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6.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7.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9" r:id="rId4"/>
    <p:sldMasterId id="2147483729" r:id="rId5"/>
    <p:sldMasterId id="2147483756" r:id="rId6"/>
    <p:sldMasterId id="2147483791" r:id="rId7"/>
    <p:sldMasterId id="2147483819" r:id="rId8"/>
    <p:sldMasterId id="2147483841" r:id="rId9"/>
    <p:sldMasterId id="2147483862" r:id="rId10"/>
    <p:sldMasterId id="2147483879" r:id="rId11"/>
  </p:sldMasterIdLst>
  <p:notesMasterIdLst>
    <p:notesMasterId r:id="rId44"/>
  </p:notesMasterIdLst>
  <p:sldIdLst>
    <p:sldId id="6013" r:id="rId12"/>
    <p:sldId id="6022" r:id="rId13"/>
    <p:sldId id="276" r:id="rId14"/>
    <p:sldId id="256" r:id="rId15"/>
    <p:sldId id="5899" r:id="rId16"/>
    <p:sldId id="308" r:id="rId17"/>
    <p:sldId id="6018" r:id="rId18"/>
    <p:sldId id="307" r:id="rId19"/>
    <p:sldId id="6019" r:id="rId20"/>
    <p:sldId id="6020" r:id="rId21"/>
    <p:sldId id="6023" r:id="rId22"/>
    <p:sldId id="327" r:id="rId23"/>
    <p:sldId id="6021" r:id="rId24"/>
    <p:sldId id="5910" r:id="rId25"/>
    <p:sldId id="5918" r:id="rId26"/>
    <p:sldId id="5920" r:id="rId27"/>
    <p:sldId id="5912" r:id="rId28"/>
    <p:sldId id="5921" r:id="rId29"/>
    <p:sldId id="5911" r:id="rId30"/>
    <p:sldId id="6016" r:id="rId31"/>
    <p:sldId id="5914" r:id="rId32"/>
    <p:sldId id="274" r:id="rId33"/>
    <p:sldId id="5903" r:id="rId34"/>
    <p:sldId id="275" r:id="rId35"/>
    <p:sldId id="5926" r:id="rId36"/>
    <p:sldId id="5925" r:id="rId37"/>
    <p:sldId id="5917" r:id="rId38"/>
    <p:sldId id="5916" r:id="rId39"/>
    <p:sldId id="5915" r:id="rId40"/>
    <p:sldId id="5972" r:id="rId41"/>
    <p:sldId id="6017" r:id="rId42"/>
    <p:sldId id="279" r:id="rId43"/>
  </p:sldIdLst>
  <p:sldSz cx="24384000" cy="13716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C58ADB-6C8D-F4EA-0B25-11525EB0D93F}" name="Aloísio Delmonder Ramalho" initials="ar" userId="S::aloisio.ramalho@mpor.gov.br::7ffc3d02-a6c1-419e-a0b6-4b67aa37043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5B02"/>
    <a:srgbClr val="0000FF"/>
    <a:srgbClr val="35F935"/>
    <a:srgbClr val="FF9933"/>
    <a:srgbClr val="E2CDCA"/>
    <a:srgbClr val="CA7902"/>
    <a:srgbClr val="C46312"/>
    <a:srgbClr val="6BACA7"/>
    <a:srgbClr val="4DA537"/>
    <a:srgbClr val="DAF0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81DA11-B231-4C8A-9288-EDBB11311FE8}" v="94" dt="2024-09-11T03:02:29.16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 styleId="{3B4B98B0-60AC-42C2-AFA5-B58CD77FA1E5}" styleName="Estilo Claro 1 - Ênfas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Ênfas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Estilo Claro 1 - Ênfas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Estilo com Tema 1 - Ênfas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Estilo com Tema 1 - Ênfas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Estilo com Tema 1 - Ênfas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FD0F851-EC5A-4D38-B0AD-8093EC10F338}" styleName="Estilo Claro 1 - Ênfas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Ênfas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A111915-BE36-4E01-A7E5-04B1672EAD32}" styleName="Estilo Claro 2 - Ênfas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25E5076-3810-47DD-B79F-674D7AD40C01}" styleName="Estilo Escuro 1 - Ênfas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Estilo E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Estilo Claro 2 - Ênfas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Estilo Médio 1 - Ênfas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Estilo Claro 2 - Ênfas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97" autoAdjust="0"/>
    <p:restoredTop sz="94794" autoAdjust="0"/>
  </p:normalViewPr>
  <p:slideViewPr>
    <p:cSldViewPr snapToGrid="0">
      <p:cViewPr varScale="1">
        <p:scale>
          <a:sx n="50" d="100"/>
          <a:sy n="50" d="100"/>
        </p:scale>
        <p:origin x="3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microsoft.com/office/2016/11/relationships/changesInfo" Target="changesInfos/changesInfo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tableStyles" Target="tableStyles.xml"/><Relationship Id="rId8" Type="http://schemas.openxmlformats.org/officeDocument/2006/relationships/slideMaster" Target="slideMasters/slideMaster5.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viewProps" Target="viewProps.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a Calado" userId="b264d5614fd291e4" providerId="LiveId" clId="{B181DA11-B231-4C8A-9288-EDBB11311FE8}"/>
    <pc:docChg chg="undo custSel addSld delSld modSld delMainMaster">
      <pc:chgData name="Lara Calado" userId="b264d5614fd291e4" providerId="LiveId" clId="{B181DA11-B231-4C8A-9288-EDBB11311FE8}" dt="2024-09-11T15:31:09.139" v="816" actId="123"/>
      <pc:docMkLst>
        <pc:docMk/>
      </pc:docMkLst>
      <pc:sldChg chg="addSp delSp modSp mod">
        <pc:chgData name="Lara Calado" userId="b264d5614fd291e4" providerId="LiveId" clId="{B181DA11-B231-4C8A-9288-EDBB11311FE8}" dt="2024-09-11T02:05:10.058" v="97"/>
        <pc:sldMkLst>
          <pc:docMk/>
          <pc:sldMk cId="2444347807" sldId="256"/>
        </pc:sldMkLst>
        <pc:spChg chg="mod">
          <ac:chgData name="Lara Calado" userId="b264d5614fd291e4" providerId="LiveId" clId="{B181DA11-B231-4C8A-9288-EDBB11311FE8}" dt="2024-09-11T02:02:00.489" v="68" actId="1076"/>
          <ac:spMkLst>
            <pc:docMk/>
            <pc:sldMk cId="2444347807" sldId="256"/>
            <ac:spMk id="6" creationId="{F68283F3-7721-359F-DB29-6409AE02B7E9}"/>
          </ac:spMkLst>
        </pc:spChg>
        <pc:spChg chg="del">
          <ac:chgData name="Lara Calado" userId="b264d5614fd291e4" providerId="LiveId" clId="{B181DA11-B231-4C8A-9288-EDBB11311FE8}" dt="2024-09-11T02:00:30.113" v="58" actId="478"/>
          <ac:spMkLst>
            <pc:docMk/>
            <pc:sldMk cId="2444347807" sldId="256"/>
            <ac:spMk id="8" creationId="{D389B6D7-65E8-0795-C20C-0B70751EB2A4}"/>
          </ac:spMkLst>
        </pc:spChg>
        <pc:spChg chg="mod">
          <ac:chgData name="Lara Calado" userId="b264d5614fd291e4" providerId="LiveId" clId="{B181DA11-B231-4C8A-9288-EDBB11311FE8}" dt="2024-09-11T02:02:00.489" v="68" actId="1076"/>
          <ac:spMkLst>
            <pc:docMk/>
            <pc:sldMk cId="2444347807" sldId="256"/>
            <ac:spMk id="9" creationId="{D33B70A7-1FE7-3F76-167B-42F6CBBCEF26}"/>
          </ac:spMkLst>
        </pc:spChg>
        <pc:spChg chg="mod">
          <ac:chgData name="Lara Calado" userId="b264d5614fd291e4" providerId="LiveId" clId="{B181DA11-B231-4C8A-9288-EDBB11311FE8}" dt="2024-09-11T02:03:46.241" v="92" actId="1076"/>
          <ac:spMkLst>
            <pc:docMk/>
            <pc:sldMk cId="2444347807" sldId="256"/>
            <ac:spMk id="10" creationId="{59D58E3B-C681-2A57-2753-59F0FB739322}"/>
          </ac:spMkLst>
        </pc:spChg>
        <pc:spChg chg="mod">
          <ac:chgData name="Lara Calado" userId="b264d5614fd291e4" providerId="LiveId" clId="{B181DA11-B231-4C8A-9288-EDBB11311FE8}" dt="2024-09-11T02:02:06.609" v="69" actId="1076"/>
          <ac:spMkLst>
            <pc:docMk/>
            <pc:sldMk cId="2444347807" sldId="256"/>
            <ac:spMk id="11" creationId="{CB855732-5660-6A25-0732-C7B08EB368B6}"/>
          </ac:spMkLst>
        </pc:spChg>
        <pc:spChg chg="mod">
          <ac:chgData name="Lara Calado" userId="b264d5614fd291e4" providerId="LiveId" clId="{B181DA11-B231-4C8A-9288-EDBB11311FE8}" dt="2024-09-11T02:03:43.664" v="91" actId="1076"/>
          <ac:spMkLst>
            <pc:docMk/>
            <pc:sldMk cId="2444347807" sldId="256"/>
            <ac:spMk id="12" creationId="{69C509B6-0F0B-3DD8-2AD9-F2396811CC9B}"/>
          </ac:spMkLst>
        </pc:spChg>
        <pc:spChg chg="mod">
          <ac:chgData name="Lara Calado" userId="b264d5614fd291e4" providerId="LiveId" clId="{B181DA11-B231-4C8A-9288-EDBB11311FE8}" dt="2024-09-11T02:02:19.856" v="74" actId="1076"/>
          <ac:spMkLst>
            <pc:docMk/>
            <pc:sldMk cId="2444347807" sldId="256"/>
            <ac:spMk id="13" creationId="{A3B7C7B8-D754-586F-9302-9381350C000E}"/>
          </ac:spMkLst>
        </pc:spChg>
        <pc:spChg chg="mod">
          <ac:chgData name="Lara Calado" userId="b264d5614fd291e4" providerId="LiveId" clId="{B181DA11-B231-4C8A-9288-EDBB11311FE8}" dt="2024-09-11T02:02:00.489" v="68" actId="1076"/>
          <ac:spMkLst>
            <pc:docMk/>
            <pc:sldMk cId="2444347807" sldId="256"/>
            <ac:spMk id="14" creationId="{2F217A0C-AD4B-783A-EE70-F3D7812586AF}"/>
          </ac:spMkLst>
        </pc:spChg>
        <pc:spChg chg="mod">
          <ac:chgData name="Lara Calado" userId="b264d5614fd291e4" providerId="LiveId" clId="{B181DA11-B231-4C8A-9288-EDBB11311FE8}" dt="2024-09-11T02:02:00.489" v="68" actId="1076"/>
          <ac:spMkLst>
            <pc:docMk/>
            <pc:sldMk cId="2444347807" sldId="256"/>
            <ac:spMk id="15" creationId="{47B0684D-6271-8450-54DD-F3DD4DDEC627}"/>
          </ac:spMkLst>
        </pc:spChg>
        <pc:spChg chg="mod">
          <ac:chgData name="Lara Calado" userId="b264d5614fd291e4" providerId="LiveId" clId="{B181DA11-B231-4C8A-9288-EDBB11311FE8}" dt="2024-09-11T02:02:00.489" v="68" actId="1076"/>
          <ac:spMkLst>
            <pc:docMk/>
            <pc:sldMk cId="2444347807" sldId="256"/>
            <ac:spMk id="16" creationId="{2755FE8E-C7C7-22A2-672D-1F1EEF8E4210}"/>
          </ac:spMkLst>
        </pc:spChg>
        <pc:spChg chg="mod">
          <ac:chgData name="Lara Calado" userId="b264d5614fd291e4" providerId="LiveId" clId="{B181DA11-B231-4C8A-9288-EDBB11311FE8}" dt="2024-09-11T02:02:00.489" v="68" actId="1076"/>
          <ac:spMkLst>
            <pc:docMk/>
            <pc:sldMk cId="2444347807" sldId="256"/>
            <ac:spMk id="17" creationId="{87A656B1-128A-EF3D-C2AD-7E1C8C2EFD3D}"/>
          </ac:spMkLst>
        </pc:spChg>
        <pc:spChg chg="mod">
          <ac:chgData name="Lara Calado" userId="b264d5614fd291e4" providerId="LiveId" clId="{B181DA11-B231-4C8A-9288-EDBB11311FE8}" dt="2024-09-11T02:03:39.954" v="90" actId="1076"/>
          <ac:spMkLst>
            <pc:docMk/>
            <pc:sldMk cId="2444347807" sldId="256"/>
            <ac:spMk id="18" creationId="{EB6F242E-F9D2-9890-6545-F63F0396DDE2}"/>
          </ac:spMkLst>
        </pc:spChg>
        <pc:spChg chg="mod">
          <ac:chgData name="Lara Calado" userId="b264d5614fd291e4" providerId="LiveId" clId="{B181DA11-B231-4C8A-9288-EDBB11311FE8}" dt="2024-09-11T02:00:54.823" v="60"/>
          <ac:spMkLst>
            <pc:docMk/>
            <pc:sldMk cId="2444347807" sldId="256"/>
            <ac:spMk id="23" creationId="{6E2643FE-83BE-3493-B83E-DB713BF6E679}"/>
          </ac:spMkLst>
        </pc:spChg>
        <pc:spChg chg="add mod">
          <ac:chgData name="Lara Calado" userId="b264d5614fd291e4" providerId="LiveId" clId="{B181DA11-B231-4C8A-9288-EDBB11311FE8}" dt="2024-09-11T02:05:10.058" v="97"/>
          <ac:spMkLst>
            <pc:docMk/>
            <pc:sldMk cId="2444347807" sldId="256"/>
            <ac:spMk id="29" creationId="{8A5F0D98-5421-D1FC-9B83-3A5A3012DF50}"/>
          </ac:spMkLst>
        </pc:spChg>
        <pc:grpChg chg="add mod ord">
          <ac:chgData name="Lara Calado" userId="b264d5614fd291e4" providerId="LiveId" clId="{B181DA11-B231-4C8A-9288-EDBB11311FE8}" dt="2024-09-11T02:01:00.752" v="61" actId="167"/>
          <ac:grpSpMkLst>
            <pc:docMk/>
            <pc:sldMk cId="2444347807" sldId="256"/>
            <ac:grpSpMk id="7" creationId="{E3ED0743-0707-0D38-B07A-EBF0FDB0BB53}"/>
          </ac:grpSpMkLst>
        </pc:grpChg>
        <pc:picChg chg="add del">
          <ac:chgData name="Lara Calado" userId="b264d5614fd291e4" providerId="LiveId" clId="{B181DA11-B231-4C8A-9288-EDBB11311FE8}" dt="2024-09-11T02:00:31.232" v="59" actId="478"/>
          <ac:picMkLst>
            <pc:docMk/>
            <pc:sldMk cId="2444347807" sldId="256"/>
            <ac:picMk id="2" creationId="{508447D0-73A2-60B3-E0C5-DC45644CF2AC}"/>
          </ac:picMkLst>
        </pc:picChg>
        <pc:picChg chg="mod">
          <ac:chgData name="Lara Calado" userId="b264d5614fd291e4" providerId="LiveId" clId="{B181DA11-B231-4C8A-9288-EDBB11311FE8}" dt="2024-09-11T02:00:54.823" v="60"/>
          <ac:picMkLst>
            <pc:docMk/>
            <pc:sldMk cId="2444347807" sldId="256"/>
            <ac:picMk id="19" creationId="{790EBC63-804B-5D68-FCB2-4C05C66DC7A2}"/>
          </ac:picMkLst>
        </pc:picChg>
        <pc:picChg chg="mod">
          <ac:chgData name="Lara Calado" userId="b264d5614fd291e4" providerId="LiveId" clId="{B181DA11-B231-4C8A-9288-EDBB11311FE8}" dt="2024-09-11T02:02:54.655" v="80" actId="1076"/>
          <ac:picMkLst>
            <pc:docMk/>
            <pc:sldMk cId="2444347807" sldId="256"/>
            <ac:picMk id="20" creationId="{DBE5504D-5237-FACF-B8A0-8B67C4EC9289}"/>
          </ac:picMkLst>
        </pc:picChg>
        <pc:picChg chg="mod">
          <ac:chgData name="Lara Calado" userId="b264d5614fd291e4" providerId="LiveId" clId="{B181DA11-B231-4C8A-9288-EDBB11311FE8}" dt="2024-09-11T02:00:54.823" v="60"/>
          <ac:picMkLst>
            <pc:docMk/>
            <pc:sldMk cId="2444347807" sldId="256"/>
            <ac:picMk id="21" creationId="{EDBFBAFD-A3C5-FAA3-0AA6-47B32E3E2E21}"/>
          </ac:picMkLst>
        </pc:picChg>
        <pc:picChg chg="mod">
          <ac:chgData name="Lara Calado" userId="b264d5614fd291e4" providerId="LiveId" clId="{B181DA11-B231-4C8A-9288-EDBB11311FE8}" dt="2024-09-11T02:02:44.168" v="79" actId="1076"/>
          <ac:picMkLst>
            <pc:docMk/>
            <pc:sldMk cId="2444347807" sldId="256"/>
            <ac:picMk id="22" creationId="{6E6E01D2-3BDC-5077-8358-B196FF5BBD30}"/>
          </ac:picMkLst>
        </pc:picChg>
        <pc:picChg chg="mod">
          <ac:chgData name="Lara Calado" userId="b264d5614fd291e4" providerId="LiveId" clId="{B181DA11-B231-4C8A-9288-EDBB11311FE8}" dt="2024-09-11T02:02:39.592" v="78" actId="1076"/>
          <ac:picMkLst>
            <pc:docMk/>
            <pc:sldMk cId="2444347807" sldId="256"/>
            <ac:picMk id="24" creationId="{BD381BE2-4FBF-AFF3-EDA1-3C63A36A51CB}"/>
          </ac:picMkLst>
        </pc:picChg>
        <pc:picChg chg="del">
          <ac:chgData name="Lara Calado" userId="b264d5614fd291e4" providerId="LiveId" clId="{B181DA11-B231-4C8A-9288-EDBB11311FE8}" dt="2024-09-11T02:02:22.056" v="75" actId="478"/>
          <ac:picMkLst>
            <pc:docMk/>
            <pc:sldMk cId="2444347807" sldId="256"/>
            <ac:picMk id="46" creationId="{E3F8AA44-C562-376D-5543-37F527410969}"/>
          </ac:picMkLst>
        </pc:picChg>
        <pc:picChg chg="mod">
          <ac:chgData name="Lara Calado" userId="b264d5614fd291e4" providerId="LiveId" clId="{B181DA11-B231-4C8A-9288-EDBB11311FE8}" dt="2024-09-11T02:02:17.249" v="73" actId="1076"/>
          <ac:picMkLst>
            <pc:docMk/>
            <pc:sldMk cId="2444347807" sldId="256"/>
            <ac:picMk id="48" creationId="{D70C4395-70FB-9F90-32AE-30E157F02763}"/>
          </ac:picMkLst>
        </pc:picChg>
        <pc:picChg chg="mod">
          <ac:chgData name="Lara Calado" userId="b264d5614fd291e4" providerId="LiveId" clId="{B181DA11-B231-4C8A-9288-EDBB11311FE8}" dt="2024-09-11T02:02:00.489" v="68" actId="1076"/>
          <ac:picMkLst>
            <pc:docMk/>
            <pc:sldMk cId="2444347807" sldId="256"/>
            <ac:picMk id="1028" creationId="{CF8C939E-7A78-8ADD-C34E-E441DDA3A4AF}"/>
          </ac:picMkLst>
        </pc:picChg>
        <pc:cxnChg chg="mod">
          <ac:chgData name="Lara Calado" userId="b264d5614fd291e4" providerId="LiveId" clId="{B181DA11-B231-4C8A-9288-EDBB11311FE8}" dt="2024-09-11T02:03:35.040" v="89" actId="1076"/>
          <ac:cxnSpMkLst>
            <pc:docMk/>
            <pc:sldMk cId="2444347807" sldId="256"/>
            <ac:cxnSpMk id="3" creationId="{D0073C2D-4BC6-17B8-6519-EDB0A741A583}"/>
          </ac:cxnSpMkLst>
        </pc:cxnChg>
        <pc:cxnChg chg="mod">
          <ac:chgData name="Lara Calado" userId="b264d5614fd291e4" providerId="LiveId" clId="{B181DA11-B231-4C8A-9288-EDBB11311FE8}" dt="2024-09-11T02:03:21.050" v="85" actId="1076"/>
          <ac:cxnSpMkLst>
            <pc:docMk/>
            <pc:sldMk cId="2444347807" sldId="256"/>
            <ac:cxnSpMk id="4" creationId="{56BC70A2-72C6-979D-381D-D84639BA0347}"/>
          </ac:cxnSpMkLst>
        </pc:cxnChg>
        <pc:cxnChg chg="mod">
          <ac:chgData name="Lara Calado" userId="b264d5614fd291e4" providerId="LiveId" clId="{B181DA11-B231-4C8A-9288-EDBB11311FE8}" dt="2024-09-11T02:03:27.472" v="87" actId="1076"/>
          <ac:cxnSpMkLst>
            <pc:docMk/>
            <pc:sldMk cId="2444347807" sldId="256"/>
            <ac:cxnSpMk id="5" creationId="{E510CE95-0DFE-3BBF-B10B-6928A91B3FC7}"/>
          </ac:cxnSpMkLst>
        </pc:cxnChg>
        <pc:cxnChg chg="mod">
          <ac:chgData name="Lara Calado" userId="b264d5614fd291e4" providerId="LiveId" clId="{B181DA11-B231-4C8A-9288-EDBB11311FE8}" dt="2024-09-11T02:02:58.897" v="81" actId="1076"/>
          <ac:cxnSpMkLst>
            <pc:docMk/>
            <pc:sldMk cId="2444347807" sldId="256"/>
            <ac:cxnSpMk id="26" creationId="{EB713BE9-EE0A-B298-C202-B6A72710F483}"/>
          </ac:cxnSpMkLst>
        </pc:cxnChg>
        <pc:cxnChg chg="mod">
          <ac:chgData name="Lara Calado" userId="b264d5614fd291e4" providerId="LiveId" clId="{B181DA11-B231-4C8A-9288-EDBB11311FE8}" dt="2024-09-11T02:02:00.489" v="68" actId="1076"/>
          <ac:cxnSpMkLst>
            <pc:docMk/>
            <pc:sldMk cId="2444347807" sldId="256"/>
            <ac:cxnSpMk id="28" creationId="{DC47285B-6C96-A28B-D5D0-7D341745E3BB}"/>
          </ac:cxnSpMkLst>
        </pc:cxnChg>
        <pc:cxnChg chg="mod">
          <ac:chgData name="Lara Calado" userId="b264d5614fd291e4" providerId="LiveId" clId="{B181DA11-B231-4C8A-9288-EDBB11311FE8}" dt="2024-09-11T02:03:07.968" v="83" actId="1076"/>
          <ac:cxnSpMkLst>
            <pc:docMk/>
            <pc:sldMk cId="2444347807" sldId="256"/>
            <ac:cxnSpMk id="31" creationId="{D4F1EAA1-E240-4882-50EE-671CF5F0D21E}"/>
          </ac:cxnSpMkLst>
        </pc:cxnChg>
        <pc:cxnChg chg="mod">
          <ac:chgData name="Lara Calado" userId="b264d5614fd291e4" providerId="LiveId" clId="{B181DA11-B231-4C8A-9288-EDBB11311FE8}" dt="2024-09-11T02:02:00.489" v="68" actId="1076"/>
          <ac:cxnSpMkLst>
            <pc:docMk/>
            <pc:sldMk cId="2444347807" sldId="256"/>
            <ac:cxnSpMk id="34" creationId="{B5438AC9-F445-853B-742B-968BB576A98D}"/>
          </ac:cxnSpMkLst>
        </pc:cxnChg>
        <pc:cxnChg chg="mod">
          <ac:chgData name="Lara Calado" userId="b264d5614fd291e4" providerId="LiveId" clId="{B181DA11-B231-4C8A-9288-EDBB11311FE8}" dt="2024-09-11T02:02:00.489" v="68" actId="1076"/>
          <ac:cxnSpMkLst>
            <pc:docMk/>
            <pc:sldMk cId="2444347807" sldId="256"/>
            <ac:cxnSpMk id="39" creationId="{31DC0A3C-8301-1969-719B-AE1A334B760E}"/>
          </ac:cxnSpMkLst>
        </pc:cxnChg>
        <pc:cxnChg chg="mod">
          <ac:chgData name="Lara Calado" userId="b264d5614fd291e4" providerId="LiveId" clId="{B181DA11-B231-4C8A-9288-EDBB11311FE8}" dt="2024-09-11T02:02:00.489" v="68" actId="1076"/>
          <ac:cxnSpMkLst>
            <pc:docMk/>
            <pc:sldMk cId="2444347807" sldId="256"/>
            <ac:cxnSpMk id="42" creationId="{B69B72BA-F13A-C8BF-0B4E-197CA64F3D34}"/>
          </ac:cxnSpMkLst>
        </pc:cxnChg>
        <pc:cxnChg chg="mod">
          <ac:chgData name="Lara Calado" userId="b264d5614fd291e4" providerId="LiveId" clId="{B181DA11-B231-4C8A-9288-EDBB11311FE8}" dt="2024-09-11T02:02:32.713" v="77" actId="14100"/>
          <ac:cxnSpMkLst>
            <pc:docMk/>
            <pc:sldMk cId="2444347807" sldId="256"/>
            <ac:cxnSpMk id="43" creationId="{36A91E33-E767-01B4-781A-FA8B04686BD1}"/>
          </ac:cxnSpMkLst>
        </pc:cxnChg>
      </pc:sldChg>
      <pc:sldChg chg="delSp modSp del mod">
        <pc:chgData name="Lara Calado" userId="b264d5614fd291e4" providerId="LiveId" clId="{B181DA11-B231-4C8A-9288-EDBB11311FE8}" dt="2024-09-11T01:57:42.089" v="27" actId="47"/>
        <pc:sldMkLst>
          <pc:docMk/>
          <pc:sldMk cId="2801257988" sldId="259"/>
        </pc:sldMkLst>
        <pc:spChg chg="del mod">
          <ac:chgData name="Lara Calado" userId="b264d5614fd291e4" providerId="LiveId" clId="{B181DA11-B231-4C8A-9288-EDBB11311FE8}" dt="2024-09-11T01:56:53.967" v="14" actId="21"/>
          <ac:spMkLst>
            <pc:docMk/>
            <pc:sldMk cId="2801257988" sldId="259"/>
            <ac:spMk id="2" creationId="{C89FA635-7C19-5E4C-780F-317AC4167AF1}"/>
          </ac:spMkLst>
        </pc:spChg>
        <pc:spChg chg="mod">
          <ac:chgData name="Lara Calado" userId="b264d5614fd291e4" providerId="LiveId" clId="{B181DA11-B231-4C8A-9288-EDBB11311FE8}" dt="2024-09-11T01:55:11.527" v="1" actId="207"/>
          <ac:spMkLst>
            <pc:docMk/>
            <pc:sldMk cId="2801257988" sldId="259"/>
            <ac:spMk id="9" creationId="{B04804B2-B852-0FC8-D48D-30E3A4CAFD79}"/>
          </ac:spMkLst>
        </pc:spChg>
        <pc:spChg chg="del mod">
          <ac:chgData name="Lara Calado" userId="b264d5614fd291e4" providerId="LiveId" clId="{B181DA11-B231-4C8A-9288-EDBB11311FE8}" dt="2024-09-11T01:56:53.967" v="14" actId="21"/>
          <ac:spMkLst>
            <pc:docMk/>
            <pc:sldMk cId="2801257988" sldId="259"/>
            <ac:spMk id="10" creationId="{94A5AC83-C3C1-2C8B-750B-3E01865EAF66}"/>
          </ac:spMkLst>
        </pc:spChg>
        <pc:spChg chg="del mod">
          <ac:chgData name="Lara Calado" userId="b264d5614fd291e4" providerId="LiveId" clId="{B181DA11-B231-4C8A-9288-EDBB11311FE8}" dt="2024-09-11T01:56:53.967" v="14" actId="21"/>
          <ac:spMkLst>
            <pc:docMk/>
            <pc:sldMk cId="2801257988" sldId="259"/>
            <ac:spMk id="12" creationId="{4169066A-8EA9-9295-F0B8-EB0CEA9FB38B}"/>
          </ac:spMkLst>
        </pc:spChg>
        <pc:spChg chg="mod">
          <ac:chgData name="Lara Calado" userId="b264d5614fd291e4" providerId="LiveId" clId="{B181DA11-B231-4C8A-9288-EDBB11311FE8}" dt="2024-09-11T01:55:47.469" v="8" actId="207"/>
          <ac:spMkLst>
            <pc:docMk/>
            <pc:sldMk cId="2801257988" sldId="259"/>
            <ac:spMk id="14" creationId="{9ADB008C-1D20-3B3A-CB61-BA5294705E76}"/>
          </ac:spMkLst>
        </pc:spChg>
      </pc:sldChg>
      <pc:sldChg chg="addSp delSp modSp mod">
        <pc:chgData name="Lara Calado" userId="b264d5614fd291e4" providerId="LiveId" clId="{B181DA11-B231-4C8A-9288-EDBB11311FE8}" dt="2024-09-11T02:47:58.029" v="639" actId="1076"/>
        <pc:sldMkLst>
          <pc:docMk/>
          <pc:sldMk cId="1042773719" sldId="274"/>
        </pc:sldMkLst>
        <pc:spChg chg="mod">
          <ac:chgData name="Lara Calado" userId="b264d5614fd291e4" providerId="LiveId" clId="{B181DA11-B231-4C8A-9288-EDBB11311FE8}" dt="2024-09-11T02:47:58.029" v="639" actId="1076"/>
          <ac:spMkLst>
            <pc:docMk/>
            <pc:sldMk cId="1042773719" sldId="274"/>
            <ac:spMk id="2" creationId="{397E11A5-6BEC-249A-45B1-673FD63023B0}"/>
          </ac:spMkLst>
        </pc:spChg>
        <pc:spChg chg="mod">
          <ac:chgData name="Lara Calado" userId="b264d5614fd291e4" providerId="LiveId" clId="{B181DA11-B231-4C8A-9288-EDBB11311FE8}" dt="2024-09-11T02:47:32.056" v="632" actId="207"/>
          <ac:spMkLst>
            <pc:docMk/>
            <pc:sldMk cId="1042773719" sldId="274"/>
            <ac:spMk id="5" creationId="{5FBD0BF3-EB0D-83C9-0D04-1D7E77AFD11B}"/>
          </ac:spMkLst>
        </pc:spChg>
        <pc:spChg chg="del">
          <ac:chgData name="Lara Calado" userId="b264d5614fd291e4" providerId="LiveId" clId="{B181DA11-B231-4C8A-9288-EDBB11311FE8}" dt="2024-09-11T02:46:47.916" v="617" actId="478"/>
          <ac:spMkLst>
            <pc:docMk/>
            <pc:sldMk cId="1042773719" sldId="274"/>
            <ac:spMk id="8" creationId="{7E051EFD-ECFF-9CF5-141B-7D09A477A50C}"/>
          </ac:spMkLst>
        </pc:spChg>
        <pc:spChg chg="mod">
          <ac:chgData name="Lara Calado" userId="b264d5614fd291e4" providerId="LiveId" clId="{B181DA11-B231-4C8A-9288-EDBB11311FE8}" dt="2024-09-11T02:47:40.180" v="634"/>
          <ac:spMkLst>
            <pc:docMk/>
            <pc:sldMk cId="1042773719" sldId="274"/>
            <ac:spMk id="9" creationId="{5A044B28-0B49-5B41-9EBA-B007C85A42B7}"/>
          </ac:spMkLst>
        </pc:spChg>
        <pc:spChg chg="mod">
          <ac:chgData name="Lara Calado" userId="b264d5614fd291e4" providerId="LiveId" clId="{B181DA11-B231-4C8A-9288-EDBB11311FE8}" dt="2024-09-11T02:47:14.932" v="627" actId="208"/>
          <ac:spMkLst>
            <pc:docMk/>
            <pc:sldMk cId="1042773719" sldId="274"/>
            <ac:spMk id="37" creationId="{AF81A098-CC69-7119-BE5C-C754D44A2A59}"/>
          </ac:spMkLst>
        </pc:spChg>
        <pc:spChg chg="mod">
          <ac:chgData name="Lara Calado" userId="b264d5614fd291e4" providerId="LiveId" clId="{B181DA11-B231-4C8A-9288-EDBB11311FE8}" dt="2024-09-11T02:47:10.162" v="625" actId="207"/>
          <ac:spMkLst>
            <pc:docMk/>
            <pc:sldMk cId="1042773719" sldId="274"/>
            <ac:spMk id="38" creationId="{8A607DA4-95EF-6C96-D34F-85208A402275}"/>
          </ac:spMkLst>
        </pc:spChg>
        <pc:spChg chg="mod">
          <ac:chgData name="Lara Calado" userId="b264d5614fd291e4" providerId="LiveId" clId="{B181DA11-B231-4C8A-9288-EDBB11311FE8}" dt="2024-09-11T02:47:25.096" v="631" actId="208"/>
          <ac:spMkLst>
            <pc:docMk/>
            <pc:sldMk cId="1042773719" sldId="274"/>
            <ac:spMk id="40" creationId="{7A13B450-A2E0-120A-2925-C2D182C5FFB1}"/>
          </ac:spMkLst>
        </pc:spChg>
        <pc:spChg chg="mod">
          <ac:chgData name="Lara Calado" userId="b264d5614fd291e4" providerId="LiveId" clId="{B181DA11-B231-4C8A-9288-EDBB11311FE8}" dt="2024-09-11T02:46:50.876" v="618" actId="207"/>
          <ac:spMkLst>
            <pc:docMk/>
            <pc:sldMk cId="1042773719" sldId="274"/>
            <ac:spMk id="41" creationId="{131572CD-E5C3-8853-B25B-F347E0313A10}"/>
          </ac:spMkLst>
        </pc:spChg>
        <pc:spChg chg="mod">
          <ac:chgData name="Lara Calado" userId="b264d5614fd291e4" providerId="LiveId" clId="{B181DA11-B231-4C8A-9288-EDBB11311FE8}" dt="2024-09-11T02:47:03.527" v="623" actId="207"/>
          <ac:spMkLst>
            <pc:docMk/>
            <pc:sldMk cId="1042773719" sldId="274"/>
            <ac:spMk id="42" creationId="{26517903-AB37-127A-0CAB-56C47098A620}"/>
          </ac:spMkLst>
        </pc:spChg>
        <pc:spChg chg="mod">
          <ac:chgData name="Lara Calado" userId="b264d5614fd291e4" providerId="LiveId" clId="{B181DA11-B231-4C8A-9288-EDBB11311FE8}" dt="2024-09-11T02:47:06.165" v="624" actId="207"/>
          <ac:spMkLst>
            <pc:docMk/>
            <pc:sldMk cId="1042773719" sldId="274"/>
            <ac:spMk id="43" creationId="{E6B3DA1C-B0A3-C75F-9D24-91D68C35BDB4}"/>
          </ac:spMkLst>
        </pc:spChg>
        <pc:spChg chg="mod">
          <ac:chgData name="Lara Calado" userId="b264d5614fd291e4" providerId="LiveId" clId="{B181DA11-B231-4C8A-9288-EDBB11311FE8}" dt="2024-09-11T02:46:57.689" v="621" actId="207"/>
          <ac:spMkLst>
            <pc:docMk/>
            <pc:sldMk cId="1042773719" sldId="274"/>
            <ac:spMk id="44" creationId="{50C1E911-4A6F-97B0-7BD6-B4BB6E3F1F0E}"/>
          </ac:spMkLst>
        </pc:spChg>
        <pc:spChg chg="mod">
          <ac:chgData name="Lara Calado" userId="b264d5614fd291e4" providerId="LiveId" clId="{B181DA11-B231-4C8A-9288-EDBB11311FE8}" dt="2024-09-11T02:46:50.876" v="618" actId="207"/>
          <ac:spMkLst>
            <pc:docMk/>
            <pc:sldMk cId="1042773719" sldId="274"/>
            <ac:spMk id="45" creationId="{2E19CA5A-5C06-46CC-6AB3-A84C13686396}"/>
          </ac:spMkLst>
        </pc:spChg>
        <pc:grpChg chg="add mod ord">
          <ac:chgData name="Lara Calado" userId="b264d5614fd291e4" providerId="LiveId" clId="{B181DA11-B231-4C8A-9288-EDBB11311FE8}" dt="2024-09-11T02:47:47.228" v="635" actId="167"/>
          <ac:grpSpMkLst>
            <pc:docMk/>
            <pc:sldMk cId="1042773719" sldId="274"/>
            <ac:grpSpMk id="3" creationId="{91A0F439-39A7-BD70-CF6D-BE8BDC9B1E0B}"/>
          </ac:grpSpMkLst>
        </pc:grpChg>
        <pc:grpChg chg="mod">
          <ac:chgData name="Lara Calado" userId="b264d5614fd291e4" providerId="LiveId" clId="{B181DA11-B231-4C8A-9288-EDBB11311FE8}" dt="2024-09-11T02:47:10.162" v="625" actId="207"/>
          <ac:grpSpMkLst>
            <pc:docMk/>
            <pc:sldMk cId="1042773719" sldId="274"/>
            <ac:grpSpMk id="36" creationId="{D9AB00DC-83EF-EF98-FA25-645916C25DAE}"/>
          </ac:grpSpMkLst>
        </pc:grpChg>
        <pc:picChg chg="mod">
          <ac:chgData name="Lara Calado" userId="b264d5614fd291e4" providerId="LiveId" clId="{B181DA11-B231-4C8A-9288-EDBB11311FE8}" dt="2024-09-11T02:47:40.180" v="634"/>
          <ac:picMkLst>
            <pc:docMk/>
            <pc:sldMk cId="1042773719" sldId="274"/>
            <ac:picMk id="4" creationId="{7DED415A-DC09-FEDE-EA36-AE747DBB0519}"/>
          </ac:picMkLst>
        </pc:picChg>
        <pc:picChg chg="mod">
          <ac:chgData name="Lara Calado" userId="b264d5614fd291e4" providerId="LiveId" clId="{B181DA11-B231-4C8A-9288-EDBB11311FE8}" dt="2024-09-11T02:47:18.470" v="628" actId="207"/>
          <ac:picMkLst>
            <pc:docMk/>
            <pc:sldMk cId="1042773719" sldId="274"/>
            <ac:picMk id="6" creationId="{01DB97D9-CACF-B6A6-F259-7ADAC5ACADB1}"/>
          </ac:picMkLst>
        </pc:picChg>
        <pc:picChg chg="del">
          <ac:chgData name="Lara Calado" userId="b264d5614fd291e4" providerId="LiveId" clId="{B181DA11-B231-4C8A-9288-EDBB11311FE8}" dt="2024-09-11T02:47:34.236" v="633" actId="478"/>
          <ac:picMkLst>
            <pc:docMk/>
            <pc:sldMk cId="1042773719" sldId="274"/>
            <ac:picMk id="7" creationId="{6FEFD1AB-18BC-EAC8-286B-AA2D5471D12A}"/>
          </ac:picMkLst>
        </pc:picChg>
        <pc:picChg chg="mod">
          <ac:chgData name="Lara Calado" userId="b264d5614fd291e4" providerId="LiveId" clId="{B181DA11-B231-4C8A-9288-EDBB11311FE8}" dt="2024-09-11T02:47:40.180" v="634"/>
          <ac:picMkLst>
            <pc:docMk/>
            <pc:sldMk cId="1042773719" sldId="274"/>
            <ac:picMk id="10" creationId="{35CB260D-0078-D660-8786-DB1C5C81919B}"/>
          </ac:picMkLst>
        </pc:picChg>
      </pc:sldChg>
      <pc:sldChg chg="addSp delSp modSp mod">
        <pc:chgData name="Lara Calado" userId="b264d5614fd291e4" providerId="LiveId" clId="{B181DA11-B231-4C8A-9288-EDBB11311FE8}" dt="2024-09-11T02:50:24.005" v="667" actId="1076"/>
        <pc:sldMkLst>
          <pc:docMk/>
          <pc:sldMk cId="935290371" sldId="275"/>
        </pc:sldMkLst>
        <pc:spChg chg="mod">
          <ac:chgData name="Lara Calado" userId="b264d5614fd291e4" providerId="LiveId" clId="{B181DA11-B231-4C8A-9288-EDBB11311FE8}" dt="2024-09-11T02:50:24.005" v="667" actId="1076"/>
          <ac:spMkLst>
            <pc:docMk/>
            <pc:sldMk cId="935290371" sldId="275"/>
            <ac:spMk id="2" creationId="{397E11A5-6BEC-249A-45B1-673FD63023B0}"/>
          </ac:spMkLst>
        </pc:spChg>
        <pc:spChg chg="del">
          <ac:chgData name="Lara Calado" userId="b264d5614fd291e4" providerId="LiveId" clId="{B181DA11-B231-4C8A-9288-EDBB11311FE8}" dt="2024-09-11T02:50:01.474" v="662" actId="478"/>
          <ac:spMkLst>
            <pc:docMk/>
            <pc:sldMk cId="935290371" sldId="275"/>
            <ac:spMk id="5" creationId="{7D96475B-EB71-F4A6-929D-A52C7882396E}"/>
          </ac:spMkLst>
        </pc:spChg>
        <pc:spChg chg="mod">
          <ac:chgData name="Lara Calado" userId="b264d5614fd291e4" providerId="LiveId" clId="{B181DA11-B231-4C8A-9288-EDBB11311FE8}" dt="2024-09-11T02:50:09.992" v="664"/>
          <ac:spMkLst>
            <pc:docMk/>
            <pc:sldMk cId="935290371" sldId="275"/>
            <ac:spMk id="16" creationId="{C58B00C7-D96C-5DD6-2E53-CF01FE35F333}"/>
          </ac:spMkLst>
        </pc:spChg>
        <pc:spChg chg="mod">
          <ac:chgData name="Lara Calado" userId="b264d5614fd291e4" providerId="LiveId" clId="{B181DA11-B231-4C8A-9288-EDBB11311FE8}" dt="2024-09-11T02:49:30.008" v="654" actId="208"/>
          <ac:spMkLst>
            <pc:docMk/>
            <pc:sldMk cId="935290371" sldId="275"/>
            <ac:spMk id="50" creationId="{2F9A443F-649F-FFD6-F566-0AE27A2E2A22}"/>
          </ac:spMkLst>
        </pc:spChg>
        <pc:spChg chg="mod">
          <ac:chgData name="Lara Calado" userId="b264d5614fd291e4" providerId="LiveId" clId="{B181DA11-B231-4C8A-9288-EDBB11311FE8}" dt="2024-09-11T02:49:07.973" v="651" actId="207"/>
          <ac:spMkLst>
            <pc:docMk/>
            <pc:sldMk cId="935290371" sldId="275"/>
            <ac:spMk id="51" creationId="{AF5126AA-91C9-C7B6-AE35-AAB2868BB66E}"/>
          </ac:spMkLst>
        </pc:spChg>
        <pc:spChg chg="mod">
          <ac:chgData name="Lara Calado" userId="b264d5614fd291e4" providerId="LiveId" clId="{B181DA11-B231-4C8A-9288-EDBB11311FE8}" dt="2024-09-11T02:49:54.511" v="661" actId="208"/>
          <ac:spMkLst>
            <pc:docMk/>
            <pc:sldMk cId="935290371" sldId="275"/>
            <ac:spMk id="53" creationId="{A71FB016-73DC-BE9A-4C27-8F42BCE93A8E}"/>
          </ac:spMkLst>
        </pc:spChg>
        <pc:spChg chg="mod">
          <ac:chgData name="Lara Calado" userId="b264d5614fd291e4" providerId="LiveId" clId="{B181DA11-B231-4C8A-9288-EDBB11311FE8}" dt="2024-09-11T02:49:41.775" v="657" actId="207"/>
          <ac:spMkLst>
            <pc:docMk/>
            <pc:sldMk cId="935290371" sldId="275"/>
            <ac:spMk id="54" creationId="{BF315C4F-F533-4521-27FB-DF92656007C4}"/>
          </ac:spMkLst>
        </pc:spChg>
        <pc:spChg chg="mod">
          <ac:chgData name="Lara Calado" userId="b264d5614fd291e4" providerId="LiveId" clId="{B181DA11-B231-4C8A-9288-EDBB11311FE8}" dt="2024-09-11T02:49:51.535" v="660" actId="208"/>
          <ac:spMkLst>
            <pc:docMk/>
            <pc:sldMk cId="935290371" sldId="275"/>
            <ac:spMk id="55" creationId="{B76F1057-B9CA-99B1-284D-776EA7DEDAA8}"/>
          </ac:spMkLst>
        </pc:spChg>
        <pc:spChg chg="mod">
          <ac:chgData name="Lara Calado" userId="b264d5614fd291e4" providerId="LiveId" clId="{B181DA11-B231-4C8A-9288-EDBB11311FE8}" dt="2024-09-11T02:49:45.672" v="658" actId="208"/>
          <ac:spMkLst>
            <pc:docMk/>
            <pc:sldMk cId="935290371" sldId="275"/>
            <ac:spMk id="56" creationId="{6767C235-56DC-CDC6-8A01-45E9F8241D36}"/>
          </ac:spMkLst>
        </pc:spChg>
        <pc:spChg chg="mod">
          <ac:chgData name="Lara Calado" userId="b264d5614fd291e4" providerId="LiveId" clId="{B181DA11-B231-4C8A-9288-EDBB11311FE8}" dt="2024-09-11T02:49:48.879" v="659" actId="208"/>
          <ac:spMkLst>
            <pc:docMk/>
            <pc:sldMk cId="935290371" sldId="275"/>
            <ac:spMk id="57" creationId="{090D0F30-AC2B-5E76-FAB9-5F5D86DDF608}"/>
          </ac:spMkLst>
        </pc:spChg>
        <pc:spChg chg="mod">
          <ac:chgData name="Lara Calado" userId="b264d5614fd291e4" providerId="LiveId" clId="{B181DA11-B231-4C8A-9288-EDBB11311FE8}" dt="2024-09-11T02:49:27.295" v="653" actId="208"/>
          <ac:spMkLst>
            <pc:docMk/>
            <pc:sldMk cId="935290371" sldId="275"/>
            <ac:spMk id="58" creationId="{0CC33F9E-862B-DBB2-1058-22A3C7F8787B}"/>
          </ac:spMkLst>
        </pc:spChg>
        <pc:spChg chg="mod">
          <ac:chgData name="Lara Calado" userId="b264d5614fd291e4" providerId="LiveId" clId="{B181DA11-B231-4C8A-9288-EDBB11311FE8}" dt="2024-09-11T02:49:07.973" v="651" actId="207"/>
          <ac:spMkLst>
            <pc:docMk/>
            <pc:sldMk cId="935290371" sldId="275"/>
            <ac:spMk id="59" creationId="{F02F10E9-E1D0-7F7C-B6C4-AFFD1A01E88D}"/>
          </ac:spMkLst>
        </pc:spChg>
        <pc:spChg chg="mod">
          <ac:chgData name="Lara Calado" userId="b264d5614fd291e4" providerId="LiveId" clId="{B181DA11-B231-4C8A-9288-EDBB11311FE8}" dt="2024-09-11T02:49:22.968" v="652" actId="208"/>
          <ac:spMkLst>
            <pc:docMk/>
            <pc:sldMk cId="935290371" sldId="275"/>
            <ac:spMk id="60" creationId="{7DECDCC0-3D87-B2F6-993A-7FA32597ACF9}"/>
          </ac:spMkLst>
        </pc:spChg>
        <pc:spChg chg="mod">
          <ac:chgData name="Lara Calado" userId="b264d5614fd291e4" providerId="LiveId" clId="{B181DA11-B231-4C8A-9288-EDBB11311FE8}" dt="2024-09-11T02:49:07.973" v="651" actId="207"/>
          <ac:spMkLst>
            <pc:docMk/>
            <pc:sldMk cId="935290371" sldId="275"/>
            <ac:spMk id="61" creationId="{50E5D46C-BE43-A609-B045-05F482CB0AAE}"/>
          </ac:spMkLst>
        </pc:spChg>
        <pc:spChg chg="mod">
          <ac:chgData name="Lara Calado" userId="b264d5614fd291e4" providerId="LiveId" clId="{B181DA11-B231-4C8A-9288-EDBB11311FE8}" dt="2024-09-11T02:49:31.853" v="655" actId="208"/>
          <ac:spMkLst>
            <pc:docMk/>
            <pc:sldMk cId="935290371" sldId="275"/>
            <ac:spMk id="62" creationId="{0A075467-B5C8-1380-C1B7-A3B908610012}"/>
          </ac:spMkLst>
        </pc:spChg>
        <pc:spChg chg="mod">
          <ac:chgData name="Lara Calado" userId="b264d5614fd291e4" providerId="LiveId" clId="{B181DA11-B231-4C8A-9288-EDBB11311FE8}" dt="2024-09-11T02:49:22.968" v="652" actId="208"/>
          <ac:spMkLst>
            <pc:docMk/>
            <pc:sldMk cId="935290371" sldId="275"/>
            <ac:spMk id="63" creationId="{E68C08B9-363D-FED2-57BF-A8956D1793C5}"/>
          </ac:spMkLst>
        </pc:spChg>
        <pc:spChg chg="mod">
          <ac:chgData name="Lara Calado" userId="b264d5614fd291e4" providerId="LiveId" clId="{B181DA11-B231-4C8A-9288-EDBB11311FE8}" dt="2024-09-11T02:49:07.973" v="651" actId="207"/>
          <ac:spMkLst>
            <pc:docMk/>
            <pc:sldMk cId="935290371" sldId="275"/>
            <ac:spMk id="64" creationId="{8552D3ED-A741-3DA3-63A9-9FDBDEA82B53}"/>
          </ac:spMkLst>
        </pc:spChg>
        <pc:grpChg chg="add mod ord">
          <ac:chgData name="Lara Calado" userId="b264d5614fd291e4" providerId="LiveId" clId="{B181DA11-B231-4C8A-9288-EDBB11311FE8}" dt="2024-09-11T02:50:13.665" v="665" actId="167"/>
          <ac:grpSpMkLst>
            <pc:docMk/>
            <pc:sldMk cId="935290371" sldId="275"/>
            <ac:grpSpMk id="8" creationId="{73297A24-7B30-A2CF-6BB7-0369733E1083}"/>
          </ac:grpSpMkLst>
        </pc:grpChg>
        <pc:picChg chg="del">
          <ac:chgData name="Lara Calado" userId="b264d5614fd291e4" providerId="LiveId" clId="{B181DA11-B231-4C8A-9288-EDBB11311FE8}" dt="2024-09-11T02:50:04.158" v="663" actId="478"/>
          <ac:picMkLst>
            <pc:docMk/>
            <pc:sldMk cId="935290371" sldId="275"/>
            <ac:picMk id="4" creationId="{EEA25714-3B92-D8FA-B557-28EA8B417D26}"/>
          </ac:picMkLst>
        </pc:picChg>
        <pc:picChg chg="mod">
          <ac:chgData name="Lara Calado" userId="b264d5614fd291e4" providerId="LiveId" clId="{B181DA11-B231-4C8A-9288-EDBB11311FE8}" dt="2024-09-11T02:50:09.992" v="664"/>
          <ac:picMkLst>
            <pc:docMk/>
            <pc:sldMk cId="935290371" sldId="275"/>
            <ac:picMk id="12" creationId="{F70D02CC-EA32-F27A-8D99-F93C296EF74E}"/>
          </ac:picMkLst>
        </pc:picChg>
        <pc:picChg chg="mod">
          <ac:chgData name="Lara Calado" userId="b264d5614fd291e4" providerId="LiveId" clId="{B181DA11-B231-4C8A-9288-EDBB11311FE8}" dt="2024-09-11T02:50:09.992" v="664"/>
          <ac:picMkLst>
            <pc:docMk/>
            <pc:sldMk cId="935290371" sldId="275"/>
            <ac:picMk id="17" creationId="{1AAF8A9F-C06B-12B5-B2AE-03CFEECEBE7C}"/>
          </ac:picMkLst>
        </pc:picChg>
      </pc:sldChg>
      <pc:sldChg chg="addSp delSp modSp add mod">
        <pc:chgData name="Lara Calado" userId="b264d5614fd291e4" providerId="LiveId" clId="{B181DA11-B231-4C8A-9288-EDBB11311FE8}" dt="2024-09-11T01:59:40.404" v="49" actId="14100"/>
        <pc:sldMkLst>
          <pc:docMk/>
          <pc:sldMk cId="3271168572" sldId="276"/>
        </pc:sldMkLst>
        <pc:spChg chg="del">
          <ac:chgData name="Lara Calado" userId="b264d5614fd291e4" providerId="LiveId" clId="{B181DA11-B231-4C8A-9288-EDBB11311FE8}" dt="2024-09-11T01:58:59.234" v="37" actId="478"/>
          <ac:spMkLst>
            <pc:docMk/>
            <pc:sldMk cId="3271168572" sldId="276"/>
            <ac:spMk id="2" creationId="{18218716-BC2F-48FA-27CE-7BE4395DE83D}"/>
          </ac:spMkLst>
        </pc:spChg>
        <pc:spChg chg="add mod">
          <ac:chgData name="Lara Calado" userId="b264d5614fd291e4" providerId="LiveId" clId="{B181DA11-B231-4C8A-9288-EDBB11311FE8}" dt="2024-09-11T01:59:40.404" v="49" actId="14100"/>
          <ac:spMkLst>
            <pc:docMk/>
            <pc:sldMk cId="3271168572" sldId="276"/>
            <ac:spMk id="3" creationId="{05EF13C0-8B84-2570-2F40-062F301B9F7B}"/>
          </ac:spMkLst>
        </pc:spChg>
        <pc:spChg chg="add mod">
          <ac:chgData name="Lara Calado" userId="b264d5614fd291e4" providerId="LiveId" clId="{B181DA11-B231-4C8A-9288-EDBB11311FE8}" dt="2024-09-11T01:59:03.778" v="38" actId="1076"/>
          <ac:spMkLst>
            <pc:docMk/>
            <pc:sldMk cId="3271168572" sldId="276"/>
            <ac:spMk id="4" creationId="{7BA82A08-8BBF-07C2-4311-4FDEFD76293E}"/>
          </ac:spMkLst>
        </pc:spChg>
        <pc:spChg chg="add mod">
          <ac:chgData name="Lara Calado" userId="b264d5614fd291e4" providerId="LiveId" clId="{B181DA11-B231-4C8A-9288-EDBB11311FE8}" dt="2024-09-11T01:59:40.404" v="49" actId="14100"/>
          <ac:spMkLst>
            <pc:docMk/>
            <pc:sldMk cId="3271168572" sldId="276"/>
            <ac:spMk id="5" creationId="{63A390F6-10AF-D68C-116C-F47795C548FF}"/>
          </ac:spMkLst>
        </pc:spChg>
        <pc:spChg chg="add mod">
          <ac:chgData name="Lara Calado" userId="b264d5614fd291e4" providerId="LiveId" clId="{B181DA11-B231-4C8A-9288-EDBB11311FE8}" dt="2024-09-11T01:59:40.404" v="49" actId="14100"/>
          <ac:spMkLst>
            <pc:docMk/>
            <pc:sldMk cId="3271168572" sldId="276"/>
            <ac:spMk id="7" creationId="{7E979CF7-644C-1E70-9313-6F7EEABE1A4E}"/>
          </ac:spMkLst>
        </pc:spChg>
        <pc:spChg chg="del">
          <ac:chgData name="Lara Calado" userId="b264d5614fd291e4" providerId="LiveId" clId="{B181DA11-B231-4C8A-9288-EDBB11311FE8}" dt="2024-09-11T01:59:10.585" v="40" actId="478"/>
          <ac:spMkLst>
            <pc:docMk/>
            <pc:sldMk cId="3271168572" sldId="276"/>
            <ac:spMk id="8" creationId="{7F7E2180-5E38-AFBB-991B-9FF08319F1A5}"/>
          </ac:spMkLst>
        </pc:spChg>
        <pc:spChg chg="del mod">
          <ac:chgData name="Lara Calado" userId="b264d5614fd291e4" providerId="LiveId" clId="{B181DA11-B231-4C8A-9288-EDBB11311FE8}" dt="2024-09-11T01:59:17.065" v="42" actId="478"/>
          <ac:spMkLst>
            <pc:docMk/>
            <pc:sldMk cId="3271168572" sldId="276"/>
            <ac:spMk id="9" creationId="{51B78FBB-8876-A424-21B2-1589236A70A9}"/>
          </ac:spMkLst>
        </pc:spChg>
        <pc:spChg chg="del">
          <ac:chgData name="Lara Calado" userId="b264d5614fd291e4" providerId="LiveId" clId="{B181DA11-B231-4C8A-9288-EDBB11311FE8}" dt="2024-09-11T01:59:08.467" v="39" actId="478"/>
          <ac:spMkLst>
            <pc:docMk/>
            <pc:sldMk cId="3271168572" sldId="276"/>
            <ac:spMk id="23" creationId="{A82E2283-F226-3BEA-8BD9-44C6B492E645}"/>
          </ac:spMkLst>
        </pc:spChg>
        <pc:spChg chg="del">
          <ac:chgData name="Lara Calado" userId="b264d5614fd291e4" providerId="LiveId" clId="{B181DA11-B231-4C8A-9288-EDBB11311FE8}" dt="2024-09-11T01:59:10.585" v="40" actId="478"/>
          <ac:spMkLst>
            <pc:docMk/>
            <pc:sldMk cId="3271168572" sldId="276"/>
            <ac:spMk id="24" creationId="{487A3B08-5079-9FE7-3346-BBD3EA70F724}"/>
          </ac:spMkLst>
        </pc:spChg>
        <pc:spChg chg="del">
          <ac:chgData name="Lara Calado" userId="b264d5614fd291e4" providerId="LiveId" clId="{B181DA11-B231-4C8A-9288-EDBB11311FE8}" dt="2024-09-11T01:59:18.426" v="43" actId="478"/>
          <ac:spMkLst>
            <pc:docMk/>
            <pc:sldMk cId="3271168572" sldId="276"/>
            <ac:spMk id="25" creationId="{A182B950-CE67-6AFF-7AEE-667316242CA6}"/>
          </ac:spMkLst>
        </pc:spChg>
        <pc:spChg chg="del">
          <ac:chgData name="Lara Calado" userId="b264d5614fd291e4" providerId="LiveId" clId="{B181DA11-B231-4C8A-9288-EDBB11311FE8}" dt="2024-09-11T01:59:08.467" v="39" actId="478"/>
          <ac:spMkLst>
            <pc:docMk/>
            <pc:sldMk cId="3271168572" sldId="276"/>
            <ac:spMk id="26" creationId="{F0DCB9C6-1823-118D-508A-8F0609385209}"/>
          </ac:spMkLst>
        </pc:spChg>
        <pc:spChg chg="del">
          <ac:chgData name="Lara Calado" userId="b264d5614fd291e4" providerId="LiveId" clId="{B181DA11-B231-4C8A-9288-EDBB11311FE8}" dt="2024-09-11T01:59:08.467" v="39" actId="478"/>
          <ac:spMkLst>
            <pc:docMk/>
            <pc:sldMk cId="3271168572" sldId="276"/>
            <ac:spMk id="27" creationId="{A31D8234-CE92-2FA9-1427-3375D1566658}"/>
          </ac:spMkLst>
        </pc:spChg>
        <pc:spChg chg="mod">
          <ac:chgData name="Lara Calado" userId="b264d5614fd291e4" providerId="LiveId" clId="{B181DA11-B231-4C8A-9288-EDBB11311FE8}" dt="2024-09-11T01:59:35.051" v="47" actId="207"/>
          <ac:spMkLst>
            <pc:docMk/>
            <pc:sldMk cId="3271168572" sldId="276"/>
            <ac:spMk id="38" creationId="{19709307-A412-57AD-3FC3-7863E5DA36AF}"/>
          </ac:spMkLst>
        </pc:spChg>
        <pc:spChg chg="mod">
          <ac:chgData name="Lara Calado" userId="b264d5614fd291e4" providerId="LiveId" clId="{B181DA11-B231-4C8A-9288-EDBB11311FE8}" dt="2024-09-11T01:59:35.051" v="47" actId="207"/>
          <ac:spMkLst>
            <pc:docMk/>
            <pc:sldMk cId="3271168572" sldId="276"/>
            <ac:spMk id="39" creationId="{B0B06D60-3462-4DC6-AE9F-1A3EE32DB5E3}"/>
          </ac:spMkLst>
        </pc:spChg>
        <pc:spChg chg="mod">
          <ac:chgData name="Lara Calado" userId="b264d5614fd291e4" providerId="LiveId" clId="{B181DA11-B231-4C8A-9288-EDBB11311FE8}" dt="2024-09-11T01:59:35.051" v="47" actId="207"/>
          <ac:spMkLst>
            <pc:docMk/>
            <pc:sldMk cId="3271168572" sldId="276"/>
            <ac:spMk id="41" creationId="{75FF9147-0A70-1064-9299-9851E10EA596}"/>
          </ac:spMkLst>
        </pc:spChg>
        <pc:spChg chg="add mod">
          <ac:chgData name="Lara Calado" userId="b264d5614fd291e4" providerId="LiveId" clId="{B181DA11-B231-4C8A-9288-EDBB11311FE8}" dt="2024-09-11T01:59:40.404" v="49" actId="14100"/>
          <ac:spMkLst>
            <pc:docMk/>
            <pc:sldMk cId="3271168572" sldId="276"/>
            <ac:spMk id="42" creationId="{A041BCCA-FF0B-6DC1-68EE-B9F1F1B0C992}"/>
          </ac:spMkLst>
        </pc:spChg>
        <pc:spChg chg="add mod">
          <ac:chgData name="Lara Calado" userId="b264d5614fd291e4" providerId="LiveId" clId="{B181DA11-B231-4C8A-9288-EDBB11311FE8}" dt="2024-09-11T01:59:40.404" v="49" actId="14100"/>
          <ac:spMkLst>
            <pc:docMk/>
            <pc:sldMk cId="3271168572" sldId="276"/>
            <ac:spMk id="43" creationId="{CF57594C-8DA7-0C67-57B1-D0346792CC64}"/>
          </ac:spMkLst>
        </pc:spChg>
        <pc:spChg chg="add mod">
          <ac:chgData name="Lara Calado" userId="b264d5614fd291e4" providerId="LiveId" clId="{B181DA11-B231-4C8A-9288-EDBB11311FE8}" dt="2024-09-11T01:59:40.404" v="49" actId="14100"/>
          <ac:spMkLst>
            <pc:docMk/>
            <pc:sldMk cId="3271168572" sldId="276"/>
            <ac:spMk id="44" creationId="{A4057CC6-4D23-CAD1-FF57-33A8457440B0}"/>
          </ac:spMkLst>
        </pc:spChg>
        <pc:spChg chg="mod">
          <ac:chgData name="Lara Calado" userId="b264d5614fd291e4" providerId="LiveId" clId="{B181DA11-B231-4C8A-9288-EDBB11311FE8}" dt="2024-09-11T01:59:35.051" v="47" actId="207"/>
          <ac:spMkLst>
            <pc:docMk/>
            <pc:sldMk cId="3271168572" sldId="276"/>
            <ac:spMk id="45" creationId="{D4D284B9-C29E-1DB1-246A-2952723224C5}"/>
          </ac:spMkLst>
        </pc:spChg>
        <pc:spChg chg="mod">
          <ac:chgData name="Lara Calado" userId="b264d5614fd291e4" providerId="LiveId" clId="{B181DA11-B231-4C8A-9288-EDBB11311FE8}" dt="2024-09-11T01:59:35.051" v="47" actId="207"/>
          <ac:spMkLst>
            <pc:docMk/>
            <pc:sldMk cId="3271168572" sldId="276"/>
            <ac:spMk id="47" creationId="{E37F68DC-7C09-F94F-CF2D-61876154E06E}"/>
          </ac:spMkLst>
        </pc:spChg>
        <pc:spChg chg="mod">
          <ac:chgData name="Lara Calado" userId="b264d5614fd291e4" providerId="LiveId" clId="{B181DA11-B231-4C8A-9288-EDBB11311FE8}" dt="2024-09-11T01:59:35.051" v="47" actId="207"/>
          <ac:spMkLst>
            <pc:docMk/>
            <pc:sldMk cId="3271168572" sldId="276"/>
            <ac:spMk id="48" creationId="{215DCFBA-B587-377F-8C13-9F230CBC299F}"/>
          </ac:spMkLst>
        </pc:spChg>
        <pc:spChg chg="mod">
          <ac:chgData name="Lara Calado" userId="b264d5614fd291e4" providerId="LiveId" clId="{B181DA11-B231-4C8A-9288-EDBB11311FE8}" dt="2024-09-11T01:59:35.051" v="47" actId="207"/>
          <ac:spMkLst>
            <pc:docMk/>
            <pc:sldMk cId="3271168572" sldId="276"/>
            <ac:spMk id="50" creationId="{679D7D28-84CB-C0AC-A2FC-2C1C89EA4CC9}"/>
          </ac:spMkLst>
        </pc:spChg>
        <pc:spChg chg="mod">
          <ac:chgData name="Lara Calado" userId="b264d5614fd291e4" providerId="LiveId" clId="{B181DA11-B231-4C8A-9288-EDBB11311FE8}" dt="2024-09-11T01:59:35.051" v="47" actId="207"/>
          <ac:spMkLst>
            <pc:docMk/>
            <pc:sldMk cId="3271168572" sldId="276"/>
            <ac:spMk id="51" creationId="{2B0DF440-91BC-1169-CB7A-7C107A65B7E4}"/>
          </ac:spMkLst>
        </pc:spChg>
        <pc:spChg chg="mod">
          <ac:chgData name="Lara Calado" userId="b264d5614fd291e4" providerId="LiveId" clId="{B181DA11-B231-4C8A-9288-EDBB11311FE8}" dt="2024-09-11T01:59:35.051" v="47" actId="207"/>
          <ac:spMkLst>
            <pc:docMk/>
            <pc:sldMk cId="3271168572" sldId="276"/>
            <ac:spMk id="53" creationId="{3C688BC2-42EC-BBBF-5194-C257455A15A5}"/>
          </ac:spMkLst>
        </pc:spChg>
        <pc:spChg chg="mod">
          <ac:chgData name="Lara Calado" userId="b264d5614fd291e4" providerId="LiveId" clId="{B181DA11-B231-4C8A-9288-EDBB11311FE8}" dt="2024-09-11T01:59:35.051" v="47" actId="207"/>
          <ac:spMkLst>
            <pc:docMk/>
            <pc:sldMk cId="3271168572" sldId="276"/>
            <ac:spMk id="54" creationId="{9CE70DA9-E7C8-F2B8-06AE-79D88CDF3683}"/>
          </ac:spMkLst>
        </pc:spChg>
        <pc:spChg chg="mod">
          <ac:chgData name="Lara Calado" userId="b264d5614fd291e4" providerId="LiveId" clId="{B181DA11-B231-4C8A-9288-EDBB11311FE8}" dt="2024-09-11T01:59:35.051" v="47" actId="207"/>
          <ac:spMkLst>
            <pc:docMk/>
            <pc:sldMk cId="3271168572" sldId="276"/>
            <ac:spMk id="56" creationId="{18E5C95C-6522-A4F7-82F4-A2A8BD63189A}"/>
          </ac:spMkLst>
        </pc:spChg>
        <pc:spChg chg="mod">
          <ac:chgData name="Lara Calado" userId="b264d5614fd291e4" providerId="LiveId" clId="{B181DA11-B231-4C8A-9288-EDBB11311FE8}" dt="2024-09-11T01:59:35.051" v="47" actId="207"/>
          <ac:spMkLst>
            <pc:docMk/>
            <pc:sldMk cId="3271168572" sldId="276"/>
            <ac:spMk id="58" creationId="{7431C02F-B5C6-3068-FD82-592F98BF3ABA}"/>
          </ac:spMkLst>
        </pc:spChg>
        <pc:spChg chg="mod">
          <ac:chgData name="Lara Calado" userId="b264d5614fd291e4" providerId="LiveId" clId="{B181DA11-B231-4C8A-9288-EDBB11311FE8}" dt="2024-09-11T01:59:35.051" v="47" actId="207"/>
          <ac:spMkLst>
            <pc:docMk/>
            <pc:sldMk cId="3271168572" sldId="276"/>
            <ac:spMk id="59" creationId="{5A5CD0E5-8591-F60D-989B-8BBC5E9065D5}"/>
          </ac:spMkLst>
        </pc:spChg>
        <pc:spChg chg="add mod">
          <ac:chgData name="Lara Calado" userId="b264d5614fd291e4" providerId="LiveId" clId="{B181DA11-B231-4C8A-9288-EDBB11311FE8}" dt="2024-09-11T01:59:40.404" v="49" actId="14100"/>
          <ac:spMkLst>
            <pc:docMk/>
            <pc:sldMk cId="3271168572" sldId="276"/>
            <ac:spMk id="60" creationId="{4E84EE24-83F6-2C86-4A98-DABBE27BE8DA}"/>
          </ac:spMkLst>
        </pc:spChg>
        <pc:spChg chg="mod">
          <ac:chgData name="Lara Calado" userId="b264d5614fd291e4" providerId="LiveId" clId="{B181DA11-B231-4C8A-9288-EDBB11311FE8}" dt="2024-09-11T01:59:35.051" v="47" actId="207"/>
          <ac:spMkLst>
            <pc:docMk/>
            <pc:sldMk cId="3271168572" sldId="276"/>
            <ac:spMk id="64" creationId="{EC2A023D-E586-94BB-F490-0C7C277708F3}"/>
          </ac:spMkLst>
        </pc:spChg>
        <pc:grpChg chg="add mod">
          <ac:chgData name="Lara Calado" userId="b264d5614fd291e4" providerId="LiveId" clId="{B181DA11-B231-4C8A-9288-EDBB11311FE8}" dt="2024-09-11T01:59:40.404" v="49" actId="14100"/>
          <ac:grpSpMkLst>
            <pc:docMk/>
            <pc:sldMk cId="3271168572" sldId="276"/>
            <ac:grpSpMk id="10" creationId="{7DB1831E-9469-E27E-6248-CAB56A0707ED}"/>
          </ac:grpSpMkLst>
        </pc:grpChg>
        <pc:grpChg chg="del">
          <ac:chgData name="Lara Calado" userId="b264d5614fd291e4" providerId="LiveId" clId="{B181DA11-B231-4C8A-9288-EDBB11311FE8}" dt="2024-09-11T01:59:08.467" v="39" actId="478"/>
          <ac:grpSpMkLst>
            <pc:docMk/>
            <pc:sldMk cId="3271168572" sldId="276"/>
            <ac:grpSpMk id="11" creationId="{4DC59CE1-2272-17E7-9743-DDA178E02B70}"/>
          </ac:grpSpMkLst>
        </pc:grpChg>
        <pc:grpChg chg="del">
          <ac:chgData name="Lara Calado" userId="b264d5614fd291e4" providerId="LiveId" clId="{B181DA11-B231-4C8A-9288-EDBB11311FE8}" dt="2024-09-11T01:59:08.467" v="39" actId="478"/>
          <ac:grpSpMkLst>
            <pc:docMk/>
            <pc:sldMk cId="3271168572" sldId="276"/>
            <ac:grpSpMk id="14" creationId="{C2A52B77-AF00-E3D3-8849-8A88832A50F1}"/>
          </ac:grpSpMkLst>
        </pc:grpChg>
        <pc:grpChg chg="del">
          <ac:chgData name="Lara Calado" userId="b264d5614fd291e4" providerId="LiveId" clId="{B181DA11-B231-4C8A-9288-EDBB11311FE8}" dt="2024-09-11T01:59:08.467" v="39" actId="478"/>
          <ac:grpSpMkLst>
            <pc:docMk/>
            <pc:sldMk cId="3271168572" sldId="276"/>
            <ac:grpSpMk id="17" creationId="{5DEFF808-0525-745B-4CF4-226294425F94}"/>
          </ac:grpSpMkLst>
        </pc:grpChg>
        <pc:grpChg chg="del">
          <ac:chgData name="Lara Calado" userId="b264d5614fd291e4" providerId="LiveId" clId="{B181DA11-B231-4C8A-9288-EDBB11311FE8}" dt="2024-09-11T01:59:08.467" v="39" actId="478"/>
          <ac:grpSpMkLst>
            <pc:docMk/>
            <pc:sldMk cId="3271168572" sldId="276"/>
            <ac:grpSpMk id="20" creationId="{34B8932E-F3B1-0738-D083-AD2DE7E87C23}"/>
          </ac:grpSpMkLst>
        </pc:grpChg>
        <pc:grpChg chg="del">
          <ac:chgData name="Lara Calado" userId="b264d5614fd291e4" providerId="LiveId" clId="{B181DA11-B231-4C8A-9288-EDBB11311FE8}" dt="2024-09-11T01:59:08.467" v="39" actId="478"/>
          <ac:grpSpMkLst>
            <pc:docMk/>
            <pc:sldMk cId="3271168572" sldId="276"/>
            <ac:grpSpMk id="28" creationId="{AA052F80-AF03-069B-BC11-CBDA46A6B226}"/>
          </ac:grpSpMkLst>
        </pc:grpChg>
        <pc:grpChg chg="del">
          <ac:chgData name="Lara Calado" userId="b264d5614fd291e4" providerId="LiveId" clId="{B181DA11-B231-4C8A-9288-EDBB11311FE8}" dt="2024-09-11T01:59:08.467" v="39" actId="478"/>
          <ac:grpSpMkLst>
            <pc:docMk/>
            <pc:sldMk cId="3271168572" sldId="276"/>
            <ac:grpSpMk id="29" creationId="{2422AA20-ECC7-7CB1-C6C7-D3CCB3983178}"/>
          </ac:grpSpMkLst>
        </pc:grpChg>
        <pc:grpChg chg="del">
          <ac:chgData name="Lara Calado" userId="b264d5614fd291e4" providerId="LiveId" clId="{B181DA11-B231-4C8A-9288-EDBB11311FE8}" dt="2024-09-11T01:59:08.467" v="39" actId="478"/>
          <ac:grpSpMkLst>
            <pc:docMk/>
            <pc:sldMk cId="3271168572" sldId="276"/>
            <ac:grpSpMk id="35" creationId="{B6F32836-DB73-ED38-3E05-490F2F721F95}"/>
          </ac:grpSpMkLst>
        </pc:grpChg>
        <pc:grpChg chg="add mod">
          <ac:chgData name="Lara Calado" userId="b264d5614fd291e4" providerId="LiveId" clId="{B181DA11-B231-4C8A-9288-EDBB11311FE8}" dt="2024-09-11T01:59:40.404" v="49" actId="14100"/>
          <ac:grpSpMkLst>
            <pc:docMk/>
            <pc:sldMk cId="3271168572" sldId="276"/>
            <ac:grpSpMk id="40" creationId="{F3860AA7-3AF2-642C-124A-0D52BB84AE68}"/>
          </ac:grpSpMkLst>
        </pc:grpChg>
        <pc:grpChg chg="add mod">
          <ac:chgData name="Lara Calado" userId="b264d5614fd291e4" providerId="LiveId" clId="{B181DA11-B231-4C8A-9288-EDBB11311FE8}" dt="2024-09-11T01:59:40.404" v="49" actId="14100"/>
          <ac:grpSpMkLst>
            <pc:docMk/>
            <pc:sldMk cId="3271168572" sldId="276"/>
            <ac:grpSpMk id="46" creationId="{6919C7B1-342A-68AA-AECF-F0A528857204}"/>
          </ac:grpSpMkLst>
        </pc:grpChg>
        <pc:grpChg chg="add mod">
          <ac:chgData name="Lara Calado" userId="b264d5614fd291e4" providerId="LiveId" clId="{B181DA11-B231-4C8A-9288-EDBB11311FE8}" dt="2024-09-11T01:59:40.404" v="49" actId="14100"/>
          <ac:grpSpMkLst>
            <pc:docMk/>
            <pc:sldMk cId="3271168572" sldId="276"/>
            <ac:grpSpMk id="49" creationId="{0B28E1DB-364E-7DCD-1563-2BCD09A14BC3}"/>
          </ac:grpSpMkLst>
        </pc:grpChg>
        <pc:grpChg chg="add mod">
          <ac:chgData name="Lara Calado" userId="b264d5614fd291e4" providerId="LiveId" clId="{B181DA11-B231-4C8A-9288-EDBB11311FE8}" dt="2024-09-11T01:59:40.404" v="49" actId="14100"/>
          <ac:grpSpMkLst>
            <pc:docMk/>
            <pc:sldMk cId="3271168572" sldId="276"/>
            <ac:grpSpMk id="52" creationId="{B62B43E9-931A-116D-F157-B62BA6BD20CF}"/>
          </ac:grpSpMkLst>
        </pc:grpChg>
        <pc:grpChg chg="add mod">
          <ac:chgData name="Lara Calado" userId="b264d5614fd291e4" providerId="LiveId" clId="{B181DA11-B231-4C8A-9288-EDBB11311FE8}" dt="2024-09-11T01:59:40.404" v="49" actId="14100"/>
          <ac:grpSpMkLst>
            <pc:docMk/>
            <pc:sldMk cId="3271168572" sldId="276"/>
            <ac:grpSpMk id="55" creationId="{48BBE877-A404-3D6A-16ED-0940632C2E2F}"/>
          </ac:grpSpMkLst>
        </pc:grpChg>
        <pc:grpChg chg="add mod">
          <ac:chgData name="Lara Calado" userId="b264d5614fd291e4" providerId="LiveId" clId="{B181DA11-B231-4C8A-9288-EDBB11311FE8}" dt="2024-09-11T01:59:40.404" v="49" actId="14100"/>
          <ac:grpSpMkLst>
            <pc:docMk/>
            <pc:sldMk cId="3271168572" sldId="276"/>
            <ac:grpSpMk id="57" creationId="{C55F2A4A-45C6-3A1E-71C2-4275F420F6CA}"/>
          </ac:grpSpMkLst>
        </pc:grpChg>
      </pc:sldChg>
      <pc:sldChg chg="addSp delSp modSp del mod">
        <pc:chgData name="Lara Calado" userId="b264d5614fd291e4" providerId="LiveId" clId="{B181DA11-B231-4C8A-9288-EDBB11311FE8}" dt="2024-09-11T02:28:25.771" v="342" actId="47"/>
        <pc:sldMkLst>
          <pc:docMk/>
          <pc:sldMk cId="1514035713" sldId="291"/>
        </pc:sldMkLst>
        <pc:spChg chg="del">
          <ac:chgData name="Lara Calado" userId="b264d5614fd291e4" providerId="LiveId" clId="{B181DA11-B231-4C8A-9288-EDBB11311FE8}" dt="2024-09-11T02:16:00.304" v="233" actId="478"/>
          <ac:spMkLst>
            <pc:docMk/>
            <pc:sldMk cId="1514035713" sldId="291"/>
            <ac:spMk id="4" creationId="{A4ABD48D-0B2C-7FF9-3BC1-80501CB4875D}"/>
          </ac:spMkLst>
        </pc:spChg>
        <pc:spChg chg="mod">
          <ac:chgData name="Lara Calado" userId="b264d5614fd291e4" providerId="LiveId" clId="{B181DA11-B231-4C8A-9288-EDBB11311FE8}" dt="2024-09-11T02:15:47.296" v="231" actId="207"/>
          <ac:spMkLst>
            <pc:docMk/>
            <pc:sldMk cId="1514035713" sldId="291"/>
            <ac:spMk id="5" creationId="{E148947B-990F-5AA7-774D-8F88D8D74B2D}"/>
          </ac:spMkLst>
        </pc:spChg>
        <pc:spChg chg="mod">
          <ac:chgData name="Lara Calado" userId="b264d5614fd291e4" providerId="LiveId" clId="{B181DA11-B231-4C8A-9288-EDBB11311FE8}" dt="2024-09-11T02:17:26.807" v="247" actId="1076"/>
          <ac:spMkLst>
            <pc:docMk/>
            <pc:sldMk cId="1514035713" sldId="291"/>
            <ac:spMk id="6" creationId="{F0A3419A-828B-035A-B0F6-2A5E622FD5E5}"/>
          </ac:spMkLst>
        </pc:spChg>
        <pc:spChg chg="mod">
          <ac:chgData name="Lara Calado" userId="b264d5614fd291e4" providerId="LiveId" clId="{B181DA11-B231-4C8A-9288-EDBB11311FE8}" dt="2024-09-11T02:15:47.296" v="231" actId="207"/>
          <ac:spMkLst>
            <pc:docMk/>
            <pc:sldMk cId="1514035713" sldId="291"/>
            <ac:spMk id="7" creationId="{1A79CEEC-B76C-FFDA-CC5F-F4B7D123A613}"/>
          </ac:spMkLst>
        </pc:spChg>
        <pc:spChg chg="mod">
          <ac:chgData name="Lara Calado" userId="b264d5614fd291e4" providerId="LiveId" clId="{B181DA11-B231-4C8A-9288-EDBB11311FE8}" dt="2024-09-11T02:15:47.296" v="231" actId="207"/>
          <ac:spMkLst>
            <pc:docMk/>
            <pc:sldMk cId="1514035713" sldId="291"/>
            <ac:spMk id="8" creationId="{ACD6ABE4-795C-D8F9-FC77-7571DCE1F853}"/>
          </ac:spMkLst>
        </pc:spChg>
        <pc:spChg chg="mod">
          <ac:chgData name="Lara Calado" userId="b264d5614fd291e4" providerId="LiveId" clId="{B181DA11-B231-4C8A-9288-EDBB11311FE8}" dt="2024-09-11T02:15:47.296" v="231" actId="207"/>
          <ac:spMkLst>
            <pc:docMk/>
            <pc:sldMk cId="1514035713" sldId="291"/>
            <ac:spMk id="9" creationId="{F5A87C47-F40E-7408-55DE-FDE8F89F81F6}"/>
          </ac:spMkLst>
        </pc:spChg>
        <pc:spChg chg="mod">
          <ac:chgData name="Lara Calado" userId="b264d5614fd291e4" providerId="LiveId" clId="{B181DA11-B231-4C8A-9288-EDBB11311FE8}" dt="2024-09-11T02:16:37.402" v="243" actId="1076"/>
          <ac:spMkLst>
            <pc:docMk/>
            <pc:sldMk cId="1514035713" sldId="291"/>
            <ac:spMk id="10" creationId="{939B796E-F317-38B4-71EA-F39300E39494}"/>
          </ac:spMkLst>
        </pc:spChg>
        <pc:spChg chg="del mod">
          <ac:chgData name="Lara Calado" userId="b264d5614fd291e4" providerId="LiveId" clId="{B181DA11-B231-4C8A-9288-EDBB11311FE8}" dt="2024-09-11T02:28:02.744" v="336" actId="21"/>
          <ac:spMkLst>
            <pc:docMk/>
            <pc:sldMk cId="1514035713" sldId="291"/>
            <ac:spMk id="16" creationId="{839D60AC-5DDD-8B34-EB76-BD568A9F93D4}"/>
          </ac:spMkLst>
        </pc:spChg>
        <pc:spChg chg="mod">
          <ac:chgData name="Lara Calado" userId="b264d5614fd291e4" providerId="LiveId" clId="{B181DA11-B231-4C8A-9288-EDBB11311FE8}" dt="2024-09-11T02:16:05.303" v="234"/>
          <ac:spMkLst>
            <pc:docMk/>
            <pc:sldMk cId="1514035713" sldId="291"/>
            <ac:spMk id="19" creationId="{8434965F-56C7-9095-4707-68748FD9E428}"/>
          </ac:spMkLst>
        </pc:spChg>
        <pc:spChg chg="mod">
          <ac:chgData name="Lara Calado" userId="b264d5614fd291e4" providerId="LiveId" clId="{B181DA11-B231-4C8A-9288-EDBB11311FE8}" dt="2024-09-11T02:16:47.625" v="244" actId="1076"/>
          <ac:spMkLst>
            <pc:docMk/>
            <pc:sldMk cId="1514035713" sldId="291"/>
            <ac:spMk id="55" creationId="{325A6060-1AF0-E6AC-3467-C39049C1B6D7}"/>
          </ac:spMkLst>
        </pc:spChg>
        <pc:grpChg chg="add mod ord">
          <ac:chgData name="Lara Calado" userId="b264d5614fd291e4" providerId="LiveId" clId="{B181DA11-B231-4C8A-9288-EDBB11311FE8}" dt="2024-09-11T02:16:07.893" v="235" actId="167"/>
          <ac:grpSpMkLst>
            <pc:docMk/>
            <pc:sldMk cId="1514035713" sldId="291"/>
            <ac:grpSpMk id="2" creationId="{F58FA3EB-CFB8-5767-AA13-57CB28E8CC2E}"/>
          </ac:grpSpMkLst>
        </pc:grpChg>
        <pc:picChg chg="del">
          <ac:chgData name="Lara Calado" userId="b264d5614fd291e4" providerId="LiveId" clId="{B181DA11-B231-4C8A-9288-EDBB11311FE8}" dt="2024-09-11T02:15:54.326" v="232" actId="478"/>
          <ac:picMkLst>
            <pc:docMk/>
            <pc:sldMk cId="1514035713" sldId="291"/>
            <ac:picMk id="3" creationId="{8C754B55-0750-0171-8FBA-3B5DE1790BBC}"/>
          </ac:picMkLst>
        </pc:picChg>
        <pc:picChg chg="mod">
          <ac:chgData name="Lara Calado" userId="b264d5614fd291e4" providerId="LiveId" clId="{B181DA11-B231-4C8A-9288-EDBB11311FE8}" dt="2024-09-11T02:16:05.303" v="234"/>
          <ac:picMkLst>
            <pc:docMk/>
            <pc:sldMk cId="1514035713" sldId="291"/>
            <ac:picMk id="17" creationId="{5D5E0165-B314-4A95-92D3-F144A30083EB}"/>
          </ac:picMkLst>
        </pc:picChg>
        <pc:picChg chg="mod">
          <ac:chgData name="Lara Calado" userId="b264d5614fd291e4" providerId="LiveId" clId="{B181DA11-B231-4C8A-9288-EDBB11311FE8}" dt="2024-09-11T02:16:05.303" v="234"/>
          <ac:picMkLst>
            <pc:docMk/>
            <pc:sldMk cId="1514035713" sldId="291"/>
            <ac:picMk id="18" creationId="{83FB6B00-5B52-7976-1589-65132010B18C}"/>
          </ac:picMkLst>
        </pc:picChg>
      </pc:sldChg>
      <pc:sldChg chg="addSp delSp modSp mod">
        <pc:chgData name="Lara Calado" userId="b264d5614fd291e4" providerId="LiveId" clId="{B181DA11-B231-4C8A-9288-EDBB11311FE8}" dt="2024-09-11T02:12:22.617" v="186" actId="14100"/>
        <pc:sldMkLst>
          <pc:docMk/>
          <pc:sldMk cId="3423133475" sldId="307"/>
        </pc:sldMkLst>
        <pc:spChg chg="mod">
          <ac:chgData name="Lara Calado" userId="b264d5614fd291e4" providerId="LiveId" clId="{B181DA11-B231-4C8A-9288-EDBB11311FE8}" dt="2024-09-11T02:12:22.617" v="186" actId="14100"/>
          <ac:spMkLst>
            <pc:docMk/>
            <pc:sldMk cId="3423133475" sldId="307"/>
            <ac:spMk id="3" creationId="{F4D72CCE-BFDA-4E0C-BF55-25F50C677994}"/>
          </ac:spMkLst>
        </pc:spChg>
        <pc:spChg chg="del">
          <ac:chgData name="Lara Calado" userId="b264d5614fd291e4" providerId="LiveId" clId="{B181DA11-B231-4C8A-9288-EDBB11311FE8}" dt="2024-09-11T02:11:31.993" v="175" actId="478"/>
          <ac:spMkLst>
            <pc:docMk/>
            <pc:sldMk cId="3423133475" sldId="307"/>
            <ac:spMk id="5" creationId="{21CFE909-9F36-A8F0-C6AC-2CE792CAC2CF}"/>
          </ac:spMkLst>
        </pc:spChg>
        <pc:spChg chg="mod">
          <ac:chgData name="Lara Calado" userId="b264d5614fd291e4" providerId="LiveId" clId="{B181DA11-B231-4C8A-9288-EDBB11311FE8}" dt="2024-09-11T02:11:49.463" v="177"/>
          <ac:spMkLst>
            <pc:docMk/>
            <pc:sldMk cId="3423133475" sldId="307"/>
            <ac:spMk id="9" creationId="{7350E340-C7E2-3F26-5F0E-95E8700CD0AF}"/>
          </ac:spMkLst>
        </pc:spChg>
        <pc:spChg chg="mod">
          <ac:chgData name="Lara Calado" userId="b264d5614fd291e4" providerId="LiveId" clId="{B181DA11-B231-4C8A-9288-EDBB11311FE8}" dt="2024-09-11T02:11:26.968" v="174" actId="207"/>
          <ac:spMkLst>
            <pc:docMk/>
            <pc:sldMk cId="3423133475" sldId="307"/>
            <ac:spMk id="19" creationId="{462E6008-DEC0-4872-B7CD-CCC92EF62D4D}"/>
          </ac:spMkLst>
        </pc:spChg>
        <pc:spChg chg="mod">
          <ac:chgData name="Lara Calado" userId="b264d5614fd291e4" providerId="LiveId" clId="{B181DA11-B231-4C8A-9288-EDBB11311FE8}" dt="2024-09-11T02:11:26.968" v="174" actId="207"/>
          <ac:spMkLst>
            <pc:docMk/>
            <pc:sldMk cId="3423133475" sldId="307"/>
            <ac:spMk id="20" creationId="{A7FAA239-9A0D-FEC7-2A6F-6D9F6A43DA71}"/>
          </ac:spMkLst>
        </pc:spChg>
        <pc:spChg chg="mod">
          <ac:chgData name="Lara Calado" userId="b264d5614fd291e4" providerId="LiveId" clId="{B181DA11-B231-4C8A-9288-EDBB11311FE8}" dt="2024-09-11T02:11:26.968" v="174" actId="207"/>
          <ac:spMkLst>
            <pc:docMk/>
            <pc:sldMk cId="3423133475" sldId="307"/>
            <ac:spMk id="27" creationId="{DEB2345C-043A-4366-B19D-8391011F7627}"/>
          </ac:spMkLst>
        </pc:spChg>
        <pc:spChg chg="mod">
          <ac:chgData name="Lara Calado" userId="b264d5614fd291e4" providerId="LiveId" clId="{B181DA11-B231-4C8A-9288-EDBB11311FE8}" dt="2024-09-11T02:11:26.968" v="174" actId="207"/>
          <ac:spMkLst>
            <pc:docMk/>
            <pc:sldMk cId="3423133475" sldId="307"/>
            <ac:spMk id="31" creationId="{411221F5-B19D-464C-BA55-54B37CE5E157}"/>
          </ac:spMkLst>
        </pc:spChg>
        <pc:spChg chg="mod">
          <ac:chgData name="Lara Calado" userId="b264d5614fd291e4" providerId="LiveId" clId="{B181DA11-B231-4C8A-9288-EDBB11311FE8}" dt="2024-09-11T02:12:05" v="181" actId="1076"/>
          <ac:spMkLst>
            <pc:docMk/>
            <pc:sldMk cId="3423133475" sldId="307"/>
            <ac:spMk id="35" creationId="{81794477-1221-49F6-9286-70C04B4AE6A3}"/>
          </ac:spMkLst>
        </pc:spChg>
        <pc:spChg chg="mod">
          <ac:chgData name="Lara Calado" userId="b264d5614fd291e4" providerId="LiveId" clId="{B181DA11-B231-4C8A-9288-EDBB11311FE8}" dt="2024-09-11T02:11:26.968" v="174" actId="207"/>
          <ac:spMkLst>
            <pc:docMk/>
            <pc:sldMk cId="3423133475" sldId="307"/>
            <ac:spMk id="95" creationId="{1CC9D7DA-9394-7D5C-6579-C6036853D502}"/>
          </ac:spMkLst>
        </pc:spChg>
        <pc:spChg chg="mod">
          <ac:chgData name="Lara Calado" userId="b264d5614fd291e4" providerId="LiveId" clId="{B181DA11-B231-4C8A-9288-EDBB11311FE8}" dt="2024-09-11T02:11:26.968" v="174" actId="207"/>
          <ac:spMkLst>
            <pc:docMk/>
            <pc:sldMk cId="3423133475" sldId="307"/>
            <ac:spMk id="97" creationId="{EDE06229-0BE4-F4DE-270C-B6F1B82FF882}"/>
          </ac:spMkLst>
        </pc:spChg>
        <pc:spChg chg="mod">
          <ac:chgData name="Lara Calado" userId="b264d5614fd291e4" providerId="LiveId" clId="{B181DA11-B231-4C8A-9288-EDBB11311FE8}" dt="2024-09-11T02:12:09.983" v="183" actId="1076"/>
          <ac:spMkLst>
            <pc:docMk/>
            <pc:sldMk cId="3423133475" sldId="307"/>
            <ac:spMk id="98" creationId="{221BFDD7-07D8-3D1F-D827-20D4F9C01E8F}"/>
          </ac:spMkLst>
        </pc:spChg>
        <pc:spChg chg="mod">
          <ac:chgData name="Lara Calado" userId="b264d5614fd291e4" providerId="LiveId" clId="{B181DA11-B231-4C8A-9288-EDBB11311FE8}" dt="2024-09-11T02:11:26.968" v="174" actId="207"/>
          <ac:spMkLst>
            <pc:docMk/>
            <pc:sldMk cId="3423133475" sldId="307"/>
            <ac:spMk id="102" creationId="{8DE8640D-A582-71E7-FD19-541398481E93}"/>
          </ac:spMkLst>
        </pc:spChg>
        <pc:spChg chg="mod">
          <ac:chgData name="Lara Calado" userId="b264d5614fd291e4" providerId="LiveId" clId="{B181DA11-B231-4C8A-9288-EDBB11311FE8}" dt="2024-09-11T02:12:07.896" v="182" actId="1076"/>
          <ac:spMkLst>
            <pc:docMk/>
            <pc:sldMk cId="3423133475" sldId="307"/>
            <ac:spMk id="104" creationId="{0B066778-B872-1627-2E82-88D620B77C63}"/>
          </ac:spMkLst>
        </pc:spChg>
        <pc:spChg chg="mod">
          <ac:chgData name="Lara Calado" userId="b264d5614fd291e4" providerId="LiveId" clId="{B181DA11-B231-4C8A-9288-EDBB11311FE8}" dt="2024-09-11T02:11:59.509" v="180"/>
          <ac:spMkLst>
            <pc:docMk/>
            <pc:sldMk cId="3423133475" sldId="307"/>
            <ac:spMk id="107" creationId="{C897989B-8839-455B-DB43-04BFD3DCEFBC}"/>
          </ac:spMkLst>
        </pc:spChg>
        <pc:grpChg chg="add mod ord">
          <ac:chgData name="Lara Calado" userId="b264d5614fd291e4" providerId="LiveId" clId="{B181DA11-B231-4C8A-9288-EDBB11311FE8}" dt="2024-09-11T02:11:53.007" v="178" actId="167"/>
          <ac:grpSpMkLst>
            <pc:docMk/>
            <pc:sldMk cId="3423133475" sldId="307"/>
            <ac:grpSpMk id="2" creationId="{3D5F8E41-6277-042D-BFA5-7756F779375F}"/>
          </ac:grpSpMkLst>
        </pc:grpChg>
        <pc:picChg chg="del">
          <ac:chgData name="Lara Calado" userId="b264d5614fd291e4" providerId="LiveId" clId="{B181DA11-B231-4C8A-9288-EDBB11311FE8}" dt="2024-09-11T02:11:32.839" v="176" actId="478"/>
          <ac:picMkLst>
            <pc:docMk/>
            <pc:sldMk cId="3423133475" sldId="307"/>
            <ac:picMk id="4" creationId="{E1FD6D3C-ADCF-16E6-5A25-2C42DDB3307E}"/>
          </ac:picMkLst>
        </pc:picChg>
        <pc:picChg chg="mod">
          <ac:chgData name="Lara Calado" userId="b264d5614fd291e4" providerId="LiveId" clId="{B181DA11-B231-4C8A-9288-EDBB11311FE8}" dt="2024-09-11T02:11:49.463" v="177"/>
          <ac:picMkLst>
            <pc:docMk/>
            <pc:sldMk cId="3423133475" sldId="307"/>
            <ac:picMk id="7" creationId="{112A6CD1-A985-365E-0735-E6363E5728E3}"/>
          </ac:picMkLst>
        </pc:picChg>
        <pc:picChg chg="mod">
          <ac:chgData name="Lara Calado" userId="b264d5614fd291e4" providerId="LiveId" clId="{B181DA11-B231-4C8A-9288-EDBB11311FE8}" dt="2024-09-11T02:11:49.463" v="177"/>
          <ac:picMkLst>
            <pc:docMk/>
            <pc:sldMk cId="3423133475" sldId="307"/>
            <ac:picMk id="8" creationId="{8BE8F8B1-32D4-6974-1311-641A0DDBCE3A}"/>
          </ac:picMkLst>
        </pc:picChg>
      </pc:sldChg>
      <pc:sldChg chg="addSp delSp modSp mod">
        <pc:chgData name="Lara Calado" userId="b264d5614fd291e4" providerId="LiveId" clId="{B181DA11-B231-4C8A-9288-EDBB11311FE8}" dt="2024-09-11T02:07:20.800" v="126" actId="108"/>
        <pc:sldMkLst>
          <pc:docMk/>
          <pc:sldMk cId="2345629806" sldId="308"/>
        </pc:sldMkLst>
        <pc:spChg chg="del">
          <ac:chgData name="Lara Calado" userId="b264d5614fd291e4" providerId="LiveId" clId="{B181DA11-B231-4C8A-9288-EDBB11311FE8}" dt="2024-09-11T02:06:35.889" v="116" actId="478"/>
          <ac:spMkLst>
            <pc:docMk/>
            <pc:sldMk cId="2345629806" sldId="308"/>
            <ac:spMk id="3" creationId="{8180F604-5F81-C5BE-EA7A-BBBD7288C18F}"/>
          </ac:spMkLst>
        </pc:spChg>
        <pc:spChg chg="mod">
          <ac:chgData name="Lara Calado" userId="b264d5614fd291e4" providerId="LiveId" clId="{B181DA11-B231-4C8A-9288-EDBB11311FE8}" dt="2024-09-11T02:06:39.394" v="118"/>
          <ac:spMkLst>
            <pc:docMk/>
            <pc:sldMk cId="2345629806" sldId="308"/>
            <ac:spMk id="7" creationId="{899AF267-A9E9-B84C-2750-71E7ED17381D}"/>
          </ac:spMkLst>
        </pc:spChg>
        <pc:spChg chg="mod">
          <ac:chgData name="Lara Calado" userId="b264d5614fd291e4" providerId="LiveId" clId="{B181DA11-B231-4C8A-9288-EDBB11311FE8}" dt="2024-09-11T02:07:05.232" v="124" actId="1076"/>
          <ac:spMkLst>
            <pc:docMk/>
            <pc:sldMk cId="2345629806" sldId="308"/>
            <ac:spMk id="28" creationId="{74AC57D3-4314-5687-4BD7-A0C3251DCA8A}"/>
          </ac:spMkLst>
        </pc:spChg>
        <pc:spChg chg="mod">
          <ac:chgData name="Lara Calado" userId="b264d5614fd291e4" providerId="LiveId" clId="{B181DA11-B231-4C8A-9288-EDBB11311FE8}" dt="2024-09-11T02:07:20.800" v="126" actId="108"/>
          <ac:spMkLst>
            <pc:docMk/>
            <pc:sldMk cId="2345629806" sldId="308"/>
            <ac:spMk id="29" creationId="{90F7D724-530E-9D90-DE44-88CBBD027AA6}"/>
          </ac:spMkLst>
        </pc:spChg>
        <pc:grpChg chg="add mod ord">
          <ac:chgData name="Lara Calado" userId="b264d5614fd291e4" providerId="LiveId" clId="{B181DA11-B231-4C8A-9288-EDBB11311FE8}" dt="2024-09-11T02:06:57.612" v="120" actId="167"/>
          <ac:grpSpMkLst>
            <pc:docMk/>
            <pc:sldMk cId="2345629806" sldId="308"/>
            <ac:grpSpMk id="4" creationId="{8491E91B-8B23-F276-5239-CD7DD0CD9D2D}"/>
          </ac:grpSpMkLst>
        </pc:grpChg>
        <pc:picChg chg="del">
          <ac:chgData name="Lara Calado" userId="b264d5614fd291e4" providerId="LiveId" clId="{B181DA11-B231-4C8A-9288-EDBB11311FE8}" dt="2024-09-11T02:06:37.559" v="117" actId="478"/>
          <ac:picMkLst>
            <pc:docMk/>
            <pc:sldMk cId="2345629806" sldId="308"/>
            <ac:picMk id="2" creationId="{7AEFFF28-BCA1-8AF5-4AC9-9BBB1FF14A28}"/>
          </ac:picMkLst>
        </pc:picChg>
        <pc:picChg chg="mod">
          <ac:chgData name="Lara Calado" userId="b264d5614fd291e4" providerId="LiveId" clId="{B181DA11-B231-4C8A-9288-EDBB11311FE8}" dt="2024-09-11T02:06:39.394" v="118"/>
          <ac:picMkLst>
            <pc:docMk/>
            <pc:sldMk cId="2345629806" sldId="308"/>
            <ac:picMk id="5" creationId="{8D5087CB-D605-DC6F-CA5F-F7BBF841A100}"/>
          </ac:picMkLst>
        </pc:picChg>
        <pc:picChg chg="mod">
          <ac:chgData name="Lara Calado" userId="b264d5614fd291e4" providerId="LiveId" clId="{B181DA11-B231-4C8A-9288-EDBB11311FE8}" dt="2024-09-11T02:06:39.394" v="118"/>
          <ac:picMkLst>
            <pc:docMk/>
            <pc:sldMk cId="2345629806" sldId="308"/>
            <ac:picMk id="6" creationId="{98222AB8-9A90-9D23-BC65-D65B3D19BCF5}"/>
          </ac:picMkLst>
        </pc:picChg>
        <pc:picChg chg="del">
          <ac:chgData name="Lara Calado" userId="b264d5614fd291e4" providerId="LiveId" clId="{B181DA11-B231-4C8A-9288-EDBB11311FE8}" dt="2024-09-11T02:07:10.160" v="125" actId="478"/>
          <ac:picMkLst>
            <pc:docMk/>
            <pc:sldMk cId="2345629806" sldId="308"/>
            <ac:picMk id="22" creationId="{996D404C-A6BE-870D-38EB-B845AAC26BAD}"/>
          </ac:picMkLst>
        </pc:picChg>
      </pc:sldChg>
      <pc:sldChg chg="addSp delSp modSp mod">
        <pc:chgData name="Lara Calado" userId="b264d5614fd291e4" providerId="LiveId" clId="{B181DA11-B231-4C8A-9288-EDBB11311FE8}" dt="2024-09-11T02:29:38.838" v="357" actId="20577"/>
        <pc:sldMkLst>
          <pc:docMk/>
          <pc:sldMk cId="401886799" sldId="327"/>
        </pc:sldMkLst>
        <pc:spChg chg="mod">
          <ac:chgData name="Lara Calado" userId="b264d5614fd291e4" providerId="LiveId" clId="{B181DA11-B231-4C8A-9288-EDBB11311FE8}" dt="2024-09-11T02:29:05.129" v="349" actId="207"/>
          <ac:spMkLst>
            <pc:docMk/>
            <pc:sldMk cId="401886799" sldId="327"/>
            <ac:spMk id="2" creationId="{E63EBC78-2689-432C-B32B-67348BDD926A}"/>
          </ac:spMkLst>
        </pc:spChg>
        <pc:spChg chg="del">
          <ac:chgData name="Lara Calado" userId="b264d5614fd291e4" providerId="LiveId" clId="{B181DA11-B231-4C8A-9288-EDBB11311FE8}" dt="2024-09-11T02:27:52.166" v="335" actId="478"/>
          <ac:spMkLst>
            <pc:docMk/>
            <pc:sldMk cId="401886799" sldId="327"/>
            <ac:spMk id="35" creationId="{0838B38A-FF6A-5CB8-7665-1C117BC76FCA}"/>
          </ac:spMkLst>
        </pc:spChg>
        <pc:spChg chg="mod">
          <ac:chgData name="Lara Calado" userId="b264d5614fd291e4" providerId="LiveId" clId="{B181DA11-B231-4C8A-9288-EDBB11311FE8}" dt="2024-09-11T02:28:53.024" v="347" actId="1076"/>
          <ac:spMkLst>
            <pc:docMk/>
            <pc:sldMk cId="401886799" sldId="327"/>
            <ac:spMk id="36" creationId="{647229E9-9304-050D-4175-7FEE402BEB5B}"/>
          </ac:spMkLst>
        </pc:spChg>
        <pc:spChg chg="mod">
          <ac:chgData name="Lara Calado" userId="b264d5614fd291e4" providerId="LiveId" clId="{B181DA11-B231-4C8A-9288-EDBB11311FE8}" dt="2024-09-11T02:29:11.694" v="351" actId="1076"/>
          <ac:spMkLst>
            <pc:docMk/>
            <pc:sldMk cId="401886799" sldId="327"/>
            <ac:spMk id="38" creationId="{78E66C32-54FB-475C-20CF-6C41985342DC}"/>
          </ac:spMkLst>
        </pc:spChg>
        <pc:spChg chg="mod">
          <ac:chgData name="Lara Calado" userId="b264d5614fd291e4" providerId="LiveId" clId="{B181DA11-B231-4C8A-9288-EDBB11311FE8}" dt="2024-09-11T02:28:59.309" v="348" actId="1076"/>
          <ac:spMkLst>
            <pc:docMk/>
            <pc:sldMk cId="401886799" sldId="327"/>
            <ac:spMk id="39" creationId="{6F3B4F16-DCA6-F507-3FB9-4D4B22639202}"/>
          </ac:spMkLst>
        </pc:spChg>
        <pc:spChg chg="mod">
          <ac:chgData name="Lara Calado" userId="b264d5614fd291e4" providerId="LiveId" clId="{B181DA11-B231-4C8A-9288-EDBB11311FE8}" dt="2024-09-11T02:29:08.733" v="350" actId="1076"/>
          <ac:spMkLst>
            <pc:docMk/>
            <pc:sldMk cId="401886799" sldId="327"/>
            <ac:spMk id="40" creationId="{92C420CF-553A-0DCB-4434-51F10393DCE1}"/>
          </ac:spMkLst>
        </pc:spChg>
        <pc:spChg chg="mod">
          <ac:chgData name="Lara Calado" userId="b264d5614fd291e4" providerId="LiveId" clId="{B181DA11-B231-4C8A-9288-EDBB11311FE8}" dt="2024-09-11T02:28:59.309" v="348" actId="1076"/>
          <ac:spMkLst>
            <pc:docMk/>
            <pc:sldMk cId="401886799" sldId="327"/>
            <ac:spMk id="41" creationId="{2B9E942A-22E5-BAA7-75AE-17FD69DC77B4}"/>
          </ac:spMkLst>
        </pc:spChg>
        <pc:spChg chg="mod">
          <ac:chgData name="Lara Calado" userId="b264d5614fd291e4" providerId="LiveId" clId="{B181DA11-B231-4C8A-9288-EDBB11311FE8}" dt="2024-09-11T02:27:16.797" v="330" actId="207"/>
          <ac:spMkLst>
            <pc:docMk/>
            <pc:sldMk cId="401886799" sldId="327"/>
            <ac:spMk id="42" creationId="{C9BEE296-9AE6-B570-96ED-518BF47C0CC0}"/>
          </ac:spMkLst>
        </pc:spChg>
        <pc:spChg chg="mod">
          <ac:chgData name="Lara Calado" userId="b264d5614fd291e4" providerId="LiveId" clId="{B181DA11-B231-4C8A-9288-EDBB11311FE8}" dt="2024-09-11T02:27:16.797" v="330" actId="207"/>
          <ac:spMkLst>
            <pc:docMk/>
            <pc:sldMk cId="401886799" sldId="327"/>
            <ac:spMk id="44" creationId="{0975FE8A-8097-2879-9107-0FB80A50580D}"/>
          </ac:spMkLst>
        </pc:spChg>
        <pc:spChg chg="mod">
          <ac:chgData name="Lara Calado" userId="b264d5614fd291e4" providerId="LiveId" clId="{B181DA11-B231-4C8A-9288-EDBB11311FE8}" dt="2024-09-11T02:29:38.838" v="357" actId="20577"/>
          <ac:spMkLst>
            <pc:docMk/>
            <pc:sldMk cId="401886799" sldId="327"/>
            <ac:spMk id="46" creationId="{036FA917-29AE-15E6-036F-201089329485}"/>
          </ac:spMkLst>
        </pc:spChg>
        <pc:spChg chg="mod">
          <ac:chgData name="Lara Calado" userId="b264d5614fd291e4" providerId="LiveId" clId="{B181DA11-B231-4C8A-9288-EDBB11311FE8}" dt="2024-09-11T02:28:33.260" v="343"/>
          <ac:spMkLst>
            <pc:docMk/>
            <pc:sldMk cId="401886799" sldId="327"/>
            <ac:spMk id="49" creationId="{1AB48296-0F00-C624-2F74-6B792B728AD1}"/>
          </ac:spMkLst>
        </pc:spChg>
        <pc:grpChg chg="add mod ord">
          <ac:chgData name="Lara Calado" userId="b264d5614fd291e4" providerId="LiveId" clId="{B181DA11-B231-4C8A-9288-EDBB11311FE8}" dt="2024-09-11T02:28:46.619" v="346" actId="167"/>
          <ac:grpSpMkLst>
            <pc:docMk/>
            <pc:sldMk cId="401886799" sldId="327"/>
            <ac:grpSpMk id="37" creationId="{759E924F-1959-EB21-1452-622E668FDC4D}"/>
          </ac:grpSpMkLst>
        </pc:grpChg>
        <pc:picChg chg="del mod">
          <ac:chgData name="Lara Calado" userId="b264d5614fd291e4" providerId="LiveId" clId="{B181DA11-B231-4C8A-9288-EDBB11311FE8}" dt="2024-09-11T02:27:50.847" v="334" actId="478"/>
          <ac:picMkLst>
            <pc:docMk/>
            <pc:sldMk cId="401886799" sldId="327"/>
            <ac:picMk id="31" creationId="{EB58019F-3085-C82B-1077-2832C7A56856}"/>
          </ac:picMkLst>
        </pc:picChg>
        <pc:picChg chg="mod">
          <ac:chgData name="Lara Calado" userId="b264d5614fd291e4" providerId="LiveId" clId="{B181DA11-B231-4C8A-9288-EDBB11311FE8}" dt="2024-09-11T02:28:33.260" v="343"/>
          <ac:picMkLst>
            <pc:docMk/>
            <pc:sldMk cId="401886799" sldId="327"/>
            <ac:picMk id="47" creationId="{511F8333-4CB4-A86F-22AF-E75F64EC82D4}"/>
          </ac:picMkLst>
        </pc:picChg>
        <pc:picChg chg="mod">
          <ac:chgData name="Lara Calado" userId="b264d5614fd291e4" providerId="LiveId" clId="{B181DA11-B231-4C8A-9288-EDBB11311FE8}" dt="2024-09-11T02:28:33.260" v="343"/>
          <ac:picMkLst>
            <pc:docMk/>
            <pc:sldMk cId="401886799" sldId="327"/>
            <ac:picMk id="48" creationId="{D085F419-C419-4E60-65F9-D28D25D4135B}"/>
          </ac:picMkLst>
        </pc:picChg>
        <pc:picChg chg="ord">
          <ac:chgData name="Lara Calado" userId="b264d5614fd291e4" providerId="LiveId" clId="{B181DA11-B231-4C8A-9288-EDBB11311FE8}" dt="2024-09-11T02:28:35.966" v="344" actId="167"/>
          <ac:picMkLst>
            <pc:docMk/>
            <pc:sldMk cId="401886799" sldId="327"/>
            <ac:picMk id="66" creationId="{32B18580-1166-30A9-70BB-106E2B5FCA0C}"/>
          </ac:picMkLst>
        </pc:picChg>
      </pc:sldChg>
      <pc:sldChg chg="delSp add del mod">
        <pc:chgData name="Lara Calado" userId="b264d5614fd291e4" providerId="LiveId" clId="{B181DA11-B231-4C8A-9288-EDBB11311FE8}" dt="2024-09-11T02:19:13.201" v="258" actId="47"/>
        <pc:sldMkLst>
          <pc:docMk/>
          <pc:sldMk cId="4156747619" sldId="934"/>
        </pc:sldMkLst>
        <pc:spChg chg="del">
          <ac:chgData name="Lara Calado" userId="b264d5614fd291e4" providerId="LiveId" clId="{B181DA11-B231-4C8A-9288-EDBB11311FE8}" dt="2024-09-11T02:18:57.022" v="253" actId="21"/>
          <ac:spMkLst>
            <pc:docMk/>
            <pc:sldMk cId="4156747619" sldId="934"/>
            <ac:spMk id="2" creationId="{F0A3419A-828B-035A-B0F6-2A5E622FD5E5}"/>
          </ac:spMkLst>
        </pc:spChg>
        <pc:spChg chg="del">
          <ac:chgData name="Lara Calado" userId="b264d5614fd291e4" providerId="LiveId" clId="{B181DA11-B231-4C8A-9288-EDBB11311FE8}" dt="2024-09-11T02:18:57.022" v="253" actId="21"/>
          <ac:spMkLst>
            <pc:docMk/>
            <pc:sldMk cId="4156747619" sldId="934"/>
            <ac:spMk id="7" creationId="{1A79CEEC-B76C-FFDA-CC5F-F4B7D123A613}"/>
          </ac:spMkLst>
        </pc:spChg>
        <pc:spChg chg="del">
          <ac:chgData name="Lara Calado" userId="b264d5614fd291e4" providerId="LiveId" clId="{B181DA11-B231-4C8A-9288-EDBB11311FE8}" dt="2024-09-11T02:18:57.022" v="253" actId="21"/>
          <ac:spMkLst>
            <pc:docMk/>
            <pc:sldMk cId="4156747619" sldId="934"/>
            <ac:spMk id="8" creationId="{ACD6ABE4-795C-D8F9-FC77-7571DCE1F853}"/>
          </ac:spMkLst>
        </pc:spChg>
        <pc:spChg chg="del">
          <ac:chgData name="Lara Calado" userId="b264d5614fd291e4" providerId="LiveId" clId="{B181DA11-B231-4C8A-9288-EDBB11311FE8}" dt="2024-09-11T02:18:57.022" v="253" actId="21"/>
          <ac:spMkLst>
            <pc:docMk/>
            <pc:sldMk cId="4156747619" sldId="934"/>
            <ac:spMk id="9" creationId="{F5A87C47-F40E-7408-55DE-FDE8F89F81F6}"/>
          </ac:spMkLst>
        </pc:spChg>
        <pc:spChg chg="del">
          <ac:chgData name="Lara Calado" userId="b264d5614fd291e4" providerId="LiveId" clId="{B181DA11-B231-4C8A-9288-EDBB11311FE8}" dt="2024-09-11T02:18:57.022" v="253" actId="21"/>
          <ac:spMkLst>
            <pc:docMk/>
            <pc:sldMk cId="4156747619" sldId="934"/>
            <ac:spMk id="10" creationId="{CAF2FA17-8820-EBC9-4211-1D4ECB2A69CA}"/>
          </ac:spMkLst>
        </pc:spChg>
        <pc:spChg chg="del">
          <ac:chgData name="Lara Calado" userId="b264d5614fd291e4" providerId="LiveId" clId="{B181DA11-B231-4C8A-9288-EDBB11311FE8}" dt="2024-09-11T02:18:57.022" v="253" actId="21"/>
          <ac:spMkLst>
            <pc:docMk/>
            <pc:sldMk cId="4156747619" sldId="934"/>
            <ac:spMk id="12" creationId="{539C8C8D-658B-F6C4-F167-CC4E20F0D0A7}"/>
          </ac:spMkLst>
        </pc:spChg>
        <pc:spChg chg="del">
          <ac:chgData name="Lara Calado" userId="b264d5614fd291e4" providerId="LiveId" clId="{B181DA11-B231-4C8A-9288-EDBB11311FE8}" dt="2024-09-11T02:18:57.022" v="253" actId="21"/>
          <ac:spMkLst>
            <pc:docMk/>
            <pc:sldMk cId="4156747619" sldId="934"/>
            <ac:spMk id="13" creationId="{798C5ED8-D34A-4807-5349-E38185B8A2F3}"/>
          </ac:spMkLst>
        </pc:spChg>
        <pc:spChg chg="del">
          <ac:chgData name="Lara Calado" userId="b264d5614fd291e4" providerId="LiveId" clId="{B181DA11-B231-4C8A-9288-EDBB11311FE8}" dt="2024-09-11T02:18:57.022" v="253" actId="21"/>
          <ac:spMkLst>
            <pc:docMk/>
            <pc:sldMk cId="4156747619" sldId="934"/>
            <ac:spMk id="14" creationId="{671B1C7C-6ECD-825D-E1EA-A8A17C144537}"/>
          </ac:spMkLst>
        </pc:spChg>
        <pc:spChg chg="del">
          <ac:chgData name="Lara Calado" userId="b264d5614fd291e4" providerId="LiveId" clId="{B181DA11-B231-4C8A-9288-EDBB11311FE8}" dt="2024-09-11T02:18:57.022" v="253" actId="21"/>
          <ac:spMkLst>
            <pc:docMk/>
            <pc:sldMk cId="4156747619" sldId="934"/>
            <ac:spMk id="15" creationId="{60527CFC-94F7-4E2F-32C4-FDBEC93872E3}"/>
          </ac:spMkLst>
        </pc:spChg>
        <pc:spChg chg="del">
          <ac:chgData name="Lara Calado" userId="b264d5614fd291e4" providerId="LiveId" clId="{B181DA11-B231-4C8A-9288-EDBB11311FE8}" dt="2024-09-11T02:18:57.022" v="253" actId="21"/>
          <ac:spMkLst>
            <pc:docMk/>
            <pc:sldMk cId="4156747619" sldId="934"/>
            <ac:spMk id="55" creationId="{325A6060-1AF0-E6AC-3467-C39049C1B6D7}"/>
          </ac:spMkLst>
        </pc:spChg>
        <pc:picChg chg="del">
          <ac:chgData name="Lara Calado" userId="b264d5614fd291e4" providerId="LiveId" clId="{B181DA11-B231-4C8A-9288-EDBB11311FE8}" dt="2024-09-11T02:19:07.305" v="255" actId="21"/>
          <ac:picMkLst>
            <pc:docMk/>
            <pc:sldMk cId="4156747619" sldId="934"/>
            <ac:picMk id="16" creationId="{4D124155-0F1C-3807-B7CA-8041ADF7A8AF}"/>
          </ac:picMkLst>
        </pc:picChg>
      </pc:sldChg>
      <pc:sldChg chg="addSp delSp modSp mod">
        <pc:chgData name="Lara Calado" userId="b264d5614fd291e4" providerId="LiveId" clId="{B181DA11-B231-4C8A-9288-EDBB11311FE8}" dt="2024-09-11T02:06:23.425" v="115" actId="1076"/>
        <pc:sldMkLst>
          <pc:docMk/>
          <pc:sldMk cId="985096549" sldId="5899"/>
        </pc:sldMkLst>
        <pc:spChg chg="mod">
          <ac:chgData name="Lara Calado" userId="b264d5614fd291e4" providerId="LiveId" clId="{B181DA11-B231-4C8A-9288-EDBB11311FE8}" dt="2024-09-11T02:06:03.190" v="109" actId="1076"/>
          <ac:spMkLst>
            <pc:docMk/>
            <pc:sldMk cId="985096549" sldId="5899"/>
            <ac:spMk id="2" creationId="{B23C7681-F740-F182-5AAC-97B0A0D0A3ED}"/>
          </ac:spMkLst>
        </pc:spChg>
        <pc:spChg chg="mod">
          <ac:chgData name="Lara Calado" userId="b264d5614fd291e4" providerId="LiveId" clId="{B181DA11-B231-4C8A-9288-EDBB11311FE8}" dt="2024-09-11T02:05:36.864" v="103" actId="207"/>
          <ac:spMkLst>
            <pc:docMk/>
            <pc:sldMk cId="985096549" sldId="5899"/>
            <ac:spMk id="4" creationId="{8C3B3026-8A65-2B9E-48F7-F6377021A090}"/>
          </ac:spMkLst>
        </pc:spChg>
        <pc:spChg chg="mod">
          <ac:chgData name="Lara Calado" userId="b264d5614fd291e4" providerId="LiveId" clId="{B181DA11-B231-4C8A-9288-EDBB11311FE8}" dt="2024-09-11T02:06:11.704" v="111" actId="1076"/>
          <ac:spMkLst>
            <pc:docMk/>
            <pc:sldMk cId="985096549" sldId="5899"/>
            <ac:spMk id="5" creationId="{A5FB9BCF-1BF8-19C9-3126-FD225756151D}"/>
          </ac:spMkLst>
        </pc:spChg>
        <pc:spChg chg="mod">
          <ac:chgData name="Lara Calado" userId="b264d5614fd291e4" providerId="LiveId" clId="{B181DA11-B231-4C8A-9288-EDBB11311FE8}" dt="2024-09-11T02:05:49.808" v="105"/>
          <ac:spMkLst>
            <pc:docMk/>
            <pc:sldMk cId="985096549" sldId="5899"/>
            <ac:spMk id="8" creationId="{F7660694-5E88-A05E-0EB0-9268196D1B14}"/>
          </ac:spMkLst>
        </pc:spChg>
        <pc:spChg chg="del">
          <ac:chgData name="Lara Calado" userId="b264d5614fd291e4" providerId="LiveId" clId="{B181DA11-B231-4C8A-9288-EDBB11311FE8}" dt="2024-09-11T02:05:29.984" v="102" actId="478"/>
          <ac:spMkLst>
            <pc:docMk/>
            <pc:sldMk cId="985096549" sldId="5899"/>
            <ac:spMk id="27" creationId="{F1EE777C-C7E8-8BA7-16A5-E69F3DE7FB33}"/>
          </ac:spMkLst>
        </pc:spChg>
        <pc:spChg chg="mod">
          <ac:chgData name="Lara Calado" userId="b264d5614fd291e4" providerId="LiveId" clId="{B181DA11-B231-4C8A-9288-EDBB11311FE8}" dt="2024-09-11T02:06:05.657" v="110" actId="1076"/>
          <ac:spMkLst>
            <pc:docMk/>
            <pc:sldMk cId="985096549" sldId="5899"/>
            <ac:spMk id="28" creationId="{0F7B0C53-BF30-D76A-3DD7-0C3234C0B60E}"/>
          </ac:spMkLst>
        </pc:spChg>
        <pc:spChg chg="mod">
          <ac:chgData name="Lara Calado" userId="b264d5614fd291e4" providerId="LiveId" clId="{B181DA11-B231-4C8A-9288-EDBB11311FE8}" dt="2024-09-11T02:05:21.719" v="100" actId="207"/>
          <ac:spMkLst>
            <pc:docMk/>
            <pc:sldMk cId="985096549" sldId="5899"/>
            <ac:spMk id="29" creationId="{51884DDB-06DB-6979-F29D-906D90D028A9}"/>
          </ac:spMkLst>
        </pc:spChg>
        <pc:spChg chg="mod">
          <ac:chgData name="Lara Calado" userId="b264d5614fd291e4" providerId="LiveId" clId="{B181DA11-B231-4C8A-9288-EDBB11311FE8}" dt="2024-09-11T02:06:15.304" v="112" actId="1076"/>
          <ac:spMkLst>
            <pc:docMk/>
            <pc:sldMk cId="985096549" sldId="5899"/>
            <ac:spMk id="46" creationId="{72AD6C77-0CD3-A2B5-5843-59592FEED25E}"/>
          </ac:spMkLst>
        </pc:spChg>
        <pc:spChg chg="mod">
          <ac:chgData name="Lara Calado" userId="b264d5614fd291e4" providerId="LiveId" clId="{B181DA11-B231-4C8A-9288-EDBB11311FE8}" dt="2024-09-11T02:06:20.978" v="114" actId="6549"/>
          <ac:spMkLst>
            <pc:docMk/>
            <pc:sldMk cId="985096549" sldId="5899"/>
            <ac:spMk id="47" creationId="{3F0303A1-C33A-0745-1AAF-F609D1AE932F}"/>
          </ac:spMkLst>
        </pc:spChg>
        <pc:grpChg chg="add mod ord">
          <ac:chgData name="Lara Calado" userId="b264d5614fd291e4" providerId="LiveId" clId="{B181DA11-B231-4C8A-9288-EDBB11311FE8}" dt="2024-09-11T02:05:56.502" v="106" actId="167"/>
          <ac:grpSpMkLst>
            <pc:docMk/>
            <pc:sldMk cId="985096549" sldId="5899"/>
            <ac:grpSpMk id="3" creationId="{E8926C64-F66B-2814-BA91-F3CF24683259}"/>
          </ac:grpSpMkLst>
        </pc:grpChg>
        <pc:picChg chg="mod">
          <ac:chgData name="Lara Calado" userId="b264d5614fd291e4" providerId="LiveId" clId="{B181DA11-B231-4C8A-9288-EDBB11311FE8}" dt="2024-09-11T02:05:49.808" v="105"/>
          <ac:picMkLst>
            <pc:docMk/>
            <pc:sldMk cId="985096549" sldId="5899"/>
            <ac:picMk id="6" creationId="{851D0027-A499-9B13-B25A-B418E44AF17F}"/>
          </ac:picMkLst>
        </pc:picChg>
        <pc:picChg chg="mod">
          <ac:chgData name="Lara Calado" userId="b264d5614fd291e4" providerId="LiveId" clId="{B181DA11-B231-4C8A-9288-EDBB11311FE8}" dt="2024-09-11T02:05:49.808" v="105"/>
          <ac:picMkLst>
            <pc:docMk/>
            <pc:sldMk cId="985096549" sldId="5899"/>
            <ac:picMk id="7" creationId="{77FF1003-B03C-452E-9DDC-E41FE1DADD10}"/>
          </ac:picMkLst>
        </pc:picChg>
        <pc:picChg chg="del">
          <ac:chgData name="Lara Calado" userId="b264d5614fd291e4" providerId="LiveId" clId="{B181DA11-B231-4C8A-9288-EDBB11311FE8}" dt="2024-09-11T02:05:26.825" v="101" actId="478"/>
          <ac:picMkLst>
            <pc:docMk/>
            <pc:sldMk cId="985096549" sldId="5899"/>
            <ac:picMk id="26" creationId="{590FEF8E-4FCA-3166-7F52-C4A786CD428C}"/>
          </ac:picMkLst>
        </pc:picChg>
        <pc:picChg chg="mod">
          <ac:chgData name="Lara Calado" userId="b264d5614fd291e4" providerId="LiveId" clId="{B181DA11-B231-4C8A-9288-EDBB11311FE8}" dt="2024-09-11T02:06:18.888" v="113" actId="1076"/>
          <ac:picMkLst>
            <pc:docMk/>
            <pc:sldMk cId="985096549" sldId="5899"/>
            <ac:picMk id="51" creationId="{2544A79E-F12E-36A9-1C2E-D62CDDB3DD19}"/>
          </ac:picMkLst>
        </pc:picChg>
        <pc:picChg chg="mod">
          <ac:chgData name="Lara Calado" userId="b264d5614fd291e4" providerId="LiveId" clId="{B181DA11-B231-4C8A-9288-EDBB11311FE8}" dt="2024-09-11T02:06:23.425" v="115" actId="1076"/>
          <ac:picMkLst>
            <pc:docMk/>
            <pc:sldMk cId="985096549" sldId="5899"/>
            <ac:picMk id="53" creationId="{B3389C38-2B00-96E3-9E07-11561680AB38}"/>
          </ac:picMkLst>
        </pc:picChg>
      </pc:sldChg>
      <pc:sldChg chg="addSp delSp modSp mod">
        <pc:chgData name="Lara Calado" userId="b264d5614fd291e4" providerId="LiveId" clId="{B181DA11-B231-4C8A-9288-EDBB11311FE8}" dt="2024-09-11T02:48:52.132" v="650" actId="1076"/>
        <pc:sldMkLst>
          <pc:docMk/>
          <pc:sldMk cId="136322696" sldId="5903"/>
        </pc:sldMkLst>
        <pc:spChg chg="mod">
          <ac:chgData name="Lara Calado" userId="b264d5614fd291e4" providerId="LiveId" clId="{B181DA11-B231-4C8A-9288-EDBB11311FE8}" dt="2024-09-11T02:48:08.185" v="640" actId="207"/>
          <ac:spMkLst>
            <pc:docMk/>
            <pc:sldMk cId="136322696" sldId="5903"/>
            <ac:spMk id="3" creationId="{8646C7CC-6432-08C6-F324-B0A9B7E8129F}"/>
          </ac:spMkLst>
        </pc:spChg>
        <pc:spChg chg="del mod">
          <ac:chgData name="Lara Calado" userId="b264d5614fd291e4" providerId="LiveId" clId="{B181DA11-B231-4C8A-9288-EDBB11311FE8}" dt="2024-09-11T02:48:16.663" v="643" actId="478"/>
          <ac:spMkLst>
            <pc:docMk/>
            <pc:sldMk cId="136322696" sldId="5903"/>
            <ac:spMk id="6" creationId="{8FAF2818-9528-76D9-893E-52DC50E669D8}"/>
          </ac:spMkLst>
        </pc:spChg>
        <pc:spChg chg="mod">
          <ac:chgData name="Lara Calado" userId="b264d5614fd291e4" providerId="LiveId" clId="{B181DA11-B231-4C8A-9288-EDBB11311FE8}" dt="2024-09-11T02:48:34.450" v="647"/>
          <ac:spMkLst>
            <pc:docMk/>
            <pc:sldMk cId="136322696" sldId="5903"/>
            <ac:spMk id="9" creationId="{CDB1D5D4-034C-9CCE-2B39-0A49CF14BDDA}"/>
          </ac:spMkLst>
        </pc:spChg>
        <pc:spChg chg="mod">
          <ac:chgData name="Lara Calado" userId="b264d5614fd291e4" providerId="LiveId" clId="{B181DA11-B231-4C8A-9288-EDBB11311FE8}" dt="2024-09-11T02:48:52.132" v="650" actId="1076"/>
          <ac:spMkLst>
            <pc:docMk/>
            <pc:sldMk cId="136322696" sldId="5903"/>
            <ac:spMk id="11" creationId="{BBDB4EA2-5796-FBD8-4092-9C9861EFCE87}"/>
          </ac:spMkLst>
        </pc:spChg>
        <pc:grpChg chg="add mod ord">
          <ac:chgData name="Lara Calado" userId="b264d5614fd291e4" providerId="LiveId" clId="{B181DA11-B231-4C8A-9288-EDBB11311FE8}" dt="2024-09-11T02:48:37.355" v="648" actId="167"/>
          <ac:grpSpMkLst>
            <pc:docMk/>
            <pc:sldMk cId="136322696" sldId="5903"/>
            <ac:grpSpMk id="2" creationId="{DA8CFD3C-C59D-F38A-97FB-4BB124CEBAAC}"/>
          </ac:grpSpMkLst>
        </pc:grpChg>
        <pc:picChg chg="mod">
          <ac:chgData name="Lara Calado" userId="b264d5614fd291e4" providerId="LiveId" clId="{B181DA11-B231-4C8A-9288-EDBB11311FE8}" dt="2024-09-11T02:48:11.767" v="641" actId="207"/>
          <ac:picMkLst>
            <pc:docMk/>
            <pc:sldMk cId="136322696" sldId="5903"/>
            <ac:picMk id="4" creationId="{C6A8B2B3-53A7-0175-6FF4-A718E551E13B}"/>
          </ac:picMkLst>
        </pc:picChg>
        <pc:picChg chg="del">
          <ac:chgData name="Lara Calado" userId="b264d5614fd291e4" providerId="LiveId" clId="{B181DA11-B231-4C8A-9288-EDBB11311FE8}" dt="2024-09-11T02:48:17.577" v="644" actId="478"/>
          <ac:picMkLst>
            <pc:docMk/>
            <pc:sldMk cId="136322696" sldId="5903"/>
            <ac:picMk id="5" creationId="{DE9D0082-8149-DF9A-CC34-8C21DE9F8657}"/>
          </ac:picMkLst>
        </pc:picChg>
        <pc:picChg chg="mod">
          <ac:chgData name="Lara Calado" userId="b264d5614fd291e4" providerId="LiveId" clId="{B181DA11-B231-4C8A-9288-EDBB11311FE8}" dt="2024-09-11T02:48:34.450" v="647"/>
          <ac:picMkLst>
            <pc:docMk/>
            <pc:sldMk cId="136322696" sldId="5903"/>
            <ac:picMk id="8" creationId="{A9DAAB4B-517C-0EB1-950F-B4EF9F12AD4D}"/>
          </ac:picMkLst>
        </pc:picChg>
        <pc:picChg chg="mod">
          <ac:chgData name="Lara Calado" userId="b264d5614fd291e4" providerId="LiveId" clId="{B181DA11-B231-4C8A-9288-EDBB11311FE8}" dt="2024-09-11T02:48:34.450" v="647"/>
          <ac:picMkLst>
            <pc:docMk/>
            <pc:sldMk cId="136322696" sldId="5903"/>
            <ac:picMk id="12" creationId="{3746D372-D85D-4AA4-67DE-050C6B65D4D5}"/>
          </ac:picMkLst>
        </pc:picChg>
      </pc:sldChg>
      <pc:sldChg chg="addSp delSp modSp mod">
        <pc:chgData name="Lara Calado" userId="b264d5614fd291e4" providerId="LiveId" clId="{B181DA11-B231-4C8A-9288-EDBB11311FE8}" dt="2024-09-11T02:33:43.934" v="415" actId="1076"/>
        <pc:sldMkLst>
          <pc:docMk/>
          <pc:sldMk cId="2398798109" sldId="5910"/>
        </pc:sldMkLst>
        <pc:spChg chg="mod">
          <ac:chgData name="Lara Calado" userId="b264d5614fd291e4" providerId="LiveId" clId="{B181DA11-B231-4C8A-9288-EDBB11311FE8}" dt="2024-09-11T02:32:30.061" v="404" actId="1076"/>
          <ac:spMkLst>
            <pc:docMk/>
            <pc:sldMk cId="2398798109" sldId="5910"/>
            <ac:spMk id="3" creationId="{2905B650-3B90-1BEC-E767-F1DAA71ED565}"/>
          </ac:spMkLst>
        </pc:spChg>
        <pc:spChg chg="del">
          <ac:chgData name="Lara Calado" userId="b264d5614fd291e4" providerId="LiveId" clId="{B181DA11-B231-4C8A-9288-EDBB11311FE8}" dt="2024-09-11T02:30:38.756" v="369" actId="478"/>
          <ac:spMkLst>
            <pc:docMk/>
            <pc:sldMk cId="2398798109" sldId="5910"/>
            <ac:spMk id="7" creationId="{EE995B79-F330-D9AF-DEA8-8064231B6B57}"/>
          </ac:spMkLst>
        </pc:spChg>
        <pc:spChg chg="mod">
          <ac:chgData name="Lara Calado" userId="b264d5614fd291e4" providerId="LiveId" clId="{B181DA11-B231-4C8A-9288-EDBB11311FE8}" dt="2024-09-11T02:32:27.004" v="403" actId="1076"/>
          <ac:spMkLst>
            <pc:docMk/>
            <pc:sldMk cId="2398798109" sldId="5910"/>
            <ac:spMk id="8" creationId="{803DDF29-357F-9E71-847E-EC1288282E9E}"/>
          </ac:spMkLst>
        </pc:spChg>
        <pc:spChg chg="mod ord">
          <ac:chgData name="Lara Calado" userId="b264d5614fd291e4" providerId="LiveId" clId="{B181DA11-B231-4C8A-9288-EDBB11311FE8}" dt="2024-09-11T02:30:46.134" v="371" actId="167"/>
          <ac:spMkLst>
            <pc:docMk/>
            <pc:sldMk cId="2398798109" sldId="5910"/>
            <ac:spMk id="10" creationId="{4E8376B4-9CF7-D717-5CF2-90FCF187138F}"/>
          </ac:spMkLst>
        </pc:spChg>
        <pc:spChg chg="mod">
          <ac:chgData name="Lara Calado" userId="b264d5614fd291e4" providerId="LiveId" clId="{B181DA11-B231-4C8A-9288-EDBB11311FE8}" dt="2024-09-11T02:33:43.934" v="415" actId="1076"/>
          <ac:spMkLst>
            <pc:docMk/>
            <pc:sldMk cId="2398798109" sldId="5910"/>
            <ac:spMk id="11" creationId="{BBDB4EA2-5796-FBD8-4092-9C9861EFCE87}"/>
          </ac:spMkLst>
        </pc:spChg>
        <pc:grpChg chg="add mod ord">
          <ac:chgData name="Lara Calado" userId="b264d5614fd291e4" providerId="LiveId" clId="{B181DA11-B231-4C8A-9288-EDBB11311FE8}" dt="2024-09-11T02:30:53.579" v="373" actId="167"/>
          <ac:grpSpMkLst>
            <pc:docMk/>
            <pc:sldMk cId="2398798109" sldId="5910"/>
            <ac:grpSpMk id="2" creationId="{65579D63-09F3-536B-DF8A-F1B1105C6AD6}"/>
          </ac:grpSpMkLst>
        </pc:grpChg>
        <pc:graphicFrameChg chg="mod modGraphic">
          <ac:chgData name="Lara Calado" userId="b264d5614fd291e4" providerId="LiveId" clId="{B181DA11-B231-4C8A-9288-EDBB11311FE8}" dt="2024-09-11T02:33:21.910" v="411" actId="1076"/>
          <ac:graphicFrameMkLst>
            <pc:docMk/>
            <pc:sldMk cId="2398798109" sldId="5910"/>
            <ac:graphicFrameMk id="4" creationId="{29C9867A-E127-313B-62EF-D9C50EC05FC3}"/>
          </ac:graphicFrameMkLst>
        </pc:graphicFrameChg>
        <pc:picChg chg="del">
          <ac:chgData name="Lara Calado" userId="b264d5614fd291e4" providerId="LiveId" clId="{B181DA11-B231-4C8A-9288-EDBB11311FE8}" dt="2024-09-11T02:30:37.579" v="368" actId="478"/>
          <ac:picMkLst>
            <pc:docMk/>
            <pc:sldMk cId="2398798109" sldId="5910"/>
            <ac:picMk id="5" creationId="{AA8AA630-8F5A-3B5D-0D88-E815611808A9}"/>
          </ac:picMkLst>
        </pc:picChg>
        <pc:picChg chg="mod ord">
          <ac:chgData name="Lara Calado" userId="b264d5614fd291e4" providerId="LiveId" clId="{B181DA11-B231-4C8A-9288-EDBB11311FE8}" dt="2024-09-11T02:30:49.381" v="372" actId="167"/>
          <ac:picMkLst>
            <pc:docMk/>
            <pc:sldMk cId="2398798109" sldId="5910"/>
            <ac:picMk id="6" creationId="{89B00906-54A5-CCC9-EB71-E34410A57E0F}"/>
          </ac:picMkLst>
        </pc:picChg>
        <pc:picChg chg="mod">
          <ac:chgData name="Lara Calado" userId="b264d5614fd291e4" providerId="LiveId" clId="{B181DA11-B231-4C8A-9288-EDBB11311FE8}" dt="2024-09-11T02:30:42.701" v="370"/>
          <ac:picMkLst>
            <pc:docMk/>
            <pc:sldMk cId="2398798109" sldId="5910"/>
            <ac:picMk id="9" creationId="{A2387339-CE4E-84F9-2938-746DA9B0D590}"/>
          </ac:picMkLst>
        </pc:picChg>
      </pc:sldChg>
      <pc:sldChg chg="addSp delSp modSp mod">
        <pc:chgData name="Lara Calado" userId="b264d5614fd291e4" providerId="LiveId" clId="{B181DA11-B231-4C8A-9288-EDBB11311FE8}" dt="2024-09-11T02:43:33.019" v="581" actId="1076"/>
        <pc:sldMkLst>
          <pc:docMk/>
          <pc:sldMk cId="4169985635" sldId="5911"/>
        </pc:sldMkLst>
        <pc:spChg chg="mod">
          <ac:chgData name="Lara Calado" userId="b264d5614fd291e4" providerId="LiveId" clId="{B181DA11-B231-4C8A-9288-EDBB11311FE8}" dt="2024-09-11T02:43:28.716" v="580" actId="1076"/>
          <ac:spMkLst>
            <pc:docMk/>
            <pc:sldMk cId="4169985635" sldId="5911"/>
            <ac:spMk id="2" creationId="{C30FC199-0C36-6B26-799F-BEC0368B4D7A}"/>
          </ac:spMkLst>
        </pc:spChg>
        <pc:spChg chg="mod">
          <ac:chgData name="Lara Calado" userId="b264d5614fd291e4" providerId="LiveId" clId="{B181DA11-B231-4C8A-9288-EDBB11311FE8}" dt="2024-09-11T02:43:28.716" v="580" actId="1076"/>
          <ac:spMkLst>
            <pc:docMk/>
            <pc:sldMk cId="4169985635" sldId="5911"/>
            <ac:spMk id="4" creationId="{75159B11-2C8E-55D9-5420-5B98D5A32799}"/>
          </ac:spMkLst>
        </pc:spChg>
        <pc:spChg chg="del">
          <ac:chgData name="Lara Calado" userId="b264d5614fd291e4" providerId="LiveId" clId="{B181DA11-B231-4C8A-9288-EDBB11311FE8}" dt="2024-09-11T02:41:35.340" v="553" actId="478"/>
          <ac:spMkLst>
            <pc:docMk/>
            <pc:sldMk cId="4169985635" sldId="5911"/>
            <ac:spMk id="7" creationId="{008E04A3-A2DB-02EF-2A84-CBC0B2FCC492}"/>
          </ac:spMkLst>
        </pc:spChg>
        <pc:spChg chg="mod">
          <ac:chgData name="Lara Calado" userId="b264d5614fd291e4" providerId="LiveId" clId="{B181DA11-B231-4C8A-9288-EDBB11311FE8}" dt="2024-09-11T02:43:33.019" v="581" actId="1076"/>
          <ac:spMkLst>
            <pc:docMk/>
            <pc:sldMk cId="4169985635" sldId="5911"/>
            <ac:spMk id="11" creationId="{BBDB4EA2-5796-FBD8-4092-9C9861EFCE87}"/>
          </ac:spMkLst>
        </pc:spChg>
        <pc:spChg chg="mod">
          <ac:chgData name="Lara Calado" userId="b264d5614fd291e4" providerId="LiveId" clId="{B181DA11-B231-4C8A-9288-EDBB11311FE8}" dt="2024-09-11T02:43:01.132" v="574"/>
          <ac:spMkLst>
            <pc:docMk/>
            <pc:sldMk cId="4169985635" sldId="5911"/>
            <ac:spMk id="13" creationId="{BC9898FC-0194-75DD-C57E-A0A17A946D25}"/>
          </ac:spMkLst>
        </pc:spChg>
        <pc:grpChg chg="add mod ord">
          <ac:chgData name="Lara Calado" userId="b264d5614fd291e4" providerId="LiveId" clId="{B181DA11-B231-4C8A-9288-EDBB11311FE8}" dt="2024-09-11T02:43:09.261" v="575" actId="167"/>
          <ac:grpSpMkLst>
            <pc:docMk/>
            <pc:sldMk cId="4169985635" sldId="5911"/>
            <ac:grpSpMk id="3" creationId="{5E0687F9-8719-2F40-FDEC-D1D4172BB6C2}"/>
          </ac:grpSpMkLst>
        </pc:grpChg>
        <pc:graphicFrameChg chg="mod modGraphic">
          <ac:chgData name="Lara Calado" userId="b264d5614fd291e4" providerId="LiveId" clId="{B181DA11-B231-4C8A-9288-EDBB11311FE8}" dt="2024-09-11T02:43:21.580" v="579" actId="20577"/>
          <ac:graphicFrameMkLst>
            <pc:docMk/>
            <pc:sldMk cId="4169985635" sldId="5911"/>
            <ac:graphicFrameMk id="5" creationId="{0E19B9D8-A67A-4A0C-AD98-72512894AF7C}"/>
          </ac:graphicFrameMkLst>
        </pc:graphicFrameChg>
        <pc:picChg chg="del">
          <ac:chgData name="Lara Calado" userId="b264d5614fd291e4" providerId="LiveId" clId="{B181DA11-B231-4C8A-9288-EDBB11311FE8}" dt="2024-09-11T02:42:54.973" v="573" actId="478"/>
          <ac:picMkLst>
            <pc:docMk/>
            <pc:sldMk cId="4169985635" sldId="5911"/>
            <ac:picMk id="6" creationId="{4EDA7610-4FC0-8A0E-928F-E2FE7853DE2A}"/>
          </ac:picMkLst>
        </pc:picChg>
        <pc:picChg chg="mod">
          <ac:chgData name="Lara Calado" userId="b264d5614fd291e4" providerId="LiveId" clId="{B181DA11-B231-4C8A-9288-EDBB11311FE8}" dt="2024-09-11T02:43:01.132" v="574"/>
          <ac:picMkLst>
            <pc:docMk/>
            <pc:sldMk cId="4169985635" sldId="5911"/>
            <ac:picMk id="12" creationId="{AF2100AB-98F5-AA03-82CE-41B096BB4C74}"/>
          </ac:picMkLst>
        </pc:picChg>
        <pc:picChg chg="mod">
          <ac:chgData name="Lara Calado" userId="b264d5614fd291e4" providerId="LiveId" clId="{B181DA11-B231-4C8A-9288-EDBB11311FE8}" dt="2024-09-11T02:43:01.132" v="574"/>
          <ac:picMkLst>
            <pc:docMk/>
            <pc:sldMk cId="4169985635" sldId="5911"/>
            <ac:picMk id="14" creationId="{B15F7BA2-A0D4-5F1A-AC71-6237149CB92A}"/>
          </ac:picMkLst>
        </pc:picChg>
      </pc:sldChg>
      <pc:sldChg chg="addSp delSp modSp mod">
        <pc:chgData name="Lara Calado" userId="b264d5614fd291e4" providerId="LiveId" clId="{B181DA11-B231-4C8A-9288-EDBB11311FE8}" dt="2024-09-11T02:38:56.452" v="520" actId="1076"/>
        <pc:sldMkLst>
          <pc:docMk/>
          <pc:sldMk cId="2055757238" sldId="5912"/>
        </pc:sldMkLst>
        <pc:spChg chg="mod">
          <ac:chgData name="Lara Calado" userId="b264d5614fd291e4" providerId="LiveId" clId="{B181DA11-B231-4C8A-9288-EDBB11311FE8}" dt="2024-09-11T02:38:20.071" v="513" actId="1076"/>
          <ac:spMkLst>
            <pc:docMk/>
            <pc:sldMk cId="2055757238" sldId="5912"/>
            <ac:spMk id="5" creationId="{A1BED77E-65D3-3456-3988-4C994F0667DC}"/>
          </ac:spMkLst>
        </pc:spChg>
        <pc:spChg chg="del">
          <ac:chgData name="Lara Calado" userId="b264d5614fd291e4" providerId="LiveId" clId="{B181DA11-B231-4C8A-9288-EDBB11311FE8}" dt="2024-09-11T02:37:14.679" v="501" actId="478"/>
          <ac:spMkLst>
            <pc:docMk/>
            <pc:sldMk cId="2055757238" sldId="5912"/>
            <ac:spMk id="7" creationId="{8CC40B28-B20D-C0FC-55DB-ECD8B3970815}"/>
          </ac:spMkLst>
        </pc:spChg>
        <pc:spChg chg="mod">
          <ac:chgData name="Lara Calado" userId="b264d5614fd291e4" providerId="LiveId" clId="{B181DA11-B231-4C8A-9288-EDBB11311FE8}" dt="2024-09-11T02:38:20.071" v="513" actId="1076"/>
          <ac:spMkLst>
            <pc:docMk/>
            <pc:sldMk cId="2055757238" sldId="5912"/>
            <ac:spMk id="8" creationId="{CBE79138-76BC-B2D2-5A66-22C982BB69E3}"/>
          </ac:spMkLst>
        </pc:spChg>
        <pc:spChg chg="mod">
          <ac:chgData name="Lara Calado" userId="b264d5614fd291e4" providerId="LiveId" clId="{B181DA11-B231-4C8A-9288-EDBB11311FE8}" dt="2024-09-11T02:37:20.255" v="503"/>
          <ac:spMkLst>
            <pc:docMk/>
            <pc:sldMk cId="2055757238" sldId="5912"/>
            <ac:spMk id="10" creationId="{4438F976-5567-2033-FFE7-44E11BC1559F}"/>
          </ac:spMkLst>
        </pc:spChg>
        <pc:spChg chg="mod">
          <ac:chgData name="Lara Calado" userId="b264d5614fd291e4" providerId="LiveId" clId="{B181DA11-B231-4C8A-9288-EDBB11311FE8}" dt="2024-09-11T02:38:56.452" v="520" actId="1076"/>
          <ac:spMkLst>
            <pc:docMk/>
            <pc:sldMk cId="2055757238" sldId="5912"/>
            <ac:spMk id="11" creationId="{BBDB4EA2-5796-FBD8-4092-9C9861EFCE87}"/>
          </ac:spMkLst>
        </pc:spChg>
        <pc:grpChg chg="add mod ord">
          <ac:chgData name="Lara Calado" userId="b264d5614fd291e4" providerId="LiveId" clId="{B181DA11-B231-4C8A-9288-EDBB11311FE8}" dt="2024-09-11T02:38:00.065" v="505" actId="167"/>
          <ac:grpSpMkLst>
            <pc:docMk/>
            <pc:sldMk cId="2055757238" sldId="5912"/>
            <ac:grpSpMk id="3" creationId="{C08FE5F1-52DC-A184-33C9-22601544E88A}"/>
          </ac:grpSpMkLst>
        </pc:grpChg>
        <pc:graphicFrameChg chg="mod modGraphic">
          <ac:chgData name="Lara Calado" userId="b264d5614fd291e4" providerId="LiveId" clId="{B181DA11-B231-4C8A-9288-EDBB11311FE8}" dt="2024-09-11T02:38:16.111" v="512" actId="14100"/>
          <ac:graphicFrameMkLst>
            <pc:docMk/>
            <pc:sldMk cId="2055757238" sldId="5912"/>
            <ac:graphicFrameMk id="4" creationId="{3B277BBD-8CA3-CB44-59D1-B9A4DD2A3796}"/>
          </ac:graphicFrameMkLst>
        </pc:graphicFrameChg>
        <pc:picChg chg="del">
          <ac:chgData name="Lara Calado" userId="b264d5614fd291e4" providerId="LiveId" clId="{B181DA11-B231-4C8A-9288-EDBB11311FE8}" dt="2024-09-11T02:37:15.517" v="502" actId="478"/>
          <ac:picMkLst>
            <pc:docMk/>
            <pc:sldMk cId="2055757238" sldId="5912"/>
            <ac:picMk id="6" creationId="{3F730D55-E008-D044-3CD0-4DC4A584C4E4}"/>
          </ac:picMkLst>
        </pc:picChg>
        <pc:picChg chg="mod ord">
          <ac:chgData name="Lara Calado" userId="b264d5614fd291e4" providerId="LiveId" clId="{B181DA11-B231-4C8A-9288-EDBB11311FE8}" dt="2024-09-11T02:37:25.030" v="504" actId="167"/>
          <ac:picMkLst>
            <pc:docMk/>
            <pc:sldMk cId="2055757238" sldId="5912"/>
            <ac:picMk id="9" creationId="{35336BB2-C1A3-768A-6502-75645AA9370A}"/>
          </ac:picMkLst>
        </pc:picChg>
        <pc:picChg chg="mod">
          <ac:chgData name="Lara Calado" userId="b264d5614fd291e4" providerId="LiveId" clId="{B181DA11-B231-4C8A-9288-EDBB11311FE8}" dt="2024-09-11T02:37:20.255" v="503"/>
          <ac:picMkLst>
            <pc:docMk/>
            <pc:sldMk cId="2055757238" sldId="5912"/>
            <ac:picMk id="12" creationId="{487C2DA8-9E16-30EA-A7EB-67850FAEC65A}"/>
          </ac:picMkLst>
        </pc:picChg>
      </pc:sldChg>
      <pc:sldChg chg="addSp delSp modSp mod">
        <pc:chgData name="Lara Calado" userId="b264d5614fd291e4" providerId="LiveId" clId="{B181DA11-B231-4C8A-9288-EDBB11311FE8}" dt="2024-09-11T15:31:09.139" v="816" actId="123"/>
        <pc:sldMkLst>
          <pc:docMk/>
          <pc:sldMk cId="983251310" sldId="5914"/>
        </pc:sldMkLst>
        <pc:spChg chg="del">
          <ac:chgData name="Lara Calado" userId="b264d5614fd291e4" providerId="LiveId" clId="{B181DA11-B231-4C8A-9288-EDBB11311FE8}" dt="2024-09-11T02:45:37.061" v="606" actId="478"/>
          <ac:spMkLst>
            <pc:docMk/>
            <pc:sldMk cId="983251310" sldId="5914"/>
            <ac:spMk id="4" creationId="{5C58DF71-8357-3CD8-408E-8DEDA43FBE2B}"/>
          </ac:spMkLst>
        </pc:spChg>
        <pc:spChg chg="mod">
          <ac:chgData name="Lara Calado" userId="b264d5614fd291e4" providerId="LiveId" clId="{B181DA11-B231-4C8A-9288-EDBB11311FE8}" dt="2024-09-11T02:46:05.961" v="612"/>
          <ac:spMkLst>
            <pc:docMk/>
            <pc:sldMk cId="983251310" sldId="5914"/>
            <ac:spMk id="9" creationId="{4634EB3E-82FE-C295-24E7-743C5AF3866F}"/>
          </ac:spMkLst>
        </pc:spChg>
        <pc:spChg chg="mod">
          <ac:chgData name="Lara Calado" userId="b264d5614fd291e4" providerId="LiveId" clId="{B181DA11-B231-4C8A-9288-EDBB11311FE8}" dt="2024-09-11T02:46:20.164" v="615" actId="1076"/>
          <ac:spMkLst>
            <pc:docMk/>
            <pc:sldMk cId="983251310" sldId="5914"/>
            <ac:spMk id="36" creationId="{C9A0B514-0067-8B7C-C598-B4DCBD909C59}"/>
          </ac:spMkLst>
        </pc:spChg>
        <pc:spChg chg="mod">
          <ac:chgData name="Lara Calado" userId="b264d5614fd291e4" providerId="LiveId" clId="{B181DA11-B231-4C8A-9288-EDBB11311FE8}" dt="2024-09-11T15:31:09.139" v="816" actId="123"/>
          <ac:spMkLst>
            <pc:docMk/>
            <pc:sldMk cId="983251310" sldId="5914"/>
            <ac:spMk id="39" creationId="{1C8D46C8-B200-414F-DDDE-6519C4809883}"/>
          </ac:spMkLst>
        </pc:spChg>
        <pc:grpChg chg="add mod ord">
          <ac:chgData name="Lara Calado" userId="b264d5614fd291e4" providerId="LiveId" clId="{B181DA11-B231-4C8A-9288-EDBB11311FE8}" dt="2024-09-11T02:46:09.109" v="613" actId="167"/>
          <ac:grpSpMkLst>
            <pc:docMk/>
            <pc:sldMk cId="983251310" sldId="5914"/>
            <ac:grpSpMk id="2" creationId="{8EE31D16-A93D-F845-C0D5-361B6F1314B6}"/>
          </ac:grpSpMkLst>
        </pc:grpChg>
        <pc:picChg chg="del mod">
          <ac:chgData name="Lara Calado" userId="b264d5614fd291e4" providerId="LiveId" clId="{B181DA11-B231-4C8A-9288-EDBB11311FE8}" dt="2024-09-11T02:45:57.037" v="610" actId="478"/>
          <ac:picMkLst>
            <pc:docMk/>
            <pc:sldMk cId="983251310" sldId="5914"/>
            <ac:picMk id="3" creationId="{DF53BABC-9DFA-68BD-9A22-27DE15BC3DCF}"/>
          </ac:picMkLst>
        </pc:picChg>
        <pc:picChg chg="mod">
          <ac:chgData name="Lara Calado" userId="b264d5614fd291e4" providerId="LiveId" clId="{B181DA11-B231-4C8A-9288-EDBB11311FE8}" dt="2024-09-11T02:46:38.613" v="616" actId="1076"/>
          <ac:picMkLst>
            <pc:docMk/>
            <pc:sldMk cId="983251310" sldId="5914"/>
            <ac:picMk id="5" creationId="{94F73563-054C-3B68-3EEB-5702E4FDDB8C}"/>
          </ac:picMkLst>
        </pc:picChg>
        <pc:picChg chg="mod">
          <ac:chgData name="Lara Calado" userId="b264d5614fd291e4" providerId="LiveId" clId="{B181DA11-B231-4C8A-9288-EDBB11311FE8}" dt="2024-09-11T02:46:05.961" v="612"/>
          <ac:picMkLst>
            <pc:docMk/>
            <pc:sldMk cId="983251310" sldId="5914"/>
            <ac:picMk id="8" creationId="{5B365669-93AB-6F34-6445-F8A0E40C326B}"/>
          </ac:picMkLst>
        </pc:picChg>
        <pc:picChg chg="mod">
          <ac:chgData name="Lara Calado" userId="b264d5614fd291e4" providerId="LiveId" clId="{B181DA11-B231-4C8A-9288-EDBB11311FE8}" dt="2024-09-11T02:46:05.961" v="612"/>
          <ac:picMkLst>
            <pc:docMk/>
            <pc:sldMk cId="983251310" sldId="5914"/>
            <ac:picMk id="10" creationId="{7BE4D39D-0EAD-A29A-6CC3-F85AEB1978A5}"/>
          </ac:picMkLst>
        </pc:picChg>
      </pc:sldChg>
      <pc:sldChg chg="addSp delSp modSp mod">
        <pc:chgData name="Lara Calado" userId="b264d5614fd291e4" providerId="LiveId" clId="{B181DA11-B231-4C8A-9288-EDBB11311FE8}" dt="2024-09-11T02:58:31.820" v="770" actId="1076"/>
        <pc:sldMkLst>
          <pc:docMk/>
          <pc:sldMk cId="3243570053" sldId="5915"/>
        </pc:sldMkLst>
        <pc:spChg chg="mod">
          <ac:chgData name="Lara Calado" userId="b264d5614fd291e4" providerId="LiveId" clId="{B181DA11-B231-4C8A-9288-EDBB11311FE8}" dt="2024-09-11T02:58:20.244" v="767" actId="1076"/>
          <ac:spMkLst>
            <pc:docMk/>
            <pc:sldMk cId="3243570053" sldId="5915"/>
            <ac:spMk id="2" creationId="{397E11A5-6BEC-249A-45B1-673FD63023B0}"/>
          </ac:spMkLst>
        </pc:spChg>
        <pc:spChg chg="mod">
          <ac:chgData name="Lara Calado" userId="b264d5614fd291e4" providerId="LiveId" clId="{B181DA11-B231-4C8A-9288-EDBB11311FE8}" dt="2024-09-11T02:58:25.475" v="768" actId="1076"/>
          <ac:spMkLst>
            <pc:docMk/>
            <pc:sldMk cId="3243570053" sldId="5915"/>
            <ac:spMk id="5" creationId="{B1615C3B-12FE-7027-853E-D46492162DAA}"/>
          </ac:spMkLst>
        </pc:spChg>
        <pc:spChg chg="del">
          <ac:chgData name="Lara Calado" userId="b264d5614fd291e4" providerId="LiveId" clId="{B181DA11-B231-4C8A-9288-EDBB11311FE8}" dt="2024-09-11T02:58:00.547" v="763" actId="478"/>
          <ac:spMkLst>
            <pc:docMk/>
            <pc:sldMk cId="3243570053" sldId="5915"/>
            <ac:spMk id="7" creationId="{46DC3801-EB32-5845-CB59-136118CCAD28}"/>
          </ac:spMkLst>
        </pc:spChg>
        <pc:spChg chg="mod">
          <ac:chgData name="Lara Calado" userId="b264d5614fd291e4" providerId="LiveId" clId="{B181DA11-B231-4C8A-9288-EDBB11311FE8}" dt="2024-09-11T02:58:05.544" v="764"/>
          <ac:spMkLst>
            <pc:docMk/>
            <pc:sldMk cId="3243570053" sldId="5915"/>
            <ac:spMk id="10" creationId="{652B80E8-069A-B007-B239-E6885EB93E49}"/>
          </ac:spMkLst>
        </pc:spChg>
        <pc:spChg chg="mod">
          <ac:chgData name="Lara Calado" userId="b264d5614fd291e4" providerId="LiveId" clId="{B181DA11-B231-4C8A-9288-EDBB11311FE8}" dt="2024-09-11T02:58:25.475" v="768" actId="1076"/>
          <ac:spMkLst>
            <pc:docMk/>
            <pc:sldMk cId="3243570053" sldId="5915"/>
            <ac:spMk id="36" creationId="{1F97697D-5179-6818-9D2E-EFC6AEBE86C7}"/>
          </ac:spMkLst>
        </pc:spChg>
        <pc:grpChg chg="add mod ord">
          <ac:chgData name="Lara Calado" userId="b264d5614fd291e4" providerId="LiveId" clId="{B181DA11-B231-4C8A-9288-EDBB11311FE8}" dt="2024-09-11T02:58:12.382" v="765" actId="167"/>
          <ac:grpSpMkLst>
            <pc:docMk/>
            <pc:sldMk cId="3243570053" sldId="5915"/>
            <ac:grpSpMk id="8" creationId="{14CC7394-BE85-446A-328C-2C131B069DAB}"/>
          </ac:grpSpMkLst>
        </pc:grpChg>
        <pc:graphicFrameChg chg="mod modGraphic">
          <ac:chgData name="Lara Calado" userId="b264d5614fd291e4" providerId="LiveId" clId="{B181DA11-B231-4C8A-9288-EDBB11311FE8}" dt="2024-09-11T02:58:25.475" v="768" actId="1076"/>
          <ac:graphicFrameMkLst>
            <pc:docMk/>
            <pc:sldMk cId="3243570053" sldId="5915"/>
            <ac:graphicFrameMk id="37" creationId="{464C7559-EA2E-4FCA-39C0-D94A0DB01D18}"/>
          </ac:graphicFrameMkLst>
        </pc:graphicFrameChg>
        <pc:graphicFrameChg chg="mod modGraphic">
          <ac:chgData name="Lara Calado" userId="b264d5614fd291e4" providerId="LiveId" clId="{B181DA11-B231-4C8A-9288-EDBB11311FE8}" dt="2024-09-11T02:58:25.475" v="768" actId="1076"/>
          <ac:graphicFrameMkLst>
            <pc:docMk/>
            <pc:sldMk cId="3243570053" sldId="5915"/>
            <ac:graphicFrameMk id="38" creationId="{1D349626-8577-18F4-248D-BE027EA25EAF}"/>
          </ac:graphicFrameMkLst>
        </pc:graphicFrameChg>
        <pc:picChg chg="del">
          <ac:chgData name="Lara Calado" userId="b264d5614fd291e4" providerId="LiveId" clId="{B181DA11-B231-4C8A-9288-EDBB11311FE8}" dt="2024-09-11T02:57:58.251" v="762" actId="478"/>
          <ac:picMkLst>
            <pc:docMk/>
            <pc:sldMk cId="3243570053" sldId="5915"/>
            <ac:picMk id="6" creationId="{C9ED1421-7F85-78D6-BDBF-378F941073EF}"/>
          </ac:picMkLst>
        </pc:picChg>
        <pc:picChg chg="mod">
          <ac:chgData name="Lara Calado" userId="b264d5614fd291e4" providerId="LiveId" clId="{B181DA11-B231-4C8A-9288-EDBB11311FE8}" dt="2024-09-11T02:58:05.544" v="764"/>
          <ac:picMkLst>
            <pc:docMk/>
            <pc:sldMk cId="3243570053" sldId="5915"/>
            <ac:picMk id="9" creationId="{0F358D3F-C7C4-8FB8-B613-BA4B51E7FD99}"/>
          </ac:picMkLst>
        </pc:picChg>
        <pc:picChg chg="mod">
          <ac:chgData name="Lara Calado" userId="b264d5614fd291e4" providerId="LiveId" clId="{B181DA11-B231-4C8A-9288-EDBB11311FE8}" dt="2024-09-11T02:58:05.544" v="764"/>
          <ac:picMkLst>
            <pc:docMk/>
            <pc:sldMk cId="3243570053" sldId="5915"/>
            <ac:picMk id="11" creationId="{86479816-98B7-46CB-6D19-739A10E18CAF}"/>
          </ac:picMkLst>
        </pc:picChg>
        <pc:picChg chg="mod">
          <ac:chgData name="Lara Calado" userId="b264d5614fd291e4" providerId="LiveId" clId="{B181DA11-B231-4C8A-9288-EDBB11311FE8}" dt="2024-09-11T02:58:27.810" v="769" actId="1076"/>
          <ac:picMkLst>
            <pc:docMk/>
            <pc:sldMk cId="3243570053" sldId="5915"/>
            <ac:picMk id="1026" creationId="{7327AA79-BB53-2991-D50B-35A44E15D2BC}"/>
          </ac:picMkLst>
        </pc:picChg>
        <pc:picChg chg="mod">
          <ac:chgData name="Lara Calado" userId="b264d5614fd291e4" providerId="LiveId" clId="{B181DA11-B231-4C8A-9288-EDBB11311FE8}" dt="2024-09-11T02:58:31.820" v="770" actId="1076"/>
          <ac:picMkLst>
            <pc:docMk/>
            <pc:sldMk cId="3243570053" sldId="5915"/>
            <ac:picMk id="1028" creationId="{158901A3-7F2E-6E2C-71A0-A67D059754C7}"/>
          </ac:picMkLst>
        </pc:picChg>
      </pc:sldChg>
      <pc:sldChg chg="addSp delSp modSp mod">
        <pc:chgData name="Lara Calado" userId="b264d5614fd291e4" providerId="LiveId" clId="{B181DA11-B231-4C8A-9288-EDBB11311FE8}" dt="2024-09-11T02:57:10.796" v="754" actId="478"/>
        <pc:sldMkLst>
          <pc:docMk/>
          <pc:sldMk cId="3627446456" sldId="5916"/>
        </pc:sldMkLst>
        <pc:spChg chg="del mod">
          <ac:chgData name="Lara Calado" userId="b264d5614fd291e4" providerId="LiveId" clId="{B181DA11-B231-4C8A-9288-EDBB11311FE8}" dt="2024-09-11T02:57:06.462" v="753" actId="478"/>
          <ac:spMkLst>
            <pc:docMk/>
            <pc:sldMk cId="3627446456" sldId="5916"/>
            <ac:spMk id="2" creationId="{397E11A5-6BEC-249A-45B1-673FD63023B0}"/>
          </ac:spMkLst>
        </pc:spChg>
        <pc:spChg chg="del">
          <ac:chgData name="Lara Calado" userId="b264d5614fd291e4" providerId="LiveId" clId="{B181DA11-B231-4C8A-9288-EDBB11311FE8}" dt="2024-09-11T02:56:29.883" v="746" actId="478"/>
          <ac:spMkLst>
            <pc:docMk/>
            <pc:sldMk cId="3627446456" sldId="5916"/>
            <ac:spMk id="6" creationId="{E38555D9-ED70-6CA0-25FD-DF02C3768A53}"/>
          </ac:spMkLst>
        </pc:spChg>
        <pc:spChg chg="mod">
          <ac:chgData name="Lara Calado" userId="b264d5614fd291e4" providerId="LiveId" clId="{B181DA11-B231-4C8A-9288-EDBB11311FE8}" dt="2024-09-11T02:56:50.151" v="750"/>
          <ac:spMkLst>
            <pc:docMk/>
            <pc:sldMk cId="3627446456" sldId="5916"/>
            <ac:spMk id="8" creationId="{1C0849B2-6CCC-1623-3962-E32AF7DFCA05}"/>
          </ac:spMkLst>
        </pc:spChg>
        <pc:spChg chg="add mod">
          <ac:chgData name="Lara Calado" userId="b264d5614fd291e4" providerId="LiveId" clId="{B181DA11-B231-4C8A-9288-EDBB11311FE8}" dt="2024-09-11T02:56:50.151" v="750"/>
          <ac:spMkLst>
            <pc:docMk/>
            <pc:sldMk cId="3627446456" sldId="5916"/>
            <ac:spMk id="10" creationId="{B4B95D2F-B499-48F6-D260-131FA31ED7B3}"/>
          </ac:spMkLst>
        </pc:spChg>
        <pc:spChg chg="add del mod">
          <ac:chgData name="Lara Calado" userId="b264d5614fd291e4" providerId="LiveId" clId="{B181DA11-B231-4C8A-9288-EDBB11311FE8}" dt="2024-09-11T02:57:10.796" v="754" actId="478"/>
          <ac:spMkLst>
            <pc:docMk/>
            <pc:sldMk cId="3627446456" sldId="5916"/>
            <ac:spMk id="12" creationId="{3241C149-349B-BA2E-7AF7-57D9221AB905}"/>
          </ac:spMkLst>
        </pc:spChg>
        <pc:grpChg chg="add mod ord">
          <ac:chgData name="Lara Calado" userId="b264d5614fd291e4" providerId="LiveId" clId="{B181DA11-B231-4C8A-9288-EDBB11311FE8}" dt="2024-09-11T02:56:54.616" v="751" actId="167"/>
          <ac:grpSpMkLst>
            <pc:docMk/>
            <pc:sldMk cId="3627446456" sldId="5916"/>
            <ac:grpSpMk id="4" creationId="{F8C35F86-6308-88C5-1952-8FC7CB8A609C}"/>
          </ac:grpSpMkLst>
        </pc:grpChg>
        <pc:graphicFrameChg chg="mod modGraphic">
          <ac:chgData name="Lara Calado" userId="b264d5614fd291e4" providerId="LiveId" clId="{B181DA11-B231-4C8A-9288-EDBB11311FE8}" dt="2024-09-11T02:56:42.685" v="748"/>
          <ac:graphicFrameMkLst>
            <pc:docMk/>
            <pc:sldMk cId="3627446456" sldId="5916"/>
            <ac:graphicFrameMk id="40" creationId="{F316F54E-DD77-7A09-4C5F-492FE169250D}"/>
          </ac:graphicFrameMkLst>
        </pc:graphicFrameChg>
        <pc:graphicFrameChg chg="mod modGraphic">
          <ac:chgData name="Lara Calado" userId="b264d5614fd291e4" providerId="LiveId" clId="{B181DA11-B231-4C8A-9288-EDBB11311FE8}" dt="2024-09-11T02:56:44.511" v="749"/>
          <ac:graphicFrameMkLst>
            <pc:docMk/>
            <pc:sldMk cId="3627446456" sldId="5916"/>
            <ac:graphicFrameMk id="41" creationId="{8B20942E-0DE5-D86E-512E-5D06BC83AF04}"/>
          </ac:graphicFrameMkLst>
        </pc:graphicFrameChg>
        <pc:picChg chg="del">
          <ac:chgData name="Lara Calado" userId="b264d5614fd291e4" providerId="LiveId" clId="{B181DA11-B231-4C8A-9288-EDBB11311FE8}" dt="2024-09-11T02:56:33.634" v="747" actId="478"/>
          <ac:picMkLst>
            <pc:docMk/>
            <pc:sldMk cId="3627446456" sldId="5916"/>
            <ac:picMk id="5" creationId="{26C28691-9F61-E175-C4EE-7C810B0E3FD4}"/>
          </ac:picMkLst>
        </pc:picChg>
        <pc:picChg chg="mod">
          <ac:chgData name="Lara Calado" userId="b264d5614fd291e4" providerId="LiveId" clId="{B181DA11-B231-4C8A-9288-EDBB11311FE8}" dt="2024-09-11T02:56:50.151" v="750"/>
          <ac:picMkLst>
            <pc:docMk/>
            <pc:sldMk cId="3627446456" sldId="5916"/>
            <ac:picMk id="7" creationId="{E53B0CA0-980D-557D-20FA-E5FC901E4C06}"/>
          </ac:picMkLst>
        </pc:picChg>
        <pc:picChg chg="mod">
          <ac:chgData name="Lara Calado" userId="b264d5614fd291e4" providerId="LiveId" clId="{B181DA11-B231-4C8A-9288-EDBB11311FE8}" dt="2024-09-11T02:56:50.151" v="750"/>
          <ac:picMkLst>
            <pc:docMk/>
            <pc:sldMk cId="3627446456" sldId="5916"/>
            <ac:picMk id="9" creationId="{81192ED8-F78A-DC4C-CA8C-6E7123FEC805}"/>
          </ac:picMkLst>
        </pc:picChg>
      </pc:sldChg>
      <pc:sldChg chg="addSp delSp modSp mod">
        <pc:chgData name="Lara Calado" userId="b264d5614fd291e4" providerId="LiveId" clId="{B181DA11-B231-4C8A-9288-EDBB11311FE8}" dt="2024-09-11T02:55:58.627" v="743" actId="1076"/>
        <pc:sldMkLst>
          <pc:docMk/>
          <pc:sldMk cId="3094384441" sldId="5917"/>
        </pc:sldMkLst>
        <pc:spChg chg="mod">
          <ac:chgData name="Lara Calado" userId="b264d5614fd291e4" providerId="LiveId" clId="{B181DA11-B231-4C8A-9288-EDBB11311FE8}" dt="2024-09-11T02:55:58.627" v="743" actId="1076"/>
          <ac:spMkLst>
            <pc:docMk/>
            <pc:sldMk cId="3094384441" sldId="5917"/>
            <ac:spMk id="2" creationId="{397E11A5-6BEC-249A-45B1-673FD63023B0}"/>
          </ac:spMkLst>
        </pc:spChg>
        <pc:spChg chg="del">
          <ac:chgData name="Lara Calado" userId="b264d5614fd291e4" providerId="LiveId" clId="{B181DA11-B231-4C8A-9288-EDBB11311FE8}" dt="2024-09-11T02:54:33.021" v="721" actId="478"/>
          <ac:spMkLst>
            <pc:docMk/>
            <pc:sldMk cId="3094384441" sldId="5917"/>
            <ac:spMk id="5" creationId="{3C14FF5B-499A-CCFC-60F8-6ACD3C8EB483}"/>
          </ac:spMkLst>
        </pc:spChg>
        <pc:spChg chg="mod">
          <ac:chgData name="Lara Calado" userId="b264d5614fd291e4" providerId="LiveId" clId="{B181DA11-B231-4C8A-9288-EDBB11311FE8}" dt="2024-09-11T02:55:33.162" v="734" actId="1076"/>
          <ac:spMkLst>
            <pc:docMk/>
            <pc:sldMk cId="3094384441" sldId="5917"/>
            <ac:spMk id="6" creationId="{14E00ED3-165B-3011-D530-7ABA6A657465}"/>
          </ac:spMkLst>
        </pc:spChg>
        <pc:spChg chg="mod">
          <ac:chgData name="Lara Calado" userId="b264d5614fd291e4" providerId="LiveId" clId="{B181DA11-B231-4C8A-9288-EDBB11311FE8}" dt="2024-09-11T02:54:58.404" v="726"/>
          <ac:spMkLst>
            <pc:docMk/>
            <pc:sldMk cId="3094384441" sldId="5917"/>
            <ac:spMk id="11" creationId="{485C84BB-EA25-649F-DC3D-DC2902AF3520}"/>
          </ac:spMkLst>
        </pc:spChg>
        <pc:spChg chg="mod">
          <ac:chgData name="Lara Calado" userId="b264d5614fd291e4" providerId="LiveId" clId="{B181DA11-B231-4C8A-9288-EDBB11311FE8}" dt="2024-09-11T02:55:27.460" v="732" actId="1076"/>
          <ac:spMkLst>
            <pc:docMk/>
            <pc:sldMk cId="3094384441" sldId="5917"/>
            <ac:spMk id="36" creationId="{0C56F8E8-C932-DAF8-6C1A-0C7F09B5BD9A}"/>
          </ac:spMkLst>
        </pc:spChg>
        <pc:grpChg chg="add mod ord">
          <ac:chgData name="Lara Calado" userId="b264d5614fd291e4" providerId="LiveId" clId="{B181DA11-B231-4C8A-9288-EDBB11311FE8}" dt="2024-09-11T02:55:07.828" v="727" actId="167"/>
          <ac:grpSpMkLst>
            <pc:docMk/>
            <pc:sldMk cId="3094384441" sldId="5917"/>
            <ac:grpSpMk id="9" creationId="{368829B4-3C2B-B554-B4EF-4B654A1696D1}"/>
          </ac:grpSpMkLst>
        </pc:grpChg>
        <pc:graphicFrameChg chg="mod modGraphic">
          <ac:chgData name="Lara Calado" userId="b264d5614fd291e4" providerId="LiveId" clId="{B181DA11-B231-4C8A-9288-EDBB11311FE8}" dt="2024-09-11T02:55:23.366" v="731"/>
          <ac:graphicFrameMkLst>
            <pc:docMk/>
            <pc:sldMk cId="3094384441" sldId="5917"/>
            <ac:graphicFrameMk id="37" creationId="{A15DA2EE-FB6C-B6A5-4082-327457F2E2F9}"/>
          </ac:graphicFrameMkLst>
        </pc:graphicFrameChg>
        <pc:picChg chg="del">
          <ac:chgData name="Lara Calado" userId="b264d5614fd291e4" providerId="LiveId" clId="{B181DA11-B231-4C8A-9288-EDBB11311FE8}" dt="2024-09-11T02:54:52.331" v="725" actId="478"/>
          <ac:picMkLst>
            <pc:docMk/>
            <pc:sldMk cId="3094384441" sldId="5917"/>
            <ac:picMk id="4" creationId="{5551DBFE-C90C-663E-BA0F-C34B30538403}"/>
          </ac:picMkLst>
        </pc:picChg>
        <pc:picChg chg="mod">
          <ac:chgData name="Lara Calado" userId="b264d5614fd291e4" providerId="LiveId" clId="{B181DA11-B231-4C8A-9288-EDBB11311FE8}" dt="2024-09-11T02:54:58.404" v="726"/>
          <ac:picMkLst>
            <pc:docMk/>
            <pc:sldMk cId="3094384441" sldId="5917"/>
            <ac:picMk id="10" creationId="{90927602-1911-6A40-03FE-467E83B7E064}"/>
          </ac:picMkLst>
        </pc:picChg>
        <pc:picChg chg="mod">
          <ac:chgData name="Lara Calado" userId="b264d5614fd291e4" providerId="LiveId" clId="{B181DA11-B231-4C8A-9288-EDBB11311FE8}" dt="2024-09-11T02:54:58.404" v="726"/>
          <ac:picMkLst>
            <pc:docMk/>
            <pc:sldMk cId="3094384441" sldId="5917"/>
            <ac:picMk id="12" creationId="{48454120-94EE-E07C-8FE5-CAA62CA34309}"/>
          </ac:picMkLst>
        </pc:picChg>
        <pc:picChg chg="mod">
          <ac:chgData name="Lara Calado" userId="b264d5614fd291e4" providerId="LiveId" clId="{B181DA11-B231-4C8A-9288-EDBB11311FE8}" dt="2024-09-11T02:55:29.819" v="733" actId="1076"/>
          <ac:picMkLst>
            <pc:docMk/>
            <pc:sldMk cId="3094384441" sldId="5917"/>
            <ac:picMk id="3074" creationId="{4F57FB92-5A25-06F7-56AA-5E6F7160B390}"/>
          </ac:picMkLst>
        </pc:picChg>
      </pc:sldChg>
      <pc:sldChg chg="addSp delSp modSp mod">
        <pc:chgData name="Lara Calado" userId="b264d5614fd291e4" providerId="LiveId" clId="{B181DA11-B231-4C8A-9288-EDBB11311FE8}" dt="2024-09-11T02:35:40.197" v="476" actId="1076"/>
        <pc:sldMkLst>
          <pc:docMk/>
          <pc:sldMk cId="611099910" sldId="5918"/>
        </pc:sldMkLst>
        <pc:spChg chg="mod">
          <ac:chgData name="Lara Calado" userId="b264d5614fd291e4" providerId="LiveId" clId="{B181DA11-B231-4C8A-9288-EDBB11311FE8}" dt="2024-09-11T02:35:27.431" v="474" actId="1076"/>
          <ac:spMkLst>
            <pc:docMk/>
            <pc:sldMk cId="611099910" sldId="5918"/>
            <ac:spMk id="2" creationId="{5CCFE134-078E-F26B-669C-EC16F3B4A320}"/>
          </ac:spMkLst>
        </pc:spChg>
        <pc:spChg chg="mod">
          <ac:chgData name="Lara Calado" userId="b264d5614fd291e4" providerId="LiveId" clId="{B181DA11-B231-4C8A-9288-EDBB11311FE8}" dt="2024-09-11T02:35:23.942" v="473" actId="1076"/>
          <ac:spMkLst>
            <pc:docMk/>
            <pc:sldMk cId="611099910" sldId="5918"/>
            <ac:spMk id="7" creationId="{C7CEEB12-B758-0A0C-DA40-05408BBAFD07}"/>
          </ac:spMkLst>
        </pc:spChg>
        <pc:spChg chg="mod">
          <ac:chgData name="Lara Calado" userId="b264d5614fd291e4" providerId="LiveId" clId="{B181DA11-B231-4C8A-9288-EDBB11311FE8}" dt="2024-09-11T02:33:59.663" v="418"/>
          <ac:spMkLst>
            <pc:docMk/>
            <pc:sldMk cId="611099910" sldId="5918"/>
            <ac:spMk id="8" creationId="{4BA1C0B6-3131-DB97-AD64-A4EB9BFBBEBC}"/>
          </ac:spMkLst>
        </pc:spChg>
        <pc:spChg chg="del">
          <ac:chgData name="Lara Calado" userId="b264d5614fd291e4" providerId="LiveId" clId="{B181DA11-B231-4C8A-9288-EDBB11311FE8}" dt="2024-09-11T02:33:28.141" v="412" actId="478"/>
          <ac:spMkLst>
            <pc:docMk/>
            <pc:sldMk cId="611099910" sldId="5918"/>
            <ac:spMk id="9" creationId="{CC89FCCC-E769-7120-35EC-39FCA0B436E7}"/>
          </ac:spMkLst>
        </pc:spChg>
        <pc:spChg chg="mod">
          <ac:chgData name="Lara Calado" userId="b264d5614fd291e4" providerId="LiveId" clId="{B181DA11-B231-4C8A-9288-EDBB11311FE8}" dt="2024-09-11T02:35:40.197" v="476" actId="1076"/>
          <ac:spMkLst>
            <pc:docMk/>
            <pc:sldMk cId="611099910" sldId="5918"/>
            <ac:spMk id="11" creationId="{BBDB4EA2-5796-FBD8-4092-9C9861EFCE87}"/>
          </ac:spMkLst>
        </pc:spChg>
        <pc:grpChg chg="add mod ord">
          <ac:chgData name="Lara Calado" userId="b264d5614fd291e4" providerId="LiveId" clId="{B181DA11-B231-4C8A-9288-EDBB11311FE8}" dt="2024-09-11T02:34:05.171" v="419" actId="167"/>
          <ac:grpSpMkLst>
            <pc:docMk/>
            <pc:sldMk cId="611099910" sldId="5918"/>
            <ac:grpSpMk id="3" creationId="{1626059F-5332-50BD-0AB4-E232C23B778C}"/>
          </ac:grpSpMkLst>
        </pc:grpChg>
        <pc:graphicFrameChg chg="mod modGraphic">
          <ac:chgData name="Lara Calado" userId="b264d5614fd291e4" providerId="LiveId" clId="{B181DA11-B231-4C8A-9288-EDBB11311FE8}" dt="2024-09-11T02:35:11.903" v="472" actId="20577"/>
          <ac:graphicFrameMkLst>
            <pc:docMk/>
            <pc:sldMk cId="611099910" sldId="5918"/>
            <ac:graphicFrameMk id="4" creationId="{29C9867A-E127-313B-62EF-D9C50EC05FC3}"/>
          </ac:graphicFrameMkLst>
        </pc:graphicFrameChg>
        <pc:picChg chg="del">
          <ac:chgData name="Lara Calado" userId="b264d5614fd291e4" providerId="LiveId" clId="{B181DA11-B231-4C8A-9288-EDBB11311FE8}" dt="2024-09-11T02:33:53.997" v="417" actId="478"/>
          <ac:picMkLst>
            <pc:docMk/>
            <pc:sldMk cId="611099910" sldId="5918"/>
            <ac:picMk id="5" creationId="{C0A6379A-0986-184C-1484-AFD160AD77E0}"/>
          </ac:picMkLst>
        </pc:picChg>
        <pc:picChg chg="mod">
          <ac:chgData name="Lara Calado" userId="b264d5614fd291e4" providerId="LiveId" clId="{B181DA11-B231-4C8A-9288-EDBB11311FE8}" dt="2024-09-11T02:33:59.663" v="418"/>
          <ac:picMkLst>
            <pc:docMk/>
            <pc:sldMk cId="611099910" sldId="5918"/>
            <ac:picMk id="6" creationId="{736ACEF9-4947-3DD4-ACE9-1C1D6B9C8DEF}"/>
          </ac:picMkLst>
        </pc:picChg>
        <pc:picChg chg="mod">
          <ac:chgData name="Lara Calado" userId="b264d5614fd291e4" providerId="LiveId" clId="{B181DA11-B231-4C8A-9288-EDBB11311FE8}" dt="2024-09-11T02:33:59.663" v="418"/>
          <ac:picMkLst>
            <pc:docMk/>
            <pc:sldMk cId="611099910" sldId="5918"/>
            <ac:picMk id="10" creationId="{72343CBB-879B-989C-2017-955E47677F83}"/>
          </ac:picMkLst>
        </pc:picChg>
      </pc:sldChg>
      <pc:sldChg chg="addSp delSp modSp mod">
        <pc:chgData name="Lara Calado" userId="b264d5614fd291e4" providerId="LiveId" clId="{B181DA11-B231-4C8A-9288-EDBB11311FE8}" dt="2024-09-11T02:36:58.084" v="497" actId="1076"/>
        <pc:sldMkLst>
          <pc:docMk/>
          <pc:sldMk cId="735322024" sldId="5920"/>
        </pc:sldMkLst>
        <pc:spChg chg="del">
          <ac:chgData name="Lara Calado" userId="b264d5614fd291e4" providerId="LiveId" clId="{B181DA11-B231-4C8A-9288-EDBB11311FE8}" dt="2024-09-11T02:36:15.863" v="484" actId="478"/>
          <ac:spMkLst>
            <pc:docMk/>
            <pc:sldMk cId="735322024" sldId="5920"/>
            <ac:spMk id="6" creationId="{A224907C-4C48-43E1-AA29-C61DB85AC09E}"/>
          </ac:spMkLst>
        </pc:spChg>
        <pc:spChg chg="mod">
          <ac:chgData name="Lara Calado" userId="b264d5614fd291e4" providerId="LiveId" clId="{B181DA11-B231-4C8A-9288-EDBB11311FE8}" dt="2024-09-11T02:36:43.840" v="492" actId="1076"/>
          <ac:spMkLst>
            <pc:docMk/>
            <pc:sldMk cId="735322024" sldId="5920"/>
            <ac:spMk id="7" creationId="{93B4DB43-93B3-2B67-3072-D130F87F065D}"/>
          </ac:spMkLst>
        </pc:spChg>
        <pc:spChg chg="mod">
          <ac:chgData name="Lara Calado" userId="b264d5614fd291e4" providerId="LiveId" clId="{B181DA11-B231-4C8A-9288-EDBB11311FE8}" dt="2024-09-11T02:36:33.397" v="489"/>
          <ac:spMkLst>
            <pc:docMk/>
            <pc:sldMk cId="735322024" sldId="5920"/>
            <ac:spMk id="8" creationId="{681483CD-A22E-B032-85CC-6C143F3E4750}"/>
          </ac:spMkLst>
        </pc:spChg>
        <pc:spChg chg="mod">
          <ac:chgData name="Lara Calado" userId="b264d5614fd291e4" providerId="LiveId" clId="{B181DA11-B231-4C8A-9288-EDBB11311FE8}" dt="2024-09-11T02:36:43.840" v="492" actId="1076"/>
          <ac:spMkLst>
            <pc:docMk/>
            <pc:sldMk cId="735322024" sldId="5920"/>
            <ac:spMk id="9" creationId="{0FC3B815-6F3A-B76A-93F9-ED24F87246F6}"/>
          </ac:spMkLst>
        </pc:spChg>
        <pc:spChg chg="mod">
          <ac:chgData name="Lara Calado" userId="b264d5614fd291e4" providerId="LiveId" clId="{B181DA11-B231-4C8A-9288-EDBB11311FE8}" dt="2024-09-11T02:36:58.084" v="497" actId="1076"/>
          <ac:spMkLst>
            <pc:docMk/>
            <pc:sldMk cId="735322024" sldId="5920"/>
            <ac:spMk id="11" creationId="{BBDB4EA2-5796-FBD8-4092-9C9861EFCE87}"/>
          </ac:spMkLst>
        </pc:spChg>
        <pc:grpChg chg="add mod ord">
          <ac:chgData name="Lara Calado" userId="b264d5614fd291e4" providerId="LiveId" clId="{B181DA11-B231-4C8A-9288-EDBB11311FE8}" dt="2024-09-11T02:36:36.050" v="490" actId="167"/>
          <ac:grpSpMkLst>
            <pc:docMk/>
            <pc:sldMk cId="735322024" sldId="5920"/>
            <ac:grpSpMk id="2" creationId="{6DE1A03D-EAAC-B601-48AA-FCFDC547B888}"/>
          </ac:grpSpMkLst>
        </pc:grpChg>
        <pc:graphicFrameChg chg="mod modGraphic">
          <ac:chgData name="Lara Calado" userId="b264d5614fd291e4" providerId="LiveId" clId="{B181DA11-B231-4C8A-9288-EDBB11311FE8}" dt="2024-09-11T02:36:50.778" v="494" actId="207"/>
          <ac:graphicFrameMkLst>
            <pc:docMk/>
            <pc:sldMk cId="735322024" sldId="5920"/>
            <ac:graphicFrameMk id="4" creationId="{29C9867A-E127-313B-62EF-D9C50EC05FC3}"/>
          </ac:graphicFrameMkLst>
        </pc:graphicFrameChg>
        <pc:picChg chg="mod">
          <ac:chgData name="Lara Calado" userId="b264d5614fd291e4" providerId="LiveId" clId="{B181DA11-B231-4C8A-9288-EDBB11311FE8}" dt="2024-09-11T02:36:33.397" v="489"/>
          <ac:picMkLst>
            <pc:docMk/>
            <pc:sldMk cId="735322024" sldId="5920"/>
            <ac:picMk id="3" creationId="{1DF37AA6-47F0-DF23-AFA5-D204BC3A8BA4}"/>
          </ac:picMkLst>
        </pc:picChg>
        <pc:picChg chg="del">
          <ac:chgData name="Lara Calado" userId="b264d5614fd291e4" providerId="LiveId" clId="{B181DA11-B231-4C8A-9288-EDBB11311FE8}" dt="2024-09-11T02:36:18.076" v="485" actId="478"/>
          <ac:picMkLst>
            <pc:docMk/>
            <pc:sldMk cId="735322024" sldId="5920"/>
            <ac:picMk id="5" creationId="{8869747B-D192-11D4-E46A-6698BE98A5C7}"/>
          </ac:picMkLst>
        </pc:picChg>
        <pc:picChg chg="mod">
          <ac:chgData name="Lara Calado" userId="b264d5614fd291e4" providerId="LiveId" clId="{B181DA11-B231-4C8A-9288-EDBB11311FE8}" dt="2024-09-11T02:36:33.397" v="489"/>
          <ac:picMkLst>
            <pc:docMk/>
            <pc:sldMk cId="735322024" sldId="5920"/>
            <ac:picMk id="10" creationId="{EBF1ACBE-F74B-DF1E-FC03-F67BBA413F6E}"/>
          </ac:picMkLst>
        </pc:picChg>
      </pc:sldChg>
      <pc:sldChg chg="addSp delSp modSp mod">
        <pc:chgData name="Lara Calado" userId="b264d5614fd291e4" providerId="LiveId" clId="{B181DA11-B231-4C8A-9288-EDBB11311FE8}" dt="2024-09-11T02:41:28.636" v="552" actId="1076"/>
        <pc:sldMkLst>
          <pc:docMk/>
          <pc:sldMk cId="4025521484" sldId="5921"/>
        </pc:sldMkLst>
        <pc:spChg chg="del">
          <ac:chgData name="Lara Calado" userId="b264d5614fd291e4" providerId="LiveId" clId="{B181DA11-B231-4C8A-9288-EDBB11311FE8}" dt="2024-09-11T02:39:10.129" v="521" actId="478"/>
          <ac:spMkLst>
            <pc:docMk/>
            <pc:sldMk cId="4025521484" sldId="5921"/>
            <ac:spMk id="5" creationId="{520C4D1E-2DC9-1F2D-1E58-C4E561E4817E}"/>
          </ac:spMkLst>
        </pc:spChg>
        <pc:spChg chg="mod">
          <ac:chgData name="Lara Calado" userId="b264d5614fd291e4" providerId="LiveId" clId="{B181DA11-B231-4C8A-9288-EDBB11311FE8}" dt="2024-09-11T02:40:21.510" v="541" actId="1076"/>
          <ac:spMkLst>
            <pc:docMk/>
            <pc:sldMk cId="4025521484" sldId="5921"/>
            <ac:spMk id="10" creationId="{5A7EACEF-F46C-2D67-07B7-AF7C7283D43C}"/>
          </ac:spMkLst>
        </pc:spChg>
        <pc:spChg chg="mod">
          <ac:chgData name="Lara Calado" userId="b264d5614fd291e4" providerId="LiveId" clId="{B181DA11-B231-4C8A-9288-EDBB11311FE8}" dt="2024-09-11T02:41:28.636" v="552" actId="1076"/>
          <ac:spMkLst>
            <pc:docMk/>
            <pc:sldMk cId="4025521484" sldId="5921"/>
            <ac:spMk id="11" creationId="{BBDB4EA2-5796-FBD8-4092-9C9861EFCE87}"/>
          </ac:spMkLst>
        </pc:spChg>
        <pc:spChg chg="mod">
          <ac:chgData name="Lara Calado" userId="b264d5614fd291e4" providerId="LiveId" clId="{B181DA11-B231-4C8A-9288-EDBB11311FE8}" dt="2024-09-11T02:40:15.692" v="539" actId="1076"/>
          <ac:spMkLst>
            <pc:docMk/>
            <pc:sldMk cId="4025521484" sldId="5921"/>
            <ac:spMk id="13" creationId="{D7A74C17-49D0-4F62-5528-29BE128FB7DB}"/>
          </ac:spMkLst>
        </pc:spChg>
        <pc:spChg chg="mod">
          <ac:chgData name="Lara Calado" userId="b264d5614fd291e4" providerId="LiveId" clId="{B181DA11-B231-4C8A-9288-EDBB11311FE8}" dt="2024-09-11T02:40:18.501" v="540" actId="1076"/>
          <ac:spMkLst>
            <pc:docMk/>
            <pc:sldMk cId="4025521484" sldId="5921"/>
            <ac:spMk id="14" creationId="{3715A8F8-6501-E370-E689-6B1A87657CDE}"/>
          </ac:spMkLst>
        </pc:spChg>
        <pc:spChg chg="mod">
          <ac:chgData name="Lara Calado" userId="b264d5614fd291e4" providerId="LiveId" clId="{B181DA11-B231-4C8A-9288-EDBB11311FE8}" dt="2024-09-11T02:39:18.382" v="523"/>
          <ac:spMkLst>
            <pc:docMk/>
            <pc:sldMk cId="4025521484" sldId="5921"/>
            <ac:spMk id="15" creationId="{0BF85AE6-E87B-3378-E896-C147E2D4E867}"/>
          </ac:spMkLst>
        </pc:spChg>
        <pc:grpChg chg="add mod ord">
          <ac:chgData name="Lara Calado" userId="b264d5614fd291e4" providerId="LiveId" clId="{B181DA11-B231-4C8A-9288-EDBB11311FE8}" dt="2024-09-11T02:39:21.579" v="524" actId="167"/>
          <ac:grpSpMkLst>
            <pc:docMk/>
            <pc:sldMk cId="4025521484" sldId="5921"/>
            <ac:grpSpMk id="3" creationId="{AF34A925-D4F8-D635-89AC-6954756B6B84}"/>
          </ac:grpSpMkLst>
        </pc:grpChg>
        <pc:graphicFrameChg chg="mod modGraphic">
          <ac:chgData name="Lara Calado" userId="b264d5614fd291e4" providerId="LiveId" clId="{B181DA11-B231-4C8A-9288-EDBB11311FE8}" dt="2024-09-11T02:40:32.004" v="544" actId="1076"/>
          <ac:graphicFrameMkLst>
            <pc:docMk/>
            <pc:sldMk cId="4025521484" sldId="5921"/>
            <ac:graphicFrameMk id="6" creationId="{932B4D0C-C55D-14F4-508C-BFE88BDC748B}"/>
          </ac:graphicFrameMkLst>
        </pc:graphicFrameChg>
        <pc:graphicFrameChg chg="mod modGraphic">
          <ac:chgData name="Lara Calado" userId="b264d5614fd291e4" providerId="LiveId" clId="{B181DA11-B231-4C8A-9288-EDBB11311FE8}" dt="2024-09-11T02:39:57.242" v="534" actId="207"/>
          <ac:graphicFrameMkLst>
            <pc:docMk/>
            <pc:sldMk cId="4025521484" sldId="5921"/>
            <ac:graphicFrameMk id="12" creationId="{F3F6A67D-37C1-790E-8075-EA1570B4B9A5}"/>
          </ac:graphicFrameMkLst>
        </pc:graphicFrameChg>
        <pc:picChg chg="del">
          <ac:chgData name="Lara Calado" userId="b264d5614fd291e4" providerId="LiveId" clId="{B181DA11-B231-4C8A-9288-EDBB11311FE8}" dt="2024-09-11T02:39:12.147" v="522" actId="478"/>
          <ac:picMkLst>
            <pc:docMk/>
            <pc:sldMk cId="4025521484" sldId="5921"/>
            <ac:picMk id="4" creationId="{534DD65A-C01D-A5A4-F859-88C57B08F6D2}"/>
          </ac:picMkLst>
        </pc:picChg>
        <pc:picChg chg="mod">
          <ac:chgData name="Lara Calado" userId="b264d5614fd291e4" providerId="LiveId" clId="{B181DA11-B231-4C8A-9288-EDBB11311FE8}" dt="2024-09-11T02:39:18.382" v="523"/>
          <ac:picMkLst>
            <pc:docMk/>
            <pc:sldMk cId="4025521484" sldId="5921"/>
            <ac:picMk id="9" creationId="{711B4E3D-83C0-D4E4-7A44-1D000B4E996B}"/>
          </ac:picMkLst>
        </pc:picChg>
        <pc:picChg chg="mod">
          <ac:chgData name="Lara Calado" userId="b264d5614fd291e4" providerId="LiveId" clId="{B181DA11-B231-4C8A-9288-EDBB11311FE8}" dt="2024-09-11T02:39:18.382" v="523"/>
          <ac:picMkLst>
            <pc:docMk/>
            <pc:sldMk cId="4025521484" sldId="5921"/>
            <ac:picMk id="16" creationId="{3B2B341E-1FA8-68BD-2C81-F0F1A630BBD9}"/>
          </ac:picMkLst>
        </pc:picChg>
      </pc:sldChg>
      <pc:sldChg chg="addSp delSp modSp mod">
        <pc:chgData name="Lara Calado" userId="b264d5614fd291e4" providerId="LiveId" clId="{B181DA11-B231-4C8A-9288-EDBB11311FE8}" dt="2024-09-11T02:55:44.562" v="736" actId="1076"/>
        <pc:sldMkLst>
          <pc:docMk/>
          <pc:sldMk cId="2404930848" sldId="5925"/>
        </pc:sldMkLst>
        <pc:spChg chg="del">
          <ac:chgData name="Lara Calado" userId="b264d5614fd291e4" providerId="LiveId" clId="{B181DA11-B231-4C8A-9288-EDBB11311FE8}" dt="2024-09-11T02:52:28.375" v="695" actId="478"/>
          <ac:spMkLst>
            <pc:docMk/>
            <pc:sldMk cId="2404930848" sldId="5925"/>
            <ac:spMk id="4" creationId="{ADBD891B-DFE0-C751-ADF0-FF1D01749054}"/>
          </ac:spMkLst>
        </pc:spChg>
        <pc:spChg chg="mod">
          <ac:chgData name="Lara Calado" userId="b264d5614fd291e4" providerId="LiveId" clId="{B181DA11-B231-4C8A-9288-EDBB11311FE8}" dt="2024-09-11T02:52:37.960" v="698"/>
          <ac:spMkLst>
            <pc:docMk/>
            <pc:sldMk cId="2404930848" sldId="5925"/>
            <ac:spMk id="32" creationId="{366D9288-C6B9-CD73-F14E-0D72E3840113}"/>
          </ac:spMkLst>
        </pc:spChg>
        <pc:spChg chg="mod">
          <ac:chgData name="Lara Calado" userId="b264d5614fd291e4" providerId="LiveId" clId="{B181DA11-B231-4C8A-9288-EDBB11311FE8}" dt="2024-09-11T02:53:31.465" v="713"/>
          <ac:spMkLst>
            <pc:docMk/>
            <pc:sldMk cId="2404930848" sldId="5925"/>
            <ac:spMk id="36" creationId="{C79665BB-29DA-C0A0-7717-641B57C7524B}"/>
          </ac:spMkLst>
        </pc:spChg>
        <pc:spChg chg="add del mod">
          <ac:chgData name="Lara Calado" userId="b264d5614fd291e4" providerId="LiveId" clId="{B181DA11-B231-4C8A-9288-EDBB11311FE8}" dt="2024-09-11T02:55:44.562" v="736" actId="1076"/>
          <ac:spMkLst>
            <pc:docMk/>
            <pc:sldMk cId="2404930848" sldId="5925"/>
            <ac:spMk id="51" creationId="{26A5B140-7A7D-51B8-8FC9-B2DFF269E942}"/>
          </ac:spMkLst>
        </pc:spChg>
        <pc:spChg chg="mod">
          <ac:chgData name="Lara Calado" userId="b264d5614fd291e4" providerId="LiveId" clId="{B181DA11-B231-4C8A-9288-EDBB11311FE8}" dt="2024-09-11T02:53:22.062" v="711" actId="207"/>
          <ac:spMkLst>
            <pc:docMk/>
            <pc:sldMk cId="2404930848" sldId="5925"/>
            <ac:spMk id="70" creationId="{BB53509F-175B-8EC8-0D5C-5FE40F6C49CD}"/>
          </ac:spMkLst>
        </pc:spChg>
        <pc:grpChg chg="add mod ord">
          <ac:chgData name="Lara Calado" userId="b264d5614fd291e4" providerId="LiveId" clId="{B181DA11-B231-4C8A-9288-EDBB11311FE8}" dt="2024-09-11T02:53:00.191" v="704" actId="167"/>
          <ac:grpSpMkLst>
            <pc:docMk/>
            <pc:sldMk cId="2404930848" sldId="5925"/>
            <ac:grpSpMk id="25" creationId="{8E836A97-72C1-C97F-9B6A-63FEE5BCAE0E}"/>
          </ac:grpSpMkLst>
        </pc:grpChg>
        <pc:grpChg chg="add mod ord">
          <ac:chgData name="Lara Calado" userId="b264d5614fd291e4" providerId="LiveId" clId="{B181DA11-B231-4C8A-9288-EDBB11311FE8}" dt="2024-09-11T02:53:40.546" v="714" actId="167"/>
          <ac:grpSpMkLst>
            <pc:docMk/>
            <pc:sldMk cId="2404930848" sldId="5925"/>
            <ac:grpSpMk id="34" creationId="{503E7E6E-4AD1-F61E-83D3-8D6F44AF5DEC}"/>
          </ac:grpSpMkLst>
        </pc:grpChg>
        <pc:picChg chg="add del">
          <ac:chgData name="Lara Calado" userId="b264d5614fd291e4" providerId="LiveId" clId="{B181DA11-B231-4C8A-9288-EDBB11311FE8}" dt="2024-09-11T02:53:24.970" v="712" actId="478"/>
          <ac:picMkLst>
            <pc:docMk/>
            <pc:sldMk cId="2404930848" sldId="5925"/>
            <ac:picMk id="3" creationId="{032F965A-E783-FCF7-887D-342D17EBA202}"/>
          </ac:picMkLst>
        </pc:picChg>
        <pc:picChg chg="mod">
          <ac:chgData name="Lara Calado" userId="b264d5614fd291e4" providerId="LiveId" clId="{B181DA11-B231-4C8A-9288-EDBB11311FE8}" dt="2024-09-11T02:52:37.960" v="698"/>
          <ac:picMkLst>
            <pc:docMk/>
            <pc:sldMk cId="2404930848" sldId="5925"/>
            <ac:picMk id="31" creationId="{A95F9F34-9929-CB99-349E-8DA29518C906}"/>
          </ac:picMkLst>
        </pc:picChg>
        <pc:picChg chg="mod">
          <ac:chgData name="Lara Calado" userId="b264d5614fd291e4" providerId="LiveId" clId="{B181DA11-B231-4C8A-9288-EDBB11311FE8}" dt="2024-09-11T02:52:37.960" v="698"/>
          <ac:picMkLst>
            <pc:docMk/>
            <pc:sldMk cId="2404930848" sldId="5925"/>
            <ac:picMk id="33" creationId="{01284286-424E-0556-DFFF-EDC7A8148A5F}"/>
          </ac:picMkLst>
        </pc:picChg>
        <pc:picChg chg="mod">
          <ac:chgData name="Lara Calado" userId="b264d5614fd291e4" providerId="LiveId" clId="{B181DA11-B231-4C8A-9288-EDBB11311FE8}" dt="2024-09-11T02:53:31.465" v="713"/>
          <ac:picMkLst>
            <pc:docMk/>
            <pc:sldMk cId="2404930848" sldId="5925"/>
            <ac:picMk id="35" creationId="{B291C6E8-03E4-D95E-2B5E-944165ECD9D9}"/>
          </ac:picMkLst>
        </pc:picChg>
        <pc:picChg chg="mod">
          <ac:chgData name="Lara Calado" userId="b264d5614fd291e4" providerId="LiveId" clId="{B181DA11-B231-4C8A-9288-EDBB11311FE8}" dt="2024-09-11T02:53:31.465" v="713"/>
          <ac:picMkLst>
            <pc:docMk/>
            <pc:sldMk cId="2404930848" sldId="5925"/>
            <ac:picMk id="38" creationId="{AFB50610-88F8-857A-A52F-0824EADFC9E1}"/>
          </ac:picMkLst>
        </pc:picChg>
        <pc:picChg chg="mod">
          <ac:chgData name="Lara Calado" userId="b264d5614fd291e4" providerId="LiveId" clId="{B181DA11-B231-4C8A-9288-EDBB11311FE8}" dt="2024-09-11T02:53:18.174" v="710" actId="207"/>
          <ac:picMkLst>
            <pc:docMk/>
            <pc:sldMk cId="2404930848" sldId="5925"/>
            <ac:picMk id="42" creationId="{DC155FFD-E754-0025-0CCE-0A9C029457B9}"/>
          </ac:picMkLst>
        </pc:picChg>
        <pc:picChg chg="mod">
          <ac:chgData name="Lara Calado" userId="b264d5614fd291e4" providerId="LiveId" clId="{B181DA11-B231-4C8A-9288-EDBB11311FE8}" dt="2024-09-11T02:54:09.676" v="719" actId="1076"/>
          <ac:picMkLst>
            <pc:docMk/>
            <pc:sldMk cId="2404930848" sldId="5925"/>
            <ac:picMk id="73" creationId="{6298EC8B-34EE-C5C6-5E47-8BF56E30079B}"/>
          </ac:picMkLst>
        </pc:picChg>
        <pc:cxnChg chg="mod">
          <ac:chgData name="Lara Calado" userId="b264d5614fd291e4" providerId="LiveId" clId="{B181DA11-B231-4C8A-9288-EDBB11311FE8}" dt="2024-09-11T02:54:24.063" v="720" actId="208"/>
          <ac:cxnSpMkLst>
            <pc:docMk/>
            <pc:sldMk cId="2404930848" sldId="5925"/>
            <ac:cxnSpMk id="58" creationId="{E829D0C1-C1A8-6D78-050F-6C73AFB46876}"/>
          </ac:cxnSpMkLst>
        </pc:cxnChg>
        <pc:cxnChg chg="mod">
          <ac:chgData name="Lara Calado" userId="b264d5614fd291e4" providerId="LiveId" clId="{B181DA11-B231-4C8A-9288-EDBB11311FE8}" dt="2024-09-11T02:54:24.063" v="720" actId="208"/>
          <ac:cxnSpMkLst>
            <pc:docMk/>
            <pc:sldMk cId="2404930848" sldId="5925"/>
            <ac:cxnSpMk id="59" creationId="{397F4EBD-4077-04DE-5F34-7DEFBFB59444}"/>
          </ac:cxnSpMkLst>
        </pc:cxnChg>
        <pc:cxnChg chg="mod">
          <ac:chgData name="Lara Calado" userId="b264d5614fd291e4" providerId="LiveId" clId="{B181DA11-B231-4C8A-9288-EDBB11311FE8}" dt="2024-09-11T02:54:24.063" v="720" actId="208"/>
          <ac:cxnSpMkLst>
            <pc:docMk/>
            <pc:sldMk cId="2404930848" sldId="5925"/>
            <ac:cxnSpMk id="60" creationId="{0BAAA76F-57C7-1E7C-4107-097A7EDED0CB}"/>
          </ac:cxnSpMkLst>
        </pc:cxnChg>
        <pc:cxnChg chg="mod">
          <ac:chgData name="Lara Calado" userId="b264d5614fd291e4" providerId="LiveId" clId="{B181DA11-B231-4C8A-9288-EDBB11311FE8}" dt="2024-09-11T02:54:24.063" v="720" actId="208"/>
          <ac:cxnSpMkLst>
            <pc:docMk/>
            <pc:sldMk cId="2404930848" sldId="5925"/>
            <ac:cxnSpMk id="61" creationId="{187AB05B-2677-2EE5-878F-31E1DB20A262}"/>
          </ac:cxnSpMkLst>
        </pc:cxnChg>
        <pc:cxnChg chg="mod">
          <ac:chgData name="Lara Calado" userId="b264d5614fd291e4" providerId="LiveId" clId="{B181DA11-B231-4C8A-9288-EDBB11311FE8}" dt="2024-09-11T02:54:24.063" v="720" actId="208"/>
          <ac:cxnSpMkLst>
            <pc:docMk/>
            <pc:sldMk cId="2404930848" sldId="5925"/>
            <ac:cxnSpMk id="62" creationId="{5C111944-1E25-A4AA-4F52-9B5E8304FD99}"/>
          </ac:cxnSpMkLst>
        </pc:cxnChg>
        <pc:cxnChg chg="mod">
          <ac:chgData name="Lara Calado" userId="b264d5614fd291e4" providerId="LiveId" clId="{B181DA11-B231-4C8A-9288-EDBB11311FE8}" dt="2024-09-11T02:54:24.063" v="720" actId="208"/>
          <ac:cxnSpMkLst>
            <pc:docMk/>
            <pc:sldMk cId="2404930848" sldId="5925"/>
            <ac:cxnSpMk id="63" creationId="{7611C7C6-BE30-F4DD-583C-9C7A9ECA6C85}"/>
          </ac:cxnSpMkLst>
        </pc:cxnChg>
        <pc:cxnChg chg="mod">
          <ac:chgData name="Lara Calado" userId="b264d5614fd291e4" providerId="LiveId" clId="{B181DA11-B231-4C8A-9288-EDBB11311FE8}" dt="2024-09-11T02:54:24.063" v="720" actId="208"/>
          <ac:cxnSpMkLst>
            <pc:docMk/>
            <pc:sldMk cId="2404930848" sldId="5925"/>
            <ac:cxnSpMk id="64" creationId="{75EA84D1-CC25-8F0F-5612-61F698EC1D15}"/>
          </ac:cxnSpMkLst>
        </pc:cxnChg>
      </pc:sldChg>
      <pc:sldChg chg="addSp delSp modSp mod">
        <pc:chgData name="Lara Calado" userId="b264d5614fd291e4" providerId="LiveId" clId="{B181DA11-B231-4C8A-9288-EDBB11311FE8}" dt="2024-09-11T02:52:17.652" v="694" actId="207"/>
        <pc:sldMkLst>
          <pc:docMk/>
          <pc:sldMk cId="833812245" sldId="5926"/>
        </pc:sldMkLst>
        <pc:spChg chg="mod">
          <ac:chgData name="Lara Calado" userId="b264d5614fd291e4" providerId="LiveId" clId="{B181DA11-B231-4C8A-9288-EDBB11311FE8}" dt="2024-09-11T02:52:09.949" v="692" actId="120"/>
          <ac:spMkLst>
            <pc:docMk/>
            <pc:sldMk cId="833812245" sldId="5926"/>
            <ac:spMk id="2" creationId="{397E11A5-6BEC-249A-45B1-673FD63023B0}"/>
          </ac:spMkLst>
        </pc:spChg>
        <pc:spChg chg="del">
          <ac:chgData name="Lara Calado" userId="b264d5614fd291e4" providerId="LiveId" clId="{B181DA11-B231-4C8A-9288-EDBB11311FE8}" dt="2024-09-11T02:51:27.053" v="681" actId="478"/>
          <ac:spMkLst>
            <pc:docMk/>
            <pc:sldMk cId="833812245" sldId="5926"/>
            <ac:spMk id="5" creationId="{10D22309-A774-7C19-7DF5-ECE24EC3F4A8}"/>
          </ac:spMkLst>
        </pc:spChg>
        <pc:spChg chg="mod">
          <ac:chgData name="Lara Calado" userId="b264d5614fd291e4" providerId="LiveId" clId="{B181DA11-B231-4C8A-9288-EDBB11311FE8}" dt="2024-09-11T02:51:47.467" v="685"/>
          <ac:spMkLst>
            <pc:docMk/>
            <pc:sldMk cId="833812245" sldId="5926"/>
            <ac:spMk id="10" creationId="{458DB444-0544-BAB0-B590-8BE5DB224074}"/>
          </ac:spMkLst>
        </pc:spChg>
        <pc:spChg chg="mod">
          <ac:chgData name="Lara Calado" userId="b264d5614fd291e4" providerId="LiveId" clId="{B181DA11-B231-4C8A-9288-EDBB11311FE8}" dt="2024-09-11T02:51:09.069" v="677" actId="207"/>
          <ac:spMkLst>
            <pc:docMk/>
            <pc:sldMk cId="833812245" sldId="5926"/>
            <ac:spMk id="66" creationId="{8E8F49A9-E57F-53A9-06F6-3A8887842C6B}"/>
          </ac:spMkLst>
        </pc:spChg>
        <pc:spChg chg="mod">
          <ac:chgData name="Lara Calado" userId="b264d5614fd291e4" providerId="LiveId" clId="{B181DA11-B231-4C8A-9288-EDBB11311FE8}" dt="2024-09-11T02:51:23.081" v="680" actId="208"/>
          <ac:spMkLst>
            <pc:docMk/>
            <pc:sldMk cId="833812245" sldId="5926"/>
            <ac:spMk id="70" creationId="{06D0D018-375F-14FC-C69F-2612551EF898}"/>
          </ac:spMkLst>
        </pc:spChg>
        <pc:spChg chg="mod">
          <ac:chgData name="Lara Calado" userId="b264d5614fd291e4" providerId="LiveId" clId="{B181DA11-B231-4C8A-9288-EDBB11311FE8}" dt="2024-09-11T02:51:23.081" v="680" actId="208"/>
          <ac:spMkLst>
            <pc:docMk/>
            <pc:sldMk cId="833812245" sldId="5926"/>
            <ac:spMk id="71" creationId="{F7B479EA-2970-3BCF-1AEE-2A2F60379B37}"/>
          </ac:spMkLst>
        </pc:spChg>
        <pc:spChg chg="mod">
          <ac:chgData name="Lara Calado" userId="b264d5614fd291e4" providerId="LiveId" clId="{B181DA11-B231-4C8A-9288-EDBB11311FE8}" dt="2024-09-11T02:51:23.081" v="680" actId="208"/>
          <ac:spMkLst>
            <pc:docMk/>
            <pc:sldMk cId="833812245" sldId="5926"/>
            <ac:spMk id="72" creationId="{6B33D012-2904-2527-A5CF-CBF86954D304}"/>
          </ac:spMkLst>
        </pc:spChg>
        <pc:spChg chg="mod">
          <ac:chgData name="Lara Calado" userId="b264d5614fd291e4" providerId="LiveId" clId="{B181DA11-B231-4C8A-9288-EDBB11311FE8}" dt="2024-09-11T02:51:55.309" v="687" actId="1076"/>
          <ac:spMkLst>
            <pc:docMk/>
            <pc:sldMk cId="833812245" sldId="5926"/>
            <ac:spMk id="75" creationId="{B0672951-FACD-ABFF-4040-6E9CB0E1ADDE}"/>
          </ac:spMkLst>
        </pc:spChg>
        <pc:grpChg chg="add mod ord">
          <ac:chgData name="Lara Calado" userId="b264d5614fd291e4" providerId="LiveId" clId="{B181DA11-B231-4C8A-9288-EDBB11311FE8}" dt="2024-09-11T02:51:50.397" v="686" actId="167"/>
          <ac:grpSpMkLst>
            <pc:docMk/>
            <pc:sldMk cId="833812245" sldId="5926"/>
            <ac:grpSpMk id="6" creationId="{F35F71B6-E4FE-30B7-245F-3741A89C6F51}"/>
          </ac:grpSpMkLst>
        </pc:grpChg>
        <pc:graphicFrameChg chg="mod modGraphic">
          <ac:chgData name="Lara Calado" userId="b264d5614fd291e4" providerId="LiveId" clId="{B181DA11-B231-4C8A-9288-EDBB11311FE8}" dt="2024-09-11T02:52:14.564" v="693" actId="207"/>
          <ac:graphicFrameMkLst>
            <pc:docMk/>
            <pc:sldMk cId="833812245" sldId="5926"/>
            <ac:graphicFrameMk id="74" creationId="{3F017F4D-0CA0-2587-4678-6B9EFE0998D2}"/>
          </ac:graphicFrameMkLst>
        </pc:graphicFrameChg>
        <pc:graphicFrameChg chg="mod modGraphic">
          <ac:chgData name="Lara Calado" userId="b264d5614fd291e4" providerId="LiveId" clId="{B181DA11-B231-4C8A-9288-EDBB11311FE8}" dt="2024-09-11T02:52:17.652" v="694" actId="207"/>
          <ac:graphicFrameMkLst>
            <pc:docMk/>
            <pc:sldMk cId="833812245" sldId="5926"/>
            <ac:graphicFrameMk id="76" creationId="{99FF6545-78FC-71CE-0859-3ACFA714D71B}"/>
          </ac:graphicFrameMkLst>
        </pc:graphicFrameChg>
        <pc:picChg chg="del">
          <ac:chgData name="Lara Calado" userId="b264d5614fd291e4" providerId="LiveId" clId="{B181DA11-B231-4C8A-9288-EDBB11311FE8}" dt="2024-09-11T02:51:28.019" v="682" actId="478"/>
          <ac:picMkLst>
            <pc:docMk/>
            <pc:sldMk cId="833812245" sldId="5926"/>
            <ac:picMk id="4" creationId="{A8EE8A93-C054-6449-B2BD-E61E214CC989}"/>
          </ac:picMkLst>
        </pc:picChg>
        <pc:picChg chg="mod">
          <ac:chgData name="Lara Calado" userId="b264d5614fd291e4" providerId="LiveId" clId="{B181DA11-B231-4C8A-9288-EDBB11311FE8}" dt="2024-09-11T02:51:47.467" v="685"/>
          <ac:picMkLst>
            <pc:docMk/>
            <pc:sldMk cId="833812245" sldId="5926"/>
            <ac:picMk id="8" creationId="{4861E942-AF88-DDB2-1AD0-5A291E17B48B}"/>
          </ac:picMkLst>
        </pc:picChg>
        <pc:picChg chg="mod">
          <ac:chgData name="Lara Calado" userId="b264d5614fd291e4" providerId="LiveId" clId="{B181DA11-B231-4C8A-9288-EDBB11311FE8}" dt="2024-09-11T02:51:47.467" v="685"/>
          <ac:picMkLst>
            <pc:docMk/>
            <pc:sldMk cId="833812245" sldId="5926"/>
            <ac:picMk id="12" creationId="{150CE9FD-A289-2C54-E4BA-436D1AD010E0}"/>
          </ac:picMkLst>
        </pc:picChg>
        <pc:picChg chg="mod">
          <ac:chgData name="Lara Calado" userId="b264d5614fd291e4" providerId="LiveId" clId="{B181DA11-B231-4C8A-9288-EDBB11311FE8}" dt="2024-09-11T02:51:23.081" v="680" actId="208"/>
          <ac:picMkLst>
            <pc:docMk/>
            <pc:sldMk cId="833812245" sldId="5926"/>
            <ac:picMk id="73" creationId="{19F8D40B-7119-9484-9656-CD2DFCBC5B8F}"/>
          </ac:picMkLst>
        </pc:picChg>
      </pc:sldChg>
      <pc:sldChg chg="addSp delSp modSp mod">
        <pc:chgData name="Lara Calado" userId="b264d5614fd291e4" providerId="LiveId" clId="{B181DA11-B231-4C8A-9288-EDBB11311FE8}" dt="2024-09-11T03:02:29.163" v="811"/>
        <pc:sldMkLst>
          <pc:docMk/>
          <pc:sldMk cId="1765783425" sldId="5972"/>
        </pc:sldMkLst>
        <pc:spChg chg="mod">
          <ac:chgData name="Lara Calado" userId="b264d5614fd291e4" providerId="LiveId" clId="{B181DA11-B231-4C8A-9288-EDBB11311FE8}" dt="2024-09-11T03:01:03.660" v="794" actId="20577"/>
          <ac:spMkLst>
            <pc:docMk/>
            <pc:sldMk cId="1765783425" sldId="5972"/>
            <ac:spMk id="3" creationId="{B183D919-31BC-727C-F6BA-D9CB1035FA1D}"/>
          </ac:spMkLst>
        </pc:spChg>
        <pc:spChg chg="mod">
          <ac:chgData name="Lara Calado" userId="b264d5614fd291e4" providerId="LiveId" clId="{B181DA11-B231-4C8A-9288-EDBB11311FE8}" dt="2024-09-11T03:00:40.477" v="789"/>
          <ac:spMkLst>
            <pc:docMk/>
            <pc:sldMk cId="1765783425" sldId="5972"/>
            <ac:spMk id="5" creationId="{A64EEAF7-127C-F695-B958-E62E9BF971DC}"/>
          </ac:spMkLst>
        </pc:spChg>
        <pc:spChg chg="del">
          <ac:chgData name="Lara Calado" userId="b264d5614fd291e4" providerId="LiveId" clId="{B181DA11-B231-4C8A-9288-EDBB11311FE8}" dt="2024-09-11T03:00:34.475" v="788" actId="478"/>
          <ac:spMkLst>
            <pc:docMk/>
            <pc:sldMk cId="1765783425" sldId="5972"/>
            <ac:spMk id="9" creationId="{9E89D4EC-CCEE-962E-21EB-A0868098180D}"/>
          </ac:spMkLst>
        </pc:spChg>
        <pc:spChg chg="mod">
          <ac:chgData name="Lara Calado" userId="b264d5614fd291e4" providerId="LiveId" clId="{B181DA11-B231-4C8A-9288-EDBB11311FE8}" dt="2024-09-11T03:02:29.163" v="811"/>
          <ac:spMkLst>
            <pc:docMk/>
            <pc:sldMk cId="1765783425" sldId="5972"/>
            <ac:spMk id="14" creationId="{89C28E5F-6273-7129-C19E-20082EB9919D}"/>
          </ac:spMkLst>
        </pc:spChg>
        <pc:grpChg chg="add mod ord">
          <ac:chgData name="Lara Calado" userId="b264d5614fd291e4" providerId="LiveId" clId="{B181DA11-B231-4C8A-9288-EDBB11311FE8}" dt="2024-09-11T03:00:47.448" v="790" actId="167"/>
          <ac:grpSpMkLst>
            <pc:docMk/>
            <pc:sldMk cId="1765783425" sldId="5972"/>
            <ac:grpSpMk id="2" creationId="{0E2D9E6D-75D3-1720-025B-A8AD5CDDCE8D}"/>
          </ac:grpSpMkLst>
        </pc:grpChg>
        <pc:picChg chg="mod">
          <ac:chgData name="Lara Calado" userId="b264d5614fd291e4" providerId="LiveId" clId="{B181DA11-B231-4C8A-9288-EDBB11311FE8}" dt="2024-09-11T03:00:40.477" v="789"/>
          <ac:picMkLst>
            <pc:docMk/>
            <pc:sldMk cId="1765783425" sldId="5972"/>
            <ac:picMk id="4" creationId="{73A5FBFE-D655-BE74-2569-BFC5FBE90925}"/>
          </ac:picMkLst>
        </pc:picChg>
        <pc:picChg chg="mod">
          <ac:chgData name="Lara Calado" userId="b264d5614fd291e4" providerId="LiveId" clId="{B181DA11-B231-4C8A-9288-EDBB11311FE8}" dt="2024-09-11T03:00:56.442" v="792" actId="1076"/>
          <ac:picMkLst>
            <pc:docMk/>
            <pc:sldMk cId="1765783425" sldId="5972"/>
            <ac:picMk id="6" creationId="{71A0153A-15B1-6916-253E-E46EC9351C97}"/>
          </ac:picMkLst>
        </pc:picChg>
        <pc:picChg chg="mod">
          <ac:chgData name="Lara Calado" userId="b264d5614fd291e4" providerId="LiveId" clId="{B181DA11-B231-4C8A-9288-EDBB11311FE8}" dt="2024-09-11T03:00:40.477" v="789"/>
          <ac:picMkLst>
            <pc:docMk/>
            <pc:sldMk cId="1765783425" sldId="5972"/>
            <ac:picMk id="7" creationId="{9454E0E7-03EC-9AFC-6D03-0F7B97AD87CD}"/>
          </ac:picMkLst>
        </pc:picChg>
        <pc:picChg chg="del">
          <ac:chgData name="Lara Calado" userId="b264d5614fd291e4" providerId="LiveId" clId="{B181DA11-B231-4C8A-9288-EDBB11311FE8}" dt="2024-09-11T03:00:33.490" v="787" actId="478"/>
          <ac:picMkLst>
            <pc:docMk/>
            <pc:sldMk cId="1765783425" sldId="5972"/>
            <ac:picMk id="8" creationId="{5468D958-3191-1739-F901-1BBD9F635944}"/>
          </ac:picMkLst>
        </pc:picChg>
        <pc:picChg chg="add mod">
          <ac:chgData name="Lara Calado" userId="b264d5614fd291e4" providerId="LiveId" clId="{B181DA11-B231-4C8A-9288-EDBB11311FE8}" dt="2024-09-11T03:01:20.164" v="796" actId="1076"/>
          <ac:picMkLst>
            <pc:docMk/>
            <pc:sldMk cId="1765783425" sldId="5972"/>
            <ac:picMk id="10" creationId="{7631D988-EA86-0529-69A0-E330CC7AB34A}"/>
          </ac:picMkLst>
        </pc:picChg>
        <pc:picChg chg="add mod">
          <ac:chgData name="Lara Calado" userId="b264d5614fd291e4" providerId="LiveId" clId="{B181DA11-B231-4C8A-9288-EDBB11311FE8}" dt="2024-09-11T03:01:23.533" v="798" actId="1076"/>
          <ac:picMkLst>
            <pc:docMk/>
            <pc:sldMk cId="1765783425" sldId="5972"/>
            <ac:picMk id="11" creationId="{CD584275-6CB8-989A-A8D0-4FDB1D30F10E}"/>
          </ac:picMkLst>
        </pc:picChg>
        <pc:picChg chg="add mod">
          <ac:chgData name="Lara Calado" userId="b264d5614fd291e4" providerId="LiveId" clId="{B181DA11-B231-4C8A-9288-EDBB11311FE8}" dt="2024-09-11T03:01:26.308" v="800" actId="1076"/>
          <ac:picMkLst>
            <pc:docMk/>
            <pc:sldMk cId="1765783425" sldId="5972"/>
            <ac:picMk id="12" creationId="{4C934BC9-406F-5125-7CD3-28E982C811F6}"/>
          </ac:picMkLst>
        </pc:picChg>
      </pc:sldChg>
      <pc:sldChg chg="delSp modSp del mod">
        <pc:chgData name="Lara Calado" userId="b264d5614fd291e4" providerId="LiveId" clId="{B181DA11-B231-4C8A-9288-EDBB11311FE8}" dt="2024-09-11T01:59:43.114" v="50" actId="47"/>
        <pc:sldMkLst>
          <pc:docMk/>
          <pc:sldMk cId="2174628681" sldId="5978"/>
        </pc:sldMkLst>
        <pc:spChg chg="del mod">
          <ac:chgData name="Lara Calado" userId="b264d5614fd291e4" providerId="LiveId" clId="{B181DA11-B231-4C8A-9288-EDBB11311FE8}" dt="2024-09-11T01:59:28.049" v="44" actId="21"/>
          <ac:spMkLst>
            <pc:docMk/>
            <pc:sldMk cId="2174628681" sldId="5978"/>
            <ac:spMk id="2" creationId="{A041BCCA-FF0B-6DC1-68EE-B9F1F1B0C992}"/>
          </ac:spMkLst>
        </pc:spChg>
        <pc:spChg chg="del mod">
          <ac:chgData name="Lara Calado" userId="b264d5614fd291e4" providerId="LiveId" clId="{B181DA11-B231-4C8A-9288-EDBB11311FE8}" dt="2024-09-11T01:59:28.049" v="44" actId="21"/>
          <ac:spMkLst>
            <pc:docMk/>
            <pc:sldMk cId="2174628681" sldId="5978"/>
            <ac:spMk id="3" creationId="{CF57594C-8DA7-0C67-57B1-D0346792CC64}"/>
          </ac:spMkLst>
        </pc:spChg>
        <pc:spChg chg="del mod">
          <ac:chgData name="Lara Calado" userId="b264d5614fd291e4" providerId="LiveId" clId="{B181DA11-B231-4C8A-9288-EDBB11311FE8}" dt="2024-09-11T01:58:49.987" v="34" actId="21"/>
          <ac:spMkLst>
            <pc:docMk/>
            <pc:sldMk cId="2174628681" sldId="5978"/>
            <ac:spMk id="4" creationId="{7BA82A08-8BBF-07C2-4311-4FDEFD76293E}"/>
          </ac:spMkLst>
        </pc:spChg>
        <pc:spChg chg="del mod">
          <ac:chgData name="Lara Calado" userId="b264d5614fd291e4" providerId="LiveId" clId="{B181DA11-B231-4C8A-9288-EDBB11311FE8}" dt="2024-09-11T01:59:28.049" v="44" actId="21"/>
          <ac:spMkLst>
            <pc:docMk/>
            <pc:sldMk cId="2174628681" sldId="5978"/>
            <ac:spMk id="5" creationId="{63A390F6-10AF-D68C-116C-F47795C548FF}"/>
          </ac:spMkLst>
        </pc:spChg>
        <pc:spChg chg="del mod">
          <ac:chgData name="Lara Calado" userId="b264d5614fd291e4" providerId="LiveId" clId="{B181DA11-B231-4C8A-9288-EDBB11311FE8}" dt="2024-09-11T01:59:28.049" v="44" actId="21"/>
          <ac:spMkLst>
            <pc:docMk/>
            <pc:sldMk cId="2174628681" sldId="5978"/>
            <ac:spMk id="7" creationId="{7E979CF7-644C-1E70-9313-6F7EEABE1A4E}"/>
          </ac:spMkLst>
        </pc:spChg>
        <pc:spChg chg="del mod">
          <ac:chgData name="Lara Calado" userId="b264d5614fd291e4" providerId="LiveId" clId="{B181DA11-B231-4C8A-9288-EDBB11311FE8}" dt="2024-09-11T01:59:28.049" v="44" actId="21"/>
          <ac:spMkLst>
            <pc:docMk/>
            <pc:sldMk cId="2174628681" sldId="5978"/>
            <ac:spMk id="8" creationId="{A4057CC6-4D23-CAD1-FF57-33A8457440B0}"/>
          </ac:spMkLst>
        </pc:spChg>
        <pc:spChg chg="del mod">
          <ac:chgData name="Lara Calado" userId="b264d5614fd291e4" providerId="LiveId" clId="{B181DA11-B231-4C8A-9288-EDBB11311FE8}" dt="2024-09-11T01:59:28.049" v="44" actId="21"/>
          <ac:spMkLst>
            <pc:docMk/>
            <pc:sldMk cId="2174628681" sldId="5978"/>
            <ac:spMk id="11" creationId="{05EF13C0-8B84-2570-2F40-062F301B9F7B}"/>
          </ac:spMkLst>
        </pc:spChg>
        <pc:spChg chg="del">
          <ac:chgData name="Lara Calado" userId="b264d5614fd291e4" providerId="LiveId" clId="{B181DA11-B231-4C8A-9288-EDBB11311FE8}" dt="2024-09-11T01:57:57.995" v="30" actId="478"/>
          <ac:spMkLst>
            <pc:docMk/>
            <pc:sldMk cId="2174628681" sldId="5978"/>
            <ac:spMk id="21" creationId="{3B6D8B8C-DF25-4B14-4561-6956569D9977}"/>
          </ac:spMkLst>
        </pc:spChg>
        <pc:spChg chg="del mod">
          <ac:chgData name="Lara Calado" userId="b264d5614fd291e4" providerId="LiveId" clId="{B181DA11-B231-4C8A-9288-EDBB11311FE8}" dt="2024-09-11T01:59:28.049" v="44" actId="21"/>
          <ac:spMkLst>
            <pc:docMk/>
            <pc:sldMk cId="2174628681" sldId="5978"/>
            <ac:spMk id="35" creationId="{4E84EE24-83F6-2C86-4A98-DABBE27BE8DA}"/>
          </ac:spMkLst>
        </pc:spChg>
        <pc:grpChg chg="del">
          <ac:chgData name="Lara Calado" userId="b264d5614fd291e4" providerId="LiveId" clId="{B181DA11-B231-4C8A-9288-EDBB11311FE8}" dt="2024-09-11T01:59:28.049" v="44" actId="21"/>
          <ac:grpSpMkLst>
            <pc:docMk/>
            <pc:sldMk cId="2174628681" sldId="5978"/>
            <ac:grpSpMk id="12" creationId="{6919C7B1-342A-68AA-AECF-F0A528857204}"/>
          </ac:grpSpMkLst>
        </pc:grpChg>
        <pc:grpChg chg="del">
          <ac:chgData name="Lara Calado" userId="b264d5614fd291e4" providerId="LiveId" clId="{B181DA11-B231-4C8A-9288-EDBB11311FE8}" dt="2024-09-11T01:59:28.049" v="44" actId="21"/>
          <ac:grpSpMkLst>
            <pc:docMk/>
            <pc:sldMk cId="2174628681" sldId="5978"/>
            <ac:grpSpMk id="15" creationId="{0B28E1DB-364E-7DCD-1563-2BCD09A14BC3}"/>
          </ac:grpSpMkLst>
        </pc:grpChg>
        <pc:grpChg chg="del">
          <ac:chgData name="Lara Calado" userId="b264d5614fd291e4" providerId="LiveId" clId="{B181DA11-B231-4C8A-9288-EDBB11311FE8}" dt="2024-09-11T01:59:28.049" v="44" actId="21"/>
          <ac:grpSpMkLst>
            <pc:docMk/>
            <pc:sldMk cId="2174628681" sldId="5978"/>
            <ac:grpSpMk id="18" creationId="{B62B43E9-931A-116D-F157-B62BA6BD20CF}"/>
          </ac:grpSpMkLst>
        </pc:grpChg>
        <pc:grpChg chg="del">
          <ac:chgData name="Lara Calado" userId="b264d5614fd291e4" providerId="LiveId" clId="{B181DA11-B231-4C8A-9288-EDBB11311FE8}" dt="2024-09-11T01:59:28.049" v="44" actId="21"/>
          <ac:grpSpMkLst>
            <pc:docMk/>
            <pc:sldMk cId="2174628681" sldId="5978"/>
            <ac:grpSpMk id="23" creationId="{7DB1831E-9469-E27E-6248-CAB56A0707ED}"/>
          </ac:grpSpMkLst>
        </pc:grpChg>
        <pc:grpChg chg="del">
          <ac:chgData name="Lara Calado" userId="b264d5614fd291e4" providerId="LiveId" clId="{B181DA11-B231-4C8A-9288-EDBB11311FE8}" dt="2024-09-11T01:59:28.049" v="44" actId="21"/>
          <ac:grpSpMkLst>
            <pc:docMk/>
            <pc:sldMk cId="2174628681" sldId="5978"/>
            <ac:grpSpMk id="24" creationId="{48BBE877-A404-3D6A-16ED-0940632C2E2F}"/>
          </ac:grpSpMkLst>
        </pc:grpChg>
        <pc:grpChg chg="del">
          <ac:chgData name="Lara Calado" userId="b264d5614fd291e4" providerId="LiveId" clId="{B181DA11-B231-4C8A-9288-EDBB11311FE8}" dt="2024-09-11T01:59:28.049" v="44" actId="21"/>
          <ac:grpSpMkLst>
            <pc:docMk/>
            <pc:sldMk cId="2174628681" sldId="5978"/>
            <ac:grpSpMk id="30" creationId="{F3860AA7-3AF2-642C-124A-0D52BB84AE68}"/>
          </ac:grpSpMkLst>
        </pc:grpChg>
        <pc:grpChg chg="del">
          <ac:chgData name="Lara Calado" userId="b264d5614fd291e4" providerId="LiveId" clId="{B181DA11-B231-4C8A-9288-EDBB11311FE8}" dt="2024-09-11T01:59:28.049" v="44" actId="21"/>
          <ac:grpSpMkLst>
            <pc:docMk/>
            <pc:sldMk cId="2174628681" sldId="5978"/>
            <ac:grpSpMk id="57" creationId="{C55F2A4A-45C6-3A1E-71C2-4275F420F6CA}"/>
          </ac:grpSpMkLst>
        </pc:grpChg>
        <pc:picChg chg="del">
          <ac:chgData name="Lara Calado" userId="b264d5614fd291e4" providerId="LiveId" clId="{B181DA11-B231-4C8A-9288-EDBB11311FE8}" dt="2024-09-11T01:58:00.586" v="31" actId="478"/>
          <ac:picMkLst>
            <pc:docMk/>
            <pc:sldMk cId="2174628681" sldId="5978"/>
            <ac:picMk id="22" creationId="{B2161086-6F0F-642D-2FA9-2EF575BC5153}"/>
          </ac:picMkLst>
        </pc:picChg>
        <pc:picChg chg="del">
          <ac:chgData name="Lara Calado" userId="b264d5614fd291e4" providerId="LiveId" clId="{B181DA11-B231-4C8A-9288-EDBB11311FE8}" dt="2024-09-11T01:57:55.409" v="29" actId="478"/>
          <ac:picMkLst>
            <pc:docMk/>
            <pc:sldMk cId="2174628681" sldId="5978"/>
            <ac:picMk id="41" creationId="{5F337947-5953-5619-3816-B6D2328371C0}"/>
          </ac:picMkLst>
        </pc:picChg>
      </pc:sldChg>
      <pc:sldChg chg="addSp delSp modSp mod">
        <pc:chgData name="Lara Calado" userId="b264d5614fd291e4" providerId="LiveId" clId="{B181DA11-B231-4C8A-9288-EDBB11311FE8}" dt="2024-09-11T02:45:28.790" v="605" actId="207"/>
        <pc:sldMkLst>
          <pc:docMk/>
          <pc:sldMk cId="832722885" sldId="6016"/>
        </pc:sldMkLst>
        <pc:spChg chg="del">
          <ac:chgData name="Lara Calado" userId="b264d5614fd291e4" providerId="LiveId" clId="{B181DA11-B231-4C8A-9288-EDBB11311FE8}" dt="2024-09-11T02:43:38.525" v="582" actId="478"/>
          <ac:spMkLst>
            <pc:docMk/>
            <pc:sldMk cId="832722885" sldId="6016"/>
            <ac:spMk id="2" creationId="{9F24BA49-0D11-D618-8B72-1665F8ACDC78}"/>
          </ac:spMkLst>
        </pc:spChg>
        <pc:spChg chg="mod">
          <ac:chgData name="Lara Calado" userId="b264d5614fd291e4" providerId="LiveId" clId="{B181DA11-B231-4C8A-9288-EDBB11311FE8}" dt="2024-09-11T02:45:09.610" v="600" actId="207"/>
          <ac:spMkLst>
            <pc:docMk/>
            <pc:sldMk cId="832722885" sldId="6016"/>
            <ac:spMk id="4" creationId="{5F4EC3E8-1FD7-E248-4BFD-561EF58DF1C6}"/>
          </ac:spMkLst>
        </pc:spChg>
        <pc:spChg chg="mod">
          <ac:chgData name="Lara Calado" userId="b264d5614fd291e4" providerId="LiveId" clId="{B181DA11-B231-4C8A-9288-EDBB11311FE8}" dt="2024-09-11T02:45:28.790" v="605" actId="207"/>
          <ac:spMkLst>
            <pc:docMk/>
            <pc:sldMk cId="832722885" sldId="6016"/>
            <ac:spMk id="11" creationId="{6B40993B-5296-D70B-D02D-831CC4651CC3}"/>
          </ac:spMkLst>
        </pc:spChg>
        <pc:spChg chg="mod">
          <ac:chgData name="Lara Calado" userId="b264d5614fd291e4" providerId="LiveId" clId="{B181DA11-B231-4C8A-9288-EDBB11311FE8}" dt="2024-09-11T02:44:26.150" v="590"/>
          <ac:spMkLst>
            <pc:docMk/>
            <pc:sldMk cId="832722885" sldId="6016"/>
            <ac:spMk id="13" creationId="{F587D253-A1D6-B3C6-9E8D-1500824FDDBE}"/>
          </ac:spMkLst>
        </pc:spChg>
        <pc:spChg chg="mod">
          <ac:chgData name="Lara Calado" userId="b264d5614fd291e4" providerId="LiveId" clId="{B181DA11-B231-4C8A-9288-EDBB11311FE8}" dt="2024-09-11T02:44:12.709" v="587" actId="208"/>
          <ac:spMkLst>
            <pc:docMk/>
            <pc:sldMk cId="832722885" sldId="6016"/>
            <ac:spMk id="16" creationId="{1137F1BC-413D-BB6D-7825-F99F2B07A31C}"/>
          </ac:spMkLst>
        </pc:spChg>
        <pc:spChg chg="mod">
          <ac:chgData name="Lara Calado" userId="b264d5614fd291e4" providerId="LiveId" clId="{B181DA11-B231-4C8A-9288-EDBB11311FE8}" dt="2024-09-11T02:44:08.316" v="586" actId="208"/>
          <ac:spMkLst>
            <pc:docMk/>
            <pc:sldMk cId="832722885" sldId="6016"/>
            <ac:spMk id="17" creationId="{A5EC54C8-F42C-67CB-42E9-F6CD54CEF9AF}"/>
          </ac:spMkLst>
        </pc:spChg>
        <pc:spChg chg="mod">
          <ac:chgData name="Lara Calado" userId="b264d5614fd291e4" providerId="LiveId" clId="{B181DA11-B231-4C8A-9288-EDBB11311FE8}" dt="2024-09-11T02:44:16.205" v="588" actId="208"/>
          <ac:spMkLst>
            <pc:docMk/>
            <pc:sldMk cId="832722885" sldId="6016"/>
            <ac:spMk id="18" creationId="{720C7F7F-4C87-F012-490C-EF9DC56BA54C}"/>
          </ac:spMkLst>
        </pc:spChg>
        <pc:grpChg chg="add mod ord">
          <ac:chgData name="Lara Calado" userId="b264d5614fd291e4" providerId="LiveId" clId="{B181DA11-B231-4C8A-9288-EDBB11311FE8}" dt="2024-09-11T02:44:36.092" v="591" actId="167"/>
          <ac:grpSpMkLst>
            <pc:docMk/>
            <pc:sldMk cId="832722885" sldId="6016"/>
            <ac:grpSpMk id="7" creationId="{B2CE8B1A-B908-7827-A224-437B7A571A72}"/>
          </ac:grpSpMkLst>
        </pc:grpChg>
        <pc:graphicFrameChg chg="mod modGraphic">
          <ac:chgData name="Lara Calado" userId="b264d5614fd291e4" providerId="LiveId" clId="{B181DA11-B231-4C8A-9288-EDBB11311FE8}" dt="2024-09-11T02:44:44.969" v="593"/>
          <ac:graphicFrameMkLst>
            <pc:docMk/>
            <pc:sldMk cId="832722885" sldId="6016"/>
            <ac:graphicFrameMk id="8" creationId="{57DDAF3F-9FDD-46EC-9515-B51D497120EB}"/>
          </ac:graphicFrameMkLst>
        </pc:graphicFrameChg>
        <pc:graphicFrameChg chg="mod modGraphic">
          <ac:chgData name="Lara Calado" userId="b264d5614fd291e4" providerId="LiveId" clId="{B181DA11-B231-4C8A-9288-EDBB11311FE8}" dt="2024-09-11T02:44:55.708" v="596" actId="207"/>
          <ac:graphicFrameMkLst>
            <pc:docMk/>
            <pc:sldMk cId="832722885" sldId="6016"/>
            <ac:graphicFrameMk id="10" creationId="{4B6992CC-038D-C711-E9C3-2C0E8BD7D9AB}"/>
          </ac:graphicFrameMkLst>
        </pc:graphicFrameChg>
        <pc:picChg chg="del">
          <ac:chgData name="Lara Calado" userId="b264d5614fd291e4" providerId="LiveId" clId="{B181DA11-B231-4C8A-9288-EDBB11311FE8}" dt="2024-09-11T02:44:20.455" v="589" actId="478"/>
          <ac:picMkLst>
            <pc:docMk/>
            <pc:sldMk cId="832722885" sldId="6016"/>
            <ac:picMk id="9" creationId="{58FA45A6-8FFA-D85B-E400-A7E869C7BF8D}"/>
          </ac:picMkLst>
        </pc:picChg>
        <pc:picChg chg="mod">
          <ac:chgData name="Lara Calado" userId="b264d5614fd291e4" providerId="LiveId" clId="{B181DA11-B231-4C8A-9288-EDBB11311FE8}" dt="2024-09-11T02:44:26.150" v="590"/>
          <ac:picMkLst>
            <pc:docMk/>
            <pc:sldMk cId="832722885" sldId="6016"/>
            <ac:picMk id="12" creationId="{E1DD2CDB-CCF6-110F-0B65-BD3D9E00B7F5}"/>
          </ac:picMkLst>
        </pc:picChg>
        <pc:picChg chg="mod">
          <ac:chgData name="Lara Calado" userId="b264d5614fd291e4" providerId="LiveId" clId="{B181DA11-B231-4C8A-9288-EDBB11311FE8}" dt="2024-09-11T02:44:26.150" v="590"/>
          <ac:picMkLst>
            <pc:docMk/>
            <pc:sldMk cId="832722885" sldId="6016"/>
            <ac:picMk id="14" creationId="{97F79718-3064-25CC-3C19-C1733441FCF1}"/>
          </ac:picMkLst>
        </pc:picChg>
      </pc:sldChg>
      <pc:sldChg chg="addSp delSp modSp mod">
        <pc:chgData name="Lara Calado" userId="b264d5614fd291e4" providerId="LiveId" clId="{B181DA11-B231-4C8A-9288-EDBB11311FE8}" dt="2024-09-11T03:02:51.346" v="815" actId="207"/>
        <pc:sldMkLst>
          <pc:docMk/>
          <pc:sldMk cId="491095385" sldId="6017"/>
        </pc:sldMkLst>
        <pc:spChg chg="mod">
          <ac:chgData name="Lara Calado" userId="b264d5614fd291e4" providerId="LiveId" clId="{B181DA11-B231-4C8A-9288-EDBB11311FE8}" dt="2024-09-11T03:02:17.002" v="809" actId="1076"/>
          <ac:spMkLst>
            <pc:docMk/>
            <pc:sldMk cId="491095385" sldId="6017"/>
            <ac:spMk id="2" creationId="{08EA35AF-D9F5-D1F0-B733-27F984C2D4D0}"/>
          </ac:spMkLst>
        </pc:spChg>
        <pc:spChg chg="mod">
          <ac:chgData name="Lara Calado" userId="b264d5614fd291e4" providerId="LiveId" clId="{B181DA11-B231-4C8A-9288-EDBB11311FE8}" dt="2024-09-11T03:02:13.458" v="808" actId="1076"/>
          <ac:spMkLst>
            <pc:docMk/>
            <pc:sldMk cId="491095385" sldId="6017"/>
            <ac:spMk id="4" creationId="{A530D0B7-1D09-B843-E37B-EEB553F2E128}"/>
          </ac:spMkLst>
        </pc:spChg>
        <pc:spChg chg="mod">
          <ac:chgData name="Lara Calado" userId="b264d5614fd291e4" providerId="LiveId" clId="{B181DA11-B231-4C8A-9288-EDBB11311FE8}" dt="2024-09-11T03:01:47.410" v="802" actId="207"/>
          <ac:spMkLst>
            <pc:docMk/>
            <pc:sldMk cId="491095385" sldId="6017"/>
            <ac:spMk id="5" creationId="{CDB7AF46-A6C7-C8A6-5478-2D44652DE041}"/>
          </ac:spMkLst>
        </pc:spChg>
        <pc:spChg chg="mod">
          <ac:chgData name="Lara Calado" userId="b264d5614fd291e4" providerId="LiveId" clId="{B181DA11-B231-4C8A-9288-EDBB11311FE8}" dt="2024-09-11T03:01:47.410" v="802" actId="207"/>
          <ac:spMkLst>
            <pc:docMk/>
            <pc:sldMk cId="491095385" sldId="6017"/>
            <ac:spMk id="6" creationId="{3C230F15-C156-6A2C-14A7-0C9CD3FC654A}"/>
          </ac:spMkLst>
        </pc:spChg>
        <pc:spChg chg="del">
          <ac:chgData name="Lara Calado" userId="b264d5614fd291e4" providerId="LiveId" clId="{B181DA11-B231-4C8A-9288-EDBB11311FE8}" dt="2024-09-11T03:01:37.811" v="801" actId="478"/>
          <ac:spMkLst>
            <pc:docMk/>
            <pc:sldMk cId="491095385" sldId="6017"/>
            <ac:spMk id="8" creationId="{5B4813BE-8AAA-BDC7-27C6-88C0F7019D31}"/>
          </ac:spMkLst>
        </pc:spChg>
        <pc:spChg chg="mod">
          <ac:chgData name="Lara Calado" userId="b264d5614fd291e4" providerId="LiveId" clId="{B181DA11-B231-4C8A-9288-EDBB11311FE8}" dt="2024-09-11T03:02:05.212" v="806"/>
          <ac:spMkLst>
            <pc:docMk/>
            <pc:sldMk cId="491095385" sldId="6017"/>
            <ac:spMk id="10" creationId="{F065884C-9597-19C1-BBBF-3B5469F6B3AB}"/>
          </ac:spMkLst>
        </pc:spChg>
        <pc:spChg chg="mod">
          <ac:chgData name="Lara Calado" userId="b264d5614fd291e4" providerId="LiveId" clId="{B181DA11-B231-4C8A-9288-EDBB11311FE8}" dt="2024-09-11T03:02:51.346" v="815" actId="207"/>
          <ac:spMkLst>
            <pc:docMk/>
            <pc:sldMk cId="491095385" sldId="6017"/>
            <ac:spMk id="47" creationId="{8CFAA3F6-0373-372F-42AC-53642D8A6516}"/>
          </ac:spMkLst>
        </pc:spChg>
        <pc:spChg chg="mod">
          <ac:chgData name="Lara Calado" userId="b264d5614fd291e4" providerId="LiveId" clId="{B181DA11-B231-4C8A-9288-EDBB11311FE8}" dt="2024-09-11T03:02:42.347" v="813" actId="207"/>
          <ac:spMkLst>
            <pc:docMk/>
            <pc:sldMk cId="491095385" sldId="6017"/>
            <ac:spMk id="51" creationId="{26A5B140-7A7D-51B8-8FC9-B2DFF269E942}"/>
          </ac:spMkLst>
        </pc:spChg>
        <pc:grpChg chg="add mod ord">
          <ac:chgData name="Lara Calado" userId="b264d5614fd291e4" providerId="LiveId" clId="{B181DA11-B231-4C8A-9288-EDBB11311FE8}" dt="2024-09-11T03:02:09.943" v="807" actId="167"/>
          <ac:grpSpMkLst>
            <pc:docMk/>
            <pc:sldMk cId="491095385" sldId="6017"/>
            <ac:grpSpMk id="3" creationId="{97D27120-51DF-E849-86E7-9A3FAD41F5B7}"/>
          </ac:grpSpMkLst>
        </pc:grpChg>
        <pc:picChg chg="del">
          <ac:chgData name="Lara Calado" userId="b264d5614fd291e4" providerId="LiveId" clId="{B181DA11-B231-4C8A-9288-EDBB11311FE8}" dt="2024-09-11T03:01:53.088" v="804" actId="478"/>
          <ac:picMkLst>
            <pc:docMk/>
            <pc:sldMk cId="491095385" sldId="6017"/>
            <ac:picMk id="7" creationId="{8F1EC23E-DDC6-2450-CA4D-A1F13164D541}"/>
          </ac:picMkLst>
        </pc:picChg>
        <pc:picChg chg="mod">
          <ac:chgData name="Lara Calado" userId="b264d5614fd291e4" providerId="LiveId" clId="{B181DA11-B231-4C8A-9288-EDBB11311FE8}" dt="2024-09-11T03:02:05.212" v="806"/>
          <ac:picMkLst>
            <pc:docMk/>
            <pc:sldMk cId="491095385" sldId="6017"/>
            <ac:picMk id="9" creationId="{3286F39D-6962-3AA7-DEE8-7933C054F1CA}"/>
          </ac:picMkLst>
        </pc:picChg>
        <pc:picChg chg="mod">
          <ac:chgData name="Lara Calado" userId="b264d5614fd291e4" providerId="LiveId" clId="{B181DA11-B231-4C8A-9288-EDBB11311FE8}" dt="2024-09-11T03:02:05.212" v="806"/>
          <ac:picMkLst>
            <pc:docMk/>
            <pc:sldMk cId="491095385" sldId="6017"/>
            <ac:picMk id="11" creationId="{45563968-2F36-F411-7445-9768D8470FED}"/>
          </ac:picMkLst>
        </pc:picChg>
      </pc:sldChg>
      <pc:sldChg chg="addSp delSp modSp mod">
        <pc:chgData name="Lara Calado" userId="b264d5614fd291e4" providerId="LiveId" clId="{B181DA11-B231-4C8A-9288-EDBB11311FE8}" dt="2024-09-11T02:11:09.552" v="172" actId="1076"/>
        <pc:sldMkLst>
          <pc:docMk/>
          <pc:sldMk cId="246164668" sldId="6018"/>
        </pc:sldMkLst>
        <pc:spChg chg="mod">
          <ac:chgData name="Lara Calado" userId="b264d5614fd291e4" providerId="LiveId" clId="{B181DA11-B231-4C8A-9288-EDBB11311FE8}" dt="2024-09-11T02:11:09.552" v="172" actId="1076"/>
          <ac:spMkLst>
            <pc:docMk/>
            <pc:sldMk cId="246164668" sldId="6018"/>
            <ac:spMk id="5" creationId="{762C1B3C-9DFB-DB8D-8339-4E5FE4A009A0}"/>
          </ac:spMkLst>
        </pc:spChg>
        <pc:spChg chg="mod">
          <ac:chgData name="Lara Calado" userId="b264d5614fd291e4" providerId="LiveId" clId="{B181DA11-B231-4C8A-9288-EDBB11311FE8}" dt="2024-09-11T02:10:24.404" v="162" actId="2085"/>
          <ac:spMkLst>
            <pc:docMk/>
            <pc:sldMk cId="246164668" sldId="6018"/>
            <ac:spMk id="6" creationId="{E6CD7AA3-53E8-4DD7-908E-9CA0B657C207}"/>
          </ac:spMkLst>
        </pc:spChg>
        <pc:spChg chg="del">
          <ac:chgData name="Lara Calado" userId="b264d5614fd291e4" providerId="LiveId" clId="{B181DA11-B231-4C8A-9288-EDBB11311FE8}" dt="2024-09-11T02:07:57.090" v="136" actId="478"/>
          <ac:spMkLst>
            <pc:docMk/>
            <pc:sldMk cId="246164668" sldId="6018"/>
            <ac:spMk id="7" creationId="{8707578C-35EC-0BC7-6C11-3B47C9929F4D}"/>
          </ac:spMkLst>
        </pc:spChg>
        <pc:spChg chg="mod">
          <ac:chgData name="Lara Calado" userId="b264d5614fd291e4" providerId="LiveId" clId="{B181DA11-B231-4C8A-9288-EDBB11311FE8}" dt="2024-09-11T02:10:49.843" v="167" actId="2085"/>
          <ac:spMkLst>
            <pc:docMk/>
            <pc:sldMk cId="246164668" sldId="6018"/>
            <ac:spMk id="8" creationId="{7D39DD61-6D28-4D54-9275-697748D74503}"/>
          </ac:spMkLst>
        </pc:spChg>
        <pc:spChg chg="mod">
          <ac:chgData name="Lara Calado" userId="b264d5614fd291e4" providerId="LiveId" clId="{B181DA11-B231-4C8A-9288-EDBB11311FE8}" dt="2024-09-11T02:08:05.432" v="138"/>
          <ac:spMkLst>
            <pc:docMk/>
            <pc:sldMk cId="246164668" sldId="6018"/>
            <ac:spMk id="13" creationId="{DF72B54E-4DBA-27DD-3C18-C68E1F2D0348}"/>
          </ac:spMkLst>
        </pc:spChg>
        <pc:spChg chg="mod">
          <ac:chgData name="Lara Calado" userId="b264d5614fd291e4" providerId="LiveId" clId="{B181DA11-B231-4C8A-9288-EDBB11311FE8}" dt="2024-09-11T02:10:24.404" v="162" actId="2085"/>
          <ac:spMkLst>
            <pc:docMk/>
            <pc:sldMk cId="246164668" sldId="6018"/>
            <ac:spMk id="15" creationId="{EC37D9FE-B401-4947-9439-41AA40007028}"/>
          </ac:spMkLst>
        </pc:spChg>
        <pc:spChg chg="mod">
          <ac:chgData name="Lara Calado" userId="b264d5614fd291e4" providerId="LiveId" clId="{B181DA11-B231-4C8A-9288-EDBB11311FE8}" dt="2024-09-11T02:10:24.404" v="162" actId="2085"/>
          <ac:spMkLst>
            <pc:docMk/>
            <pc:sldMk cId="246164668" sldId="6018"/>
            <ac:spMk id="17" creationId="{6C2C80E6-3DF6-4DAF-8BD3-B817C82C6C40}"/>
          </ac:spMkLst>
        </pc:spChg>
        <pc:spChg chg="mod">
          <ac:chgData name="Lara Calado" userId="b264d5614fd291e4" providerId="LiveId" clId="{B181DA11-B231-4C8A-9288-EDBB11311FE8}" dt="2024-09-11T02:10:59.418" v="170" actId="2085"/>
          <ac:spMkLst>
            <pc:docMk/>
            <pc:sldMk cId="246164668" sldId="6018"/>
            <ac:spMk id="18" creationId="{F05D5E33-ED97-4E2F-829D-DFCD1DF44C61}"/>
          </ac:spMkLst>
        </pc:spChg>
        <pc:spChg chg="mod">
          <ac:chgData name="Lara Calado" userId="b264d5614fd291e4" providerId="LiveId" clId="{B181DA11-B231-4C8A-9288-EDBB11311FE8}" dt="2024-09-11T02:10:24.404" v="162" actId="2085"/>
          <ac:spMkLst>
            <pc:docMk/>
            <pc:sldMk cId="246164668" sldId="6018"/>
            <ac:spMk id="19" creationId="{AF7D1340-3254-495B-88A2-04DD626EC4DA}"/>
          </ac:spMkLst>
        </pc:spChg>
        <pc:spChg chg="mod">
          <ac:chgData name="Lara Calado" userId="b264d5614fd291e4" providerId="LiveId" clId="{B181DA11-B231-4C8A-9288-EDBB11311FE8}" dt="2024-09-11T02:10:24.404" v="162" actId="2085"/>
          <ac:spMkLst>
            <pc:docMk/>
            <pc:sldMk cId="246164668" sldId="6018"/>
            <ac:spMk id="20" creationId="{49BBE738-4AC5-4C1E-8C40-CA8F6DB8D324}"/>
          </ac:spMkLst>
        </pc:spChg>
        <pc:spChg chg="mod">
          <ac:chgData name="Lara Calado" userId="b264d5614fd291e4" providerId="LiveId" clId="{B181DA11-B231-4C8A-9288-EDBB11311FE8}" dt="2024-09-11T02:10:47.565" v="166" actId="2085"/>
          <ac:spMkLst>
            <pc:docMk/>
            <pc:sldMk cId="246164668" sldId="6018"/>
            <ac:spMk id="21" creationId="{598FA259-F42A-4A5D-BEE0-0ECE30726265}"/>
          </ac:spMkLst>
        </pc:spChg>
        <pc:spChg chg="mod">
          <ac:chgData name="Lara Calado" userId="b264d5614fd291e4" providerId="LiveId" clId="{B181DA11-B231-4C8A-9288-EDBB11311FE8}" dt="2024-09-11T02:10:35.898" v="164"/>
          <ac:spMkLst>
            <pc:docMk/>
            <pc:sldMk cId="246164668" sldId="6018"/>
            <ac:spMk id="23" creationId="{7B5A6144-F2CE-BE69-F0B6-865FFA061DCA}"/>
          </ac:spMkLst>
        </pc:spChg>
        <pc:spChg chg="mod">
          <ac:chgData name="Lara Calado" userId="b264d5614fd291e4" providerId="LiveId" clId="{B181DA11-B231-4C8A-9288-EDBB11311FE8}" dt="2024-09-11T02:07:53.503" v="135" actId="207"/>
          <ac:spMkLst>
            <pc:docMk/>
            <pc:sldMk cId="246164668" sldId="6018"/>
            <ac:spMk id="25" creationId="{1B0289ED-C14F-71E7-3F6E-3E6DD5897C99}"/>
          </ac:spMkLst>
        </pc:spChg>
        <pc:spChg chg="mod">
          <ac:chgData name="Lara Calado" userId="b264d5614fd291e4" providerId="LiveId" clId="{B181DA11-B231-4C8A-9288-EDBB11311FE8}" dt="2024-09-11T02:10:56.996" v="169" actId="2085"/>
          <ac:spMkLst>
            <pc:docMk/>
            <pc:sldMk cId="246164668" sldId="6018"/>
            <ac:spMk id="89" creationId="{10FCD351-FA09-4E0E-8FA1-5CD1FC75A5C2}"/>
          </ac:spMkLst>
        </pc:spChg>
        <pc:spChg chg="mod">
          <ac:chgData name="Lara Calado" userId="b264d5614fd291e4" providerId="LiveId" clId="{B181DA11-B231-4C8A-9288-EDBB11311FE8}" dt="2024-09-11T02:10:52.969" v="168" actId="2085"/>
          <ac:spMkLst>
            <pc:docMk/>
            <pc:sldMk cId="246164668" sldId="6018"/>
            <ac:spMk id="104" creationId="{E47AEF83-4417-4E4F-A2CC-EB54DEF64025}"/>
          </ac:spMkLst>
        </pc:spChg>
        <pc:spChg chg="mod">
          <ac:chgData name="Lara Calado" userId="b264d5614fd291e4" providerId="LiveId" clId="{B181DA11-B231-4C8A-9288-EDBB11311FE8}" dt="2024-09-11T02:10:24.404" v="162" actId="2085"/>
          <ac:spMkLst>
            <pc:docMk/>
            <pc:sldMk cId="246164668" sldId="6018"/>
            <ac:spMk id="112" creationId="{F2CE61FE-901D-48C4-B980-77A9E48F5445}"/>
          </ac:spMkLst>
        </pc:spChg>
        <pc:spChg chg="mod">
          <ac:chgData name="Lara Calado" userId="b264d5614fd291e4" providerId="LiveId" clId="{B181DA11-B231-4C8A-9288-EDBB11311FE8}" dt="2024-09-11T02:10:24.404" v="162" actId="2085"/>
          <ac:spMkLst>
            <pc:docMk/>
            <pc:sldMk cId="246164668" sldId="6018"/>
            <ac:spMk id="113" creationId="{48B38BB7-1DD9-4284-919B-F28DFEBE68C5}"/>
          </ac:spMkLst>
        </pc:spChg>
        <pc:spChg chg="mod">
          <ac:chgData name="Lara Calado" userId="b264d5614fd291e4" providerId="LiveId" clId="{B181DA11-B231-4C8A-9288-EDBB11311FE8}" dt="2024-09-11T02:10:24.404" v="162" actId="2085"/>
          <ac:spMkLst>
            <pc:docMk/>
            <pc:sldMk cId="246164668" sldId="6018"/>
            <ac:spMk id="114" creationId="{9934ADE5-6584-4C3E-8A8E-72F8CC187361}"/>
          </ac:spMkLst>
        </pc:spChg>
        <pc:spChg chg="mod">
          <ac:chgData name="Lara Calado" userId="b264d5614fd291e4" providerId="LiveId" clId="{B181DA11-B231-4C8A-9288-EDBB11311FE8}" dt="2024-09-11T02:11:03" v="171" actId="2085"/>
          <ac:spMkLst>
            <pc:docMk/>
            <pc:sldMk cId="246164668" sldId="6018"/>
            <ac:spMk id="127" creationId="{6574DEF1-1DBB-4A0C-AF80-E3DAB0E09BAB}"/>
          </ac:spMkLst>
        </pc:spChg>
        <pc:spChg chg="mod">
          <ac:chgData name="Lara Calado" userId="b264d5614fd291e4" providerId="LiveId" clId="{B181DA11-B231-4C8A-9288-EDBB11311FE8}" dt="2024-09-11T02:11:03" v="171" actId="2085"/>
          <ac:spMkLst>
            <pc:docMk/>
            <pc:sldMk cId="246164668" sldId="6018"/>
            <ac:spMk id="128" creationId="{170618DB-FE6C-45DB-9B12-E9EFEDA533DB}"/>
          </ac:spMkLst>
        </pc:spChg>
        <pc:grpChg chg="mod">
          <ac:chgData name="Lara Calado" userId="b264d5614fd291e4" providerId="LiveId" clId="{B181DA11-B231-4C8A-9288-EDBB11311FE8}" dt="2024-09-11T02:08:24.855" v="141" actId="207"/>
          <ac:grpSpMkLst>
            <pc:docMk/>
            <pc:sldMk cId="246164668" sldId="6018"/>
            <ac:grpSpMk id="2" creationId="{B059EF55-0E76-40EB-B810-7BD0ABD120F7}"/>
          </ac:grpSpMkLst>
        </pc:grpChg>
        <pc:grpChg chg="mod">
          <ac:chgData name="Lara Calado" userId="b264d5614fd291e4" providerId="LiveId" clId="{B181DA11-B231-4C8A-9288-EDBB11311FE8}" dt="2024-09-11T02:08:24.855" v="141" actId="207"/>
          <ac:grpSpMkLst>
            <pc:docMk/>
            <pc:sldMk cId="246164668" sldId="6018"/>
            <ac:grpSpMk id="4" creationId="{E9ED9E76-8C34-4FE5-BF2B-59B8231BF9E8}"/>
          </ac:grpSpMkLst>
        </pc:grpChg>
        <pc:grpChg chg="add mod ord">
          <ac:chgData name="Lara Calado" userId="b264d5614fd291e4" providerId="LiveId" clId="{B181DA11-B231-4C8A-9288-EDBB11311FE8}" dt="2024-09-11T02:08:27.467" v="142" actId="167"/>
          <ac:grpSpMkLst>
            <pc:docMk/>
            <pc:sldMk cId="246164668" sldId="6018"/>
            <ac:grpSpMk id="10" creationId="{DD6419A7-35FC-F2BB-F154-08531BD78E00}"/>
          </ac:grpSpMkLst>
        </pc:grpChg>
        <pc:grpChg chg="add mod ord">
          <ac:chgData name="Lara Calado" userId="b264d5614fd291e4" providerId="LiveId" clId="{B181DA11-B231-4C8A-9288-EDBB11311FE8}" dt="2024-09-11T02:10:40.291" v="165" actId="167"/>
          <ac:grpSpMkLst>
            <pc:docMk/>
            <pc:sldMk cId="246164668" sldId="6018"/>
            <ac:grpSpMk id="14" creationId="{9974531A-5E35-C7A9-4A60-B5627CD1EE33}"/>
          </ac:grpSpMkLst>
        </pc:grpChg>
        <pc:graphicFrameChg chg="mod modGraphic">
          <ac:chgData name="Lara Calado" userId="b264d5614fd291e4" providerId="LiveId" clId="{B181DA11-B231-4C8A-9288-EDBB11311FE8}" dt="2024-09-11T02:07:47.860" v="134"/>
          <ac:graphicFrameMkLst>
            <pc:docMk/>
            <pc:sldMk cId="246164668" sldId="6018"/>
            <ac:graphicFrameMk id="9" creationId="{15C2B4C9-082C-1C24-75D9-8D5835D6A002}"/>
          </ac:graphicFrameMkLst>
        </pc:graphicFrameChg>
        <pc:picChg chg="add del mod">
          <ac:chgData name="Lara Calado" userId="b264d5614fd291e4" providerId="LiveId" clId="{B181DA11-B231-4C8A-9288-EDBB11311FE8}" dt="2024-09-11T02:10:29.217" v="163" actId="478"/>
          <ac:picMkLst>
            <pc:docMk/>
            <pc:sldMk cId="246164668" sldId="6018"/>
            <ac:picMk id="3" creationId="{C100D757-C354-A795-F797-9AE89AE16846}"/>
          </ac:picMkLst>
        </pc:picChg>
        <pc:picChg chg="mod">
          <ac:chgData name="Lara Calado" userId="b264d5614fd291e4" providerId="LiveId" clId="{B181DA11-B231-4C8A-9288-EDBB11311FE8}" dt="2024-09-11T02:08:05.432" v="138"/>
          <ac:picMkLst>
            <pc:docMk/>
            <pc:sldMk cId="246164668" sldId="6018"/>
            <ac:picMk id="11" creationId="{1B174C10-FDDD-1CB6-4067-92DE6FE6E527}"/>
          </ac:picMkLst>
        </pc:picChg>
        <pc:picChg chg="mod">
          <ac:chgData name="Lara Calado" userId="b264d5614fd291e4" providerId="LiveId" clId="{B181DA11-B231-4C8A-9288-EDBB11311FE8}" dt="2024-09-11T02:08:05.432" v="138"/>
          <ac:picMkLst>
            <pc:docMk/>
            <pc:sldMk cId="246164668" sldId="6018"/>
            <ac:picMk id="12" creationId="{74AD0240-4920-557C-41D1-3F94AB1D06B2}"/>
          </ac:picMkLst>
        </pc:picChg>
        <pc:picChg chg="mod">
          <ac:chgData name="Lara Calado" userId="b264d5614fd291e4" providerId="LiveId" clId="{B181DA11-B231-4C8A-9288-EDBB11311FE8}" dt="2024-09-11T02:10:35.898" v="164"/>
          <ac:picMkLst>
            <pc:docMk/>
            <pc:sldMk cId="246164668" sldId="6018"/>
            <ac:picMk id="16" creationId="{B7DA2E41-9982-E02E-E8FC-A4513172EFC5}"/>
          </ac:picMkLst>
        </pc:picChg>
        <pc:picChg chg="mod">
          <ac:chgData name="Lara Calado" userId="b264d5614fd291e4" providerId="LiveId" clId="{B181DA11-B231-4C8A-9288-EDBB11311FE8}" dt="2024-09-11T02:10:35.898" v="164"/>
          <ac:picMkLst>
            <pc:docMk/>
            <pc:sldMk cId="246164668" sldId="6018"/>
            <ac:picMk id="22" creationId="{5E031094-FE4A-DE59-2CEC-6886C928CDFD}"/>
          </ac:picMkLst>
        </pc:picChg>
        <pc:cxnChg chg="mod">
          <ac:chgData name="Lara Calado" userId="b264d5614fd291e4" providerId="LiveId" clId="{B181DA11-B231-4C8A-9288-EDBB11311FE8}" dt="2024-09-11T02:10:24.404" v="162" actId="2085"/>
          <ac:cxnSpMkLst>
            <pc:docMk/>
            <pc:sldMk cId="246164668" sldId="6018"/>
            <ac:cxnSpMk id="29" creationId="{348D2776-DAD0-4B0D-BD74-41493498B87D}"/>
          </ac:cxnSpMkLst>
        </pc:cxnChg>
        <pc:cxnChg chg="mod">
          <ac:chgData name="Lara Calado" userId="b264d5614fd291e4" providerId="LiveId" clId="{B181DA11-B231-4C8A-9288-EDBB11311FE8}" dt="2024-09-11T02:10:24.404" v="162" actId="2085"/>
          <ac:cxnSpMkLst>
            <pc:docMk/>
            <pc:sldMk cId="246164668" sldId="6018"/>
            <ac:cxnSpMk id="31" creationId="{C17B2E13-7A0F-4521-9B10-671D0432BE14}"/>
          </ac:cxnSpMkLst>
        </pc:cxnChg>
        <pc:cxnChg chg="mod">
          <ac:chgData name="Lara Calado" userId="b264d5614fd291e4" providerId="LiveId" clId="{B181DA11-B231-4C8A-9288-EDBB11311FE8}" dt="2024-09-11T02:10:24.404" v="162" actId="2085"/>
          <ac:cxnSpMkLst>
            <pc:docMk/>
            <pc:sldMk cId="246164668" sldId="6018"/>
            <ac:cxnSpMk id="39" creationId="{08DE7FD6-DA68-42A5-88C2-20100F6D6B07}"/>
          </ac:cxnSpMkLst>
        </pc:cxnChg>
        <pc:cxnChg chg="mod">
          <ac:chgData name="Lara Calado" userId="b264d5614fd291e4" providerId="LiveId" clId="{B181DA11-B231-4C8A-9288-EDBB11311FE8}" dt="2024-09-11T02:08:40.908" v="144" actId="208"/>
          <ac:cxnSpMkLst>
            <pc:docMk/>
            <pc:sldMk cId="246164668" sldId="6018"/>
            <ac:cxnSpMk id="43" creationId="{0DA4AF8E-D800-493F-AAD3-92C8D797A314}"/>
          </ac:cxnSpMkLst>
        </pc:cxnChg>
        <pc:cxnChg chg="mod">
          <ac:chgData name="Lara Calado" userId="b264d5614fd291e4" providerId="LiveId" clId="{B181DA11-B231-4C8A-9288-EDBB11311FE8}" dt="2024-09-11T02:08:40.908" v="144" actId="208"/>
          <ac:cxnSpMkLst>
            <pc:docMk/>
            <pc:sldMk cId="246164668" sldId="6018"/>
            <ac:cxnSpMk id="60" creationId="{38FA4481-7792-4D4E-B2B2-EC1CD2D10636}"/>
          </ac:cxnSpMkLst>
        </pc:cxnChg>
        <pc:cxnChg chg="mod">
          <ac:chgData name="Lara Calado" userId="b264d5614fd291e4" providerId="LiveId" clId="{B181DA11-B231-4C8A-9288-EDBB11311FE8}" dt="2024-09-11T02:10:24.404" v="162" actId="2085"/>
          <ac:cxnSpMkLst>
            <pc:docMk/>
            <pc:sldMk cId="246164668" sldId="6018"/>
            <ac:cxnSpMk id="63" creationId="{CFAE5BF8-1222-4E96-A4BA-FB837910D121}"/>
          </ac:cxnSpMkLst>
        </pc:cxnChg>
        <pc:cxnChg chg="mod">
          <ac:chgData name="Lara Calado" userId="b264d5614fd291e4" providerId="LiveId" clId="{B181DA11-B231-4C8A-9288-EDBB11311FE8}" dt="2024-09-11T02:08:40.908" v="144" actId="208"/>
          <ac:cxnSpMkLst>
            <pc:docMk/>
            <pc:sldMk cId="246164668" sldId="6018"/>
            <ac:cxnSpMk id="65" creationId="{468CDD64-43D0-44D5-8F88-F694C9ADC227}"/>
          </ac:cxnSpMkLst>
        </pc:cxnChg>
        <pc:cxnChg chg="mod">
          <ac:chgData name="Lara Calado" userId="b264d5614fd291e4" providerId="LiveId" clId="{B181DA11-B231-4C8A-9288-EDBB11311FE8}" dt="2024-09-11T02:08:51.171" v="147" actId="208"/>
          <ac:cxnSpMkLst>
            <pc:docMk/>
            <pc:sldMk cId="246164668" sldId="6018"/>
            <ac:cxnSpMk id="66" creationId="{A2CA6A3B-FC53-49A4-B1DD-8C59D892CDA1}"/>
          </ac:cxnSpMkLst>
        </pc:cxnChg>
        <pc:cxnChg chg="mod">
          <ac:chgData name="Lara Calado" userId="b264d5614fd291e4" providerId="LiveId" clId="{B181DA11-B231-4C8A-9288-EDBB11311FE8}" dt="2024-09-11T02:08:40.908" v="144" actId="208"/>
          <ac:cxnSpMkLst>
            <pc:docMk/>
            <pc:sldMk cId="246164668" sldId="6018"/>
            <ac:cxnSpMk id="67" creationId="{E04B4079-CBC3-4292-BA78-B4A9EF409723}"/>
          </ac:cxnSpMkLst>
        </pc:cxnChg>
        <pc:cxnChg chg="mod">
          <ac:chgData name="Lara Calado" userId="b264d5614fd291e4" providerId="LiveId" clId="{B181DA11-B231-4C8A-9288-EDBB11311FE8}" dt="2024-09-11T02:08:44.110" v="145" actId="208"/>
          <ac:cxnSpMkLst>
            <pc:docMk/>
            <pc:sldMk cId="246164668" sldId="6018"/>
            <ac:cxnSpMk id="69" creationId="{92661CB0-0C1C-4914-B76C-A2419C0E1BF5}"/>
          </ac:cxnSpMkLst>
        </pc:cxnChg>
      </pc:sldChg>
      <pc:sldChg chg="addSp delSp modSp mod">
        <pc:chgData name="Lara Calado" userId="b264d5614fd291e4" providerId="LiveId" clId="{B181DA11-B231-4C8A-9288-EDBB11311FE8}" dt="2024-09-11T02:14:25.982" v="217" actId="20577"/>
        <pc:sldMkLst>
          <pc:docMk/>
          <pc:sldMk cId="2088199450" sldId="6019"/>
        </pc:sldMkLst>
        <pc:spChg chg="mod">
          <ac:chgData name="Lara Calado" userId="b264d5614fd291e4" providerId="LiveId" clId="{B181DA11-B231-4C8A-9288-EDBB11311FE8}" dt="2024-09-11T02:14:25.982" v="217" actId="20577"/>
          <ac:spMkLst>
            <pc:docMk/>
            <pc:sldMk cId="2088199450" sldId="6019"/>
            <ac:spMk id="2" creationId="{397E11A5-6BEC-249A-45B1-673FD63023B0}"/>
          </ac:spMkLst>
        </pc:spChg>
        <pc:spChg chg="mod">
          <ac:chgData name="Lara Calado" userId="b264d5614fd291e4" providerId="LiveId" clId="{B181DA11-B231-4C8A-9288-EDBB11311FE8}" dt="2024-09-11T02:14:01.279" v="208" actId="1076"/>
          <ac:spMkLst>
            <pc:docMk/>
            <pc:sldMk cId="2088199450" sldId="6019"/>
            <ac:spMk id="4" creationId="{03925460-5166-B2AC-F625-E58C5EE8B661}"/>
          </ac:spMkLst>
        </pc:spChg>
        <pc:spChg chg="add del mod">
          <ac:chgData name="Lara Calado" userId="b264d5614fd291e4" providerId="LiveId" clId="{B181DA11-B231-4C8A-9288-EDBB11311FE8}" dt="2024-09-11T02:13:37.613" v="197" actId="478"/>
          <ac:spMkLst>
            <pc:docMk/>
            <pc:sldMk cId="2088199450" sldId="6019"/>
            <ac:spMk id="6" creationId="{8A41C660-E128-5C87-767E-34ED71E582B9}"/>
          </ac:spMkLst>
        </pc:spChg>
        <pc:spChg chg="mod">
          <ac:chgData name="Lara Calado" userId="b264d5614fd291e4" providerId="LiveId" clId="{B181DA11-B231-4C8A-9288-EDBB11311FE8}" dt="2024-09-11T02:13:51.976" v="205" actId="1076"/>
          <ac:spMkLst>
            <pc:docMk/>
            <pc:sldMk cId="2088199450" sldId="6019"/>
            <ac:spMk id="11" creationId="{EB756450-87A2-735A-7F5A-CD90055E1F0D}"/>
          </ac:spMkLst>
        </pc:spChg>
        <pc:spChg chg="del">
          <ac:chgData name="Lara Calado" userId="b264d5614fd291e4" providerId="LiveId" clId="{B181DA11-B231-4C8A-9288-EDBB11311FE8}" dt="2024-09-11T02:13:16.880" v="193" actId="478"/>
          <ac:spMkLst>
            <pc:docMk/>
            <pc:sldMk cId="2088199450" sldId="6019"/>
            <ac:spMk id="12" creationId="{4F558DD2-8CC8-7DE3-FACD-03177E19EEFE}"/>
          </ac:spMkLst>
        </pc:spChg>
        <pc:spChg chg="mod">
          <ac:chgData name="Lara Calado" userId="b264d5614fd291e4" providerId="LiveId" clId="{B181DA11-B231-4C8A-9288-EDBB11311FE8}" dt="2024-09-11T02:13:29.953" v="194" actId="1076"/>
          <ac:spMkLst>
            <pc:docMk/>
            <pc:sldMk cId="2088199450" sldId="6019"/>
            <ac:spMk id="17" creationId="{1E0123B9-2D52-A42F-8B96-75870FC070AE}"/>
          </ac:spMkLst>
        </pc:spChg>
        <pc:spChg chg="mod">
          <ac:chgData name="Lara Calado" userId="b264d5614fd291e4" providerId="LiveId" clId="{B181DA11-B231-4C8A-9288-EDBB11311FE8}" dt="2024-09-11T02:14:06.534" v="209" actId="1076"/>
          <ac:spMkLst>
            <pc:docMk/>
            <pc:sldMk cId="2088199450" sldId="6019"/>
            <ac:spMk id="18" creationId="{62D0B250-7054-73A7-5F8A-F02487608523}"/>
          </ac:spMkLst>
        </pc:spChg>
        <pc:spChg chg="mod">
          <ac:chgData name="Lara Calado" userId="b264d5614fd291e4" providerId="LiveId" clId="{B181DA11-B231-4C8A-9288-EDBB11311FE8}" dt="2024-09-11T02:13:07.951" v="191"/>
          <ac:spMkLst>
            <pc:docMk/>
            <pc:sldMk cId="2088199450" sldId="6019"/>
            <ac:spMk id="20" creationId="{F297D917-9008-5708-DC24-5E0EDB2ED46D}"/>
          </ac:spMkLst>
        </pc:spChg>
        <pc:spChg chg="mod">
          <ac:chgData name="Lara Calado" userId="b264d5614fd291e4" providerId="LiveId" clId="{B181DA11-B231-4C8A-9288-EDBB11311FE8}" dt="2024-09-11T02:13:29.953" v="194" actId="1076"/>
          <ac:spMkLst>
            <pc:docMk/>
            <pc:sldMk cId="2088199450" sldId="6019"/>
            <ac:spMk id="21" creationId="{E176FFA4-27DC-4062-1797-55EE649CC5A0}"/>
          </ac:spMkLst>
        </pc:spChg>
        <pc:spChg chg="mod">
          <ac:chgData name="Lara Calado" userId="b264d5614fd291e4" providerId="LiveId" clId="{B181DA11-B231-4C8A-9288-EDBB11311FE8}" dt="2024-09-11T02:13:29.953" v="194" actId="1076"/>
          <ac:spMkLst>
            <pc:docMk/>
            <pc:sldMk cId="2088199450" sldId="6019"/>
            <ac:spMk id="22" creationId="{11B4A004-66B0-9A8C-EA61-352591FB3B33}"/>
          </ac:spMkLst>
        </pc:spChg>
        <pc:spChg chg="mod">
          <ac:chgData name="Lara Calado" userId="b264d5614fd291e4" providerId="LiveId" clId="{B181DA11-B231-4C8A-9288-EDBB11311FE8}" dt="2024-09-11T02:13:29.953" v="194" actId="1076"/>
          <ac:spMkLst>
            <pc:docMk/>
            <pc:sldMk cId="2088199450" sldId="6019"/>
            <ac:spMk id="24" creationId="{381D2CE7-7248-9DF2-217A-9758A874CAEA}"/>
          </ac:spMkLst>
        </pc:spChg>
        <pc:spChg chg="mod">
          <ac:chgData name="Lara Calado" userId="b264d5614fd291e4" providerId="LiveId" clId="{B181DA11-B231-4C8A-9288-EDBB11311FE8}" dt="2024-09-11T02:13:54.720" v="206" actId="1076"/>
          <ac:spMkLst>
            <pc:docMk/>
            <pc:sldMk cId="2088199450" sldId="6019"/>
            <ac:spMk id="27" creationId="{08D942FB-98AE-3D08-39CA-62B5CB5B585D}"/>
          </ac:spMkLst>
        </pc:spChg>
        <pc:spChg chg="mod">
          <ac:chgData name="Lara Calado" userId="b264d5614fd291e4" providerId="LiveId" clId="{B181DA11-B231-4C8A-9288-EDBB11311FE8}" dt="2024-09-11T02:13:29.953" v="194" actId="1076"/>
          <ac:spMkLst>
            <pc:docMk/>
            <pc:sldMk cId="2088199450" sldId="6019"/>
            <ac:spMk id="28" creationId="{F20E1231-29AA-638C-36F4-CBF1BEF6F6B7}"/>
          </ac:spMkLst>
        </pc:spChg>
        <pc:grpChg chg="add mod ord">
          <ac:chgData name="Lara Calado" userId="b264d5614fd291e4" providerId="LiveId" clId="{B181DA11-B231-4C8A-9288-EDBB11311FE8}" dt="2024-09-11T02:13:13.782" v="192" actId="167"/>
          <ac:grpSpMkLst>
            <pc:docMk/>
            <pc:sldMk cId="2088199450" sldId="6019"/>
            <ac:grpSpMk id="7" creationId="{9980E80A-D1BF-9033-0B5C-216D68B1290D}"/>
          </ac:grpSpMkLst>
        </pc:grpChg>
        <pc:picChg chg="add del">
          <ac:chgData name="Lara Calado" userId="b264d5614fd291e4" providerId="LiveId" clId="{B181DA11-B231-4C8A-9288-EDBB11311FE8}" dt="2024-09-11T02:12:54.551" v="190" actId="478"/>
          <ac:picMkLst>
            <pc:docMk/>
            <pc:sldMk cId="2088199450" sldId="6019"/>
            <ac:picMk id="3" creationId="{ECC4DB14-F86E-5C66-391D-9BA121FE7DD7}"/>
          </ac:picMkLst>
        </pc:picChg>
        <pc:picChg chg="mod">
          <ac:chgData name="Lara Calado" userId="b264d5614fd291e4" providerId="LiveId" clId="{B181DA11-B231-4C8A-9288-EDBB11311FE8}" dt="2024-09-11T02:13:07.951" v="191"/>
          <ac:picMkLst>
            <pc:docMk/>
            <pc:sldMk cId="2088199450" sldId="6019"/>
            <ac:picMk id="13" creationId="{5AC0B9CF-E66A-6BF8-F120-DB890A5D7201}"/>
          </ac:picMkLst>
        </pc:picChg>
        <pc:picChg chg="mod">
          <ac:chgData name="Lara Calado" userId="b264d5614fd291e4" providerId="LiveId" clId="{B181DA11-B231-4C8A-9288-EDBB11311FE8}" dt="2024-09-11T02:13:07.951" v="191"/>
          <ac:picMkLst>
            <pc:docMk/>
            <pc:sldMk cId="2088199450" sldId="6019"/>
            <ac:picMk id="19" creationId="{6713EEFE-28AA-7018-4BEB-3139E5599865}"/>
          </ac:picMkLst>
        </pc:picChg>
        <pc:picChg chg="mod">
          <ac:chgData name="Lara Calado" userId="b264d5614fd291e4" providerId="LiveId" clId="{B181DA11-B231-4C8A-9288-EDBB11311FE8}" dt="2024-09-11T02:13:48.192" v="204" actId="1076"/>
          <ac:picMkLst>
            <pc:docMk/>
            <pc:sldMk cId="2088199450" sldId="6019"/>
            <ac:picMk id="36" creationId="{2FF36308-A136-7A1E-5790-99BF2753B5E4}"/>
          </ac:picMkLst>
        </pc:picChg>
        <pc:picChg chg="mod">
          <ac:chgData name="Lara Calado" userId="b264d5614fd291e4" providerId="LiveId" clId="{B181DA11-B231-4C8A-9288-EDBB11311FE8}" dt="2024-09-11T02:13:58.928" v="207" actId="1076"/>
          <ac:picMkLst>
            <pc:docMk/>
            <pc:sldMk cId="2088199450" sldId="6019"/>
            <ac:picMk id="37" creationId="{E1886D76-1529-0C8F-EF75-16DD37512AD2}"/>
          </ac:picMkLst>
        </pc:picChg>
        <pc:picChg chg="mod">
          <ac:chgData name="Lara Calado" userId="b264d5614fd291e4" providerId="LiveId" clId="{B181DA11-B231-4C8A-9288-EDBB11311FE8}" dt="2024-09-11T02:13:29.953" v="194" actId="1076"/>
          <ac:picMkLst>
            <pc:docMk/>
            <pc:sldMk cId="2088199450" sldId="6019"/>
            <ac:picMk id="40" creationId="{8FE177F2-0C23-5A94-D7BE-12DD331396B6}"/>
          </ac:picMkLst>
        </pc:picChg>
        <pc:cxnChg chg="del">
          <ac:chgData name="Lara Calado" userId="b264d5614fd291e4" providerId="LiveId" clId="{B181DA11-B231-4C8A-9288-EDBB11311FE8}" dt="2024-09-11T02:13:40.682" v="199" actId="478"/>
          <ac:cxnSpMkLst>
            <pc:docMk/>
            <pc:sldMk cId="2088199450" sldId="6019"/>
            <ac:cxnSpMk id="14" creationId="{E50FE707-5186-EE74-1901-A05222BBCD3D}"/>
          </ac:cxnSpMkLst>
        </pc:cxnChg>
        <pc:cxnChg chg="del">
          <ac:chgData name="Lara Calado" userId="b264d5614fd291e4" providerId="LiveId" clId="{B181DA11-B231-4C8A-9288-EDBB11311FE8}" dt="2024-09-11T02:13:41.600" v="200" actId="478"/>
          <ac:cxnSpMkLst>
            <pc:docMk/>
            <pc:sldMk cId="2088199450" sldId="6019"/>
            <ac:cxnSpMk id="15" creationId="{603717CE-A298-0A61-3DC4-C31ABF9A875F}"/>
          </ac:cxnSpMkLst>
        </pc:cxnChg>
        <pc:cxnChg chg="del">
          <ac:chgData name="Lara Calado" userId="b264d5614fd291e4" providerId="LiveId" clId="{B181DA11-B231-4C8A-9288-EDBB11311FE8}" dt="2024-09-11T02:13:44.743" v="202" actId="478"/>
          <ac:cxnSpMkLst>
            <pc:docMk/>
            <pc:sldMk cId="2088199450" sldId="6019"/>
            <ac:cxnSpMk id="16" creationId="{C1456405-F26A-4A64-F100-C54E6254B3B0}"/>
          </ac:cxnSpMkLst>
        </pc:cxnChg>
        <pc:cxnChg chg="del">
          <ac:chgData name="Lara Calado" userId="b264d5614fd291e4" providerId="LiveId" clId="{B181DA11-B231-4C8A-9288-EDBB11311FE8}" dt="2024-09-11T02:13:35.210" v="195" actId="478"/>
          <ac:cxnSpMkLst>
            <pc:docMk/>
            <pc:sldMk cId="2088199450" sldId="6019"/>
            <ac:cxnSpMk id="30" creationId="{A95A25EC-B457-87BE-0445-E6F4E9436763}"/>
          </ac:cxnSpMkLst>
        </pc:cxnChg>
        <pc:cxnChg chg="del">
          <ac:chgData name="Lara Calado" userId="b264d5614fd291e4" providerId="LiveId" clId="{B181DA11-B231-4C8A-9288-EDBB11311FE8}" dt="2024-09-11T02:13:39.688" v="198" actId="478"/>
          <ac:cxnSpMkLst>
            <pc:docMk/>
            <pc:sldMk cId="2088199450" sldId="6019"/>
            <ac:cxnSpMk id="35" creationId="{C17087B3-025A-3D39-65F5-CA808C9FE006}"/>
          </ac:cxnSpMkLst>
        </pc:cxnChg>
        <pc:cxnChg chg="del">
          <ac:chgData name="Lara Calado" userId="b264d5614fd291e4" providerId="LiveId" clId="{B181DA11-B231-4C8A-9288-EDBB11311FE8}" dt="2024-09-11T02:13:43.735" v="201" actId="478"/>
          <ac:cxnSpMkLst>
            <pc:docMk/>
            <pc:sldMk cId="2088199450" sldId="6019"/>
            <ac:cxnSpMk id="39" creationId="{5D13B90F-1227-AE52-EF18-1F047D286BD3}"/>
          </ac:cxnSpMkLst>
        </pc:cxnChg>
        <pc:cxnChg chg="del">
          <ac:chgData name="Lara Calado" userId="b264d5614fd291e4" providerId="LiveId" clId="{B181DA11-B231-4C8A-9288-EDBB11311FE8}" dt="2024-09-11T02:13:45.748" v="203" actId="478"/>
          <ac:cxnSpMkLst>
            <pc:docMk/>
            <pc:sldMk cId="2088199450" sldId="6019"/>
            <ac:cxnSpMk id="42" creationId="{D07E9D3C-6EC3-85A2-F206-37C2EC215930}"/>
          </ac:cxnSpMkLst>
        </pc:cxnChg>
      </pc:sldChg>
      <pc:sldChg chg="addSp delSp modSp mod">
        <pc:chgData name="Lara Calado" userId="b264d5614fd291e4" providerId="LiveId" clId="{B181DA11-B231-4C8A-9288-EDBB11311FE8}" dt="2024-09-11T02:15:36.566" v="230" actId="1076"/>
        <pc:sldMkLst>
          <pc:docMk/>
          <pc:sldMk cId="650831910" sldId="6020"/>
        </pc:sldMkLst>
        <pc:spChg chg="del">
          <ac:chgData name="Lara Calado" userId="b264d5614fd291e4" providerId="LiveId" clId="{B181DA11-B231-4C8A-9288-EDBB11311FE8}" dt="2024-09-11T02:15:13.230" v="224" actId="478"/>
          <ac:spMkLst>
            <pc:docMk/>
            <pc:sldMk cId="650831910" sldId="6020"/>
            <ac:spMk id="6" creationId="{758C87EB-9453-D10B-86FC-AF04AF4080C3}"/>
          </ac:spMkLst>
        </pc:spChg>
        <pc:spChg chg="mod">
          <ac:chgData name="Lara Calado" userId="b264d5614fd291e4" providerId="LiveId" clId="{B181DA11-B231-4C8A-9288-EDBB11311FE8}" dt="2024-09-11T02:14:54.766" v="220"/>
          <ac:spMkLst>
            <pc:docMk/>
            <pc:sldMk cId="650831910" sldId="6020"/>
            <ac:spMk id="14" creationId="{BEADFF25-8E03-9381-5DBF-1648DE1DB849}"/>
          </ac:spMkLst>
        </pc:spChg>
        <pc:spChg chg="mod">
          <ac:chgData name="Lara Calado" userId="b264d5614fd291e4" providerId="LiveId" clId="{B181DA11-B231-4C8A-9288-EDBB11311FE8}" dt="2024-09-11T02:15:24.016" v="227" actId="1076"/>
          <ac:spMkLst>
            <pc:docMk/>
            <pc:sldMk cId="650831910" sldId="6020"/>
            <ac:spMk id="45" creationId="{14300D78-4BF7-2C6E-4EB3-932A968F78B3}"/>
          </ac:spMkLst>
        </pc:spChg>
        <pc:spChg chg="mod">
          <ac:chgData name="Lara Calado" userId="b264d5614fd291e4" providerId="LiveId" clId="{B181DA11-B231-4C8A-9288-EDBB11311FE8}" dt="2024-09-11T02:14:44.118" v="218" actId="207"/>
          <ac:spMkLst>
            <pc:docMk/>
            <pc:sldMk cId="650831910" sldId="6020"/>
            <ac:spMk id="95" creationId="{7C9825BE-0B97-4999-93A6-9C6DC3388D3B}"/>
          </ac:spMkLst>
        </pc:spChg>
        <pc:spChg chg="mod">
          <ac:chgData name="Lara Calado" userId="b264d5614fd291e4" providerId="LiveId" clId="{B181DA11-B231-4C8A-9288-EDBB11311FE8}" dt="2024-09-11T02:14:44.118" v="218" actId="207"/>
          <ac:spMkLst>
            <pc:docMk/>
            <pc:sldMk cId="650831910" sldId="6020"/>
            <ac:spMk id="99" creationId="{9F5C2498-FE8A-4A83-92EC-DC71140D6E02}"/>
          </ac:spMkLst>
        </pc:spChg>
        <pc:spChg chg="mod">
          <ac:chgData name="Lara Calado" userId="b264d5614fd291e4" providerId="LiveId" clId="{B181DA11-B231-4C8A-9288-EDBB11311FE8}" dt="2024-09-11T02:14:44.118" v="218" actId="207"/>
          <ac:spMkLst>
            <pc:docMk/>
            <pc:sldMk cId="650831910" sldId="6020"/>
            <ac:spMk id="100" creationId="{DB4072F8-9F9A-463F-970F-58E26C329E22}"/>
          </ac:spMkLst>
        </pc:spChg>
        <pc:spChg chg="mod">
          <ac:chgData name="Lara Calado" userId="b264d5614fd291e4" providerId="LiveId" clId="{B181DA11-B231-4C8A-9288-EDBB11311FE8}" dt="2024-09-11T02:14:44.118" v="218" actId="207"/>
          <ac:spMkLst>
            <pc:docMk/>
            <pc:sldMk cId="650831910" sldId="6020"/>
            <ac:spMk id="101" creationId="{83848D57-B8FC-494F-A4AF-EE11F16EEE05}"/>
          </ac:spMkLst>
        </pc:spChg>
        <pc:spChg chg="mod">
          <ac:chgData name="Lara Calado" userId="b264d5614fd291e4" providerId="LiveId" clId="{B181DA11-B231-4C8A-9288-EDBB11311FE8}" dt="2024-09-11T02:14:44.118" v="218" actId="207"/>
          <ac:spMkLst>
            <pc:docMk/>
            <pc:sldMk cId="650831910" sldId="6020"/>
            <ac:spMk id="102" creationId="{21341FB0-203D-492F-B665-E1A72C680809}"/>
          </ac:spMkLst>
        </pc:spChg>
        <pc:spChg chg="mod">
          <ac:chgData name="Lara Calado" userId="b264d5614fd291e4" providerId="LiveId" clId="{B181DA11-B231-4C8A-9288-EDBB11311FE8}" dt="2024-09-11T02:14:44.118" v="218" actId="207"/>
          <ac:spMkLst>
            <pc:docMk/>
            <pc:sldMk cId="650831910" sldId="6020"/>
            <ac:spMk id="103" creationId="{6978B7C8-EF93-4B6B-9D54-0DBC52AF1DA3}"/>
          </ac:spMkLst>
        </pc:spChg>
        <pc:spChg chg="mod">
          <ac:chgData name="Lara Calado" userId="b264d5614fd291e4" providerId="LiveId" clId="{B181DA11-B231-4C8A-9288-EDBB11311FE8}" dt="2024-09-11T02:14:44.118" v="218" actId="207"/>
          <ac:spMkLst>
            <pc:docMk/>
            <pc:sldMk cId="650831910" sldId="6020"/>
            <ac:spMk id="105" creationId="{3BC8B230-2ECA-4061-ADED-A30F8DCE915C}"/>
          </ac:spMkLst>
        </pc:spChg>
        <pc:spChg chg="mod">
          <ac:chgData name="Lara Calado" userId="b264d5614fd291e4" providerId="LiveId" clId="{B181DA11-B231-4C8A-9288-EDBB11311FE8}" dt="2024-09-11T02:15:36.566" v="230" actId="1076"/>
          <ac:spMkLst>
            <pc:docMk/>
            <pc:sldMk cId="650831910" sldId="6020"/>
            <ac:spMk id="115" creationId="{594C8B2F-FDC6-4498-9612-137824B3ABC0}"/>
          </ac:spMkLst>
        </pc:spChg>
        <pc:spChg chg="mod">
          <ac:chgData name="Lara Calado" userId="b264d5614fd291e4" providerId="LiveId" clId="{B181DA11-B231-4C8A-9288-EDBB11311FE8}" dt="2024-09-11T02:14:44.118" v="218" actId="207"/>
          <ac:spMkLst>
            <pc:docMk/>
            <pc:sldMk cId="650831910" sldId="6020"/>
            <ac:spMk id="117" creationId="{79C30E20-4AC0-4F39-B7A5-7A06A07C8F39}"/>
          </ac:spMkLst>
        </pc:spChg>
        <pc:spChg chg="mod">
          <ac:chgData name="Lara Calado" userId="b264d5614fd291e4" providerId="LiveId" clId="{B181DA11-B231-4C8A-9288-EDBB11311FE8}" dt="2024-09-11T02:14:44.118" v="218" actId="207"/>
          <ac:spMkLst>
            <pc:docMk/>
            <pc:sldMk cId="650831910" sldId="6020"/>
            <ac:spMk id="118" creationId="{6581E6D7-CADF-4A02-83BF-88A1914F9324}"/>
          </ac:spMkLst>
        </pc:spChg>
        <pc:spChg chg="mod">
          <ac:chgData name="Lara Calado" userId="b264d5614fd291e4" providerId="LiveId" clId="{B181DA11-B231-4C8A-9288-EDBB11311FE8}" dt="2024-09-11T02:14:44.118" v="218" actId="207"/>
          <ac:spMkLst>
            <pc:docMk/>
            <pc:sldMk cId="650831910" sldId="6020"/>
            <ac:spMk id="119" creationId="{AD66A53E-8CE9-4896-9E01-8F05C5C073C8}"/>
          </ac:spMkLst>
        </pc:spChg>
        <pc:spChg chg="mod">
          <ac:chgData name="Lara Calado" userId="b264d5614fd291e4" providerId="LiveId" clId="{B181DA11-B231-4C8A-9288-EDBB11311FE8}" dt="2024-09-11T02:14:44.118" v="218" actId="207"/>
          <ac:spMkLst>
            <pc:docMk/>
            <pc:sldMk cId="650831910" sldId="6020"/>
            <ac:spMk id="138" creationId="{C195B9C3-DB25-4ABE-A8C4-6E37168002F5}"/>
          </ac:spMkLst>
        </pc:spChg>
        <pc:spChg chg="mod">
          <ac:chgData name="Lara Calado" userId="b264d5614fd291e4" providerId="LiveId" clId="{B181DA11-B231-4C8A-9288-EDBB11311FE8}" dt="2024-09-11T02:14:44.118" v="218" actId="207"/>
          <ac:spMkLst>
            <pc:docMk/>
            <pc:sldMk cId="650831910" sldId="6020"/>
            <ac:spMk id="141" creationId="{92364778-421B-4AFD-9B34-BAB344F6601F}"/>
          </ac:spMkLst>
        </pc:spChg>
        <pc:grpChg chg="add mod ord">
          <ac:chgData name="Lara Calado" userId="b264d5614fd291e4" providerId="LiveId" clId="{B181DA11-B231-4C8A-9288-EDBB11311FE8}" dt="2024-09-11T02:15:07.029" v="223" actId="167"/>
          <ac:grpSpMkLst>
            <pc:docMk/>
            <pc:sldMk cId="650831910" sldId="6020"/>
            <ac:grpSpMk id="4" creationId="{63AC7DF3-138F-B2AB-A9D9-FDF30610B7EF}"/>
          </ac:grpSpMkLst>
        </pc:grpChg>
        <pc:picChg chg="del">
          <ac:chgData name="Lara Calado" userId="b264d5614fd291e4" providerId="LiveId" clId="{B181DA11-B231-4C8A-9288-EDBB11311FE8}" dt="2024-09-11T02:14:49.430" v="219" actId="478"/>
          <ac:picMkLst>
            <pc:docMk/>
            <pc:sldMk cId="650831910" sldId="6020"/>
            <ac:picMk id="2" creationId="{B2EC14FE-523B-5596-81F0-3BC88E6E5BB8}"/>
          </ac:picMkLst>
        </pc:picChg>
        <pc:picChg chg="mod">
          <ac:chgData name="Lara Calado" userId="b264d5614fd291e4" providerId="LiveId" clId="{B181DA11-B231-4C8A-9288-EDBB11311FE8}" dt="2024-09-11T02:14:54.766" v="220"/>
          <ac:picMkLst>
            <pc:docMk/>
            <pc:sldMk cId="650831910" sldId="6020"/>
            <ac:picMk id="8" creationId="{80FCCE77-FB35-E781-2F56-C9DD16D63690}"/>
          </ac:picMkLst>
        </pc:picChg>
        <pc:picChg chg="mod ord">
          <ac:chgData name="Lara Calado" userId="b264d5614fd291e4" providerId="LiveId" clId="{B181DA11-B231-4C8A-9288-EDBB11311FE8}" dt="2024-09-11T02:15:01.758" v="222" actId="167"/>
          <ac:picMkLst>
            <pc:docMk/>
            <pc:sldMk cId="650831910" sldId="6020"/>
            <ac:picMk id="9" creationId="{3FFBF2DB-7B20-2833-430C-B3AEBB7F14F3}"/>
          </ac:picMkLst>
        </pc:picChg>
        <pc:cxnChg chg="mod">
          <ac:chgData name="Lara Calado" userId="b264d5614fd291e4" providerId="LiveId" clId="{B181DA11-B231-4C8A-9288-EDBB11311FE8}" dt="2024-09-11T02:15:33.759" v="229" actId="14100"/>
          <ac:cxnSpMkLst>
            <pc:docMk/>
            <pc:sldMk cId="650831910" sldId="6020"/>
            <ac:cxnSpMk id="146" creationId="{BA0704C4-6E7A-4A31-95A1-2F078D4AF26B}"/>
          </ac:cxnSpMkLst>
        </pc:cxnChg>
      </pc:sldChg>
      <pc:sldChg chg="addSp delSp modSp mod">
        <pc:chgData name="Lara Calado" userId="b264d5614fd291e4" providerId="LiveId" clId="{B181DA11-B231-4C8A-9288-EDBB11311FE8}" dt="2024-09-11T02:30:25.290" v="367" actId="113"/>
        <pc:sldMkLst>
          <pc:docMk/>
          <pc:sldMk cId="2664891580" sldId="6021"/>
        </pc:sldMkLst>
        <pc:spChg chg="del">
          <ac:chgData name="Lara Calado" userId="b264d5614fd291e4" providerId="LiveId" clId="{B181DA11-B231-4C8A-9288-EDBB11311FE8}" dt="2024-09-11T02:29:55.457" v="359" actId="478"/>
          <ac:spMkLst>
            <pc:docMk/>
            <pc:sldMk cId="2664891580" sldId="6021"/>
            <ac:spMk id="5" creationId="{10F15476-3B93-5EE0-AAAC-253247139EF3}"/>
          </ac:spMkLst>
        </pc:spChg>
        <pc:spChg chg="mod">
          <ac:chgData name="Lara Calado" userId="b264d5614fd291e4" providerId="LiveId" clId="{B181DA11-B231-4C8A-9288-EDBB11311FE8}" dt="2024-09-11T02:30:20.965" v="365" actId="1076"/>
          <ac:spMkLst>
            <pc:docMk/>
            <pc:sldMk cId="2664891580" sldId="6021"/>
            <ac:spMk id="13" creationId="{5BEF3235-5338-1A00-0DEF-2473AF42317C}"/>
          </ac:spMkLst>
        </pc:spChg>
        <pc:spChg chg="mod">
          <ac:chgData name="Lara Calado" userId="b264d5614fd291e4" providerId="LiveId" clId="{B181DA11-B231-4C8A-9288-EDBB11311FE8}" dt="2024-09-11T02:30:25.290" v="367" actId="113"/>
          <ac:spMkLst>
            <pc:docMk/>
            <pc:sldMk cId="2664891580" sldId="6021"/>
            <ac:spMk id="15" creationId="{C595E2A2-6308-BD61-7CBA-1A38B2F8923F}"/>
          </ac:spMkLst>
        </pc:spChg>
        <pc:spChg chg="mod">
          <ac:chgData name="Lara Calado" userId="b264d5614fd291e4" providerId="LiveId" clId="{B181DA11-B231-4C8A-9288-EDBB11311FE8}" dt="2024-09-11T02:30:05.930" v="362"/>
          <ac:spMkLst>
            <pc:docMk/>
            <pc:sldMk cId="2664891580" sldId="6021"/>
            <ac:spMk id="18" creationId="{45DF9EF4-EAAE-8877-630B-C9C6748F28DF}"/>
          </ac:spMkLst>
        </pc:spChg>
        <pc:spChg chg="mod">
          <ac:chgData name="Lara Calado" userId="b264d5614fd291e4" providerId="LiveId" clId="{B181DA11-B231-4C8A-9288-EDBB11311FE8}" dt="2024-09-11T02:29:53.699" v="358" actId="207"/>
          <ac:spMkLst>
            <pc:docMk/>
            <pc:sldMk cId="2664891580" sldId="6021"/>
            <ac:spMk id="40" creationId="{C911D85C-46AB-2987-F3D7-380D1F38E86D}"/>
          </ac:spMkLst>
        </pc:spChg>
        <pc:spChg chg="mod">
          <ac:chgData name="Lara Calado" userId="b264d5614fd291e4" providerId="LiveId" clId="{B181DA11-B231-4C8A-9288-EDBB11311FE8}" dt="2024-09-11T02:29:53.699" v="358" actId="207"/>
          <ac:spMkLst>
            <pc:docMk/>
            <pc:sldMk cId="2664891580" sldId="6021"/>
            <ac:spMk id="42" creationId="{91883671-C05C-8FB5-A2A7-399B0D3DBF2F}"/>
          </ac:spMkLst>
        </pc:spChg>
        <pc:spChg chg="mod">
          <ac:chgData name="Lara Calado" userId="b264d5614fd291e4" providerId="LiveId" clId="{B181DA11-B231-4C8A-9288-EDBB11311FE8}" dt="2024-09-11T02:29:53.699" v="358" actId="207"/>
          <ac:spMkLst>
            <pc:docMk/>
            <pc:sldMk cId="2664891580" sldId="6021"/>
            <ac:spMk id="74" creationId="{F46AFBD5-1D37-81B5-4004-5A6516157A3A}"/>
          </ac:spMkLst>
        </pc:spChg>
        <pc:spChg chg="mod">
          <ac:chgData name="Lara Calado" userId="b264d5614fd291e4" providerId="LiveId" clId="{B181DA11-B231-4C8A-9288-EDBB11311FE8}" dt="2024-09-11T02:29:53.699" v="358" actId="207"/>
          <ac:spMkLst>
            <pc:docMk/>
            <pc:sldMk cId="2664891580" sldId="6021"/>
            <ac:spMk id="76" creationId="{4F55957A-31B5-C9EF-A14E-00237AC8BCDA}"/>
          </ac:spMkLst>
        </pc:spChg>
        <pc:grpChg chg="add mod ord">
          <ac:chgData name="Lara Calado" userId="b264d5614fd291e4" providerId="LiveId" clId="{B181DA11-B231-4C8A-9288-EDBB11311FE8}" dt="2024-09-11T02:30:09.714" v="363" actId="167"/>
          <ac:grpSpMkLst>
            <pc:docMk/>
            <pc:sldMk cId="2664891580" sldId="6021"/>
            <ac:grpSpMk id="6" creationId="{34CF7664-FE9C-1BCF-E27A-44E6D579AE04}"/>
          </ac:grpSpMkLst>
        </pc:grpChg>
        <pc:picChg chg="del">
          <ac:chgData name="Lara Calado" userId="b264d5614fd291e4" providerId="LiveId" clId="{B181DA11-B231-4C8A-9288-EDBB11311FE8}" dt="2024-09-11T02:30:00.941" v="361" actId="478"/>
          <ac:picMkLst>
            <pc:docMk/>
            <pc:sldMk cId="2664891580" sldId="6021"/>
            <ac:picMk id="14" creationId="{F96083BE-FD6F-2ED1-86AE-2ACED620320B}"/>
          </ac:picMkLst>
        </pc:picChg>
        <pc:picChg chg="mod">
          <ac:chgData name="Lara Calado" userId="b264d5614fd291e4" providerId="LiveId" clId="{B181DA11-B231-4C8A-9288-EDBB11311FE8}" dt="2024-09-11T02:30:05.930" v="362"/>
          <ac:picMkLst>
            <pc:docMk/>
            <pc:sldMk cId="2664891580" sldId="6021"/>
            <ac:picMk id="16" creationId="{6AEAD25E-69C2-4799-921A-285E25B6EF36}"/>
          </ac:picMkLst>
        </pc:picChg>
        <pc:picChg chg="mod">
          <ac:chgData name="Lara Calado" userId="b264d5614fd291e4" providerId="LiveId" clId="{B181DA11-B231-4C8A-9288-EDBB11311FE8}" dt="2024-09-11T02:30:05.930" v="362"/>
          <ac:picMkLst>
            <pc:docMk/>
            <pc:sldMk cId="2664891580" sldId="6021"/>
            <ac:picMk id="17" creationId="{B835611D-A79A-8FAB-785B-4AB445BBA0B3}"/>
          </ac:picMkLst>
        </pc:picChg>
      </pc:sldChg>
      <pc:sldChg chg="addSp delSp modSp add del mod">
        <pc:chgData name="Lara Calado" userId="b264d5614fd291e4" providerId="LiveId" clId="{B181DA11-B231-4C8A-9288-EDBB11311FE8}" dt="2024-09-11T01:58:25.553" v="32"/>
        <pc:sldMkLst>
          <pc:docMk/>
          <pc:sldMk cId="392218012" sldId="6022"/>
        </pc:sldMkLst>
        <pc:spChg chg="del">
          <ac:chgData name="Lara Calado" userId="b264d5614fd291e4" providerId="LiveId" clId="{B181DA11-B231-4C8A-9288-EDBB11311FE8}" dt="2024-09-11T01:56:45.428" v="13" actId="478"/>
          <ac:spMkLst>
            <pc:docMk/>
            <pc:sldMk cId="392218012" sldId="6022"/>
            <ac:spMk id="4" creationId="{DD64D587-F2D1-E5ED-00D8-B90030FE7375}"/>
          </ac:spMkLst>
        </pc:spChg>
        <pc:spChg chg="add mod">
          <ac:chgData name="Lara Calado" userId="b264d5614fd291e4" providerId="LiveId" clId="{B181DA11-B231-4C8A-9288-EDBB11311FE8}" dt="2024-09-11T01:57:12.831" v="21" actId="255"/>
          <ac:spMkLst>
            <pc:docMk/>
            <pc:sldMk cId="392218012" sldId="6022"/>
            <ac:spMk id="5" creationId="{C89FA635-7C19-5E4C-780F-317AC4167AF1}"/>
          </ac:spMkLst>
        </pc:spChg>
        <pc:spChg chg="del">
          <ac:chgData name="Lara Calado" userId="b264d5614fd291e4" providerId="LiveId" clId="{B181DA11-B231-4C8A-9288-EDBB11311FE8}" dt="2024-09-11T01:56:45.428" v="13" actId="478"/>
          <ac:spMkLst>
            <pc:docMk/>
            <pc:sldMk cId="392218012" sldId="6022"/>
            <ac:spMk id="6" creationId="{D15E0D2C-CA39-2E79-8E11-1BF7382DFDF2}"/>
          </ac:spMkLst>
        </pc:spChg>
        <pc:spChg chg="del">
          <ac:chgData name="Lara Calado" userId="b264d5614fd291e4" providerId="LiveId" clId="{B181DA11-B231-4C8A-9288-EDBB11311FE8}" dt="2024-09-11T01:57:37.816" v="26" actId="478"/>
          <ac:spMkLst>
            <pc:docMk/>
            <pc:sldMk cId="392218012" sldId="6022"/>
            <ac:spMk id="7" creationId="{3C32F8D3-1A1C-DA9B-F0E0-2F4FB2BA38B5}"/>
          </ac:spMkLst>
        </pc:spChg>
        <pc:spChg chg="del">
          <ac:chgData name="Lara Calado" userId="b264d5614fd291e4" providerId="LiveId" clId="{B181DA11-B231-4C8A-9288-EDBB11311FE8}" dt="2024-09-11T01:56:45.428" v="13" actId="478"/>
          <ac:spMkLst>
            <pc:docMk/>
            <pc:sldMk cId="392218012" sldId="6022"/>
            <ac:spMk id="8" creationId="{75F2C661-B108-4229-B862-49C169AF6FB7}"/>
          </ac:spMkLst>
        </pc:spChg>
        <pc:spChg chg="add mod">
          <ac:chgData name="Lara Calado" userId="b264d5614fd291e4" providerId="LiveId" clId="{B181DA11-B231-4C8A-9288-EDBB11311FE8}" dt="2024-09-11T01:57:18.664" v="23" actId="1076"/>
          <ac:spMkLst>
            <pc:docMk/>
            <pc:sldMk cId="392218012" sldId="6022"/>
            <ac:spMk id="10" creationId="{94A5AC83-C3C1-2C8B-750B-3E01865EAF66}"/>
          </ac:spMkLst>
        </pc:spChg>
        <pc:spChg chg="add mod">
          <ac:chgData name="Lara Calado" userId="b264d5614fd291e4" providerId="LiveId" clId="{B181DA11-B231-4C8A-9288-EDBB11311FE8}" dt="2024-09-11T01:57:34.778" v="25" actId="207"/>
          <ac:spMkLst>
            <pc:docMk/>
            <pc:sldMk cId="392218012" sldId="6022"/>
            <ac:spMk id="11" creationId="{69AEE3F8-C95C-5208-2A72-C1A35A9918EC}"/>
          </ac:spMkLst>
        </pc:spChg>
        <pc:spChg chg="add mod">
          <ac:chgData name="Lara Calado" userId="b264d5614fd291e4" providerId="LiveId" clId="{B181DA11-B231-4C8A-9288-EDBB11311FE8}" dt="2024-09-11T01:57:16.617" v="22" actId="1076"/>
          <ac:spMkLst>
            <pc:docMk/>
            <pc:sldMk cId="392218012" sldId="6022"/>
            <ac:spMk id="12" creationId="{4169066A-8EA9-9295-F0B8-EB0CEA9FB38B}"/>
          </ac:spMkLst>
        </pc:spChg>
        <pc:spChg chg="add mod">
          <ac:chgData name="Lara Calado" userId="b264d5614fd291e4" providerId="LiveId" clId="{B181DA11-B231-4C8A-9288-EDBB11311FE8}" dt="2024-09-11T01:58:25.553" v="32"/>
          <ac:spMkLst>
            <pc:docMk/>
            <pc:sldMk cId="392218012" sldId="6022"/>
            <ac:spMk id="13" creationId="{784BBF1B-723F-A071-AB05-ACD6FD3788CE}"/>
          </ac:spMkLst>
        </pc:spChg>
      </pc:sldChg>
      <pc:sldChg chg="addSp delSp modSp new mod">
        <pc:chgData name="Lara Calado" userId="b264d5614fd291e4" providerId="LiveId" clId="{B181DA11-B231-4C8A-9288-EDBB11311FE8}" dt="2024-09-11T02:28:21.180" v="341" actId="207"/>
        <pc:sldMkLst>
          <pc:docMk/>
          <pc:sldMk cId="808641500" sldId="6023"/>
        </pc:sldMkLst>
        <pc:spChg chg="del">
          <ac:chgData name="Lara Calado" userId="b264d5614fd291e4" providerId="LiveId" clId="{B181DA11-B231-4C8A-9288-EDBB11311FE8}" dt="2024-09-11T02:18:19.479" v="251" actId="478"/>
          <ac:spMkLst>
            <pc:docMk/>
            <pc:sldMk cId="808641500" sldId="6023"/>
            <ac:spMk id="2" creationId="{26331D2A-36E9-7A0C-C6C5-9FC6D2946FC7}"/>
          </ac:spMkLst>
        </pc:spChg>
        <pc:spChg chg="del">
          <ac:chgData name="Lara Calado" userId="b264d5614fd291e4" providerId="LiveId" clId="{B181DA11-B231-4C8A-9288-EDBB11311FE8}" dt="2024-09-11T02:18:15.795" v="250" actId="478"/>
          <ac:spMkLst>
            <pc:docMk/>
            <pc:sldMk cId="808641500" sldId="6023"/>
            <ac:spMk id="3" creationId="{D4FF560E-6D80-C9FF-8335-A416EE260679}"/>
          </ac:spMkLst>
        </pc:spChg>
        <pc:spChg chg="mod">
          <ac:chgData name="Lara Calado" userId="b264d5614fd291e4" providerId="LiveId" clId="{B181DA11-B231-4C8A-9288-EDBB11311FE8}" dt="2024-09-11T02:18:13.024" v="249"/>
          <ac:spMkLst>
            <pc:docMk/>
            <pc:sldMk cId="808641500" sldId="6023"/>
            <ac:spMk id="7" creationId="{F1A03CA2-04D4-979C-123F-477E7C9C957F}"/>
          </ac:spMkLst>
        </pc:spChg>
        <pc:spChg chg="add mod">
          <ac:chgData name="Lara Calado" userId="b264d5614fd291e4" providerId="LiveId" clId="{B181DA11-B231-4C8A-9288-EDBB11311FE8}" dt="2024-09-11T02:20:59.508" v="285" actId="208"/>
          <ac:spMkLst>
            <pc:docMk/>
            <pc:sldMk cId="808641500" sldId="6023"/>
            <ac:spMk id="8" creationId="{F0A3419A-828B-035A-B0F6-2A5E622FD5E5}"/>
          </ac:spMkLst>
        </pc:spChg>
        <pc:spChg chg="add mod">
          <ac:chgData name="Lara Calado" userId="b264d5614fd291e4" providerId="LiveId" clId="{B181DA11-B231-4C8A-9288-EDBB11311FE8}" dt="2024-09-11T02:20:59.508" v="285" actId="208"/>
          <ac:spMkLst>
            <pc:docMk/>
            <pc:sldMk cId="808641500" sldId="6023"/>
            <ac:spMk id="9" creationId="{1A79CEEC-B76C-FFDA-CC5F-F4B7D123A613}"/>
          </ac:spMkLst>
        </pc:spChg>
        <pc:spChg chg="add mod">
          <ac:chgData name="Lara Calado" userId="b264d5614fd291e4" providerId="LiveId" clId="{B181DA11-B231-4C8A-9288-EDBB11311FE8}" dt="2024-09-11T02:20:59.508" v="285" actId="208"/>
          <ac:spMkLst>
            <pc:docMk/>
            <pc:sldMk cId="808641500" sldId="6023"/>
            <ac:spMk id="10" creationId="{ACD6ABE4-795C-D8F9-FC77-7571DCE1F853}"/>
          </ac:spMkLst>
        </pc:spChg>
        <pc:spChg chg="add mod">
          <ac:chgData name="Lara Calado" userId="b264d5614fd291e4" providerId="LiveId" clId="{B181DA11-B231-4C8A-9288-EDBB11311FE8}" dt="2024-09-11T02:20:59.508" v="285" actId="208"/>
          <ac:spMkLst>
            <pc:docMk/>
            <pc:sldMk cId="808641500" sldId="6023"/>
            <ac:spMk id="11" creationId="{F5A87C47-F40E-7408-55DE-FDE8F89F81F6}"/>
          </ac:spMkLst>
        </pc:spChg>
        <pc:spChg chg="add mod">
          <ac:chgData name="Lara Calado" userId="b264d5614fd291e4" providerId="LiveId" clId="{B181DA11-B231-4C8A-9288-EDBB11311FE8}" dt="2024-09-11T02:19:21.753" v="259" actId="108"/>
          <ac:spMkLst>
            <pc:docMk/>
            <pc:sldMk cId="808641500" sldId="6023"/>
            <ac:spMk id="12" creationId="{CAF2FA17-8820-EBC9-4211-1D4ECB2A69CA}"/>
          </ac:spMkLst>
        </pc:spChg>
        <pc:spChg chg="add mod">
          <ac:chgData name="Lara Calado" userId="b264d5614fd291e4" providerId="LiveId" clId="{B181DA11-B231-4C8A-9288-EDBB11311FE8}" dt="2024-09-11T02:19:40.483" v="264" actId="108"/>
          <ac:spMkLst>
            <pc:docMk/>
            <pc:sldMk cId="808641500" sldId="6023"/>
            <ac:spMk id="13" creationId="{539C8C8D-658B-F6C4-F167-CC4E20F0D0A7}"/>
          </ac:spMkLst>
        </pc:spChg>
        <pc:spChg chg="add mod">
          <ac:chgData name="Lara Calado" userId="b264d5614fd291e4" providerId="LiveId" clId="{B181DA11-B231-4C8A-9288-EDBB11311FE8}" dt="2024-09-11T02:23:41.445" v="300" actId="1076"/>
          <ac:spMkLst>
            <pc:docMk/>
            <pc:sldMk cId="808641500" sldId="6023"/>
            <ac:spMk id="14" creationId="{798C5ED8-D34A-4807-5349-E38185B8A2F3}"/>
          </ac:spMkLst>
        </pc:spChg>
        <pc:spChg chg="add mod">
          <ac:chgData name="Lara Calado" userId="b264d5614fd291e4" providerId="LiveId" clId="{B181DA11-B231-4C8A-9288-EDBB11311FE8}" dt="2024-09-11T02:20:22.519" v="276" actId="1076"/>
          <ac:spMkLst>
            <pc:docMk/>
            <pc:sldMk cId="808641500" sldId="6023"/>
            <ac:spMk id="15" creationId="{671B1C7C-6ECD-825D-E1EA-A8A17C144537}"/>
          </ac:spMkLst>
        </pc:spChg>
        <pc:spChg chg="add mod">
          <ac:chgData name="Lara Calado" userId="b264d5614fd291e4" providerId="LiveId" clId="{B181DA11-B231-4C8A-9288-EDBB11311FE8}" dt="2024-09-11T02:20:42.038" v="281" actId="1076"/>
          <ac:spMkLst>
            <pc:docMk/>
            <pc:sldMk cId="808641500" sldId="6023"/>
            <ac:spMk id="16" creationId="{60527CFC-94F7-4E2F-32C4-FDBEC93872E3}"/>
          </ac:spMkLst>
        </pc:spChg>
        <pc:spChg chg="add mod">
          <ac:chgData name="Lara Calado" userId="b264d5614fd291e4" providerId="LiveId" clId="{B181DA11-B231-4C8A-9288-EDBB11311FE8}" dt="2024-09-11T02:23:31.574" v="298"/>
          <ac:spMkLst>
            <pc:docMk/>
            <pc:sldMk cId="808641500" sldId="6023"/>
            <ac:spMk id="18" creationId="{8BCA4E71-2EBD-6BC3-EBF3-3EEAD03C2A56}"/>
          </ac:spMkLst>
        </pc:spChg>
        <pc:spChg chg="add del mod">
          <ac:chgData name="Lara Calado" userId="b264d5614fd291e4" providerId="LiveId" clId="{B181DA11-B231-4C8A-9288-EDBB11311FE8}" dt="2024-09-11T02:24:45.142" v="318" actId="478"/>
          <ac:spMkLst>
            <pc:docMk/>
            <pc:sldMk cId="808641500" sldId="6023"/>
            <ac:spMk id="19" creationId="{FABC62A1-BDD9-7459-913A-64D9EF966F89}"/>
          </ac:spMkLst>
        </pc:spChg>
        <pc:spChg chg="add mod">
          <ac:chgData name="Lara Calado" userId="b264d5614fd291e4" providerId="LiveId" clId="{B181DA11-B231-4C8A-9288-EDBB11311FE8}" dt="2024-09-11T02:22:37.806" v="295" actId="1076"/>
          <ac:spMkLst>
            <pc:docMk/>
            <pc:sldMk cId="808641500" sldId="6023"/>
            <ac:spMk id="20" creationId="{AD5ECD79-0E18-D960-E387-2DC2852A5D9E}"/>
          </ac:spMkLst>
        </pc:spChg>
        <pc:spChg chg="add del mod">
          <ac:chgData name="Lara Calado" userId="b264d5614fd291e4" providerId="LiveId" clId="{B181DA11-B231-4C8A-9288-EDBB11311FE8}" dt="2024-09-11T02:23:38.048" v="299" actId="478"/>
          <ac:spMkLst>
            <pc:docMk/>
            <pc:sldMk cId="808641500" sldId="6023"/>
            <ac:spMk id="21" creationId="{CA908763-AF8F-4592-CAFF-4C8D1BFD8776}"/>
          </ac:spMkLst>
        </pc:spChg>
        <pc:spChg chg="add mod">
          <ac:chgData name="Lara Calado" userId="b264d5614fd291e4" providerId="LiveId" clId="{B181DA11-B231-4C8A-9288-EDBB11311FE8}" dt="2024-09-11T02:24:14" v="315"/>
          <ac:spMkLst>
            <pc:docMk/>
            <pc:sldMk cId="808641500" sldId="6023"/>
            <ac:spMk id="22" creationId="{F6F78C59-B428-0F54-3A89-5893A16A0FC8}"/>
          </ac:spMkLst>
        </pc:spChg>
        <pc:spChg chg="add del mod">
          <ac:chgData name="Lara Calado" userId="b264d5614fd291e4" providerId="LiveId" clId="{B181DA11-B231-4C8A-9288-EDBB11311FE8}" dt="2024-09-11T02:24:45.142" v="318" actId="478"/>
          <ac:spMkLst>
            <pc:docMk/>
            <pc:sldMk cId="808641500" sldId="6023"/>
            <ac:spMk id="23" creationId="{6D31EEFD-58E9-D656-B448-F7C2B4C30B27}"/>
          </ac:spMkLst>
        </pc:spChg>
        <pc:spChg chg="add del mod">
          <ac:chgData name="Lara Calado" userId="b264d5614fd291e4" providerId="LiveId" clId="{B181DA11-B231-4C8A-9288-EDBB11311FE8}" dt="2024-09-11T02:24:45.142" v="318" actId="478"/>
          <ac:spMkLst>
            <pc:docMk/>
            <pc:sldMk cId="808641500" sldId="6023"/>
            <ac:spMk id="24" creationId="{51DFD036-355B-B1CD-388B-A3C702F083A2}"/>
          </ac:spMkLst>
        </pc:spChg>
        <pc:spChg chg="add mod">
          <ac:chgData name="Lara Calado" userId="b264d5614fd291e4" providerId="LiveId" clId="{B181DA11-B231-4C8A-9288-EDBB11311FE8}" dt="2024-09-11T02:25:26.502" v="327" actId="20577"/>
          <ac:spMkLst>
            <pc:docMk/>
            <pc:sldMk cId="808641500" sldId="6023"/>
            <ac:spMk id="25" creationId="{F3F6FD4F-38CA-7208-1E8C-FFF4E9921FA2}"/>
          </ac:spMkLst>
        </pc:spChg>
        <pc:spChg chg="add mod">
          <ac:chgData name="Lara Calado" userId="b264d5614fd291e4" providerId="LiveId" clId="{B181DA11-B231-4C8A-9288-EDBB11311FE8}" dt="2024-09-11T02:28:11.949" v="339" actId="1076"/>
          <ac:spMkLst>
            <pc:docMk/>
            <pc:sldMk cId="808641500" sldId="6023"/>
            <ac:spMk id="26" creationId="{839D60AC-5DDD-8B34-EB76-BD568A9F93D4}"/>
          </ac:spMkLst>
        </pc:spChg>
        <pc:spChg chg="add mod">
          <ac:chgData name="Lara Calado" userId="b264d5614fd291e4" providerId="LiveId" clId="{B181DA11-B231-4C8A-9288-EDBB11311FE8}" dt="2024-09-11T02:20:59.508" v="285" actId="208"/>
          <ac:spMkLst>
            <pc:docMk/>
            <pc:sldMk cId="808641500" sldId="6023"/>
            <ac:spMk id="55" creationId="{325A6060-1AF0-E6AC-3467-C39049C1B6D7}"/>
          </ac:spMkLst>
        </pc:spChg>
        <pc:grpChg chg="add mod">
          <ac:chgData name="Lara Calado" userId="b264d5614fd291e4" providerId="LiveId" clId="{B181DA11-B231-4C8A-9288-EDBB11311FE8}" dt="2024-09-11T02:18:13.024" v="249"/>
          <ac:grpSpMkLst>
            <pc:docMk/>
            <pc:sldMk cId="808641500" sldId="6023"/>
            <ac:grpSpMk id="4" creationId="{D65CBE13-8A75-8CC9-E578-707290FE79E2}"/>
          </ac:grpSpMkLst>
        </pc:grpChg>
        <pc:picChg chg="mod">
          <ac:chgData name="Lara Calado" userId="b264d5614fd291e4" providerId="LiveId" clId="{B181DA11-B231-4C8A-9288-EDBB11311FE8}" dt="2024-09-11T02:18:13.024" v="249"/>
          <ac:picMkLst>
            <pc:docMk/>
            <pc:sldMk cId="808641500" sldId="6023"/>
            <ac:picMk id="5" creationId="{3A1BEED4-2294-32ED-0B93-4907D205F998}"/>
          </ac:picMkLst>
        </pc:picChg>
        <pc:picChg chg="mod">
          <ac:chgData name="Lara Calado" userId="b264d5614fd291e4" providerId="LiveId" clId="{B181DA11-B231-4C8A-9288-EDBB11311FE8}" dt="2024-09-11T02:18:13.024" v="249"/>
          <ac:picMkLst>
            <pc:docMk/>
            <pc:sldMk cId="808641500" sldId="6023"/>
            <ac:picMk id="6" creationId="{D020B1DA-5E4F-F4DD-CBE9-CA1640D89EBA}"/>
          </ac:picMkLst>
        </pc:picChg>
        <pc:picChg chg="add mod">
          <ac:chgData name="Lara Calado" userId="b264d5614fd291e4" providerId="LiveId" clId="{B181DA11-B231-4C8A-9288-EDBB11311FE8}" dt="2024-09-11T02:28:21.180" v="341" actId="207"/>
          <ac:picMkLst>
            <pc:docMk/>
            <pc:sldMk cId="808641500" sldId="6023"/>
            <ac:picMk id="17" creationId="{4D124155-0F1C-3807-B7CA-8041ADF7A8AF}"/>
          </ac:picMkLst>
        </pc:picChg>
      </pc:sldChg>
      <pc:sldChg chg="add del">
        <pc:chgData name="Lara Calado" userId="b264d5614fd291e4" providerId="LiveId" clId="{B181DA11-B231-4C8A-9288-EDBB11311FE8}" dt="2024-09-11T02:51:39.740" v="684"/>
        <pc:sldMkLst>
          <pc:docMk/>
          <pc:sldMk cId="2647972832" sldId="6024"/>
        </pc:sldMkLst>
      </pc:sldChg>
      <pc:sldChg chg="add del">
        <pc:chgData name="Lara Calado" userId="b264d5614fd291e4" providerId="LiveId" clId="{B181DA11-B231-4C8A-9288-EDBB11311FE8}" dt="2024-09-11T02:48:27.761" v="646"/>
        <pc:sldMkLst>
          <pc:docMk/>
          <pc:sldMk cId="3217181763" sldId="6024"/>
        </pc:sldMkLst>
      </pc:sldChg>
      <pc:sldChg chg="add del">
        <pc:chgData name="Lara Calado" userId="b264d5614fd291e4" providerId="LiveId" clId="{B181DA11-B231-4C8A-9288-EDBB11311FE8}" dt="2024-09-11T03:02:23.174" v="810" actId="47"/>
        <pc:sldMkLst>
          <pc:docMk/>
          <pc:sldMk cId="3839668161" sldId="6024"/>
        </pc:sldMkLst>
      </pc:sldChg>
      <pc:sldMasterChg chg="delSldLayout">
        <pc:chgData name="Lara Calado" userId="b264d5614fd291e4" providerId="LiveId" clId="{B181DA11-B231-4C8A-9288-EDBB11311FE8}" dt="2024-09-11T01:59:43.114" v="50" actId="47"/>
        <pc:sldMasterMkLst>
          <pc:docMk/>
          <pc:sldMasterMk cId="3036371250" sldId="2147483791"/>
        </pc:sldMasterMkLst>
        <pc:sldLayoutChg chg="del">
          <pc:chgData name="Lara Calado" userId="b264d5614fd291e4" providerId="LiveId" clId="{B181DA11-B231-4C8A-9288-EDBB11311FE8}" dt="2024-09-11T01:59:43.114" v="50" actId="47"/>
          <pc:sldLayoutMkLst>
            <pc:docMk/>
            <pc:sldMasterMk cId="3036371250" sldId="2147483791"/>
            <pc:sldLayoutMk cId="3891800809" sldId="2147483803"/>
          </pc:sldLayoutMkLst>
        </pc:sldLayoutChg>
      </pc:sldMasterChg>
      <pc:sldMasterChg chg="del delSldLayout">
        <pc:chgData name="Lara Calado" userId="b264d5614fd291e4" providerId="LiveId" clId="{B181DA11-B231-4C8A-9288-EDBB11311FE8}" dt="2024-09-11T01:57:42.089" v="27" actId="47"/>
        <pc:sldMasterMkLst>
          <pc:docMk/>
          <pc:sldMasterMk cId="2731421595" sldId="2147483807"/>
        </pc:sldMasterMkLst>
        <pc:sldLayoutChg chg="del">
          <pc:chgData name="Lara Calado" userId="b264d5614fd291e4" providerId="LiveId" clId="{B181DA11-B231-4C8A-9288-EDBB11311FE8}" dt="2024-09-11T01:57:42.089" v="27" actId="47"/>
          <pc:sldLayoutMkLst>
            <pc:docMk/>
            <pc:sldMasterMk cId="2731421595" sldId="2147483807"/>
            <pc:sldLayoutMk cId="648758023" sldId="2147483808"/>
          </pc:sldLayoutMkLst>
        </pc:sldLayoutChg>
        <pc:sldLayoutChg chg="del">
          <pc:chgData name="Lara Calado" userId="b264d5614fd291e4" providerId="LiveId" clId="{B181DA11-B231-4C8A-9288-EDBB11311FE8}" dt="2024-09-11T01:57:42.089" v="27" actId="47"/>
          <pc:sldLayoutMkLst>
            <pc:docMk/>
            <pc:sldMasterMk cId="2731421595" sldId="2147483807"/>
            <pc:sldLayoutMk cId="185602668" sldId="2147483809"/>
          </pc:sldLayoutMkLst>
        </pc:sldLayoutChg>
        <pc:sldLayoutChg chg="del">
          <pc:chgData name="Lara Calado" userId="b264d5614fd291e4" providerId="LiveId" clId="{B181DA11-B231-4C8A-9288-EDBB11311FE8}" dt="2024-09-11T01:57:42.089" v="27" actId="47"/>
          <pc:sldLayoutMkLst>
            <pc:docMk/>
            <pc:sldMasterMk cId="2731421595" sldId="2147483807"/>
            <pc:sldLayoutMk cId="2801765277" sldId="2147483810"/>
          </pc:sldLayoutMkLst>
        </pc:sldLayoutChg>
        <pc:sldLayoutChg chg="del">
          <pc:chgData name="Lara Calado" userId="b264d5614fd291e4" providerId="LiveId" clId="{B181DA11-B231-4C8A-9288-EDBB11311FE8}" dt="2024-09-11T01:57:42.089" v="27" actId="47"/>
          <pc:sldLayoutMkLst>
            <pc:docMk/>
            <pc:sldMasterMk cId="2731421595" sldId="2147483807"/>
            <pc:sldLayoutMk cId="3367624680" sldId="2147483811"/>
          </pc:sldLayoutMkLst>
        </pc:sldLayoutChg>
        <pc:sldLayoutChg chg="del">
          <pc:chgData name="Lara Calado" userId="b264d5614fd291e4" providerId="LiveId" clId="{B181DA11-B231-4C8A-9288-EDBB11311FE8}" dt="2024-09-11T01:57:42.089" v="27" actId="47"/>
          <pc:sldLayoutMkLst>
            <pc:docMk/>
            <pc:sldMasterMk cId="2731421595" sldId="2147483807"/>
            <pc:sldLayoutMk cId="2903381348" sldId="2147483812"/>
          </pc:sldLayoutMkLst>
        </pc:sldLayoutChg>
        <pc:sldLayoutChg chg="del">
          <pc:chgData name="Lara Calado" userId="b264d5614fd291e4" providerId="LiveId" clId="{B181DA11-B231-4C8A-9288-EDBB11311FE8}" dt="2024-09-11T01:57:42.089" v="27" actId="47"/>
          <pc:sldLayoutMkLst>
            <pc:docMk/>
            <pc:sldMasterMk cId="2731421595" sldId="2147483807"/>
            <pc:sldLayoutMk cId="2992940434" sldId="2147483813"/>
          </pc:sldLayoutMkLst>
        </pc:sldLayoutChg>
        <pc:sldLayoutChg chg="del">
          <pc:chgData name="Lara Calado" userId="b264d5614fd291e4" providerId="LiveId" clId="{B181DA11-B231-4C8A-9288-EDBB11311FE8}" dt="2024-09-11T01:57:42.089" v="27" actId="47"/>
          <pc:sldLayoutMkLst>
            <pc:docMk/>
            <pc:sldMasterMk cId="2731421595" sldId="2147483807"/>
            <pc:sldLayoutMk cId="2273874211" sldId="2147483814"/>
          </pc:sldLayoutMkLst>
        </pc:sldLayoutChg>
        <pc:sldLayoutChg chg="del">
          <pc:chgData name="Lara Calado" userId="b264d5614fd291e4" providerId="LiveId" clId="{B181DA11-B231-4C8A-9288-EDBB11311FE8}" dt="2024-09-11T01:57:42.089" v="27" actId="47"/>
          <pc:sldLayoutMkLst>
            <pc:docMk/>
            <pc:sldMasterMk cId="2731421595" sldId="2147483807"/>
            <pc:sldLayoutMk cId="2208018502" sldId="2147483815"/>
          </pc:sldLayoutMkLst>
        </pc:sldLayoutChg>
        <pc:sldLayoutChg chg="del">
          <pc:chgData name="Lara Calado" userId="b264d5614fd291e4" providerId="LiveId" clId="{B181DA11-B231-4C8A-9288-EDBB11311FE8}" dt="2024-09-11T01:57:42.089" v="27" actId="47"/>
          <pc:sldLayoutMkLst>
            <pc:docMk/>
            <pc:sldMasterMk cId="2731421595" sldId="2147483807"/>
            <pc:sldLayoutMk cId="794920124" sldId="2147483816"/>
          </pc:sldLayoutMkLst>
        </pc:sldLayoutChg>
        <pc:sldLayoutChg chg="del">
          <pc:chgData name="Lara Calado" userId="b264d5614fd291e4" providerId="LiveId" clId="{B181DA11-B231-4C8A-9288-EDBB11311FE8}" dt="2024-09-11T01:57:42.089" v="27" actId="47"/>
          <pc:sldLayoutMkLst>
            <pc:docMk/>
            <pc:sldMasterMk cId="2731421595" sldId="2147483807"/>
            <pc:sldLayoutMk cId="2227253981" sldId="2147483817"/>
          </pc:sldLayoutMkLst>
        </pc:sldLayoutChg>
        <pc:sldLayoutChg chg="del">
          <pc:chgData name="Lara Calado" userId="b264d5614fd291e4" providerId="LiveId" clId="{B181DA11-B231-4C8A-9288-EDBB11311FE8}" dt="2024-09-11T01:57:42.089" v="27" actId="47"/>
          <pc:sldLayoutMkLst>
            <pc:docMk/>
            <pc:sldMasterMk cId="2731421595" sldId="2147483807"/>
            <pc:sldLayoutMk cId="2028623080" sldId="2147483818"/>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350"/>
        <c:axId val="499717192"/>
        <c:axId val="499717520"/>
      </c:barChart>
      <c:catAx>
        <c:axId val="499717192"/>
        <c:scaling>
          <c:orientation val="minMax"/>
        </c:scaling>
        <c:delete val="1"/>
        <c:axPos val="b"/>
        <c:numFmt formatCode="General" sourceLinked="1"/>
        <c:majorTickMark val="none"/>
        <c:minorTickMark val="none"/>
        <c:tickLblPos val="nextTo"/>
        <c:crossAx val="499717520"/>
        <c:crosses val="autoZero"/>
        <c:auto val="1"/>
        <c:lblAlgn val="ctr"/>
        <c:lblOffset val="100"/>
        <c:noMultiLvlLbl val="0"/>
      </c:catAx>
      <c:valAx>
        <c:axId val="499717520"/>
        <c:scaling>
          <c:orientation val="minMax"/>
        </c:scaling>
        <c:delete val="1"/>
        <c:axPos val="l"/>
        <c:numFmt formatCode="General" sourceLinked="1"/>
        <c:majorTickMark val="none"/>
        <c:minorTickMark val="none"/>
        <c:tickLblPos val="nextTo"/>
        <c:crossAx val="499717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33614" units="1/cm"/>
          <inkml:channelProperty channel="Y" name="resolution" value="40.29851" units="1/cm"/>
          <inkml:channelProperty channel="T" name="resolution" value="1" units="1/dev"/>
        </inkml:channelProperties>
      </inkml:inkSource>
      <inkml:timestamp xml:id="ts0" timeString="2024-04-17T20:04:31.85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2328 35560 0,'36'0'63,"-1"0"-16</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33614" units="1/cm"/>
          <inkml:channelProperty channel="Y" name="resolution" value="40.29851" units="1/cm"/>
          <inkml:channelProperty channel="T" name="resolution" value="1" units="1/dev"/>
        </inkml:channelProperties>
      </inkml:inkSource>
      <inkml:timestamp xml:id="ts0" timeString="2024-04-17T19:57:25.92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6244 34149 0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139700" y="766763"/>
            <a:ext cx="6824663" cy="3838575"/>
          </a:xfrm>
          <a:prstGeom prst="rect">
            <a:avLst/>
          </a:prstGeom>
        </p:spPr>
        <p:txBody>
          <a:bodyPr lIns="99070" tIns="49535" rIns="99070" bIns="49535"/>
          <a:lstStyle/>
          <a:p>
            <a:endParaRPr/>
          </a:p>
        </p:txBody>
      </p:sp>
      <p:sp>
        <p:nvSpPr>
          <p:cNvPr id="159" name="Shape 159"/>
          <p:cNvSpPr>
            <a:spLocks noGrp="1"/>
          </p:cNvSpPr>
          <p:nvPr>
            <p:ph type="body" sz="quarter" idx="1"/>
          </p:nvPr>
        </p:nvSpPr>
        <p:spPr>
          <a:xfrm>
            <a:off x="947209" y="4861442"/>
            <a:ext cx="5209647" cy="4605576"/>
          </a:xfrm>
          <a:prstGeom prst="rect">
            <a:avLst/>
          </a:prstGeom>
        </p:spPr>
        <p:txBody>
          <a:bodyPr lIns="99070" tIns="49535" rIns="99070" bIns="49535"/>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2409031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216342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1801953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552674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3519872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1659670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60269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374839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2544259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BAF75-24A0-4C35-8C4F-D1FD08D641EB}" type="slidenum">
              <a:rPr kumimoji="0" lang="pt-BR"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pt-BR"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0177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2EFD93-871D-4D56-8349-B0AD0A3EA17E}" type="slidenum">
              <a:rPr kumimoji="0" lang="pt-BR"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pt-BR"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9898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en-US" dirty="0" err="1">
                <a:cs typeface="Calibri"/>
              </a:rPr>
              <a:t>Itens</a:t>
            </a:r>
            <a:r>
              <a:rPr lang="en-US" dirty="0">
                <a:cs typeface="Calibri"/>
              </a:rPr>
              <a:t> </a:t>
            </a:r>
            <a:r>
              <a:rPr lang="en-US" dirty="0" err="1">
                <a:cs typeface="Calibri"/>
              </a:rPr>
              <a:t>não</a:t>
            </a:r>
            <a:r>
              <a:rPr lang="en-US" dirty="0">
                <a:cs typeface="Calibri"/>
              </a:rPr>
              <a:t> </a:t>
            </a:r>
            <a:r>
              <a:rPr lang="en-US" dirty="0" err="1">
                <a:cs typeface="Calibri"/>
              </a:rPr>
              <a:t>financiavel</a:t>
            </a:r>
            <a:r>
              <a:rPr lang="en-US" dirty="0">
                <a:cs typeface="Calibri"/>
              </a:rPr>
              <a:t> </a:t>
            </a:r>
            <a:r>
              <a:rPr lang="en-US" dirty="0" err="1">
                <a:cs typeface="Calibri"/>
              </a:rPr>
              <a:t>em</a:t>
            </a:r>
            <a:r>
              <a:rPr lang="en-US" dirty="0">
                <a:cs typeface="Calibri"/>
              </a:rPr>
              <a:t> </a:t>
            </a:r>
            <a:r>
              <a:rPr lang="en-US" dirty="0" err="1">
                <a:cs typeface="Calibri"/>
              </a:rPr>
              <a:t>revisão</a:t>
            </a:r>
            <a:r>
              <a:rPr lang="en-US" dirty="0">
                <a:cs typeface="Calibri"/>
              </a:rPr>
              <a:t> </a:t>
            </a:r>
          </a:p>
        </p:txBody>
      </p:sp>
      <p:sp>
        <p:nvSpPr>
          <p:cNvPr id="4" name="Espaço Reservado para Número de Slide 3"/>
          <p:cNvSpPr>
            <a:spLocks noGrp="1"/>
          </p:cNvSpPr>
          <p:nvPr>
            <p:ph type="sldNum" sz="quarter" idx="5"/>
          </p:nvPr>
        </p:nvSpPr>
        <p:spPr/>
        <p:txBody>
          <a:bodyPr/>
          <a:lstStyle/>
          <a:p>
            <a:fld id="{8AC43B51-18A6-47A3-A301-AAE019BBA4E5}" type="slidenum">
              <a:t>10</a:t>
            </a:fld>
            <a:endParaRPr lang="pt-BR"/>
          </a:p>
        </p:txBody>
      </p:sp>
    </p:spTree>
    <p:extLst>
      <p:ext uri="{BB962C8B-B14F-4D97-AF65-F5344CB8AC3E}">
        <p14:creationId xmlns:p14="http://schemas.microsoft.com/office/powerpoint/2010/main" val="3592008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2331897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AC43B51-18A6-47A3-A301-AAE019BBA4E5}" type="slidenum">
              <a:rPr kumimoji="0" lang="pt-BR" sz="1800" b="0" i="0" u="none" strike="noStrike" kern="1200" cap="none" spc="0" normalizeH="0" baseline="0" noProof="0" smtClean="0">
                <a:ln>
                  <a:noFill/>
                </a:ln>
                <a:solidFill>
                  <a:srgbClr val="000000"/>
                </a:solidFill>
                <a:effectLst/>
                <a:uLnTx/>
                <a:uFillTx/>
                <a:latin typeface="Helvetic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22</a:t>
            </a:fld>
            <a:endParaRPr kumimoji="0" lang="pt-BR" sz="1800" b="0" i="0" u="none" strike="noStrike" kern="1200" cap="none" spc="0" normalizeH="0" baseline="0" noProof="0">
              <a:ln>
                <a:noFill/>
              </a:ln>
              <a:solidFill>
                <a:srgbClr val="000000"/>
              </a:solidFill>
              <a:effectLst/>
              <a:uLnTx/>
              <a:uFillTx/>
              <a:latin typeface="Helvetica"/>
              <a:cs typeface="Helvetica"/>
            </a:endParaRPr>
          </a:p>
        </p:txBody>
      </p:sp>
    </p:spTree>
    <p:extLst>
      <p:ext uri="{BB962C8B-B14F-4D97-AF65-F5344CB8AC3E}">
        <p14:creationId xmlns:p14="http://schemas.microsoft.com/office/powerpoint/2010/main" val="3367303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68424" y="1371599"/>
            <a:ext cx="16002000" cy="5943602"/>
          </a:xfrm>
        </p:spPr>
        <p:txBody>
          <a:bodyPr anchor="b">
            <a:normAutofit/>
          </a:bodyPr>
          <a:lstStyle>
            <a:lvl1pPr algn="l">
              <a:defRPr sz="9600">
                <a:effectLst/>
              </a:defRPr>
            </a:lvl1pPr>
          </a:lstStyle>
          <a:p>
            <a:r>
              <a:rPr lang="pt-BR"/>
              <a:t>Clique para editar o título Mestre</a:t>
            </a:r>
            <a:endParaRPr lang="en-US"/>
          </a:p>
        </p:txBody>
      </p:sp>
      <p:sp>
        <p:nvSpPr>
          <p:cNvPr id="3" name="Subtitle 2"/>
          <p:cNvSpPr>
            <a:spLocks noGrp="1"/>
          </p:cNvSpPr>
          <p:nvPr>
            <p:ph type="subTitle" idx="1"/>
          </p:nvPr>
        </p:nvSpPr>
        <p:spPr>
          <a:xfrm>
            <a:off x="1368424" y="7687735"/>
            <a:ext cx="12801600" cy="3894666"/>
          </a:xfrm>
        </p:spPr>
        <p:txBody>
          <a:bodyPr anchor="t">
            <a:normAutofit/>
          </a:bodyPr>
          <a:lstStyle>
            <a:lvl1pPr marL="0" indent="0" algn="l">
              <a:buNone/>
              <a:defRPr sz="4200">
                <a:solidFill>
                  <a:schemeClr val="bg2">
                    <a:lumMod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pt-BR"/>
              <a:t>Clique para editar o estilo do subtítulo Mestre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cxnSp>
        <p:nvCxnSpPr>
          <p:cNvPr id="16" name="Straight Connector 15"/>
          <p:cNvCxnSpPr/>
          <p:nvPr/>
        </p:nvCxnSpPr>
        <p:spPr>
          <a:xfrm flipH="1">
            <a:off x="16456024" y="16934"/>
            <a:ext cx="7620000" cy="762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12216341" y="183091"/>
            <a:ext cx="12161310" cy="1216131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14471650" y="457200"/>
            <a:ext cx="9906000" cy="9906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14671675" y="64557"/>
            <a:ext cx="9705978" cy="970597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15690853" y="1219203"/>
            <a:ext cx="8686798" cy="868679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634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17" name="Picture Placeholder 2"/>
          <p:cNvSpPr>
            <a:spLocks noGrp="1" noChangeAspect="1"/>
          </p:cNvSpPr>
          <p:nvPr>
            <p:ph type="pic" idx="13"/>
          </p:nvPr>
        </p:nvSpPr>
        <p:spPr>
          <a:xfrm>
            <a:off x="1371600" y="1066800"/>
            <a:ext cx="21637624" cy="62484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pt-BR"/>
              <a:t>Clique no ícone para adicionar uma imagem</a:t>
            </a:r>
            <a:endParaRPr lang="en-US"/>
          </a:p>
        </p:txBody>
      </p:sp>
      <p:sp>
        <p:nvSpPr>
          <p:cNvPr id="16" name="Text Placeholder 9"/>
          <p:cNvSpPr>
            <a:spLocks noGrp="1"/>
          </p:cNvSpPr>
          <p:nvPr>
            <p:ph type="body" sz="quarter" idx="14"/>
          </p:nvPr>
        </p:nvSpPr>
        <p:spPr>
          <a:xfrm>
            <a:off x="1828804" y="7687734"/>
            <a:ext cx="16608420" cy="914400"/>
          </a:xfrm>
        </p:spPr>
        <p:txBody>
          <a:bodyPr anchor="t">
            <a:normAutofit/>
          </a:bodyPr>
          <a:lstStyle>
            <a:lvl1pPr marL="0" indent="0">
              <a:buFontTx/>
              <a:buNone/>
              <a:defRPr sz="3200"/>
            </a:lvl1pPr>
            <a:lvl2pPr marL="914400" indent="0">
              <a:buFontTx/>
              <a:buNone/>
              <a:defRPr/>
            </a:lvl2pPr>
            <a:lvl3pPr marL="1828800" indent="0">
              <a:buFontTx/>
              <a:buNone/>
              <a:defRPr/>
            </a:lvl3pPr>
            <a:lvl4pPr marL="2743200" indent="0">
              <a:buFontTx/>
              <a:buNone/>
              <a:defRPr/>
            </a:lvl4pPr>
            <a:lvl5pPr marL="3657600" indent="0">
              <a:buFontTx/>
              <a:buNone/>
              <a:defRPr/>
            </a:lvl5pPr>
          </a:lstStyle>
          <a:p>
            <a:pPr lvl="0"/>
            <a:r>
              <a:rPr lang="pt-BR"/>
              <a:t>Clique para editar os estilos de texto Mestres</a:t>
            </a:r>
          </a:p>
        </p:txBody>
      </p:sp>
      <p:sp>
        <p:nvSpPr>
          <p:cNvPr id="3" name="Date Placeholder 2"/>
          <p:cNvSpPr>
            <a:spLocks noGrp="1"/>
          </p:cNvSpPr>
          <p:nvPr>
            <p:ph type="dt" sz="half" idx="10"/>
          </p:nvPr>
        </p:nvSpPr>
        <p:spPr/>
        <p:txBody>
          <a:bodyPr/>
          <a:lstStyle/>
          <a:p>
            <a:fld id="{B61BEF0D-F0BB-DE4B-95CE-6DB70DBA9567}" type="datetimeFigureOut">
              <a:rPr lang="en-US" smtClean="0"/>
              <a:pPr/>
              <a:t>9/11/2024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010463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40672-9559-4788-8FDF-5265773B0234}"/>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ADDAC5A8-2834-43C9-844F-9CFDC7EE70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2E694E94-774F-4682-B7F7-F0F66456ECA4}"/>
              </a:ext>
            </a:extLst>
          </p:cNvPr>
          <p:cNvSpPr>
            <a:spLocks noGrp="1"/>
          </p:cNvSpPr>
          <p:nvPr>
            <p:ph type="dt" sz="half" idx="10"/>
          </p:nvPr>
        </p:nvSpPr>
        <p:spPr/>
        <p:txBody>
          <a:bodyPr/>
          <a:lstStyle/>
          <a:p>
            <a:fld id="{EC7ED651-F089-4C3B-A172-E5ADAE880B91}" type="datetimeFigureOut">
              <a:rPr lang="pt-BR" smtClean="0"/>
              <a:t>11/09/2024</a:t>
            </a:fld>
            <a:endParaRPr lang="pt-BR"/>
          </a:p>
        </p:txBody>
      </p:sp>
      <p:sp>
        <p:nvSpPr>
          <p:cNvPr id="5" name="Footer Placeholder 4">
            <a:extLst>
              <a:ext uri="{FF2B5EF4-FFF2-40B4-BE49-F238E27FC236}">
                <a16:creationId xmlns:a16="http://schemas.microsoft.com/office/drawing/2014/main" id="{F09608AE-3515-47E8-AE7C-0E4F22F833AD}"/>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9C4FF235-81B7-437F-BA83-0ADC3A3CEE86}"/>
              </a:ext>
            </a:extLst>
          </p:cNvPr>
          <p:cNvSpPr>
            <a:spLocks noGrp="1"/>
          </p:cNvSpPr>
          <p:nvPr>
            <p:ph type="sldNum" sz="quarter" idx="12"/>
          </p:nvPr>
        </p:nvSpPr>
        <p:spPr/>
        <p:txBody>
          <a:bodyPr/>
          <a:lstStyle/>
          <a:p>
            <a:fld id="{3111C57A-DA4E-4A49-8FC0-AC1FBD878EE3}" type="slidenum">
              <a:rPr lang="pt-BR" smtClean="0"/>
              <a:t>‹nº›</a:t>
            </a:fld>
            <a:endParaRPr lang="pt-BR"/>
          </a:p>
        </p:txBody>
      </p:sp>
    </p:spTree>
    <p:extLst>
      <p:ext uri="{BB962C8B-B14F-4D97-AF65-F5344CB8AC3E}">
        <p14:creationId xmlns:p14="http://schemas.microsoft.com/office/powerpoint/2010/main" val="4604636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B81930-16AA-558A-F5D3-216D2991C501}"/>
              </a:ext>
            </a:extLst>
          </p:cNvPr>
          <p:cNvSpPr>
            <a:spLocks noGrp="1"/>
          </p:cNvSpPr>
          <p:nvPr>
            <p:ph type="ctrTitle"/>
          </p:nvPr>
        </p:nvSpPr>
        <p:spPr>
          <a:xfrm>
            <a:off x="3048000" y="2244726"/>
            <a:ext cx="18288000" cy="4775200"/>
          </a:xfrm>
        </p:spPr>
        <p:txBody>
          <a:bodyPr anchor="b"/>
          <a:lstStyle>
            <a:lvl1pPr algn="ctr">
              <a:defRPr sz="12000"/>
            </a:lvl1pPr>
          </a:lstStyle>
          <a:p>
            <a:r>
              <a:rPr lang="pt-BR"/>
              <a:t>Clique para editar o título Mestre</a:t>
            </a:r>
          </a:p>
        </p:txBody>
      </p:sp>
      <p:sp>
        <p:nvSpPr>
          <p:cNvPr id="3" name="Subtítulo 2">
            <a:extLst>
              <a:ext uri="{FF2B5EF4-FFF2-40B4-BE49-F238E27FC236}">
                <a16:creationId xmlns:a16="http://schemas.microsoft.com/office/drawing/2014/main" id="{58920862-2D77-4667-954F-3182D385BCB7}"/>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3D24067B-E8FA-2BD6-D1BA-919D85B4D684}"/>
              </a:ext>
            </a:extLst>
          </p:cNvPr>
          <p:cNvSpPr>
            <a:spLocks noGrp="1"/>
          </p:cNvSpPr>
          <p:nvPr>
            <p:ph type="dt" sz="half" idx="10"/>
          </p:nvPr>
        </p:nvSpPr>
        <p:spPr/>
        <p:txBody>
          <a:bodyPr/>
          <a:lstStyle/>
          <a:p>
            <a:fld id="{535039B2-DD46-478D-A488-CDB7BB07DB8D}" type="datetimeFigureOut">
              <a:rPr lang="pt-BR" smtClean="0"/>
              <a:t>11/09/2024</a:t>
            </a:fld>
            <a:endParaRPr lang="pt-BR"/>
          </a:p>
        </p:txBody>
      </p:sp>
      <p:sp>
        <p:nvSpPr>
          <p:cNvPr id="5" name="Espaço Reservado para Rodapé 4">
            <a:extLst>
              <a:ext uri="{FF2B5EF4-FFF2-40B4-BE49-F238E27FC236}">
                <a16:creationId xmlns:a16="http://schemas.microsoft.com/office/drawing/2014/main" id="{8947ED39-1000-AAF0-9F58-4A33BBD5CBF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CF64D59-3F50-C60F-3E8A-C7964CEC1586}"/>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6926785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ADC4FD-D31E-4AD2-E893-C1B45876804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1F1EED5-E6DB-7D4A-76FC-B465A0863873}"/>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DFC8A10-F017-99E0-15A8-CF59EDF4CC46}"/>
              </a:ext>
            </a:extLst>
          </p:cNvPr>
          <p:cNvSpPr>
            <a:spLocks noGrp="1"/>
          </p:cNvSpPr>
          <p:nvPr>
            <p:ph type="dt" sz="half" idx="10"/>
          </p:nvPr>
        </p:nvSpPr>
        <p:spPr/>
        <p:txBody>
          <a:bodyPr/>
          <a:lstStyle/>
          <a:p>
            <a:fld id="{535039B2-DD46-478D-A488-CDB7BB07DB8D}" type="datetimeFigureOut">
              <a:rPr lang="pt-BR" smtClean="0"/>
              <a:t>11/09/2024</a:t>
            </a:fld>
            <a:endParaRPr lang="pt-BR"/>
          </a:p>
        </p:txBody>
      </p:sp>
      <p:sp>
        <p:nvSpPr>
          <p:cNvPr id="5" name="Espaço Reservado para Rodapé 4">
            <a:extLst>
              <a:ext uri="{FF2B5EF4-FFF2-40B4-BE49-F238E27FC236}">
                <a16:creationId xmlns:a16="http://schemas.microsoft.com/office/drawing/2014/main" id="{DD6002F6-2A03-6B56-FE7D-DD12D05D9AB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FA7B68B-F0C7-C839-B9E4-F463A02CD623}"/>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330638435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7B01CC-DA75-34BF-8CCE-7620B772CB9E}"/>
              </a:ext>
            </a:extLst>
          </p:cNvPr>
          <p:cNvSpPr>
            <a:spLocks noGrp="1"/>
          </p:cNvSpPr>
          <p:nvPr>
            <p:ph type="title"/>
          </p:nvPr>
        </p:nvSpPr>
        <p:spPr>
          <a:xfrm>
            <a:off x="1663700" y="3419477"/>
            <a:ext cx="21031200" cy="5705474"/>
          </a:xfrm>
        </p:spPr>
        <p:txBody>
          <a:bodyPr anchor="b"/>
          <a:lstStyle>
            <a:lvl1pPr>
              <a:defRPr sz="12000"/>
            </a:lvl1pPr>
          </a:lstStyle>
          <a:p>
            <a:r>
              <a:rPr lang="pt-BR"/>
              <a:t>Clique para editar o título Mestre</a:t>
            </a:r>
          </a:p>
        </p:txBody>
      </p:sp>
      <p:sp>
        <p:nvSpPr>
          <p:cNvPr id="3" name="Espaço Reservado para Texto 2">
            <a:extLst>
              <a:ext uri="{FF2B5EF4-FFF2-40B4-BE49-F238E27FC236}">
                <a16:creationId xmlns:a16="http://schemas.microsoft.com/office/drawing/2014/main" id="{24BC69C4-F51C-77BE-268D-29D354EDD158}"/>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7CB98755-6536-8AA2-92C6-DE234F5C3676}"/>
              </a:ext>
            </a:extLst>
          </p:cNvPr>
          <p:cNvSpPr>
            <a:spLocks noGrp="1"/>
          </p:cNvSpPr>
          <p:nvPr>
            <p:ph type="dt" sz="half" idx="10"/>
          </p:nvPr>
        </p:nvSpPr>
        <p:spPr/>
        <p:txBody>
          <a:bodyPr/>
          <a:lstStyle/>
          <a:p>
            <a:fld id="{535039B2-DD46-478D-A488-CDB7BB07DB8D}" type="datetimeFigureOut">
              <a:rPr lang="pt-BR" smtClean="0"/>
              <a:t>11/09/2024</a:t>
            </a:fld>
            <a:endParaRPr lang="pt-BR"/>
          </a:p>
        </p:txBody>
      </p:sp>
      <p:sp>
        <p:nvSpPr>
          <p:cNvPr id="5" name="Espaço Reservado para Rodapé 4">
            <a:extLst>
              <a:ext uri="{FF2B5EF4-FFF2-40B4-BE49-F238E27FC236}">
                <a16:creationId xmlns:a16="http://schemas.microsoft.com/office/drawing/2014/main" id="{CB9593EE-9078-E482-0BD0-54C7C29C9F2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BA1CC36-CE00-9DE8-23D9-8A2CC63F5500}"/>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12451828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C479E3-ECFB-040C-0243-6BBC02204A5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D2AD51C-953A-E41D-4527-27BF1C00AE94}"/>
              </a:ext>
            </a:extLst>
          </p:cNvPr>
          <p:cNvSpPr>
            <a:spLocks noGrp="1"/>
          </p:cNvSpPr>
          <p:nvPr>
            <p:ph sz="half" idx="1"/>
          </p:nvPr>
        </p:nvSpPr>
        <p:spPr>
          <a:xfrm>
            <a:off x="1676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98D80D8-CAEF-D011-AE24-81C9B8588D74}"/>
              </a:ext>
            </a:extLst>
          </p:cNvPr>
          <p:cNvSpPr>
            <a:spLocks noGrp="1"/>
          </p:cNvSpPr>
          <p:nvPr>
            <p:ph sz="half" idx="2"/>
          </p:nvPr>
        </p:nvSpPr>
        <p:spPr>
          <a:xfrm>
            <a:off x="12344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6F02042-892C-B42D-4D13-8D9A83E9137A}"/>
              </a:ext>
            </a:extLst>
          </p:cNvPr>
          <p:cNvSpPr>
            <a:spLocks noGrp="1"/>
          </p:cNvSpPr>
          <p:nvPr>
            <p:ph type="dt" sz="half" idx="10"/>
          </p:nvPr>
        </p:nvSpPr>
        <p:spPr/>
        <p:txBody>
          <a:bodyPr/>
          <a:lstStyle/>
          <a:p>
            <a:fld id="{535039B2-DD46-478D-A488-CDB7BB07DB8D}" type="datetimeFigureOut">
              <a:rPr lang="pt-BR" smtClean="0"/>
              <a:t>11/09/2024</a:t>
            </a:fld>
            <a:endParaRPr lang="pt-BR"/>
          </a:p>
        </p:txBody>
      </p:sp>
      <p:sp>
        <p:nvSpPr>
          <p:cNvPr id="6" name="Espaço Reservado para Rodapé 5">
            <a:extLst>
              <a:ext uri="{FF2B5EF4-FFF2-40B4-BE49-F238E27FC236}">
                <a16:creationId xmlns:a16="http://schemas.microsoft.com/office/drawing/2014/main" id="{B3E549EE-0174-94A1-05A5-3787E578578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C87114F-5338-4D44-E28E-51EDA509D0F0}"/>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26450928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0F5E93-0ABF-72C3-0E70-E9A46E919662}"/>
              </a:ext>
            </a:extLst>
          </p:cNvPr>
          <p:cNvSpPr>
            <a:spLocks noGrp="1"/>
          </p:cNvSpPr>
          <p:nvPr>
            <p:ph type="title"/>
          </p:nvPr>
        </p:nvSpPr>
        <p:spPr>
          <a:xfrm>
            <a:off x="1679576" y="730251"/>
            <a:ext cx="21031200" cy="2651126"/>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804BC17A-75DC-8732-418D-9FB91C00B04A}"/>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67F64456-1882-699E-ED9D-7EFB82393D29}"/>
              </a:ext>
            </a:extLst>
          </p:cNvPr>
          <p:cNvSpPr>
            <a:spLocks noGrp="1"/>
          </p:cNvSpPr>
          <p:nvPr>
            <p:ph sz="half" idx="2"/>
          </p:nvPr>
        </p:nvSpPr>
        <p:spPr>
          <a:xfrm>
            <a:off x="1679577" y="5010150"/>
            <a:ext cx="10315574"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5AAA719F-92FA-A8B8-F9A9-E668211A9CDF}"/>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AE5D5CDE-ECE8-8516-2492-D8723F8F1D76}"/>
              </a:ext>
            </a:extLst>
          </p:cNvPr>
          <p:cNvSpPr>
            <a:spLocks noGrp="1"/>
          </p:cNvSpPr>
          <p:nvPr>
            <p:ph sz="quarter" idx="4"/>
          </p:nvPr>
        </p:nvSpPr>
        <p:spPr>
          <a:xfrm>
            <a:off x="12344400" y="5010150"/>
            <a:ext cx="10366376"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ABF157D0-A3E5-58CC-182C-A87E73CD75C4}"/>
              </a:ext>
            </a:extLst>
          </p:cNvPr>
          <p:cNvSpPr>
            <a:spLocks noGrp="1"/>
          </p:cNvSpPr>
          <p:nvPr>
            <p:ph type="dt" sz="half" idx="10"/>
          </p:nvPr>
        </p:nvSpPr>
        <p:spPr/>
        <p:txBody>
          <a:bodyPr/>
          <a:lstStyle/>
          <a:p>
            <a:fld id="{535039B2-DD46-478D-A488-CDB7BB07DB8D}" type="datetimeFigureOut">
              <a:rPr lang="pt-BR" smtClean="0"/>
              <a:t>11/09/2024</a:t>
            </a:fld>
            <a:endParaRPr lang="pt-BR"/>
          </a:p>
        </p:txBody>
      </p:sp>
      <p:sp>
        <p:nvSpPr>
          <p:cNvPr id="8" name="Espaço Reservado para Rodapé 7">
            <a:extLst>
              <a:ext uri="{FF2B5EF4-FFF2-40B4-BE49-F238E27FC236}">
                <a16:creationId xmlns:a16="http://schemas.microsoft.com/office/drawing/2014/main" id="{FBDC1F58-1B45-0AB6-48BB-53BD4CD6E393}"/>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01EBB6F4-4109-E58C-CECD-8B08EFD8CD6A}"/>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20271404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EFD05-E1EB-955F-3B80-A2DBBC3391D0}"/>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44B8E532-5F7B-A4B4-1E13-3A6B1A705147}"/>
              </a:ext>
            </a:extLst>
          </p:cNvPr>
          <p:cNvSpPr>
            <a:spLocks noGrp="1"/>
          </p:cNvSpPr>
          <p:nvPr>
            <p:ph type="dt" sz="half" idx="10"/>
          </p:nvPr>
        </p:nvSpPr>
        <p:spPr/>
        <p:txBody>
          <a:bodyPr/>
          <a:lstStyle/>
          <a:p>
            <a:fld id="{535039B2-DD46-478D-A488-CDB7BB07DB8D}" type="datetimeFigureOut">
              <a:rPr lang="pt-BR" smtClean="0"/>
              <a:t>11/09/2024</a:t>
            </a:fld>
            <a:endParaRPr lang="pt-BR"/>
          </a:p>
        </p:txBody>
      </p:sp>
      <p:sp>
        <p:nvSpPr>
          <p:cNvPr id="4" name="Espaço Reservado para Rodapé 3">
            <a:extLst>
              <a:ext uri="{FF2B5EF4-FFF2-40B4-BE49-F238E27FC236}">
                <a16:creationId xmlns:a16="http://schemas.microsoft.com/office/drawing/2014/main" id="{5C512465-561D-AAD8-EAF9-34D997265D12}"/>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C621002B-8C7D-32A2-5F74-47E3454387A8}"/>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81431022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4FA2AD9A-89ED-A868-024E-AAD3AC6E8196}"/>
              </a:ext>
            </a:extLst>
          </p:cNvPr>
          <p:cNvSpPr>
            <a:spLocks noGrp="1"/>
          </p:cNvSpPr>
          <p:nvPr>
            <p:ph type="dt" sz="half" idx="10"/>
          </p:nvPr>
        </p:nvSpPr>
        <p:spPr/>
        <p:txBody>
          <a:bodyPr/>
          <a:lstStyle/>
          <a:p>
            <a:fld id="{535039B2-DD46-478D-A488-CDB7BB07DB8D}" type="datetimeFigureOut">
              <a:rPr lang="pt-BR" smtClean="0"/>
              <a:t>11/09/2024</a:t>
            </a:fld>
            <a:endParaRPr lang="pt-BR"/>
          </a:p>
        </p:txBody>
      </p:sp>
      <p:sp>
        <p:nvSpPr>
          <p:cNvPr id="3" name="Espaço Reservado para Rodapé 2">
            <a:extLst>
              <a:ext uri="{FF2B5EF4-FFF2-40B4-BE49-F238E27FC236}">
                <a16:creationId xmlns:a16="http://schemas.microsoft.com/office/drawing/2014/main" id="{4606606D-7F3D-C70D-7338-DB9BBC77D0D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67A66C89-4FA0-3279-56E8-89B699DB10CC}"/>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81571606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7F2D64-7A5E-DA5A-F774-336197219530}"/>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9B80A43B-0EAD-AE0B-481E-8848C722E655}"/>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EBF793A8-B997-5EB5-6F99-8A5387AF407E}"/>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FB4E55A0-5E88-E606-A718-0E5BB4FBA4AA}"/>
              </a:ext>
            </a:extLst>
          </p:cNvPr>
          <p:cNvSpPr>
            <a:spLocks noGrp="1"/>
          </p:cNvSpPr>
          <p:nvPr>
            <p:ph type="dt" sz="half" idx="10"/>
          </p:nvPr>
        </p:nvSpPr>
        <p:spPr/>
        <p:txBody>
          <a:bodyPr/>
          <a:lstStyle/>
          <a:p>
            <a:fld id="{535039B2-DD46-478D-A488-CDB7BB07DB8D}" type="datetimeFigureOut">
              <a:rPr lang="pt-BR" smtClean="0"/>
              <a:t>11/09/2024</a:t>
            </a:fld>
            <a:endParaRPr lang="pt-BR"/>
          </a:p>
        </p:txBody>
      </p:sp>
      <p:sp>
        <p:nvSpPr>
          <p:cNvPr id="6" name="Espaço Reservado para Rodapé 5">
            <a:extLst>
              <a:ext uri="{FF2B5EF4-FFF2-40B4-BE49-F238E27FC236}">
                <a16:creationId xmlns:a16="http://schemas.microsoft.com/office/drawing/2014/main" id="{98286A5C-412C-B43F-6538-C789B4FC09A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BEDE563-D1FB-B4C6-F7BE-7B54533EE142}"/>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165435359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DF5D31-DA0D-FF87-4740-8B91479CE7C5}"/>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Imagem 2">
            <a:extLst>
              <a:ext uri="{FF2B5EF4-FFF2-40B4-BE49-F238E27FC236}">
                <a16:creationId xmlns:a16="http://schemas.microsoft.com/office/drawing/2014/main" id="{5B40FAF7-019C-4D21-91A6-6A29F91E91A0}"/>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pt-BR"/>
          </a:p>
        </p:txBody>
      </p:sp>
      <p:sp>
        <p:nvSpPr>
          <p:cNvPr id="4" name="Espaço Reservado para Texto 3">
            <a:extLst>
              <a:ext uri="{FF2B5EF4-FFF2-40B4-BE49-F238E27FC236}">
                <a16:creationId xmlns:a16="http://schemas.microsoft.com/office/drawing/2014/main" id="{A7C7DBCE-C63E-A781-8623-C25530C71888}"/>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DD029B2F-E5D4-A0DF-2570-0697D444C451}"/>
              </a:ext>
            </a:extLst>
          </p:cNvPr>
          <p:cNvSpPr>
            <a:spLocks noGrp="1"/>
          </p:cNvSpPr>
          <p:nvPr>
            <p:ph type="dt" sz="half" idx="10"/>
          </p:nvPr>
        </p:nvSpPr>
        <p:spPr/>
        <p:txBody>
          <a:bodyPr/>
          <a:lstStyle/>
          <a:p>
            <a:fld id="{535039B2-DD46-478D-A488-CDB7BB07DB8D}" type="datetimeFigureOut">
              <a:rPr lang="pt-BR" smtClean="0"/>
              <a:t>11/09/2024</a:t>
            </a:fld>
            <a:endParaRPr lang="pt-BR"/>
          </a:p>
        </p:txBody>
      </p:sp>
      <p:sp>
        <p:nvSpPr>
          <p:cNvPr id="6" name="Espaço Reservado para Rodapé 5">
            <a:extLst>
              <a:ext uri="{FF2B5EF4-FFF2-40B4-BE49-F238E27FC236}">
                <a16:creationId xmlns:a16="http://schemas.microsoft.com/office/drawing/2014/main" id="{7D870611-ABEB-C8C4-3EE2-F17551AA028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048D790-3DD0-9F9B-B6AB-ABEAB0D8B97C}"/>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2647927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368426" y="1371600"/>
            <a:ext cx="20116800" cy="5486400"/>
          </a:xfrm>
        </p:spPr>
        <p:txBody>
          <a:bodyPr anchor="ctr">
            <a:normAutofit/>
          </a:bodyPr>
          <a:lstStyle>
            <a:lvl1pPr algn="l">
              <a:defRPr sz="6400" b="0" cap="all"/>
            </a:lvl1pPr>
          </a:lstStyle>
          <a:p>
            <a:r>
              <a:rPr lang="pt-BR"/>
              <a:t>Clique para editar o título Mestre</a:t>
            </a:r>
            <a:endParaRPr lang="en-US"/>
          </a:p>
        </p:txBody>
      </p:sp>
      <p:sp>
        <p:nvSpPr>
          <p:cNvPr id="3" name="Text Placeholder 2"/>
          <p:cNvSpPr>
            <a:spLocks noGrp="1"/>
          </p:cNvSpPr>
          <p:nvPr>
            <p:ph type="body" idx="1"/>
          </p:nvPr>
        </p:nvSpPr>
        <p:spPr>
          <a:xfrm>
            <a:off x="1368424" y="8229600"/>
            <a:ext cx="17071976" cy="3759200"/>
          </a:xfrm>
        </p:spPr>
        <p:txBody>
          <a:bodyPr anchor="ctr">
            <a:normAutofit/>
          </a:bodyPr>
          <a:lstStyle>
            <a:lvl1pPr marL="0" indent="0" algn="l">
              <a:buNone/>
              <a:defRPr sz="40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144247178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4CBAB2-DC02-2BEA-384E-A491CF4736E9}"/>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6761014-6BCB-0F7D-D299-9E7FF01C49DB}"/>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8889A7F-1D61-4608-B3C0-31A2F7A2AD90}"/>
              </a:ext>
            </a:extLst>
          </p:cNvPr>
          <p:cNvSpPr>
            <a:spLocks noGrp="1"/>
          </p:cNvSpPr>
          <p:nvPr>
            <p:ph type="dt" sz="half" idx="10"/>
          </p:nvPr>
        </p:nvSpPr>
        <p:spPr/>
        <p:txBody>
          <a:bodyPr/>
          <a:lstStyle/>
          <a:p>
            <a:fld id="{535039B2-DD46-478D-A488-CDB7BB07DB8D}" type="datetimeFigureOut">
              <a:rPr lang="pt-BR" smtClean="0"/>
              <a:t>11/09/2024</a:t>
            </a:fld>
            <a:endParaRPr lang="pt-BR"/>
          </a:p>
        </p:txBody>
      </p:sp>
      <p:sp>
        <p:nvSpPr>
          <p:cNvPr id="5" name="Espaço Reservado para Rodapé 4">
            <a:extLst>
              <a:ext uri="{FF2B5EF4-FFF2-40B4-BE49-F238E27FC236}">
                <a16:creationId xmlns:a16="http://schemas.microsoft.com/office/drawing/2014/main" id="{5937F2C7-27FD-5FE7-207D-B8E98CA7310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517527E-3B4F-AEFF-6BFD-674CFED59A96}"/>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38885143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F180763-3566-B179-12D2-E7AEFB89DCCE}"/>
              </a:ext>
            </a:extLst>
          </p:cNvPr>
          <p:cNvSpPr>
            <a:spLocks noGrp="1"/>
          </p:cNvSpPr>
          <p:nvPr>
            <p:ph type="title" orient="vert"/>
          </p:nvPr>
        </p:nvSpPr>
        <p:spPr>
          <a:xfrm>
            <a:off x="17449800" y="730250"/>
            <a:ext cx="5257800" cy="11623676"/>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02098A13-7567-EA12-D2C6-C4C4141970E5}"/>
              </a:ext>
            </a:extLst>
          </p:cNvPr>
          <p:cNvSpPr>
            <a:spLocks noGrp="1"/>
          </p:cNvSpPr>
          <p:nvPr>
            <p:ph type="body" orient="vert" idx="1"/>
          </p:nvPr>
        </p:nvSpPr>
        <p:spPr>
          <a:xfrm>
            <a:off x="1676400" y="730250"/>
            <a:ext cx="15468600" cy="11623676"/>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535221D-D7F0-B38E-82F0-67CD0CA72CE5}"/>
              </a:ext>
            </a:extLst>
          </p:cNvPr>
          <p:cNvSpPr>
            <a:spLocks noGrp="1"/>
          </p:cNvSpPr>
          <p:nvPr>
            <p:ph type="dt" sz="half" idx="10"/>
          </p:nvPr>
        </p:nvSpPr>
        <p:spPr/>
        <p:txBody>
          <a:bodyPr/>
          <a:lstStyle/>
          <a:p>
            <a:fld id="{535039B2-DD46-478D-A488-CDB7BB07DB8D}" type="datetimeFigureOut">
              <a:rPr lang="pt-BR" smtClean="0"/>
              <a:t>11/09/2024</a:t>
            </a:fld>
            <a:endParaRPr lang="pt-BR"/>
          </a:p>
        </p:txBody>
      </p:sp>
      <p:sp>
        <p:nvSpPr>
          <p:cNvPr id="5" name="Espaço Reservado para Rodapé 4">
            <a:extLst>
              <a:ext uri="{FF2B5EF4-FFF2-40B4-BE49-F238E27FC236}">
                <a16:creationId xmlns:a16="http://schemas.microsoft.com/office/drawing/2014/main" id="{9CA12635-573C-3DBC-7CBF-0300A9664C0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DD18863-D92D-22D5-34DE-919DE4951132}"/>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15391909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20201005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13007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42885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9/11/2024</a:t>
            </a:fld>
            <a:endParaRPr lang="en-US"/>
          </a:p>
        </p:txBody>
      </p:sp>
      <p:sp>
        <p:nvSpPr>
          <p:cNvPr id="4" name="Holder 4"/>
          <p:cNvSpPr>
            <a:spLocks noGrp="1"/>
          </p:cNvSpPr>
          <p:nvPr>
            <p:ph type="sldNum" sz="quarter" idx="7"/>
          </p:nvPr>
        </p:nvSpPr>
        <p:spPr>
          <a:xfrm>
            <a:off x="12002917" y="13178600"/>
            <a:ext cx="367087" cy="276999"/>
          </a:xfrm>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402586793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CD0A84-2BCE-90EC-19B4-4EFAEBE85225}"/>
              </a:ext>
            </a:extLst>
          </p:cNvPr>
          <p:cNvSpPr>
            <a:spLocks noGrp="1"/>
          </p:cNvSpPr>
          <p:nvPr>
            <p:ph type="ctrTitle"/>
          </p:nvPr>
        </p:nvSpPr>
        <p:spPr>
          <a:xfrm>
            <a:off x="3048000" y="2244726"/>
            <a:ext cx="18288000" cy="4775200"/>
          </a:xfrm>
        </p:spPr>
        <p:txBody>
          <a:bodyPr anchor="b"/>
          <a:lstStyle>
            <a:lvl1pPr algn="ctr">
              <a:defRPr sz="12000"/>
            </a:lvl1pPr>
          </a:lstStyle>
          <a:p>
            <a:r>
              <a:rPr lang="pt-BR"/>
              <a:t>Clique para editar o título Mestre</a:t>
            </a:r>
          </a:p>
        </p:txBody>
      </p:sp>
      <p:sp>
        <p:nvSpPr>
          <p:cNvPr id="3" name="Subtítulo 2">
            <a:extLst>
              <a:ext uri="{FF2B5EF4-FFF2-40B4-BE49-F238E27FC236}">
                <a16:creationId xmlns:a16="http://schemas.microsoft.com/office/drawing/2014/main" id="{11A313B8-9830-1B52-0BF6-77D3ECE69B60}"/>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C956AEC9-DC99-CCD2-2C3B-5DB3E8901E16}"/>
              </a:ext>
            </a:extLst>
          </p:cNvPr>
          <p:cNvSpPr>
            <a:spLocks noGrp="1"/>
          </p:cNvSpPr>
          <p:nvPr>
            <p:ph type="dt" sz="half" idx="10"/>
          </p:nvPr>
        </p:nvSpPr>
        <p:spPr/>
        <p:txBody>
          <a:bodyPr/>
          <a:lstStyle/>
          <a:p>
            <a:fld id="{CEDAFD96-9E82-45BA-B2BE-285C67FEEF7D}" type="datetimeFigureOut">
              <a:rPr lang="pt-BR" smtClean="0"/>
              <a:t>11/09/2024</a:t>
            </a:fld>
            <a:endParaRPr lang="pt-BR"/>
          </a:p>
        </p:txBody>
      </p:sp>
      <p:sp>
        <p:nvSpPr>
          <p:cNvPr id="5" name="Espaço Reservado para Rodapé 4">
            <a:extLst>
              <a:ext uri="{FF2B5EF4-FFF2-40B4-BE49-F238E27FC236}">
                <a16:creationId xmlns:a16="http://schemas.microsoft.com/office/drawing/2014/main" id="{46543D88-8082-20A2-5859-228546A5C0D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D4DE9A1-72DF-A620-F043-00BBBEE1BD24}"/>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139183961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B4B231-F268-90B5-014D-38B0C99699E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E6257DD-B486-524D-F105-B48297CA5B60}"/>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528530A-223A-7129-4AC1-272F9113E77D}"/>
              </a:ext>
            </a:extLst>
          </p:cNvPr>
          <p:cNvSpPr>
            <a:spLocks noGrp="1"/>
          </p:cNvSpPr>
          <p:nvPr>
            <p:ph type="dt" sz="half" idx="10"/>
          </p:nvPr>
        </p:nvSpPr>
        <p:spPr/>
        <p:txBody>
          <a:bodyPr/>
          <a:lstStyle/>
          <a:p>
            <a:fld id="{CEDAFD96-9E82-45BA-B2BE-285C67FEEF7D}" type="datetimeFigureOut">
              <a:rPr lang="pt-BR" smtClean="0"/>
              <a:t>11/09/2024</a:t>
            </a:fld>
            <a:endParaRPr lang="pt-BR"/>
          </a:p>
        </p:txBody>
      </p:sp>
      <p:sp>
        <p:nvSpPr>
          <p:cNvPr id="5" name="Espaço Reservado para Rodapé 4">
            <a:extLst>
              <a:ext uri="{FF2B5EF4-FFF2-40B4-BE49-F238E27FC236}">
                <a16:creationId xmlns:a16="http://schemas.microsoft.com/office/drawing/2014/main" id="{47B81DFC-E9ED-7563-47B7-2D81B9D20F5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D20BCB3-D4A5-74A1-7DC3-C9AC454BE40B}"/>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367144613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0B674D-BA35-B179-35BC-72082F752412}"/>
              </a:ext>
            </a:extLst>
          </p:cNvPr>
          <p:cNvSpPr>
            <a:spLocks noGrp="1"/>
          </p:cNvSpPr>
          <p:nvPr>
            <p:ph type="title"/>
          </p:nvPr>
        </p:nvSpPr>
        <p:spPr>
          <a:xfrm>
            <a:off x="1663700" y="3419477"/>
            <a:ext cx="21031200" cy="5705474"/>
          </a:xfrm>
        </p:spPr>
        <p:txBody>
          <a:bodyPr anchor="b"/>
          <a:lstStyle>
            <a:lvl1pPr>
              <a:defRPr sz="12000"/>
            </a:lvl1pPr>
          </a:lstStyle>
          <a:p>
            <a:r>
              <a:rPr lang="pt-BR"/>
              <a:t>Clique para editar o título Mestre</a:t>
            </a:r>
          </a:p>
        </p:txBody>
      </p:sp>
      <p:sp>
        <p:nvSpPr>
          <p:cNvPr id="3" name="Espaço Reservado para Texto 2">
            <a:extLst>
              <a:ext uri="{FF2B5EF4-FFF2-40B4-BE49-F238E27FC236}">
                <a16:creationId xmlns:a16="http://schemas.microsoft.com/office/drawing/2014/main" id="{2322DB03-E493-A980-65A7-E65D9D0CCC19}"/>
              </a:ext>
            </a:extLst>
          </p:cNvPr>
          <p:cNvSpPr>
            <a:spLocks noGrp="1"/>
          </p:cNvSpPr>
          <p:nvPr>
            <p:ph type="body" idx="1"/>
          </p:nvPr>
        </p:nvSpPr>
        <p:spPr>
          <a:xfrm>
            <a:off x="1663700" y="9178927"/>
            <a:ext cx="21031200" cy="3000374"/>
          </a:xfrm>
        </p:spPr>
        <p:txBody>
          <a:bodyPr/>
          <a:lstStyle>
            <a:lvl1pPr marL="0" indent="0">
              <a:buNone/>
              <a:defRPr sz="4800">
                <a:solidFill>
                  <a:schemeClr val="tx1">
                    <a:tint val="82000"/>
                  </a:schemeClr>
                </a:solidFill>
              </a:defRPr>
            </a:lvl1pPr>
            <a:lvl2pPr marL="914400" indent="0">
              <a:buNone/>
              <a:defRPr sz="4000">
                <a:solidFill>
                  <a:schemeClr val="tx1">
                    <a:tint val="82000"/>
                  </a:schemeClr>
                </a:solidFill>
              </a:defRPr>
            </a:lvl2pPr>
            <a:lvl3pPr marL="1828800" indent="0">
              <a:buNone/>
              <a:defRPr sz="3600">
                <a:solidFill>
                  <a:schemeClr val="tx1">
                    <a:tint val="82000"/>
                  </a:schemeClr>
                </a:solidFill>
              </a:defRPr>
            </a:lvl3pPr>
            <a:lvl4pPr marL="2743200" indent="0">
              <a:buNone/>
              <a:defRPr sz="3200">
                <a:solidFill>
                  <a:schemeClr val="tx1">
                    <a:tint val="82000"/>
                  </a:schemeClr>
                </a:solidFill>
              </a:defRPr>
            </a:lvl4pPr>
            <a:lvl5pPr marL="3657600" indent="0">
              <a:buNone/>
              <a:defRPr sz="3200">
                <a:solidFill>
                  <a:schemeClr val="tx1">
                    <a:tint val="82000"/>
                  </a:schemeClr>
                </a:solidFill>
              </a:defRPr>
            </a:lvl5pPr>
            <a:lvl6pPr marL="4572000" indent="0">
              <a:buNone/>
              <a:defRPr sz="3200">
                <a:solidFill>
                  <a:schemeClr val="tx1">
                    <a:tint val="82000"/>
                  </a:schemeClr>
                </a:solidFill>
              </a:defRPr>
            </a:lvl6pPr>
            <a:lvl7pPr marL="5486400" indent="0">
              <a:buNone/>
              <a:defRPr sz="3200">
                <a:solidFill>
                  <a:schemeClr val="tx1">
                    <a:tint val="82000"/>
                  </a:schemeClr>
                </a:solidFill>
              </a:defRPr>
            </a:lvl7pPr>
            <a:lvl8pPr marL="6400800" indent="0">
              <a:buNone/>
              <a:defRPr sz="3200">
                <a:solidFill>
                  <a:schemeClr val="tx1">
                    <a:tint val="82000"/>
                  </a:schemeClr>
                </a:solidFill>
              </a:defRPr>
            </a:lvl8pPr>
            <a:lvl9pPr marL="7315200" indent="0">
              <a:buNone/>
              <a:defRPr sz="3200">
                <a:solidFill>
                  <a:schemeClr val="tx1">
                    <a:tint val="82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56DB5543-5064-C2E0-242A-5C4798D6AF08}"/>
              </a:ext>
            </a:extLst>
          </p:cNvPr>
          <p:cNvSpPr>
            <a:spLocks noGrp="1"/>
          </p:cNvSpPr>
          <p:nvPr>
            <p:ph type="dt" sz="half" idx="10"/>
          </p:nvPr>
        </p:nvSpPr>
        <p:spPr/>
        <p:txBody>
          <a:bodyPr/>
          <a:lstStyle/>
          <a:p>
            <a:fld id="{CEDAFD96-9E82-45BA-B2BE-285C67FEEF7D}" type="datetimeFigureOut">
              <a:rPr lang="pt-BR" smtClean="0"/>
              <a:t>11/09/2024</a:t>
            </a:fld>
            <a:endParaRPr lang="pt-BR"/>
          </a:p>
        </p:txBody>
      </p:sp>
      <p:sp>
        <p:nvSpPr>
          <p:cNvPr id="5" name="Espaço Reservado para Rodapé 4">
            <a:extLst>
              <a:ext uri="{FF2B5EF4-FFF2-40B4-BE49-F238E27FC236}">
                <a16:creationId xmlns:a16="http://schemas.microsoft.com/office/drawing/2014/main" id="{E9549E46-8DF4-56F7-58EF-64BD612BBC4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321918A-FDCC-032B-6FC3-6129FA1915A5}"/>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6229084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E8F844-39A2-A358-87B4-E4C0FCA4B10B}"/>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C3ACA2E-F9F7-F265-A8A8-CE5B70F58443}"/>
              </a:ext>
            </a:extLst>
          </p:cNvPr>
          <p:cNvSpPr>
            <a:spLocks noGrp="1"/>
          </p:cNvSpPr>
          <p:nvPr>
            <p:ph sz="half" idx="1"/>
          </p:nvPr>
        </p:nvSpPr>
        <p:spPr>
          <a:xfrm>
            <a:off x="1676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D5C89CAD-9108-E658-8656-5D03BA5EB39D}"/>
              </a:ext>
            </a:extLst>
          </p:cNvPr>
          <p:cNvSpPr>
            <a:spLocks noGrp="1"/>
          </p:cNvSpPr>
          <p:nvPr>
            <p:ph sz="half" idx="2"/>
          </p:nvPr>
        </p:nvSpPr>
        <p:spPr>
          <a:xfrm>
            <a:off x="12344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682EED42-E68B-A1B7-B83B-680D4F89DDF8}"/>
              </a:ext>
            </a:extLst>
          </p:cNvPr>
          <p:cNvSpPr>
            <a:spLocks noGrp="1"/>
          </p:cNvSpPr>
          <p:nvPr>
            <p:ph type="dt" sz="half" idx="10"/>
          </p:nvPr>
        </p:nvSpPr>
        <p:spPr/>
        <p:txBody>
          <a:bodyPr/>
          <a:lstStyle/>
          <a:p>
            <a:fld id="{CEDAFD96-9E82-45BA-B2BE-285C67FEEF7D}" type="datetimeFigureOut">
              <a:rPr lang="pt-BR" smtClean="0"/>
              <a:t>11/09/2024</a:t>
            </a:fld>
            <a:endParaRPr lang="pt-BR"/>
          </a:p>
        </p:txBody>
      </p:sp>
      <p:sp>
        <p:nvSpPr>
          <p:cNvPr id="6" name="Espaço Reservado para Rodapé 5">
            <a:extLst>
              <a:ext uri="{FF2B5EF4-FFF2-40B4-BE49-F238E27FC236}">
                <a16:creationId xmlns:a16="http://schemas.microsoft.com/office/drawing/2014/main" id="{9648C6E8-AD05-A1E1-52A5-FF0A22B8F95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7689DFB-9141-AFF1-4FE2-DE6CDBEDA5A1}"/>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1455837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82823" y="1371600"/>
            <a:ext cx="18288002" cy="5486400"/>
          </a:xfrm>
        </p:spPr>
        <p:txBody>
          <a:bodyPr anchor="ctr">
            <a:normAutofit/>
          </a:bodyPr>
          <a:lstStyle>
            <a:lvl1pPr algn="l">
              <a:defRPr sz="6400" b="0" cap="all">
                <a:solidFill>
                  <a:schemeClr val="tx1"/>
                </a:solidFill>
              </a:defRPr>
            </a:lvl1pPr>
          </a:lstStyle>
          <a:p>
            <a:r>
              <a:rPr lang="pt-BR"/>
              <a:t>Clique para editar o título Mestre</a:t>
            </a:r>
            <a:endParaRPr lang="en-US"/>
          </a:p>
        </p:txBody>
      </p:sp>
      <p:sp>
        <p:nvSpPr>
          <p:cNvPr id="10" name="Text Placeholder 9"/>
          <p:cNvSpPr>
            <a:spLocks noGrp="1"/>
          </p:cNvSpPr>
          <p:nvPr>
            <p:ph type="body" sz="quarter" idx="13"/>
          </p:nvPr>
        </p:nvSpPr>
        <p:spPr>
          <a:xfrm>
            <a:off x="2892424" y="6858000"/>
            <a:ext cx="17068800" cy="762000"/>
          </a:xfrm>
        </p:spPr>
        <p:txBody>
          <a:bodyPr anchor="ctr"/>
          <a:lstStyle>
            <a:lvl1pPr marL="0" indent="0">
              <a:buFontTx/>
              <a:buNone/>
              <a:defRPr/>
            </a:lvl1pPr>
            <a:lvl2pPr marL="914400" indent="0">
              <a:buFontTx/>
              <a:buNone/>
              <a:defRPr/>
            </a:lvl2pPr>
            <a:lvl3pPr marL="1828800" indent="0">
              <a:buFontTx/>
              <a:buNone/>
              <a:defRPr/>
            </a:lvl3pPr>
            <a:lvl4pPr marL="2743200" indent="0">
              <a:buFontTx/>
              <a:buNone/>
              <a:defRPr/>
            </a:lvl4pPr>
            <a:lvl5pPr marL="36576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1368426" y="8602135"/>
            <a:ext cx="17068800" cy="3369730"/>
          </a:xfrm>
        </p:spPr>
        <p:txBody>
          <a:bodyPr anchor="ctr">
            <a:normAutofit/>
          </a:bodyPr>
          <a:lstStyle>
            <a:lvl1pPr marL="0" indent="0" algn="l">
              <a:buNone/>
              <a:defRPr sz="40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
        <p:nvSpPr>
          <p:cNvPr id="14" name="TextBox 13"/>
          <p:cNvSpPr txBox="1"/>
          <p:nvPr/>
        </p:nvSpPr>
        <p:spPr>
          <a:xfrm>
            <a:off x="1063624" y="1624444"/>
            <a:ext cx="1219200" cy="1169552"/>
          </a:xfrm>
          <a:prstGeom prst="rect">
            <a:avLst/>
          </a:prstGeom>
        </p:spPr>
        <p:txBody>
          <a:bodyPr vert="horz" lIns="182880" tIns="91440" rIns="182880" bIns="91440" rtlCol="0" anchor="ctr">
            <a:noAutofit/>
          </a:bodyPr>
          <a:lstStyle/>
          <a:p>
            <a:pPr lvl="0"/>
            <a:r>
              <a:rPr lang="en-US" sz="16000">
                <a:solidFill>
                  <a:schemeClr val="tx1"/>
                </a:solidFill>
                <a:effectLst/>
              </a:rPr>
              <a:t>“</a:t>
            </a:r>
          </a:p>
        </p:txBody>
      </p:sp>
      <p:sp>
        <p:nvSpPr>
          <p:cNvPr id="15" name="TextBox 14"/>
          <p:cNvSpPr txBox="1"/>
          <p:nvPr/>
        </p:nvSpPr>
        <p:spPr>
          <a:xfrm>
            <a:off x="20570824" y="5537202"/>
            <a:ext cx="1219200" cy="1169552"/>
          </a:xfrm>
          <a:prstGeom prst="rect">
            <a:avLst/>
          </a:prstGeom>
        </p:spPr>
        <p:txBody>
          <a:bodyPr vert="horz" lIns="182880" tIns="91440" rIns="182880" bIns="91440" rtlCol="0" anchor="ctr">
            <a:noAutofit/>
          </a:bodyPr>
          <a:lstStyle/>
          <a:p>
            <a:pPr lvl="0" algn="r"/>
            <a:r>
              <a:rPr lang="en-US" sz="16000">
                <a:solidFill>
                  <a:schemeClr val="tx1"/>
                </a:solidFill>
                <a:effectLst/>
              </a:rPr>
              <a:t>”</a:t>
            </a:r>
          </a:p>
        </p:txBody>
      </p:sp>
    </p:spTree>
    <p:extLst>
      <p:ext uri="{BB962C8B-B14F-4D97-AF65-F5344CB8AC3E}">
        <p14:creationId xmlns:p14="http://schemas.microsoft.com/office/powerpoint/2010/main" val="303587945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7F1065-445C-8969-4155-96351DD51E69}"/>
              </a:ext>
            </a:extLst>
          </p:cNvPr>
          <p:cNvSpPr>
            <a:spLocks noGrp="1"/>
          </p:cNvSpPr>
          <p:nvPr>
            <p:ph type="title"/>
          </p:nvPr>
        </p:nvSpPr>
        <p:spPr>
          <a:xfrm>
            <a:off x="1679576" y="730251"/>
            <a:ext cx="21031200" cy="2651126"/>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C227A273-F850-A86C-37DF-CB5F5C0D6861}"/>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40274166-1314-234F-D417-7535DE4C9F89}"/>
              </a:ext>
            </a:extLst>
          </p:cNvPr>
          <p:cNvSpPr>
            <a:spLocks noGrp="1"/>
          </p:cNvSpPr>
          <p:nvPr>
            <p:ph sz="half" idx="2"/>
          </p:nvPr>
        </p:nvSpPr>
        <p:spPr>
          <a:xfrm>
            <a:off x="1679577" y="5010150"/>
            <a:ext cx="10315574"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7B2C3FA8-205D-B02F-FE15-E23C5E7B8C03}"/>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D249679-681C-DAC0-A049-FF64E59BACC5}"/>
              </a:ext>
            </a:extLst>
          </p:cNvPr>
          <p:cNvSpPr>
            <a:spLocks noGrp="1"/>
          </p:cNvSpPr>
          <p:nvPr>
            <p:ph sz="quarter" idx="4"/>
          </p:nvPr>
        </p:nvSpPr>
        <p:spPr>
          <a:xfrm>
            <a:off x="12344400" y="5010150"/>
            <a:ext cx="10366376"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75BAC27B-2CBA-33A9-5F33-8BFC44E0AB81}"/>
              </a:ext>
            </a:extLst>
          </p:cNvPr>
          <p:cNvSpPr>
            <a:spLocks noGrp="1"/>
          </p:cNvSpPr>
          <p:nvPr>
            <p:ph type="dt" sz="half" idx="10"/>
          </p:nvPr>
        </p:nvSpPr>
        <p:spPr/>
        <p:txBody>
          <a:bodyPr/>
          <a:lstStyle/>
          <a:p>
            <a:fld id="{CEDAFD96-9E82-45BA-B2BE-285C67FEEF7D}" type="datetimeFigureOut">
              <a:rPr lang="pt-BR" smtClean="0"/>
              <a:t>11/09/2024</a:t>
            </a:fld>
            <a:endParaRPr lang="pt-BR"/>
          </a:p>
        </p:txBody>
      </p:sp>
      <p:sp>
        <p:nvSpPr>
          <p:cNvPr id="8" name="Espaço Reservado para Rodapé 7">
            <a:extLst>
              <a:ext uri="{FF2B5EF4-FFF2-40B4-BE49-F238E27FC236}">
                <a16:creationId xmlns:a16="http://schemas.microsoft.com/office/drawing/2014/main" id="{5D3C8A7B-4809-8F6F-C87E-0E83745065FB}"/>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252375C8-DF0F-3AAF-ADB0-BC92C545AEE4}"/>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236803672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A9CFD8-EFAB-2083-F1BA-E0951F069E48}"/>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34F1A975-10C7-AA9B-62E3-53BC7141057B}"/>
              </a:ext>
            </a:extLst>
          </p:cNvPr>
          <p:cNvSpPr>
            <a:spLocks noGrp="1"/>
          </p:cNvSpPr>
          <p:nvPr>
            <p:ph type="dt" sz="half" idx="10"/>
          </p:nvPr>
        </p:nvSpPr>
        <p:spPr/>
        <p:txBody>
          <a:bodyPr/>
          <a:lstStyle/>
          <a:p>
            <a:fld id="{CEDAFD96-9E82-45BA-B2BE-285C67FEEF7D}" type="datetimeFigureOut">
              <a:rPr lang="pt-BR" smtClean="0"/>
              <a:t>11/09/2024</a:t>
            </a:fld>
            <a:endParaRPr lang="pt-BR"/>
          </a:p>
        </p:txBody>
      </p:sp>
      <p:sp>
        <p:nvSpPr>
          <p:cNvPr id="4" name="Espaço Reservado para Rodapé 3">
            <a:extLst>
              <a:ext uri="{FF2B5EF4-FFF2-40B4-BE49-F238E27FC236}">
                <a16:creationId xmlns:a16="http://schemas.microsoft.com/office/drawing/2014/main" id="{281326B8-50A6-F8E2-31E1-99BFFA430E14}"/>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DBB098C2-2234-503F-E2B3-80C5CB4FA3E1}"/>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65936274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D2483FF8-D2E6-E360-4084-B22913D4759D}"/>
              </a:ext>
            </a:extLst>
          </p:cNvPr>
          <p:cNvSpPr>
            <a:spLocks noGrp="1"/>
          </p:cNvSpPr>
          <p:nvPr>
            <p:ph type="dt" sz="half" idx="10"/>
          </p:nvPr>
        </p:nvSpPr>
        <p:spPr/>
        <p:txBody>
          <a:bodyPr/>
          <a:lstStyle/>
          <a:p>
            <a:fld id="{CEDAFD96-9E82-45BA-B2BE-285C67FEEF7D}" type="datetimeFigureOut">
              <a:rPr lang="pt-BR" smtClean="0"/>
              <a:t>11/09/2024</a:t>
            </a:fld>
            <a:endParaRPr lang="pt-BR"/>
          </a:p>
        </p:txBody>
      </p:sp>
      <p:sp>
        <p:nvSpPr>
          <p:cNvPr id="3" name="Espaço Reservado para Rodapé 2">
            <a:extLst>
              <a:ext uri="{FF2B5EF4-FFF2-40B4-BE49-F238E27FC236}">
                <a16:creationId xmlns:a16="http://schemas.microsoft.com/office/drawing/2014/main" id="{15F167D4-896A-9458-8A9A-A64520A55603}"/>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D68BFD5A-B4C1-CAD5-D308-D50A4AAB0FA7}"/>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196404376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5A02AB-7C41-A0DF-B962-57A954A06FC0}"/>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F2F424F9-0336-E0A9-E081-5D8922AE461E}"/>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61D18C8-8F11-0772-4876-33A0C2655DA4}"/>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6D0A4F0E-8AE7-2D63-17F3-F5AFEE13AE2F}"/>
              </a:ext>
            </a:extLst>
          </p:cNvPr>
          <p:cNvSpPr>
            <a:spLocks noGrp="1"/>
          </p:cNvSpPr>
          <p:nvPr>
            <p:ph type="dt" sz="half" idx="10"/>
          </p:nvPr>
        </p:nvSpPr>
        <p:spPr/>
        <p:txBody>
          <a:bodyPr/>
          <a:lstStyle/>
          <a:p>
            <a:fld id="{CEDAFD96-9E82-45BA-B2BE-285C67FEEF7D}" type="datetimeFigureOut">
              <a:rPr lang="pt-BR" smtClean="0"/>
              <a:t>11/09/2024</a:t>
            </a:fld>
            <a:endParaRPr lang="pt-BR"/>
          </a:p>
        </p:txBody>
      </p:sp>
      <p:sp>
        <p:nvSpPr>
          <p:cNvPr id="6" name="Espaço Reservado para Rodapé 5">
            <a:extLst>
              <a:ext uri="{FF2B5EF4-FFF2-40B4-BE49-F238E27FC236}">
                <a16:creationId xmlns:a16="http://schemas.microsoft.com/office/drawing/2014/main" id="{E7B8320C-2604-CD1B-9C23-B247A6F7719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EB3D4D7-8C60-096D-0BBD-F8066C2C56D6}"/>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9015171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543A11-C36C-188D-1270-4DD939E684BB}"/>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Imagem 2">
            <a:extLst>
              <a:ext uri="{FF2B5EF4-FFF2-40B4-BE49-F238E27FC236}">
                <a16:creationId xmlns:a16="http://schemas.microsoft.com/office/drawing/2014/main" id="{7C443659-72D1-AE95-D4F0-3C8C224A0357}"/>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pt-BR"/>
          </a:p>
        </p:txBody>
      </p:sp>
      <p:sp>
        <p:nvSpPr>
          <p:cNvPr id="4" name="Espaço Reservado para Texto 3">
            <a:extLst>
              <a:ext uri="{FF2B5EF4-FFF2-40B4-BE49-F238E27FC236}">
                <a16:creationId xmlns:a16="http://schemas.microsoft.com/office/drawing/2014/main" id="{51B487DB-C182-516D-B26E-1FDEB06BB3A6}"/>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2048C111-DF48-A6DF-92A7-98960D97BDD3}"/>
              </a:ext>
            </a:extLst>
          </p:cNvPr>
          <p:cNvSpPr>
            <a:spLocks noGrp="1"/>
          </p:cNvSpPr>
          <p:nvPr>
            <p:ph type="dt" sz="half" idx="10"/>
          </p:nvPr>
        </p:nvSpPr>
        <p:spPr/>
        <p:txBody>
          <a:bodyPr/>
          <a:lstStyle/>
          <a:p>
            <a:fld id="{CEDAFD96-9E82-45BA-B2BE-285C67FEEF7D}" type="datetimeFigureOut">
              <a:rPr lang="pt-BR" smtClean="0"/>
              <a:t>11/09/2024</a:t>
            </a:fld>
            <a:endParaRPr lang="pt-BR"/>
          </a:p>
        </p:txBody>
      </p:sp>
      <p:sp>
        <p:nvSpPr>
          <p:cNvPr id="6" name="Espaço Reservado para Rodapé 5">
            <a:extLst>
              <a:ext uri="{FF2B5EF4-FFF2-40B4-BE49-F238E27FC236}">
                <a16:creationId xmlns:a16="http://schemas.microsoft.com/office/drawing/2014/main" id="{D3FF54CB-0D50-0B6B-5CC0-5DD62CD8E18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CC8BD78-3629-4E3A-BB6C-CB6BA92B041E}"/>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419230071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64CDA4-F22E-EF54-E33C-1D7AD5AEC0A5}"/>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15F87AC1-0510-5A72-E4F5-2CB71F92F067}"/>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9498C92-5874-B617-3A65-B362C9E02F7D}"/>
              </a:ext>
            </a:extLst>
          </p:cNvPr>
          <p:cNvSpPr>
            <a:spLocks noGrp="1"/>
          </p:cNvSpPr>
          <p:nvPr>
            <p:ph type="dt" sz="half" idx="10"/>
          </p:nvPr>
        </p:nvSpPr>
        <p:spPr/>
        <p:txBody>
          <a:bodyPr/>
          <a:lstStyle/>
          <a:p>
            <a:fld id="{CEDAFD96-9E82-45BA-B2BE-285C67FEEF7D}" type="datetimeFigureOut">
              <a:rPr lang="pt-BR" smtClean="0"/>
              <a:t>11/09/2024</a:t>
            </a:fld>
            <a:endParaRPr lang="pt-BR"/>
          </a:p>
        </p:txBody>
      </p:sp>
      <p:sp>
        <p:nvSpPr>
          <p:cNvPr id="5" name="Espaço Reservado para Rodapé 4">
            <a:extLst>
              <a:ext uri="{FF2B5EF4-FFF2-40B4-BE49-F238E27FC236}">
                <a16:creationId xmlns:a16="http://schemas.microsoft.com/office/drawing/2014/main" id="{3C4FF509-AFAD-010A-2488-6239B4A00FE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48BE274-4AC6-6593-05BA-88F2F075D509}"/>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15914410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168EAAD-57B0-9689-03FE-B450C90849D0}"/>
              </a:ext>
            </a:extLst>
          </p:cNvPr>
          <p:cNvSpPr>
            <a:spLocks noGrp="1"/>
          </p:cNvSpPr>
          <p:nvPr>
            <p:ph type="title" orient="vert"/>
          </p:nvPr>
        </p:nvSpPr>
        <p:spPr>
          <a:xfrm>
            <a:off x="17449800" y="730250"/>
            <a:ext cx="5257800" cy="11623676"/>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5EE94F14-AFCD-A1BA-BEB0-216EE1584F32}"/>
              </a:ext>
            </a:extLst>
          </p:cNvPr>
          <p:cNvSpPr>
            <a:spLocks noGrp="1"/>
          </p:cNvSpPr>
          <p:nvPr>
            <p:ph type="body" orient="vert" idx="1"/>
          </p:nvPr>
        </p:nvSpPr>
        <p:spPr>
          <a:xfrm>
            <a:off x="1676400" y="730250"/>
            <a:ext cx="15468600" cy="11623676"/>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80E518C-DAAC-7C89-3D8E-1045FEA53883}"/>
              </a:ext>
            </a:extLst>
          </p:cNvPr>
          <p:cNvSpPr>
            <a:spLocks noGrp="1"/>
          </p:cNvSpPr>
          <p:nvPr>
            <p:ph type="dt" sz="half" idx="10"/>
          </p:nvPr>
        </p:nvSpPr>
        <p:spPr/>
        <p:txBody>
          <a:bodyPr/>
          <a:lstStyle/>
          <a:p>
            <a:fld id="{CEDAFD96-9E82-45BA-B2BE-285C67FEEF7D}" type="datetimeFigureOut">
              <a:rPr lang="pt-BR" smtClean="0"/>
              <a:t>11/09/2024</a:t>
            </a:fld>
            <a:endParaRPr lang="pt-BR"/>
          </a:p>
        </p:txBody>
      </p:sp>
      <p:sp>
        <p:nvSpPr>
          <p:cNvPr id="5" name="Espaço Reservado para Rodapé 4">
            <a:extLst>
              <a:ext uri="{FF2B5EF4-FFF2-40B4-BE49-F238E27FC236}">
                <a16:creationId xmlns:a16="http://schemas.microsoft.com/office/drawing/2014/main" id="{A0FE21E7-E9C1-DC71-10B9-F6F6828A313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AF31F05-B4CE-4B72-3979-6921539980EA}"/>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1731124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368424" y="6858000"/>
            <a:ext cx="17068800" cy="3394800"/>
          </a:xfrm>
        </p:spPr>
        <p:txBody>
          <a:bodyPr anchor="b">
            <a:normAutofit/>
          </a:bodyPr>
          <a:lstStyle>
            <a:lvl1pPr algn="l">
              <a:defRPr sz="6400" b="0" cap="all"/>
            </a:lvl1pPr>
          </a:lstStyle>
          <a:p>
            <a:r>
              <a:rPr lang="pt-BR"/>
              <a:t>Clique para editar o título Mestre</a:t>
            </a:r>
            <a:endParaRPr lang="en-US"/>
          </a:p>
        </p:txBody>
      </p:sp>
      <p:sp>
        <p:nvSpPr>
          <p:cNvPr id="3" name="Text Placeholder 2"/>
          <p:cNvSpPr>
            <a:spLocks noGrp="1"/>
          </p:cNvSpPr>
          <p:nvPr>
            <p:ph type="body" idx="1"/>
          </p:nvPr>
        </p:nvSpPr>
        <p:spPr>
          <a:xfrm>
            <a:off x="1368422" y="10265962"/>
            <a:ext cx="17071980" cy="1720800"/>
          </a:xfrm>
        </p:spPr>
        <p:txBody>
          <a:bodyPr anchor="t">
            <a:normAutofit/>
          </a:bodyPr>
          <a:lstStyle>
            <a:lvl1pPr marL="0" indent="0" algn="l">
              <a:buNone/>
              <a:defRPr sz="40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622461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282826" y="1371600"/>
            <a:ext cx="18288000" cy="5486400"/>
          </a:xfrm>
        </p:spPr>
        <p:txBody>
          <a:bodyPr anchor="ctr">
            <a:normAutofit/>
          </a:bodyPr>
          <a:lstStyle>
            <a:lvl1pPr algn="l">
              <a:defRPr sz="6400" b="0" cap="all">
                <a:solidFill>
                  <a:schemeClr val="tx1"/>
                </a:solidFill>
              </a:defRPr>
            </a:lvl1pPr>
          </a:lstStyle>
          <a:p>
            <a:r>
              <a:rPr lang="pt-BR"/>
              <a:t>Clique para editar o título Mestre</a:t>
            </a:r>
            <a:endParaRPr lang="en-US"/>
          </a:p>
        </p:txBody>
      </p:sp>
      <p:sp>
        <p:nvSpPr>
          <p:cNvPr id="10" name="Text Placeholder 9"/>
          <p:cNvSpPr>
            <a:spLocks noGrp="1"/>
          </p:cNvSpPr>
          <p:nvPr>
            <p:ph type="body" sz="quarter" idx="13"/>
          </p:nvPr>
        </p:nvSpPr>
        <p:spPr>
          <a:xfrm>
            <a:off x="1368425" y="7857068"/>
            <a:ext cx="17068802" cy="2099732"/>
          </a:xfrm>
        </p:spPr>
        <p:txBody>
          <a:bodyPr vert="horz" lIns="91440" tIns="45720" rIns="91440" bIns="45720" rtlCol="0" anchor="b">
            <a:normAutofit/>
          </a:bodyPr>
          <a:lstStyle>
            <a:lvl1pPr>
              <a:buNone/>
              <a:defRPr lang="en-US" sz="4800" b="0" cap="all" dirty="0">
                <a:ln w="3175" cmpd="sng">
                  <a:noFill/>
                </a:ln>
                <a:solidFill>
                  <a:schemeClr val="tx1"/>
                </a:solidFill>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1368423" y="9956800"/>
            <a:ext cx="17068802" cy="2032000"/>
          </a:xfrm>
        </p:spPr>
        <p:txBody>
          <a:bodyPr anchor="t">
            <a:normAutofit/>
          </a:bodyPr>
          <a:lstStyle>
            <a:lvl1pPr marL="0" indent="0" algn="l">
              <a:buNone/>
              <a:defRPr sz="36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
        <p:nvSpPr>
          <p:cNvPr id="11" name="TextBox 10"/>
          <p:cNvSpPr txBox="1"/>
          <p:nvPr/>
        </p:nvSpPr>
        <p:spPr>
          <a:xfrm>
            <a:off x="1063624" y="1624444"/>
            <a:ext cx="1219200" cy="1169552"/>
          </a:xfrm>
          <a:prstGeom prst="rect">
            <a:avLst/>
          </a:prstGeom>
        </p:spPr>
        <p:txBody>
          <a:bodyPr vert="horz" lIns="182880" tIns="91440" rIns="182880" bIns="91440" rtlCol="0" anchor="ctr">
            <a:noAutofit/>
          </a:bodyPr>
          <a:lstStyle/>
          <a:p>
            <a:pPr lvl="0"/>
            <a:r>
              <a:rPr lang="en-US" sz="16000">
                <a:solidFill>
                  <a:schemeClr val="tx1"/>
                </a:solidFill>
                <a:effectLst/>
              </a:rPr>
              <a:t>“</a:t>
            </a:r>
          </a:p>
        </p:txBody>
      </p:sp>
      <p:sp>
        <p:nvSpPr>
          <p:cNvPr id="12" name="TextBox 11"/>
          <p:cNvSpPr txBox="1"/>
          <p:nvPr/>
        </p:nvSpPr>
        <p:spPr>
          <a:xfrm>
            <a:off x="20570824" y="5537202"/>
            <a:ext cx="1219200" cy="1169552"/>
          </a:xfrm>
          <a:prstGeom prst="rect">
            <a:avLst/>
          </a:prstGeom>
        </p:spPr>
        <p:txBody>
          <a:bodyPr vert="horz" lIns="182880" tIns="91440" rIns="182880" bIns="91440" rtlCol="0" anchor="ctr">
            <a:noAutofit/>
          </a:bodyPr>
          <a:lstStyle/>
          <a:p>
            <a:pPr lvl="0" algn="r"/>
            <a:r>
              <a:rPr lang="en-US" sz="16000">
                <a:solidFill>
                  <a:schemeClr val="tx1"/>
                </a:solidFill>
                <a:effectLst/>
              </a:rPr>
              <a:t>”</a:t>
            </a:r>
          </a:p>
        </p:txBody>
      </p:sp>
    </p:spTree>
    <p:extLst>
      <p:ext uri="{BB962C8B-B14F-4D97-AF65-F5344CB8AC3E}">
        <p14:creationId xmlns:p14="http://schemas.microsoft.com/office/powerpoint/2010/main" val="1764736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368426" y="1371600"/>
            <a:ext cx="20116800" cy="5486400"/>
          </a:xfrm>
        </p:spPr>
        <p:txBody>
          <a:bodyPr vert="horz" lIns="91440" tIns="45720" rIns="91440" bIns="45720" rtlCol="0" anchor="ctr">
            <a:normAutofit/>
          </a:bodyPr>
          <a:lstStyle>
            <a:lvl1pPr>
              <a:defRPr lang="en-US" b="0" dirty="0"/>
            </a:lvl1pPr>
          </a:lstStyle>
          <a:p>
            <a:pPr marL="0" lvl="0"/>
            <a:r>
              <a:rPr lang="pt-BR"/>
              <a:t>Clique para editar o título Mestre</a:t>
            </a:r>
            <a:endParaRPr lang="en-US"/>
          </a:p>
        </p:txBody>
      </p:sp>
      <p:sp>
        <p:nvSpPr>
          <p:cNvPr id="10" name="Text Placeholder 9"/>
          <p:cNvSpPr>
            <a:spLocks noGrp="1"/>
          </p:cNvSpPr>
          <p:nvPr>
            <p:ph type="body" sz="quarter" idx="13"/>
          </p:nvPr>
        </p:nvSpPr>
        <p:spPr>
          <a:xfrm>
            <a:off x="1368424" y="7857068"/>
            <a:ext cx="17068800" cy="1676400"/>
          </a:xfrm>
        </p:spPr>
        <p:txBody>
          <a:bodyPr vert="horz" lIns="91440" tIns="45720" rIns="91440" bIns="45720" rtlCol="0" anchor="b">
            <a:normAutofit/>
          </a:bodyPr>
          <a:lstStyle>
            <a:lvl1pPr>
              <a:buNone/>
              <a:defRPr lang="en-US" sz="4800" b="0" cap="all" dirty="0">
                <a:ln w="3175" cmpd="sng">
                  <a:noFill/>
                </a:ln>
                <a:solidFill>
                  <a:schemeClr val="tx1"/>
                </a:solidFill>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1368423" y="9533465"/>
            <a:ext cx="17068802" cy="2455334"/>
          </a:xfrm>
        </p:spPr>
        <p:txBody>
          <a:bodyPr anchor="t">
            <a:normAutofit/>
          </a:bodyPr>
          <a:lstStyle>
            <a:lvl1pPr marL="0" indent="0" algn="l">
              <a:buNone/>
              <a:defRPr sz="36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921291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pt-BR"/>
              <a:t>Clique para editar o título Mestre</a:t>
            </a:r>
            <a:endParaRPr lang="en-US"/>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639511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370424" y="1371600"/>
            <a:ext cx="4114800" cy="9144000"/>
          </a:xfrm>
        </p:spPr>
        <p:txBody>
          <a:bodyPr vert="eaVert"/>
          <a:lstStyle/>
          <a:p>
            <a:r>
              <a:rPr lang="pt-BR"/>
              <a:t>Clique para editar o título Mestre</a:t>
            </a:r>
            <a:endParaRPr lang="en-US"/>
          </a:p>
        </p:txBody>
      </p:sp>
      <p:sp>
        <p:nvSpPr>
          <p:cNvPr id="3" name="Vertical Text Placeholder 2"/>
          <p:cNvSpPr>
            <a:spLocks noGrp="1"/>
          </p:cNvSpPr>
          <p:nvPr>
            <p:ph type="body" orient="vert" idx="1"/>
          </p:nvPr>
        </p:nvSpPr>
        <p:spPr>
          <a:xfrm>
            <a:off x="1371600" y="1371600"/>
            <a:ext cx="15646400" cy="10617200"/>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947178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21162-D8A0-4B7C-BCD7-53228F23297C}"/>
              </a:ext>
            </a:extLst>
          </p:cNvPr>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endParaRPr lang="pt-BR"/>
          </a:p>
        </p:txBody>
      </p:sp>
      <p:sp>
        <p:nvSpPr>
          <p:cNvPr id="3" name="Subtitle 2">
            <a:extLst>
              <a:ext uri="{FF2B5EF4-FFF2-40B4-BE49-F238E27FC236}">
                <a16:creationId xmlns:a16="http://schemas.microsoft.com/office/drawing/2014/main" id="{23D4F03F-6980-422F-AFAE-CD9AA2FDDF55}"/>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pt-BR"/>
          </a:p>
        </p:txBody>
      </p:sp>
      <p:sp>
        <p:nvSpPr>
          <p:cNvPr id="4" name="Date Placeholder 3">
            <a:extLst>
              <a:ext uri="{FF2B5EF4-FFF2-40B4-BE49-F238E27FC236}">
                <a16:creationId xmlns:a16="http://schemas.microsoft.com/office/drawing/2014/main" id="{B4D72DFA-C118-4F2D-9B1D-F7B5C986AD70}"/>
              </a:ext>
            </a:extLst>
          </p:cNvPr>
          <p:cNvSpPr>
            <a:spLocks noGrp="1"/>
          </p:cNvSpPr>
          <p:nvPr>
            <p:ph type="dt" sz="half" idx="10"/>
          </p:nvPr>
        </p:nvSpPr>
        <p:spPr/>
        <p:txBody>
          <a:bodyPr/>
          <a:lstStyle/>
          <a:p>
            <a:fld id="{EC7ED651-F089-4C3B-A172-E5ADAE880B91}" type="datetimeFigureOut">
              <a:rPr lang="pt-BR" smtClean="0"/>
              <a:t>11/09/2024</a:t>
            </a:fld>
            <a:endParaRPr lang="pt-BR"/>
          </a:p>
        </p:txBody>
      </p:sp>
      <p:sp>
        <p:nvSpPr>
          <p:cNvPr id="5" name="Footer Placeholder 4">
            <a:extLst>
              <a:ext uri="{FF2B5EF4-FFF2-40B4-BE49-F238E27FC236}">
                <a16:creationId xmlns:a16="http://schemas.microsoft.com/office/drawing/2014/main" id="{C139D551-04A5-4DF0-A76E-4B8E9F52CD46}"/>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0CADFC97-280B-4E9F-8F80-9BD428AC00AE}"/>
              </a:ext>
            </a:extLst>
          </p:cNvPr>
          <p:cNvSpPr>
            <a:spLocks noGrp="1"/>
          </p:cNvSpPr>
          <p:nvPr>
            <p:ph type="sldNum" sz="quarter" idx="12"/>
          </p:nvPr>
        </p:nvSpPr>
        <p:spPr/>
        <p:txBody>
          <a:bodyPr/>
          <a:lstStyle/>
          <a:p>
            <a:fld id="{3111C57A-DA4E-4A49-8FC0-AC1FBD878EE3}" type="slidenum">
              <a:rPr lang="pt-BR" smtClean="0"/>
              <a:t>‹nº›</a:t>
            </a:fld>
            <a:endParaRPr lang="pt-BR"/>
          </a:p>
        </p:txBody>
      </p:sp>
    </p:spTree>
    <p:extLst>
      <p:ext uri="{BB962C8B-B14F-4D97-AF65-F5344CB8AC3E}">
        <p14:creationId xmlns:p14="http://schemas.microsoft.com/office/powerpoint/2010/main" val="2867950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40672-9559-4788-8FDF-5265773B0234}"/>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ADDAC5A8-2834-43C9-844F-9CFDC7EE70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2E694E94-774F-4682-B7F7-F0F66456ECA4}"/>
              </a:ext>
            </a:extLst>
          </p:cNvPr>
          <p:cNvSpPr>
            <a:spLocks noGrp="1"/>
          </p:cNvSpPr>
          <p:nvPr>
            <p:ph type="dt" sz="half" idx="10"/>
          </p:nvPr>
        </p:nvSpPr>
        <p:spPr/>
        <p:txBody>
          <a:bodyPr/>
          <a:lstStyle/>
          <a:p>
            <a:fld id="{EC7ED651-F089-4C3B-A172-E5ADAE880B91}" type="datetimeFigureOut">
              <a:rPr lang="pt-BR" smtClean="0"/>
              <a:t>11/09/2024</a:t>
            </a:fld>
            <a:endParaRPr lang="pt-BR"/>
          </a:p>
        </p:txBody>
      </p:sp>
      <p:sp>
        <p:nvSpPr>
          <p:cNvPr id="5" name="Footer Placeholder 4">
            <a:extLst>
              <a:ext uri="{FF2B5EF4-FFF2-40B4-BE49-F238E27FC236}">
                <a16:creationId xmlns:a16="http://schemas.microsoft.com/office/drawing/2014/main" id="{F09608AE-3515-47E8-AE7C-0E4F22F833AD}"/>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9C4FF235-81B7-437F-BA83-0ADC3A3CEE86}"/>
              </a:ext>
            </a:extLst>
          </p:cNvPr>
          <p:cNvSpPr>
            <a:spLocks noGrp="1"/>
          </p:cNvSpPr>
          <p:nvPr>
            <p:ph type="sldNum" sz="quarter" idx="12"/>
          </p:nvPr>
        </p:nvSpPr>
        <p:spPr/>
        <p:txBody>
          <a:bodyPr/>
          <a:lstStyle/>
          <a:p>
            <a:fld id="{3111C57A-DA4E-4A49-8FC0-AC1FBD878EE3}" type="slidenum">
              <a:rPr lang="pt-BR" smtClean="0"/>
              <a:t>‹nº›</a:t>
            </a:fld>
            <a:endParaRPr lang="pt-BR"/>
          </a:p>
        </p:txBody>
      </p:sp>
    </p:spTree>
    <p:extLst>
      <p:ext uri="{BB962C8B-B14F-4D97-AF65-F5344CB8AC3E}">
        <p14:creationId xmlns:p14="http://schemas.microsoft.com/office/powerpoint/2010/main" val="286810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idx="1"/>
          </p:nvPr>
        </p:nvSpPr>
        <p:spPr/>
        <p:txBody>
          <a:bodyPr anchor="ct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738791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B3EB1-E21B-4F6F-84D7-A0092BEFACDE}"/>
              </a:ext>
            </a:extLst>
          </p:cNvPr>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endParaRPr lang="pt-BR"/>
          </a:p>
        </p:txBody>
      </p:sp>
      <p:sp>
        <p:nvSpPr>
          <p:cNvPr id="3" name="Text Placeholder 2">
            <a:extLst>
              <a:ext uri="{FF2B5EF4-FFF2-40B4-BE49-F238E27FC236}">
                <a16:creationId xmlns:a16="http://schemas.microsoft.com/office/drawing/2014/main" id="{6EF13E92-08C6-4B71-9D70-111F04D2673C}"/>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8DCB2B-E281-4D1B-AE3C-87C73E9DC349}"/>
              </a:ext>
            </a:extLst>
          </p:cNvPr>
          <p:cNvSpPr>
            <a:spLocks noGrp="1"/>
          </p:cNvSpPr>
          <p:nvPr>
            <p:ph type="dt" sz="half" idx="10"/>
          </p:nvPr>
        </p:nvSpPr>
        <p:spPr/>
        <p:txBody>
          <a:bodyPr/>
          <a:lstStyle/>
          <a:p>
            <a:fld id="{EC7ED651-F089-4C3B-A172-E5ADAE880B91}" type="datetimeFigureOut">
              <a:rPr lang="pt-BR" smtClean="0"/>
              <a:t>11/09/2024</a:t>
            </a:fld>
            <a:endParaRPr lang="pt-BR"/>
          </a:p>
        </p:txBody>
      </p:sp>
      <p:sp>
        <p:nvSpPr>
          <p:cNvPr id="5" name="Footer Placeholder 4">
            <a:extLst>
              <a:ext uri="{FF2B5EF4-FFF2-40B4-BE49-F238E27FC236}">
                <a16:creationId xmlns:a16="http://schemas.microsoft.com/office/drawing/2014/main" id="{EC032082-2F8A-487E-A285-D9E9645AB3E7}"/>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28BC0A08-4169-483A-8D31-3909117B959F}"/>
              </a:ext>
            </a:extLst>
          </p:cNvPr>
          <p:cNvSpPr>
            <a:spLocks noGrp="1"/>
          </p:cNvSpPr>
          <p:nvPr>
            <p:ph type="sldNum" sz="quarter" idx="12"/>
          </p:nvPr>
        </p:nvSpPr>
        <p:spPr/>
        <p:txBody>
          <a:bodyPr/>
          <a:lstStyle/>
          <a:p>
            <a:fld id="{3111C57A-DA4E-4A49-8FC0-AC1FBD878EE3}" type="slidenum">
              <a:rPr lang="pt-BR" smtClean="0"/>
              <a:t>‹nº›</a:t>
            </a:fld>
            <a:endParaRPr lang="pt-BR"/>
          </a:p>
        </p:txBody>
      </p:sp>
    </p:spTree>
    <p:extLst>
      <p:ext uri="{BB962C8B-B14F-4D97-AF65-F5344CB8AC3E}">
        <p14:creationId xmlns:p14="http://schemas.microsoft.com/office/powerpoint/2010/main" val="3816151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3306-2429-44E4-B2D8-125E1EBDA4C4}"/>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53572F36-C751-4DEE-9F27-E06806821A8B}"/>
              </a:ext>
            </a:extLst>
          </p:cNvPr>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a:extLst>
              <a:ext uri="{FF2B5EF4-FFF2-40B4-BE49-F238E27FC236}">
                <a16:creationId xmlns:a16="http://schemas.microsoft.com/office/drawing/2014/main" id="{3CE09166-30FD-4B06-8735-3277FBD18AFF}"/>
              </a:ext>
            </a:extLst>
          </p:cNvPr>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Date Placeholder 4">
            <a:extLst>
              <a:ext uri="{FF2B5EF4-FFF2-40B4-BE49-F238E27FC236}">
                <a16:creationId xmlns:a16="http://schemas.microsoft.com/office/drawing/2014/main" id="{59FBF329-67A2-4318-B88D-E384613F882A}"/>
              </a:ext>
            </a:extLst>
          </p:cNvPr>
          <p:cNvSpPr>
            <a:spLocks noGrp="1"/>
          </p:cNvSpPr>
          <p:nvPr>
            <p:ph type="dt" sz="half" idx="10"/>
          </p:nvPr>
        </p:nvSpPr>
        <p:spPr/>
        <p:txBody>
          <a:bodyPr/>
          <a:lstStyle/>
          <a:p>
            <a:fld id="{EC7ED651-F089-4C3B-A172-E5ADAE880B91}" type="datetimeFigureOut">
              <a:rPr lang="pt-BR" smtClean="0"/>
              <a:t>11/09/2024</a:t>
            </a:fld>
            <a:endParaRPr lang="pt-BR"/>
          </a:p>
        </p:txBody>
      </p:sp>
      <p:sp>
        <p:nvSpPr>
          <p:cNvPr id="6" name="Footer Placeholder 5">
            <a:extLst>
              <a:ext uri="{FF2B5EF4-FFF2-40B4-BE49-F238E27FC236}">
                <a16:creationId xmlns:a16="http://schemas.microsoft.com/office/drawing/2014/main" id="{9EDB3065-B2D4-459D-9155-0901C9802537}"/>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666FD72F-FBFA-450D-A9CA-61808871F95D}"/>
              </a:ext>
            </a:extLst>
          </p:cNvPr>
          <p:cNvSpPr>
            <a:spLocks noGrp="1"/>
          </p:cNvSpPr>
          <p:nvPr>
            <p:ph type="sldNum" sz="quarter" idx="12"/>
          </p:nvPr>
        </p:nvSpPr>
        <p:spPr/>
        <p:txBody>
          <a:bodyPr/>
          <a:lstStyle/>
          <a:p>
            <a:fld id="{3111C57A-DA4E-4A49-8FC0-AC1FBD878EE3}" type="slidenum">
              <a:rPr lang="pt-BR" smtClean="0"/>
              <a:t>‹nº›</a:t>
            </a:fld>
            <a:endParaRPr lang="pt-BR"/>
          </a:p>
        </p:txBody>
      </p:sp>
    </p:spTree>
    <p:extLst>
      <p:ext uri="{BB962C8B-B14F-4D97-AF65-F5344CB8AC3E}">
        <p14:creationId xmlns:p14="http://schemas.microsoft.com/office/powerpoint/2010/main" val="146014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FAF25-A9A6-4DD3-9B4E-E98CD2044AD7}"/>
              </a:ext>
            </a:extLst>
          </p:cNvPr>
          <p:cNvSpPr>
            <a:spLocks noGrp="1"/>
          </p:cNvSpPr>
          <p:nvPr>
            <p:ph type="title"/>
          </p:nvPr>
        </p:nvSpPr>
        <p:spPr>
          <a:xfrm>
            <a:off x="1679576" y="730251"/>
            <a:ext cx="21031200" cy="2651126"/>
          </a:xfrm>
        </p:spPr>
        <p:txBody>
          <a:bodyPr/>
          <a:lstStyle/>
          <a:p>
            <a:r>
              <a:rPr lang="en-US"/>
              <a:t>Click to edit Master title style</a:t>
            </a:r>
            <a:endParaRPr lang="pt-BR"/>
          </a:p>
        </p:txBody>
      </p:sp>
      <p:sp>
        <p:nvSpPr>
          <p:cNvPr id="3" name="Text Placeholder 2">
            <a:extLst>
              <a:ext uri="{FF2B5EF4-FFF2-40B4-BE49-F238E27FC236}">
                <a16:creationId xmlns:a16="http://schemas.microsoft.com/office/drawing/2014/main" id="{7A048382-1229-4435-9ACB-16FE6C83349E}"/>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a:extLst>
              <a:ext uri="{FF2B5EF4-FFF2-40B4-BE49-F238E27FC236}">
                <a16:creationId xmlns:a16="http://schemas.microsoft.com/office/drawing/2014/main" id="{CBF29718-1965-44FE-A209-01852FC61C0B}"/>
              </a:ext>
            </a:extLst>
          </p:cNvPr>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a:extLst>
              <a:ext uri="{FF2B5EF4-FFF2-40B4-BE49-F238E27FC236}">
                <a16:creationId xmlns:a16="http://schemas.microsoft.com/office/drawing/2014/main" id="{DEF7185A-ED48-423E-8BAB-9E746F99FC7D}"/>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a:extLst>
              <a:ext uri="{FF2B5EF4-FFF2-40B4-BE49-F238E27FC236}">
                <a16:creationId xmlns:a16="http://schemas.microsoft.com/office/drawing/2014/main" id="{4AA9D7EF-C46D-41B7-BE4D-F8D9E1209374}"/>
              </a:ext>
            </a:extLst>
          </p:cNvPr>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Date Placeholder 6">
            <a:extLst>
              <a:ext uri="{FF2B5EF4-FFF2-40B4-BE49-F238E27FC236}">
                <a16:creationId xmlns:a16="http://schemas.microsoft.com/office/drawing/2014/main" id="{F3D1DB84-74F7-468E-9458-87E2B637A71E}"/>
              </a:ext>
            </a:extLst>
          </p:cNvPr>
          <p:cNvSpPr>
            <a:spLocks noGrp="1"/>
          </p:cNvSpPr>
          <p:nvPr>
            <p:ph type="dt" sz="half" idx="10"/>
          </p:nvPr>
        </p:nvSpPr>
        <p:spPr/>
        <p:txBody>
          <a:bodyPr/>
          <a:lstStyle/>
          <a:p>
            <a:fld id="{EC7ED651-F089-4C3B-A172-E5ADAE880B91}" type="datetimeFigureOut">
              <a:rPr lang="pt-BR" smtClean="0"/>
              <a:t>11/09/2024</a:t>
            </a:fld>
            <a:endParaRPr lang="pt-BR"/>
          </a:p>
        </p:txBody>
      </p:sp>
      <p:sp>
        <p:nvSpPr>
          <p:cNvPr id="8" name="Footer Placeholder 7">
            <a:extLst>
              <a:ext uri="{FF2B5EF4-FFF2-40B4-BE49-F238E27FC236}">
                <a16:creationId xmlns:a16="http://schemas.microsoft.com/office/drawing/2014/main" id="{A14D289C-2AEC-4ABB-BC39-BF4E0F8C0FBB}"/>
              </a:ext>
            </a:extLst>
          </p:cNvPr>
          <p:cNvSpPr>
            <a:spLocks noGrp="1"/>
          </p:cNvSpPr>
          <p:nvPr>
            <p:ph type="ftr" sz="quarter" idx="11"/>
          </p:nvPr>
        </p:nvSpPr>
        <p:spPr/>
        <p:txBody>
          <a:bodyPr/>
          <a:lstStyle/>
          <a:p>
            <a:endParaRPr lang="pt-BR"/>
          </a:p>
        </p:txBody>
      </p:sp>
      <p:sp>
        <p:nvSpPr>
          <p:cNvPr id="9" name="Slide Number Placeholder 8">
            <a:extLst>
              <a:ext uri="{FF2B5EF4-FFF2-40B4-BE49-F238E27FC236}">
                <a16:creationId xmlns:a16="http://schemas.microsoft.com/office/drawing/2014/main" id="{8EBFFCD2-9A44-41E3-ADAF-E9E4816D8E49}"/>
              </a:ext>
            </a:extLst>
          </p:cNvPr>
          <p:cNvSpPr>
            <a:spLocks noGrp="1"/>
          </p:cNvSpPr>
          <p:nvPr>
            <p:ph type="sldNum" sz="quarter" idx="12"/>
          </p:nvPr>
        </p:nvSpPr>
        <p:spPr/>
        <p:txBody>
          <a:bodyPr/>
          <a:lstStyle/>
          <a:p>
            <a:fld id="{3111C57A-DA4E-4A49-8FC0-AC1FBD878EE3}" type="slidenum">
              <a:rPr lang="pt-BR" smtClean="0"/>
              <a:t>‹nº›</a:t>
            </a:fld>
            <a:endParaRPr lang="pt-BR"/>
          </a:p>
        </p:txBody>
      </p:sp>
    </p:spTree>
    <p:extLst>
      <p:ext uri="{BB962C8B-B14F-4D97-AF65-F5344CB8AC3E}">
        <p14:creationId xmlns:p14="http://schemas.microsoft.com/office/powerpoint/2010/main" val="3751701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A38F8-493D-439E-884B-748B0C3D4423}"/>
              </a:ext>
            </a:extLst>
          </p:cNvPr>
          <p:cNvSpPr>
            <a:spLocks noGrp="1"/>
          </p:cNvSpPr>
          <p:nvPr>
            <p:ph type="title"/>
          </p:nvPr>
        </p:nvSpPr>
        <p:spPr/>
        <p:txBody>
          <a:bodyPr/>
          <a:lstStyle/>
          <a:p>
            <a:r>
              <a:rPr lang="en-US"/>
              <a:t>Click to edit Master title style</a:t>
            </a:r>
            <a:endParaRPr lang="pt-BR"/>
          </a:p>
        </p:txBody>
      </p:sp>
      <p:sp>
        <p:nvSpPr>
          <p:cNvPr id="3" name="Date Placeholder 2">
            <a:extLst>
              <a:ext uri="{FF2B5EF4-FFF2-40B4-BE49-F238E27FC236}">
                <a16:creationId xmlns:a16="http://schemas.microsoft.com/office/drawing/2014/main" id="{5945B492-A7B1-41EC-BB28-0296B9E9EB30}"/>
              </a:ext>
            </a:extLst>
          </p:cNvPr>
          <p:cNvSpPr>
            <a:spLocks noGrp="1"/>
          </p:cNvSpPr>
          <p:nvPr>
            <p:ph type="dt" sz="half" idx="10"/>
          </p:nvPr>
        </p:nvSpPr>
        <p:spPr/>
        <p:txBody>
          <a:bodyPr/>
          <a:lstStyle/>
          <a:p>
            <a:fld id="{EC7ED651-F089-4C3B-A172-E5ADAE880B91}" type="datetimeFigureOut">
              <a:rPr lang="pt-BR" smtClean="0"/>
              <a:t>11/09/2024</a:t>
            </a:fld>
            <a:endParaRPr lang="pt-BR"/>
          </a:p>
        </p:txBody>
      </p:sp>
      <p:sp>
        <p:nvSpPr>
          <p:cNvPr id="4" name="Footer Placeholder 3">
            <a:extLst>
              <a:ext uri="{FF2B5EF4-FFF2-40B4-BE49-F238E27FC236}">
                <a16:creationId xmlns:a16="http://schemas.microsoft.com/office/drawing/2014/main" id="{7687F9B6-491B-443F-B8EB-69C2717BD378}"/>
              </a:ext>
            </a:extLst>
          </p:cNvPr>
          <p:cNvSpPr>
            <a:spLocks noGrp="1"/>
          </p:cNvSpPr>
          <p:nvPr>
            <p:ph type="ftr" sz="quarter" idx="11"/>
          </p:nvPr>
        </p:nvSpPr>
        <p:spPr/>
        <p:txBody>
          <a:bodyPr/>
          <a:lstStyle/>
          <a:p>
            <a:endParaRPr lang="pt-BR"/>
          </a:p>
        </p:txBody>
      </p:sp>
      <p:sp>
        <p:nvSpPr>
          <p:cNvPr id="5" name="Slide Number Placeholder 4">
            <a:extLst>
              <a:ext uri="{FF2B5EF4-FFF2-40B4-BE49-F238E27FC236}">
                <a16:creationId xmlns:a16="http://schemas.microsoft.com/office/drawing/2014/main" id="{D8499256-5D4D-4285-9516-B302A395B3FE}"/>
              </a:ext>
            </a:extLst>
          </p:cNvPr>
          <p:cNvSpPr>
            <a:spLocks noGrp="1"/>
          </p:cNvSpPr>
          <p:nvPr>
            <p:ph type="sldNum" sz="quarter" idx="12"/>
          </p:nvPr>
        </p:nvSpPr>
        <p:spPr/>
        <p:txBody>
          <a:bodyPr/>
          <a:lstStyle/>
          <a:p>
            <a:fld id="{3111C57A-DA4E-4A49-8FC0-AC1FBD878EE3}" type="slidenum">
              <a:rPr lang="pt-BR" smtClean="0"/>
              <a:t>‹nº›</a:t>
            </a:fld>
            <a:endParaRPr lang="pt-BR"/>
          </a:p>
        </p:txBody>
      </p:sp>
    </p:spTree>
    <p:extLst>
      <p:ext uri="{BB962C8B-B14F-4D97-AF65-F5344CB8AC3E}">
        <p14:creationId xmlns:p14="http://schemas.microsoft.com/office/powerpoint/2010/main" val="4712780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32E7B2-90F2-4ADA-B78A-003FB3E2E25B}"/>
              </a:ext>
            </a:extLst>
          </p:cNvPr>
          <p:cNvSpPr>
            <a:spLocks noGrp="1"/>
          </p:cNvSpPr>
          <p:nvPr>
            <p:ph type="dt" sz="half" idx="10"/>
          </p:nvPr>
        </p:nvSpPr>
        <p:spPr/>
        <p:txBody>
          <a:bodyPr/>
          <a:lstStyle/>
          <a:p>
            <a:fld id="{EC7ED651-F089-4C3B-A172-E5ADAE880B91}" type="datetimeFigureOut">
              <a:rPr lang="pt-BR" smtClean="0"/>
              <a:t>11/09/2024</a:t>
            </a:fld>
            <a:endParaRPr lang="pt-BR"/>
          </a:p>
        </p:txBody>
      </p:sp>
      <p:sp>
        <p:nvSpPr>
          <p:cNvPr id="3" name="Footer Placeholder 2">
            <a:extLst>
              <a:ext uri="{FF2B5EF4-FFF2-40B4-BE49-F238E27FC236}">
                <a16:creationId xmlns:a16="http://schemas.microsoft.com/office/drawing/2014/main" id="{40C388CF-8065-4CD6-98BE-804FBE02960D}"/>
              </a:ext>
            </a:extLst>
          </p:cNvPr>
          <p:cNvSpPr>
            <a:spLocks noGrp="1"/>
          </p:cNvSpPr>
          <p:nvPr>
            <p:ph type="ftr" sz="quarter" idx="11"/>
          </p:nvPr>
        </p:nvSpPr>
        <p:spPr/>
        <p:txBody>
          <a:bodyPr/>
          <a:lstStyle/>
          <a:p>
            <a:endParaRPr lang="pt-BR"/>
          </a:p>
        </p:txBody>
      </p:sp>
      <p:sp>
        <p:nvSpPr>
          <p:cNvPr id="4" name="Slide Number Placeholder 3">
            <a:extLst>
              <a:ext uri="{FF2B5EF4-FFF2-40B4-BE49-F238E27FC236}">
                <a16:creationId xmlns:a16="http://schemas.microsoft.com/office/drawing/2014/main" id="{82352B39-A0DC-456C-A821-E9588ADA26C0}"/>
              </a:ext>
            </a:extLst>
          </p:cNvPr>
          <p:cNvSpPr>
            <a:spLocks noGrp="1"/>
          </p:cNvSpPr>
          <p:nvPr>
            <p:ph type="sldNum" sz="quarter" idx="12"/>
          </p:nvPr>
        </p:nvSpPr>
        <p:spPr/>
        <p:txBody>
          <a:bodyPr/>
          <a:lstStyle/>
          <a:p>
            <a:fld id="{3111C57A-DA4E-4A49-8FC0-AC1FBD878EE3}" type="slidenum">
              <a:rPr lang="pt-BR" smtClean="0"/>
              <a:t>‹nº›</a:t>
            </a:fld>
            <a:endParaRPr lang="pt-BR"/>
          </a:p>
        </p:txBody>
      </p:sp>
    </p:spTree>
    <p:extLst>
      <p:ext uri="{BB962C8B-B14F-4D97-AF65-F5344CB8AC3E}">
        <p14:creationId xmlns:p14="http://schemas.microsoft.com/office/powerpoint/2010/main" val="13429890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3BD75-45FB-4C8E-8AC4-234111CFF921}"/>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pt-BR"/>
          </a:p>
        </p:txBody>
      </p:sp>
      <p:sp>
        <p:nvSpPr>
          <p:cNvPr id="3" name="Content Placeholder 2">
            <a:extLst>
              <a:ext uri="{FF2B5EF4-FFF2-40B4-BE49-F238E27FC236}">
                <a16:creationId xmlns:a16="http://schemas.microsoft.com/office/drawing/2014/main" id="{86110451-98A6-4BF4-9663-8282F9DC97CA}"/>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a:extLst>
              <a:ext uri="{FF2B5EF4-FFF2-40B4-BE49-F238E27FC236}">
                <a16:creationId xmlns:a16="http://schemas.microsoft.com/office/drawing/2014/main" id="{2B978BD7-EB6D-4BE3-BAAE-270D3B836B62}"/>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5ED5BE12-5FD7-48C2-9B5C-D3DB6B361496}"/>
              </a:ext>
            </a:extLst>
          </p:cNvPr>
          <p:cNvSpPr>
            <a:spLocks noGrp="1"/>
          </p:cNvSpPr>
          <p:nvPr>
            <p:ph type="dt" sz="half" idx="10"/>
          </p:nvPr>
        </p:nvSpPr>
        <p:spPr/>
        <p:txBody>
          <a:bodyPr/>
          <a:lstStyle/>
          <a:p>
            <a:fld id="{EC7ED651-F089-4C3B-A172-E5ADAE880B91}" type="datetimeFigureOut">
              <a:rPr lang="pt-BR" smtClean="0"/>
              <a:t>11/09/2024</a:t>
            </a:fld>
            <a:endParaRPr lang="pt-BR"/>
          </a:p>
        </p:txBody>
      </p:sp>
      <p:sp>
        <p:nvSpPr>
          <p:cNvPr id="6" name="Footer Placeholder 5">
            <a:extLst>
              <a:ext uri="{FF2B5EF4-FFF2-40B4-BE49-F238E27FC236}">
                <a16:creationId xmlns:a16="http://schemas.microsoft.com/office/drawing/2014/main" id="{9A0EFDC5-D7E8-48ED-B49B-4BD8677D0EB8}"/>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5B960D13-5455-4CC6-AE97-08C5F763A37B}"/>
              </a:ext>
            </a:extLst>
          </p:cNvPr>
          <p:cNvSpPr>
            <a:spLocks noGrp="1"/>
          </p:cNvSpPr>
          <p:nvPr>
            <p:ph type="sldNum" sz="quarter" idx="12"/>
          </p:nvPr>
        </p:nvSpPr>
        <p:spPr/>
        <p:txBody>
          <a:bodyPr/>
          <a:lstStyle/>
          <a:p>
            <a:fld id="{3111C57A-DA4E-4A49-8FC0-AC1FBD878EE3}" type="slidenum">
              <a:rPr lang="pt-BR" smtClean="0"/>
              <a:t>‹nº›</a:t>
            </a:fld>
            <a:endParaRPr lang="pt-BR"/>
          </a:p>
        </p:txBody>
      </p:sp>
    </p:spTree>
    <p:extLst>
      <p:ext uri="{BB962C8B-B14F-4D97-AF65-F5344CB8AC3E}">
        <p14:creationId xmlns:p14="http://schemas.microsoft.com/office/powerpoint/2010/main" val="42437835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C6BF7-F315-410B-8E1C-E82ED6CA3FE4}"/>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pt-BR"/>
          </a:p>
        </p:txBody>
      </p:sp>
      <p:sp>
        <p:nvSpPr>
          <p:cNvPr id="3" name="Picture Placeholder 2">
            <a:extLst>
              <a:ext uri="{FF2B5EF4-FFF2-40B4-BE49-F238E27FC236}">
                <a16:creationId xmlns:a16="http://schemas.microsoft.com/office/drawing/2014/main" id="{179FBB40-A2ED-4F29-8C83-B69384DE7D7E}"/>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pt-BR"/>
          </a:p>
        </p:txBody>
      </p:sp>
      <p:sp>
        <p:nvSpPr>
          <p:cNvPr id="4" name="Text Placeholder 3">
            <a:extLst>
              <a:ext uri="{FF2B5EF4-FFF2-40B4-BE49-F238E27FC236}">
                <a16:creationId xmlns:a16="http://schemas.microsoft.com/office/drawing/2014/main" id="{2FF1C87F-2597-4101-B352-9BA9BEDD9E75}"/>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FE43417F-A79E-4853-8619-3426CD9BF430}"/>
              </a:ext>
            </a:extLst>
          </p:cNvPr>
          <p:cNvSpPr>
            <a:spLocks noGrp="1"/>
          </p:cNvSpPr>
          <p:nvPr>
            <p:ph type="dt" sz="half" idx="10"/>
          </p:nvPr>
        </p:nvSpPr>
        <p:spPr/>
        <p:txBody>
          <a:bodyPr/>
          <a:lstStyle/>
          <a:p>
            <a:fld id="{EC7ED651-F089-4C3B-A172-E5ADAE880B91}" type="datetimeFigureOut">
              <a:rPr lang="pt-BR" smtClean="0"/>
              <a:t>11/09/2024</a:t>
            </a:fld>
            <a:endParaRPr lang="pt-BR"/>
          </a:p>
        </p:txBody>
      </p:sp>
      <p:sp>
        <p:nvSpPr>
          <p:cNvPr id="6" name="Footer Placeholder 5">
            <a:extLst>
              <a:ext uri="{FF2B5EF4-FFF2-40B4-BE49-F238E27FC236}">
                <a16:creationId xmlns:a16="http://schemas.microsoft.com/office/drawing/2014/main" id="{A9251C4E-348A-4A32-9D82-6EC2FCF2EE9E}"/>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4FCFA5D0-CBC0-4606-9132-EAD6642C53A9}"/>
              </a:ext>
            </a:extLst>
          </p:cNvPr>
          <p:cNvSpPr>
            <a:spLocks noGrp="1"/>
          </p:cNvSpPr>
          <p:nvPr>
            <p:ph type="sldNum" sz="quarter" idx="12"/>
          </p:nvPr>
        </p:nvSpPr>
        <p:spPr/>
        <p:txBody>
          <a:bodyPr/>
          <a:lstStyle/>
          <a:p>
            <a:fld id="{3111C57A-DA4E-4A49-8FC0-AC1FBD878EE3}" type="slidenum">
              <a:rPr lang="pt-BR" smtClean="0"/>
              <a:t>‹nº›</a:t>
            </a:fld>
            <a:endParaRPr lang="pt-BR"/>
          </a:p>
        </p:txBody>
      </p:sp>
    </p:spTree>
    <p:extLst>
      <p:ext uri="{BB962C8B-B14F-4D97-AF65-F5344CB8AC3E}">
        <p14:creationId xmlns:p14="http://schemas.microsoft.com/office/powerpoint/2010/main" val="12426618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CA2-A512-4528-8139-380E29B7A226}"/>
              </a:ext>
            </a:extLst>
          </p:cNvPr>
          <p:cNvSpPr>
            <a:spLocks noGrp="1"/>
          </p:cNvSpPr>
          <p:nvPr>
            <p:ph type="title"/>
          </p:nvPr>
        </p:nvSpPr>
        <p:spPr/>
        <p:txBody>
          <a:bodyPr/>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1E40F08C-1125-4464-939F-99D3D79BAA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85486158-DB92-4053-919D-945637961EA6}"/>
              </a:ext>
            </a:extLst>
          </p:cNvPr>
          <p:cNvSpPr>
            <a:spLocks noGrp="1"/>
          </p:cNvSpPr>
          <p:nvPr>
            <p:ph type="dt" sz="half" idx="10"/>
          </p:nvPr>
        </p:nvSpPr>
        <p:spPr/>
        <p:txBody>
          <a:bodyPr/>
          <a:lstStyle/>
          <a:p>
            <a:fld id="{EC7ED651-F089-4C3B-A172-E5ADAE880B91}" type="datetimeFigureOut">
              <a:rPr lang="pt-BR" smtClean="0"/>
              <a:t>11/09/2024</a:t>
            </a:fld>
            <a:endParaRPr lang="pt-BR"/>
          </a:p>
        </p:txBody>
      </p:sp>
      <p:sp>
        <p:nvSpPr>
          <p:cNvPr id="5" name="Footer Placeholder 4">
            <a:extLst>
              <a:ext uri="{FF2B5EF4-FFF2-40B4-BE49-F238E27FC236}">
                <a16:creationId xmlns:a16="http://schemas.microsoft.com/office/drawing/2014/main" id="{A8D760FB-0C8C-4E43-B9F6-CE3827337E37}"/>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F59B2D84-C212-4F8C-8E0F-2C087E6AE905}"/>
              </a:ext>
            </a:extLst>
          </p:cNvPr>
          <p:cNvSpPr>
            <a:spLocks noGrp="1"/>
          </p:cNvSpPr>
          <p:nvPr>
            <p:ph type="sldNum" sz="quarter" idx="12"/>
          </p:nvPr>
        </p:nvSpPr>
        <p:spPr/>
        <p:txBody>
          <a:bodyPr/>
          <a:lstStyle/>
          <a:p>
            <a:fld id="{3111C57A-DA4E-4A49-8FC0-AC1FBD878EE3}" type="slidenum">
              <a:rPr lang="pt-BR" smtClean="0"/>
              <a:t>‹nº›</a:t>
            </a:fld>
            <a:endParaRPr lang="pt-BR"/>
          </a:p>
        </p:txBody>
      </p:sp>
    </p:spTree>
    <p:extLst>
      <p:ext uri="{BB962C8B-B14F-4D97-AF65-F5344CB8AC3E}">
        <p14:creationId xmlns:p14="http://schemas.microsoft.com/office/powerpoint/2010/main" val="40530775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9732C8-0E39-435F-A971-D86F737660DA}"/>
              </a:ext>
            </a:extLst>
          </p:cNvPr>
          <p:cNvSpPr>
            <a:spLocks noGrp="1"/>
          </p:cNvSpPr>
          <p:nvPr>
            <p:ph type="title" orient="vert"/>
          </p:nvPr>
        </p:nvSpPr>
        <p:spPr>
          <a:xfrm>
            <a:off x="17449800" y="730250"/>
            <a:ext cx="5257800" cy="11623676"/>
          </a:xfrm>
        </p:spPr>
        <p:txBody>
          <a:bodyPr vert="eaVert"/>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BE51C6C1-A460-4626-8E72-7ADB2D1A8866}"/>
              </a:ext>
            </a:extLst>
          </p:cNvPr>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533D9A00-FB65-488B-BA41-5124AA187E3F}"/>
              </a:ext>
            </a:extLst>
          </p:cNvPr>
          <p:cNvSpPr>
            <a:spLocks noGrp="1"/>
          </p:cNvSpPr>
          <p:nvPr>
            <p:ph type="dt" sz="half" idx="10"/>
          </p:nvPr>
        </p:nvSpPr>
        <p:spPr/>
        <p:txBody>
          <a:bodyPr/>
          <a:lstStyle/>
          <a:p>
            <a:fld id="{EC7ED651-F089-4C3B-A172-E5ADAE880B91}" type="datetimeFigureOut">
              <a:rPr lang="pt-BR" smtClean="0"/>
              <a:t>11/09/2024</a:t>
            </a:fld>
            <a:endParaRPr lang="pt-BR"/>
          </a:p>
        </p:txBody>
      </p:sp>
      <p:sp>
        <p:nvSpPr>
          <p:cNvPr id="5" name="Footer Placeholder 4">
            <a:extLst>
              <a:ext uri="{FF2B5EF4-FFF2-40B4-BE49-F238E27FC236}">
                <a16:creationId xmlns:a16="http://schemas.microsoft.com/office/drawing/2014/main" id="{EDBF2C90-D5D8-4C30-8609-31F965A781E4}"/>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39A2BB38-BAFE-4C6A-B138-F0C49EC524F8}"/>
              </a:ext>
            </a:extLst>
          </p:cNvPr>
          <p:cNvSpPr>
            <a:spLocks noGrp="1"/>
          </p:cNvSpPr>
          <p:nvPr>
            <p:ph type="sldNum" sz="quarter" idx="12"/>
          </p:nvPr>
        </p:nvSpPr>
        <p:spPr/>
        <p:txBody>
          <a:bodyPr/>
          <a:lstStyle/>
          <a:p>
            <a:fld id="{3111C57A-DA4E-4A49-8FC0-AC1FBD878EE3}" type="slidenum">
              <a:rPr lang="pt-BR" smtClean="0"/>
              <a:t>‹nº›</a:t>
            </a:fld>
            <a:endParaRPr lang="pt-BR"/>
          </a:p>
        </p:txBody>
      </p:sp>
    </p:spTree>
    <p:extLst>
      <p:ext uri="{BB962C8B-B14F-4D97-AF65-F5344CB8AC3E}">
        <p14:creationId xmlns:p14="http://schemas.microsoft.com/office/powerpoint/2010/main" val="23323072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223805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368423" y="4013200"/>
            <a:ext cx="17068802" cy="4563200"/>
          </a:xfrm>
        </p:spPr>
        <p:txBody>
          <a:bodyPr anchor="b">
            <a:normAutofit/>
          </a:bodyPr>
          <a:lstStyle>
            <a:lvl1pPr algn="l">
              <a:defRPr sz="7200" b="0" cap="all"/>
            </a:lvl1pPr>
          </a:lstStyle>
          <a:p>
            <a:r>
              <a:rPr lang="pt-BR"/>
              <a:t>Clique para editar o título Mestre</a:t>
            </a:r>
            <a:endParaRPr lang="en-US"/>
          </a:p>
        </p:txBody>
      </p:sp>
      <p:sp>
        <p:nvSpPr>
          <p:cNvPr id="3" name="Text Placeholder 2"/>
          <p:cNvSpPr>
            <a:spLocks noGrp="1"/>
          </p:cNvSpPr>
          <p:nvPr>
            <p:ph type="body" idx="1"/>
          </p:nvPr>
        </p:nvSpPr>
        <p:spPr>
          <a:xfrm>
            <a:off x="1368426" y="8991600"/>
            <a:ext cx="17068800" cy="2997200"/>
          </a:xfrm>
        </p:spPr>
        <p:txBody>
          <a:bodyPr anchor="t">
            <a:normAutofit/>
          </a:bodyPr>
          <a:lstStyle>
            <a:lvl1pPr marL="0" indent="0" algn="l">
              <a:buNone/>
              <a:defRPr sz="36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5731432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0675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66616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2A5EFF17-8A1F-4EFE-B5A6-8F6566FC2C4A}"/>
              </a:ext>
            </a:extLst>
          </p:cNvPr>
          <p:cNvSpPr/>
          <p:nvPr userDrawn="1"/>
        </p:nvSpPr>
        <p:spPr>
          <a:xfrm>
            <a:off x="7093065" y="1210432"/>
            <a:ext cx="15479554" cy="11308372"/>
          </a:xfrm>
          <a:prstGeom prst="rect">
            <a:avLst/>
          </a:prstGeom>
          <a:solidFill>
            <a:schemeClr val="accent1">
              <a:lumMod val="20000"/>
              <a:lumOff val="80000"/>
              <a:alpha val="40000"/>
            </a:schemeClr>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5" name="Picture Placeholder 2">
            <a:extLst>
              <a:ext uri="{FF2B5EF4-FFF2-40B4-BE49-F238E27FC236}">
                <a16:creationId xmlns:a16="http://schemas.microsoft.com/office/drawing/2014/main" id="{00ED0584-F2C3-41AF-BC8C-4F3494A55063}"/>
              </a:ext>
            </a:extLst>
          </p:cNvPr>
          <p:cNvSpPr>
            <a:spLocks noGrp="1"/>
          </p:cNvSpPr>
          <p:nvPr>
            <p:ph type="pic" idx="12" hasCustomPrompt="1"/>
          </p:nvPr>
        </p:nvSpPr>
        <p:spPr>
          <a:xfrm>
            <a:off x="17851330" y="1573591"/>
            <a:ext cx="4320000" cy="5329486"/>
          </a:xfrm>
          <a:prstGeom prst="rect">
            <a:avLst/>
          </a:prstGeom>
          <a:solidFill>
            <a:schemeClr val="bg1">
              <a:lumMod val="95000"/>
            </a:schemeClr>
          </a:solidFill>
        </p:spPr>
        <p:txBody>
          <a:bodyPr anchor="ctr"/>
          <a:lstStyle>
            <a:lvl1pPr marL="0" indent="0" algn="ctr">
              <a:buNone/>
              <a:defRPr sz="2400">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
        <p:nvSpPr>
          <p:cNvPr id="6" name="Picture Placeholder 2">
            <a:extLst>
              <a:ext uri="{FF2B5EF4-FFF2-40B4-BE49-F238E27FC236}">
                <a16:creationId xmlns:a16="http://schemas.microsoft.com/office/drawing/2014/main" id="{79AEEB82-EF4B-4E96-BE47-1E2CB5E153B5}"/>
              </a:ext>
            </a:extLst>
          </p:cNvPr>
          <p:cNvSpPr>
            <a:spLocks noGrp="1"/>
          </p:cNvSpPr>
          <p:nvPr>
            <p:ph type="pic" idx="13" hasCustomPrompt="1"/>
          </p:nvPr>
        </p:nvSpPr>
        <p:spPr>
          <a:xfrm>
            <a:off x="12703068" y="1573591"/>
            <a:ext cx="4320000" cy="5329486"/>
          </a:xfrm>
          <a:prstGeom prst="rect">
            <a:avLst/>
          </a:prstGeom>
          <a:solidFill>
            <a:schemeClr val="bg1">
              <a:lumMod val="95000"/>
            </a:schemeClr>
          </a:solidFill>
        </p:spPr>
        <p:txBody>
          <a:bodyPr anchor="ctr"/>
          <a:lstStyle>
            <a:lvl1pPr marL="0" indent="0" algn="ctr">
              <a:buNone/>
              <a:defRPr sz="2400">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
        <p:nvSpPr>
          <p:cNvPr id="7" name="Picture Placeholder 2">
            <a:extLst>
              <a:ext uri="{FF2B5EF4-FFF2-40B4-BE49-F238E27FC236}">
                <a16:creationId xmlns:a16="http://schemas.microsoft.com/office/drawing/2014/main" id="{2E7D6D49-3726-40D2-84D9-00D261A0C6C0}"/>
              </a:ext>
            </a:extLst>
          </p:cNvPr>
          <p:cNvSpPr>
            <a:spLocks noGrp="1"/>
          </p:cNvSpPr>
          <p:nvPr>
            <p:ph type="pic" idx="14" hasCustomPrompt="1"/>
          </p:nvPr>
        </p:nvSpPr>
        <p:spPr>
          <a:xfrm>
            <a:off x="7554808" y="1573591"/>
            <a:ext cx="4320000" cy="5329486"/>
          </a:xfrm>
          <a:prstGeom prst="rect">
            <a:avLst/>
          </a:prstGeom>
          <a:solidFill>
            <a:schemeClr val="bg1">
              <a:lumMod val="95000"/>
            </a:schemeClr>
          </a:solidFill>
        </p:spPr>
        <p:txBody>
          <a:bodyPr anchor="ctr"/>
          <a:lstStyle>
            <a:lvl1pPr marL="0" indent="0" algn="ctr">
              <a:buNone/>
              <a:defRPr sz="2400">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
        <p:nvSpPr>
          <p:cNvPr id="8" name="Rectangle 48">
            <a:extLst>
              <a:ext uri="{FF2B5EF4-FFF2-40B4-BE49-F238E27FC236}">
                <a16:creationId xmlns:a16="http://schemas.microsoft.com/office/drawing/2014/main" id="{C9A7D53C-AAD7-4C4F-98FE-989DB8C4E4AE}"/>
              </a:ext>
            </a:extLst>
          </p:cNvPr>
          <p:cNvSpPr/>
          <p:nvPr userDrawn="1"/>
        </p:nvSpPr>
        <p:spPr>
          <a:xfrm>
            <a:off x="7554808" y="7315348"/>
            <a:ext cx="4320000" cy="1296000"/>
          </a:xfrm>
          <a:prstGeom prst="rect">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solidFill>
            </a:endParaRPr>
          </a:p>
        </p:txBody>
      </p:sp>
      <p:sp>
        <p:nvSpPr>
          <p:cNvPr id="9" name="Rectangle 17">
            <a:extLst>
              <a:ext uri="{FF2B5EF4-FFF2-40B4-BE49-F238E27FC236}">
                <a16:creationId xmlns:a16="http://schemas.microsoft.com/office/drawing/2014/main" id="{6D70F945-0B47-41F2-9A4C-80A8C0FA560F}"/>
              </a:ext>
            </a:extLst>
          </p:cNvPr>
          <p:cNvSpPr/>
          <p:nvPr userDrawn="1"/>
        </p:nvSpPr>
        <p:spPr>
          <a:xfrm>
            <a:off x="12703068" y="7294740"/>
            <a:ext cx="4320000" cy="1296000"/>
          </a:xfrm>
          <a:prstGeom prst="rect">
            <a:avLst/>
          </a:prstGeom>
          <a:solidFill>
            <a:schemeClr val="accent3"/>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solidFill>
            </a:endParaRPr>
          </a:p>
        </p:txBody>
      </p:sp>
      <p:sp>
        <p:nvSpPr>
          <p:cNvPr id="10" name="Rectangle 20">
            <a:extLst>
              <a:ext uri="{FF2B5EF4-FFF2-40B4-BE49-F238E27FC236}">
                <a16:creationId xmlns:a16="http://schemas.microsoft.com/office/drawing/2014/main" id="{1A9B0014-97D3-4A1F-8DD0-65E1878FEC29}"/>
              </a:ext>
            </a:extLst>
          </p:cNvPr>
          <p:cNvSpPr/>
          <p:nvPr userDrawn="1"/>
        </p:nvSpPr>
        <p:spPr>
          <a:xfrm>
            <a:off x="17851330" y="7315348"/>
            <a:ext cx="4320000" cy="1296000"/>
          </a:xfrm>
          <a:prstGeom prst="rect">
            <a:avLst/>
          </a:prstGeom>
          <a:solidFill>
            <a:schemeClr val="accent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solidFill>
            </a:endParaRPr>
          </a:p>
        </p:txBody>
      </p:sp>
    </p:spTree>
    <p:extLst>
      <p:ext uri="{BB962C8B-B14F-4D97-AF65-F5344CB8AC3E}">
        <p14:creationId xmlns:p14="http://schemas.microsoft.com/office/powerpoint/2010/main" val="39827594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Picture Placeholder 17">
            <a:extLst>
              <a:ext uri="{FF2B5EF4-FFF2-40B4-BE49-F238E27FC236}">
                <a16:creationId xmlns:a16="http://schemas.microsoft.com/office/drawing/2014/main" id="{4F18B6D2-5C5D-47DB-A9C0-8956628EC408}"/>
              </a:ext>
            </a:extLst>
          </p:cNvPr>
          <p:cNvSpPr>
            <a:spLocks noGrp="1"/>
          </p:cNvSpPr>
          <p:nvPr>
            <p:ph type="pic" sz="quarter" idx="11" hasCustomPrompt="1"/>
          </p:nvPr>
        </p:nvSpPr>
        <p:spPr>
          <a:xfrm>
            <a:off x="6044567" y="2709556"/>
            <a:ext cx="12300586" cy="6896100"/>
          </a:xfrm>
          <a:custGeom>
            <a:avLst/>
            <a:gdLst>
              <a:gd name="connsiteX0" fmla="*/ 2106931 w 6150293"/>
              <a:gd name="connsiteY0" fmla="*/ 0 h 3448050"/>
              <a:gd name="connsiteX1" fmla="*/ 6150293 w 6150293"/>
              <a:gd name="connsiteY1" fmla="*/ 0 h 3448050"/>
              <a:gd name="connsiteX2" fmla="*/ 4042410 w 6150293"/>
              <a:gd name="connsiteY2" fmla="*/ 3448050 h 3448050"/>
              <a:gd name="connsiteX3" fmla="*/ 0 w 6150293"/>
              <a:gd name="connsiteY3" fmla="*/ 3448050 h 3448050"/>
            </a:gdLst>
            <a:ahLst/>
            <a:cxnLst>
              <a:cxn ang="0">
                <a:pos x="connsiteX0" y="connsiteY0"/>
              </a:cxn>
              <a:cxn ang="0">
                <a:pos x="connsiteX1" y="connsiteY1"/>
              </a:cxn>
              <a:cxn ang="0">
                <a:pos x="connsiteX2" y="connsiteY2"/>
              </a:cxn>
              <a:cxn ang="0">
                <a:pos x="connsiteX3" y="connsiteY3"/>
              </a:cxn>
            </a:cxnLst>
            <a:rect l="l" t="t" r="r" b="b"/>
            <a:pathLst>
              <a:path w="6150293" h="3448050">
                <a:moveTo>
                  <a:pt x="2106931" y="0"/>
                </a:moveTo>
                <a:lnTo>
                  <a:pt x="6150293" y="0"/>
                </a:lnTo>
                <a:lnTo>
                  <a:pt x="4042410" y="3448050"/>
                </a:lnTo>
                <a:lnTo>
                  <a:pt x="0" y="344805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2400" dirty="0">
                <a:solidFill>
                  <a:schemeClr val="tx1">
                    <a:lumMod val="75000"/>
                    <a:lumOff val="25000"/>
                  </a:schemeClr>
                </a:solidFill>
              </a:defRPr>
            </a:lvl1pPr>
          </a:lstStyle>
          <a:p>
            <a:pPr marL="0" lvl="0" algn="ctr"/>
            <a:r>
              <a:rPr lang="en-US" altLang="ko-KR"/>
              <a:t>Place Your Picture Here</a:t>
            </a:r>
            <a:endParaRPr lang="ko-KR" altLang="en-US"/>
          </a:p>
        </p:txBody>
      </p:sp>
      <p:sp>
        <p:nvSpPr>
          <p:cNvPr id="3" name="Picture Placeholder 16">
            <a:extLst>
              <a:ext uri="{FF2B5EF4-FFF2-40B4-BE49-F238E27FC236}">
                <a16:creationId xmlns:a16="http://schemas.microsoft.com/office/drawing/2014/main" id="{CE714F04-55A7-4BE0-8CC4-1E45DC71E7CF}"/>
              </a:ext>
            </a:extLst>
          </p:cNvPr>
          <p:cNvSpPr>
            <a:spLocks noGrp="1"/>
          </p:cNvSpPr>
          <p:nvPr>
            <p:ph type="pic" sz="quarter" idx="12" hasCustomPrompt="1"/>
          </p:nvPr>
        </p:nvSpPr>
        <p:spPr>
          <a:xfrm>
            <a:off x="1057277" y="2709556"/>
            <a:ext cx="8858250" cy="6896100"/>
          </a:xfrm>
          <a:custGeom>
            <a:avLst/>
            <a:gdLst>
              <a:gd name="connsiteX0" fmla="*/ 0 w 4429125"/>
              <a:gd name="connsiteY0" fmla="*/ 0 h 3448050"/>
              <a:gd name="connsiteX1" fmla="*/ 4429125 w 4429125"/>
              <a:gd name="connsiteY1" fmla="*/ 0 h 3448050"/>
              <a:gd name="connsiteX2" fmla="*/ 2322195 w 4429125"/>
              <a:gd name="connsiteY2" fmla="*/ 3448050 h 3448050"/>
              <a:gd name="connsiteX3" fmla="*/ 0 w 4429125"/>
              <a:gd name="connsiteY3" fmla="*/ 3448050 h 3448050"/>
            </a:gdLst>
            <a:ahLst/>
            <a:cxnLst>
              <a:cxn ang="0">
                <a:pos x="connsiteX0" y="connsiteY0"/>
              </a:cxn>
              <a:cxn ang="0">
                <a:pos x="connsiteX1" y="connsiteY1"/>
              </a:cxn>
              <a:cxn ang="0">
                <a:pos x="connsiteX2" y="connsiteY2"/>
              </a:cxn>
              <a:cxn ang="0">
                <a:pos x="connsiteX3" y="connsiteY3"/>
              </a:cxn>
            </a:cxnLst>
            <a:rect l="l" t="t" r="r" b="b"/>
            <a:pathLst>
              <a:path w="4429125" h="3448050">
                <a:moveTo>
                  <a:pt x="0" y="0"/>
                </a:moveTo>
                <a:lnTo>
                  <a:pt x="4429125" y="0"/>
                </a:lnTo>
                <a:lnTo>
                  <a:pt x="2322195" y="3448050"/>
                </a:lnTo>
                <a:lnTo>
                  <a:pt x="0" y="344805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2400" dirty="0">
                <a:solidFill>
                  <a:schemeClr val="tx1">
                    <a:lumMod val="75000"/>
                    <a:lumOff val="25000"/>
                  </a:schemeClr>
                </a:solidFill>
              </a:defRPr>
            </a:lvl1pPr>
          </a:lstStyle>
          <a:p>
            <a:pPr marL="0" lvl="0" algn="ctr"/>
            <a:r>
              <a:rPr lang="en-US" altLang="ko-KR"/>
              <a:t>Place Your Picture Here</a:t>
            </a:r>
            <a:endParaRPr lang="ko-KR" altLang="en-US"/>
          </a:p>
        </p:txBody>
      </p:sp>
      <p:sp>
        <p:nvSpPr>
          <p:cNvPr id="4" name="Picture Placeholder 15">
            <a:extLst>
              <a:ext uri="{FF2B5EF4-FFF2-40B4-BE49-F238E27FC236}">
                <a16:creationId xmlns:a16="http://schemas.microsoft.com/office/drawing/2014/main" id="{B8577899-E80A-446F-928F-4A7BD68DC81A}"/>
              </a:ext>
            </a:extLst>
          </p:cNvPr>
          <p:cNvSpPr>
            <a:spLocks noGrp="1"/>
          </p:cNvSpPr>
          <p:nvPr>
            <p:ph type="pic" sz="quarter" idx="13" hasCustomPrompt="1"/>
          </p:nvPr>
        </p:nvSpPr>
        <p:spPr>
          <a:xfrm>
            <a:off x="14472284" y="2709556"/>
            <a:ext cx="8852536" cy="6896100"/>
          </a:xfrm>
          <a:custGeom>
            <a:avLst/>
            <a:gdLst>
              <a:gd name="connsiteX0" fmla="*/ 2107883 w 4426268"/>
              <a:gd name="connsiteY0" fmla="*/ 0 h 3448050"/>
              <a:gd name="connsiteX1" fmla="*/ 4426268 w 4426268"/>
              <a:gd name="connsiteY1" fmla="*/ 0 h 3448050"/>
              <a:gd name="connsiteX2" fmla="*/ 4426268 w 4426268"/>
              <a:gd name="connsiteY2" fmla="*/ 3448050 h 3448050"/>
              <a:gd name="connsiteX3" fmla="*/ 0 w 4426268"/>
              <a:gd name="connsiteY3" fmla="*/ 3448050 h 3448050"/>
            </a:gdLst>
            <a:ahLst/>
            <a:cxnLst>
              <a:cxn ang="0">
                <a:pos x="connsiteX0" y="connsiteY0"/>
              </a:cxn>
              <a:cxn ang="0">
                <a:pos x="connsiteX1" y="connsiteY1"/>
              </a:cxn>
              <a:cxn ang="0">
                <a:pos x="connsiteX2" y="connsiteY2"/>
              </a:cxn>
              <a:cxn ang="0">
                <a:pos x="connsiteX3" y="connsiteY3"/>
              </a:cxn>
            </a:cxnLst>
            <a:rect l="l" t="t" r="r" b="b"/>
            <a:pathLst>
              <a:path w="4426268" h="3448050">
                <a:moveTo>
                  <a:pt x="2107883" y="0"/>
                </a:moveTo>
                <a:lnTo>
                  <a:pt x="4426268" y="0"/>
                </a:lnTo>
                <a:lnTo>
                  <a:pt x="4426268" y="3448050"/>
                </a:lnTo>
                <a:lnTo>
                  <a:pt x="0" y="344805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2400" dirty="0">
                <a:solidFill>
                  <a:schemeClr val="tx1">
                    <a:lumMod val="75000"/>
                    <a:lumOff val="25000"/>
                  </a:schemeClr>
                </a:solidFill>
              </a:defRPr>
            </a:lvl1pPr>
          </a:lstStyle>
          <a:p>
            <a:pPr marL="0" lvl="0" algn="ctr"/>
            <a:r>
              <a:rPr lang="en-US" altLang="ko-KR"/>
              <a:t>Place Your Picture Here</a:t>
            </a:r>
            <a:endParaRPr lang="ko-KR" altLang="en-US"/>
          </a:p>
        </p:txBody>
      </p:sp>
      <p:sp>
        <p:nvSpPr>
          <p:cNvPr id="5" name="Text Placeholder 9">
            <a:extLst>
              <a:ext uri="{FF2B5EF4-FFF2-40B4-BE49-F238E27FC236}">
                <a16:creationId xmlns:a16="http://schemas.microsoft.com/office/drawing/2014/main" id="{BA9F4281-A145-44F7-9997-DCA804665E48}"/>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20281444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0470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F85574-3957-4258-9F62-85836DD5E285}"/>
              </a:ext>
            </a:extLst>
          </p:cNvPr>
          <p:cNvSpPr/>
          <p:nvPr userDrawn="1"/>
        </p:nvSpPr>
        <p:spPr>
          <a:xfrm>
            <a:off x="0" y="6858000"/>
            <a:ext cx="24384000" cy="6858000"/>
          </a:xfrm>
          <a:prstGeom prst="rect">
            <a:avLst/>
          </a:prstGeom>
          <a:solidFill>
            <a:srgbClr val="5768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3600"/>
          </a:p>
        </p:txBody>
      </p:sp>
      <p:sp>
        <p:nvSpPr>
          <p:cNvPr id="20" name="Oval 19">
            <a:extLst>
              <a:ext uri="{FF2B5EF4-FFF2-40B4-BE49-F238E27FC236}">
                <a16:creationId xmlns:a16="http://schemas.microsoft.com/office/drawing/2014/main" id="{C3C66A27-3F8E-4C95-98C8-E03010046AB1}"/>
              </a:ext>
            </a:extLst>
          </p:cNvPr>
          <p:cNvSpPr/>
          <p:nvPr userDrawn="1"/>
        </p:nvSpPr>
        <p:spPr>
          <a:xfrm>
            <a:off x="4793611" y="8045241"/>
            <a:ext cx="14698846" cy="1378442"/>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grpSp>
        <p:nvGrpSpPr>
          <p:cNvPr id="7" name="Group 6">
            <a:extLst>
              <a:ext uri="{FF2B5EF4-FFF2-40B4-BE49-F238E27FC236}">
                <a16:creationId xmlns:a16="http://schemas.microsoft.com/office/drawing/2014/main" id="{B8678E9D-698F-4A82-8EA3-56A0340B0919}"/>
              </a:ext>
            </a:extLst>
          </p:cNvPr>
          <p:cNvGrpSpPr/>
          <p:nvPr userDrawn="1"/>
        </p:nvGrpSpPr>
        <p:grpSpPr>
          <a:xfrm>
            <a:off x="6883108" y="3084188"/>
            <a:ext cx="10531816" cy="5786520"/>
            <a:chOff x="-548507" y="477868"/>
            <a:chExt cx="11570449" cy="6357177"/>
          </a:xfrm>
        </p:grpSpPr>
        <p:sp>
          <p:nvSpPr>
            <p:cNvPr id="8" name="Freeform: Shape 7">
              <a:extLst>
                <a:ext uri="{FF2B5EF4-FFF2-40B4-BE49-F238E27FC236}">
                  <a16:creationId xmlns:a16="http://schemas.microsoft.com/office/drawing/2014/main" id="{349EAC62-464A-4308-8F57-7689F2BF4D4A}"/>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sz="3600"/>
            </a:p>
          </p:txBody>
        </p:sp>
        <p:sp>
          <p:nvSpPr>
            <p:cNvPr id="9" name="Freeform: Shape 8">
              <a:extLst>
                <a:ext uri="{FF2B5EF4-FFF2-40B4-BE49-F238E27FC236}">
                  <a16:creationId xmlns:a16="http://schemas.microsoft.com/office/drawing/2014/main" id="{8CBB0181-9AE0-41EA-BF27-629988EA99DB}"/>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sz="3600"/>
            </a:p>
          </p:txBody>
        </p:sp>
        <p:sp>
          <p:nvSpPr>
            <p:cNvPr id="10" name="Freeform: Shape 9">
              <a:extLst>
                <a:ext uri="{FF2B5EF4-FFF2-40B4-BE49-F238E27FC236}">
                  <a16:creationId xmlns:a16="http://schemas.microsoft.com/office/drawing/2014/main" id="{637BB483-C0DE-48B7-B822-12B03532C322}"/>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sz="3600"/>
            </a:p>
          </p:txBody>
        </p:sp>
        <p:sp>
          <p:nvSpPr>
            <p:cNvPr id="11" name="Freeform: Shape 10">
              <a:extLst>
                <a:ext uri="{FF2B5EF4-FFF2-40B4-BE49-F238E27FC236}">
                  <a16:creationId xmlns:a16="http://schemas.microsoft.com/office/drawing/2014/main" id="{741A0587-13F7-40F1-81D6-73C02AA85668}"/>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sz="3600"/>
            </a:p>
          </p:txBody>
        </p:sp>
        <p:sp>
          <p:nvSpPr>
            <p:cNvPr id="12" name="Freeform: Shape 11">
              <a:extLst>
                <a:ext uri="{FF2B5EF4-FFF2-40B4-BE49-F238E27FC236}">
                  <a16:creationId xmlns:a16="http://schemas.microsoft.com/office/drawing/2014/main" id="{E2B37EF8-79AF-4AF6-ACDE-3C0AB2B5F05D}"/>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sz="3600"/>
            </a:p>
          </p:txBody>
        </p:sp>
        <p:grpSp>
          <p:nvGrpSpPr>
            <p:cNvPr id="13" name="Group 12">
              <a:extLst>
                <a:ext uri="{FF2B5EF4-FFF2-40B4-BE49-F238E27FC236}">
                  <a16:creationId xmlns:a16="http://schemas.microsoft.com/office/drawing/2014/main" id="{7683FEE5-01F9-41A0-B081-2319B4F4C6CB}"/>
                </a:ext>
              </a:extLst>
            </p:cNvPr>
            <p:cNvGrpSpPr/>
            <p:nvPr/>
          </p:nvGrpSpPr>
          <p:grpSpPr>
            <a:xfrm>
              <a:off x="1606" y="6382978"/>
              <a:ext cx="413937" cy="115242"/>
              <a:chOff x="5955" y="6353672"/>
              <a:chExt cx="413937" cy="115242"/>
            </a:xfrm>
          </p:grpSpPr>
          <p:sp>
            <p:nvSpPr>
              <p:cNvPr id="18" name="Rectangle: Rounded Corners 17">
                <a:extLst>
                  <a:ext uri="{FF2B5EF4-FFF2-40B4-BE49-F238E27FC236}">
                    <a16:creationId xmlns:a16="http://schemas.microsoft.com/office/drawing/2014/main" id="{AFD86A72-6EB7-4F8A-A66B-607B810E9E5A}"/>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9" name="Rectangle: Rounded Corners 18">
                <a:extLst>
                  <a:ext uri="{FF2B5EF4-FFF2-40B4-BE49-F238E27FC236}">
                    <a16:creationId xmlns:a16="http://schemas.microsoft.com/office/drawing/2014/main" id="{68510871-FC72-47B9-9A82-9D4CE60FDD77}"/>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grpSp>
          <p:nvGrpSpPr>
            <p:cNvPr id="14" name="Group 13">
              <a:extLst>
                <a:ext uri="{FF2B5EF4-FFF2-40B4-BE49-F238E27FC236}">
                  <a16:creationId xmlns:a16="http://schemas.microsoft.com/office/drawing/2014/main" id="{BFADA9A8-281F-45F4-BD97-6707E049DD33}"/>
                </a:ext>
              </a:extLst>
            </p:cNvPr>
            <p:cNvGrpSpPr/>
            <p:nvPr/>
          </p:nvGrpSpPr>
          <p:grpSpPr>
            <a:xfrm>
              <a:off x="9855291" y="6381600"/>
              <a:ext cx="885989" cy="115242"/>
              <a:chOff x="5955" y="6353672"/>
              <a:chExt cx="413937" cy="115242"/>
            </a:xfrm>
          </p:grpSpPr>
          <p:sp>
            <p:nvSpPr>
              <p:cNvPr id="16" name="Rectangle: Rounded Corners 15">
                <a:extLst>
                  <a:ext uri="{FF2B5EF4-FFF2-40B4-BE49-F238E27FC236}">
                    <a16:creationId xmlns:a16="http://schemas.microsoft.com/office/drawing/2014/main" id="{9F16C24A-8853-427A-96DB-03AEBA177E68}"/>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7" name="Rectangle: Rounded Corners 16">
                <a:extLst>
                  <a:ext uri="{FF2B5EF4-FFF2-40B4-BE49-F238E27FC236}">
                    <a16:creationId xmlns:a16="http://schemas.microsoft.com/office/drawing/2014/main" id="{406F3071-5118-4B93-BF58-C44FE43BB101}"/>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sp>
          <p:nvSpPr>
            <p:cNvPr id="15" name="Freeform: Shape 14">
              <a:extLst>
                <a:ext uri="{FF2B5EF4-FFF2-40B4-BE49-F238E27FC236}">
                  <a16:creationId xmlns:a16="http://schemas.microsoft.com/office/drawing/2014/main" id="{B3DBF19D-A50C-45CE-B027-30B706612FC7}"/>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sz="3600"/>
            </a:p>
          </p:txBody>
        </p:sp>
      </p:grpSp>
      <p:sp>
        <p:nvSpPr>
          <p:cNvPr id="6" name="Picture Placeholder 2">
            <a:extLst>
              <a:ext uri="{FF2B5EF4-FFF2-40B4-BE49-F238E27FC236}">
                <a16:creationId xmlns:a16="http://schemas.microsoft.com/office/drawing/2014/main" id="{31BC85E2-8E12-4441-BFE9-E482D35314B9}"/>
              </a:ext>
            </a:extLst>
          </p:cNvPr>
          <p:cNvSpPr>
            <a:spLocks noGrp="1"/>
          </p:cNvSpPr>
          <p:nvPr>
            <p:ph type="pic" idx="13" hasCustomPrompt="1"/>
          </p:nvPr>
        </p:nvSpPr>
        <p:spPr>
          <a:xfrm>
            <a:off x="8257764" y="3321406"/>
            <a:ext cx="7784976" cy="4776284"/>
          </a:xfrm>
          <a:prstGeom prst="rect">
            <a:avLst/>
          </a:prstGeom>
          <a:solidFill>
            <a:schemeClr val="bg1">
              <a:lumMod val="95000"/>
            </a:schemeClr>
          </a:solidFill>
        </p:spPr>
        <p:txBody>
          <a:bodyPr anchor="ctr"/>
          <a:lstStyle>
            <a:lvl1pPr marL="0" indent="0" algn="ctr">
              <a:buNone/>
              <a:defRPr sz="2400" baseline="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21" name="Text Placeholder 9">
            <a:extLst>
              <a:ext uri="{FF2B5EF4-FFF2-40B4-BE49-F238E27FC236}">
                <a16:creationId xmlns:a16="http://schemas.microsoft.com/office/drawing/2014/main" id="{1F0B1779-4273-4404-98BD-77AF543CCDDF}"/>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7775090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23658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E4B754-4DC3-4C8C-A1F4-2338646C9EE7}"/>
              </a:ext>
            </a:extLst>
          </p:cNvPr>
          <p:cNvSpPr/>
          <p:nvPr userDrawn="1"/>
        </p:nvSpPr>
        <p:spPr>
          <a:xfrm>
            <a:off x="7315198" y="3799901"/>
            <a:ext cx="15027004" cy="65807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 name="Rectangle 2">
            <a:extLst>
              <a:ext uri="{FF2B5EF4-FFF2-40B4-BE49-F238E27FC236}">
                <a16:creationId xmlns:a16="http://schemas.microsoft.com/office/drawing/2014/main" id="{4DA8F155-823F-4390-AE29-9A42370F64A6}"/>
              </a:ext>
            </a:extLst>
          </p:cNvPr>
          <p:cNvSpPr/>
          <p:nvPr userDrawn="1"/>
        </p:nvSpPr>
        <p:spPr>
          <a:xfrm rot="20400000">
            <a:off x="2107468" y="4458800"/>
            <a:ext cx="5765076" cy="6827520"/>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4" name="Rectangle 3">
            <a:extLst>
              <a:ext uri="{FF2B5EF4-FFF2-40B4-BE49-F238E27FC236}">
                <a16:creationId xmlns:a16="http://schemas.microsoft.com/office/drawing/2014/main" id="{ABC13F41-5597-4231-A25B-47601CDF8AD2}"/>
              </a:ext>
            </a:extLst>
          </p:cNvPr>
          <p:cNvSpPr/>
          <p:nvPr userDrawn="1"/>
        </p:nvSpPr>
        <p:spPr>
          <a:xfrm rot="20640000">
            <a:off x="2159722" y="4406546"/>
            <a:ext cx="5765076" cy="6827520"/>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5" name="Rectangle 4">
            <a:extLst>
              <a:ext uri="{FF2B5EF4-FFF2-40B4-BE49-F238E27FC236}">
                <a16:creationId xmlns:a16="http://schemas.microsoft.com/office/drawing/2014/main" id="{3AF551B5-EF5A-4E99-9B90-F47D4F11157A}"/>
              </a:ext>
            </a:extLst>
          </p:cNvPr>
          <p:cNvSpPr/>
          <p:nvPr userDrawn="1"/>
        </p:nvSpPr>
        <p:spPr>
          <a:xfrm rot="20971299">
            <a:off x="2229394" y="4267202"/>
            <a:ext cx="5765076" cy="682752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6" name="그림 개체 틀 2">
            <a:extLst>
              <a:ext uri="{FF2B5EF4-FFF2-40B4-BE49-F238E27FC236}">
                <a16:creationId xmlns:a16="http://schemas.microsoft.com/office/drawing/2014/main" id="{A629FDF1-9B7E-40A0-996F-464F0CA54B13}"/>
              </a:ext>
            </a:extLst>
          </p:cNvPr>
          <p:cNvSpPr>
            <a:spLocks noGrp="1"/>
          </p:cNvSpPr>
          <p:nvPr>
            <p:ph type="pic" sz="quarter" idx="14" hasCustomPrompt="1"/>
          </p:nvPr>
        </p:nvSpPr>
        <p:spPr>
          <a:xfrm rot="20971299">
            <a:off x="2391936" y="4573239"/>
            <a:ext cx="5196140" cy="4710102"/>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defRPr>
            </a:lvl1pPr>
          </a:lstStyle>
          <a:p>
            <a:r>
              <a:rPr lang="en-US" altLang="ko-KR"/>
              <a:t>Place Your Picture Here</a:t>
            </a:r>
            <a:endParaRPr lang="ko-KR" altLang="en-US"/>
          </a:p>
        </p:txBody>
      </p:sp>
      <p:sp>
        <p:nvSpPr>
          <p:cNvPr id="7" name="Text Placeholder 9">
            <a:extLst>
              <a:ext uri="{FF2B5EF4-FFF2-40B4-BE49-F238E27FC236}">
                <a16:creationId xmlns:a16="http://schemas.microsoft.com/office/drawing/2014/main" id="{86D43AD6-D84A-4B72-9E96-43E1EDE52FEF}"/>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17009082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5533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7D3BA0-44B2-46FB-BA46-78FD682AE5C1}"/>
              </a:ext>
            </a:extLst>
          </p:cNvPr>
          <p:cNvSpPr/>
          <p:nvPr userDrawn="1"/>
        </p:nvSpPr>
        <p:spPr>
          <a:xfrm>
            <a:off x="6795552" y="5435416"/>
            <a:ext cx="17588452" cy="480974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nvGrpSpPr>
          <p:cNvPr id="3" name="Group 3">
            <a:extLst>
              <a:ext uri="{FF2B5EF4-FFF2-40B4-BE49-F238E27FC236}">
                <a16:creationId xmlns:a16="http://schemas.microsoft.com/office/drawing/2014/main" id="{0A6085AF-8312-488B-915E-3BE34B5C5510}"/>
              </a:ext>
            </a:extLst>
          </p:cNvPr>
          <p:cNvGrpSpPr/>
          <p:nvPr userDrawn="1"/>
        </p:nvGrpSpPr>
        <p:grpSpPr>
          <a:xfrm>
            <a:off x="1466956" y="3142027"/>
            <a:ext cx="5328592" cy="9367386"/>
            <a:chOff x="445712" y="1449040"/>
            <a:chExt cx="2113018" cy="3924176"/>
          </a:xfrm>
        </p:grpSpPr>
        <p:sp>
          <p:nvSpPr>
            <p:cNvPr id="4" name="Rounded Rectangle 4">
              <a:extLst>
                <a:ext uri="{FF2B5EF4-FFF2-40B4-BE49-F238E27FC236}">
                  <a16:creationId xmlns:a16="http://schemas.microsoft.com/office/drawing/2014/main" id="{987062C0-05F8-45F0-B431-A19091845A6E}"/>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 name="Rectangle 5">
              <a:extLst>
                <a:ext uri="{FF2B5EF4-FFF2-40B4-BE49-F238E27FC236}">
                  <a16:creationId xmlns:a16="http://schemas.microsoft.com/office/drawing/2014/main" id="{36F36A2D-8114-4DFF-A3D8-17822CB5516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nvGrpSpPr>
            <p:cNvPr id="6" name="Group 6">
              <a:extLst>
                <a:ext uri="{FF2B5EF4-FFF2-40B4-BE49-F238E27FC236}">
                  <a16:creationId xmlns:a16="http://schemas.microsoft.com/office/drawing/2014/main" id="{33248F87-4C2B-4D9B-AA39-3A4B18A791A5}"/>
                </a:ext>
              </a:extLst>
            </p:cNvPr>
            <p:cNvGrpSpPr/>
            <p:nvPr userDrawn="1"/>
          </p:nvGrpSpPr>
          <p:grpSpPr>
            <a:xfrm>
              <a:off x="1407705" y="5045834"/>
              <a:ext cx="211967" cy="211967"/>
              <a:chOff x="1549420" y="5712364"/>
              <a:chExt cx="312583" cy="312583"/>
            </a:xfrm>
          </p:grpSpPr>
          <p:sp>
            <p:nvSpPr>
              <p:cNvPr id="7" name="Oval 7">
                <a:extLst>
                  <a:ext uri="{FF2B5EF4-FFF2-40B4-BE49-F238E27FC236}">
                    <a16:creationId xmlns:a16="http://schemas.microsoft.com/office/drawing/2014/main" id="{D0598808-64A4-46FF-8C2E-8181D5893297}"/>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 name="Rounded Rectangle 8">
                <a:extLst>
                  <a:ext uri="{FF2B5EF4-FFF2-40B4-BE49-F238E27FC236}">
                    <a16:creationId xmlns:a16="http://schemas.microsoft.com/office/drawing/2014/main" id="{26624B40-E7CF-4F22-BFA1-A58EE30E3011}"/>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grpSp>
      <p:sp>
        <p:nvSpPr>
          <p:cNvPr id="9" name="Picture Placeholder 2">
            <a:extLst>
              <a:ext uri="{FF2B5EF4-FFF2-40B4-BE49-F238E27FC236}">
                <a16:creationId xmlns:a16="http://schemas.microsoft.com/office/drawing/2014/main" id="{2E2500DA-59F0-43FA-B844-EF2A2432917E}"/>
              </a:ext>
            </a:extLst>
          </p:cNvPr>
          <p:cNvSpPr>
            <a:spLocks noGrp="1"/>
          </p:cNvSpPr>
          <p:nvPr>
            <p:ph type="pic" idx="12" hasCustomPrompt="1"/>
          </p:nvPr>
        </p:nvSpPr>
        <p:spPr>
          <a:xfrm>
            <a:off x="1842792" y="3965167"/>
            <a:ext cx="4576920" cy="7506150"/>
          </a:xfrm>
          <a:prstGeom prst="rect">
            <a:avLst/>
          </a:prstGeom>
          <a:solidFill>
            <a:schemeClr val="bg1">
              <a:lumMod val="95000"/>
            </a:schemeClr>
          </a:solidFill>
          <a:ln w="12700">
            <a:noFill/>
          </a:ln>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
        <p:nvSpPr>
          <p:cNvPr id="10" name="Text Placeholder 9">
            <a:extLst>
              <a:ext uri="{FF2B5EF4-FFF2-40B4-BE49-F238E27FC236}">
                <a16:creationId xmlns:a16="http://schemas.microsoft.com/office/drawing/2014/main" id="{32AF56A3-FC83-406A-AFD7-E86D5DFA60C8}"/>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1290184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sz="half" idx="1"/>
          </p:nvPr>
        </p:nvSpPr>
        <p:spPr>
          <a:xfrm>
            <a:off x="1368423" y="1371601"/>
            <a:ext cx="9875310" cy="7230534"/>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Content Placeholder 3"/>
          <p:cNvSpPr>
            <a:spLocks noGrp="1"/>
          </p:cNvSpPr>
          <p:nvPr>
            <p:ph sz="half" idx="2"/>
          </p:nvPr>
        </p:nvSpPr>
        <p:spPr>
          <a:xfrm>
            <a:off x="11616267" y="1371602"/>
            <a:ext cx="9868958" cy="723053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7233601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29914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FC835C0B-210D-4629-BE2F-68A3232EEFED}"/>
              </a:ext>
            </a:extLst>
          </p:cNvPr>
          <p:cNvSpPr>
            <a:spLocks noGrp="1"/>
          </p:cNvSpPr>
          <p:nvPr>
            <p:ph type="pic" idx="10" hasCustomPrompt="1"/>
          </p:nvPr>
        </p:nvSpPr>
        <p:spPr>
          <a:xfrm>
            <a:off x="0" y="0"/>
            <a:ext cx="12192000" cy="13716000"/>
          </a:xfrm>
          <a:prstGeom prst="rect">
            <a:avLst/>
          </a:prstGeom>
          <a:solidFill>
            <a:schemeClr val="bg1">
              <a:lumMod val="95000"/>
            </a:schemeClr>
          </a:solidFill>
          <a:ln w="12700">
            <a:noFill/>
          </a:ln>
        </p:spPr>
        <p:txBody>
          <a:bodyPr anchor="ctr"/>
          <a:lstStyle>
            <a:lvl1pPr marL="0" indent="0" algn="ctr">
              <a:buNone/>
              <a:defRPr sz="3600">
                <a:solidFill>
                  <a:schemeClr val="tx1">
                    <a:lumMod val="75000"/>
                    <a:lumOff val="25000"/>
                  </a:schemeClr>
                </a:solidFill>
                <a:latin typeface="+mn-lt"/>
                <a:cs typeface="Arial" pitchFamily="34" charset="0"/>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ltLang="ko-KR"/>
              <a:t>Place Your Picture Here And Send To Back</a:t>
            </a:r>
            <a:endParaRPr lang="ko-KR" altLang="en-US"/>
          </a:p>
        </p:txBody>
      </p:sp>
    </p:spTree>
    <p:extLst>
      <p:ext uri="{BB962C8B-B14F-4D97-AF65-F5344CB8AC3E}">
        <p14:creationId xmlns:p14="http://schemas.microsoft.com/office/powerpoint/2010/main" val="32249978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07238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B407F4-FA9B-41E2-B866-400B7FB08B9D}"/>
              </a:ext>
            </a:extLst>
          </p:cNvPr>
          <p:cNvSpPr/>
          <p:nvPr userDrawn="1"/>
        </p:nvSpPr>
        <p:spPr>
          <a:xfrm>
            <a:off x="0" y="6713987"/>
            <a:ext cx="24384000" cy="700201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3" name="그림 개체 틀 2">
            <a:extLst>
              <a:ext uri="{FF2B5EF4-FFF2-40B4-BE49-F238E27FC236}">
                <a16:creationId xmlns:a16="http://schemas.microsoft.com/office/drawing/2014/main" id="{201DC724-E671-4841-94FA-260EF60C81B9}"/>
              </a:ext>
            </a:extLst>
          </p:cNvPr>
          <p:cNvSpPr>
            <a:spLocks noGrp="1"/>
          </p:cNvSpPr>
          <p:nvPr>
            <p:ph type="pic" sz="quarter" idx="10" hasCustomPrompt="1"/>
          </p:nvPr>
        </p:nvSpPr>
        <p:spPr>
          <a:xfrm>
            <a:off x="0" y="0"/>
            <a:ext cx="24384000" cy="6531428"/>
          </a:xfrm>
          <a:prstGeom prst="rect">
            <a:avLst/>
          </a:prstGeom>
          <a:solidFill>
            <a:schemeClr val="bg1">
              <a:lumMod val="95000"/>
            </a:schemeClr>
          </a:solidFill>
          <a:ln w="25400">
            <a:noFill/>
          </a:ln>
          <a:effectLst/>
        </p:spPr>
        <p:txBody>
          <a:bodyPr anchor="ctr"/>
          <a:lstStyle>
            <a:lvl1pPr marL="0" indent="0" algn="ctr">
              <a:buFontTx/>
              <a:buNone/>
              <a:defRPr sz="2400">
                <a:solidFill>
                  <a:schemeClr val="tx1">
                    <a:lumMod val="85000"/>
                    <a:lumOff val="15000"/>
                  </a:schemeClr>
                </a:solidFill>
                <a:latin typeface="+mn-lt"/>
                <a:cs typeface="Arial" pitchFamily="34" charset="0"/>
              </a:defRPr>
            </a:lvl1pPr>
          </a:lstStyle>
          <a:p>
            <a:r>
              <a:rPr lang="en-US" altLang="ko-KR"/>
              <a:t>Place Your Picture Here And Send To Back</a:t>
            </a:r>
            <a:endParaRPr lang="ko-KR" altLang="en-US"/>
          </a:p>
        </p:txBody>
      </p:sp>
    </p:spTree>
    <p:extLst>
      <p:ext uri="{BB962C8B-B14F-4D97-AF65-F5344CB8AC3E}">
        <p14:creationId xmlns:p14="http://schemas.microsoft.com/office/powerpoint/2010/main" val="25163971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2790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5897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664965"/>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PNG &amp; Shapes Layout</a:t>
            </a:r>
          </a:p>
        </p:txBody>
      </p:sp>
    </p:spTree>
    <p:extLst>
      <p:ext uri="{BB962C8B-B14F-4D97-AF65-F5344CB8AC3E}">
        <p14:creationId xmlns:p14="http://schemas.microsoft.com/office/powerpoint/2010/main" val="37809908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246957"/>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Icon Sets Layout</a:t>
            </a:r>
          </a:p>
        </p:txBody>
      </p:sp>
      <p:sp>
        <p:nvSpPr>
          <p:cNvPr id="3" name="Rounded Rectangle 2"/>
          <p:cNvSpPr/>
          <p:nvPr userDrawn="1"/>
        </p:nvSpPr>
        <p:spPr>
          <a:xfrm>
            <a:off x="708021" y="2263183"/>
            <a:ext cx="7121534" cy="10805122"/>
          </a:xfrm>
          <a:prstGeom prst="roundRect">
            <a:avLst>
              <a:gd name="adj" fmla="val 396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p>
        </p:txBody>
      </p:sp>
      <p:sp>
        <p:nvSpPr>
          <p:cNvPr id="4" name="Rounded Rectangle 3"/>
          <p:cNvSpPr/>
          <p:nvPr userDrawn="1"/>
        </p:nvSpPr>
        <p:spPr>
          <a:xfrm>
            <a:off x="1063866" y="2695000"/>
            <a:ext cx="307736" cy="10030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bg1"/>
              </a:solidFill>
            </a:endParaRPr>
          </a:p>
        </p:txBody>
      </p:sp>
      <p:sp>
        <p:nvSpPr>
          <p:cNvPr id="5" name="Half Frame 4"/>
          <p:cNvSpPr/>
          <p:nvPr userDrawn="1"/>
        </p:nvSpPr>
        <p:spPr>
          <a:xfrm rot="5400000">
            <a:off x="6114355" y="2553306"/>
            <a:ext cx="1371698" cy="1370296"/>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1423408" y="3320596"/>
            <a:ext cx="4464496" cy="954107"/>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Resize without losing quality</a:t>
            </a:r>
            <a:endParaRPr lang="ko-KR" altLang="en-US" sz="2800" b="1">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1423408" y="4301092"/>
            <a:ext cx="4464496" cy="1384995"/>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Change Fill Color &amp;</a:t>
            </a:r>
          </a:p>
          <a:p>
            <a:r>
              <a:rPr lang="en-US" altLang="ko-KR" sz="2800" b="1">
                <a:solidFill>
                  <a:schemeClr val="bg1"/>
                </a:solidFill>
                <a:latin typeface="Arial" pitchFamily="34" charset="0"/>
                <a:cs typeface="Arial" pitchFamily="34" charset="0"/>
              </a:rPr>
              <a:t>Line Color</a:t>
            </a:r>
            <a:endParaRPr lang="ko-KR" altLang="en-US" sz="2800" b="1">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1442458" y="11663044"/>
            <a:ext cx="4464000" cy="523220"/>
          </a:xfrm>
          <a:prstGeom prst="rect">
            <a:avLst/>
          </a:prstGeom>
          <a:noFill/>
        </p:spPr>
        <p:txBody>
          <a:bodyPr wrap="square" rtlCol="0" anchor="ctr">
            <a:spAutoFit/>
          </a:bodyPr>
          <a:lstStyle/>
          <a:p>
            <a:r>
              <a:rPr lang="en-US" altLang="ko-KR" sz="2800">
                <a:solidFill>
                  <a:schemeClr val="bg1"/>
                </a:solidFill>
                <a:latin typeface="Arial" pitchFamily="34" charset="0"/>
                <a:cs typeface="Arial" pitchFamily="34" charset="0"/>
              </a:rPr>
              <a:t>www.allppt.com</a:t>
            </a:r>
            <a:endParaRPr lang="ko-KR" altLang="en-US" sz="280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1442458" y="8946816"/>
            <a:ext cx="5434592" cy="2677656"/>
          </a:xfrm>
          <a:prstGeom prst="rect">
            <a:avLst/>
          </a:prstGeom>
          <a:noFill/>
        </p:spPr>
        <p:txBody>
          <a:bodyPr wrap="square" rtlCol="0" anchor="ctr">
            <a:spAutoFit/>
          </a:bodyPr>
          <a:lstStyle/>
          <a:p>
            <a:r>
              <a:rPr lang="en-US" altLang="ko-KR" sz="5600" b="1">
                <a:solidFill>
                  <a:schemeClr val="bg1"/>
                </a:solidFill>
                <a:latin typeface="+mn-lt"/>
                <a:ea typeface="+mn-ea"/>
                <a:cs typeface="Arial" pitchFamily="34" charset="0"/>
              </a:rPr>
              <a:t>FREE </a:t>
            </a:r>
          </a:p>
          <a:p>
            <a:r>
              <a:rPr lang="en-US" altLang="ko-KR" sz="5600" b="1">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2297721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545E78-3948-6F27-D5B5-B44D75C9DFD9}"/>
              </a:ext>
            </a:extLst>
          </p:cNvPr>
          <p:cNvSpPr>
            <a:spLocks noGrp="1"/>
          </p:cNvSpPr>
          <p:nvPr>
            <p:ph type="ctrTitle"/>
          </p:nvPr>
        </p:nvSpPr>
        <p:spPr>
          <a:xfrm>
            <a:off x="3048000" y="2244726"/>
            <a:ext cx="18288000" cy="4775200"/>
          </a:xfrm>
        </p:spPr>
        <p:txBody>
          <a:bodyPr anchor="b"/>
          <a:lstStyle>
            <a:lvl1pPr algn="ctr">
              <a:defRPr sz="12000"/>
            </a:lvl1pPr>
          </a:lstStyle>
          <a:p>
            <a:r>
              <a:rPr lang="pt-BR"/>
              <a:t>Clique para editar o título Mestre</a:t>
            </a:r>
          </a:p>
        </p:txBody>
      </p:sp>
      <p:sp>
        <p:nvSpPr>
          <p:cNvPr id="3" name="Subtítulo 2">
            <a:extLst>
              <a:ext uri="{FF2B5EF4-FFF2-40B4-BE49-F238E27FC236}">
                <a16:creationId xmlns:a16="http://schemas.microsoft.com/office/drawing/2014/main" id="{55480E9D-2192-CE7B-E666-58DBCB170CF5}"/>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43D385C8-C2F7-39A2-0488-16ADD95E1D38}"/>
              </a:ext>
            </a:extLst>
          </p:cNvPr>
          <p:cNvSpPr>
            <a:spLocks noGrp="1"/>
          </p:cNvSpPr>
          <p:nvPr>
            <p:ph type="dt" sz="half" idx="10"/>
          </p:nvPr>
        </p:nvSpPr>
        <p:spPr/>
        <p:txBody>
          <a:bodyPr/>
          <a:lstStyle/>
          <a:p>
            <a:fld id="{A7955C47-9253-4B69-9DD1-456B1A9A8E22}" type="datetimeFigureOut">
              <a:rPr lang="pt-BR" smtClean="0"/>
              <a:t>11/09/2024</a:t>
            </a:fld>
            <a:endParaRPr lang="pt-BR"/>
          </a:p>
        </p:txBody>
      </p:sp>
      <p:sp>
        <p:nvSpPr>
          <p:cNvPr id="5" name="Espaço Reservado para Rodapé 4">
            <a:extLst>
              <a:ext uri="{FF2B5EF4-FFF2-40B4-BE49-F238E27FC236}">
                <a16:creationId xmlns:a16="http://schemas.microsoft.com/office/drawing/2014/main" id="{8FF6B019-AB2A-C197-457F-30A52D34256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95DE324-204A-7C2D-57FC-9E8969265C71}"/>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10775899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5D3718-377B-F0DA-27A4-7914C1A80C0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3E18851-6250-FE4F-BB16-B296805D7C9E}"/>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E01F745-B37B-73A3-64F4-65144D0B3A58}"/>
              </a:ext>
            </a:extLst>
          </p:cNvPr>
          <p:cNvSpPr>
            <a:spLocks noGrp="1"/>
          </p:cNvSpPr>
          <p:nvPr>
            <p:ph type="dt" sz="half" idx="10"/>
          </p:nvPr>
        </p:nvSpPr>
        <p:spPr/>
        <p:txBody>
          <a:bodyPr/>
          <a:lstStyle/>
          <a:p>
            <a:fld id="{A7955C47-9253-4B69-9DD1-456B1A9A8E22}" type="datetimeFigureOut">
              <a:rPr lang="pt-BR" smtClean="0"/>
              <a:t>11/09/2024</a:t>
            </a:fld>
            <a:endParaRPr lang="pt-BR"/>
          </a:p>
        </p:txBody>
      </p:sp>
      <p:sp>
        <p:nvSpPr>
          <p:cNvPr id="5" name="Espaço Reservado para Rodapé 4">
            <a:extLst>
              <a:ext uri="{FF2B5EF4-FFF2-40B4-BE49-F238E27FC236}">
                <a16:creationId xmlns:a16="http://schemas.microsoft.com/office/drawing/2014/main" id="{09EDAC04-28EA-7B2E-33BF-2EA5CEF3466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A5A3707-2159-D62C-2495-29A356E73FD0}"/>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3622819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a:p>
        </p:txBody>
      </p:sp>
      <p:sp>
        <p:nvSpPr>
          <p:cNvPr id="3" name="Text Placeholder 2"/>
          <p:cNvSpPr>
            <a:spLocks noGrp="1"/>
          </p:cNvSpPr>
          <p:nvPr>
            <p:ph type="body" idx="1"/>
          </p:nvPr>
        </p:nvSpPr>
        <p:spPr>
          <a:xfrm>
            <a:off x="1944161" y="1371600"/>
            <a:ext cx="9299574" cy="1152524"/>
          </a:xfrm>
        </p:spPr>
        <p:txBody>
          <a:bodyPr anchor="b">
            <a:noAutofit/>
          </a:bodyPr>
          <a:lstStyle>
            <a:lvl1pPr marL="0" indent="0">
              <a:buNone/>
              <a:defRPr sz="56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4" name="Content Placeholder 3"/>
          <p:cNvSpPr>
            <a:spLocks noGrp="1"/>
          </p:cNvSpPr>
          <p:nvPr>
            <p:ph sz="half" idx="2"/>
          </p:nvPr>
        </p:nvSpPr>
        <p:spPr>
          <a:xfrm>
            <a:off x="1368423" y="2541058"/>
            <a:ext cx="9875310" cy="6061076"/>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Text Placeholder 4"/>
          <p:cNvSpPr>
            <a:spLocks noGrp="1"/>
          </p:cNvSpPr>
          <p:nvPr>
            <p:ph type="body" sz="quarter" idx="3"/>
          </p:nvPr>
        </p:nvSpPr>
        <p:spPr>
          <a:xfrm>
            <a:off x="12158132" y="1371600"/>
            <a:ext cx="9330268" cy="1152524"/>
          </a:xfrm>
        </p:spPr>
        <p:txBody>
          <a:bodyPr anchor="b">
            <a:noAutofit/>
          </a:bodyPr>
          <a:lstStyle>
            <a:lvl1pPr marL="0" indent="0">
              <a:buNone/>
              <a:defRPr sz="56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6" name="Content Placeholder 5"/>
          <p:cNvSpPr>
            <a:spLocks noGrp="1"/>
          </p:cNvSpPr>
          <p:nvPr>
            <p:ph sz="quarter" idx="4"/>
          </p:nvPr>
        </p:nvSpPr>
        <p:spPr>
          <a:xfrm>
            <a:off x="11613090" y="2524124"/>
            <a:ext cx="9858376" cy="6061076"/>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9/11/2024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8296518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79C241-8714-C88A-F190-F9EF3CAAA072}"/>
              </a:ext>
            </a:extLst>
          </p:cNvPr>
          <p:cNvSpPr>
            <a:spLocks noGrp="1"/>
          </p:cNvSpPr>
          <p:nvPr>
            <p:ph type="title"/>
          </p:nvPr>
        </p:nvSpPr>
        <p:spPr>
          <a:xfrm>
            <a:off x="1663700" y="3419477"/>
            <a:ext cx="21031200" cy="5705474"/>
          </a:xfrm>
        </p:spPr>
        <p:txBody>
          <a:bodyPr anchor="b"/>
          <a:lstStyle>
            <a:lvl1pPr>
              <a:defRPr sz="12000"/>
            </a:lvl1pPr>
          </a:lstStyle>
          <a:p>
            <a:r>
              <a:rPr lang="pt-BR"/>
              <a:t>Clique para editar o título Mestre</a:t>
            </a:r>
          </a:p>
        </p:txBody>
      </p:sp>
      <p:sp>
        <p:nvSpPr>
          <p:cNvPr id="3" name="Espaço Reservado para Texto 2">
            <a:extLst>
              <a:ext uri="{FF2B5EF4-FFF2-40B4-BE49-F238E27FC236}">
                <a16:creationId xmlns:a16="http://schemas.microsoft.com/office/drawing/2014/main" id="{86C6A035-3C0B-26CF-1036-7542F31528CC}"/>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C327AD3D-01A1-7B4B-14E2-33A2ADB1B15F}"/>
              </a:ext>
            </a:extLst>
          </p:cNvPr>
          <p:cNvSpPr>
            <a:spLocks noGrp="1"/>
          </p:cNvSpPr>
          <p:nvPr>
            <p:ph type="dt" sz="half" idx="10"/>
          </p:nvPr>
        </p:nvSpPr>
        <p:spPr/>
        <p:txBody>
          <a:bodyPr/>
          <a:lstStyle/>
          <a:p>
            <a:fld id="{A7955C47-9253-4B69-9DD1-456B1A9A8E22}" type="datetimeFigureOut">
              <a:rPr lang="pt-BR" smtClean="0"/>
              <a:t>11/09/2024</a:t>
            </a:fld>
            <a:endParaRPr lang="pt-BR"/>
          </a:p>
        </p:txBody>
      </p:sp>
      <p:sp>
        <p:nvSpPr>
          <p:cNvPr id="5" name="Espaço Reservado para Rodapé 4">
            <a:extLst>
              <a:ext uri="{FF2B5EF4-FFF2-40B4-BE49-F238E27FC236}">
                <a16:creationId xmlns:a16="http://schemas.microsoft.com/office/drawing/2014/main" id="{157D9CB9-B163-33DD-DCFC-4549E31E04F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A0E38BF-32A1-5A25-93D7-0826F4D8D2C1}"/>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13424242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2B32C6-B9A0-7483-633C-D942A850D4B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068C2DC-3AF6-681C-2FF7-D173B4E93230}"/>
              </a:ext>
            </a:extLst>
          </p:cNvPr>
          <p:cNvSpPr>
            <a:spLocks noGrp="1"/>
          </p:cNvSpPr>
          <p:nvPr>
            <p:ph sz="half" idx="1"/>
          </p:nvPr>
        </p:nvSpPr>
        <p:spPr>
          <a:xfrm>
            <a:off x="1676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D2E58641-05D6-62BD-25AC-45EE083C4092}"/>
              </a:ext>
            </a:extLst>
          </p:cNvPr>
          <p:cNvSpPr>
            <a:spLocks noGrp="1"/>
          </p:cNvSpPr>
          <p:nvPr>
            <p:ph sz="half" idx="2"/>
          </p:nvPr>
        </p:nvSpPr>
        <p:spPr>
          <a:xfrm>
            <a:off x="12344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B500C2A-11F1-B337-5CD1-A67440CCACB2}"/>
              </a:ext>
            </a:extLst>
          </p:cNvPr>
          <p:cNvSpPr>
            <a:spLocks noGrp="1"/>
          </p:cNvSpPr>
          <p:nvPr>
            <p:ph type="dt" sz="half" idx="10"/>
          </p:nvPr>
        </p:nvSpPr>
        <p:spPr/>
        <p:txBody>
          <a:bodyPr/>
          <a:lstStyle/>
          <a:p>
            <a:fld id="{A7955C47-9253-4B69-9DD1-456B1A9A8E22}" type="datetimeFigureOut">
              <a:rPr lang="pt-BR" smtClean="0"/>
              <a:t>11/09/2024</a:t>
            </a:fld>
            <a:endParaRPr lang="pt-BR"/>
          </a:p>
        </p:txBody>
      </p:sp>
      <p:sp>
        <p:nvSpPr>
          <p:cNvPr id="6" name="Espaço Reservado para Rodapé 5">
            <a:extLst>
              <a:ext uri="{FF2B5EF4-FFF2-40B4-BE49-F238E27FC236}">
                <a16:creationId xmlns:a16="http://schemas.microsoft.com/office/drawing/2014/main" id="{99287451-185C-05CA-CAB6-E50186A49E3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9C55982-227E-996A-E609-0776A93E585F}"/>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41424874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390908-BD7B-42F2-1FCF-E2F531766C1C}"/>
              </a:ext>
            </a:extLst>
          </p:cNvPr>
          <p:cNvSpPr>
            <a:spLocks noGrp="1"/>
          </p:cNvSpPr>
          <p:nvPr>
            <p:ph type="title"/>
          </p:nvPr>
        </p:nvSpPr>
        <p:spPr>
          <a:xfrm>
            <a:off x="1679576" y="730251"/>
            <a:ext cx="21031200" cy="2651126"/>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6785CFCC-5964-D3DC-6DDA-3E0F756D9AF3}"/>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415B528A-6619-7582-4D3D-E1E5460337BF}"/>
              </a:ext>
            </a:extLst>
          </p:cNvPr>
          <p:cNvSpPr>
            <a:spLocks noGrp="1"/>
          </p:cNvSpPr>
          <p:nvPr>
            <p:ph sz="half" idx="2"/>
          </p:nvPr>
        </p:nvSpPr>
        <p:spPr>
          <a:xfrm>
            <a:off x="1679577" y="5010150"/>
            <a:ext cx="10315574"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53EDE07F-CCAD-8BFC-32F1-1ED38BEBF035}"/>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71078FAB-110E-6E74-C103-EB491AB8628A}"/>
              </a:ext>
            </a:extLst>
          </p:cNvPr>
          <p:cNvSpPr>
            <a:spLocks noGrp="1"/>
          </p:cNvSpPr>
          <p:nvPr>
            <p:ph sz="quarter" idx="4"/>
          </p:nvPr>
        </p:nvSpPr>
        <p:spPr>
          <a:xfrm>
            <a:off x="12344400" y="5010150"/>
            <a:ext cx="10366376"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73917DAD-E46E-A02F-57AB-08C5C76A6F15}"/>
              </a:ext>
            </a:extLst>
          </p:cNvPr>
          <p:cNvSpPr>
            <a:spLocks noGrp="1"/>
          </p:cNvSpPr>
          <p:nvPr>
            <p:ph type="dt" sz="half" idx="10"/>
          </p:nvPr>
        </p:nvSpPr>
        <p:spPr/>
        <p:txBody>
          <a:bodyPr/>
          <a:lstStyle/>
          <a:p>
            <a:fld id="{A7955C47-9253-4B69-9DD1-456B1A9A8E22}" type="datetimeFigureOut">
              <a:rPr lang="pt-BR" smtClean="0"/>
              <a:t>11/09/2024</a:t>
            </a:fld>
            <a:endParaRPr lang="pt-BR"/>
          </a:p>
        </p:txBody>
      </p:sp>
      <p:sp>
        <p:nvSpPr>
          <p:cNvPr id="8" name="Espaço Reservado para Rodapé 7">
            <a:extLst>
              <a:ext uri="{FF2B5EF4-FFF2-40B4-BE49-F238E27FC236}">
                <a16:creationId xmlns:a16="http://schemas.microsoft.com/office/drawing/2014/main" id="{16256003-A5F0-B0A5-155C-E257DADCBF7C}"/>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45A76005-04DD-1F5A-38DA-7D83A158407D}"/>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29618074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AA6C18-4604-83EB-478C-CC32C5202B7B}"/>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E51E3B10-252A-B471-9CE7-C64B48BCABCB}"/>
              </a:ext>
            </a:extLst>
          </p:cNvPr>
          <p:cNvSpPr>
            <a:spLocks noGrp="1"/>
          </p:cNvSpPr>
          <p:nvPr>
            <p:ph type="dt" sz="half" idx="10"/>
          </p:nvPr>
        </p:nvSpPr>
        <p:spPr/>
        <p:txBody>
          <a:bodyPr/>
          <a:lstStyle/>
          <a:p>
            <a:fld id="{A7955C47-9253-4B69-9DD1-456B1A9A8E22}" type="datetimeFigureOut">
              <a:rPr lang="pt-BR" smtClean="0"/>
              <a:t>11/09/2024</a:t>
            </a:fld>
            <a:endParaRPr lang="pt-BR"/>
          </a:p>
        </p:txBody>
      </p:sp>
      <p:sp>
        <p:nvSpPr>
          <p:cNvPr id="4" name="Espaço Reservado para Rodapé 3">
            <a:extLst>
              <a:ext uri="{FF2B5EF4-FFF2-40B4-BE49-F238E27FC236}">
                <a16:creationId xmlns:a16="http://schemas.microsoft.com/office/drawing/2014/main" id="{CE078F4F-4AEE-D70B-6A18-4E454C34E115}"/>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3000DDA8-EB9D-FC8C-EF54-A2403278E9DE}"/>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8646392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221DDBDD-4582-B510-5467-78ABAB712A5A}"/>
              </a:ext>
            </a:extLst>
          </p:cNvPr>
          <p:cNvSpPr>
            <a:spLocks noGrp="1"/>
          </p:cNvSpPr>
          <p:nvPr>
            <p:ph type="dt" sz="half" idx="10"/>
          </p:nvPr>
        </p:nvSpPr>
        <p:spPr/>
        <p:txBody>
          <a:bodyPr/>
          <a:lstStyle/>
          <a:p>
            <a:fld id="{A7955C47-9253-4B69-9DD1-456B1A9A8E22}" type="datetimeFigureOut">
              <a:rPr lang="pt-BR" smtClean="0"/>
              <a:t>11/09/2024</a:t>
            </a:fld>
            <a:endParaRPr lang="pt-BR"/>
          </a:p>
        </p:txBody>
      </p:sp>
      <p:sp>
        <p:nvSpPr>
          <p:cNvPr id="3" name="Espaço Reservado para Rodapé 2">
            <a:extLst>
              <a:ext uri="{FF2B5EF4-FFF2-40B4-BE49-F238E27FC236}">
                <a16:creationId xmlns:a16="http://schemas.microsoft.com/office/drawing/2014/main" id="{2F8BB323-7747-33BE-33C5-1C686CF9DF2C}"/>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CBD2F0E2-C8AA-1015-E74A-92F69E6514FC}"/>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31784266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AEF6F9-2FB5-92D6-7FA3-BE50A70FB4BA}"/>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E3CC8231-E21F-AAB9-E9C8-39F5621FBD89}"/>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BA001AEC-08D7-FDB0-F33C-C78F30976D80}"/>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E66AEE3-C9D2-EDD2-E4B0-D9149B70D441}"/>
              </a:ext>
            </a:extLst>
          </p:cNvPr>
          <p:cNvSpPr>
            <a:spLocks noGrp="1"/>
          </p:cNvSpPr>
          <p:nvPr>
            <p:ph type="dt" sz="half" idx="10"/>
          </p:nvPr>
        </p:nvSpPr>
        <p:spPr/>
        <p:txBody>
          <a:bodyPr/>
          <a:lstStyle/>
          <a:p>
            <a:fld id="{A7955C47-9253-4B69-9DD1-456B1A9A8E22}" type="datetimeFigureOut">
              <a:rPr lang="pt-BR" smtClean="0"/>
              <a:t>11/09/2024</a:t>
            </a:fld>
            <a:endParaRPr lang="pt-BR"/>
          </a:p>
        </p:txBody>
      </p:sp>
      <p:sp>
        <p:nvSpPr>
          <p:cNvPr id="6" name="Espaço Reservado para Rodapé 5">
            <a:extLst>
              <a:ext uri="{FF2B5EF4-FFF2-40B4-BE49-F238E27FC236}">
                <a16:creationId xmlns:a16="http://schemas.microsoft.com/office/drawing/2014/main" id="{285FDA27-8B50-2F35-792D-BAF257B476A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776829D1-B441-D615-3DDD-FC8E76C42E37}"/>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3400785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66ED1-5C1F-3408-878D-97647F7AF49E}"/>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Imagem 2">
            <a:extLst>
              <a:ext uri="{FF2B5EF4-FFF2-40B4-BE49-F238E27FC236}">
                <a16:creationId xmlns:a16="http://schemas.microsoft.com/office/drawing/2014/main" id="{E0B42072-E985-7629-F2F8-7FC189DEF7A8}"/>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pt-BR"/>
          </a:p>
        </p:txBody>
      </p:sp>
      <p:sp>
        <p:nvSpPr>
          <p:cNvPr id="4" name="Espaço Reservado para Texto 3">
            <a:extLst>
              <a:ext uri="{FF2B5EF4-FFF2-40B4-BE49-F238E27FC236}">
                <a16:creationId xmlns:a16="http://schemas.microsoft.com/office/drawing/2014/main" id="{30902C81-D66F-1114-42B1-86401E03C982}"/>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EB910DD-47F6-1E9A-2E99-F308BF4F9D7C}"/>
              </a:ext>
            </a:extLst>
          </p:cNvPr>
          <p:cNvSpPr>
            <a:spLocks noGrp="1"/>
          </p:cNvSpPr>
          <p:nvPr>
            <p:ph type="dt" sz="half" idx="10"/>
          </p:nvPr>
        </p:nvSpPr>
        <p:spPr/>
        <p:txBody>
          <a:bodyPr/>
          <a:lstStyle/>
          <a:p>
            <a:fld id="{A7955C47-9253-4B69-9DD1-456B1A9A8E22}" type="datetimeFigureOut">
              <a:rPr lang="pt-BR" smtClean="0"/>
              <a:t>11/09/2024</a:t>
            </a:fld>
            <a:endParaRPr lang="pt-BR"/>
          </a:p>
        </p:txBody>
      </p:sp>
      <p:sp>
        <p:nvSpPr>
          <p:cNvPr id="6" name="Espaço Reservado para Rodapé 5">
            <a:extLst>
              <a:ext uri="{FF2B5EF4-FFF2-40B4-BE49-F238E27FC236}">
                <a16:creationId xmlns:a16="http://schemas.microsoft.com/office/drawing/2014/main" id="{A8FB3452-C8C7-41D0-390F-C9E80F79D05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EEEA75A-C20A-1163-6004-EED0FBA414B9}"/>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21760489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1F25E5-AF88-9C5C-6C2C-91A294094522}"/>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53C92313-08AD-27D1-6304-AD156959A2FB}"/>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62BB7DE-12CB-FCEC-C208-2CA98BC56C59}"/>
              </a:ext>
            </a:extLst>
          </p:cNvPr>
          <p:cNvSpPr>
            <a:spLocks noGrp="1"/>
          </p:cNvSpPr>
          <p:nvPr>
            <p:ph type="dt" sz="half" idx="10"/>
          </p:nvPr>
        </p:nvSpPr>
        <p:spPr/>
        <p:txBody>
          <a:bodyPr/>
          <a:lstStyle/>
          <a:p>
            <a:fld id="{A7955C47-9253-4B69-9DD1-456B1A9A8E22}" type="datetimeFigureOut">
              <a:rPr lang="pt-BR" smtClean="0"/>
              <a:t>11/09/2024</a:t>
            </a:fld>
            <a:endParaRPr lang="pt-BR"/>
          </a:p>
        </p:txBody>
      </p:sp>
      <p:sp>
        <p:nvSpPr>
          <p:cNvPr id="5" name="Espaço Reservado para Rodapé 4">
            <a:extLst>
              <a:ext uri="{FF2B5EF4-FFF2-40B4-BE49-F238E27FC236}">
                <a16:creationId xmlns:a16="http://schemas.microsoft.com/office/drawing/2014/main" id="{E34980FB-E798-C6F5-FCC7-61A6B8969D0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7E3C145-F140-0E48-F6C7-B522B45675BE}"/>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21714855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A86C4A8-2091-6320-FAC3-99C1097BC500}"/>
              </a:ext>
            </a:extLst>
          </p:cNvPr>
          <p:cNvSpPr>
            <a:spLocks noGrp="1"/>
          </p:cNvSpPr>
          <p:nvPr>
            <p:ph type="title" orient="vert"/>
          </p:nvPr>
        </p:nvSpPr>
        <p:spPr>
          <a:xfrm>
            <a:off x="17449800" y="730250"/>
            <a:ext cx="5257800" cy="11623676"/>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281437E2-A479-775F-931E-ACEEE7385401}"/>
              </a:ext>
            </a:extLst>
          </p:cNvPr>
          <p:cNvSpPr>
            <a:spLocks noGrp="1"/>
          </p:cNvSpPr>
          <p:nvPr>
            <p:ph type="body" orient="vert" idx="1"/>
          </p:nvPr>
        </p:nvSpPr>
        <p:spPr>
          <a:xfrm>
            <a:off x="1676400" y="730250"/>
            <a:ext cx="15468600" cy="11623676"/>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7C799A9-8EA1-8271-45B0-11B1BFB17F65}"/>
              </a:ext>
            </a:extLst>
          </p:cNvPr>
          <p:cNvSpPr>
            <a:spLocks noGrp="1"/>
          </p:cNvSpPr>
          <p:nvPr>
            <p:ph type="dt" sz="half" idx="10"/>
          </p:nvPr>
        </p:nvSpPr>
        <p:spPr/>
        <p:txBody>
          <a:bodyPr/>
          <a:lstStyle/>
          <a:p>
            <a:fld id="{A7955C47-9253-4B69-9DD1-456B1A9A8E22}" type="datetimeFigureOut">
              <a:rPr lang="pt-BR" smtClean="0"/>
              <a:t>11/09/2024</a:t>
            </a:fld>
            <a:endParaRPr lang="pt-BR"/>
          </a:p>
        </p:txBody>
      </p:sp>
      <p:sp>
        <p:nvSpPr>
          <p:cNvPr id="5" name="Espaço Reservado para Rodapé 4">
            <a:extLst>
              <a:ext uri="{FF2B5EF4-FFF2-40B4-BE49-F238E27FC236}">
                <a16:creationId xmlns:a16="http://schemas.microsoft.com/office/drawing/2014/main" id="{B20672B6-F195-C537-EA4C-5C51CBF5950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09524AD-F062-8A5E-1D8A-BC8884E39290}"/>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10554829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68424" y="1371599"/>
            <a:ext cx="16002000" cy="5943602"/>
          </a:xfrm>
        </p:spPr>
        <p:txBody>
          <a:bodyPr anchor="b">
            <a:normAutofit/>
          </a:bodyPr>
          <a:lstStyle>
            <a:lvl1pPr algn="l">
              <a:defRPr sz="9600">
                <a:effectLst/>
              </a:defRPr>
            </a:lvl1pPr>
          </a:lstStyle>
          <a:p>
            <a:r>
              <a:rPr lang="pt-BR"/>
              <a:t>Clique para editar o título Mestre</a:t>
            </a:r>
            <a:endParaRPr lang="en-US" dirty="0"/>
          </a:p>
        </p:txBody>
      </p:sp>
      <p:sp>
        <p:nvSpPr>
          <p:cNvPr id="3" name="Subtitle 2"/>
          <p:cNvSpPr>
            <a:spLocks noGrp="1"/>
          </p:cNvSpPr>
          <p:nvPr>
            <p:ph type="subTitle" idx="1"/>
          </p:nvPr>
        </p:nvSpPr>
        <p:spPr>
          <a:xfrm>
            <a:off x="1368424" y="7687735"/>
            <a:ext cx="12801600" cy="3894666"/>
          </a:xfrm>
        </p:spPr>
        <p:txBody>
          <a:bodyPr anchor="t">
            <a:normAutofit/>
          </a:bodyPr>
          <a:lstStyle>
            <a:lvl1pPr marL="0" indent="0" algn="l">
              <a:buNone/>
              <a:defRPr sz="4200">
                <a:solidFill>
                  <a:schemeClr val="bg2">
                    <a:lumMod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cxnSp>
        <p:nvCxnSpPr>
          <p:cNvPr id="16" name="Straight Connector 15"/>
          <p:cNvCxnSpPr/>
          <p:nvPr/>
        </p:nvCxnSpPr>
        <p:spPr>
          <a:xfrm flipH="1">
            <a:off x="16456024" y="16934"/>
            <a:ext cx="7620000" cy="762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12216341" y="183091"/>
            <a:ext cx="12161310" cy="1216131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14471650" y="457200"/>
            <a:ext cx="9906000" cy="9906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14671675" y="64557"/>
            <a:ext cx="9705978" cy="970597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15690853" y="1219203"/>
            <a:ext cx="8686798" cy="868679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8545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9/11/2024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9233096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nchor="ct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4074868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368423" y="4013200"/>
            <a:ext cx="17068802" cy="4563200"/>
          </a:xfrm>
        </p:spPr>
        <p:txBody>
          <a:bodyPr anchor="b">
            <a:normAutofit/>
          </a:bodyPr>
          <a:lstStyle>
            <a:lvl1pPr algn="l">
              <a:defRPr sz="7200" b="0" cap="all"/>
            </a:lvl1pPr>
          </a:lstStyle>
          <a:p>
            <a:r>
              <a:rPr lang="pt-BR"/>
              <a:t>Clique para editar o título Mestre</a:t>
            </a:r>
            <a:endParaRPr lang="en-US" dirty="0"/>
          </a:p>
        </p:txBody>
      </p:sp>
      <p:sp>
        <p:nvSpPr>
          <p:cNvPr id="3" name="Text Placeholder 2"/>
          <p:cNvSpPr>
            <a:spLocks noGrp="1"/>
          </p:cNvSpPr>
          <p:nvPr>
            <p:ph type="body" idx="1"/>
          </p:nvPr>
        </p:nvSpPr>
        <p:spPr>
          <a:xfrm>
            <a:off x="1368426" y="8991600"/>
            <a:ext cx="17068800" cy="2997200"/>
          </a:xfrm>
        </p:spPr>
        <p:txBody>
          <a:bodyPr anchor="t">
            <a:normAutofit/>
          </a:bodyPr>
          <a:lstStyle>
            <a:lvl1pPr marL="0" indent="0" algn="l">
              <a:buNone/>
              <a:defRPr sz="36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0106481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368423" y="1371601"/>
            <a:ext cx="9875310" cy="7230534"/>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11616267" y="1371602"/>
            <a:ext cx="9868958" cy="723053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15418666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944161" y="1371600"/>
            <a:ext cx="9299574" cy="1152524"/>
          </a:xfrm>
        </p:spPr>
        <p:txBody>
          <a:bodyPr anchor="b">
            <a:noAutofit/>
          </a:bodyPr>
          <a:lstStyle>
            <a:lvl1pPr marL="0" indent="0">
              <a:buNone/>
              <a:defRPr sz="56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4" name="Content Placeholder 3"/>
          <p:cNvSpPr>
            <a:spLocks noGrp="1"/>
          </p:cNvSpPr>
          <p:nvPr>
            <p:ph sz="half" idx="2"/>
          </p:nvPr>
        </p:nvSpPr>
        <p:spPr>
          <a:xfrm>
            <a:off x="1368423" y="2541058"/>
            <a:ext cx="9875310" cy="6061076"/>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12158132" y="1371600"/>
            <a:ext cx="9330268" cy="1152524"/>
          </a:xfrm>
        </p:spPr>
        <p:txBody>
          <a:bodyPr anchor="b">
            <a:noAutofit/>
          </a:bodyPr>
          <a:lstStyle>
            <a:lvl1pPr marL="0" indent="0">
              <a:buNone/>
              <a:defRPr sz="56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6" name="Content Placeholder 5"/>
          <p:cNvSpPr>
            <a:spLocks noGrp="1"/>
          </p:cNvSpPr>
          <p:nvPr>
            <p:ph sz="quarter" idx="4"/>
          </p:nvPr>
        </p:nvSpPr>
        <p:spPr>
          <a:xfrm>
            <a:off x="11613090" y="2524124"/>
            <a:ext cx="9858376" cy="6061076"/>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6423198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16201655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41302074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170024" y="1371600"/>
            <a:ext cx="7315200" cy="2743200"/>
          </a:xfrm>
        </p:spPr>
        <p:txBody>
          <a:bodyPr anchor="b">
            <a:normAutofit/>
          </a:bodyPr>
          <a:lstStyle>
            <a:lvl1pPr algn="l">
              <a:defRPr sz="4800" b="0"/>
            </a:lvl1pPr>
          </a:lstStyle>
          <a:p>
            <a:r>
              <a:rPr lang="pt-BR"/>
              <a:t>Clique para editar o título Mestre</a:t>
            </a:r>
            <a:endParaRPr lang="en-US" dirty="0"/>
          </a:p>
        </p:txBody>
      </p:sp>
      <p:sp>
        <p:nvSpPr>
          <p:cNvPr id="3" name="Content Placeholder 2"/>
          <p:cNvSpPr>
            <a:spLocks noGrp="1"/>
          </p:cNvSpPr>
          <p:nvPr>
            <p:ph idx="1"/>
          </p:nvPr>
        </p:nvSpPr>
        <p:spPr>
          <a:xfrm>
            <a:off x="1368425" y="1371600"/>
            <a:ext cx="11887202" cy="10617200"/>
          </a:xfrm>
        </p:spPr>
        <p:txBody>
          <a:bodyPr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4170024" y="4419599"/>
            <a:ext cx="7315200" cy="4182534"/>
          </a:xfrm>
        </p:spPr>
        <p:txBody>
          <a:bodyPr anchor="t">
            <a:normAutofit/>
          </a:bodyPr>
          <a:lstStyle>
            <a:lvl1pPr marL="0" indent="0">
              <a:buNone/>
              <a:defRPr sz="32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9/11/2024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148787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445624" y="2895600"/>
            <a:ext cx="12039600" cy="2286000"/>
          </a:xfrm>
        </p:spPr>
        <p:txBody>
          <a:bodyPr anchor="b">
            <a:normAutofit/>
          </a:bodyPr>
          <a:lstStyle>
            <a:lvl1pPr algn="l">
              <a:defRPr sz="5600" b="0"/>
            </a:lvl1pPr>
          </a:lstStyle>
          <a:p>
            <a:r>
              <a:rPr lang="pt-BR"/>
              <a:t>Clique para editar o título Mestre</a:t>
            </a:r>
            <a:endParaRPr lang="en-US" dirty="0"/>
          </a:p>
        </p:txBody>
      </p:sp>
      <p:sp>
        <p:nvSpPr>
          <p:cNvPr id="14" name="Picture Placeholder 2"/>
          <p:cNvSpPr>
            <a:spLocks noGrp="1" noChangeAspect="1"/>
          </p:cNvSpPr>
          <p:nvPr>
            <p:ph type="pic" idx="1"/>
          </p:nvPr>
        </p:nvSpPr>
        <p:spPr>
          <a:xfrm>
            <a:off x="1978024" y="1828800"/>
            <a:ext cx="6561948" cy="9144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pt-BR"/>
              <a:t>Clique no ícone para adicionar uma imagem</a:t>
            </a:r>
            <a:endParaRPr lang="en-US" dirty="0"/>
          </a:p>
        </p:txBody>
      </p:sp>
      <p:sp>
        <p:nvSpPr>
          <p:cNvPr id="4" name="Text Placeholder 3"/>
          <p:cNvSpPr>
            <a:spLocks noGrp="1"/>
          </p:cNvSpPr>
          <p:nvPr>
            <p:ph type="body" sz="half" idx="2"/>
          </p:nvPr>
        </p:nvSpPr>
        <p:spPr>
          <a:xfrm>
            <a:off x="9445624" y="5554133"/>
            <a:ext cx="12042776" cy="4097866"/>
          </a:xfrm>
        </p:spPr>
        <p:txBody>
          <a:bodyPr anchor="t">
            <a:normAutofit/>
          </a:bodyPr>
          <a:lstStyle>
            <a:lvl1pPr marL="0" indent="0">
              <a:buNone/>
              <a:defRPr sz="36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9/11/2024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14763505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17" name="Picture Placeholder 2"/>
          <p:cNvSpPr>
            <a:spLocks noGrp="1" noChangeAspect="1"/>
          </p:cNvSpPr>
          <p:nvPr>
            <p:ph type="pic" idx="13"/>
          </p:nvPr>
        </p:nvSpPr>
        <p:spPr>
          <a:xfrm>
            <a:off x="1371600" y="1066800"/>
            <a:ext cx="21637624" cy="62484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pt-BR"/>
              <a:t>Clique no ícone para adicionar uma imagem</a:t>
            </a:r>
            <a:endParaRPr lang="en-US" dirty="0"/>
          </a:p>
        </p:txBody>
      </p:sp>
      <p:sp>
        <p:nvSpPr>
          <p:cNvPr id="16" name="Text Placeholder 9"/>
          <p:cNvSpPr>
            <a:spLocks noGrp="1"/>
          </p:cNvSpPr>
          <p:nvPr>
            <p:ph type="body" sz="quarter" idx="14"/>
          </p:nvPr>
        </p:nvSpPr>
        <p:spPr>
          <a:xfrm>
            <a:off x="1828804" y="7687734"/>
            <a:ext cx="16608420" cy="914400"/>
          </a:xfrm>
        </p:spPr>
        <p:txBody>
          <a:bodyPr anchor="t">
            <a:normAutofit/>
          </a:bodyPr>
          <a:lstStyle>
            <a:lvl1pPr marL="0" indent="0">
              <a:buFontTx/>
              <a:buNone/>
              <a:defRPr sz="3200"/>
            </a:lvl1pPr>
            <a:lvl2pPr marL="914400" indent="0">
              <a:buFontTx/>
              <a:buNone/>
              <a:defRPr/>
            </a:lvl2pPr>
            <a:lvl3pPr marL="1828800" indent="0">
              <a:buFontTx/>
              <a:buNone/>
              <a:defRPr/>
            </a:lvl3pPr>
            <a:lvl4pPr marL="2743200" indent="0">
              <a:buFontTx/>
              <a:buNone/>
              <a:defRPr/>
            </a:lvl4pPr>
            <a:lvl5pPr marL="3657600" indent="0">
              <a:buFontTx/>
              <a:buNone/>
              <a:defRPr/>
            </a:lvl5pPr>
          </a:lstStyle>
          <a:p>
            <a:pPr lvl="0"/>
            <a:r>
              <a:rPr lang="pt-BR"/>
              <a:t>Clique para editar os estilos de texto Mestres</a:t>
            </a:r>
          </a:p>
        </p:txBody>
      </p:sp>
      <p:sp>
        <p:nvSpPr>
          <p:cNvPr id="3" name="Date Placeholder 2"/>
          <p:cNvSpPr>
            <a:spLocks noGrp="1"/>
          </p:cNvSpPr>
          <p:nvPr>
            <p:ph type="dt" sz="half" idx="10"/>
          </p:nvPr>
        </p:nvSpPr>
        <p:spPr/>
        <p:txBody>
          <a:bodyPr/>
          <a:lstStyle/>
          <a:p>
            <a:fld id="{B61BEF0D-F0BB-DE4B-95CE-6DB70DBA9567}" type="datetimeFigureOut">
              <a:rPr lang="en-US" smtClean="0"/>
              <a:pPr/>
              <a:t>9/11/2024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9071839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368426" y="1371600"/>
            <a:ext cx="20116800" cy="5486400"/>
          </a:xfrm>
        </p:spPr>
        <p:txBody>
          <a:bodyPr anchor="ctr">
            <a:normAutofit/>
          </a:bodyPr>
          <a:lstStyle>
            <a:lvl1pPr algn="l">
              <a:defRPr sz="6400" b="0" cap="all"/>
            </a:lvl1pPr>
          </a:lstStyle>
          <a:p>
            <a:r>
              <a:rPr lang="pt-BR"/>
              <a:t>Clique para editar o título Mestre</a:t>
            </a:r>
            <a:endParaRPr lang="en-US" dirty="0"/>
          </a:p>
        </p:txBody>
      </p:sp>
      <p:sp>
        <p:nvSpPr>
          <p:cNvPr id="3" name="Text Placeholder 2"/>
          <p:cNvSpPr>
            <a:spLocks noGrp="1"/>
          </p:cNvSpPr>
          <p:nvPr>
            <p:ph type="body" idx="1"/>
          </p:nvPr>
        </p:nvSpPr>
        <p:spPr>
          <a:xfrm>
            <a:off x="1368424" y="8229600"/>
            <a:ext cx="17071976" cy="3759200"/>
          </a:xfrm>
        </p:spPr>
        <p:txBody>
          <a:bodyPr anchor="ctr">
            <a:normAutofit/>
          </a:bodyPr>
          <a:lstStyle>
            <a:lvl1pPr marL="0" indent="0" algn="l">
              <a:buNone/>
              <a:defRPr sz="40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23956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40824587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82823" y="1371600"/>
            <a:ext cx="18288002" cy="5486400"/>
          </a:xfrm>
        </p:spPr>
        <p:txBody>
          <a:bodyPr anchor="ctr">
            <a:normAutofit/>
          </a:bodyPr>
          <a:lstStyle>
            <a:lvl1pPr algn="l">
              <a:defRPr sz="6400" b="0" cap="all">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2892424" y="6858000"/>
            <a:ext cx="17068800" cy="762000"/>
          </a:xfrm>
        </p:spPr>
        <p:txBody>
          <a:bodyPr anchor="ctr"/>
          <a:lstStyle>
            <a:lvl1pPr marL="0" indent="0">
              <a:buFontTx/>
              <a:buNone/>
              <a:defRPr/>
            </a:lvl1pPr>
            <a:lvl2pPr marL="914400" indent="0">
              <a:buFontTx/>
              <a:buNone/>
              <a:defRPr/>
            </a:lvl2pPr>
            <a:lvl3pPr marL="1828800" indent="0">
              <a:buFontTx/>
              <a:buNone/>
              <a:defRPr/>
            </a:lvl3pPr>
            <a:lvl4pPr marL="2743200" indent="0">
              <a:buFontTx/>
              <a:buNone/>
              <a:defRPr/>
            </a:lvl4pPr>
            <a:lvl5pPr marL="36576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1368426" y="8602135"/>
            <a:ext cx="17068800" cy="3369730"/>
          </a:xfrm>
        </p:spPr>
        <p:txBody>
          <a:bodyPr anchor="ctr">
            <a:normAutofit/>
          </a:bodyPr>
          <a:lstStyle>
            <a:lvl1pPr marL="0" indent="0" algn="l">
              <a:buNone/>
              <a:defRPr sz="40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
        <p:nvSpPr>
          <p:cNvPr id="14" name="TextBox 13"/>
          <p:cNvSpPr txBox="1"/>
          <p:nvPr/>
        </p:nvSpPr>
        <p:spPr>
          <a:xfrm>
            <a:off x="1063624" y="1624444"/>
            <a:ext cx="1219200" cy="1169552"/>
          </a:xfrm>
          <a:prstGeom prst="rect">
            <a:avLst/>
          </a:prstGeom>
        </p:spPr>
        <p:txBody>
          <a:bodyPr vert="horz" lIns="182880" tIns="91440" rIns="182880" bIns="91440" rtlCol="0" anchor="ctr">
            <a:noAutofit/>
          </a:bodyPr>
          <a:lstStyle/>
          <a:p>
            <a:pPr lvl="0"/>
            <a:r>
              <a:rPr lang="en-US" sz="16000" dirty="0">
                <a:solidFill>
                  <a:schemeClr val="tx1"/>
                </a:solidFill>
                <a:effectLst/>
              </a:rPr>
              <a:t>“</a:t>
            </a:r>
          </a:p>
        </p:txBody>
      </p:sp>
      <p:sp>
        <p:nvSpPr>
          <p:cNvPr id="15" name="TextBox 14"/>
          <p:cNvSpPr txBox="1"/>
          <p:nvPr/>
        </p:nvSpPr>
        <p:spPr>
          <a:xfrm>
            <a:off x="20570824" y="5537202"/>
            <a:ext cx="1219200" cy="1169552"/>
          </a:xfrm>
          <a:prstGeom prst="rect">
            <a:avLst/>
          </a:prstGeom>
        </p:spPr>
        <p:txBody>
          <a:bodyPr vert="horz" lIns="182880" tIns="91440" rIns="182880" bIns="91440" rtlCol="0" anchor="ctr">
            <a:noAutofit/>
          </a:bodyPr>
          <a:lstStyle/>
          <a:p>
            <a:pPr lvl="0" algn="r"/>
            <a:r>
              <a:rPr lang="en-US" sz="16000" dirty="0">
                <a:solidFill>
                  <a:schemeClr val="tx1"/>
                </a:solidFill>
                <a:effectLst/>
              </a:rPr>
              <a:t>”</a:t>
            </a:r>
          </a:p>
        </p:txBody>
      </p:sp>
    </p:spTree>
    <p:extLst>
      <p:ext uri="{BB962C8B-B14F-4D97-AF65-F5344CB8AC3E}">
        <p14:creationId xmlns:p14="http://schemas.microsoft.com/office/powerpoint/2010/main" val="37374808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368424" y="6858000"/>
            <a:ext cx="17068800" cy="3394800"/>
          </a:xfrm>
        </p:spPr>
        <p:txBody>
          <a:bodyPr anchor="b">
            <a:normAutofit/>
          </a:bodyPr>
          <a:lstStyle>
            <a:lvl1pPr algn="l">
              <a:defRPr sz="6400" b="0" cap="all"/>
            </a:lvl1pPr>
          </a:lstStyle>
          <a:p>
            <a:r>
              <a:rPr lang="pt-BR"/>
              <a:t>Clique para editar o título Mestre</a:t>
            </a:r>
            <a:endParaRPr lang="en-US" dirty="0"/>
          </a:p>
        </p:txBody>
      </p:sp>
      <p:sp>
        <p:nvSpPr>
          <p:cNvPr id="3" name="Text Placeholder 2"/>
          <p:cNvSpPr>
            <a:spLocks noGrp="1"/>
          </p:cNvSpPr>
          <p:nvPr>
            <p:ph type="body" idx="1"/>
          </p:nvPr>
        </p:nvSpPr>
        <p:spPr>
          <a:xfrm>
            <a:off x="1368422" y="10265962"/>
            <a:ext cx="17071980" cy="1720800"/>
          </a:xfrm>
        </p:spPr>
        <p:txBody>
          <a:bodyPr anchor="t">
            <a:normAutofit/>
          </a:bodyPr>
          <a:lstStyle>
            <a:lvl1pPr marL="0" indent="0" algn="l">
              <a:buNone/>
              <a:defRPr sz="40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1912697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282826" y="1371600"/>
            <a:ext cx="18288000" cy="5486400"/>
          </a:xfrm>
        </p:spPr>
        <p:txBody>
          <a:bodyPr anchor="ctr">
            <a:normAutofit/>
          </a:bodyPr>
          <a:lstStyle>
            <a:lvl1pPr algn="l">
              <a:defRPr sz="6400" b="0" cap="all">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1368425" y="7857068"/>
            <a:ext cx="17068802" cy="2099732"/>
          </a:xfrm>
        </p:spPr>
        <p:txBody>
          <a:bodyPr vert="horz" lIns="91440" tIns="45720" rIns="91440" bIns="45720" rtlCol="0" anchor="b">
            <a:normAutofit/>
          </a:bodyPr>
          <a:lstStyle>
            <a:lvl1pPr>
              <a:buNone/>
              <a:defRPr lang="en-US" sz="4800" b="0" cap="all" dirty="0">
                <a:ln w="3175" cmpd="sng">
                  <a:noFill/>
                </a:ln>
                <a:solidFill>
                  <a:schemeClr val="tx1"/>
                </a:solidFill>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1368423" y="9956800"/>
            <a:ext cx="17068802" cy="2032000"/>
          </a:xfrm>
        </p:spPr>
        <p:txBody>
          <a:bodyPr anchor="t">
            <a:normAutofit/>
          </a:bodyPr>
          <a:lstStyle>
            <a:lvl1pPr marL="0" indent="0" algn="l">
              <a:buNone/>
              <a:defRPr sz="36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
        <p:nvSpPr>
          <p:cNvPr id="11" name="TextBox 10"/>
          <p:cNvSpPr txBox="1"/>
          <p:nvPr/>
        </p:nvSpPr>
        <p:spPr>
          <a:xfrm>
            <a:off x="1063624" y="1624444"/>
            <a:ext cx="1219200" cy="1169552"/>
          </a:xfrm>
          <a:prstGeom prst="rect">
            <a:avLst/>
          </a:prstGeom>
        </p:spPr>
        <p:txBody>
          <a:bodyPr vert="horz" lIns="182880" tIns="91440" rIns="182880" bIns="91440" rtlCol="0" anchor="ctr">
            <a:noAutofit/>
          </a:bodyPr>
          <a:lstStyle/>
          <a:p>
            <a:pPr lvl="0"/>
            <a:r>
              <a:rPr lang="en-US" sz="16000" dirty="0">
                <a:solidFill>
                  <a:schemeClr val="tx1"/>
                </a:solidFill>
                <a:effectLst/>
              </a:rPr>
              <a:t>“</a:t>
            </a:r>
          </a:p>
        </p:txBody>
      </p:sp>
      <p:sp>
        <p:nvSpPr>
          <p:cNvPr id="12" name="TextBox 11"/>
          <p:cNvSpPr txBox="1"/>
          <p:nvPr/>
        </p:nvSpPr>
        <p:spPr>
          <a:xfrm>
            <a:off x="20570824" y="5537202"/>
            <a:ext cx="1219200" cy="1169552"/>
          </a:xfrm>
          <a:prstGeom prst="rect">
            <a:avLst/>
          </a:prstGeom>
        </p:spPr>
        <p:txBody>
          <a:bodyPr vert="horz" lIns="182880" tIns="91440" rIns="182880" bIns="91440" rtlCol="0" anchor="ctr">
            <a:noAutofit/>
          </a:bodyPr>
          <a:lstStyle/>
          <a:p>
            <a:pPr lvl="0" algn="r"/>
            <a:r>
              <a:rPr lang="en-US" sz="16000" dirty="0">
                <a:solidFill>
                  <a:schemeClr val="tx1"/>
                </a:solidFill>
                <a:effectLst/>
              </a:rPr>
              <a:t>”</a:t>
            </a:r>
          </a:p>
        </p:txBody>
      </p:sp>
    </p:spTree>
    <p:extLst>
      <p:ext uri="{BB962C8B-B14F-4D97-AF65-F5344CB8AC3E}">
        <p14:creationId xmlns:p14="http://schemas.microsoft.com/office/powerpoint/2010/main" val="24681556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368426" y="1371600"/>
            <a:ext cx="20116800" cy="5486400"/>
          </a:xfrm>
        </p:spPr>
        <p:txBody>
          <a:bodyPr vert="horz" lIns="91440" tIns="45720" rIns="91440" bIns="45720" rtlCol="0" anchor="ctr">
            <a:normAutofit/>
          </a:bodyPr>
          <a:lstStyle>
            <a:lvl1pPr>
              <a:defRPr lang="en-US" b="0" dirty="0"/>
            </a:lvl1pPr>
          </a:lstStyle>
          <a:p>
            <a:pPr marL="0" lvl="0"/>
            <a:r>
              <a:rPr lang="pt-BR"/>
              <a:t>Clique para editar o título Mestre</a:t>
            </a:r>
            <a:endParaRPr lang="en-US" dirty="0"/>
          </a:p>
        </p:txBody>
      </p:sp>
      <p:sp>
        <p:nvSpPr>
          <p:cNvPr id="10" name="Text Placeholder 9"/>
          <p:cNvSpPr>
            <a:spLocks noGrp="1"/>
          </p:cNvSpPr>
          <p:nvPr>
            <p:ph type="body" sz="quarter" idx="13"/>
          </p:nvPr>
        </p:nvSpPr>
        <p:spPr>
          <a:xfrm>
            <a:off x="1368424" y="7857068"/>
            <a:ext cx="17068800" cy="1676400"/>
          </a:xfrm>
        </p:spPr>
        <p:txBody>
          <a:bodyPr vert="horz" lIns="91440" tIns="45720" rIns="91440" bIns="45720" rtlCol="0" anchor="b">
            <a:normAutofit/>
          </a:bodyPr>
          <a:lstStyle>
            <a:lvl1pPr>
              <a:buNone/>
              <a:defRPr lang="en-US" sz="4800" b="0" cap="all" dirty="0">
                <a:ln w="3175" cmpd="sng">
                  <a:noFill/>
                </a:ln>
                <a:solidFill>
                  <a:schemeClr val="tx1"/>
                </a:solidFill>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1368423" y="9533465"/>
            <a:ext cx="17068802" cy="2455334"/>
          </a:xfrm>
        </p:spPr>
        <p:txBody>
          <a:bodyPr anchor="t">
            <a:normAutofit/>
          </a:bodyPr>
          <a:lstStyle>
            <a:lvl1pPr marL="0" indent="0" algn="l">
              <a:buNone/>
              <a:defRPr sz="36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3878480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197519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370424" y="1371600"/>
            <a:ext cx="4114800" cy="914400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371600" y="1371600"/>
            <a:ext cx="15646400" cy="10617200"/>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9669767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1_Título">
    <p:spTree>
      <p:nvGrpSpPr>
        <p:cNvPr id="1" name=""/>
        <p:cNvGrpSpPr/>
        <p:nvPr/>
      </p:nvGrpSpPr>
      <p:grpSpPr>
        <a:xfrm>
          <a:off x="0" y="0"/>
          <a:ext cx="0" cy="0"/>
          <a:chOff x="0" y="0"/>
          <a:chExt cx="0" cy="0"/>
        </a:xfrm>
      </p:grpSpPr>
      <p:sp>
        <p:nvSpPr>
          <p:cNvPr id="11" name="Nível de Corpo Um…"/>
          <p:cNvSpPr txBox="1">
            <a:spLocks noGrp="1"/>
          </p:cNvSpPr>
          <p:nvPr>
            <p:ph type="body" sz="quarter" idx="1" hasCustomPrompt="1"/>
          </p:nvPr>
        </p:nvSpPr>
        <p:spPr>
          <a:xfrm>
            <a:off x="1201340" y="11859862"/>
            <a:ext cx="21971005" cy="636981"/>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Autoria e Data</a:t>
            </a:r>
          </a:p>
          <a:p>
            <a:pPr lvl="1"/>
            <a:endParaRPr/>
          </a:p>
          <a:p>
            <a:pPr lvl="2"/>
            <a:endParaRPr/>
          </a:p>
          <a:p>
            <a:pPr lvl="3"/>
            <a:endParaRPr/>
          </a:p>
          <a:p>
            <a:pPr lvl="4"/>
            <a:endParaRPr/>
          </a:p>
        </p:txBody>
      </p:sp>
      <p:sp>
        <p:nvSpPr>
          <p:cNvPr id="12" name="Título da Apresentação"/>
          <p:cNvSpPr txBox="1">
            <a:spLocks noGrp="1"/>
          </p:cNvSpPr>
          <p:nvPr>
            <p:ph type="title" hasCustomPrompt="1"/>
          </p:nvPr>
        </p:nvSpPr>
        <p:spPr>
          <a:xfrm>
            <a:off x="1206496" y="2574991"/>
            <a:ext cx="21971005" cy="4648203"/>
          </a:xfrm>
          <a:prstGeom prst="rect">
            <a:avLst/>
          </a:prstGeom>
        </p:spPr>
        <p:txBody>
          <a:bodyPr anchor="b"/>
          <a:lstStyle>
            <a:lvl1pPr>
              <a:defRPr sz="11600" spc="-232"/>
            </a:lvl1pPr>
          </a:lstStyle>
          <a:p>
            <a:r>
              <a:t>Título da Apresentação</a:t>
            </a:r>
          </a:p>
        </p:txBody>
      </p:sp>
      <p:sp>
        <p:nvSpPr>
          <p:cNvPr id="13" name="Nível de Corpo Um…"/>
          <p:cNvSpPr txBox="1">
            <a:spLocks noGrp="1"/>
          </p:cNvSpPr>
          <p:nvPr>
            <p:ph type="body" sz="quarter" idx="21" hasCustomPrompt="1"/>
          </p:nvPr>
        </p:nvSpPr>
        <p:spPr>
          <a:xfrm>
            <a:off x="1201342" y="7223190"/>
            <a:ext cx="21971002" cy="1905003"/>
          </a:xfrm>
          <a:prstGeom prst="rect">
            <a:avLst/>
          </a:prstGeom>
        </p:spPr>
        <p:txBody>
          <a:bodyPr numCol="1" spcCol="38100"/>
          <a:lstStyle>
            <a:lvl1pPr marL="0" indent="0" defTabSz="825500">
              <a:lnSpc>
                <a:spcPct val="100000"/>
              </a:lnSpc>
              <a:spcBef>
                <a:spcPts val="0"/>
              </a:spcBef>
              <a:buSzTx/>
              <a:buNone/>
              <a:defRPr sz="5500" b="1"/>
            </a:lvl1pPr>
          </a:lstStyle>
          <a:p>
            <a:r>
              <a:t>Subtítulo da Apresentação</a:t>
            </a:r>
          </a:p>
        </p:txBody>
      </p:sp>
      <p:sp>
        <p:nvSpPr>
          <p:cNvPr id="14" name="Número do Slide"/>
          <p:cNvSpPr txBox="1">
            <a:spLocks noGrp="1"/>
          </p:cNvSpPr>
          <p:nvPr>
            <p:ph type="sldNum" sz="quarter" idx="2"/>
          </p:nvPr>
        </p:nvSpPr>
        <p:spPr>
          <a:xfrm>
            <a:off x="12001500" y="13080999"/>
            <a:ext cx="368504" cy="374600"/>
          </a:xfrm>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3026306065"/>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9/11/2024</a:t>
            </a:fld>
            <a:endParaRPr lang="en-US"/>
          </a:p>
        </p:txBody>
      </p:sp>
      <p:sp>
        <p:nvSpPr>
          <p:cNvPr id="4" name="Holder 4"/>
          <p:cNvSpPr>
            <a:spLocks noGrp="1"/>
          </p:cNvSpPr>
          <p:nvPr>
            <p:ph type="sldNum" sz="quarter" idx="7"/>
          </p:nvPr>
        </p:nvSpPr>
        <p:spPr>
          <a:xfrm>
            <a:off x="12002917" y="13178600"/>
            <a:ext cx="367087" cy="276999"/>
          </a:xfrm>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4961546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4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B2B090AF-B60F-4B9B-9615-FE891E006CDE}"/>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141492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5_Contents slide layout">
    <p:spTree>
      <p:nvGrpSpPr>
        <p:cNvPr id="1" name=""/>
        <p:cNvGrpSpPr/>
        <p:nvPr/>
      </p:nvGrpSpPr>
      <p:grpSpPr>
        <a:xfrm>
          <a:off x="0" y="0"/>
          <a:ext cx="0" cy="0"/>
          <a:chOff x="0" y="0"/>
          <a:chExt cx="0" cy="0"/>
        </a:xfrm>
      </p:grpSpPr>
      <p:sp>
        <p:nvSpPr>
          <p:cNvPr id="2" name="그림 개체 틀 13">
            <a:extLst>
              <a:ext uri="{FF2B5EF4-FFF2-40B4-BE49-F238E27FC236}">
                <a16:creationId xmlns:a16="http://schemas.microsoft.com/office/drawing/2014/main" id="{9BBF72CF-6564-4AA3-8EE2-384EF2B43546}"/>
              </a:ext>
            </a:extLst>
          </p:cNvPr>
          <p:cNvSpPr>
            <a:spLocks noGrp="1"/>
          </p:cNvSpPr>
          <p:nvPr>
            <p:ph type="pic" idx="16" hasCustomPrompt="1"/>
          </p:nvPr>
        </p:nvSpPr>
        <p:spPr>
          <a:xfrm>
            <a:off x="11322874" y="0"/>
            <a:ext cx="13061128" cy="13716000"/>
          </a:xfrm>
          <a:custGeom>
            <a:avLst/>
            <a:gdLst>
              <a:gd name="connsiteX0" fmla="*/ 4044771 w 6530564"/>
              <a:gd name="connsiteY0" fmla="*/ 6093451 h 6858000"/>
              <a:gd name="connsiteX1" fmla="*/ 4045742 w 6530564"/>
              <a:gd name="connsiteY1" fmla="*/ 6095312 h 6858000"/>
              <a:gd name="connsiteX2" fmla="*/ 4035428 w 6530564"/>
              <a:gd name="connsiteY2" fmla="*/ 6095447 h 6858000"/>
              <a:gd name="connsiteX3" fmla="*/ 4044771 w 6530564"/>
              <a:gd name="connsiteY3" fmla="*/ 6093451 h 6858000"/>
              <a:gd name="connsiteX4" fmla="*/ 4313376 w 6530564"/>
              <a:gd name="connsiteY4" fmla="*/ 6001876 h 6858000"/>
              <a:gd name="connsiteX5" fmla="*/ 4333057 w 6530564"/>
              <a:gd name="connsiteY5" fmla="*/ 6002555 h 6858000"/>
              <a:gd name="connsiteX6" fmla="*/ 4334056 w 6530564"/>
              <a:gd name="connsiteY6" fmla="*/ 6007226 h 6858000"/>
              <a:gd name="connsiteX7" fmla="*/ 4335053 w 6530564"/>
              <a:gd name="connsiteY7" fmla="*/ 6011898 h 6858000"/>
              <a:gd name="connsiteX8" fmla="*/ 4253651 w 6530564"/>
              <a:gd name="connsiteY8" fmla="*/ 6019520 h 6858000"/>
              <a:gd name="connsiteX9" fmla="*/ 4308706 w 6530564"/>
              <a:gd name="connsiteY9" fmla="*/ 6002875 h 6858000"/>
              <a:gd name="connsiteX10" fmla="*/ 4371425 w 6530564"/>
              <a:gd name="connsiteY10" fmla="*/ 5999243 h 6858000"/>
              <a:gd name="connsiteX11" fmla="*/ 4381959 w 6530564"/>
              <a:gd name="connsiteY11" fmla="*/ 5999606 h 6858000"/>
              <a:gd name="connsiteX12" fmla="*/ 4343399 w 6530564"/>
              <a:gd name="connsiteY12" fmla="*/ 6005230 h 6858000"/>
              <a:gd name="connsiteX13" fmla="*/ 4348069 w 6530564"/>
              <a:gd name="connsiteY13" fmla="*/ 6004231 h 6858000"/>
              <a:gd name="connsiteX14" fmla="*/ 4352740 w 6530564"/>
              <a:gd name="connsiteY14" fmla="*/ 6003234 h 6858000"/>
              <a:gd name="connsiteX15" fmla="*/ 4371425 w 6530564"/>
              <a:gd name="connsiteY15" fmla="*/ 5999243 h 6858000"/>
              <a:gd name="connsiteX16" fmla="*/ 5313770 w 6530564"/>
              <a:gd name="connsiteY16" fmla="*/ 5992063 h 6858000"/>
              <a:gd name="connsiteX17" fmla="*/ 5303509 w 6530564"/>
              <a:gd name="connsiteY17" fmla="*/ 5995476 h 6858000"/>
              <a:gd name="connsiteX18" fmla="*/ 5304507 w 6530564"/>
              <a:gd name="connsiteY18" fmla="*/ 6000145 h 6858000"/>
              <a:gd name="connsiteX19" fmla="*/ 5254793 w 6530564"/>
              <a:gd name="connsiteY19" fmla="*/ 6024769 h 6858000"/>
              <a:gd name="connsiteX20" fmla="*/ 5317025 w 6530564"/>
              <a:gd name="connsiteY20" fmla="*/ 5995549 h 6858000"/>
              <a:gd name="connsiteX21" fmla="*/ 4434660 w 6530564"/>
              <a:gd name="connsiteY21" fmla="*/ 5991919 h 6858000"/>
              <a:gd name="connsiteX22" fmla="*/ 4395777 w 6530564"/>
              <a:gd name="connsiteY22" fmla="*/ 5998924 h 6858000"/>
              <a:gd name="connsiteX23" fmla="*/ 4391107 w 6530564"/>
              <a:gd name="connsiteY23" fmla="*/ 5999922 h 6858000"/>
              <a:gd name="connsiteX24" fmla="*/ 4381959 w 6530564"/>
              <a:gd name="connsiteY24" fmla="*/ 5999606 h 6858000"/>
              <a:gd name="connsiteX25" fmla="*/ 5563150 w 6530564"/>
              <a:gd name="connsiteY25" fmla="*/ 5743821 h 6858000"/>
              <a:gd name="connsiteX26" fmla="*/ 5562539 w 6530564"/>
              <a:gd name="connsiteY26" fmla="*/ 5744767 h 6858000"/>
              <a:gd name="connsiteX27" fmla="*/ 5557868 w 6530564"/>
              <a:gd name="connsiteY27" fmla="*/ 5745764 h 6858000"/>
              <a:gd name="connsiteX28" fmla="*/ 2418715 w 6530564"/>
              <a:gd name="connsiteY28" fmla="*/ 5683798 h 6858000"/>
              <a:gd name="connsiteX29" fmla="*/ 2423109 w 6530564"/>
              <a:gd name="connsiteY29" fmla="*/ 5687744 h 6858000"/>
              <a:gd name="connsiteX30" fmla="*/ 2419712 w 6530564"/>
              <a:gd name="connsiteY30" fmla="*/ 5688470 h 6858000"/>
              <a:gd name="connsiteX31" fmla="*/ 2418715 w 6530564"/>
              <a:gd name="connsiteY31" fmla="*/ 5683798 h 6858000"/>
              <a:gd name="connsiteX32" fmla="*/ 5855983 w 6530564"/>
              <a:gd name="connsiteY32" fmla="*/ 5403674 h 6858000"/>
              <a:gd name="connsiteX33" fmla="*/ 5851753 w 6530564"/>
              <a:gd name="connsiteY33" fmla="*/ 5406742 h 6858000"/>
              <a:gd name="connsiteX34" fmla="*/ 5851313 w 6530564"/>
              <a:gd name="connsiteY34" fmla="*/ 5404671 h 6858000"/>
              <a:gd name="connsiteX35" fmla="*/ 5855983 w 6530564"/>
              <a:gd name="connsiteY35" fmla="*/ 5403674 h 6858000"/>
              <a:gd name="connsiteX36" fmla="*/ 4512474 w 6530564"/>
              <a:gd name="connsiteY36" fmla="*/ 5165146 h 6858000"/>
              <a:gd name="connsiteX37" fmla="*/ 4513179 w 6530564"/>
              <a:gd name="connsiteY37" fmla="*/ 5165335 h 6858000"/>
              <a:gd name="connsiteX38" fmla="*/ 4508315 w 6530564"/>
              <a:gd name="connsiteY38" fmla="*/ 5167547 h 6858000"/>
              <a:gd name="connsiteX39" fmla="*/ 4512474 w 6530564"/>
              <a:gd name="connsiteY39" fmla="*/ 5165146 h 6858000"/>
              <a:gd name="connsiteX40" fmla="*/ 4373541 w 6530564"/>
              <a:gd name="connsiteY40" fmla="*/ 5128612 h 6858000"/>
              <a:gd name="connsiteX41" fmla="*/ 4362165 w 6530564"/>
              <a:gd name="connsiteY41" fmla="*/ 5131201 h 6858000"/>
              <a:gd name="connsiteX42" fmla="*/ 4370545 w 6530564"/>
              <a:gd name="connsiteY42" fmla="*/ 5130631 h 6858000"/>
              <a:gd name="connsiteX43" fmla="*/ 3626785 w 6530564"/>
              <a:gd name="connsiteY43" fmla="*/ 5124711 h 6858000"/>
              <a:gd name="connsiteX44" fmla="*/ 3639907 w 6530564"/>
              <a:gd name="connsiteY44" fmla="*/ 5128227 h 6858000"/>
              <a:gd name="connsiteX45" fmla="*/ 3629186 w 6530564"/>
              <a:gd name="connsiteY45" fmla="*/ 5128871 h 6858000"/>
              <a:gd name="connsiteX46" fmla="*/ 3625905 w 6530564"/>
              <a:gd name="connsiteY46" fmla="*/ 5127992 h 6858000"/>
              <a:gd name="connsiteX47" fmla="*/ 3622627 w 6530564"/>
              <a:gd name="connsiteY47" fmla="*/ 5127114 h 6858000"/>
              <a:gd name="connsiteX48" fmla="*/ 3619346 w 6530564"/>
              <a:gd name="connsiteY48" fmla="*/ 5126234 h 6858000"/>
              <a:gd name="connsiteX49" fmla="*/ 3626785 w 6530564"/>
              <a:gd name="connsiteY49" fmla="*/ 5124711 h 6858000"/>
              <a:gd name="connsiteX50" fmla="*/ 3360612 w 6530564"/>
              <a:gd name="connsiteY50" fmla="*/ 5081517 h 6858000"/>
              <a:gd name="connsiteX51" fmla="*/ 3363892 w 6530564"/>
              <a:gd name="connsiteY51" fmla="*/ 5082396 h 6858000"/>
              <a:gd name="connsiteX52" fmla="*/ 3359734 w 6530564"/>
              <a:gd name="connsiteY52" fmla="*/ 5084797 h 6858000"/>
              <a:gd name="connsiteX53" fmla="*/ 3360612 w 6530564"/>
              <a:gd name="connsiteY53" fmla="*/ 5081517 h 6858000"/>
              <a:gd name="connsiteX54" fmla="*/ 3200777 w 6530564"/>
              <a:gd name="connsiteY54" fmla="*/ 5049024 h 6858000"/>
              <a:gd name="connsiteX55" fmla="*/ 3203804 w 6530564"/>
              <a:gd name="connsiteY55" fmla="*/ 5050048 h 6858000"/>
              <a:gd name="connsiteX56" fmla="*/ 3200523 w 6530564"/>
              <a:gd name="connsiteY56" fmla="*/ 5049169 h 6858000"/>
              <a:gd name="connsiteX57" fmla="*/ 3219693 w 6530564"/>
              <a:gd name="connsiteY57" fmla="*/ 5047769 h 6858000"/>
              <a:gd name="connsiteX58" fmla="*/ 3228523 w 6530564"/>
              <a:gd name="connsiteY58" fmla="*/ 5049640 h 6858000"/>
              <a:gd name="connsiteX59" fmla="*/ 3230924 w 6530564"/>
              <a:gd name="connsiteY59" fmla="*/ 5053799 h 6858000"/>
              <a:gd name="connsiteX60" fmla="*/ 3234205 w 6530564"/>
              <a:gd name="connsiteY60" fmla="*/ 5054678 h 6858000"/>
              <a:gd name="connsiteX61" fmla="*/ 3236606 w 6530564"/>
              <a:gd name="connsiteY61" fmla="*/ 5058838 h 6858000"/>
              <a:gd name="connsiteX62" fmla="*/ 3239886 w 6530564"/>
              <a:gd name="connsiteY62" fmla="*/ 5059716 h 6858000"/>
              <a:gd name="connsiteX63" fmla="*/ 3240766 w 6530564"/>
              <a:gd name="connsiteY63" fmla="*/ 5056436 h 6858000"/>
              <a:gd name="connsiteX64" fmla="*/ 3267886 w 6530564"/>
              <a:gd name="connsiteY64" fmla="*/ 5060188 h 6858000"/>
              <a:gd name="connsiteX65" fmla="*/ 3267006 w 6530564"/>
              <a:gd name="connsiteY65" fmla="*/ 5063467 h 6858000"/>
              <a:gd name="connsiteX66" fmla="*/ 3273569 w 6530564"/>
              <a:gd name="connsiteY66" fmla="*/ 5065226 h 6858000"/>
              <a:gd name="connsiteX67" fmla="*/ 3276848 w 6530564"/>
              <a:gd name="connsiteY67" fmla="*/ 5066104 h 6858000"/>
              <a:gd name="connsiteX68" fmla="*/ 3308771 w 6530564"/>
              <a:gd name="connsiteY68" fmla="*/ 5078174 h 6858000"/>
              <a:gd name="connsiteX69" fmla="*/ 3309651 w 6530564"/>
              <a:gd name="connsiteY69" fmla="*/ 5074894 h 6858000"/>
              <a:gd name="connsiteX70" fmla="*/ 3312052 w 6530564"/>
              <a:gd name="connsiteY70" fmla="*/ 5079053 h 6858000"/>
              <a:gd name="connsiteX71" fmla="*/ 3316211 w 6530564"/>
              <a:gd name="connsiteY71" fmla="*/ 5076651 h 6858000"/>
              <a:gd name="connsiteX72" fmla="*/ 3335893 w 6530564"/>
              <a:gd name="connsiteY72" fmla="*/ 5081925 h 6858000"/>
              <a:gd name="connsiteX73" fmla="*/ 3346612 w 6530564"/>
              <a:gd name="connsiteY73" fmla="*/ 5081283 h 6858000"/>
              <a:gd name="connsiteX74" fmla="*/ 3349015 w 6530564"/>
              <a:gd name="connsiteY74" fmla="*/ 5085441 h 6858000"/>
              <a:gd name="connsiteX75" fmla="*/ 3354053 w 6530564"/>
              <a:gd name="connsiteY75" fmla="*/ 5079760 h 6858000"/>
              <a:gd name="connsiteX76" fmla="*/ 3353173 w 6530564"/>
              <a:gd name="connsiteY76" fmla="*/ 5083040 h 6858000"/>
              <a:gd name="connsiteX77" fmla="*/ 3356453 w 6530564"/>
              <a:gd name="connsiteY77" fmla="*/ 5083919 h 6858000"/>
              <a:gd name="connsiteX78" fmla="*/ 3359734 w 6530564"/>
              <a:gd name="connsiteY78" fmla="*/ 5084797 h 6858000"/>
              <a:gd name="connsiteX79" fmla="*/ 3363013 w 6530564"/>
              <a:gd name="connsiteY79" fmla="*/ 5085677 h 6858000"/>
              <a:gd name="connsiteX80" fmla="*/ 3366295 w 6530564"/>
              <a:gd name="connsiteY80" fmla="*/ 5086556 h 6858000"/>
              <a:gd name="connsiteX81" fmla="*/ 3371975 w 6530564"/>
              <a:gd name="connsiteY81" fmla="*/ 5091594 h 6858000"/>
              <a:gd name="connsiteX82" fmla="*/ 3379415 w 6530564"/>
              <a:gd name="connsiteY82" fmla="*/ 5090071 h 6858000"/>
              <a:gd name="connsiteX83" fmla="*/ 3398218 w 6530564"/>
              <a:gd name="connsiteY83" fmla="*/ 5098625 h 6858000"/>
              <a:gd name="connsiteX84" fmla="*/ 3338294 w 6530564"/>
              <a:gd name="connsiteY84" fmla="*/ 5086085 h 6858000"/>
              <a:gd name="connsiteX85" fmla="*/ 3309415 w 6530564"/>
              <a:gd name="connsiteY85" fmla="*/ 5088893 h 6858000"/>
              <a:gd name="connsiteX86" fmla="*/ 3275734 w 6530564"/>
              <a:gd name="connsiteY86" fmla="*/ 5083385 h 6858000"/>
              <a:gd name="connsiteX87" fmla="*/ 3221727 w 6530564"/>
              <a:gd name="connsiteY87" fmla="*/ 5061883 h 6858000"/>
              <a:gd name="connsiteX88" fmla="*/ 3225887 w 6530564"/>
              <a:gd name="connsiteY88" fmla="*/ 5059480 h 6858000"/>
              <a:gd name="connsiteX89" fmla="*/ 3222606 w 6530564"/>
              <a:gd name="connsiteY89" fmla="*/ 5058602 h 6858000"/>
              <a:gd name="connsiteX90" fmla="*/ 3210364 w 6530564"/>
              <a:gd name="connsiteY90" fmla="*/ 5051805 h 6858000"/>
              <a:gd name="connsiteX91" fmla="*/ 3207083 w 6530564"/>
              <a:gd name="connsiteY91" fmla="*/ 5050927 h 6858000"/>
              <a:gd name="connsiteX92" fmla="*/ 3207921 w 6530564"/>
              <a:gd name="connsiteY92" fmla="*/ 5047800 h 6858000"/>
              <a:gd name="connsiteX93" fmla="*/ 3213235 w 6530564"/>
              <a:gd name="connsiteY93" fmla="*/ 5049498 h 6858000"/>
              <a:gd name="connsiteX94" fmla="*/ 3219693 w 6530564"/>
              <a:gd name="connsiteY94" fmla="*/ 5047769 h 6858000"/>
              <a:gd name="connsiteX95" fmla="*/ 3204682 w 6530564"/>
              <a:gd name="connsiteY95" fmla="*/ 5046768 h 6858000"/>
              <a:gd name="connsiteX96" fmla="*/ 3207964 w 6530564"/>
              <a:gd name="connsiteY96" fmla="*/ 5047647 h 6858000"/>
              <a:gd name="connsiteX97" fmla="*/ 3207921 w 6530564"/>
              <a:gd name="connsiteY97" fmla="*/ 5047800 h 6858000"/>
              <a:gd name="connsiteX98" fmla="*/ 1727225 w 6530564"/>
              <a:gd name="connsiteY98" fmla="*/ 5030520 h 6858000"/>
              <a:gd name="connsiteX99" fmla="*/ 1725536 w 6530564"/>
              <a:gd name="connsiteY99" fmla="*/ 5030881 h 6858000"/>
              <a:gd name="connsiteX100" fmla="*/ 1727974 w 6530564"/>
              <a:gd name="connsiteY100" fmla="*/ 5034027 h 6858000"/>
              <a:gd name="connsiteX101" fmla="*/ 4899046 w 6530564"/>
              <a:gd name="connsiteY101" fmla="*/ 4955822 h 6858000"/>
              <a:gd name="connsiteX102" fmla="*/ 4902327 w 6530564"/>
              <a:gd name="connsiteY102" fmla="*/ 4956701 h 6858000"/>
              <a:gd name="connsiteX103" fmla="*/ 4898167 w 6530564"/>
              <a:gd name="connsiteY103" fmla="*/ 4959102 h 6858000"/>
              <a:gd name="connsiteX104" fmla="*/ 4899046 w 6530564"/>
              <a:gd name="connsiteY104" fmla="*/ 4955822 h 6858000"/>
              <a:gd name="connsiteX105" fmla="*/ 4909765 w 6530564"/>
              <a:gd name="connsiteY105" fmla="*/ 4955178 h 6858000"/>
              <a:gd name="connsiteX106" fmla="*/ 4908886 w 6530564"/>
              <a:gd name="connsiteY106" fmla="*/ 4958459 h 6858000"/>
              <a:gd name="connsiteX107" fmla="*/ 4904727 w 6530564"/>
              <a:gd name="connsiteY107" fmla="*/ 4960860 h 6858000"/>
              <a:gd name="connsiteX108" fmla="*/ 4886804 w 6530564"/>
              <a:gd name="connsiteY108" fmla="*/ 4949025 h 6858000"/>
              <a:gd name="connsiteX109" fmla="*/ 4885925 w 6530564"/>
              <a:gd name="connsiteY109" fmla="*/ 4952305 h 6858000"/>
              <a:gd name="connsiteX110" fmla="*/ 4882645 w 6530564"/>
              <a:gd name="connsiteY110" fmla="*/ 4951427 h 6858000"/>
              <a:gd name="connsiteX111" fmla="*/ 4886804 w 6530564"/>
              <a:gd name="connsiteY111" fmla="*/ 4949025 h 6858000"/>
              <a:gd name="connsiteX112" fmla="*/ 1904088 w 6530564"/>
              <a:gd name="connsiteY112" fmla="*/ 4943893 h 6858000"/>
              <a:gd name="connsiteX113" fmla="*/ 1909757 w 6530564"/>
              <a:gd name="connsiteY113" fmla="*/ 4947566 h 6858000"/>
              <a:gd name="connsiteX114" fmla="*/ 1905087 w 6530564"/>
              <a:gd name="connsiteY114" fmla="*/ 4948563 h 6858000"/>
              <a:gd name="connsiteX115" fmla="*/ 4977467 w 6530564"/>
              <a:gd name="connsiteY115" fmla="*/ 4879455 h 6858000"/>
              <a:gd name="connsiteX116" fmla="*/ 4858971 w 6530564"/>
              <a:gd name="connsiteY116" fmla="*/ 4948076 h 6858000"/>
              <a:gd name="connsiteX117" fmla="*/ 4660094 w 6530564"/>
              <a:gd name="connsiteY117" fmla="*/ 5042804 h 6858000"/>
              <a:gd name="connsiteX118" fmla="*/ 4444457 w 6530564"/>
              <a:gd name="connsiteY118" fmla="*/ 5112467 h 6858000"/>
              <a:gd name="connsiteX119" fmla="*/ 4389558 w 6530564"/>
              <a:gd name="connsiteY119" fmla="*/ 5124965 h 6858000"/>
              <a:gd name="connsiteX120" fmla="*/ 4383717 w 6530564"/>
              <a:gd name="connsiteY120" fmla="*/ 5128009 h 6858000"/>
              <a:gd name="connsiteX121" fmla="*/ 4343187 w 6530564"/>
              <a:gd name="connsiteY121" fmla="*/ 5140882 h 6858000"/>
              <a:gd name="connsiteX122" fmla="*/ 4339907 w 6530564"/>
              <a:gd name="connsiteY122" fmla="*/ 5140002 h 6858000"/>
              <a:gd name="connsiteX123" fmla="*/ 4336627 w 6530564"/>
              <a:gd name="connsiteY123" fmla="*/ 5139123 h 6858000"/>
              <a:gd name="connsiteX124" fmla="*/ 4335748 w 6530564"/>
              <a:gd name="connsiteY124" fmla="*/ 5142403 h 6858000"/>
              <a:gd name="connsiteX125" fmla="*/ 4317590 w 6530564"/>
              <a:gd name="connsiteY125" fmla="*/ 5144570 h 6858000"/>
              <a:gd name="connsiteX126" fmla="*/ 4314308 w 6530564"/>
              <a:gd name="connsiteY126" fmla="*/ 5143691 h 6858000"/>
              <a:gd name="connsiteX127" fmla="*/ 4310149 w 6530564"/>
              <a:gd name="connsiteY127" fmla="*/ 5146092 h 6858000"/>
              <a:gd name="connsiteX128" fmla="*/ 4313430 w 6530564"/>
              <a:gd name="connsiteY128" fmla="*/ 5146971 h 6858000"/>
              <a:gd name="connsiteX129" fmla="*/ 4271193 w 6530564"/>
              <a:gd name="connsiteY129" fmla="*/ 5160265 h 6858000"/>
              <a:gd name="connsiteX130" fmla="*/ 4272073 w 6530564"/>
              <a:gd name="connsiteY130" fmla="*/ 5156984 h 6858000"/>
              <a:gd name="connsiteX131" fmla="*/ 4268793 w 6530564"/>
              <a:gd name="connsiteY131" fmla="*/ 5156105 h 6858000"/>
              <a:gd name="connsiteX132" fmla="*/ 4264633 w 6530564"/>
              <a:gd name="connsiteY132" fmla="*/ 5158507 h 6858000"/>
              <a:gd name="connsiteX133" fmla="*/ 4263755 w 6530564"/>
              <a:gd name="connsiteY133" fmla="*/ 5161788 h 6858000"/>
              <a:gd name="connsiteX134" fmla="*/ 4260474 w 6530564"/>
              <a:gd name="connsiteY134" fmla="*/ 5160908 h 6858000"/>
              <a:gd name="connsiteX135" fmla="*/ 4239034 w 6530564"/>
              <a:gd name="connsiteY135" fmla="*/ 5162195 h 6858000"/>
              <a:gd name="connsiteX136" fmla="*/ 4233996 w 6530564"/>
              <a:gd name="connsiteY136" fmla="*/ 5167877 h 6858000"/>
              <a:gd name="connsiteX137" fmla="*/ 4226557 w 6530564"/>
              <a:gd name="connsiteY137" fmla="*/ 5169398 h 6858000"/>
              <a:gd name="connsiteX138" fmla="*/ 4224157 w 6530564"/>
              <a:gd name="connsiteY138" fmla="*/ 5165240 h 6858000"/>
              <a:gd name="connsiteX139" fmla="*/ 4219997 w 6530564"/>
              <a:gd name="connsiteY139" fmla="*/ 5167641 h 6858000"/>
              <a:gd name="connsiteX140" fmla="*/ 4215837 w 6530564"/>
              <a:gd name="connsiteY140" fmla="*/ 5170042 h 6858000"/>
              <a:gd name="connsiteX141" fmla="*/ 4181921 w 6530564"/>
              <a:gd name="connsiteY141" fmla="*/ 5178534 h 6858000"/>
              <a:gd name="connsiteX142" fmla="*/ 4195921 w 6530564"/>
              <a:gd name="connsiteY142" fmla="*/ 5178768 h 6858000"/>
              <a:gd name="connsiteX143" fmla="*/ 4211678 w 6530564"/>
              <a:gd name="connsiteY143" fmla="*/ 5172443 h 6858000"/>
              <a:gd name="connsiteX144" fmla="*/ 4214959 w 6530564"/>
              <a:gd name="connsiteY144" fmla="*/ 5173322 h 6858000"/>
              <a:gd name="connsiteX145" fmla="*/ 4218239 w 6530564"/>
              <a:gd name="connsiteY145" fmla="*/ 5174202 h 6858000"/>
              <a:gd name="connsiteX146" fmla="*/ 4225678 w 6530564"/>
              <a:gd name="connsiteY146" fmla="*/ 5172679 h 6858000"/>
              <a:gd name="connsiteX147" fmla="*/ 4256315 w 6530564"/>
              <a:gd name="connsiteY147" fmla="*/ 5163309 h 6858000"/>
              <a:gd name="connsiteX148" fmla="*/ 4262875 w 6530564"/>
              <a:gd name="connsiteY148" fmla="*/ 5165067 h 6858000"/>
              <a:gd name="connsiteX149" fmla="*/ 4266157 w 6530564"/>
              <a:gd name="connsiteY149" fmla="*/ 5165946 h 6858000"/>
              <a:gd name="connsiteX150" fmla="*/ 4272717 w 6530564"/>
              <a:gd name="connsiteY150" fmla="*/ 5167703 h 6858000"/>
              <a:gd name="connsiteX151" fmla="*/ 4273595 w 6530564"/>
              <a:gd name="connsiteY151" fmla="*/ 5164424 h 6858000"/>
              <a:gd name="connsiteX152" fmla="*/ 4274474 w 6530564"/>
              <a:gd name="connsiteY152" fmla="*/ 5161144 h 6858000"/>
              <a:gd name="connsiteX153" fmla="*/ 4290233 w 6530564"/>
              <a:gd name="connsiteY153" fmla="*/ 5154819 h 6858000"/>
              <a:gd name="connsiteX154" fmla="*/ 4312551 w 6530564"/>
              <a:gd name="connsiteY154" fmla="*/ 5150251 h 6858000"/>
              <a:gd name="connsiteX155" fmla="*/ 4315831 w 6530564"/>
              <a:gd name="connsiteY155" fmla="*/ 5151131 h 6858000"/>
              <a:gd name="connsiteX156" fmla="*/ 4319110 w 6530564"/>
              <a:gd name="connsiteY156" fmla="*/ 5152009 h 6858000"/>
              <a:gd name="connsiteX157" fmla="*/ 4334869 w 6530564"/>
              <a:gd name="connsiteY157" fmla="*/ 5145684 h 6858000"/>
              <a:gd name="connsiteX158" fmla="*/ 4330709 w 6530564"/>
              <a:gd name="connsiteY158" fmla="*/ 5148085 h 6858000"/>
              <a:gd name="connsiteX159" fmla="*/ 4333989 w 6530564"/>
              <a:gd name="connsiteY159" fmla="*/ 5148964 h 6858000"/>
              <a:gd name="connsiteX160" fmla="*/ 4338149 w 6530564"/>
              <a:gd name="connsiteY160" fmla="*/ 5146563 h 6858000"/>
              <a:gd name="connsiteX161" fmla="*/ 4342309 w 6530564"/>
              <a:gd name="connsiteY161" fmla="*/ 5144162 h 6858000"/>
              <a:gd name="connsiteX162" fmla="*/ 4353029 w 6530564"/>
              <a:gd name="connsiteY162" fmla="*/ 5143519 h 6858000"/>
              <a:gd name="connsiteX163" fmla="*/ 4361347 w 6530564"/>
              <a:gd name="connsiteY163" fmla="*/ 5138715 h 6858000"/>
              <a:gd name="connsiteX164" fmla="*/ 4356309 w 6530564"/>
              <a:gd name="connsiteY164" fmla="*/ 5144397 h 6858000"/>
              <a:gd name="connsiteX165" fmla="*/ 4368785 w 6530564"/>
              <a:gd name="connsiteY165" fmla="*/ 5137194 h 6858000"/>
              <a:gd name="connsiteX166" fmla="*/ 4387825 w 6530564"/>
              <a:gd name="connsiteY166" fmla="*/ 5131747 h 6858000"/>
              <a:gd name="connsiteX167" fmla="*/ 4385187 w 6530564"/>
              <a:gd name="connsiteY167" fmla="*/ 5141588 h 6858000"/>
              <a:gd name="connsiteX168" fmla="*/ 4401825 w 6530564"/>
              <a:gd name="connsiteY168" fmla="*/ 5131982 h 6858000"/>
              <a:gd name="connsiteX169" fmla="*/ 4400945 w 6530564"/>
              <a:gd name="connsiteY169" fmla="*/ 5135263 h 6858000"/>
              <a:gd name="connsiteX170" fmla="*/ 4404225 w 6530564"/>
              <a:gd name="connsiteY170" fmla="*/ 5136142 h 6858000"/>
              <a:gd name="connsiteX171" fmla="*/ 4408385 w 6530564"/>
              <a:gd name="connsiteY171" fmla="*/ 5133740 h 6858000"/>
              <a:gd name="connsiteX172" fmla="*/ 4420862 w 6530564"/>
              <a:gd name="connsiteY172" fmla="*/ 5126537 h 6858000"/>
              <a:gd name="connsiteX173" fmla="*/ 4428303 w 6530564"/>
              <a:gd name="connsiteY173" fmla="*/ 5125014 h 6858000"/>
              <a:gd name="connsiteX174" fmla="*/ 4432461 w 6530564"/>
              <a:gd name="connsiteY174" fmla="*/ 5122611 h 6858000"/>
              <a:gd name="connsiteX175" fmla="*/ 4429181 w 6530564"/>
              <a:gd name="connsiteY175" fmla="*/ 5121733 h 6858000"/>
              <a:gd name="connsiteX176" fmla="*/ 4425901 w 6530564"/>
              <a:gd name="connsiteY176" fmla="*/ 5120854 h 6858000"/>
              <a:gd name="connsiteX177" fmla="*/ 4456537 w 6530564"/>
              <a:gd name="connsiteY177" fmla="*/ 5111486 h 6858000"/>
              <a:gd name="connsiteX178" fmla="*/ 4450621 w 6530564"/>
              <a:gd name="connsiteY178" fmla="*/ 5120446 h 6858000"/>
              <a:gd name="connsiteX179" fmla="*/ 4475575 w 6530564"/>
              <a:gd name="connsiteY179" fmla="*/ 5106039 h 6858000"/>
              <a:gd name="connsiteX180" fmla="*/ 4506211 w 6530564"/>
              <a:gd name="connsiteY180" fmla="*/ 5096669 h 6858000"/>
              <a:gd name="connsiteX181" fmla="*/ 4502053 w 6530564"/>
              <a:gd name="connsiteY181" fmla="*/ 5099070 h 6858000"/>
              <a:gd name="connsiteX182" fmla="*/ 4501174 w 6530564"/>
              <a:gd name="connsiteY182" fmla="*/ 5102350 h 6858000"/>
              <a:gd name="connsiteX183" fmla="*/ 4500295 w 6530564"/>
              <a:gd name="connsiteY183" fmla="*/ 5105631 h 6858000"/>
              <a:gd name="connsiteX184" fmla="*/ 4507735 w 6530564"/>
              <a:gd name="connsiteY184" fmla="*/ 5104109 h 6858000"/>
              <a:gd name="connsiteX185" fmla="*/ 4506857 w 6530564"/>
              <a:gd name="connsiteY185" fmla="*/ 5107388 h 6858000"/>
              <a:gd name="connsiteX186" fmla="*/ 4502697 w 6530564"/>
              <a:gd name="connsiteY186" fmla="*/ 5109791 h 6858000"/>
              <a:gd name="connsiteX187" fmla="*/ 4499417 w 6530564"/>
              <a:gd name="connsiteY187" fmla="*/ 5108911 h 6858000"/>
              <a:gd name="connsiteX188" fmla="*/ 4495258 w 6530564"/>
              <a:gd name="connsiteY188" fmla="*/ 5111312 h 6858000"/>
              <a:gd name="connsiteX189" fmla="*/ 4491098 w 6530564"/>
              <a:gd name="connsiteY189" fmla="*/ 5113713 h 6858000"/>
              <a:gd name="connsiteX190" fmla="*/ 4368551 w 6530564"/>
              <a:gd name="connsiteY190" fmla="*/ 5151193 h 6858000"/>
              <a:gd name="connsiteX191" fmla="*/ 4365269 w 6530564"/>
              <a:gd name="connsiteY191" fmla="*/ 5150314 h 6858000"/>
              <a:gd name="connsiteX192" fmla="*/ 4361112 w 6530564"/>
              <a:gd name="connsiteY192" fmla="*/ 5152715 h 6858000"/>
              <a:gd name="connsiteX193" fmla="*/ 4337913 w 6530564"/>
              <a:gd name="connsiteY193" fmla="*/ 5160563 h 6858000"/>
              <a:gd name="connsiteX194" fmla="*/ 4327194 w 6530564"/>
              <a:gd name="connsiteY194" fmla="*/ 5161207 h 6858000"/>
              <a:gd name="connsiteX195" fmla="*/ 4323035 w 6530564"/>
              <a:gd name="connsiteY195" fmla="*/ 5163608 h 6858000"/>
              <a:gd name="connsiteX196" fmla="*/ 4295678 w 6530564"/>
              <a:gd name="connsiteY196" fmla="*/ 5173857 h 6858000"/>
              <a:gd name="connsiteX197" fmla="*/ 4291519 w 6530564"/>
              <a:gd name="connsiteY197" fmla="*/ 5176258 h 6858000"/>
              <a:gd name="connsiteX198" fmla="*/ 4281679 w 6530564"/>
              <a:gd name="connsiteY198" fmla="*/ 5173621 h 6858000"/>
              <a:gd name="connsiteX199" fmla="*/ 4254323 w 6530564"/>
              <a:gd name="connsiteY199" fmla="*/ 5183870 h 6858000"/>
              <a:gd name="connsiteX200" fmla="*/ 4250163 w 6530564"/>
              <a:gd name="connsiteY200" fmla="*/ 5186271 h 6858000"/>
              <a:gd name="connsiteX201" fmla="*/ 4246882 w 6530564"/>
              <a:gd name="connsiteY201" fmla="*/ 5185391 h 6858000"/>
              <a:gd name="connsiteX202" fmla="*/ 4143607 w 6530564"/>
              <a:gd name="connsiteY202" fmla="*/ 5203426 h 6858000"/>
              <a:gd name="connsiteX203" fmla="*/ 4132010 w 6530564"/>
              <a:gd name="connsiteY203" fmla="*/ 5207349 h 6858000"/>
              <a:gd name="connsiteX204" fmla="*/ 4122169 w 6530564"/>
              <a:gd name="connsiteY204" fmla="*/ 5204713 h 6858000"/>
              <a:gd name="connsiteX205" fmla="*/ 4120410 w 6530564"/>
              <a:gd name="connsiteY205" fmla="*/ 5211273 h 6858000"/>
              <a:gd name="connsiteX206" fmla="*/ 4112971 w 6530564"/>
              <a:gd name="connsiteY206" fmla="*/ 5212796 h 6858000"/>
              <a:gd name="connsiteX207" fmla="*/ 4062652 w 6530564"/>
              <a:gd name="connsiteY207" fmla="*/ 5216892 h 6858000"/>
              <a:gd name="connsiteX208" fmla="*/ 4059373 w 6530564"/>
              <a:gd name="connsiteY208" fmla="*/ 5216012 h 6858000"/>
              <a:gd name="connsiteX209" fmla="*/ 4052812 w 6530564"/>
              <a:gd name="connsiteY209" fmla="*/ 5214255 h 6858000"/>
              <a:gd name="connsiteX210" fmla="*/ 4051933 w 6530564"/>
              <a:gd name="connsiteY210" fmla="*/ 5217535 h 6858000"/>
              <a:gd name="connsiteX211" fmla="*/ 3996577 w 6530564"/>
              <a:gd name="connsiteY211" fmla="*/ 5227313 h 6858000"/>
              <a:gd name="connsiteX212" fmla="*/ 3923940 w 6530564"/>
              <a:gd name="connsiteY212" fmla="*/ 5235976 h 6858000"/>
              <a:gd name="connsiteX213" fmla="*/ 3884340 w 6530564"/>
              <a:gd name="connsiteY213" fmla="*/ 5239430 h 6858000"/>
              <a:gd name="connsiteX214" fmla="*/ 3881060 w 6530564"/>
              <a:gd name="connsiteY214" fmla="*/ 5238550 h 6858000"/>
              <a:gd name="connsiteX215" fmla="*/ 3877781 w 6530564"/>
              <a:gd name="connsiteY215" fmla="*/ 5237671 h 6858000"/>
              <a:gd name="connsiteX216" fmla="*/ 3874499 w 6530564"/>
              <a:gd name="connsiteY216" fmla="*/ 5236793 h 6858000"/>
              <a:gd name="connsiteX217" fmla="*/ 3873621 w 6530564"/>
              <a:gd name="connsiteY217" fmla="*/ 5240072 h 6858000"/>
              <a:gd name="connsiteX218" fmla="*/ 3868581 w 6530564"/>
              <a:gd name="connsiteY218" fmla="*/ 5245755 h 6858000"/>
              <a:gd name="connsiteX219" fmla="*/ 3843864 w 6530564"/>
              <a:gd name="connsiteY219" fmla="*/ 5246161 h 6858000"/>
              <a:gd name="connsiteX220" fmla="*/ 3835544 w 6530564"/>
              <a:gd name="connsiteY220" fmla="*/ 5250965 h 6858000"/>
              <a:gd name="connsiteX221" fmla="*/ 3879302 w 6530564"/>
              <a:gd name="connsiteY221" fmla="*/ 5245111 h 6858000"/>
              <a:gd name="connsiteX222" fmla="*/ 3885863 w 6530564"/>
              <a:gd name="connsiteY222" fmla="*/ 5246869 h 6858000"/>
              <a:gd name="connsiteX223" fmla="*/ 3890023 w 6530564"/>
              <a:gd name="connsiteY223" fmla="*/ 5244468 h 6858000"/>
              <a:gd name="connsiteX224" fmla="*/ 3946901 w 6530564"/>
              <a:gd name="connsiteY224" fmla="*/ 5242128 h 6858000"/>
              <a:gd name="connsiteX225" fmla="*/ 4080577 w 6530564"/>
              <a:gd name="connsiteY225" fmla="*/ 5228726 h 6858000"/>
              <a:gd name="connsiteX226" fmla="*/ 4208569 w 6530564"/>
              <a:gd name="connsiteY226" fmla="*/ 5210285 h 6858000"/>
              <a:gd name="connsiteX227" fmla="*/ 4227607 w 6530564"/>
              <a:gd name="connsiteY227" fmla="*/ 5204840 h 6858000"/>
              <a:gd name="connsiteX228" fmla="*/ 4320161 w 6530564"/>
              <a:gd name="connsiteY228" fmla="*/ 5187449 h 6858000"/>
              <a:gd name="connsiteX229" fmla="*/ 4350799 w 6530564"/>
              <a:gd name="connsiteY229" fmla="*/ 5178079 h 6858000"/>
              <a:gd name="connsiteX230" fmla="*/ 4416232 w 6530564"/>
              <a:gd name="connsiteY230" fmla="*/ 5156937 h 6858000"/>
              <a:gd name="connsiteX231" fmla="*/ 4528059 w 6530564"/>
              <a:gd name="connsiteY231" fmla="*/ 5120102 h 6858000"/>
              <a:gd name="connsiteX232" fmla="*/ 4548856 w 6530564"/>
              <a:gd name="connsiteY232" fmla="*/ 5108094 h 6858000"/>
              <a:gd name="connsiteX233" fmla="*/ 4582773 w 6530564"/>
              <a:gd name="connsiteY233" fmla="*/ 5099604 h 6858000"/>
              <a:gd name="connsiteX234" fmla="*/ 4587811 w 6530564"/>
              <a:gd name="connsiteY234" fmla="*/ 5093923 h 6858000"/>
              <a:gd name="connsiteX235" fmla="*/ 4642524 w 6530564"/>
              <a:gd name="connsiteY235" fmla="*/ 5073425 h 6858000"/>
              <a:gd name="connsiteX236" fmla="*/ 4652601 w 6530564"/>
              <a:gd name="connsiteY236" fmla="*/ 5062062 h 6858000"/>
              <a:gd name="connsiteX237" fmla="*/ 4667481 w 6530564"/>
              <a:gd name="connsiteY237" fmla="*/ 5059017 h 6858000"/>
              <a:gd name="connsiteX238" fmla="*/ 4798817 w 6530564"/>
              <a:gd name="connsiteY238" fmla="*/ 4988734 h 6858000"/>
              <a:gd name="connsiteX239" fmla="*/ 4856167 w 6530564"/>
              <a:gd name="connsiteY239" fmla="*/ 4958396 h 6858000"/>
              <a:gd name="connsiteX240" fmla="*/ 4882880 w 6530564"/>
              <a:gd name="connsiteY240" fmla="*/ 4937426 h 6858000"/>
              <a:gd name="connsiteX241" fmla="*/ 4894479 w 6530564"/>
              <a:gd name="connsiteY241" fmla="*/ 4933504 h 6858000"/>
              <a:gd name="connsiteX242" fmla="*/ 4907835 w 6530564"/>
              <a:gd name="connsiteY242" fmla="*/ 4923019 h 6858000"/>
              <a:gd name="connsiteX243" fmla="*/ 4911115 w 6530564"/>
              <a:gd name="connsiteY243" fmla="*/ 4923898 h 6858000"/>
              <a:gd name="connsiteX244" fmla="*/ 4896879 w 6530564"/>
              <a:gd name="connsiteY244" fmla="*/ 4937664 h 6858000"/>
              <a:gd name="connsiteX245" fmla="*/ 4893599 w 6530564"/>
              <a:gd name="connsiteY245" fmla="*/ 4936784 h 6858000"/>
              <a:gd name="connsiteX246" fmla="*/ 4888561 w 6530564"/>
              <a:gd name="connsiteY246" fmla="*/ 4942464 h 6858000"/>
              <a:gd name="connsiteX247" fmla="*/ 4887682 w 6530564"/>
              <a:gd name="connsiteY247" fmla="*/ 4945746 h 6858000"/>
              <a:gd name="connsiteX248" fmla="*/ 4883523 w 6530564"/>
              <a:gd name="connsiteY248" fmla="*/ 4948147 h 6858000"/>
              <a:gd name="connsiteX249" fmla="*/ 4882645 w 6530564"/>
              <a:gd name="connsiteY249" fmla="*/ 4951427 h 6858000"/>
              <a:gd name="connsiteX250" fmla="*/ 4860969 w 6530564"/>
              <a:gd name="connsiteY250" fmla="*/ 4966714 h 6858000"/>
              <a:gd name="connsiteX251" fmla="*/ 4856811 w 6530564"/>
              <a:gd name="connsiteY251" fmla="*/ 4969115 h 6858000"/>
              <a:gd name="connsiteX252" fmla="*/ 4855931 w 6530564"/>
              <a:gd name="connsiteY252" fmla="*/ 4972396 h 6858000"/>
              <a:gd name="connsiteX253" fmla="*/ 4852651 w 6530564"/>
              <a:gd name="connsiteY253" fmla="*/ 4971516 h 6858000"/>
              <a:gd name="connsiteX254" fmla="*/ 4850250 w 6530564"/>
              <a:gd name="connsiteY254" fmla="*/ 4967358 h 6858000"/>
              <a:gd name="connsiteX255" fmla="*/ 4842575 w 6530564"/>
              <a:gd name="connsiteY255" fmla="*/ 4982879 h 6858000"/>
              <a:gd name="connsiteX256" fmla="*/ 4810180 w 6530564"/>
              <a:gd name="connsiteY256" fmla="*/ 4998810 h 6858000"/>
              <a:gd name="connsiteX257" fmla="*/ 4811059 w 6530564"/>
              <a:gd name="connsiteY257" fmla="*/ 4995529 h 6858000"/>
              <a:gd name="connsiteX258" fmla="*/ 4806900 w 6530564"/>
              <a:gd name="connsiteY258" fmla="*/ 4997932 h 6858000"/>
              <a:gd name="connsiteX259" fmla="*/ 4812817 w 6530564"/>
              <a:gd name="connsiteY259" fmla="*/ 4988970 h 6858000"/>
              <a:gd name="connsiteX260" fmla="*/ 4798581 w 6530564"/>
              <a:gd name="connsiteY260" fmla="*/ 5002734 h 6858000"/>
              <a:gd name="connsiteX261" fmla="*/ 4791141 w 6530564"/>
              <a:gd name="connsiteY261" fmla="*/ 5004257 h 6858000"/>
              <a:gd name="connsiteX262" fmla="*/ 4786983 w 6530564"/>
              <a:gd name="connsiteY262" fmla="*/ 5006658 h 6858000"/>
              <a:gd name="connsiteX263" fmla="*/ 4789383 w 6530564"/>
              <a:gd name="connsiteY263" fmla="*/ 5010818 h 6858000"/>
              <a:gd name="connsiteX264" fmla="*/ 4764429 w 6530564"/>
              <a:gd name="connsiteY264" fmla="*/ 5025225 h 6858000"/>
              <a:gd name="connsiteX265" fmla="*/ 4760269 w 6530564"/>
              <a:gd name="connsiteY265" fmla="*/ 5027626 h 6858000"/>
              <a:gd name="connsiteX266" fmla="*/ 4759391 w 6530564"/>
              <a:gd name="connsiteY266" fmla="*/ 5030907 h 6858000"/>
              <a:gd name="connsiteX267" fmla="*/ 4680365 w 6530564"/>
              <a:gd name="connsiteY267" fmla="*/ 5076532 h 6858000"/>
              <a:gd name="connsiteX268" fmla="*/ 4669645 w 6530564"/>
              <a:gd name="connsiteY268" fmla="*/ 5077175 h 6858000"/>
              <a:gd name="connsiteX269" fmla="*/ 4664607 w 6530564"/>
              <a:gd name="connsiteY269" fmla="*/ 5082858 h 6858000"/>
              <a:gd name="connsiteX270" fmla="*/ 4596538 w 6530564"/>
              <a:gd name="connsiteY270" fmla="*/ 5113840 h 6858000"/>
              <a:gd name="connsiteX271" fmla="*/ 4525187 w 6530564"/>
              <a:gd name="connsiteY271" fmla="*/ 5143943 h 6858000"/>
              <a:gd name="connsiteX272" fmla="*/ 4514467 w 6530564"/>
              <a:gd name="connsiteY272" fmla="*/ 5144586 h 6858000"/>
              <a:gd name="connsiteX273" fmla="*/ 4516869 w 6530564"/>
              <a:gd name="connsiteY273" fmla="*/ 5148745 h 6858000"/>
              <a:gd name="connsiteX274" fmla="*/ 4474633 w 6530564"/>
              <a:gd name="connsiteY274" fmla="*/ 5162039 h 6858000"/>
              <a:gd name="connsiteX275" fmla="*/ 4447277 w 6530564"/>
              <a:gd name="connsiteY275" fmla="*/ 5172288 h 6858000"/>
              <a:gd name="connsiteX276" fmla="*/ 4400883 w 6530564"/>
              <a:gd name="connsiteY276" fmla="*/ 5187983 h 6858000"/>
              <a:gd name="connsiteX277" fmla="*/ 4339608 w 6530564"/>
              <a:gd name="connsiteY277" fmla="*/ 5206722 h 6858000"/>
              <a:gd name="connsiteX278" fmla="*/ 4333047 w 6530564"/>
              <a:gd name="connsiteY278" fmla="*/ 5204965 h 6858000"/>
              <a:gd name="connsiteX279" fmla="*/ 4265213 w 6530564"/>
              <a:gd name="connsiteY279" fmla="*/ 5221947 h 6858000"/>
              <a:gd name="connsiteX280" fmla="*/ 4256895 w 6530564"/>
              <a:gd name="connsiteY280" fmla="*/ 5226749 h 6858000"/>
              <a:gd name="connsiteX281" fmla="*/ 4223857 w 6530564"/>
              <a:gd name="connsiteY281" fmla="*/ 5231960 h 6858000"/>
              <a:gd name="connsiteX282" fmla="*/ 4203941 w 6530564"/>
              <a:gd name="connsiteY282" fmla="*/ 5240686 h 6858000"/>
              <a:gd name="connsiteX283" fmla="*/ 4124741 w 6530564"/>
              <a:gd name="connsiteY283" fmla="*/ 5247592 h 6858000"/>
              <a:gd name="connsiteX284" fmla="*/ 4019067 w 6530564"/>
              <a:gd name="connsiteY284" fmla="*/ 5261465 h 6858000"/>
              <a:gd name="connsiteX285" fmla="*/ 3989310 w 6530564"/>
              <a:gd name="connsiteY285" fmla="*/ 5267556 h 6858000"/>
              <a:gd name="connsiteX286" fmla="*/ 3993469 w 6530564"/>
              <a:gd name="connsiteY286" fmla="*/ 5265155 h 6858000"/>
              <a:gd name="connsiteX287" fmla="*/ 3953870 w 6530564"/>
              <a:gd name="connsiteY287" fmla="*/ 5268607 h 6858000"/>
              <a:gd name="connsiteX288" fmla="*/ 3944029 w 6530564"/>
              <a:gd name="connsiteY288" fmla="*/ 5265970 h 6858000"/>
              <a:gd name="connsiteX289" fmla="*/ 3830272 w 6530564"/>
              <a:gd name="connsiteY289" fmla="*/ 5270646 h 6858000"/>
              <a:gd name="connsiteX290" fmla="*/ 3831150 w 6530564"/>
              <a:gd name="connsiteY290" fmla="*/ 5267367 h 6858000"/>
              <a:gd name="connsiteX291" fmla="*/ 3827869 w 6530564"/>
              <a:gd name="connsiteY291" fmla="*/ 5266488 h 6858000"/>
              <a:gd name="connsiteX292" fmla="*/ 3823711 w 6530564"/>
              <a:gd name="connsiteY292" fmla="*/ 5268887 h 6858000"/>
              <a:gd name="connsiteX293" fmla="*/ 3784991 w 6530564"/>
              <a:gd name="connsiteY293" fmla="*/ 5269060 h 6858000"/>
              <a:gd name="connsiteX294" fmla="*/ 3781710 w 6530564"/>
              <a:gd name="connsiteY294" fmla="*/ 5268182 h 6858000"/>
              <a:gd name="connsiteX295" fmla="*/ 3778430 w 6530564"/>
              <a:gd name="connsiteY295" fmla="*/ 5267303 h 6858000"/>
              <a:gd name="connsiteX296" fmla="*/ 3777550 w 6530564"/>
              <a:gd name="connsiteY296" fmla="*/ 5270583 h 6858000"/>
              <a:gd name="connsiteX297" fmla="*/ 3780831 w 6530564"/>
              <a:gd name="connsiteY297" fmla="*/ 5271463 h 6858000"/>
              <a:gd name="connsiteX298" fmla="*/ 3766831 w 6530564"/>
              <a:gd name="connsiteY298" fmla="*/ 5271227 h 6858000"/>
              <a:gd name="connsiteX299" fmla="*/ 3765073 w 6530564"/>
              <a:gd name="connsiteY299" fmla="*/ 5277788 h 6858000"/>
              <a:gd name="connsiteX300" fmla="*/ 3775793 w 6530564"/>
              <a:gd name="connsiteY300" fmla="*/ 5277144 h 6858000"/>
              <a:gd name="connsiteX301" fmla="*/ 3774913 w 6530564"/>
              <a:gd name="connsiteY301" fmla="*/ 5280425 h 6858000"/>
              <a:gd name="connsiteX302" fmla="*/ 3804672 w 6530564"/>
              <a:gd name="connsiteY302" fmla="*/ 5274334 h 6858000"/>
              <a:gd name="connsiteX303" fmla="*/ 3811233 w 6530564"/>
              <a:gd name="connsiteY303" fmla="*/ 5276093 h 6858000"/>
              <a:gd name="connsiteX304" fmla="*/ 3814512 w 6530564"/>
              <a:gd name="connsiteY304" fmla="*/ 5276971 h 6858000"/>
              <a:gd name="connsiteX305" fmla="*/ 3817794 w 6530564"/>
              <a:gd name="connsiteY305" fmla="*/ 5277850 h 6858000"/>
              <a:gd name="connsiteX306" fmla="*/ 3818672 w 6530564"/>
              <a:gd name="connsiteY306" fmla="*/ 5274569 h 6858000"/>
              <a:gd name="connsiteX307" fmla="*/ 3825233 w 6530564"/>
              <a:gd name="connsiteY307" fmla="*/ 5276327 h 6858000"/>
              <a:gd name="connsiteX308" fmla="*/ 3820193 w 6530564"/>
              <a:gd name="connsiteY308" fmla="*/ 5282009 h 6858000"/>
              <a:gd name="connsiteX309" fmla="*/ 3830914 w 6530564"/>
              <a:gd name="connsiteY309" fmla="*/ 5281367 h 6858000"/>
              <a:gd name="connsiteX310" fmla="*/ 3834196 w 6530564"/>
              <a:gd name="connsiteY310" fmla="*/ 5282245 h 6858000"/>
              <a:gd name="connsiteX311" fmla="*/ 3837475 w 6530564"/>
              <a:gd name="connsiteY311" fmla="*/ 5283124 h 6858000"/>
              <a:gd name="connsiteX312" fmla="*/ 3840755 w 6530564"/>
              <a:gd name="connsiteY312" fmla="*/ 5284004 h 6858000"/>
              <a:gd name="connsiteX313" fmla="*/ 3854755 w 6530564"/>
              <a:gd name="connsiteY313" fmla="*/ 5284238 h 6858000"/>
              <a:gd name="connsiteX314" fmla="*/ 3858913 w 6530564"/>
              <a:gd name="connsiteY314" fmla="*/ 5281837 h 6858000"/>
              <a:gd name="connsiteX315" fmla="*/ 3862195 w 6530564"/>
              <a:gd name="connsiteY315" fmla="*/ 5282716 h 6858000"/>
              <a:gd name="connsiteX316" fmla="*/ 3858913 w 6530564"/>
              <a:gd name="connsiteY316" fmla="*/ 5281837 h 6858000"/>
              <a:gd name="connsiteX317" fmla="*/ 3894353 w 6530564"/>
              <a:gd name="connsiteY317" fmla="*/ 5280786 h 6858000"/>
              <a:gd name="connsiteX318" fmla="*/ 3900914 w 6530564"/>
              <a:gd name="connsiteY318" fmla="*/ 5282543 h 6858000"/>
              <a:gd name="connsiteX319" fmla="*/ 3901794 w 6530564"/>
              <a:gd name="connsiteY319" fmla="*/ 5279264 h 6858000"/>
              <a:gd name="connsiteX320" fmla="*/ 3933953 w 6530564"/>
              <a:gd name="connsiteY320" fmla="*/ 5277333 h 6858000"/>
              <a:gd name="connsiteX321" fmla="*/ 3934831 w 6530564"/>
              <a:gd name="connsiteY321" fmla="*/ 5274053 h 6858000"/>
              <a:gd name="connsiteX322" fmla="*/ 3938111 w 6530564"/>
              <a:gd name="connsiteY322" fmla="*/ 5274932 h 6858000"/>
              <a:gd name="connsiteX323" fmla="*/ 3937233 w 6530564"/>
              <a:gd name="connsiteY323" fmla="*/ 5278211 h 6858000"/>
              <a:gd name="connsiteX324" fmla="*/ 3940514 w 6530564"/>
              <a:gd name="connsiteY324" fmla="*/ 5279091 h 6858000"/>
              <a:gd name="connsiteX325" fmla="*/ 3944673 w 6530564"/>
              <a:gd name="connsiteY325" fmla="*/ 5276690 h 6858000"/>
              <a:gd name="connsiteX326" fmla="*/ 4044429 w 6530564"/>
              <a:gd name="connsiteY326" fmla="*/ 5271777 h 6858000"/>
              <a:gd name="connsiteX327" fmla="*/ 4072431 w 6530564"/>
              <a:gd name="connsiteY327" fmla="*/ 5272249 h 6858000"/>
              <a:gd name="connsiteX328" fmla="*/ 4091468 w 6530564"/>
              <a:gd name="connsiteY328" fmla="*/ 5266803 h 6858000"/>
              <a:gd name="connsiteX329" fmla="*/ 4121227 w 6530564"/>
              <a:gd name="connsiteY329" fmla="*/ 5260712 h 6858000"/>
              <a:gd name="connsiteX330" fmla="*/ 4336092 w 6530564"/>
              <a:gd name="connsiteY330" fmla="*/ 5219844 h 6858000"/>
              <a:gd name="connsiteX331" fmla="*/ 4341775 w 6530564"/>
              <a:gd name="connsiteY331" fmla="*/ 5224882 h 6858000"/>
              <a:gd name="connsiteX332" fmla="*/ 4338495 w 6530564"/>
              <a:gd name="connsiteY332" fmla="*/ 5224004 h 6858000"/>
              <a:gd name="connsiteX333" fmla="*/ 4337615 w 6530564"/>
              <a:gd name="connsiteY333" fmla="*/ 5227283 h 6858000"/>
              <a:gd name="connsiteX334" fmla="*/ 4345054 w 6530564"/>
              <a:gd name="connsiteY334" fmla="*/ 5225760 h 6858000"/>
              <a:gd name="connsiteX335" fmla="*/ 4354895 w 6530564"/>
              <a:gd name="connsiteY335" fmla="*/ 5228397 h 6858000"/>
              <a:gd name="connsiteX336" fmla="*/ 4368253 w 6530564"/>
              <a:gd name="connsiteY336" fmla="*/ 5217913 h 6858000"/>
              <a:gd name="connsiteX337" fmla="*/ 4371531 w 6530564"/>
              <a:gd name="connsiteY337" fmla="*/ 5218791 h 6858000"/>
              <a:gd name="connsiteX338" fmla="*/ 4375691 w 6530564"/>
              <a:gd name="connsiteY338" fmla="*/ 5216392 h 6858000"/>
              <a:gd name="connsiteX339" fmla="*/ 4378971 w 6530564"/>
              <a:gd name="connsiteY339" fmla="*/ 5217270 h 6858000"/>
              <a:gd name="connsiteX340" fmla="*/ 4379850 w 6530564"/>
              <a:gd name="connsiteY340" fmla="*/ 5213989 h 6858000"/>
              <a:gd name="connsiteX341" fmla="*/ 4387291 w 6530564"/>
              <a:gd name="connsiteY341" fmla="*/ 5212466 h 6858000"/>
              <a:gd name="connsiteX342" fmla="*/ 4405449 w 6530564"/>
              <a:gd name="connsiteY342" fmla="*/ 5210302 h 6858000"/>
              <a:gd name="connsiteX343" fmla="*/ 4404569 w 6530564"/>
              <a:gd name="connsiteY343" fmla="*/ 5213581 h 6858000"/>
              <a:gd name="connsiteX344" fmla="*/ 4400411 w 6530564"/>
              <a:gd name="connsiteY344" fmla="*/ 5215984 h 6858000"/>
              <a:gd name="connsiteX345" fmla="*/ 4407849 w 6530564"/>
              <a:gd name="connsiteY345" fmla="*/ 5214461 h 6858000"/>
              <a:gd name="connsiteX346" fmla="*/ 4412009 w 6530564"/>
              <a:gd name="connsiteY346" fmla="*/ 5212060 h 6858000"/>
              <a:gd name="connsiteX347" fmla="*/ 4427767 w 6530564"/>
              <a:gd name="connsiteY347" fmla="*/ 5205735 h 6858000"/>
              <a:gd name="connsiteX348" fmla="*/ 4431047 w 6530564"/>
              <a:gd name="connsiteY348" fmla="*/ 5206613 h 6858000"/>
              <a:gd name="connsiteX349" fmla="*/ 4438487 w 6530564"/>
              <a:gd name="connsiteY349" fmla="*/ 5205091 h 6858000"/>
              <a:gd name="connsiteX350" fmla="*/ 4439367 w 6530564"/>
              <a:gd name="connsiteY350" fmla="*/ 5201811 h 6858000"/>
              <a:gd name="connsiteX351" fmla="*/ 4436087 w 6530564"/>
              <a:gd name="connsiteY351" fmla="*/ 5200931 h 6858000"/>
              <a:gd name="connsiteX352" fmla="*/ 4446805 w 6530564"/>
              <a:gd name="connsiteY352" fmla="*/ 5200288 h 6858000"/>
              <a:gd name="connsiteX353" fmla="*/ 4448563 w 6530564"/>
              <a:gd name="connsiteY353" fmla="*/ 5193727 h 6858000"/>
              <a:gd name="connsiteX354" fmla="*/ 4455124 w 6530564"/>
              <a:gd name="connsiteY354" fmla="*/ 5195484 h 6858000"/>
              <a:gd name="connsiteX355" fmla="*/ 4459284 w 6530564"/>
              <a:gd name="connsiteY355" fmla="*/ 5193083 h 6858000"/>
              <a:gd name="connsiteX356" fmla="*/ 4462565 w 6530564"/>
              <a:gd name="connsiteY356" fmla="*/ 5193963 h 6858000"/>
              <a:gd name="connsiteX357" fmla="*/ 4463443 w 6530564"/>
              <a:gd name="connsiteY357" fmla="*/ 5190682 h 6858000"/>
              <a:gd name="connsiteX358" fmla="*/ 4460162 w 6530564"/>
              <a:gd name="connsiteY358" fmla="*/ 5189804 h 6858000"/>
              <a:gd name="connsiteX359" fmla="*/ 4503277 w 6530564"/>
              <a:gd name="connsiteY359" fmla="*/ 5173230 h 6858000"/>
              <a:gd name="connsiteX360" fmla="*/ 4510717 w 6530564"/>
              <a:gd name="connsiteY360" fmla="*/ 5171707 h 6858000"/>
              <a:gd name="connsiteX361" fmla="*/ 4515755 w 6530564"/>
              <a:gd name="connsiteY361" fmla="*/ 5166027 h 6858000"/>
              <a:gd name="connsiteX362" fmla="*/ 4513179 w 6530564"/>
              <a:gd name="connsiteY362" fmla="*/ 5165335 h 6858000"/>
              <a:gd name="connsiteX363" fmla="*/ 4525643 w 6530564"/>
              <a:gd name="connsiteY363" fmla="*/ 5159666 h 6858000"/>
              <a:gd name="connsiteX364" fmla="*/ 4571346 w 6530564"/>
              <a:gd name="connsiteY364" fmla="*/ 5142247 h 6858000"/>
              <a:gd name="connsiteX365" fmla="*/ 4585583 w 6530564"/>
              <a:gd name="connsiteY365" fmla="*/ 5128483 h 6858000"/>
              <a:gd name="connsiteX366" fmla="*/ 4595423 w 6530564"/>
              <a:gd name="connsiteY366" fmla="*/ 5131120 h 6858000"/>
              <a:gd name="connsiteX367" fmla="*/ 4619500 w 6530564"/>
              <a:gd name="connsiteY367" fmla="*/ 5119991 h 6858000"/>
              <a:gd name="connsiteX368" fmla="*/ 4629575 w 6530564"/>
              <a:gd name="connsiteY368" fmla="*/ 5108629 h 6858000"/>
              <a:gd name="connsiteX369" fmla="*/ 4648615 w 6530564"/>
              <a:gd name="connsiteY369" fmla="*/ 5103183 h 6858000"/>
              <a:gd name="connsiteX370" fmla="*/ 4647735 w 6530564"/>
              <a:gd name="connsiteY370" fmla="*/ 5106463 h 6858000"/>
              <a:gd name="connsiteX371" fmla="*/ 4642697 w 6530564"/>
              <a:gd name="connsiteY371" fmla="*/ 5112145 h 6858000"/>
              <a:gd name="connsiteX372" fmla="*/ 4650136 w 6530564"/>
              <a:gd name="connsiteY372" fmla="*/ 5110622 h 6858000"/>
              <a:gd name="connsiteX373" fmla="*/ 4654296 w 6530564"/>
              <a:gd name="connsiteY373" fmla="*/ 5108221 h 6858000"/>
              <a:gd name="connsiteX374" fmla="*/ 4645099 w 6530564"/>
              <a:gd name="connsiteY374" fmla="*/ 5116303 h 6858000"/>
              <a:gd name="connsiteX375" fmla="*/ 4661735 w 6530564"/>
              <a:gd name="connsiteY375" fmla="*/ 5106698 h 6858000"/>
              <a:gd name="connsiteX376" fmla="*/ 4665893 w 6530564"/>
              <a:gd name="connsiteY376" fmla="*/ 5104297 h 6858000"/>
              <a:gd name="connsiteX377" fmla="*/ 4675091 w 6530564"/>
              <a:gd name="connsiteY377" fmla="*/ 5096214 h 6858000"/>
              <a:gd name="connsiteX378" fmla="*/ 4667651 w 6530564"/>
              <a:gd name="connsiteY378" fmla="*/ 5097736 h 6858000"/>
              <a:gd name="connsiteX379" fmla="*/ 4664372 w 6530564"/>
              <a:gd name="connsiteY379" fmla="*/ 5096858 h 6858000"/>
              <a:gd name="connsiteX380" fmla="*/ 4676849 w 6530564"/>
              <a:gd name="connsiteY380" fmla="*/ 5089653 h 6858000"/>
              <a:gd name="connsiteX381" fmla="*/ 4662850 w 6530564"/>
              <a:gd name="connsiteY381" fmla="*/ 5089418 h 6858000"/>
              <a:gd name="connsiteX382" fmla="*/ 4689327 w 6530564"/>
              <a:gd name="connsiteY382" fmla="*/ 5082449 h 6858000"/>
              <a:gd name="connsiteX383" fmla="*/ 4685169 w 6530564"/>
              <a:gd name="connsiteY383" fmla="*/ 5084851 h 6858000"/>
              <a:gd name="connsiteX384" fmla="*/ 4683411 w 6530564"/>
              <a:gd name="connsiteY384" fmla="*/ 5091411 h 6858000"/>
              <a:gd name="connsiteX385" fmla="*/ 4691728 w 6530564"/>
              <a:gd name="connsiteY385" fmla="*/ 5086609 h 6858000"/>
              <a:gd name="connsiteX386" fmla="*/ 4695008 w 6530564"/>
              <a:gd name="connsiteY386" fmla="*/ 5087488 h 6858000"/>
              <a:gd name="connsiteX387" fmla="*/ 4698289 w 6530564"/>
              <a:gd name="connsiteY387" fmla="*/ 5088368 h 6858000"/>
              <a:gd name="connsiteX388" fmla="*/ 4697411 w 6530564"/>
              <a:gd name="connsiteY388" fmla="*/ 5091647 h 6858000"/>
              <a:gd name="connsiteX389" fmla="*/ 4702449 w 6530564"/>
              <a:gd name="connsiteY389" fmla="*/ 5085965 h 6858000"/>
              <a:gd name="connsiteX390" fmla="*/ 4706607 w 6530564"/>
              <a:gd name="connsiteY390" fmla="*/ 5083564 h 6858000"/>
              <a:gd name="connsiteX391" fmla="*/ 4721486 w 6530564"/>
              <a:gd name="connsiteY391" fmla="*/ 5080520 h 6858000"/>
              <a:gd name="connsiteX392" fmla="*/ 4717327 w 6530564"/>
              <a:gd name="connsiteY392" fmla="*/ 5082921 h 6858000"/>
              <a:gd name="connsiteX393" fmla="*/ 4712289 w 6530564"/>
              <a:gd name="connsiteY393" fmla="*/ 5088602 h 6858000"/>
              <a:gd name="connsiteX394" fmla="*/ 4723887 w 6530564"/>
              <a:gd name="connsiteY394" fmla="*/ 5084678 h 6858000"/>
              <a:gd name="connsiteX395" fmla="*/ 4728047 w 6530564"/>
              <a:gd name="connsiteY395" fmla="*/ 5082277 h 6858000"/>
              <a:gd name="connsiteX396" fmla="*/ 4732207 w 6530564"/>
              <a:gd name="connsiteY396" fmla="*/ 5079876 h 6858000"/>
              <a:gd name="connsiteX397" fmla="*/ 4733963 w 6530564"/>
              <a:gd name="connsiteY397" fmla="*/ 5073315 h 6858000"/>
              <a:gd name="connsiteX398" fmla="*/ 4726524 w 6530564"/>
              <a:gd name="connsiteY398" fmla="*/ 5074837 h 6858000"/>
              <a:gd name="connsiteX399" fmla="*/ 4725646 w 6530564"/>
              <a:gd name="connsiteY399" fmla="*/ 5078117 h 6858000"/>
              <a:gd name="connsiteX400" fmla="*/ 4721486 w 6530564"/>
              <a:gd name="connsiteY400" fmla="*/ 5080520 h 6858000"/>
              <a:gd name="connsiteX401" fmla="*/ 4707487 w 6530564"/>
              <a:gd name="connsiteY401" fmla="*/ 5080284 h 6858000"/>
              <a:gd name="connsiteX402" fmla="*/ 4711646 w 6530564"/>
              <a:gd name="connsiteY402" fmla="*/ 5077883 h 6858000"/>
              <a:gd name="connsiteX403" fmla="*/ 4708366 w 6530564"/>
              <a:gd name="connsiteY403" fmla="*/ 5077005 h 6858000"/>
              <a:gd name="connsiteX404" fmla="*/ 4705085 w 6530564"/>
              <a:gd name="connsiteY404" fmla="*/ 5076124 h 6858000"/>
              <a:gd name="connsiteX405" fmla="*/ 4704207 w 6530564"/>
              <a:gd name="connsiteY405" fmla="*/ 5079404 h 6858000"/>
              <a:gd name="connsiteX406" fmla="*/ 4700046 w 6530564"/>
              <a:gd name="connsiteY406" fmla="*/ 5081805 h 6858000"/>
              <a:gd name="connsiteX407" fmla="*/ 4700927 w 6530564"/>
              <a:gd name="connsiteY407" fmla="*/ 5078525 h 6858000"/>
              <a:gd name="connsiteX408" fmla="*/ 4696767 w 6530564"/>
              <a:gd name="connsiteY408" fmla="*/ 5080927 h 6858000"/>
              <a:gd name="connsiteX409" fmla="*/ 4693487 w 6530564"/>
              <a:gd name="connsiteY409" fmla="*/ 5080048 h 6858000"/>
              <a:gd name="connsiteX410" fmla="*/ 4722601 w 6530564"/>
              <a:gd name="connsiteY410" fmla="*/ 5063239 h 6858000"/>
              <a:gd name="connsiteX411" fmla="*/ 4721722 w 6530564"/>
              <a:gd name="connsiteY411" fmla="*/ 5066520 h 6858000"/>
              <a:gd name="connsiteX412" fmla="*/ 4720843 w 6530564"/>
              <a:gd name="connsiteY412" fmla="*/ 5069800 h 6858000"/>
              <a:gd name="connsiteX413" fmla="*/ 4725003 w 6530564"/>
              <a:gd name="connsiteY413" fmla="*/ 5067398 h 6858000"/>
              <a:gd name="connsiteX414" fmla="*/ 4725882 w 6530564"/>
              <a:gd name="connsiteY414" fmla="*/ 5064117 h 6858000"/>
              <a:gd name="connsiteX415" fmla="*/ 4730041 w 6530564"/>
              <a:gd name="connsiteY415" fmla="*/ 5061716 h 6858000"/>
              <a:gd name="connsiteX416" fmla="*/ 4744919 w 6530564"/>
              <a:gd name="connsiteY416" fmla="*/ 5058672 h 6858000"/>
              <a:gd name="connsiteX417" fmla="*/ 4748200 w 6530564"/>
              <a:gd name="connsiteY417" fmla="*/ 5059551 h 6858000"/>
              <a:gd name="connsiteX418" fmla="*/ 4752360 w 6530564"/>
              <a:gd name="connsiteY418" fmla="*/ 5057149 h 6858000"/>
              <a:gd name="connsiteX419" fmla="*/ 4753238 w 6530564"/>
              <a:gd name="connsiteY419" fmla="*/ 5053868 h 6858000"/>
              <a:gd name="connsiteX420" fmla="*/ 4749957 w 6530564"/>
              <a:gd name="connsiteY420" fmla="*/ 5052989 h 6858000"/>
              <a:gd name="connsiteX421" fmla="*/ 4769875 w 6530564"/>
              <a:gd name="connsiteY421" fmla="*/ 5044264 h 6858000"/>
              <a:gd name="connsiteX422" fmla="*/ 4774035 w 6530564"/>
              <a:gd name="connsiteY422" fmla="*/ 5041862 h 6858000"/>
              <a:gd name="connsiteX423" fmla="*/ 4774913 w 6530564"/>
              <a:gd name="connsiteY423" fmla="*/ 5038581 h 6858000"/>
              <a:gd name="connsiteX424" fmla="*/ 4771632 w 6530564"/>
              <a:gd name="connsiteY424" fmla="*/ 5037702 h 6858000"/>
              <a:gd name="connsiteX425" fmla="*/ 4781709 w 6530564"/>
              <a:gd name="connsiteY425" fmla="*/ 5026339 h 6858000"/>
              <a:gd name="connsiteX426" fmla="*/ 4841460 w 6530564"/>
              <a:gd name="connsiteY426" fmla="*/ 5000161 h 6858000"/>
              <a:gd name="connsiteX427" fmla="*/ 4839059 w 6530564"/>
              <a:gd name="connsiteY427" fmla="*/ 4996002 h 6858000"/>
              <a:gd name="connsiteX428" fmla="*/ 4842339 w 6530564"/>
              <a:gd name="connsiteY428" fmla="*/ 4996880 h 6858000"/>
              <a:gd name="connsiteX429" fmla="*/ 4846498 w 6530564"/>
              <a:gd name="connsiteY429" fmla="*/ 4994478 h 6858000"/>
              <a:gd name="connsiteX430" fmla="*/ 4843217 w 6530564"/>
              <a:gd name="connsiteY430" fmla="*/ 4993600 h 6858000"/>
              <a:gd name="connsiteX431" fmla="*/ 4878014 w 6530564"/>
              <a:gd name="connsiteY431" fmla="*/ 4981829 h 6858000"/>
              <a:gd name="connsiteX432" fmla="*/ 4876493 w 6530564"/>
              <a:gd name="connsiteY432" fmla="*/ 4974389 h 6858000"/>
              <a:gd name="connsiteX433" fmla="*/ 4883931 w 6530564"/>
              <a:gd name="connsiteY433" fmla="*/ 4972867 h 6858000"/>
              <a:gd name="connsiteX434" fmla="*/ 4892249 w 6530564"/>
              <a:gd name="connsiteY434" fmla="*/ 4968064 h 6858000"/>
              <a:gd name="connsiteX435" fmla="*/ 4891370 w 6530564"/>
              <a:gd name="connsiteY435" fmla="*/ 4971344 h 6858000"/>
              <a:gd name="connsiteX436" fmla="*/ 4894652 w 6530564"/>
              <a:gd name="connsiteY436" fmla="*/ 4972224 h 6858000"/>
              <a:gd name="connsiteX437" fmla="*/ 4899690 w 6530564"/>
              <a:gd name="connsiteY437" fmla="*/ 4966541 h 6858000"/>
              <a:gd name="connsiteX438" fmla="*/ 4900568 w 6530564"/>
              <a:gd name="connsiteY438" fmla="*/ 4963262 h 6858000"/>
              <a:gd name="connsiteX439" fmla="*/ 4926402 w 6530564"/>
              <a:gd name="connsiteY439" fmla="*/ 4945573 h 6858000"/>
              <a:gd name="connsiteX440" fmla="*/ 4914803 w 6530564"/>
              <a:gd name="connsiteY440" fmla="*/ 4949497 h 6858000"/>
              <a:gd name="connsiteX441" fmla="*/ 4909765 w 6530564"/>
              <a:gd name="connsiteY441" fmla="*/ 4955178 h 6858000"/>
              <a:gd name="connsiteX442" fmla="*/ 4906487 w 6530564"/>
              <a:gd name="connsiteY442" fmla="*/ 4954299 h 6858000"/>
              <a:gd name="connsiteX443" fmla="*/ 4902327 w 6530564"/>
              <a:gd name="connsiteY443" fmla="*/ 4956701 h 6858000"/>
              <a:gd name="connsiteX444" fmla="*/ 4903205 w 6530564"/>
              <a:gd name="connsiteY444" fmla="*/ 4953421 h 6858000"/>
              <a:gd name="connsiteX445" fmla="*/ 4907365 w 6530564"/>
              <a:gd name="connsiteY445" fmla="*/ 4951018 h 6858000"/>
              <a:gd name="connsiteX446" fmla="*/ 4904084 w 6530564"/>
              <a:gd name="connsiteY446" fmla="*/ 4950140 h 6858000"/>
              <a:gd name="connsiteX447" fmla="*/ 4899924 w 6530564"/>
              <a:gd name="connsiteY447" fmla="*/ 4952541 h 6858000"/>
              <a:gd name="connsiteX448" fmla="*/ 4895766 w 6530564"/>
              <a:gd name="connsiteY448" fmla="*/ 4954944 h 6858000"/>
              <a:gd name="connsiteX449" fmla="*/ 4900803 w 6530564"/>
              <a:gd name="connsiteY449" fmla="*/ 4949262 h 6858000"/>
              <a:gd name="connsiteX450" fmla="*/ 4904963 w 6530564"/>
              <a:gd name="connsiteY450" fmla="*/ 4946860 h 6858000"/>
              <a:gd name="connsiteX451" fmla="*/ 4909122 w 6530564"/>
              <a:gd name="connsiteY451" fmla="*/ 4944459 h 6858000"/>
              <a:gd name="connsiteX452" fmla="*/ 4917441 w 6530564"/>
              <a:gd name="connsiteY452" fmla="*/ 4939655 h 6858000"/>
              <a:gd name="connsiteX453" fmla="*/ 4910881 w 6530564"/>
              <a:gd name="connsiteY453" fmla="*/ 4937898 h 6858000"/>
              <a:gd name="connsiteX454" fmla="*/ 4907601 w 6530564"/>
              <a:gd name="connsiteY454" fmla="*/ 4937018 h 6858000"/>
              <a:gd name="connsiteX455" fmla="*/ 4927516 w 6530564"/>
              <a:gd name="connsiteY455" fmla="*/ 4928292 h 6858000"/>
              <a:gd name="connsiteX456" fmla="*/ 4926638 w 6530564"/>
              <a:gd name="connsiteY456" fmla="*/ 4931573 h 6858000"/>
              <a:gd name="connsiteX457" fmla="*/ 4929919 w 6530564"/>
              <a:gd name="connsiteY457" fmla="*/ 4932452 h 6858000"/>
              <a:gd name="connsiteX458" fmla="*/ 4930798 w 6530564"/>
              <a:gd name="connsiteY458" fmla="*/ 4929172 h 6858000"/>
              <a:gd name="connsiteX459" fmla="*/ 4931676 w 6530564"/>
              <a:gd name="connsiteY459" fmla="*/ 4925891 h 6858000"/>
              <a:gd name="connsiteX460" fmla="*/ 4935835 w 6530564"/>
              <a:gd name="connsiteY460" fmla="*/ 4923490 h 6858000"/>
              <a:gd name="connsiteX461" fmla="*/ 4948314 w 6530564"/>
              <a:gd name="connsiteY461" fmla="*/ 4916286 h 6858000"/>
              <a:gd name="connsiteX462" fmla="*/ 4953587 w 6530564"/>
              <a:gd name="connsiteY462" fmla="*/ 4896605 h 6858000"/>
              <a:gd name="connsiteX463" fmla="*/ 4939352 w 6530564"/>
              <a:gd name="connsiteY463" fmla="*/ 4910369 h 6858000"/>
              <a:gd name="connsiteX464" fmla="*/ 4941109 w 6530564"/>
              <a:gd name="connsiteY464" fmla="*/ 4903808 h 6858000"/>
              <a:gd name="connsiteX465" fmla="*/ 4937829 w 6530564"/>
              <a:gd name="connsiteY465" fmla="*/ 4902930 h 6858000"/>
              <a:gd name="connsiteX466" fmla="*/ 4971103 w 6530564"/>
              <a:gd name="connsiteY466" fmla="*/ 4883717 h 6858000"/>
              <a:gd name="connsiteX467" fmla="*/ 6068122 w 6530564"/>
              <a:gd name="connsiteY467" fmla="*/ 4864900 h 6858000"/>
              <a:gd name="connsiteX468" fmla="*/ 6068152 w 6530564"/>
              <a:gd name="connsiteY468" fmla="*/ 4865039 h 6858000"/>
              <a:gd name="connsiteX469" fmla="*/ 6064479 w 6530564"/>
              <a:gd name="connsiteY469" fmla="*/ 4870708 h 6858000"/>
              <a:gd name="connsiteX470" fmla="*/ 2849427 w 6530564"/>
              <a:gd name="connsiteY470" fmla="*/ 4863682 h 6858000"/>
              <a:gd name="connsiteX471" fmla="*/ 2852706 w 6530564"/>
              <a:gd name="connsiteY471" fmla="*/ 4864560 h 6858000"/>
              <a:gd name="connsiteX472" fmla="*/ 2855987 w 6530564"/>
              <a:gd name="connsiteY472" fmla="*/ 4865440 h 6858000"/>
              <a:gd name="connsiteX473" fmla="*/ 2856769 w 6530564"/>
              <a:gd name="connsiteY473" fmla="*/ 4866135 h 6858000"/>
              <a:gd name="connsiteX474" fmla="*/ 5007247 w 6530564"/>
              <a:gd name="connsiteY474" fmla="*/ 4862211 h 6858000"/>
              <a:gd name="connsiteX475" fmla="*/ 4996249 w 6530564"/>
              <a:gd name="connsiteY475" fmla="*/ 4868580 h 6858000"/>
              <a:gd name="connsiteX476" fmla="*/ 4999337 w 6530564"/>
              <a:gd name="connsiteY476" fmla="*/ 4870189 h 6858000"/>
              <a:gd name="connsiteX477" fmla="*/ 6130068 w 6530564"/>
              <a:gd name="connsiteY477" fmla="*/ 4856695 h 6858000"/>
              <a:gd name="connsiteX478" fmla="*/ 6126199 w 6530564"/>
              <a:gd name="connsiteY478" fmla="*/ 4862407 h 6858000"/>
              <a:gd name="connsiteX479" fmla="*/ 6129873 w 6530564"/>
              <a:gd name="connsiteY479" fmla="*/ 4856736 h 6858000"/>
              <a:gd name="connsiteX480" fmla="*/ 5030417 w 6530564"/>
              <a:gd name="connsiteY480" fmla="*/ 4849127 h 6858000"/>
              <a:gd name="connsiteX481" fmla="*/ 5029817 w 6530564"/>
              <a:gd name="connsiteY481" fmla="*/ 4849140 h 6858000"/>
              <a:gd name="connsiteX482" fmla="*/ 5010221 w 6530564"/>
              <a:gd name="connsiteY482" fmla="*/ 4860487 h 6858000"/>
              <a:gd name="connsiteX483" fmla="*/ 5015974 w 6530564"/>
              <a:gd name="connsiteY483" fmla="*/ 4860584 h 6858000"/>
              <a:gd name="connsiteX484" fmla="*/ 5030417 w 6530564"/>
              <a:gd name="connsiteY484" fmla="*/ 4849127 h 6858000"/>
              <a:gd name="connsiteX485" fmla="*/ 5071263 w 6530564"/>
              <a:gd name="connsiteY485" fmla="*/ 4820079 h 6858000"/>
              <a:gd name="connsiteX486" fmla="*/ 5059909 w 6530564"/>
              <a:gd name="connsiteY486" fmla="*/ 4829301 h 6858000"/>
              <a:gd name="connsiteX487" fmla="*/ 5059325 w 6530564"/>
              <a:gd name="connsiteY487" fmla="*/ 4830010 h 6858000"/>
              <a:gd name="connsiteX488" fmla="*/ 5057793 w 6530564"/>
              <a:gd name="connsiteY488" fmla="*/ 4831019 h 6858000"/>
              <a:gd name="connsiteX489" fmla="*/ 5055235 w 6530564"/>
              <a:gd name="connsiteY489" fmla="*/ 4833097 h 6858000"/>
              <a:gd name="connsiteX490" fmla="*/ 5055445 w 6530564"/>
              <a:gd name="connsiteY490" fmla="*/ 4833420 h 6858000"/>
              <a:gd name="connsiteX491" fmla="*/ 5062605 w 6530564"/>
              <a:gd name="connsiteY491" fmla="*/ 4830888 h 6858000"/>
              <a:gd name="connsiteX492" fmla="*/ 5057377 w 6530564"/>
              <a:gd name="connsiteY492" fmla="*/ 4835640 h 6858000"/>
              <a:gd name="connsiteX493" fmla="*/ 5060755 w 6530564"/>
              <a:gd name="connsiteY493" fmla="*/ 4837402 h 6858000"/>
              <a:gd name="connsiteX494" fmla="*/ 5060961 w 6530564"/>
              <a:gd name="connsiteY494" fmla="*/ 4837260 h 6858000"/>
              <a:gd name="connsiteX495" fmla="*/ 5108837 w 6530564"/>
              <a:gd name="connsiteY495" fmla="*/ 4789562 h 6858000"/>
              <a:gd name="connsiteX496" fmla="*/ 5093745 w 6530564"/>
              <a:gd name="connsiteY496" fmla="*/ 4801819 h 6858000"/>
              <a:gd name="connsiteX497" fmla="*/ 5095236 w 6530564"/>
              <a:gd name="connsiteY497" fmla="*/ 4800959 h 6858000"/>
              <a:gd name="connsiteX498" fmla="*/ 5108593 w 6530564"/>
              <a:gd name="connsiteY498" fmla="*/ 4790474 h 6858000"/>
              <a:gd name="connsiteX499" fmla="*/ 5127188 w 6530564"/>
              <a:gd name="connsiteY499" fmla="*/ 4774656 h 6858000"/>
              <a:gd name="connsiteX500" fmla="*/ 5117361 w 6530564"/>
              <a:gd name="connsiteY500" fmla="*/ 4782639 h 6858000"/>
              <a:gd name="connsiteX501" fmla="*/ 5121949 w 6530564"/>
              <a:gd name="connsiteY501" fmla="*/ 4779991 h 6858000"/>
              <a:gd name="connsiteX502" fmla="*/ 5125229 w 6530564"/>
              <a:gd name="connsiteY502" fmla="*/ 4780869 h 6858000"/>
              <a:gd name="connsiteX503" fmla="*/ 5129389 w 6530564"/>
              <a:gd name="connsiteY503" fmla="*/ 4778468 h 6858000"/>
              <a:gd name="connsiteX504" fmla="*/ 2748506 w 6530564"/>
              <a:gd name="connsiteY504" fmla="*/ 4741714 h 6858000"/>
              <a:gd name="connsiteX505" fmla="*/ 2753001 w 6530564"/>
              <a:gd name="connsiteY505" fmla="*/ 4745754 h 6858000"/>
              <a:gd name="connsiteX506" fmla="*/ 2748356 w 6530564"/>
              <a:gd name="connsiteY506" fmla="*/ 4742283 h 6858000"/>
              <a:gd name="connsiteX507" fmla="*/ 2738573 w 6530564"/>
              <a:gd name="connsiteY507" fmla="*/ 4734114 h 6858000"/>
              <a:gd name="connsiteX508" fmla="*/ 2742497 w 6530564"/>
              <a:gd name="connsiteY508" fmla="*/ 4737906 h 6858000"/>
              <a:gd name="connsiteX509" fmla="*/ 2748356 w 6530564"/>
              <a:gd name="connsiteY509" fmla="*/ 4742283 h 6858000"/>
              <a:gd name="connsiteX510" fmla="*/ 2747627 w 6530564"/>
              <a:gd name="connsiteY510" fmla="*/ 4744994 h 6858000"/>
              <a:gd name="connsiteX511" fmla="*/ 2739545 w 6530564"/>
              <a:gd name="connsiteY511" fmla="*/ 4735796 h 6858000"/>
              <a:gd name="connsiteX512" fmla="*/ 2733528 w 6530564"/>
              <a:gd name="connsiteY512" fmla="*/ 4728433 h 6858000"/>
              <a:gd name="connsiteX513" fmla="*/ 2737143 w 6530564"/>
              <a:gd name="connsiteY513" fmla="*/ 4731638 h 6858000"/>
              <a:gd name="connsiteX514" fmla="*/ 2738573 w 6530564"/>
              <a:gd name="connsiteY514" fmla="*/ 4734114 h 6858000"/>
              <a:gd name="connsiteX515" fmla="*/ 2733769 w 6530564"/>
              <a:gd name="connsiteY515" fmla="*/ 4729470 h 6858000"/>
              <a:gd name="connsiteX516" fmla="*/ 2725781 w 6530564"/>
              <a:gd name="connsiteY516" fmla="*/ 4721561 h 6858000"/>
              <a:gd name="connsiteX517" fmla="*/ 2732341 w 6530564"/>
              <a:gd name="connsiteY517" fmla="*/ 4723320 h 6858000"/>
              <a:gd name="connsiteX518" fmla="*/ 2733528 w 6530564"/>
              <a:gd name="connsiteY518" fmla="*/ 4728433 h 6858000"/>
              <a:gd name="connsiteX519" fmla="*/ 2731462 w 6530564"/>
              <a:gd name="connsiteY519" fmla="*/ 4726600 h 6858000"/>
              <a:gd name="connsiteX520" fmla="*/ 2728183 w 6530564"/>
              <a:gd name="connsiteY520" fmla="*/ 4725721 h 6858000"/>
              <a:gd name="connsiteX521" fmla="*/ 2725781 w 6530564"/>
              <a:gd name="connsiteY521" fmla="*/ 4721561 h 6858000"/>
              <a:gd name="connsiteX522" fmla="*/ 3028405 w 6530564"/>
              <a:gd name="connsiteY522" fmla="*/ 4669808 h 6858000"/>
              <a:gd name="connsiteX523" fmla="*/ 3030752 w 6530564"/>
              <a:gd name="connsiteY523" fmla="*/ 4673522 h 6858000"/>
              <a:gd name="connsiteX524" fmla="*/ 3054617 w 6530564"/>
              <a:gd name="connsiteY524" fmla="*/ 4692835 h 6858000"/>
              <a:gd name="connsiteX525" fmla="*/ 3107225 w 6530564"/>
              <a:gd name="connsiteY525" fmla="*/ 4721282 h 6858000"/>
              <a:gd name="connsiteX526" fmla="*/ 3105246 w 6530564"/>
              <a:gd name="connsiteY526" fmla="*/ 4719661 h 6858000"/>
              <a:gd name="connsiteX527" fmla="*/ 3057715 w 6530564"/>
              <a:gd name="connsiteY527" fmla="*/ 4691376 h 6858000"/>
              <a:gd name="connsiteX528" fmla="*/ 6304463 w 6530564"/>
              <a:gd name="connsiteY528" fmla="*/ 4668027 h 6858000"/>
              <a:gd name="connsiteX529" fmla="*/ 6302855 w 6530564"/>
              <a:gd name="connsiteY529" fmla="*/ 4672815 h 6858000"/>
              <a:gd name="connsiteX530" fmla="*/ 6301832 w 6530564"/>
              <a:gd name="connsiteY530" fmla="*/ 4672862 h 6858000"/>
              <a:gd name="connsiteX531" fmla="*/ 6304463 w 6530564"/>
              <a:gd name="connsiteY531" fmla="*/ 4668027 h 6858000"/>
              <a:gd name="connsiteX532" fmla="*/ 2673360 w 6530564"/>
              <a:gd name="connsiteY532" fmla="*/ 4654778 h 6858000"/>
              <a:gd name="connsiteX533" fmla="*/ 2678648 w 6530564"/>
              <a:gd name="connsiteY533" fmla="*/ 4660537 h 6858000"/>
              <a:gd name="connsiteX534" fmla="*/ 2678411 w 6530564"/>
              <a:gd name="connsiteY534" fmla="*/ 4660527 h 6858000"/>
              <a:gd name="connsiteX535" fmla="*/ 2673360 w 6530564"/>
              <a:gd name="connsiteY535" fmla="*/ 4654778 h 6858000"/>
              <a:gd name="connsiteX536" fmla="*/ 2988071 w 6530564"/>
              <a:gd name="connsiteY536" fmla="*/ 4640127 h 6858000"/>
              <a:gd name="connsiteX537" fmla="*/ 2993758 w 6530564"/>
              <a:gd name="connsiteY537" fmla="*/ 4645670 h 6858000"/>
              <a:gd name="connsiteX538" fmla="*/ 3002041 w 6530564"/>
              <a:gd name="connsiteY538" fmla="*/ 4651387 h 6858000"/>
              <a:gd name="connsiteX539" fmla="*/ 3003476 w 6530564"/>
              <a:gd name="connsiteY539" fmla="*/ 4651462 h 6858000"/>
              <a:gd name="connsiteX540" fmla="*/ 2964415 w 6530564"/>
              <a:gd name="connsiteY540" fmla="*/ 4622718 h 6858000"/>
              <a:gd name="connsiteX541" fmla="*/ 2964410 w 6530564"/>
              <a:gd name="connsiteY541" fmla="*/ 4622737 h 6858000"/>
              <a:gd name="connsiteX542" fmla="*/ 2964457 w 6530564"/>
              <a:gd name="connsiteY542" fmla="*/ 4622750 h 6858000"/>
              <a:gd name="connsiteX543" fmla="*/ 2936215 w 6530564"/>
              <a:gd name="connsiteY543" fmla="*/ 4620923 h 6858000"/>
              <a:gd name="connsiteX544" fmla="*/ 2938890 w 6530564"/>
              <a:gd name="connsiteY544" fmla="*/ 4621639 h 6858000"/>
              <a:gd name="connsiteX545" fmla="*/ 2938711 w 6530564"/>
              <a:gd name="connsiteY545" fmla="*/ 4622308 h 6858000"/>
              <a:gd name="connsiteX546" fmla="*/ 2922025 w 6530564"/>
              <a:gd name="connsiteY546" fmla="*/ 4586750 h 6858000"/>
              <a:gd name="connsiteX547" fmla="*/ 2919078 w 6530564"/>
              <a:gd name="connsiteY547" fmla="*/ 4591214 h 6858000"/>
              <a:gd name="connsiteX548" fmla="*/ 2912519 w 6530564"/>
              <a:gd name="connsiteY548" fmla="*/ 4591609 h 6858000"/>
              <a:gd name="connsiteX549" fmla="*/ 2922311 w 6530564"/>
              <a:gd name="connsiteY549" fmla="*/ 4608585 h 6858000"/>
              <a:gd name="connsiteX550" fmla="*/ 2917677 w 6530564"/>
              <a:gd name="connsiteY550" fmla="*/ 4604474 h 6858000"/>
              <a:gd name="connsiteX551" fmla="*/ 2913043 w 6530564"/>
              <a:gd name="connsiteY551" fmla="*/ 4600361 h 6858000"/>
              <a:gd name="connsiteX552" fmla="*/ 2915001 w 6530564"/>
              <a:gd name="connsiteY552" fmla="*/ 4603756 h 6858000"/>
              <a:gd name="connsiteX553" fmla="*/ 2919635 w 6530564"/>
              <a:gd name="connsiteY553" fmla="*/ 4607868 h 6858000"/>
              <a:gd name="connsiteX554" fmla="*/ 2921593 w 6530564"/>
              <a:gd name="connsiteY554" fmla="*/ 4611263 h 6858000"/>
              <a:gd name="connsiteX555" fmla="*/ 2932821 w 6530564"/>
              <a:gd name="connsiteY555" fmla="*/ 4622883 h 6858000"/>
              <a:gd name="connsiteX556" fmla="*/ 2935497 w 6530564"/>
              <a:gd name="connsiteY556" fmla="*/ 4623599 h 6858000"/>
              <a:gd name="connsiteX557" fmla="*/ 2938172 w 6530564"/>
              <a:gd name="connsiteY557" fmla="*/ 4624317 h 6858000"/>
              <a:gd name="connsiteX558" fmla="*/ 2938711 w 6530564"/>
              <a:gd name="connsiteY558" fmla="*/ 4622308 h 6858000"/>
              <a:gd name="connsiteX559" fmla="*/ 2941207 w 6530564"/>
              <a:gd name="connsiteY559" fmla="*/ 4623695 h 6858000"/>
              <a:gd name="connsiteX560" fmla="*/ 2946201 w 6530564"/>
              <a:gd name="connsiteY560" fmla="*/ 4626469 h 6858000"/>
              <a:gd name="connsiteX561" fmla="*/ 2941761 w 6530564"/>
              <a:gd name="connsiteY561" fmla="*/ 4610927 h 6858000"/>
              <a:gd name="connsiteX562" fmla="*/ 2961733 w 6530564"/>
              <a:gd name="connsiteY562" fmla="*/ 4622018 h 6858000"/>
              <a:gd name="connsiteX563" fmla="*/ 2962703 w 6530564"/>
              <a:gd name="connsiteY563" fmla="*/ 4621458 h 6858000"/>
              <a:gd name="connsiteX564" fmla="*/ 2948426 w 6530564"/>
              <a:gd name="connsiteY564" fmla="*/ 4610952 h 6858000"/>
              <a:gd name="connsiteX565" fmla="*/ 2860394 w 6530564"/>
              <a:gd name="connsiteY565" fmla="*/ 4530255 h 6858000"/>
              <a:gd name="connsiteX566" fmla="*/ 2873925 w 6530564"/>
              <a:gd name="connsiteY566" fmla="*/ 4544310 h 6858000"/>
              <a:gd name="connsiteX567" fmla="*/ 2898368 w 6530564"/>
              <a:gd name="connsiteY567" fmla="*/ 4565066 h 6858000"/>
              <a:gd name="connsiteX568" fmla="*/ 2850179 w 6530564"/>
              <a:gd name="connsiteY568" fmla="*/ 4503144 h 6858000"/>
              <a:gd name="connsiteX569" fmla="*/ 2849725 w 6530564"/>
              <a:gd name="connsiteY569" fmla="*/ 4504837 h 6858000"/>
              <a:gd name="connsiteX570" fmla="*/ 2856363 w 6530564"/>
              <a:gd name="connsiteY570" fmla="*/ 4508236 h 6858000"/>
              <a:gd name="connsiteX571" fmla="*/ 2855786 w 6530564"/>
              <a:gd name="connsiteY571" fmla="*/ 4507515 h 6858000"/>
              <a:gd name="connsiteX572" fmla="*/ 2857490 w 6530564"/>
              <a:gd name="connsiteY572" fmla="*/ 4507973 h 6858000"/>
              <a:gd name="connsiteX573" fmla="*/ 2858176 w 6530564"/>
              <a:gd name="connsiteY573" fmla="*/ 4509163 h 6858000"/>
              <a:gd name="connsiteX574" fmla="*/ 2862899 w 6530564"/>
              <a:gd name="connsiteY574" fmla="*/ 4511580 h 6858000"/>
              <a:gd name="connsiteX575" fmla="*/ 2852855 w 6530564"/>
              <a:gd name="connsiteY575" fmla="*/ 4503860 h 6858000"/>
              <a:gd name="connsiteX576" fmla="*/ 2855786 w 6530564"/>
              <a:gd name="connsiteY576" fmla="*/ 4507515 h 6858000"/>
              <a:gd name="connsiteX577" fmla="*/ 2854813 w 6530564"/>
              <a:gd name="connsiteY577" fmla="*/ 4507255 h 6858000"/>
              <a:gd name="connsiteX578" fmla="*/ 2850179 w 6530564"/>
              <a:gd name="connsiteY578" fmla="*/ 4503144 h 6858000"/>
              <a:gd name="connsiteX579" fmla="*/ 5450741 w 6530564"/>
              <a:gd name="connsiteY579" fmla="*/ 4439964 h 6858000"/>
              <a:gd name="connsiteX580" fmla="*/ 5377825 w 6530564"/>
              <a:gd name="connsiteY580" fmla="*/ 4530592 h 6858000"/>
              <a:gd name="connsiteX581" fmla="*/ 5323869 w 6530564"/>
              <a:gd name="connsiteY581" fmla="*/ 4592582 h 6858000"/>
              <a:gd name="connsiteX582" fmla="*/ 5314677 w 6530564"/>
              <a:gd name="connsiteY582" fmla="*/ 4613036 h 6858000"/>
              <a:gd name="connsiteX583" fmla="*/ 5364167 w 6530564"/>
              <a:gd name="connsiteY583" fmla="*/ 4564878 h 6858000"/>
              <a:gd name="connsiteX584" fmla="*/ 5370795 w 6530564"/>
              <a:gd name="connsiteY584" fmla="*/ 4560109 h 6858000"/>
              <a:gd name="connsiteX585" fmla="*/ 5397869 w 6530564"/>
              <a:gd name="connsiteY585" fmla="*/ 4523430 h 6858000"/>
              <a:gd name="connsiteX586" fmla="*/ 1643525 w 6530564"/>
              <a:gd name="connsiteY586" fmla="*/ 4432993 h 6858000"/>
              <a:gd name="connsiteX587" fmla="*/ 1644522 w 6530564"/>
              <a:gd name="connsiteY587" fmla="*/ 4437664 h 6858000"/>
              <a:gd name="connsiteX588" fmla="*/ 1643326 w 6530564"/>
              <a:gd name="connsiteY588" fmla="*/ 4435630 h 6858000"/>
              <a:gd name="connsiteX589" fmla="*/ 2776939 w 6530564"/>
              <a:gd name="connsiteY589" fmla="*/ 4423240 h 6858000"/>
              <a:gd name="connsiteX590" fmla="*/ 2779311 w 6530564"/>
              <a:gd name="connsiteY590" fmla="*/ 4426396 h 6858000"/>
              <a:gd name="connsiteX591" fmla="*/ 2778899 w 6530564"/>
              <a:gd name="connsiteY591" fmla="*/ 4426634 h 6858000"/>
              <a:gd name="connsiteX592" fmla="*/ 2776939 w 6530564"/>
              <a:gd name="connsiteY592" fmla="*/ 4423240 h 6858000"/>
              <a:gd name="connsiteX593" fmla="*/ 2676789 w 6530564"/>
              <a:gd name="connsiteY593" fmla="*/ 4299837 h 6858000"/>
              <a:gd name="connsiteX594" fmla="*/ 2665036 w 6530564"/>
              <a:gd name="connsiteY594" fmla="*/ 4302598 h 6858000"/>
              <a:gd name="connsiteX595" fmla="*/ 2701549 w 6530564"/>
              <a:gd name="connsiteY595" fmla="*/ 4351370 h 6858000"/>
              <a:gd name="connsiteX596" fmla="*/ 2741629 w 6530564"/>
              <a:gd name="connsiteY596" fmla="*/ 4405167 h 6858000"/>
              <a:gd name="connsiteX597" fmla="*/ 2786537 w 6530564"/>
              <a:gd name="connsiteY597" fmla="*/ 4451645 h 6858000"/>
              <a:gd name="connsiteX598" fmla="*/ 2822178 w 6530564"/>
              <a:gd name="connsiteY598" fmla="*/ 4489900 h 6858000"/>
              <a:gd name="connsiteX599" fmla="*/ 2824137 w 6530564"/>
              <a:gd name="connsiteY599" fmla="*/ 4493294 h 6858000"/>
              <a:gd name="connsiteX600" fmla="*/ 2828771 w 6530564"/>
              <a:gd name="connsiteY600" fmla="*/ 4497407 h 6858000"/>
              <a:gd name="connsiteX601" fmla="*/ 2839192 w 6530564"/>
              <a:gd name="connsiteY601" fmla="*/ 4508233 h 6858000"/>
              <a:gd name="connsiteX602" fmla="*/ 2837891 w 6530564"/>
              <a:gd name="connsiteY602" fmla="*/ 4500449 h 6858000"/>
              <a:gd name="connsiteX603" fmla="*/ 2829489 w 6530564"/>
              <a:gd name="connsiteY603" fmla="*/ 4494729 h 6858000"/>
              <a:gd name="connsiteX604" fmla="*/ 2832164 w 6530564"/>
              <a:gd name="connsiteY604" fmla="*/ 4495445 h 6858000"/>
              <a:gd name="connsiteX605" fmla="*/ 2827529 w 6530564"/>
              <a:gd name="connsiteY605" fmla="*/ 4491333 h 6858000"/>
              <a:gd name="connsiteX606" fmla="*/ 2825572 w 6530564"/>
              <a:gd name="connsiteY606" fmla="*/ 4487938 h 6858000"/>
              <a:gd name="connsiteX607" fmla="*/ 2779311 w 6530564"/>
              <a:gd name="connsiteY607" fmla="*/ 4426396 h 6858000"/>
              <a:gd name="connsiteX608" fmla="*/ 2782293 w 6530564"/>
              <a:gd name="connsiteY608" fmla="*/ 4424673 h 6858000"/>
              <a:gd name="connsiteX609" fmla="*/ 2779616 w 6530564"/>
              <a:gd name="connsiteY609" fmla="*/ 4423956 h 6858000"/>
              <a:gd name="connsiteX610" fmla="*/ 2776939 w 6530564"/>
              <a:gd name="connsiteY610" fmla="*/ 4423240 h 6858000"/>
              <a:gd name="connsiteX611" fmla="*/ 2774981 w 6530564"/>
              <a:gd name="connsiteY611" fmla="*/ 4419843 h 6858000"/>
              <a:gd name="connsiteX612" fmla="*/ 2765190 w 6530564"/>
              <a:gd name="connsiteY612" fmla="*/ 4402868 h 6858000"/>
              <a:gd name="connsiteX613" fmla="*/ 2766430 w 6530564"/>
              <a:gd name="connsiteY613" fmla="*/ 4408940 h 6858000"/>
              <a:gd name="connsiteX614" fmla="*/ 2763755 w 6530564"/>
              <a:gd name="connsiteY614" fmla="*/ 4408224 h 6858000"/>
              <a:gd name="connsiteX615" fmla="*/ 2761078 w 6530564"/>
              <a:gd name="connsiteY615" fmla="*/ 4407507 h 6858000"/>
              <a:gd name="connsiteX616" fmla="*/ 2763037 w 6530564"/>
              <a:gd name="connsiteY616" fmla="*/ 4410902 h 6858000"/>
              <a:gd name="connsiteX617" fmla="*/ 2747175 w 6530564"/>
              <a:gd name="connsiteY617" fmla="*/ 4395170 h 6858000"/>
              <a:gd name="connsiteX618" fmla="*/ 2749852 w 6530564"/>
              <a:gd name="connsiteY618" fmla="*/ 4395886 h 6858000"/>
              <a:gd name="connsiteX619" fmla="*/ 2751809 w 6530564"/>
              <a:gd name="connsiteY619" fmla="*/ 4399282 h 6858000"/>
              <a:gd name="connsiteX620" fmla="*/ 2754485 w 6530564"/>
              <a:gd name="connsiteY620" fmla="*/ 4399999 h 6858000"/>
              <a:gd name="connsiteX621" fmla="*/ 2750569 w 6530564"/>
              <a:gd name="connsiteY621" fmla="*/ 4393208 h 6858000"/>
              <a:gd name="connsiteX622" fmla="*/ 2748611 w 6530564"/>
              <a:gd name="connsiteY622" fmla="*/ 4389814 h 6858000"/>
              <a:gd name="connsiteX623" fmla="*/ 2736338 w 6530564"/>
              <a:gd name="connsiteY623" fmla="*/ 4360691 h 6858000"/>
              <a:gd name="connsiteX624" fmla="*/ 2722327 w 6530564"/>
              <a:gd name="connsiteY624" fmla="*/ 4344738 h 6858000"/>
              <a:gd name="connsiteX625" fmla="*/ 2716857 w 6530564"/>
              <a:gd name="connsiteY625" fmla="*/ 4339970 h 6858000"/>
              <a:gd name="connsiteX626" fmla="*/ 2703428 w 6530564"/>
              <a:gd name="connsiteY626" fmla="*/ 4336022 h 6858000"/>
              <a:gd name="connsiteX627" fmla="*/ 2688247 w 6530564"/>
              <a:gd name="connsiteY627" fmla="*/ 4319673 h 6858000"/>
              <a:gd name="connsiteX628" fmla="*/ 2677451 w 6530564"/>
              <a:gd name="connsiteY628" fmla="*/ 4300826 h 6858000"/>
              <a:gd name="connsiteX629" fmla="*/ 2337159 w 6530564"/>
              <a:gd name="connsiteY629" fmla="*/ 4269366 h 6858000"/>
              <a:gd name="connsiteX630" fmla="*/ 2339560 w 6530564"/>
              <a:gd name="connsiteY630" fmla="*/ 4273526 h 6858000"/>
              <a:gd name="connsiteX631" fmla="*/ 2339523 w 6530564"/>
              <a:gd name="connsiteY631" fmla="*/ 4273662 h 6858000"/>
              <a:gd name="connsiteX632" fmla="*/ 1526874 w 6530564"/>
              <a:gd name="connsiteY632" fmla="*/ 4252779 h 6858000"/>
              <a:gd name="connsiteX633" fmla="*/ 1534539 w 6530564"/>
              <a:gd name="connsiteY633" fmla="*/ 4265793 h 6858000"/>
              <a:gd name="connsiteX634" fmla="*/ 1529869 w 6530564"/>
              <a:gd name="connsiteY634" fmla="*/ 4266791 h 6858000"/>
              <a:gd name="connsiteX635" fmla="*/ 2351864 w 6530564"/>
              <a:gd name="connsiteY635" fmla="*/ 4227601 h 6858000"/>
              <a:gd name="connsiteX636" fmla="*/ 2354365 w 6530564"/>
              <a:gd name="connsiteY636" fmla="*/ 4231786 h 6858000"/>
              <a:gd name="connsiteX637" fmla="*/ 2354267 w 6530564"/>
              <a:gd name="connsiteY637" fmla="*/ 4231761 h 6858000"/>
              <a:gd name="connsiteX638" fmla="*/ 2351864 w 6530564"/>
              <a:gd name="connsiteY638" fmla="*/ 4227601 h 6858000"/>
              <a:gd name="connsiteX639" fmla="*/ 6397652 w 6530564"/>
              <a:gd name="connsiteY639" fmla="*/ 4184394 h 6858000"/>
              <a:gd name="connsiteX640" fmla="*/ 6397793 w 6530564"/>
              <a:gd name="connsiteY640" fmla="*/ 4184698 h 6858000"/>
              <a:gd name="connsiteX641" fmla="*/ 6393825 w 6530564"/>
              <a:gd name="connsiteY641" fmla="*/ 4194703 h 6858000"/>
              <a:gd name="connsiteX642" fmla="*/ 6495950 w 6530564"/>
              <a:gd name="connsiteY642" fmla="*/ 4124042 h 6858000"/>
              <a:gd name="connsiteX643" fmla="*/ 6492277 w 6530564"/>
              <a:gd name="connsiteY643" fmla="*/ 4129712 h 6858000"/>
              <a:gd name="connsiteX644" fmla="*/ 6495950 w 6530564"/>
              <a:gd name="connsiteY644" fmla="*/ 4124042 h 6858000"/>
              <a:gd name="connsiteX645" fmla="*/ 6447581 w 6530564"/>
              <a:gd name="connsiteY645" fmla="*/ 4072213 h 6858000"/>
              <a:gd name="connsiteX646" fmla="*/ 6446607 w 6530564"/>
              <a:gd name="connsiteY646" fmla="*/ 4075973 h 6858000"/>
              <a:gd name="connsiteX647" fmla="*/ 6447605 w 6530564"/>
              <a:gd name="connsiteY647" fmla="*/ 4080645 h 6858000"/>
              <a:gd name="connsiteX648" fmla="*/ 6443932 w 6530564"/>
              <a:gd name="connsiteY648" fmla="*/ 4086313 h 6858000"/>
              <a:gd name="connsiteX649" fmla="*/ 6441935 w 6530564"/>
              <a:gd name="connsiteY649" fmla="*/ 4076971 h 6858000"/>
              <a:gd name="connsiteX650" fmla="*/ 6451467 w 6530564"/>
              <a:gd name="connsiteY650" fmla="*/ 4062259 h 6858000"/>
              <a:gd name="connsiteX651" fmla="*/ 6448725 w 6530564"/>
              <a:gd name="connsiteY651" fmla="*/ 4071248 h 6858000"/>
              <a:gd name="connsiteX652" fmla="*/ 6447581 w 6530564"/>
              <a:gd name="connsiteY652" fmla="*/ 4072213 h 6858000"/>
              <a:gd name="connsiteX653" fmla="*/ 6449283 w 6530564"/>
              <a:gd name="connsiteY653" fmla="*/ 4065635 h 6858000"/>
              <a:gd name="connsiteX654" fmla="*/ 6095133 w 6530564"/>
              <a:gd name="connsiteY654" fmla="*/ 4053382 h 6858000"/>
              <a:gd name="connsiteX655" fmla="*/ 6093665 w 6530564"/>
              <a:gd name="connsiteY655" fmla="*/ 4058179 h 6858000"/>
              <a:gd name="connsiteX656" fmla="*/ 6092651 w 6530564"/>
              <a:gd name="connsiteY656" fmla="*/ 4060432 h 6858000"/>
              <a:gd name="connsiteX657" fmla="*/ 6092133 w 6530564"/>
              <a:gd name="connsiteY657" fmla="*/ 4058007 h 6858000"/>
              <a:gd name="connsiteX658" fmla="*/ 6095133 w 6530564"/>
              <a:gd name="connsiteY658" fmla="*/ 4053382 h 6858000"/>
              <a:gd name="connsiteX659" fmla="*/ 1243863 w 6530564"/>
              <a:gd name="connsiteY659" fmla="*/ 4048308 h 6858000"/>
              <a:gd name="connsiteX660" fmla="*/ 1243853 w 6530564"/>
              <a:gd name="connsiteY660" fmla="*/ 4048690 h 6858000"/>
              <a:gd name="connsiteX661" fmla="*/ 1244017 w 6530564"/>
              <a:gd name="connsiteY661" fmla="*/ 4049024 h 6858000"/>
              <a:gd name="connsiteX662" fmla="*/ 6459303 w 6530564"/>
              <a:gd name="connsiteY662" fmla="*/ 4043956 h 6858000"/>
              <a:gd name="connsiteX663" fmla="*/ 6452955 w 6530564"/>
              <a:gd name="connsiteY663" fmla="*/ 4059966 h 6858000"/>
              <a:gd name="connsiteX664" fmla="*/ 6451467 w 6530564"/>
              <a:gd name="connsiteY664" fmla="*/ 4062259 h 6858000"/>
              <a:gd name="connsiteX665" fmla="*/ 6453708 w 6530564"/>
              <a:gd name="connsiteY665" fmla="*/ 4054920 h 6858000"/>
              <a:gd name="connsiteX666" fmla="*/ 6455441 w 6530564"/>
              <a:gd name="connsiteY666" fmla="*/ 4044781 h 6858000"/>
              <a:gd name="connsiteX667" fmla="*/ 6456817 w 6530564"/>
              <a:gd name="connsiteY667" fmla="*/ 4036740 h 6858000"/>
              <a:gd name="connsiteX668" fmla="*/ 6455441 w 6530564"/>
              <a:gd name="connsiteY668" fmla="*/ 4044781 h 6858000"/>
              <a:gd name="connsiteX669" fmla="*/ 6454631 w 6530564"/>
              <a:gd name="connsiteY669" fmla="*/ 4044953 h 6858000"/>
              <a:gd name="connsiteX670" fmla="*/ 1431945 w 6530564"/>
              <a:gd name="connsiteY670" fmla="*/ 4014196 h 6858000"/>
              <a:gd name="connsiteX671" fmla="*/ 1434938 w 6530564"/>
              <a:gd name="connsiteY671" fmla="*/ 4028209 h 6858000"/>
              <a:gd name="connsiteX672" fmla="*/ 1428273 w 6530564"/>
              <a:gd name="connsiteY672" fmla="*/ 4019865 h 6858000"/>
              <a:gd name="connsiteX673" fmla="*/ 1431945 w 6530564"/>
              <a:gd name="connsiteY673" fmla="*/ 4014196 h 6858000"/>
              <a:gd name="connsiteX674" fmla="*/ 1496703 w 6530564"/>
              <a:gd name="connsiteY674" fmla="*/ 3951518 h 6858000"/>
              <a:gd name="connsiteX675" fmla="*/ 1502371 w 6530564"/>
              <a:gd name="connsiteY675" fmla="*/ 3955191 h 6858000"/>
              <a:gd name="connsiteX676" fmla="*/ 1498697 w 6530564"/>
              <a:gd name="connsiteY676" fmla="*/ 3960861 h 6858000"/>
              <a:gd name="connsiteX677" fmla="*/ 1496703 w 6530564"/>
              <a:gd name="connsiteY677" fmla="*/ 3951518 h 6858000"/>
              <a:gd name="connsiteX678" fmla="*/ 2081274 w 6530564"/>
              <a:gd name="connsiteY678" fmla="*/ 3919538 h 6858000"/>
              <a:gd name="connsiteX679" fmla="*/ 2082728 w 6530564"/>
              <a:gd name="connsiteY679" fmla="*/ 3919927 h 6858000"/>
              <a:gd name="connsiteX680" fmla="*/ 2081850 w 6530564"/>
              <a:gd name="connsiteY680" fmla="*/ 3923208 h 6858000"/>
              <a:gd name="connsiteX681" fmla="*/ 6530564 w 6530564"/>
              <a:gd name="connsiteY681" fmla="*/ 3917715 h 6858000"/>
              <a:gd name="connsiteX682" fmla="*/ 6530564 w 6530564"/>
              <a:gd name="connsiteY682" fmla="*/ 3921552 h 6858000"/>
              <a:gd name="connsiteX683" fmla="*/ 6527556 w 6530564"/>
              <a:gd name="connsiteY683" fmla="*/ 3926194 h 6858000"/>
              <a:gd name="connsiteX684" fmla="*/ 6527097 w 6530564"/>
              <a:gd name="connsiteY684" fmla="*/ 3926903 h 6858000"/>
              <a:gd name="connsiteX685" fmla="*/ 6183373 w 6530564"/>
              <a:gd name="connsiteY685" fmla="*/ 3883119 h 6858000"/>
              <a:gd name="connsiteX686" fmla="*/ 6183235 w 6530564"/>
              <a:gd name="connsiteY686" fmla="*/ 3887133 h 6858000"/>
              <a:gd name="connsiteX687" fmla="*/ 6182420 w 6530564"/>
              <a:gd name="connsiteY687" fmla="*/ 3883322 h 6858000"/>
              <a:gd name="connsiteX688" fmla="*/ 6530394 w 6530564"/>
              <a:gd name="connsiteY688" fmla="*/ 3785167 h 6858000"/>
              <a:gd name="connsiteX689" fmla="*/ 6530564 w 6530564"/>
              <a:gd name="connsiteY689" fmla="*/ 3785630 h 6858000"/>
              <a:gd name="connsiteX690" fmla="*/ 6530564 w 6530564"/>
              <a:gd name="connsiteY690" fmla="*/ 3792682 h 6858000"/>
              <a:gd name="connsiteX691" fmla="*/ 6526181 w 6530564"/>
              <a:gd name="connsiteY691" fmla="*/ 3785456 h 6858000"/>
              <a:gd name="connsiteX692" fmla="*/ 6530394 w 6530564"/>
              <a:gd name="connsiteY692" fmla="*/ 3785167 h 6858000"/>
              <a:gd name="connsiteX693" fmla="*/ 2531063 w 6530564"/>
              <a:gd name="connsiteY693" fmla="*/ 3675825 h 6858000"/>
              <a:gd name="connsiteX694" fmla="*/ 2572765 w 6530564"/>
              <a:gd name="connsiteY694" fmla="*/ 3812143 h 6858000"/>
              <a:gd name="connsiteX695" fmla="*/ 2619585 w 6530564"/>
              <a:gd name="connsiteY695" fmla="*/ 3940039 h 6858000"/>
              <a:gd name="connsiteX696" fmla="*/ 2689216 w 6530564"/>
              <a:gd name="connsiteY696" fmla="*/ 4071055 h 6858000"/>
              <a:gd name="connsiteX697" fmla="*/ 2731894 w 6530564"/>
              <a:gd name="connsiteY697" fmla="*/ 4145620 h 6858000"/>
              <a:gd name="connsiteX698" fmla="*/ 2736797 w 6530564"/>
              <a:gd name="connsiteY698" fmla="*/ 4151516 h 6858000"/>
              <a:gd name="connsiteX699" fmla="*/ 2736150 w 6530564"/>
              <a:gd name="connsiteY699" fmla="*/ 4154286 h 6858000"/>
              <a:gd name="connsiteX700" fmla="*/ 2761162 w 6530564"/>
              <a:gd name="connsiteY700" fmla="*/ 4192307 h 6858000"/>
              <a:gd name="connsiteX701" fmla="*/ 2734027 w 6530564"/>
              <a:gd name="connsiteY701" fmla="*/ 4159027 h 6858000"/>
              <a:gd name="connsiteX702" fmla="*/ 2727501 w 6530564"/>
              <a:gd name="connsiteY702" fmla="*/ 4162023 h 6858000"/>
              <a:gd name="connsiteX703" fmla="*/ 2719561 w 6530564"/>
              <a:gd name="connsiteY703" fmla="*/ 4158874 h 6858000"/>
              <a:gd name="connsiteX704" fmla="*/ 2694323 w 6530564"/>
              <a:gd name="connsiteY704" fmla="*/ 4128398 h 6858000"/>
              <a:gd name="connsiteX705" fmla="*/ 2638432 w 6530564"/>
              <a:gd name="connsiteY705" fmla="*/ 4030019 h 6858000"/>
              <a:gd name="connsiteX706" fmla="*/ 2616715 w 6530564"/>
              <a:gd name="connsiteY706" fmla="*/ 3986397 h 6858000"/>
              <a:gd name="connsiteX707" fmla="*/ 2616051 w 6530564"/>
              <a:gd name="connsiteY707" fmla="*/ 3985283 h 6858000"/>
              <a:gd name="connsiteX708" fmla="*/ 2614788 w 6530564"/>
              <a:gd name="connsiteY708" fmla="*/ 3982527 h 6858000"/>
              <a:gd name="connsiteX709" fmla="*/ 2613003 w 6530564"/>
              <a:gd name="connsiteY709" fmla="*/ 3978941 h 6858000"/>
              <a:gd name="connsiteX710" fmla="*/ 2612430 w 6530564"/>
              <a:gd name="connsiteY710" fmla="*/ 3977382 h 6858000"/>
              <a:gd name="connsiteX711" fmla="*/ 2590101 w 6530564"/>
              <a:gd name="connsiteY711" fmla="*/ 3928646 h 6858000"/>
              <a:gd name="connsiteX712" fmla="*/ 2588278 w 6530564"/>
              <a:gd name="connsiteY712" fmla="*/ 3930926 h 6858000"/>
              <a:gd name="connsiteX713" fmla="*/ 2586807 w 6530564"/>
              <a:gd name="connsiteY713" fmla="*/ 3937922 h 6858000"/>
              <a:gd name="connsiteX714" fmla="*/ 2585985 w 6530564"/>
              <a:gd name="connsiteY714" fmla="*/ 3941174 h 6858000"/>
              <a:gd name="connsiteX715" fmla="*/ 2612386 w 6530564"/>
              <a:gd name="connsiteY715" fmla="*/ 4010360 h 6858000"/>
              <a:gd name="connsiteX716" fmla="*/ 2690871 w 6530564"/>
              <a:gd name="connsiteY716" fmla="*/ 4160213 h 6858000"/>
              <a:gd name="connsiteX717" fmla="*/ 2700625 w 6530564"/>
              <a:gd name="connsiteY717" fmla="*/ 4177201 h 6858000"/>
              <a:gd name="connsiteX718" fmla="*/ 2708709 w 6530564"/>
              <a:gd name="connsiteY718" fmla="*/ 4189725 h 6858000"/>
              <a:gd name="connsiteX719" fmla="*/ 2709242 w 6530564"/>
              <a:gd name="connsiteY719" fmla="*/ 4192597 h 6858000"/>
              <a:gd name="connsiteX720" fmla="*/ 2818914 w 6530564"/>
              <a:gd name="connsiteY720" fmla="*/ 4346218 h 6858000"/>
              <a:gd name="connsiteX721" fmla="*/ 2958211 w 6530564"/>
              <a:gd name="connsiteY721" fmla="*/ 4492927 h 6858000"/>
              <a:gd name="connsiteX722" fmla="*/ 3037117 w 6530564"/>
              <a:gd name="connsiteY722" fmla="*/ 4556144 h 6858000"/>
              <a:gd name="connsiteX723" fmla="*/ 3127435 w 6530564"/>
              <a:gd name="connsiteY723" fmla="*/ 4612403 h 6858000"/>
              <a:gd name="connsiteX724" fmla="*/ 3228660 w 6530564"/>
              <a:gd name="connsiteY724" fmla="*/ 4665324 h 6858000"/>
              <a:gd name="connsiteX725" fmla="*/ 3284085 w 6530564"/>
              <a:gd name="connsiteY725" fmla="*/ 4680023 h 6858000"/>
              <a:gd name="connsiteX726" fmla="*/ 3324987 w 6530564"/>
              <a:gd name="connsiteY726" fmla="*/ 4690843 h 6858000"/>
              <a:gd name="connsiteX727" fmla="*/ 3540971 w 6530564"/>
              <a:gd name="connsiteY727" fmla="*/ 4768253 h 6858000"/>
              <a:gd name="connsiteX728" fmla="*/ 3555898 w 6530564"/>
              <a:gd name="connsiteY728" fmla="*/ 4767020 h 6858000"/>
              <a:gd name="connsiteX729" fmla="*/ 3541374 w 6530564"/>
              <a:gd name="connsiteY729" fmla="*/ 4755574 h 6858000"/>
              <a:gd name="connsiteX730" fmla="*/ 3218006 w 6530564"/>
              <a:gd name="connsiteY730" fmla="*/ 4624223 h 6858000"/>
              <a:gd name="connsiteX731" fmla="*/ 3205733 w 6530564"/>
              <a:gd name="connsiteY731" fmla="*/ 4618706 h 6858000"/>
              <a:gd name="connsiteX732" fmla="*/ 3202251 w 6530564"/>
              <a:gd name="connsiteY732" fmla="*/ 4605416 h 6858000"/>
              <a:gd name="connsiteX733" fmla="*/ 3215747 w 6530564"/>
              <a:gd name="connsiteY733" fmla="*/ 4603161 h 6858000"/>
              <a:gd name="connsiteX734" fmla="*/ 3277149 w 6530564"/>
              <a:gd name="connsiteY734" fmla="*/ 4635346 h 6858000"/>
              <a:gd name="connsiteX735" fmla="*/ 3300817 w 6530564"/>
              <a:gd name="connsiteY735" fmla="*/ 4645474 h 6858000"/>
              <a:gd name="connsiteX736" fmla="*/ 3203581 w 6530564"/>
              <a:gd name="connsiteY736" fmla="*/ 4589043 h 6858000"/>
              <a:gd name="connsiteX737" fmla="*/ 2817218 w 6530564"/>
              <a:gd name="connsiteY737" fmla="*/ 4214123 h 6858000"/>
              <a:gd name="connsiteX738" fmla="*/ 2795524 w 6530564"/>
              <a:gd name="connsiteY738" fmla="*/ 4180373 h 6858000"/>
              <a:gd name="connsiteX739" fmla="*/ 2794029 w 6530564"/>
              <a:gd name="connsiteY739" fmla="*/ 4178497 h 6858000"/>
              <a:gd name="connsiteX740" fmla="*/ 2777085 w 6530564"/>
              <a:gd name="connsiteY740" fmla="*/ 4161569 h 6858000"/>
              <a:gd name="connsiteX741" fmla="*/ 2741001 w 6530564"/>
              <a:gd name="connsiteY741" fmla="*/ 4101332 h 6858000"/>
              <a:gd name="connsiteX742" fmla="*/ 2679864 w 6530564"/>
              <a:gd name="connsiteY742" fmla="*/ 4007725 h 6858000"/>
              <a:gd name="connsiteX743" fmla="*/ 2531063 w 6530564"/>
              <a:gd name="connsiteY743" fmla="*/ 3675825 h 6858000"/>
              <a:gd name="connsiteX744" fmla="*/ 1469523 w 6530564"/>
              <a:gd name="connsiteY744" fmla="*/ 3664273 h 6858000"/>
              <a:gd name="connsiteX745" fmla="*/ 1470520 w 6530564"/>
              <a:gd name="connsiteY745" fmla="*/ 3668943 h 6858000"/>
              <a:gd name="connsiteX746" fmla="*/ 1464851 w 6530564"/>
              <a:gd name="connsiteY746" fmla="*/ 3665270 h 6858000"/>
              <a:gd name="connsiteX747" fmla="*/ 1469523 w 6530564"/>
              <a:gd name="connsiteY747" fmla="*/ 3664273 h 6858000"/>
              <a:gd name="connsiteX748" fmla="*/ 1961674 w 6530564"/>
              <a:gd name="connsiteY748" fmla="*/ 3623805 h 6858000"/>
              <a:gd name="connsiteX749" fmla="*/ 1961195 w 6530564"/>
              <a:gd name="connsiteY749" fmla="*/ 3627779 h 6858000"/>
              <a:gd name="connsiteX750" fmla="*/ 1960794 w 6530564"/>
              <a:gd name="connsiteY750" fmla="*/ 3627086 h 6858000"/>
              <a:gd name="connsiteX751" fmla="*/ 1961674 w 6530564"/>
              <a:gd name="connsiteY751" fmla="*/ 3623805 h 6858000"/>
              <a:gd name="connsiteX752" fmla="*/ 6199520 w 6530564"/>
              <a:gd name="connsiteY752" fmla="*/ 3608723 h 6858000"/>
              <a:gd name="connsiteX753" fmla="*/ 6184735 w 6530564"/>
              <a:gd name="connsiteY753" fmla="*/ 3707510 h 6858000"/>
              <a:gd name="connsiteX754" fmla="*/ 6163438 w 6530564"/>
              <a:gd name="connsiteY754" fmla="*/ 3775812 h 6858000"/>
              <a:gd name="connsiteX755" fmla="*/ 6164252 w 6530564"/>
              <a:gd name="connsiteY755" fmla="*/ 3779623 h 6858000"/>
              <a:gd name="connsiteX756" fmla="*/ 6161253 w 6530564"/>
              <a:gd name="connsiteY756" fmla="*/ 3784247 h 6858000"/>
              <a:gd name="connsiteX757" fmla="*/ 6165881 w 6530564"/>
              <a:gd name="connsiteY757" fmla="*/ 3787245 h 6858000"/>
              <a:gd name="connsiteX758" fmla="*/ 6168881 w 6530564"/>
              <a:gd name="connsiteY758" fmla="*/ 3782617 h 6858000"/>
              <a:gd name="connsiteX759" fmla="*/ 6144582 w 6530564"/>
              <a:gd name="connsiteY759" fmla="*/ 3855546 h 6858000"/>
              <a:gd name="connsiteX760" fmla="*/ 6142399 w 6530564"/>
              <a:gd name="connsiteY760" fmla="*/ 3863981 h 6858000"/>
              <a:gd name="connsiteX761" fmla="*/ 6139398 w 6530564"/>
              <a:gd name="connsiteY761" fmla="*/ 3868606 h 6858000"/>
              <a:gd name="connsiteX762" fmla="*/ 6144841 w 6530564"/>
              <a:gd name="connsiteY762" fmla="*/ 3875415 h 6858000"/>
              <a:gd name="connsiteX763" fmla="*/ 6133657 w 6530564"/>
              <a:gd name="connsiteY763" fmla="*/ 3897726 h 6858000"/>
              <a:gd name="connsiteX764" fmla="*/ 6089949 w 6530564"/>
              <a:gd name="connsiteY764" fmla="*/ 4066444 h 6858000"/>
              <a:gd name="connsiteX765" fmla="*/ 6092651 w 6530564"/>
              <a:gd name="connsiteY765" fmla="*/ 4060432 h 6858000"/>
              <a:gd name="connsiteX766" fmla="*/ 6092947 w 6530564"/>
              <a:gd name="connsiteY766" fmla="*/ 4061819 h 6858000"/>
              <a:gd name="connsiteX767" fmla="*/ 6090763 w 6530564"/>
              <a:gd name="connsiteY767" fmla="*/ 4070255 h 6858000"/>
              <a:gd name="connsiteX768" fmla="*/ 6094575 w 6530564"/>
              <a:gd name="connsiteY768" fmla="*/ 4069439 h 6858000"/>
              <a:gd name="connsiteX769" fmla="*/ 6096761 w 6530564"/>
              <a:gd name="connsiteY769" fmla="*/ 4061003 h 6858000"/>
              <a:gd name="connsiteX770" fmla="*/ 6093461 w 6530564"/>
              <a:gd name="connsiteY770" fmla="*/ 4101553 h 6858000"/>
              <a:gd name="connsiteX771" fmla="*/ 6092647 w 6530564"/>
              <a:gd name="connsiteY771" fmla="*/ 4097743 h 6858000"/>
              <a:gd name="connsiteX772" fmla="*/ 6090461 w 6530564"/>
              <a:gd name="connsiteY772" fmla="*/ 4106179 h 6858000"/>
              <a:gd name="connsiteX773" fmla="*/ 6087462 w 6530564"/>
              <a:gd name="connsiteY773" fmla="*/ 4110804 h 6858000"/>
              <a:gd name="connsiteX774" fmla="*/ 6037541 w 6530564"/>
              <a:gd name="connsiteY774" fmla="*/ 4213114 h 6858000"/>
              <a:gd name="connsiteX775" fmla="*/ 6040540 w 6530564"/>
              <a:gd name="connsiteY775" fmla="*/ 4208487 h 6858000"/>
              <a:gd name="connsiteX776" fmla="*/ 6035913 w 6530564"/>
              <a:gd name="connsiteY776" fmla="*/ 4205492 h 6858000"/>
              <a:gd name="connsiteX777" fmla="*/ 6036727 w 6530564"/>
              <a:gd name="connsiteY777" fmla="*/ 4209302 h 6858000"/>
              <a:gd name="connsiteX778" fmla="*/ 6037541 w 6530564"/>
              <a:gd name="connsiteY778" fmla="*/ 4213114 h 6858000"/>
              <a:gd name="connsiteX779" fmla="*/ 6034541 w 6530564"/>
              <a:gd name="connsiteY779" fmla="*/ 4217738 h 6858000"/>
              <a:gd name="connsiteX780" fmla="*/ 6019543 w 6530564"/>
              <a:gd name="connsiteY780" fmla="*/ 4240865 h 6858000"/>
              <a:gd name="connsiteX781" fmla="*/ 6026355 w 6530564"/>
              <a:gd name="connsiteY781" fmla="*/ 4235425 h 6858000"/>
              <a:gd name="connsiteX782" fmla="*/ 6027169 w 6530564"/>
              <a:gd name="connsiteY782" fmla="*/ 4239235 h 6858000"/>
              <a:gd name="connsiteX783" fmla="*/ 6027984 w 6530564"/>
              <a:gd name="connsiteY783" fmla="*/ 4243047 h 6858000"/>
              <a:gd name="connsiteX784" fmla="*/ 6030985 w 6530564"/>
              <a:gd name="connsiteY784" fmla="*/ 4238420 h 6858000"/>
              <a:gd name="connsiteX785" fmla="*/ 6021427 w 6530564"/>
              <a:gd name="connsiteY785" fmla="*/ 4268354 h 6858000"/>
              <a:gd name="connsiteX786" fmla="*/ 6020613 w 6530564"/>
              <a:gd name="connsiteY786" fmla="*/ 4264544 h 6858000"/>
              <a:gd name="connsiteX787" fmla="*/ 6023613 w 6530564"/>
              <a:gd name="connsiteY787" fmla="*/ 4259918 h 6858000"/>
              <a:gd name="connsiteX788" fmla="*/ 6022799 w 6530564"/>
              <a:gd name="connsiteY788" fmla="*/ 4256108 h 6858000"/>
              <a:gd name="connsiteX789" fmla="*/ 6016800 w 6530564"/>
              <a:gd name="connsiteY789" fmla="*/ 4265358 h 6858000"/>
              <a:gd name="connsiteX790" fmla="*/ 6013801 w 6530564"/>
              <a:gd name="connsiteY790" fmla="*/ 4269984 h 6858000"/>
              <a:gd name="connsiteX791" fmla="*/ 5985177 w 6530564"/>
              <a:gd name="connsiteY791" fmla="*/ 4303990 h 6858000"/>
              <a:gd name="connsiteX792" fmla="*/ 5968249 w 6530564"/>
              <a:gd name="connsiteY792" fmla="*/ 4355422 h 6858000"/>
              <a:gd name="connsiteX793" fmla="*/ 5964437 w 6530564"/>
              <a:gd name="connsiteY793" fmla="*/ 4356236 h 6858000"/>
              <a:gd name="connsiteX794" fmla="*/ 5962251 w 6530564"/>
              <a:gd name="connsiteY794" fmla="*/ 4364670 h 6858000"/>
              <a:gd name="connsiteX795" fmla="*/ 5958437 w 6530564"/>
              <a:gd name="connsiteY795" fmla="*/ 4365486 h 6858000"/>
              <a:gd name="connsiteX796" fmla="*/ 5959251 w 6530564"/>
              <a:gd name="connsiteY796" fmla="*/ 4369296 h 6858000"/>
              <a:gd name="connsiteX797" fmla="*/ 5945069 w 6530564"/>
              <a:gd name="connsiteY797" fmla="*/ 4396235 h 6858000"/>
              <a:gd name="connsiteX798" fmla="*/ 5955695 w 6530564"/>
              <a:gd name="connsiteY798" fmla="*/ 4389979 h 6858000"/>
              <a:gd name="connsiteX799" fmla="*/ 5956509 w 6530564"/>
              <a:gd name="connsiteY799" fmla="*/ 4393791 h 6858000"/>
              <a:gd name="connsiteX800" fmla="*/ 5959509 w 6530564"/>
              <a:gd name="connsiteY800" fmla="*/ 4389164 h 6858000"/>
              <a:gd name="connsiteX801" fmla="*/ 5963323 w 6530564"/>
              <a:gd name="connsiteY801" fmla="*/ 4388350 h 6858000"/>
              <a:gd name="connsiteX802" fmla="*/ 5943140 w 6530564"/>
              <a:gd name="connsiteY802" fmla="*/ 4424538 h 6858000"/>
              <a:gd name="connsiteX803" fmla="*/ 5933884 w 6530564"/>
              <a:gd name="connsiteY803" fmla="*/ 4418547 h 6858000"/>
              <a:gd name="connsiteX804" fmla="*/ 5895447 w 6530564"/>
              <a:gd name="connsiteY804" fmla="*/ 4462619 h 6858000"/>
              <a:gd name="connsiteX805" fmla="*/ 5880707 w 6530564"/>
              <a:gd name="connsiteY805" fmla="*/ 4505613 h 6858000"/>
              <a:gd name="connsiteX806" fmla="*/ 5846083 w 6530564"/>
              <a:gd name="connsiteY806" fmla="*/ 4548870 h 6858000"/>
              <a:gd name="connsiteX807" fmla="*/ 5839527 w 6530564"/>
              <a:gd name="connsiteY807" fmla="*/ 4574178 h 6858000"/>
              <a:gd name="connsiteX808" fmla="*/ 5727729 w 6530564"/>
              <a:gd name="connsiteY808" fmla="*/ 4741505 h 6858000"/>
              <a:gd name="connsiteX809" fmla="*/ 5808417 w 6530564"/>
              <a:gd name="connsiteY809" fmla="*/ 4652545 h 6858000"/>
              <a:gd name="connsiteX810" fmla="*/ 5869779 w 6530564"/>
              <a:gd name="connsiteY810" fmla="*/ 4547793 h 6858000"/>
              <a:gd name="connsiteX811" fmla="*/ 5870593 w 6530564"/>
              <a:gd name="connsiteY811" fmla="*/ 4551603 h 6858000"/>
              <a:gd name="connsiteX812" fmla="*/ 5868407 w 6530564"/>
              <a:gd name="connsiteY812" fmla="*/ 4560039 h 6858000"/>
              <a:gd name="connsiteX813" fmla="*/ 5871408 w 6530564"/>
              <a:gd name="connsiteY813" fmla="*/ 4555413 h 6858000"/>
              <a:gd name="connsiteX814" fmla="*/ 5878220 w 6530564"/>
              <a:gd name="connsiteY814" fmla="*/ 4549973 h 6858000"/>
              <a:gd name="connsiteX815" fmla="*/ 5869221 w 6530564"/>
              <a:gd name="connsiteY815" fmla="*/ 4563850 h 6858000"/>
              <a:gd name="connsiteX816" fmla="*/ 5934654 w 6530564"/>
              <a:gd name="connsiteY816" fmla="*/ 4478149 h 6858000"/>
              <a:gd name="connsiteX817" fmla="*/ 5995761 w 6530564"/>
              <a:gd name="connsiteY817" fmla="*/ 4353528 h 6858000"/>
              <a:gd name="connsiteX818" fmla="*/ 6037497 w 6530564"/>
              <a:gd name="connsiteY818" fmla="*/ 4268905 h 6858000"/>
              <a:gd name="connsiteX819" fmla="*/ 6066979 w 6530564"/>
              <a:gd name="connsiteY819" fmla="*/ 4182916 h 6858000"/>
              <a:gd name="connsiteX820" fmla="*/ 6092089 w 6530564"/>
              <a:gd name="connsiteY820" fmla="*/ 4113800 h 6858000"/>
              <a:gd name="connsiteX821" fmla="*/ 6095089 w 6530564"/>
              <a:gd name="connsiteY821" fmla="*/ 4109174 h 6858000"/>
              <a:gd name="connsiteX822" fmla="*/ 6097275 w 6530564"/>
              <a:gd name="connsiteY822" fmla="*/ 4100738 h 6858000"/>
              <a:gd name="connsiteX823" fmla="*/ 6147797 w 6530564"/>
              <a:gd name="connsiteY823" fmla="*/ 3926580 h 6858000"/>
              <a:gd name="connsiteX824" fmla="*/ 6161681 w 6530564"/>
              <a:gd name="connsiteY824" fmla="*/ 3935566 h 6858000"/>
              <a:gd name="connsiteX825" fmla="*/ 6176677 w 6530564"/>
              <a:gd name="connsiteY825" fmla="*/ 3912441 h 6858000"/>
              <a:gd name="connsiteX826" fmla="*/ 6174493 w 6530564"/>
              <a:gd name="connsiteY826" fmla="*/ 3920876 h 6858000"/>
              <a:gd name="connsiteX827" fmla="*/ 6172306 w 6530564"/>
              <a:gd name="connsiteY827" fmla="*/ 3929312 h 6858000"/>
              <a:gd name="connsiteX828" fmla="*/ 6175307 w 6530564"/>
              <a:gd name="connsiteY828" fmla="*/ 3924687 h 6858000"/>
              <a:gd name="connsiteX829" fmla="*/ 6177492 w 6530564"/>
              <a:gd name="connsiteY829" fmla="*/ 3916252 h 6858000"/>
              <a:gd name="connsiteX830" fmla="*/ 6180491 w 6530564"/>
              <a:gd name="connsiteY830" fmla="*/ 3911626 h 6858000"/>
              <a:gd name="connsiteX831" fmla="*/ 6187861 w 6530564"/>
              <a:gd name="connsiteY831" fmla="*/ 3890129 h 6858000"/>
              <a:gd name="connsiteX832" fmla="*/ 6187047 w 6530564"/>
              <a:gd name="connsiteY832" fmla="*/ 3886319 h 6858000"/>
              <a:gd name="connsiteX833" fmla="*/ 6186233 w 6530564"/>
              <a:gd name="connsiteY833" fmla="*/ 3882508 h 6858000"/>
              <a:gd name="connsiteX834" fmla="*/ 6183373 w 6530564"/>
              <a:gd name="connsiteY834" fmla="*/ 3883119 h 6858000"/>
              <a:gd name="connsiteX835" fmla="*/ 6183513 w 6530564"/>
              <a:gd name="connsiteY835" fmla="*/ 3879104 h 6858000"/>
              <a:gd name="connsiteX836" fmla="*/ 6183791 w 6530564"/>
              <a:gd name="connsiteY836" fmla="*/ 3871076 h 6858000"/>
              <a:gd name="connsiteX837" fmla="*/ 6167166 w 6530564"/>
              <a:gd name="connsiteY837" fmla="*/ 3886581 h 6858000"/>
              <a:gd name="connsiteX838" fmla="*/ 6168280 w 6530564"/>
              <a:gd name="connsiteY838" fmla="*/ 3854469 h 6858000"/>
              <a:gd name="connsiteX839" fmla="*/ 6163653 w 6530564"/>
              <a:gd name="connsiteY839" fmla="*/ 3851471 h 6858000"/>
              <a:gd name="connsiteX840" fmla="*/ 6167465 w 6530564"/>
              <a:gd name="connsiteY840" fmla="*/ 3850657 h 6858000"/>
              <a:gd name="connsiteX841" fmla="*/ 6166651 w 6530564"/>
              <a:gd name="connsiteY841" fmla="*/ 3846847 h 6858000"/>
              <a:gd name="connsiteX842" fmla="*/ 6165837 w 6530564"/>
              <a:gd name="connsiteY842" fmla="*/ 3843036 h 6858000"/>
              <a:gd name="connsiteX843" fmla="*/ 6165022 w 6530564"/>
              <a:gd name="connsiteY843" fmla="*/ 3839226 h 6858000"/>
              <a:gd name="connsiteX844" fmla="*/ 6175693 w 6530564"/>
              <a:gd name="connsiteY844" fmla="*/ 3777178 h 6858000"/>
              <a:gd name="connsiteX845" fmla="*/ 6171880 w 6530564"/>
              <a:gd name="connsiteY845" fmla="*/ 3777993 h 6858000"/>
              <a:gd name="connsiteX846" fmla="*/ 6174879 w 6530564"/>
              <a:gd name="connsiteY846" fmla="*/ 3773367 h 6858000"/>
              <a:gd name="connsiteX847" fmla="*/ 6180065 w 6530564"/>
              <a:gd name="connsiteY847" fmla="*/ 3760306 h 6858000"/>
              <a:gd name="connsiteX848" fmla="*/ 6175436 w 6530564"/>
              <a:gd name="connsiteY848" fmla="*/ 3757310 h 6858000"/>
              <a:gd name="connsiteX849" fmla="*/ 6197548 w 6530564"/>
              <a:gd name="connsiteY849" fmla="*/ 3692818 h 6858000"/>
              <a:gd name="connsiteX850" fmla="*/ 6199520 w 6530564"/>
              <a:gd name="connsiteY850" fmla="*/ 3608723 h 6858000"/>
              <a:gd name="connsiteX851" fmla="*/ 6065238 w 6530564"/>
              <a:gd name="connsiteY851" fmla="*/ 3308795 h 6858000"/>
              <a:gd name="connsiteX852" fmla="*/ 6065531 w 6530564"/>
              <a:gd name="connsiteY852" fmla="*/ 3314628 h 6858000"/>
              <a:gd name="connsiteX853" fmla="*/ 5962661 w 6530564"/>
              <a:gd name="connsiteY853" fmla="*/ 3968210 h 6858000"/>
              <a:gd name="connsiteX854" fmla="*/ 5809937 w 6530564"/>
              <a:gd name="connsiteY854" fmla="*/ 4303923 h 6858000"/>
              <a:gd name="connsiteX855" fmla="*/ 5551706 w 6530564"/>
              <a:gd name="connsiteY855" fmla="*/ 4690196 h 6858000"/>
              <a:gd name="connsiteX856" fmla="*/ 5516536 w 6530564"/>
              <a:gd name="connsiteY856" fmla="*/ 4707050 h 6858000"/>
              <a:gd name="connsiteX857" fmla="*/ 5503087 w 6530564"/>
              <a:gd name="connsiteY857" fmla="*/ 4713664 h 6858000"/>
              <a:gd name="connsiteX858" fmla="*/ 5304022 w 6530564"/>
              <a:gd name="connsiteY858" fmla="*/ 4917255 h 6858000"/>
              <a:gd name="connsiteX859" fmla="*/ 5300471 w 6530564"/>
              <a:gd name="connsiteY859" fmla="*/ 4925062 h 6858000"/>
              <a:gd name="connsiteX860" fmla="*/ 5343981 w 6530564"/>
              <a:gd name="connsiteY860" fmla="*/ 4920662 h 6858000"/>
              <a:gd name="connsiteX861" fmla="*/ 5655346 w 6530564"/>
              <a:gd name="connsiteY861" fmla="*/ 4608480 h 6858000"/>
              <a:gd name="connsiteX862" fmla="*/ 5983356 w 6530564"/>
              <a:gd name="connsiteY862" fmla="*/ 3978135 h 6858000"/>
              <a:gd name="connsiteX863" fmla="*/ 6073117 w 6530564"/>
              <a:gd name="connsiteY863" fmla="*/ 3583217 h 6858000"/>
              <a:gd name="connsiteX864" fmla="*/ 6074066 w 6530564"/>
              <a:gd name="connsiteY864" fmla="*/ 3578467 h 6858000"/>
              <a:gd name="connsiteX865" fmla="*/ 6079369 w 6530564"/>
              <a:gd name="connsiteY865" fmla="*/ 3507090 h 6858000"/>
              <a:gd name="connsiteX866" fmla="*/ 6072751 w 6530564"/>
              <a:gd name="connsiteY866" fmla="*/ 3363985 h 6858000"/>
              <a:gd name="connsiteX867" fmla="*/ 2047326 w 6530564"/>
              <a:gd name="connsiteY867" fmla="*/ 3281632 h 6858000"/>
              <a:gd name="connsiteX868" fmla="*/ 2045645 w 6530564"/>
              <a:gd name="connsiteY868" fmla="*/ 3284178 h 6858000"/>
              <a:gd name="connsiteX869" fmla="*/ 2047343 w 6530564"/>
              <a:gd name="connsiteY869" fmla="*/ 3286585 h 6858000"/>
              <a:gd name="connsiteX870" fmla="*/ 2051036 w 6530564"/>
              <a:gd name="connsiteY870" fmla="*/ 3201671 h 6858000"/>
              <a:gd name="connsiteX871" fmla="*/ 2050661 w 6530564"/>
              <a:gd name="connsiteY871" fmla="*/ 3206416 h 6858000"/>
              <a:gd name="connsiteX872" fmla="*/ 2049263 w 6530564"/>
              <a:gd name="connsiteY872" fmla="*/ 3226807 h 6858000"/>
              <a:gd name="connsiteX873" fmla="*/ 2049406 w 6530564"/>
              <a:gd name="connsiteY873" fmla="*/ 3233130 h 6858000"/>
              <a:gd name="connsiteX874" fmla="*/ 1495570 w 6530564"/>
              <a:gd name="connsiteY874" fmla="*/ 3077486 h 6858000"/>
              <a:gd name="connsiteX875" fmla="*/ 1496569 w 6530564"/>
              <a:gd name="connsiteY875" fmla="*/ 3082159 h 6858000"/>
              <a:gd name="connsiteX876" fmla="*/ 1491897 w 6530564"/>
              <a:gd name="connsiteY876" fmla="*/ 3083156 h 6858000"/>
              <a:gd name="connsiteX877" fmla="*/ 1495570 w 6530564"/>
              <a:gd name="connsiteY877" fmla="*/ 3077486 h 6858000"/>
              <a:gd name="connsiteX878" fmla="*/ 2063000 w 6530564"/>
              <a:gd name="connsiteY878" fmla="*/ 3065542 h 6858000"/>
              <a:gd name="connsiteX879" fmla="*/ 2061195 w 6530564"/>
              <a:gd name="connsiteY879" fmla="*/ 3075253 h 6858000"/>
              <a:gd name="connsiteX880" fmla="*/ 2058277 w 6530564"/>
              <a:gd name="connsiteY880" fmla="*/ 3102543 h 6858000"/>
              <a:gd name="connsiteX881" fmla="*/ 2056929 w 6530564"/>
              <a:gd name="connsiteY881" fmla="*/ 3122128 h 6858000"/>
              <a:gd name="connsiteX882" fmla="*/ 6487598 w 6530564"/>
              <a:gd name="connsiteY882" fmla="*/ 3056185 h 6858000"/>
              <a:gd name="connsiteX883" fmla="*/ 6493268 w 6530564"/>
              <a:gd name="connsiteY883" fmla="*/ 3059858 h 6858000"/>
              <a:gd name="connsiteX884" fmla="*/ 6488597 w 6530564"/>
              <a:gd name="connsiteY884" fmla="*/ 3060857 h 6858000"/>
              <a:gd name="connsiteX885" fmla="*/ 6487598 w 6530564"/>
              <a:gd name="connsiteY885" fmla="*/ 3056185 h 6858000"/>
              <a:gd name="connsiteX886" fmla="*/ 6485963 w 6530564"/>
              <a:gd name="connsiteY886" fmla="*/ 3002807 h 6858000"/>
              <a:gd name="connsiteX887" fmla="*/ 6508597 w 6530564"/>
              <a:gd name="connsiteY887" fmla="*/ 3085888 h 6858000"/>
              <a:gd name="connsiteX888" fmla="*/ 6520853 w 6530564"/>
              <a:gd name="connsiteY888" fmla="*/ 3091817 h 6858000"/>
              <a:gd name="connsiteX889" fmla="*/ 6530564 w 6530564"/>
              <a:gd name="connsiteY889" fmla="*/ 3120178 h 6858000"/>
              <a:gd name="connsiteX890" fmla="*/ 6530564 w 6530564"/>
              <a:gd name="connsiteY890" fmla="*/ 3206162 h 6858000"/>
              <a:gd name="connsiteX891" fmla="*/ 6521209 w 6530564"/>
              <a:gd name="connsiteY891" fmla="*/ 3190646 h 6858000"/>
              <a:gd name="connsiteX892" fmla="*/ 6525881 w 6530564"/>
              <a:gd name="connsiteY892" fmla="*/ 3189649 h 6858000"/>
              <a:gd name="connsiteX893" fmla="*/ 6523885 w 6530564"/>
              <a:gd name="connsiteY893" fmla="*/ 3180305 h 6858000"/>
              <a:gd name="connsiteX894" fmla="*/ 6522887 w 6530564"/>
              <a:gd name="connsiteY894" fmla="*/ 3175635 h 6858000"/>
              <a:gd name="connsiteX895" fmla="*/ 6517578 w 6530564"/>
              <a:gd name="connsiteY895" fmla="*/ 3127927 h 6858000"/>
              <a:gd name="connsiteX896" fmla="*/ 6512907 w 6530564"/>
              <a:gd name="connsiteY896" fmla="*/ 3128925 h 6858000"/>
              <a:gd name="connsiteX897" fmla="*/ 6516581 w 6530564"/>
              <a:gd name="connsiteY897" fmla="*/ 3123256 h 6858000"/>
              <a:gd name="connsiteX898" fmla="*/ 6510911 w 6530564"/>
              <a:gd name="connsiteY898" fmla="*/ 3119583 h 6858000"/>
              <a:gd name="connsiteX899" fmla="*/ 6504923 w 6530564"/>
              <a:gd name="connsiteY899" fmla="*/ 3091557 h 6858000"/>
              <a:gd name="connsiteX900" fmla="*/ 6497260 w 6530564"/>
              <a:gd name="connsiteY900" fmla="*/ 3078542 h 6858000"/>
              <a:gd name="connsiteX901" fmla="*/ 6500931 w 6530564"/>
              <a:gd name="connsiteY901" fmla="*/ 3072873 h 6858000"/>
              <a:gd name="connsiteX902" fmla="*/ 6490593 w 6530564"/>
              <a:gd name="connsiteY902" fmla="*/ 3070198 h 6858000"/>
              <a:gd name="connsiteX903" fmla="*/ 6495263 w 6530564"/>
              <a:gd name="connsiteY903" fmla="*/ 3069200 h 6858000"/>
              <a:gd name="connsiteX904" fmla="*/ 6494265 w 6530564"/>
              <a:gd name="connsiteY904" fmla="*/ 3064529 h 6858000"/>
              <a:gd name="connsiteX905" fmla="*/ 6493268 w 6530564"/>
              <a:gd name="connsiteY905" fmla="*/ 3059858 h 6858000"/>
              <a:gd name="connsiteX906" fmla="*/ 6492269 w 6530564"/>
              <a:gd name="connsiteY906" fmla="*/ 3055188 h 6858000"/>
              <a:gd name="connsiteX907" fmla="*/ 6491272 w 6530564"/>
              <a:gd name="connsiteY907" fmla="*/ 3050515 h 6858000"/>
              <a:gd name="connsiteX908" fmla="*/ 6493945 w 6530564"/>
              <a:gd name="connsiteY908" fmla="*/ 3040177 h 6858000"/>
              <a:gd name="connsiteX909" fmla="*/ 6487279 w 6530564"/>
              <a:gd name="connsiteY909" fmla="*/ 3031831 h 6858000"/>
              <a:gd name="connsiteX910" fmla="*/ 6485963 w 6530564"/>
              <a:gd name="connsiteY910" fmla="*/ 3002807 h 6858000"/>
              <a:gd name="connsiteX911" fmla="*/ 2135961 w 6530564"/>
              <a:gd name="connsiteY911" fmla="*/ 2977892 h 6858000"/>
              <a:gd name="connsiteX912" fmla="*/ 2135002 w 6530564"/>
              <a:gd name="connsiteY912" fmla="*/ 2982694 h 6858000"/>
              <a:gd name="connsiteX913" fmla="*/ 2136350 w 6530564"/>
              <a:gd name="connsiteY913" fmla="*/ 2985028 h 6858000"/>
              <a:gd name="connsiteX914" fmla="*/ 2138107 w 6530564"/>
              <a:gd name="connsiteY914" fmla="*/ 2978468 h 6858000"/>
              <a:gd name="connsiteX915" fmla="*/ 1530525 w 6530564"/>
              <a:gd name="connsiteY915" fmla="*/ 2870743 h 6858000"/>
              <a:gd name="connsiteX916" fmla="*/ 1530389 w 6530564"/>
              <a:gd name="connsiteY916" fmla="*/ 2874680 h 6858000"/>
              <a:gd name="connsiteX917" fmla="*/ 1526716 w 6530564"/>
              <a:gd name="connsiteY917" fmla="*/ 2880348 h 6858000"/>
              <a:gd name="connsiteX918" fmla="*/ 1549890 w 6530564"/>
              <a:gd name="connsiteY918" fmla="*/ 2806826 h 6858000"/>
              <a:gd name="connsiteX919" fmla="*/ 1550113 w 6530564"/>
              <a:gd name="connsiteY919" fmla="*/ 2806971 h 6858000"/>
              <a:gd name="connsiteX920" fmla="*/ 1549629 w 6530564"/>
              <a:gd name="connsiteY920" fmla="*/ 2807814 h 6858000"/>
              <a:gd name="connsiteX921" fmla="*/ 2190201 w 6530564"/>
              <a:gd name="connsiteY921" fmla="*/ 2770932 h 6858000"/>
              <a:gd name="connsiteX922" fmla="*/ 2189323 w 6530564"/>
              <a:gd name="connsiteY922" fmla="*/ 2774211 h 6858000"/>
              <a:gd name="connsiteX923" fmla="*/ 2188443 w 6530564"/>
              <a:gd name="connsiteY923" fmla="*/ 2777491 h 6858000"/>
              <a:gd name="connsiteX924" fmla="*/ 2184927 w 6530564"/>
              <a:gd name="connsiteY924" fmla="*/ 2790612 h 6858000"/>
              <a:gd name="connsiteX925" fmla="*/ 2181290 w 6530564"/>
              <a:gd name="connsiteY925" fmla="*/ 2797164 h 6858000"/>
              <a:gd name="connsiteX926" fmla="*/ 6368398 w 6530564"/>
              <a:gd name="connsiteY926" fmla="*/ 2681145 h 6858000"/>
              <a:gd name="connsiteX927" fmla="*/ 6376065 w 6530564"/>
              <a:gd name="connsiteY927" fmla="*/ 2694161 h 6858000"/>
              <a:gd name="connsiteX928" fmla="*/ 6377063 w 6530564"/>
              <a:gd name="connsiteY928" fmla="*/ 2698832 h 6858000"/>
              <a:gd name="connsiteX929" fmla="*/ 6378061 w 6530564"/>
              <a:gd name="connsiteY929" fmla="*/ 2703503 h 6858000"/>
              <a:gd name="connsiteX930" fmla="*/ 6379057 w 6530564"/>
              <a:gd name="connsiteY930" fmla="*/ 2708174 h 6858000"/>
              <a:gd name="connsiteX931" fmla="*/ 6372391 w 6530564"/>
              <a:gd name="connsiteY931" fmla="*/ 2699831 h 6858000"/>
              <a:gd name="connsiteX932" fmla="*/ 6368398 w 6530564"/>
              <a:gd name="connsiteY932" fmla="*/ 2681145 h 6858000"/>
              <a:gd name="connsiteX933" fmla="*/ 1615952 w 6530564"/>
              <a:gd name="connsiteY933" fmla="*/ 2612189 h 6858000"/>
              <a:gd name="connsiteX934" fmla="*/ 1617948 w 6530564"/>
              <a:gd name="connsiteY934" fmla="*/ 2621531 h 6858000"/>
              <a:gd name="connsiteX935" fmla="*/ 1578861 w 6530564"/>
              <a:gd name="connsiteY935" fmla="*/ 2712914 h 6858000"/>
              <a:gd name="connsiteX936" fmla="*/ 1573966 w 6530564"/>
              <a:gd name="connsiteY936" fmla="*/ 2741433 h 6858000"/>
              <a:gd name="connsiteX937" fmla="*/ 1556905 w 6530564"/>
              <a:gd name="connsiteY937" fmla="*/ 2780304 h 6858000"/>
              <a:gd name="connsiteX938" fmla="*/ 1579289 w 6530564"/>
              <a:gd name="connsiteY938" fmla="*/ 2695699 h 6858000"/>
              <a:gd name="connsiteX939" fmla="*/ 1595842 w 6530564"/>
              <a:gd name="connsiteY939" fmla="*/ 2645791 h 6858000"/>
              <a:gd name="connsiteX940" fmla="*/ 1603256 w 6530564"/>
              <a:gd name="connsiteY940" fmla="*/ 2644207 h 6858000"/>
              <a:gd name="connsiteX941" fmla="*/ 1612279 w 6530564"/>
              <a:gd name="connsiteY941" fmla="*/ 2617859 h 6858000"/>
              <a:gd name="connsiteX942" fmla="*/ 1615952 w 6530564"/>
              <a:gd name="connsiteY942" fmla="*/ 2612189 h 6858000"/>
              <a:gd name="connsiteX943" fmla="*/ 1613956 w 6530564"/>
              <a:gd name="connsiteY943" fmla="*/ 2602847 h 6858000"/>
              <a:gd name="connsiteX944" fmla="*/ 1611280 w 6530564"/>
              <a:gd name="connsiteY944" fmla="*/ 2613188 h 6858000"/>
              <a:gd name="connsiteX945" fmla="*/ 1607608 w 6530564"/>
              <a:gd name="connsiteY945" fmla="*/ 2618857 h 6858000"/>
              <a:gd name="connsiteX946" fmla="*/ 1599798 w 6530564"/>
              <a:gd name="connsiteY946" fmla="*/ 2633861 h 6858000"/>
              <a:gd name="connsiteX947" fmla="*/ 1607087 w 6530564"/>
              <a:gd name="connsiteY947" fmla="*/ 2611884 h 6858000"/>
              <a:gd name="connsiteX948" fmla="*/ 1610283 w 6530564"/>
              <a:gd name="connsiteY948" fmla="*/ 2608515 h 6858000"/>
              <a:gd name="connsiteX949" fmla="*/ 1609003 w 6530564"/>
              <a:gd name="connsiteY949" fmla="*/ 2606107 h 6858000"/>
              <a:gd name="connsiteX950" fmla="*/ 1609622 w 6530564"/>
              <a:gd name="connsiteY950" fmla="*/ 2604236 h 6858000"/>
              <a:gd name="connsiteX951" fmla="*/ 1612438 w 6530564"/>
              <a:gd name="connsiteY951" fmla="*/ 2595743 h 6858000"/>
              <a:gd name="connsiteX952" fmla="*/ 1612958 w 6530564"/>
              <a:gd name="connsiteY952" fmla="*/ 2598177 h 6858000"/>
              <a:gd name="connsiteX953" fmla="*/ 1611136 w 6530564"/>
              <a:gd name="connsiteY953" fmla="*/ 2599671 h 6858000"/>
              <a:gd name="connsiteX954" fmla="*/ 1622980 w 6530564"/>
              <a:gd name="connsiteY954" fmla="*/ 2576498 h 6858000"/>
              <a:gd name="connsiteX955" fmla="*/ 1620306 w 6530564"/>
              <a:gd name="connsiteY955" fmla="*/ 2586839 h 6858000"/>
              <a:gd name="connsiteX956" fmla="*/ 1619308 w 6530564"/>
              <a:gd name="connsiteY956" fmla="*/ 2582167 h 6858000"/>
              <a:gd name="connsiteX957" fmla="*/ 1616762 w 6530564"/>
              <a:gd name="connsiteY957" fmla="*/ 2582712 h 6858000"/>
              <a:gd name="connsiteX958" fmla="*/ 1618505 w 6530564"/>
              <a:gd name="connsiteY958" fmla="*/ 2577454 h 6858000"/>
              <a:gd name="connsiteX959" fmla="*/ 1649502 w 6530564"/>
              <a:gd name="connsiteY959" fmla="*/ 2499886 h 6858000"/>
              <a:gd name="connsiteX960" fmla="*/ 1648634 w 6530564"/>
              <a:gd name="connsiteY960" fmla="*/ 2503325 h 6858000"/>
              <a:gd name="connsiteX961" fmla="*/ 1655719 w 6530564"/>
              <a:gd name="connsiteY961" fmla="*/ 2501126 h 6858000"/>
              <a:gd name="connsiteX962" fmla="*/ 1625655 w 6530564"/>
              <a:gd name="connsiteY962" fmla="*/ 2566159 h 6858000"/>
              <a:gd name="connsiteX963" fmla="*/ 1621993 w 6530564"/>
              <a:gd name="connsiteY963" fmla="*/ 2566942 h 6858000"/>
              <a:gd name="connsiteX964" fmla="*/ 1623115 w 6530564"/>
              <a:gd name="connsiteY964" fmla="*/ 2563555 h 6858000"/>
              <a:gd name="connsiteX965" fmla="*/ 2319373 w 6530564"/>
              <a:gd name="connsiteY965" fmla="*/ 2498792 h 6858000"/>
              <a:gd name="connsiteX966" fmla="*/ 2303814 w 6530564"/>
              <a:gd name="connsiteY966" fmla="*/ 2500188 h 6858000"/>
              <a:gd name="connsiteX967" fmla="*/ 2290837 w 6530564"/>
              <a:gd name="connsiteY967" fmla="*/ 2517807 h 6858000"/>
              <a:gd name="connsiteX968" fmla="*/ 2215875 w 6530564"/>
              <a:gd name="connsiteY968" fmla="*/ 2697450 h 6858000"/>
              <a:gd name="connsiteX969" fmla="*/ 2209226 w 6530564"/>
              <a:gd name="connsiteY969" fmla="*/ 2715686 h 6858000"/>
              <a:gd name="connsiteX970" fmla="*/ 2208765 w 6530564"/>
              <a:gd name="connsiteY970" fmla="*/ 2718664 h 6858000"/>
              <a:gd name="connsiteX971" fmla="*/ 2202915 w 6530564"/>
              <a:gd name="connsiteY971" fmla="*/ 2749726 h 6858000"/>
              <a:gd name="connsiteX972" fmla="*/ 2202035 w 6530564"/>
              <a:gd name="connsiteY972" fmla="*/ 2753007 h 6858000"/>
              <a:gd name="connsiteX973" fmla="*/ 2195240 w 6530564"/>
              <a:gd name="connsiteY973" fmla="*/ 2765248 h 6858000"/>
              <a:gd name="connsiteX974" fmla="*/ 2191960 w 6530564"/>
              <a:gd name="connsiteY974" fmla="*/ 2764370 h 6858000"/>
              <a:gd name="connsiteX975" fmla="*/ 2191515 w 6530564"/>
              <a:gd name="connsiteY975" fmla="*/ 2764250 h 6858000"/>
              <a:gd name="connsiteX976" fmla="*/ 2182554 w 6530564"/>
              <a:gd name="connsiteY976" fmla="*/ 2788823 h 6858000"/>
              <a:gd name="connsiteX977" fmla="*/ 2178751 w 6530564"/>
              <a:gd name="connsiteY977" fmla="*/ 2801737 h 6858000"/>
              <a:gd name="connsiteX978" fmla="*/ 2181290 w 6530564"/>
              <a:gd name="connsiteY978" fmla="*/ 2797164 h 6858000"/>
              <a:gd name="connsiteX979" fmla="*/ 2172327 w 6530564"/>
              <a:gd name="connsiteY979" fmla="*/ 2823555 h 6858000"/>
              <a:gd name="connsiteX980" fmla="*/ 2164219 w 6530564"/>
              <a:gd name="connsiteY980" fmla="*/ 2851082 h 6858000"/>
              <a:gd name="connsiteX981" fmla="*/ 2161835 w 6530564"/>
              <a:gd name="connsiteY981" fmla="*/ 2861828 h 6858000"/>
              <a:gd name="connsiteX982" fmla="*/ 2158794 w 6530564"/>
              <a:gd name="connsiteY982" fmla="*/ 2875021 h 6858000"/>
              <a:gd name="connsiteX983" fmla="*/ 2157915 w 6530564"/>
              <a:gd name="connsiteY983" fmla="*/ 2878301 h 6858000"/>
              <a:gd name="connsiteX984" fmla="*/ 2148821 w 6530564"/>
              <a:gd name="connsiteY984" fmla="*/ 2913407 h 6858000"/>
              <a:gd name="connsiteX985" fmla="*/ 2139494 w 6530564"/>
              <a:gd name="connsiteY985" fmla="*/ 2960172 h 6858000"/>
              <a:gd name="connsiteX986" fmla="*/ 2142037 w 6530564"/>
              <a:gd name="connsiteY986" fmla="*/ 2950680 h 6858000"/>
              <a:gd name="connsiteX987" fmla="*/ 2161195 w 6530564"/>
              <a:gd name="connsiteY987" fmla="*/ 2879181 h 6858000"/>
              <a:gd name="connsiteX988" fmla="*/ 2168636 w 6530564"/>
              <a:gd name="connsiteY988" fmla="*/ 2877658 h 6858000"/>
              <a:gd name="connsiteX989" fmla="*/ 2169514 w 6530564"/>
              <a:gd name="connsiteY989" fmla="*/ 2874377 h 6858000"/>
              <a:gd name="connsiteX990" fmla="*/ 2166235 w 6530564"/>
              <a:gd name="connsiteY990" fmla="*/ 2873499 h 6858000"/>
              <a:gd name="connsiteX991" fmla="*/ 2184693 w 6530564"/>
              <a:gd name="connsiteY991" fmla="*/ 2804613 h 6858000"/>
              <a:gd name="connsiteX992" fmla="*/ 2181412 w 6530564"/>
              <a:gd name="connsiteY992" fmla="*/ 2803733 h 6858000"/>
              <a:gd name="connsiteX993" fmla="*/ 2188209 w 6530564"/>
              <a:gd name="connsiteY993" fmla="*/ 2791491 h 6858000"/>
              <a:gd name="connsiteX994" fmla="*/ 2189966 w 6530564"/>
              <a:gd name="connsiteY994" fmla="*/ 2784930 h 6858000"/>
              <a:gd name="connsiteX995" fmla="*/ 2202207 w 6530564"/>
              <a:gd name="connsiteY995" fmla="*/ 2791725 h 6858000"/>
              <a:gd name="connsiteX996" fmla="*/ 2198691 w 6530564"/>
              <a:gd name="connsiteY996" fmla="*/ 2804847 h 6858000"/>
              <a:gd name="connsiteX997" fmla="*/ 2193417 w 6530564"/>
              <a:gd name="connsiteY997" fmla="*/ 2824530 h 6858000"/>
              <a:gd name="connsiteX998" fmla="*/ 2192539 w 6530564"/>
              <a:gd name="connsiteY998" fmla="*/ 2827809 h 6858000"/>
              <a:gd name="connsiteX999" fmla="*/ 2191660 w 6530564"/>
              <a:gd name="connsiteY999" fmla="*/ 2831090 h 6858000"/>
              <a:gd name="connsiteX1000" fmla="*/ 2189902 w 6530564"/>
              <a:gd name="connsiteY1000" fmla="*/ 2837650 h 6858000"/>
              <a:gd name="connsiteX1001" fmla="*/ 2189023 w 6530564"/>
              <a:gd name="connsiteY1001" fmla="*/ 2840931 h 6858000"/>
              <a:gd name="connsiteX1002" fmla="*/ 2189696 w 6530564"/>
              <a:gd name="connsiteY1002" fmla="*/ 2840543 h 6858000"/>
              <a:gd name="connsiteX1003" fmla="*/ 2208348 w 6530564"/>
              <a:gd name="connsiteY1003" fmla="*/ 2778797 h 6858000"/>
              <a:gd name="connsiteX1004" fmla="*/ 2211622 w 6530564"/>
              <a:gd name="connsiteY1004" fmla="*/ 2769653 h 6858000"/>
              <a:gd name="connsiteX1005" fmla="*/ 2207481 w 6530564"/>
              <a:gd name="connsiteY1005" fmla="*/ 2772046 h 6858000"/>
              <a:gd name="connsiteX1006" fmla="*/ 2203965 w 6530564"/>
              <a:gd name="connsiteY1006" fmla="*/ 2785166 h 6858000"/>
              <a:gd name="connsiteX1007" fmla="*/ 2192603 w 6530564"/>
              <a:gd name="connsiteY1007" fmla="*/ 2775089 h 6858000"/>
              <a:gd name="connsiteX1008" fmla="*/ 2194361 w 6530564"/>
              <a:gd name="connsiteY1008" fmla="*/ 2768530 h 6858000"/>
              <a:gd name="connsiteX1009" fmla="*/ 2195240 w 6530564"/>
              <a:gd name="connsiteY1009" fmla="*/ 2765248 h 6858000"/>
              <a:gd name="connsiteX1010" fmla="*/ 2197641 w 6530564"/>
              <a:gd name="connsiteY1010" fmla="*/ 2769408 h 6858000"/>
              <a:gd name="connsiteX1011" fmla="*/ 2201800 w 6530564"/>
              <a:gd name="connsiteY1011" fmla="*/ 2767006 h 6858000"/>
              <a:gd name="connsiteX1012" fmla="*/ 2200278 w 6530564"/>
              <a:gd name="connsiteY1012" fmla="*/ 2759567 h 6858000"/>
              <a:gd name="connsiteX1013" fmla="*/ 2201156 w 6530564"/>
              <a:gd name="connsiteY1013" fmla="*/ 2756287 h 6858000"/>
              <a:gd name="connsiteX1014" fmla="*/ 2207953 w 6530564"/>
              <a:gd name="connsiteY1014" fmla="*/ 2744045 h 6858000"/>
              <a:gd name="connsiteX1015" fmla="*/ 2216271 w 6530564"/>
              <a:gd name="connsiteY1015" fmla="*/ 2739241 h 6858000"/>
              <a:gd name="connsiteX1016" fmla="*/ 2225703 w 6530564"/>
              <a:gd name="connsiteY1016" fmla="*/ 2717159 h 6858000"/>
              <a:gd name="connsiteX1017" fmla="*/ 2220022 w 6530564"/>
              <a:gd name="connsiteY1017" fmla="*/ 2712121 h 6858000"/>
              <a:gd name="connsiteX1018" fmla="*/ 2227462 w 6530564"/>
              <a:gd name="connsiteY1018" fmla="*/ 2710598 h 6858000"/>
              <a:gd name="connsiteX1019" fmla="*/ 2229455 w 6530564"/>
              <a:gd name="connsiteY1019" fmla="*/ 2690037 h 6858000"/>
              <a:gd name="connsiteX1020" fmla="*/ 2238887 w 6530564"/>
              <a:gd name="connsiteY1020" fmla="*/ 2667954 h 6858000"/>
              <a:gd name="connsiteX1021" fmla="*/ 2239767 w 6530564"/>
              <a:gd name="connsiteY1021" fmla="*/ 2664674 h 6858000"/>
              <a:gd name="connsiteX1022" fmla="*/ 2248965 w 6530564"/>
              <a:gd name="connsiteY1022" fmla="*/ 2656591 h 6858000"/>
              <a:gd name="connsiteX1023" fmla="*/ 2252715 w 6530564"/>
              <a:gd name="connsiteY1023" fmla="*/ 2629469 h 6858000"/>
              <a:gd name="connsiteX1024" fmla="*/ 2266307 w 6530564"/>
              <a:gd name="connsiteY1024" fmla="*/ 2604985 h 6858000"/>
              <a:gd name="connsiteX1025" fmla="*/ 2273104 w 6530564"/>
              <a:gd name="connsiteY1025" fmla="*/ 2592744 h 6858000"/>
              <a:gd name="connsiteX1026" fmla="*/ 2287340 w 6530564"/>
              <a:gd name="connsiteY1026" fmla="*/ 2578980 h 6858000"/>
              <a:gd name="connsiteX1027" fmla="*/ 2314759 w 6530564"/>
              <a:gd name="connsiteY1027" fmla="*/ 2516010 h 6858000"/>
              <a:gd name="connsiteX1028" fmla="*/ 2318274 w 6530564"/>
              <a:gd name="connsiteY1028" fmla="*/ 2502889 h 6858000"/>
              <a:gd name="connsiteX1029" fmla="*/ 1745743 w 6530564"/>
              <a:gd name="connsiteY1029" fmla="*/ 2277280 h 6858000"/>
              <a:gd name="connsiteX1030" fmla="*/ 1746544 w 6530564"/>
              <a:gd name="connsiteY1030" fmla="*/ 2277481 h 6858000"/>
              <a:gd name="connsiteX1031" fmla="*/ 1735073 w 6530564"/>
              <a:gd name="connsiteY1031" fmla="*/ 2301013 h 6858000"/>
              <a:gd name="connsiteX1032" fmla="*/ 1715529 w 6530564"/>
              <a:gd name="connsiteY1032" fmla="*/ 2346705 h 6858000"/>
              <a:gd name="connsiteX1033" fmla="*/ 1682110 w 6530564"/>
              <a:gd name="connsiteY1033" fmla="*/ 2441760 h 6858000"/>
              <a:gd name="connsiteX1034" fmla="*/ 1676442 w 6530564"/>
              <a:gd name="connsiteY1034" fmla="*/ 2438087 h 6858000"/>
              <a:gd name="connsiteX1035" fmla="*/ 1665372 w 6530564"/>
              <a:gd name="connsiteY1035" fmla="*/ 2469147 h 6858000"/>
              <a:gd name="connsiteX1036" fmla="*/ 1652015 w 6530564"/>
              <a:gd name="connsiteY1036" fmla="*/ 2493822 h 6858000"/>
              <a:gd name="connsiteX1037" fmla="*/ 1729501 w 6530564"/>
              <a:gd name="connsiteY1037" fmla="*/ 2306860 h 6858000"/>
              <a:gd name="connsiteX1038" fmla="*/ 1737409 w 6530564"/>
              <a:gd name="connsiteY1038" fmla="*/ 2286918 h 6858000"/>
              <a:gd name="connsiteX1039" fmla="*/ 1745743 w 6530564"/>
              <a:gd name="connsiteY1039" fmla="*/ 2277280 h 6858000"/>
              <a:gd name="connsiteX1040" fmla="*/ 2406271 w 6530564"/>
              <a:gd name="connsiteY1040" fmla="*/ 2140812 h 6858000"/>
              <a:gd name="connsiteX1041" fmla="*/ 2381400 w 6530564"/>
              <a:gd name="connsiteY1041" fmla="*/ 2172178 h 6858000"/>
              <a:gd name="connsiteX1042" fmla="*/ 2360419 w 6530564"/>
              <a:gd name="connsiteY1042" fmla="*/ 2201275 h 6858000"/>
              <a:gd name="connsiteX1043" fmla="*/ 2279573 w 6530564"/>
              <a:gd name="connsiteY1043" fmla="*/ 2306181 h 6858000"/>
              <a:gd name="connsiteX1044" fmla="*/ 2232000 w 6530564"/>
              <a:gd name="connsiteY1044" fmla="*/ 2391875 h 6858000"/>
              <a:gd name="connsiteX1045" fmla="*/ 2198898 w 6530564"/>
              <a:gd name="connsiteY1045" fmla="*/ 2449807 h 6858000"/>
              <a:gd name="connsiteX1046" fmla="*/ 2155721 w 6530564"/>
              <a:gd name="connsiteY1046" fmla="*/ 2519101 h 6858000"/>
              <a:gd name="connsiteX1047" fmla="*/ 2112543 w 6530564"/>
              <a:gd name="connsiteY1047" fmla="*/ 2588395 h 6858000"/>
              <a:gd name="connsiteX1048" fmla="*/ 2098073 w 6530564"/>
              <a:gd name="connsiteY1048" fmla="*/ 2616160 h 6858000"/>
              <a:gd name="connsiteX1049" fmla="*/ 2078328 w 6530564"/>
              <a:gd name="connsiteY1049" fmla="*/ 2663606 h 6858000"/>
              <a:gd name="connsiteX1050" fmla="*/ 2074811 w 6530564"/>
              <a:gd name="connsiteY1050" fmla="*/ 2676728 h 6858000"/>
              <a:gd name="connsiteX1051" fmla="*/ 2050908 w 6530564"/>
              <a:gd name="connsiteY1051" fmla="*/ 2726574 h 6858000"/>
              <a:gd name="connsiteX1052" fmla="*/ 2050028 w 6530564"/>
              <a:gd name="connsiteY1052" fmla="*/ 2729856 h 6858000"/>
              <a:gd name="connsiteX1053" fmla="*/ 2046748 w 6530564"/>
              <a:gd name="connsiteY1053" fmla="*/ 2728977 h 6858000"/>
              <a:gd name="connsiteX1054" fmla="*/ 2044991 w 6530564"/>
              <a:gd name="connsiteY1054" fmla="*/ 2735538 h 6858000"/>
              <a:gd name="connsiteX1055" fmla="*/ 2048271 w 6530564"/>
              <a:gd name="connsiteY1055" fmla="*/ 2736415 h 6858000"/>
              <a:gd name="connsiteX1056" fmla="*/ 2049149 w 6530564"/>
              <a:gd name="connsiteY1056" fmla="*/ 2733136 h 6858000"/>
              <a:gd name="connsiteX1057" fmla="*/ 2048035 w 6530564"/>
              <a:gd name="connsiteY1057" fmla="*/ 2750415 h 6858000"/>
              <a:gd name="connsiteX1058" fmla="*/ 1995770 w 6530564"/>
              <a:gd name="connsiteY1058" fmla="*/ 2919234 h 6858000"/>
              <a:gd name="connsiteX1059" fmla="*/ 1981470 w 6530564"/>
              <a:gd name="connsiteY1059" fmla="*/ 2985718 h 6858000"/>
              <a:gd name="connsiteX1060" fmla="*/ 1964707 w 6530564"/>
              <a:gd name="connsiteY1060" fmla="*/ 3100763 h 6858000"/>
              <a:gd name="connsiteX1061" fmla="*/ 1953626 w 6530564"/>
              <a:gd name="connsiteY1061" fmla="*/ 3220847 h 6858000"/>
              <a:gd name="connsiteX1062" fmla="*/ 1948288 w 6530564"/>
              <a:gd name="connsiteY1062" fmla="*/ 3293249 h 6858000"/>
              <a:gd name="connsiteX1063" fmla="*/ 1945417 w 6530564"/>
              <a:gd name="connsiteY1063" fmla="*/ 3317092 h 6858000"/>
              <a:gd name="connsiteX1064" fmla="*/ 1946232 w 6530564"/>
              <a:gd name="connsiteY1064" fmla="*/ 3366530 h 6858000"/>
              <a:gd name="connsiteX1065" fmla="*/ 1942952 w 6530564"/>
              <a:gd name="connsiteY1065" fmla="*/ 3365651 h 6858000"/>
              <a:gd name="connsiteX1066" fmla="*/ 1942074 w 6530564"/>
              <a:gd name="connsiteY1066" fmla="*/ 3368931 h 6858000"/>
              <a:gd name="connsiteX1067" fmla="*/ 1940315 w 6530564"/>
              <a:gd name="connsiteY1067" fmla="*/ 3375492 h 6858000"/>
              <a:gd name="connsiteX1068" fmla="*/ 1942716 w 6530564"/>
              <a:gd name="connsiteY1068" fmla="*/ 3379652 h 6858000"/>
              <a:gd name="connsiteX1069" fmla="*/ 1937678 w 6530564"/>
              <a:gd name="connsiteY1069" fmla="*/ 3385333 h 6858000"/>
              <a:gd name="connsiteX1070" fmla="*/ 1944239 w 6530564"/>
              <a:gd name="connsiteY1070" fmla="*/ 3387091 h 6858000"/>
              <a:gd name="connsiteX1071" fmla="*/ 1943359 w 6530564"/>
              <a:gd name="connsiteY1071" fmla="*/ 3390371 h 6858000"/>
              <a:gd name="connsiteX1072" fmla="*/ 1944882 w 6530564"/>
              <a:gd name="connsiteY1072" fmla="*/ 3397810 h 6858000"/>
              <a:gd name="connsiteX1073" fmla="*/ 1949920 w 6530564"/>
              <a:gd name="connsiteY1073" fmla="*/ 3392128 h 6858000"/>
              <a:gd name="connsiteX1074" fmla="*/ 1946640 w 6530564"/>
              <a:gd name="connsiteY1074" fmla="*/ 3391250 h 6858000"/>
              <a:gd name="connsiteX1075" fmla="*/ 1950798 w 6530564"/>
              <a:gd name="connsiteY1075" fmla="*/ 3388848 h 6858000"/>
              <a:gd name="connsiteX1076" fmla="*/ 1955068 w 6530564"/>
              <a:gd name="connsiteY1076" fmla="*/ 3477887 h 6858000"/>
              <a:gd name="connsiteX1077" fmla="*/ 1967593 w 6530564"/>
              <a:gd name="connsiteY1077" fmla="*/ 3614845 h 6858000"/>
              <a:gd name="connsiteX1078" fmla="*/ 1964311 w 6530564"/>
              <a:gd name="connsiteY1078" fmla="*/ 3613965 h 6858000"/>
              <a:gd name="connsiteX1079" fmla="*/ 1965190 w 6530564"/>
              <a:gd name="connsiteY1079" fmla="*/ 3610685 h 6858000"/>
              <a:gd name="connsiteX1080" fmla="*/ 1959509 w 6530564"/>
              <a:gd name="connsiteY1080" fmla="*/ 3605646 h 6858000"/>
              <a:gd name="connsiteX1081" fmla="*/ 1961030 w 6530564"/>
              <a:gd name="connsiteY1081" fmla="*/ 3613086 h 6858000"/>
              <a:gd name="connsiteX1082" fmla="*/ 1962553 w 6530564"/>
              <a:gd name="connsiteY1082" fmla="*/ 3620525 h 6858000"/>
              <a:gd name="connsiteX1083" fmla="*/ 1956636 w 6530564"/>
              <a:gd name="connsiteY1083" fmla="*/ 3629487 h 6858000"/>
              <a:gd name="connsiteX1084" fmla="*/ 1960956 w 6530564"/>
              <a:gd name="connsiteY1084" fmla="*/ 3629767 h 6858000"/>
              <a:gd name="connsiteX1085" fmla="*/ 1961195 w 6530564"/>
              <a:gd name="connsiteY1085" fmla="*/ 3627779 h 6858000"/>
              <a:gd name="connsiteX1086" fmla="*/ 1965598 w 6530564"/>
              <a:gd name="connsiteY1086" fmla="*/ 3635404 h 6858000"/>
              <a:gd name="connsiteX1087" fmla="*/ 1968235 w 6530564"/>
              <a:gd name="connsiteY1087" fmla="*/ 3625564 h 6858000"/>
              <a:gd name="connsiteX1088" fmla="*/ 1982406 w 6530564"/>
              <a:gd name="connsiteY1088" fmla="*/ 3664519 h 6858000"/>
              <a:gd name="connsiteX1089" fmla="*/ 1978248 w 6530564"/>
              <a:gd name="connsiteY1089" fmla="*/ 3666921 h 6858000"/>
              <a:gd name="connsiteX1090" fmla="*/ 1993063 w 6530564"/>
              <a:gd name="connsiteY1090" fmla="*/ 3716595 h 6858000"/>
              <a:gd name="connsiteX1091" fmla="*/ 1990662 w 6530564"/>
              <a:gd name="connsiteY1091" fmla="*/ 3712437 h 6858000"/>
              <a:gd name="connsiteX1092" fmla="*/ 2000440 w 6530564"/>
              <a:gd name="connsiteY1092" fmla="*/ 3767792 h 6858000"/>
              <a:gd name="connsiteX1093" fmla="*/ 2002841 w 6530564"/>
              <a:gd name="connsiteY1093" fmla="*/ 3771952 h 6858000"/>
              <a:gd name="connsiteX1094" fmla="*/ 2006357 w 6530564"/>
              <a:gd name="connsiteY1094" fmla="*/ 3758832 h 6858000"/>
              <a:gd name="connsiteX1095" fmla="*/ 2017248 w 6530564"/>
              <a:gd name="connsiteY1095" fmla="*/ 3796907 h 6858000"/>
              <a:gd name="connsiteX1096" fmla="*/ 2012210 w 6530564"/>
              <a:gd name="connsiteY1096" fmla="*/ 3802590 h 6858000"/>
              <a:gd name="connsiteX1097" fmla="*/ 2020293 w 6530564"/>
              <a:gd name="connsiteY1097" fmla="*/ 3811786 h 6858000"/>
              <a:gd name="connsiteX1098" fmla="*/ 2022695 w 6530564"/>
              <a:gd name="connsiteY1098" fmla="*/ 3815946 h 6858000"/>
              <a:gd name="connsiteX1099" fmla="*/ 2027497 w 6530564"/>
              <a:gd name="connsiteY1099" fmla="*/ 3824264 h 6858000"/>
              <a:gd name="connsiteX1100" fmla="*/ 2029256 w 6530564"/>
              <a:gd name="connsiteY1100" fmla="*/ 3817704 h 6858000"/>
              <a:gd name="connsiteX1101" fmla="*/ 2030134 w 6530564"/>
              <a:gd name="connsiteY1101" fmla="*/ 3814423 h 6858000"/>
              <a:gd name="connsiteX1102" fmla="*/ 2060002 w 6530564"/>
              <a:gd name="connsiteY1102" fmla="*/ 3899774 h 6858000"/>
              <a:gd name="connsiteX1103" fmla="*/ 2059530 w 6530564"/>
              <a:gd name="connsiteY1103" fmla="*/ 3927774 h 6858000"/>
              <a:gd name="connsiteX1104" fmla="*/ 2056251 w 6530564"/>
              <a:gd name="connsiteY1104" fmla="*/ 3926896 h 6858000"/>
              <a:gd name="connsiteX1105" fmla="*/ 2055372 w 6530564"/>
              <a:gd name="connsiteY1105" fmla="*/ 3930176 h 6858000"/>
              <a:gd name="connsiteX1106" fmla="*/ 2060174 w 6530564"/>
              <a:gd name="connsiteY1106" fmla="*/ 3938494 h 6858000"/>
              <a:gd name="connsiteX1107" fmla="*/ 2062575 w 6530564"/>
              <a:gd name="connsiteY1107" fmla="*/ 3942653 h 6858000"/>
              <a:gd name="connsiteX1108" fmla="*/ 2071537 w 6530564"/>
              <a:gd name="connsiteY1108" fmla="*/ 3948570 h 6858000"/>
              <a:gd name="connsiteX1109" fmla="*/ 2077862 w 6530564"/>
              <a:gd name="connsiteY1109" fmla="*/ 3964329 h 6858000"/>
              <a:gd name="connsiteX1110" fmla="*/ 2073296 w 6530564"/>
              <a:gd name="connsiteY1110" fmla="*/ 3942009 h 6858000"/>
              <a:gd name="connsiteX1111" fmla="*/ 2066735 w 6530564"/>
              <a:gd name="connsiteY1111" fmla="*/ 3940252 h 6858000"/>
              <a:gd name="connsiteX1112" fmla="*/ 2064334 w 6530564"/>
              <a:gd name="connsiteY1112" fmla="*/ 3936093 h 6858000"/>
              <a:gd name="connsiteX1113" fmla="*/ 2065212 w 6530564"/>
              <a:gd name="connsiteY1113" fmla="*/ 3932813 h 6858000"/>
              <a:gd name="connsiteX1114" fmla="*/ 2059530 w 6530564"/>
              <a:gd name="connsiteY1114" fmla="*/ 3927774 h 6858000"/>
              <a:gd name="connsiteX1115" fmla="*/ 2055670 w 6530564"/>
              <a:gd name="connsiteY1115" fmla="*/ 3863455 h 6858000"/>
              <a:gd name="connsiteX1116" fmla="*/ 2057428 w 6530564"/>
              <a:gd name="connsiteY1116" fmla="*/ 3856895 h 6858000"/>
              <a:gd name="connsiteX1117" fmla="*/ 2060708 w 6530564"/>
              <a:gd name="connsiteY1117" fmla="*/ 3857775 h 6858000"/>
              <a:gd name="connsiteX1118" fmla="*/ 2058307 w 6530564"/>
              <a:gd name="connsiteY1118" fmla="*/ 3853615 h 6858000"/>
              <a:gd name="connsiteX1119" fmla="*/ 2059185 w 6530564"/>
              <a:gd name="connsiteY1119" fmla="*/ 3850335 h 6858000"/>
              <a:gd name="connsiteX1120" fmla="*/ 2075527 w 6530564"/>
              <a:gd name="connsiteY1120" fmla="*/ 3882839 h 6858000"/>
              <a:gd name="connsiteX1121" fmla="*/ 2081274 w 6530564"/>
              <a:gd name="connsiteY1121" fmla="*/ 3919538 h 6858000"/>
              <a:gd name="connsiteX1122" fmla="*/ 2079447 w 6530564"/>
              <a:gd name="connsiteY1122" fmla="*/ 3919048 h 6858000"/>
              <a:gd name="connsiteX1123" fmla="*/ 2081850 w 6530564"/>
              <a:gd name="connsiteY1123" fmla="*/ 3923208 h 6858000"/>
              <a:gd name="connsiteX1124" fmla="*/ 2084894 w 6530564"/>
              <a:gd name="connsiteY1124" fmla="*/ 3938087 h 6858000"/>
              <a:gd name="connsiteX1125" fmla="*/ 2082492 w 6530564"/>
              <a:gd name="connsiteY1125" fmla="*/ 3933927 h 6858000"/>
              <a:gd name="connsiteX1126" fmla="*/ 2081612 w 6530564"/>
              <a:gd name="connsiteY1126" fmla="*/ 3937209 h 6858000"/>
              <a:gd name="connsiteX1127" fmla="*/ 2084015 w 6530564"/>
              <a:gd name="connsiteY1127" fmla="*/ 3941367 h 6858000"/>
              <a:gd name="connsiteX1128" fmla="*/ 2096193 w 6530564"/>
              <a:gd name="connsiteY1128" fmla="*/ 4000883 h 6858000"/>
              <a:gd name="connsiteX1129" fmla="*/ 2091155 w 6530564"/>
              <a:gd name="connsiteY1129" fmla="*/ 4006565 h 6858000"/>
              <a:gd name="connsiteX1130" fmla="*/ 2079149 w 6530564"/>
              <a:gd name="connsiteY1130" fmla="*/ 3985769 h 6858000"/>
              <a:gd name="connsiteX1131" fmla="*/ 2105093 w 6530564"/>
              <a:gd name="connsiteY1131" fmla="*/ 4059520 h 6858000"/>
              <a:gd name="connsiteX1132" fmla="*/ 2103334 w 6530564"/>
              <a:gd name="connsiteY1132" fmla="*/ 4066081 h 6858000"/>
              <a:gd name="connsiteX1133" fmla="*/ 2109017 w 6530564"/>
              <a:gd name="connsiteY1133" fmla="*/ 4071119 h 6858000"/>
              <a:gd name="connsiteX1134" fmla="*/ 2124302 w 6530564"/>
              <a:gd name="connsiteY1134" fmla="*/ 4092795 h 6858000"/>
              <a:gd name="connsiteX1135" fmla="*/ 2116863 w 6530564"/>
              <a:gd name="connsiteY1135" fmla="*/ 4094316 h 6858000"/>
              <a:gd name="connsiteX1136" fmla="*/ 2124946 w 6530564"/>
              <a:gd name="connsiteY1136" fmla="*/ 4103514 h 6858000"/>
              <a:gd name="connsiteX1137" fmla="*/ 2127347 w 6530564"/>
              <a:gd name="connsiteY1137" fmla="*/ 4107674 h 6858000"/>
              <a:gd name="connsiteX1138" fmla="*/ 2126469 w 6530564"/>
              <a:gd name="connsiteY1138" fmla="*/ 4110953 h 6858000"/>
              <a:gd name="connsiteX1139" fmla="*/ 2129749 w 6530564"/>
              <a:gd name="connsiteY1139" fmla="*/ 4111834 h 6858000"/>
              <a:gd name="connsiteX1140" fmla="*/ 2127347 w 6530564"/>
              <a:gd name="connsiteY1140" fmla="*/ 4107674 h 6858000"/>
              <a:gd name="connsiteX1141" fmla="*/ 2128226 w 6530564"/>
              <a:gd name="connsiteY1141" fmla="*/ 4104393 h 6858000"/>
              <a:gd name="connsiteX1142" fmla="*/ 2134551 w 6530564"/>
              <a:gd name="connsiteY1142" fmla="*/ 4120150 h 6858000"/>
              <a:gd name="connsiteX1143" fmla="*/ 2131272 w 6530564"/>
              <a:gd name="connsiteY1143" fmla="*/ 4119272 h 6858000"/>
              <a:gd name="connsiteX1144" fmla="*/ 2205304 w 6530564"/>
              <a:gd name="connsiteY1144" fmla="*/ 4223489 h 6858000"/>
              <a:gd name="connsiteX1145" fmla="*/ 2288534 w 6530564"/>
              <a:gd name="connsiteY1145" fmla="*/ 4319621 h 6858000"/>
              <a:gd name="connsiteX1146" fmla="*/ 2276936 w 6530564"/>
              <a:gd name="connsiteY1146" fmla="*/ 4323545 h 6858000"/>
              <a:gd name="connsiteX1147" fmla="*/ 2338554 w 6530564"/>
              <a:gd name="connsiteY1147" fmla="*/ 4382245 h 6858000"/>
              <a:gd name="connsiteX1148" fmla="*/ 2402574 w 6530564"/>
              <a:gd name="connsiteY1148" fmla="*/ 4445104 h 6858000"/>
              <a:gd name="connsiteX1149" fmla="*/ 2399295 w 6530564"/>
              <a:gd name="connsiteY1149" fmla="*/ 4444226 h 6858000"/>
              <a:gd name="connsiteX1150" fmla="*/ 2400815 w 6530564"/>
              <a:gd name="connsiteY1150" fmla="*/ 4451665 h 6858000"/>
              <a:gd name="connsiteX1151" fmla="*/ 2399937 w 6530564"/>
              <a:gd name="connsiteY1151" fmla="*/ 4454946 h 6858000"/>
              <a:gd name="connsiteX1152" fmla="*/ 2414581 w 6530564"/>
              <a:gd name="connsiteY1152" fmla="*/ 4465901 h 6858000"/>
              <a:gd name="connsiteX1153" fmla="*/ 2419383 w 6530564"/>
              <a:gd name="connsiteY1153" fmla="*/ 4474219 h 6858000"/>
              <a:gd name="connsiteX1154" fmla="*/ 2422665 w 6530564"/>
              <a:gd name="connsiteY1154" fmla="*/ 4475099 h 6858000"/>
              <a:gd name="connsiteX1155" fmla="*/ 2423543 w 6530564"/>
              <a:gd name="connsiteY1155" fmla="*/ 4471818 h 6858000"/>
              <a:gd name="connsiteX1156" fmla="*/ 2459154 w 6530564"/>
              <a:gd name="connsiteY1156" fmla="*/ 4509487 h 6858000"/>
              <a:gd name="connsiteX1157" fmla="*/ 2468994 w 6530564"/>
              <a:gd name="connsiteY1157" fmla="*/ 4512124 h 6858000"/>
              <a:gd name="connsiteX1158" fmla="*/ 2462671 w 6530564"/>
              <a:gd name="connsiteY1158" fmla="*/ 4496365 h 6858000"/>
              <a:gd name="connsiteX1159" fmla="*/ 2455230 w 6530564"/>
              <a:gd name="connsiteY1159" fmla="*/ 4497888 h 6858000"/>
              <a:gd name="connsiteX1160" fmla="*/ 2440823 w 6530564"/>
              <a:gd name="connsiteY1160" fmla="*/ 4472932 h 6858000"/>
              <a:gd name="connsiteX1161" fmla="*/ 2448905 w 6530564"/>
              <a:gd name="connsiteY1161" fmla="*/ 4482130 h 6858000"/>
              <a:gd name="connsiteX1162" fmla="*/ 2402166 w 6530564"/>
              <a:gd name="connsiteY1162" fmla="*/ 4420385 h 6858000"/>
              <a:gd name="connsiteX1163" fmla="*/ 2348865 w 6530564"/>
              <a:gd name="connsiteY1163" fmla="*/ 4356882 h 6858000"/>
              <a:gd name="connsiteX1164" fmla="*/ 2350624 w 6530564"/>
              <a:gd name="connsiteY1164" fmla="*/ 4350321 h 6858000"/>
              <a:gd name="connsiteX1165" fmla="*/ 2311324 w 6530564"/>
              <a:gd name="connsiteY1165" fmla="*/ 4287054 h 6858000"/>
              <a:gd name="connsiteX1166" fmla="*/ 2296917 w 6530564"/>
              <a:gd name="connsiteY1166" fmla="*/ 4262099 h 6858000"/>
              <a:gd name="connsiteX1167" fmla="*/ 2288833 w 6530564"/>
              <a:gd name="connsiteY1167" fmla="*/ 4252901 h 6858000"/>
              <a:gd name="connsiteX1168" fmla="*/ 2280107 w 6530564"/>
              <a:gd name="connsiteY1168" fmla="*/ 4232984 h 6858000"/>
              <a:gd name="connsiteX1169" fmla="*/ 2255216 w 6530564"/>
              <a:gd name="connsiteY1169" fmla="*/ 4194671 h 6858000"/>
              <a:gd name="connsiteX1170" fmla="*/ 2233602 w 6530564"/>
              <a:gd name="connsiteY1170" fmla="*/ 4157238 h 6858000"/>
              <a:gd name="connsiteX1171" fmla="*/ 2178608 w 6530564"/>
              <a:gd name="connsiteY1171" fmla="*/ 4047576 h 6858000"/>
              <a:gd name="connsiteX1172" fmla="*/ 2162677 w 6530564"/>
              <a:gd name="connsiteY1172" fmla="*/ 4015182 h 6858000"/>
              <a:gd name="connsiteX1173" fmla="*/ 2166837 w 6530564"/>
              <a:gd name="connsiteY1173" fmla="*/ 4012780 h 6858000"/>
              <a:gd name="connsiteX1174" fmla="*/ 2126722 w 6530564"/>
              <a:gd name="connsiteY1174" fmla="*/ 3900073 h 6858000"/>
              <a:gd name="connsiteX1175" fmla="*/ 2116473 w 6530564"/>
              <a:gd name="connsiteY1175" fmla="*/ 3872717 h 6858000"/>
              <a:gd name="connsiteX1176" fmla="*/ 2103179 w 6530564"/>
              <a:gd name="connsiteY1176" fmla="*/ 3830480 h 6858000"/>
              <a:gd name="connsiteX1177" fmla="*/ 2069451 w 6530564"/>
              <a:gd name="connsiteY1177" fmla="*/ 3680812 h 6858000"/>
              <a:gd name="connsiteX1178" fmla="*/ 2057037 w 6530564"/>
              <a:gd name="connsiteY1178" fmla="*/ 3635295 h 6858000"/>
              <a:gd name="connsiteX1179" fmla="*/ 2058794 w 6530564"/>
              <a:gd name="connsiteY1179" fmla="*/ 3628734 h 6858000"/>
              <a:gd name="connsiteX1180" fmla="*/ 2056865 w 6530564"/>
              <a:gd name="connsiteY1180" fmla="*/ 3596574 h 6858000"/>
              <a:gd name="connsiteX1181" fmla="*/ 2049896 w 6530564"/>
              <a:gd name="connsiteY1181" fmla="*/ 3570096 h 6858000"/>
              <a:gd name="connsiteX1182" fmla="*/ 2040589 w 6530564"/>
              <a:gd name="connsiteY1182" fmla="*/ 3486740 h 6858000"/>
              <a:gd name="connsiteX1183" fmla="*/ 2035615 w 6530564"/>
              <a:gd name="connsiteY1183" fmla="*/ 3439701 h 6858000"/>
              <a:gd name="connsiteX1184" fmla="*/ 2035915 w 6530564"/>
              <a:gd name="connsiteY1184" fmla="*/ 3372981 h 6858000"/>
              <a:gd name="connsiteX1185" fmla="*/ 2031990 w 6530564"/>
              <a:gd name="connsiteY1185" fmla="*/ 3361383 h 6858000"/>
              <a:gd name="connsiteX1186" fmla="*/ 2032461 w 6530564"/>
              <a:gd name="connsiteY1186" fmla="*/ 3333382 h 6858000"/>
              <a:gd name="connsiteX1187" fmla="*/ 2038849 w 6530564"/>
              <a:gd name="connsiteY1187" fmla="*/ 3296420 h 6858000"/>
              <a:gd name="connsiteX1188" fmla="*/ 2027486 w 6530564"/>
              <a:gd name="connsiteY1188" fmla="*/ 3286343 h 6858000"/>
              <a:gd name="connsiteX1189" fmla="*/ 2025321 w 6530564"/>
              <a:gd name="connsiteY1189" fmla="*/ 3268185 h 6858000"/>
              <a:gd name="connsiteX1190" fmla="*/ 2033294 w 6530564"/>
              <a:gd name="connsiteY1190" fmla="*/ 3185942 h 6858000"/>
              <a:gd name="connsiteX1191" fmla="*/ 2040090 w 6530564"/>
              <a:gd name="connsiteY1191" fmla="*/ 3173700 h 6858000"/>
              <a:gd name="connsiteX1192" fmla="*/ 2036166 w 6530564"/>
              <a:gd name="connsiteY1192" fmla="*/ 3162101 h 6858000"/>
              <a:gd name="connsiteX1193" fmla="*/ 2037046 w 6530564"/>
              <a:gd name="connsiteY1193" fmla="*/ 3158821 h 6858000"/>
              <a:gd name="connsiteX1194" fmla="*/ 2049179 w 6530564"/>
              <a:gd name="connsiteY1194" fmla="*/ 3074176 h 6858000"/>
              <a:gd name="connsiteX1195" fmla="*/ 2052459 w 6530564"/>
              <a:gd name="connsiteY1195" fmla="*/ 3075055 h 6858000"/>
              <a:gd name="connsiteX1196" fmla="*/ 2056854 w 6530564"/>
              <a:gd name="connsiteY1196" fmla="*/ 3058653 h 6858000"/>
              <a:gd name="connsiteX1197" fmla="*/ 2055566 w 6530564"/>
              <a:gd name="connsiteY1197" fmla="*/ 3037215 h 6858000"/>
              <a:gd name="connsiteX1198" fmla="*/ 2064764 w 6530564"/>
              <a:gd name="connsiteY1198" fmla="*/ 3029132 h 6858000"/>
              <a:gd name="connsiteX1199" fmla="*/ 2072911 w 6530564"/>
              <a:gd name="connsiteY1199" fmla="*/ 2985608 h 6858000"/>
              <a:gd name="connsiteX1200" fmla="*/ 2075140 w 6530564"/>
              <a:gd name="connsiteY1200" fmla="*/ 2951048 h 6858000"/>
              <a:gd name="connsiteX1201" fmla="*/ 2079298 w 6530564"/>
              <a:gd name="connsiteY1201" fmla="*/ 2948647 h 6858000"/>
              <a:gd name="connsiteX1202" fmla="*/ 2090081 w 6530564"/>
              <a:gd name="connsiteY1202" fmla="*/ 2895283 h 6858000"/>
              <a:gd name="connsiteX1203" fmla="*/ 2091816 w 6530564"/>
              <a:gd name="connsiteY1203" fmla="*/ 2888809 h 6858000"/>
              <a:gd name="connsiteX1204" fmla="*/ 2099621 w 6530564"/>
              <a:gd name="connsiteY1204" fmla="*/ 2853246 h 6858000"/>
              <a:gd name="connsiteX1205" fmla="*/ 2099985 w 6530564"/>
              <a:gd name="connsiteY1205" fmla="*/ 2845200 h 6858000"/>
              <a:gd name="connsiteX1206" fmla="*/ 2100816 w 6530564"/>
              <a:gd name="connsiteY1206" fmla="*/ 2847794 h 6858000"/>
              <a:gd name="connsiteX1207" fmla="*/ 2110855 w 6530564"/>
              <a:gd name="connsiteY1207" fmla="*/ 2802050 h 6858000"/>
              <a:gd name="connsiteX1208" fmla="*/ 2224554 w 6530564"/>
              <a:gd name="connsiteY1208" fmla="*/ 2460779 h 6858000"/>
              <a:gd name="connsiteX1209" fmla="*/ 2358682 w 6530564"/>
              <a:gd name="connsiteY1209" fmla="*/ 2205979 h 6858000"/>
              <a:gd name="connsiteX1210" fmla="*/ 6077176 w 6530564"/>
              <a:gd name="connsiteY1210" fmla="*/ 2118185 h 6858000"/>
              <a:gd name="connsiteX1211" fmla="*/ 6112507 w 6530564"/>
              <a:gd name="connsiteY1211" fmla="*/ 2169248 h 6858000"/>
              <a:gd name="connsiteX1212" fmla="*/ 6107837 w 6530564"/>
              <a:gd name="connsiteY1212" fmla="*/ 2170245 h 6858000"/>
              <a:gd name="connsiteX1213" fmla="*/ 6099173 w 6530564"/>
              <a:gd name="connsiteY1213" fmla="*/ 2152560 h 6858000"/>
              <a:gd name="connsiteX1214" fmla="*/ 6085839 w 6530564"/>
              <a:gd name="connsiteY1214" fmla="*/ 2135872 h 6858000"/>
              <a:gd name="connsiteX1215" fmla="*/ 6080171 w 6530564"/>
              <a:gd name="connsiteY1215" fmla="*/ 2132198 h 6858000"/>
              <a:gd name="connsiteX1216" fmla="*/ 6073503 w 6530564"/>
              <a:gd name="connsiteY1216" fmla="*/ 2123854 h 6858000"/>
              <a:gd name="connsiteX1217" fmla="*/ 6077176 w 6530564"/>
              <a:gd name="connsiteY1217" fmla="*/ 2118185 h 6858000"/>
              <a:gd name="connsiteX1218" fmla="*/ 2109589 w 6530564"/>
              <a:gd name="connsiteY1218" fmla="*/ 1937684 h 6858000"/>
              <a:gd name="connsiteX1219" fmla="*/ 2088831 w 6530564"/>
              <a:gd name="connsiteY1219" fmla="*/ 1976351 h 6858000"/>
              <a:gd name="connsiteX1220" fmla="*/ 2082998 w 6530564"/>
              <a:gd name="connsiteY1220" fmla="*/ 2000064 h 6858000"/>
              <a:gd name="connsiteX1221" fmla="*/ 2083339 w 6530564"/>
              <a:gd name="connsiteY1221" fmla="*/ 2004008 h 6858000"/>
              <a:gd name="connsiteX1222" fmla="*/ 2078984 w 6530564"/>
              <a:gd name="connsiteY1222" fmla="*/ 2013244 h 6858000"/>
              <a:gd name="connsiteX1223" fmla="*/ 2058996 w 6530564"/>
              <a:gd name="connsiteY1223" fmla="*/ 2033998 h 6858000"/>
              <a:gd name="connsiteX1224" fmla="*/ 2025940 w 6530564"/>
              <a:gd name="connsiteY1224" fmla="*/ 2085019 h 6858000"/>
              <a:gd name="connsiteX1225" fmla="*/ 2020588 w 6530564"/>
              <a:gd name="connsiteY1225" fmla="*/ 2105699 h 6858000"/>
              <a:gd name="connsiteX1226" fmla="*/ 2019591 w 6530564"/>
              <a:gd name="connsiteY1226" fmla="*/ 2101027 h 6858000"/>
              <a:gd name="connsiteX1227" fmla="*/ 2018592 w 6530564"/>
              <a:gd name="connsiteY1227" fmla="*/ 2096357 h 6858000"/>
              <a:gd name="connsiteX1228" fmla="*/ 2013921 w 6530564"/>
              <a:gd name="connsiteY1228" fmla="*/ 2097355 h 6858000"/>
              <a:gd name="connsiteX1229" fmla="*/ 2010248 w 6530564"/>
              <a:gd name="connsiteY1229" fmla="*/ 2103023 h 6858000"/>
              <a:gd name="connsiteX1230" fmla="*/ 2013243 w 6530564"/>
              <a:gd name="connsiteY1230" fmla="*/ 2117038 h 6858000"/>
              <a:gd name="connsiteX1231" fmla="*/ 2006894 w 6530564"/>
              <a:gd name="connsiteY1231" fmla="*/ 2133046 h 6858000"/>
              <a:gd name="connsiteX1232" fmla="*/ 1997551 w 6530564"/>
              <a:gd name="connsiteY1232" fmla="*/ 2135041 h 6858000"/>
              <a:gd name="connsiteX1233" fmla="*/ 1996554 w 6530564"/>
              <a:gd name="connsiteY1233" fmla="*/ 2130371 h 6858000"/>
              <a:gd name="connsiteX1234" fmla="*/ 1991884 w 6530564"/>
              <a:gd name="connsiteY1234" fmla="*/ 2131368 h 6858000"/>
              <a:gd name="connsiteX1235" fmla="*/ 1992881 w 6530564"/>
              <a:gd name="connsiteY1235" fmla="*/ 2136040 h 6858000"/>
              <a:gd name="connsiteX1236" fmla="*/ 1993879 w 6530564"/>
              <a:gd name="connsiteY1236" fmla="*/ 2140711 h 6858000"/>
              <a:gd name="connsiteX1237" fmla="*/ 1991204 w 6530564"/>
              <a:gd name="connsiteY1237" fmla="*/ 2151051 h 6858000"/>
              <a:gd name="connsiteX1238" fmla="*/ 1987531 w 6530564"/>
              <a:gd name="connsiteY1238" fmla="*/ 2156719 h 6858000"/>
              <a:gd name="connsiteX1239" fmla="*/ 1982860 w 6530564"/>
              <a:gd name="connsiteY1239" fmla="*/ 2157718 h 6858000"/>
              <a:gd name="connsiteX1240" fmla="*/ 1979187 w 6530564"/>
              <a:gd name="connsiteY1240" fmla="*/ 2163386 h 6858000"/>
              <a:gd name="connsiteX1241" fmla="*/ 1983857 w 6530564"/>
              <a:gd name="connsiteY1241" fmla="*/ 2162388 h 6858000"/>
              <a:gd name="connsiteX1242" fmla="*/ 1980184 w 6530564"/>
              <a:gd name="connsiteY1242" fmla="*/ 2168057 h 6858000"/>
              <a:gd name="connsiteX1243" fmla="*/ 1939781 w 6530564"/>
              <a:gd name="connsiteY1243" fmla="*/ 2230416 h 6858000"/>
              <a:gd name="connsiteX1244" fmla="*/ 1935109 w 6530564"/>
              <a:gd name="connsiteY1244" fmla="*/ 2231414 h 6858000"/>
              <a:gd name="connsiteX1245" fmla="*/ 1936107 w 6530564"/>
              <a:gd name="connsiteY1245" fmla="*/ 2236085 h 6858000"/>
              <a:gd name="connsiteX1246" fmla="*/ 1932434 w 6530564"/>
              <a:gd name="connsiteY1246" fmla="*/ 2241754 h 6858000"/>
              <a:gd name="connsiteX1247" fmla="*/ 1933433 w 6530564"/>
              <a:gd name="connsiteY1247" fmla="*/ 2246425 h 6858000"/>
              <a:gd name="connsiteX1248" fmla="*/ 1926765 w 6530564"/>
              <a:gd name="connsiteY1248" fmla="*/ 2238080 h 6858000"/>
              <a:gd name="connsiteX1249" fmla="*/ 1912072 w 6530564"/>
              <a:gd name="connsiteY1249" fmla="*/ 2260756 h 6858000"/>
              <a:gd name="connsiteX1250" fmla="*/ 1907402 w 6530564"/>
              <a:gd name="connsiteY1250" fmla="*/ 2261755 h 6858000"/>
              <a:gd name="connsiteX1251" fmla="*/ 1905146 w 6530564"/>
              <a:gd name="connsiteY1251" fmla="*/ 2259025 h 6858000"/>
              <a:gd name="connsiteX1252" fmla="*/ 1906944 w 6530564"/>
              <a:gd name="connsiteY1252" fmla="*/ 2256251 h 6858000"/>
              <a:gd name="connsiteX1253" fmla="*/ 1908825 w 6530564"/>
              <a:gd name="connsiteY1253" fmla="*/ 2254124 h 6858000"/>
              <a:gd name="connsiteX1254" fmla="*/ 1913750 w 6530564"/>
              <a:gd name="connsiteY1254" fmla="*/ 2245744 h 6858000"/>
              <a:gd name="connsiteX1255" fmla="*/ 1906944 w 6530564"/>
              <a:gd name="connsiteY1255" fmla="*/ 2256251 h 6858000"/>
              <a:gd name="connsiteX1256" fmla="*/ 1904828 w 6530564"/>
              <a:gd name="connsiteY1256" fmla="*/ 2258642 h 6858000"/>
              <a:gd name="connsiteX1257" fmla="*/ 1905146 w 6530564"/>
              <a:gd name="connsiteY1257" fmla="*/ 2259025 h 6858000"/>
              <a:gd name="connsiteX1258" fmla="*/ 1888038 w 6530564"/>
              <a:gd name="connsiteY1258" fmla="*/ 2285428 h 6858000"/>
              <a:gd name="connsiteX1259" fmla="*/ 1869672 w 6530564"/>
              <a:gd name="connsiteY1259" fmla="*/ 2313773 h 6858000"/>
              <a:gd name="connsiteX1260" fmla="*/ 1855978 w 6530564"/>
              <a:gd name="connsiteY1260" fmla="*/ 2341119 h 6858000"/>
              <a:gd name="connsiteX1261" fmla="*/ 1822921 w 6530564"/>
              <a:gd name="connsiteY1261" fmla="*/ 2392140 h 6858000"/>
              <a:gd name="connsiteX1262" fmla="*/ 1816572 w 6530564"/>
              <a:gd name="connsiteY1262" fmla="*/ 2408148 h 6858000"/>
              <a:gd name="connsiteX1263" fmla="*/ 1808228 w 6530564"/>
              <a:gd name="connsiteY1263" fmla="*/ 2414816 h 6858000"/>
              <a:gd name="connsiteX1264" fmla="*/ 1804555 w 6530564"/>
              <a:gd name="connsiteY1264" fmla="*/ 2420484 h 6858000"/>
              <a:gd name="connsiteX1265" fmla="*/ 1794533 w 6530564"/>
              <a:gd name="connsiteY1265" fmla="*/ 2442162 h 6858000"/>
              <a:gd name="connsiteX1266" fmla="*/ 1788184 w 6530564"/>
              <a:gd name="connsiteY1266" fmla="*/ 2458170 h 6858000"/>
              <a:gd name="connsiteX1267" fmla="*/ 1777165 w 6530564"/>
              <a:gd name="connsiteY1267" fmla="*/ 2475180 h 6858000"/>
              <a:gd name="connsiteX1268" fmla="*/ 1685658 w 6530564"/>
              <a:gd name="connsiteY1268" fmla="*/ 2641254 h 6858000"/>
              <a:gd name="connsiteX1269" fmla="*/ 1682599 w 6530564"/>
              <a:gd name="connsiteY1269" fmla="*/ 2641908 h 6858000"/>
              <a:gd name="connsiteX1270" fmla="*/ 1683636 w 6530564"/>
              <a:gd name="connsiteY1270" fmla="*/ 2638298 h 6858000"/>
              <a:gd name="connsiteX1271" fmla="*/ 1750713 w 6530564"/>
              <a:gd name="connsiteY1271" fmla="*/ 2461519 h 6858000"/>
              <a:gd name="connsiteX1272" fmla="*/ 1758144 w 6530564"/>
              <a:gd name="connsiteY1272" fmla="*/ 2444367 h 6858000"/>
              <a:gd name="connsiteX1273" fmla="*/ 1761837 w 6530564"/>
              <a:gd name="connsiteY1273" fmla="*/ 2449148 h 6858000"/>
              <a:gd name="connsiteX1274" fmla="*/ 1764852 w 6530564"/>
              <a:gd name="connsiteY1274" fmla="*/ 2429816 h 6858000"/>
              <a:gd name="connsiteX1275" fmla="*/ 1770123 w 6530564"/>
              <a:gd name="connsiteY1275" fmla="*/ 2418679 h 6858000"/>
              <a:gd name="connsiteX1276" fmla="*/ 1773535 w 6530564"/>
              <a:gd name="connsiteY1276" fmla="*/ 2412460 h 6858000"/>
              <a:gd name="connsiteX1277" fmla="*/ 1778206 w 6530564"/>
              <a:gd name="connsiteY1277" fmla="*/ 2411463 h 6858000"/>
              <a:gd name="connsiteX1278" fmla="*/ 1779045 w 6530564"/>
              <a:gd name="connsiteY1278" fmla="*/ 2403956 h 6858000"/>
              <a:gd name="connsiteX1279" fmla="*/ 1779650 w 6530564"/>
              <a:gd name="connsiteY1279" fmla="*/ 2398547 h 6858000"/>
              <a:gd name="connsiteX1280" fmla="*/ 1780549 w 6530564"/>
              <a:gd name="connsiteY1280" fmla="*/ 2396643 h 6858000"/>
              <a:gd name="connsiteX1281" fmla="*/ 1783219 w 6530564"/>
              <a:gd name="connsiteY1281" fmla="*/ 2397418 h 6858000"/>
              <a:gd name="connsiteX1282" fmla="*/ 1798250 w 6530564"/>
              <a:gd name="connsiteY1282" fmla="*/ 2368106 h 6858000"/>
              <a:gd name="connsiteX1283" fmla="*/ 1818610 w 6530564"/>
              <a:gd name="connsiteY1283" fmla="*/ 2349103 h 6858000"/>
              <a:gd name="connsiteX1284" fmla="*/ 1881733 w 6530564"/>
              <a:gd name="connsiteY1284" fmla="*/ 2233049 h 6858000"/>
              <a:gd name="connsiteX1285" fmla="*/ 1896425 w 6530564"/>
              <a:gd name="connsiteY1285" fmla="*/ 2210374 h 6858000"/>
              <a:gd name="connsiteX1286" fmla="*/ 1991246 w 6530564"/>
              <a:gd name="connsiteY1286" fmla="*/ 2082662 h 6858000"/>
              <a:gd name="connsiteX1287" fmla="*/ 2014282 w 6530564"/>
              <a:gd name="connsiteY1287" fmla="*/ 2053319 h 6858000"/>
              <a:gd name="connsiteX1288" fmla="*/ 2013284 w 6530564"/>
              <a:gd name="connsiteY1288" fmla="*/ 2048648 h 6858000"/>
              <a:gd name="connsiteX1289" fmla="*/ 2018954 w 6530564"/>
              <a:gd name="connsiteY1289" fmla="*/ 2052322 h 6858000"/>
              <a:gd name="connsiteX1290" fmla="*/ 2026300 w 6530564"/>
              <a:gd name="connsiteY1290" fmla="*/ 2040983 h 6858000"/>
              <a:gd name="connsiteX1291" fmla="*/ 2029972 w 6530564"/>
              <a:gd name="connsiteY1291" fmla="*/ 2035316 h 6858000"/>
              <a:gd name="connsiteX1292" fmla="*/ 2025302 w 6530564"/>
              <a:gd name="connsiteY1292" fmla="*/ 2036313 h 6858000"/>
              <a:gd name="connsiteX1293" fmla="*/ 2079719 w 6530564"/>
              <a:gd name="connsiteY1293" fmla="*/ 1970960 h 6858000"/>
              <a:gd name="connsiteX1294" fmla="*/ 2104808 w 6530564"/>
              <a:gd name="connsiteY1294" fmla="*/ 1943012 h 6858000"/>
              <a:gd name="connsiteX1295" fmla="*/ 5856125 w 6530564"/>
              <a:gd name="connsiteY1295" fmla="*/ 1563605 h 6858000"/>
              <a:gd name="connsiteX1296" fmla="*/ 5862009 w 6530564"/>
              <a:gd name="connsiteY1296" fmla="*/ 1568282 h 6858000"/>
              <a:gd name="connsiteX1297" fmla="*/ 5856339 w 6530564"/>
              <a:gd name="connsiteY1297" fmla="*/ 1564609 h 6858000"/>
              <a:gd name="connsiteX1298" fmla="*/ 5246583 w 6530564"/>
              <a:gd name="connsiteY1298" fmla="*/ 1522365 h 6858000"/>
              <a:gd name="connsiteX1299" fmla="*/ 5292976 w 6530564"/>
              <a:gd name="connsiteY1299" fmla="*/ 1557270 h 6858000"/>
              <a:gd name="connsiteX1300" fmla="*/ 5381981 w 6530564"/>
              <a:gd name="connsiteY1300" fmla="*/ 1629688 h 6858000"/>
              <a:gd name="connsiteX1301" fmla="*/ 5378789 w 6530564"/>
              <a:gd name="connsiteY1301" fmla="*/ 1629103 h 6858000"/>
              <a:gd name="connsiteX1302" fmla="*/ 5369212 w 6530564"/>
              <a:gd name="connsiteY1302" fmla="*/ 1627347 h 6858000"/>
              <a:gd name="connsiteX1303" fmla="*/ 5375011 w 6530564"/>
              <a:gd name="connsiteY1303" fmla="*/ 1631710 h 6858000"/>
              <a:gd name="connsiteX1304" fmla="*/ 5272066 w 6530564"/>
              <a:gd name="connsiteY1304" fmla="*/ 1563336 h 6858000"/>
              <a:gd name="connsiteX1305" fmla="*/ 5204180 w 6530564"/>
              <a:gd name="connsiteY1305" fmla="*/ 1537692 h 6858000"/>
              <a:gd name="connsiteX1306" fmla="*/ 5381927 w 6530564"/>
              <a:gd name="connsiteY1306" fmla="*/ 1665979 h 6858000"/>
              <a:gd name="connsiteX1307" fmla="*/ 5437310 w 6530564"/>
              <a:gd name="connsiteY1307" fmla="*/ 1705833 h 6858000"/>
              <a:gd name="connsiteX1308" fmla="*/ 5428584 w 6530564"/>
              <a:gd name="connsiteY1308" fmla="*/ 1717433 h 6858000"/>
              <a:gd name="connsiteX1309" fmla="*/ 5445982 w 6530564"/>
              <a:gd name="connsiteY1309" fmla="*/ 1730522 h 6858000"/>
              <a:gd name="connsiteX1310" fmla="*/ 5454121 w 6530564"/>
              <a:gd name="connsiteY1310" fmla="*/ 1722114 h 6858000"/>
              <a:gd name="connsiteX1311" fmla="*/ 5545149 w 6530564"/>
              <a:gd name="connsiteY1311" fmla="*/ 1801503 h 6858000"/>
              <a:gd name="connsiteX1312" fmla="*/ 5589201 w 6530564"/>
              <a:gd name="connsiteY1312" fmla="*/ 1849179 h 6858000"/>
              <a:gd name="connsiteX1313" fmla="*/ 5635857 w 6530564"/>
              <a:gd name="connsiteY1313" fmla="*/ 1900633 h 6858000"/>
              <a:gd name="connsiteX1314" fmla="*/ 5617876 w 6530564"/>
              <a:gd name="connsiteY1314" fmla="*/ 1890738 h 6858000"/>
              <a:gd name="connsiteX1315" fmla="*/ 5616705 w 6530564"/>
              <a:gd name="connsiteY1315" fmla="*/ 1897123 h 6858000"/>
              <a:gd name="connsiteX1316" fmla="*/ 5652350 w 6530564"/>
              <a:gd name="connsiteY1316" fmla="*/ 1936657 h 6858000"/>
              <a:gd name="connsiteX1317" fmla="*/ 5661340 w 6530564"/>
              <a:gd name="connsiteY1317" fmla="*/ 1941605 h 6858000"/>
              <a:gd name="connsiteX1318" fmla="*/ 5666874 w 6530564"/>
              <a:gd name="connsiteY1318" fmla="*/ 1929420 h 6858000"/>
              <a:gd name="connsiteX1319" fmla="*/ 5707147 w 6530564"/>
              <a:gd name="connsiteY1319" fmla="*/ 1979705 h 6858000"/>
              <a:gd name="connsiteX1320" fmla="*/ 5756412 w 6530564"/>
              <a:gd name="connsiteY1320" fmla="*/ 2034937 h 6858000"/>
              <a:gd name="connsiteX1321" fmla="*/ 5762795 w 6530564"/>
              <a:gd name="connsiteY1321" fmla="*/ 2036107 h 6858000"/>
              <a:gd name="connsiteX1322" fmla="*/ 5789449 w 6530564"/>
              <a:gd name="connsiteY1322" fmla="*/ 2070695 h 6858000"/>
              <a:gd name="connsiteX1323" fmla="*/ 5808283 w 6530564"/>
              <a:gd name="connsiteY1323" fmla="*/ 2093948 h 6858000"/>
              <a:gd name="connsiteX1324" fmla="*/ 5910535 w 6530564"/>
              <a:gd name="connsiteY1324" fmla="*/ 2238094 h 6858000"/>
              <a:gd name="connsiteX1325" fmla="*/ 5924153 w 6530564"/>
              <a:gd name="connsiteY1325" fmla="*/ 2253791 h 6858000"/>
              <a:gd name="connsiteX1326" fmla="*/ 5927611 w 6530564"/>
              <a:gd name="connsiteY1326" fmla="*/ 2270927 h 6858000"/>
              <a:gd name="connsiteX1327" fmla="*/ 5904415 w 6530564"/>
              <a:gd name="connsiteY1327" fmla="*/ 2253473 h 6858000"/>
              <a:gd name="connsiteX1328" fmla="*/ 5924685 w 6530564"/>
              <a:gd name="connsiteY1328" fmla="*/ 2286890 h 6858000"/>
              <a:gd name="connsiteX1329" fmla="*/ 5949317 w 6530564"/>
              <a:gd name="connsiteY1329" fmla="*/ 2314506 h 6858000"/>
              <a:gd name="connsiteX1330" fmla="*/ 5949051 w 6530564"/>
              <a:gd name="connsiteY1330" fmla="*/ 2297957 h 6858000"/>
              <a:gd name="connsiteX1331" fmla="*/ 5958042 w 6530564"/>
              <a:gd name="connsiteY1331" fmla="*/ 2302905 h 6858000"/>
              <a:gd name="connsiteX1332" fmla="*/ 5967621 w 6530564"/>
              <a:gd name="connsiteY1332" fmla="*/ 2304661 h 6858000"/>
              <a:gd name="connsiteX1333" fmla="*/ 5965012 w 6530564"/>
              <a:gd name="connsiteY1333" fmla="*/ 2300883 h 6858000"/>
              <a:gd name="connsiteX1334" fmla="*/ 5964427 w 6530564"/>
              <a:gd name="connsiteY1334" fmla="*/ 2304075 h 6858000"/>
              <a:gd name="connsiteX1335" fmla="*/ 5963841 w 6530564"/>
              <a:gd name="connsiteY1335" fmla="*/ 2307269 h 6858000"/>
              <a:gd name="connsiteX1336" fmla="*/ 5969641 w 6530564"/>
              <a:gd name="connsiteY1336" fmla="*/ 2311632 h 6858000"/>
              <a:gd name="connsiteX1337" fmla="*/ 5982091 w 6530564"/>
              <a:gd name="connsiteY1337" fmla="*/ 2333714 h 6858000"/>
              <a:gd name="connsiteX1338" fmla="*/ 5987303 w 6530564"/>
              <a:gd name="connsiteY1338" fmla="*/ 2341270 h 6858000"/>
              <a:gd name="connsiteX1339" fmla="*/ 5985281 w 6530564"/>
              <a:gd name="connsiteY1339" fmla="*/ 2334300 h 6858000"/>
              <a:gd name="connsiteX1340" fmla="*/ 5985867 w 6530564"/>
              <a:gd name="connsiteY1340" fmla="*/ 2331106 h 6858000"/>
              <a:gd name="connsiteX1341" fmla="*/ 6031034 w 6530564"/>
              <a:gd name="connsiteY1341" fmla="*/ 2408688 h 6858000"/>
              <a:gd name="connsiteX1342" fmla="*/ 6004061 w 6530564"/>
              <a:gd name="connsiteY1342" fmla="*/ 2393843 h 6858000"/>
              <a:gd name="connsiteX1343" fmla="*/ 6004326 w 6530564"/>
              <a:gd name="connsiteY1343" fmla="*/ 2410392 h 6858000"/>
              <a:gd name="connsiteX1344" fmla="*/ 6026031 w 6530564"/>
              <a:gd name="connsiteY1344" fmla="*/ 2453972 h 6858000"/>
              <a:gd name="connsiteX1345" fmla="*/ 6029808 w 6530564"/>
              <a:gd name="connsiteY1345" fmla="*/ 2451365 h 6858000"/>
              <a:gd name="connsiteX1346" fmla="*/ 6047737 w 6530564"/>
              <a:gd name="connsiteY1346" fmla="*/ 2497552 h 6858000"/>
              <a:gd name="connsiteX1347" fmla="*/ 6086519 w 6530564"/>
              <a:gd name="connsiteY1347" fmla="*/ 2573962 h 6858000"/>
              <a:gd name="connsiteX1348" fmla="*/ 6082156 w 6530564"/>
              <a:gd name="connsiteY1348" fmla="*/ 2579763 h 6858000"/>
              <a:gd name="connsiteX1349" fmla="*/ 6113651 w 6530564"/>
              <a:gd name="connsiteY1349" fmla="*/ 2677937 h 6858000"/>
              <a:gd name="connsiteX1350" fmla="*/ 6143121 w 6530564"/>
              <a:gd name="connsiteY1350" fmla="*/ 2769142 h 6858000"/>
              <a:gd name="connsiteX1351" fmla="*/ 6149507 w 6530564"/>
              <a:gd name="connsiteY1351" fmla="*/ 2770313 h 6858000"/>
              <a:gd name="connsiteX1352" fmla="*/ 6151794 w 6530564"/>
              <a:gd name="connsiteY1352" fmla="*/ 2793831 h 6858000"/>
              <a:gd name="connsiteX1353" fmla="*/ 6172593 w 6530564"/>
              <a:gd name="connsiteY1353" fmla="*/ 2860346 h 6858000"/>
              <a:gd name="connsiteX1354" fmla="*/ 6171103 w 6530564"/>
              <a:gd name="connsiteY1354" fmla="*/ 2886473 h 6858000"/>
              <a:gd name="connsiteX1355" fmla="*/ 6180041 w 6530564"/>
              <a:gd name="connsiteY1355" fmla="*/ 2927712 h 6858000"/>
              <a:gd name="connsiteX1356" fmla="*/ 6193340 w 6530564"/>
              <a:gd name="connsiteY1356" fmla="*/ 2963151 h 6858000"/>
              <a:gd name="connsiteX1357" fmla="*/ 6188501 w 6530564"/>
              <a:gd name="connsiteY1357" fmla="*/ 2899562 h 6858000"/>
              <a:gd name="connsiteX1358" fmla="*/ 6168869 w 6530564"/>
              <a:gd name="connsiteY1358" fmla="*/ 2826663 h 6858000"/>
              <a:gd name="connsiteX1359" fmla="*/ 6165413 w 6530564"/>
              <a:gd name="connsiteY1359" fmla="*/ 2809528 h 6858000"/>
              <a:gd name="connsiteX1360" fmla="*/ 6141209 w 6530564"/>
              <a:gd name="connsiteY1360" fmla="*/ 2689590 h 6858000"/>
              <a:gd name="connsiteX1361" fmla="*/ 6069763 w 6530564"/>
              <a:gd name="connsiteY1361" fmla="*/ 2521391 h 6858000"/>
              <a:gd name="connsiteX1362" fmla="*/ 6075882 w 6530564"/>
              <a:gd name="connsiteY1362" fmla="*/ 2506011 h 6858000"/>
              <a:gd name="connsiteX1363" fmla="*/ 6059974 w 6530564"/>
              <a:gd name="connsiteY1363" fmla="*/ 2466794 h 6858000"/>
              <a:gd name="connsiteX1364" fmla="*/ 6062581 w 6530564"/>
              <a:gd name="connsiteY1364" fmla="*/ 2470572 h 6858000"/>
              <a:gd name="connsiteX1365" fmla="*/ 6065188 w 6530564"/>
              <a:gd name="connsiteY1365" fmla="*/ 2474350 h 6858000"/>
              <a:gd name="connsiteX1366" fmla="*/ 6063167 w 6530564"/>
              <a:gd name="connsiteY1366" fmla="*/ 2467380 h 6858000"/>
              <a:gd name="connsiteX1367" fmla="*/ 6060559 w 6530564"/>
              <a:gd name="connsiteY1367" fmla="*/ 2463602 h 6858000"/>
              <a:gd name="connsiteX1368" fmla="*/ 6061145 w 6530564"/>
              <a:gd name="connsiteY1368" fmla="*/ 2460410 h 6858000"/>
              <a:gd name="connsiteX1369" fmla="*/ 6030769 w 6530564"/>
              <a:gd name="connsiteY1369" fmla="*/ 2392138 h 6858000"/>
              <a:gd name="connsiteX1370" fmla="*/ 5967939 w 6530564"/>
              <a:gd name="connsiteY1370" fmla="*/ 2284919 h 6858000"/>
              <a:gd name="connsiteX1371" fmla="*/ 5950861 w 6530564"/>
              <a:gd name="connsiteY1371" fmla="*/ 2252088 h 6858000"/>
              <a:gd name="connsiteX1372" fmla="*/ 5874678 w 6530564"/>
              <a:gd name="connsiteY1372" fmla="*/ 2145720 h 6858000"/>
              <a:gd name="connsiteX1373" fmla="*/ 5862229 w 6530564"/>
              <a:gd name="connsiteY1373" fmla="*/ 2123637 h 6858000"/>
              <a:gd name="connsiteX1374" fmla="*/ 5864835 w 6530564"/>
              <a:gd name="connsiteY1374" fmla="*/ 2127414 h 6858000"/>
              <a:gd name="connsiteX1375" fmla="*/ 5868028 w 6530564"/>
              <a:gd name="connsiteY1375" fmla="*/ 2128001 h 6858000"/>
              <a:gd name="connsiteX1376" fmla="*/ 5862814 w 6530564"/>
              <a:gd name="connsiteY1376" fmla="*/ 2120444 h 6858000"/>
              <a:gd name="connsiteX1377" fmla="*/ 5860207 w 6530564"/>
              <a:gd name="connsiteY1377" fmla="*/ 2116666 h 6858000"/>
              <a:gd name="connsiteX1378" fmla="*/ 5888031 w 6530564"/>
              <a:gd name="connsiteY1378" fmla="*/ 2144868 h 6858000"/>
              <a:gd name="connsiteX1379" fmla="*/ 5876167 w 6530564"/>
              <a:gd name="connsiteY1379" fmla="*/ 2119593 h 6858000"/>
              <a:gd name="connsiteX1380" fmla="*/ 5879361 w 6530564"/>
              <a:gd name="connsiteY1380" fmla="*/ 2120179 h 6858000"/>
              <a:gd name="connsiteX1381" fmla="*/ 5881968 w 6530564"/>
              <a:gd name="connsiteY1381" fmla="*/ 2123955 h 6858000"/>
              <a:gd name="connsiteX1382" fmla="*/ 5879947 w 6530564"/>
              <a:gd name="connsiteY1382" fmla="*/ 2116985 h 6858000"/>
              <a:gd name="connsiteX1383" fmla="*/ 5877339 w 6530564"/>
              <a:gd name="connsiteY1383" fmla="*/ 2113207 h 6858000"/>
              <a:gd name="connsiteX1384" fmla="*/ 5888937 w 6530564"/>
              <a:gd name="connsiteY1384" fmla="*/ 2121935 h 6858000"/>
              <a:gd name="connsiteX1385" fmla="*/ 5847227 w 6530564"/>
              <a:gd name="connsiteY1385" fmla="*/ 2061487 h 6858000"/>
              <a:gd name="connsiteX1386" fmla="*/ 5815626 w 6530564"/>
              <a:gd name="connsiteY1386" fmla="*/ 2035893 h 6858000"/>
              <a:gd name="connsiteX1387" fmla="*/ 5813019 w 6530564"/>
              <a:gd name="connsiteY1387" fmla="*/ 2032114 h 6858000"/>
              <a:gd name="connsiteX1388" fmla="*/ 5807807 w 6530564"/>
              <a:gd name="connsiteY1388" fmla="*/ 2024558 h 6858000"/>
              <a:gd name="connsiteX1389" fmla="*/ 5807219 w 6530564"/>
              <a:gd name="connsiteY1389" fmla="*/ 2027751 h 6858000"/>
              <a:gd name="connsiteX1390" fmla="*/ 5809827 w 6530564"/>
              <a:gd name="connsiteY1390" fmla="*/ 2031530 h 6858000"/>
              <a:gd name="connsiteX1391" fmla="*/ 5792431 w 6530564"/>
              <a:gd name="connsiteY1391" fmla="*/ 2018439 h 6858000"/>
              <a:gd name="connsiteX1392" fmla="*/ 5778490 w 6530564"/>
              <a:gd name="connsiteY1392" fmla="*/ 2022486 h 6858000"/>
              <a:gd name="connsiteX1393" fmla="*/ 5713585 w 6530564"/>
              <a:gd name="connsiteY1393" fmla="*/ 1944585 h 6858000"/>
              <a:gd name="connsiteX1394" fmla="*/ 5693582 w 6530564"/>
              <a:gd name="connsiteY1394" fmla="*/ 1927717 h 6858000"/>
              <a:gd name="connsiteX1395" fmla="*/ 5602288 w 6530564"/>
              <a:gd name="connsiteY1395" fmla="*/ 1831780 h 6858000"/>
              <a:gd name="connsiteX1396" fmla="*/ 5510410 w 6530564"/>
              <a:gd name="connsiteY1396" fmla="*/ 1739034 h 6858000"/>
              <a:gd name="connsiteX1397" fmla="*/ 5513601 w 6530564"/>
              <a:gd name="connsiteY1397" fmla="*/ 1739619 h 6858000"/>
              <a:gd name="connsiteX1398" fmla="*/ 5519401 w 6530564"/>
              <a:gd name="connsiteY1398" fmla="*/ 1743982 h 6858000"/>
              <a:gd name="connsiteX1399" fmla="*/ 5514187 w 6530564"/>
              <a:gd name="connsiteY1399" fmla="*/ 1736427 h 6858000"/>
              <a:gd name="connsiteX1400" fmla="*/ 5508389 w 6530564"/>
              <a:gd name="connsiteY1400" fmla="*/ 1732064 h 6858000"/>
              <a:gd name="connsiteX1401" fmla="*/ 5514771 w 6530564"/>
              <a:gd name="connsiteY1401" fmla="*/ 1733234 h 6858000"/>
              <a:gd name="connsiteX1402" fmla="*/ 5602607 w 6530564"/>
              <a:gd name="connsiteY1402" fmla="*/ 1812037 h 6858000"/>
              <a:gd name="connsiteX1403" fmla="*/ 5604365 w 6530564"/>
              <a:gd name="connsiteY1403" fmla="*/ 1802460 h 6858000"/>
              <a:gd name="connsiteX1404" fmla="*/ 5577975 w 6530564"/>
              <a:gd name="connsiteY1404" fmla="*/ 1784421 h 6858000"/>
              <a:gd name="connsiteX1405" fmla="*/ 5541747 w 6530564"/>
              <a:gd name="connsiteY1405" fmla="*/ 1748079 h 6858000"/>
              <a:gd name="connsiteX1406" fmla="*/ 5413903 w 6530564"/>
              <a:gd name="connsiteY1406" fmla="*/ 1635540 h 6858000"/>
              <a:gd name="connsiteX1407" fmla="*/ 5399113 w 6530564"/>
              <a:gd name="connsiteY1407" fmla="*/ 1626229 h 6858000"/>
              <a:gd name="connsiteX1408" fmla="*/ 5340536 w 6530564"/>
              <a:gd name="connsiteY1408" fmla="*/ 1585789 h 6858000"/>
              <a:gd name="connsiteX1409" fmla="*/ 5336494 w 6530564"/>
              <a:gd name="connsiteY1409" fmla="*/ 1571849 h 6858000"/>
              <a:gd name="connsiteX1410" fmla="*/ 5305744 w 6530564"/>
              <a:gd name="connsiteY1410" fmla="*/ 1559611 h 6858000"/>
              <a:gd name="connsiteX1411" fmla="*/ 5312713 w 6530564"/>
              <a:gd name="connsiteY1411" fmla="*/ 1557588 h 6858000"/>
              <a:gd name="connsiteX1412" fmla="*/ 5246583 w 6530564"/>
              <a:gd name="connsiteY1412" fmla="*/ 1522365 h 6858000"/>
              <a:gd name="connsiteX1413" fmla="*/ 4878235 w 6530564"/>
              <a:gd name="connsiteY1413" fmla="*/ 1485529 h 6858000"/>
              <a:gd name="connsiteX1414" fmla="*/ 4870589 w 6530564"/>
              <a:gd name="connsiteY1414" fmla="*/ 1490232 h 6858000"/>
              <a:gd name="connsiteX1415" fmla="*/ 4876107 w 6530564"/>
              <a:gd name="connsiteY1415" fmla="*/ 1507769 h 6858000"/>
              <a:gd name="connsiteX1416" fmla="*/ 4892523 w 6530564"/>
              <a:gd name="connsiteY1416" fmla="*/ 1528225 h 6858000"/>
              <a:gd name="connsiteX1417" fmla="*/ 4854485 w 6530564"/>
              <a:gd name="connsiteY1417" fmla="*/ 1513109 h 6858000"/>
              <a:gd name="connsiteX1418" fmla="*/ 4906663 w 6530564"/>
              <a:gd name="connsiteY1418" fmla="*/ 1538241 h 6858000"/>
              <a:gd name="connsiteX1419" fmla="*/ 5219949 w 6530564"/>
              <a:gd name="connsiteY1419" fmla="*/ 1757355 h 6858000"/>
              <a:gd name="connsiteX1420" fmla="*/ 5244849 w 6530564"/>
              <a:gd name="connsiteY1420" fmla="*/ 1781311 h 6858000"/>
              <a:gd name="connsiteX1421" fmla="*/ 5285425 w 6530564"/>
              <a:gd name="connsiteY1421" fmla="*/ 1812833 h 6858000"/>
              <a:gd name="connsiteX1422" fmla="*/ 5422531 w 6530564"/>
              <a:gd name="connsiteY1422" fmla="*/ 1941767 h 6858000"/>
              <a:gd name="connsiteX1423" fmla="*/ 5427783 w 6530564"/>
              <a:gd name="connsiteY1423" fmla="*/ 1954854 h 6858000"/>
              <a:gd name="connsiteX1424" fmla="*/ 5370401 w 6530564"/>
              <a:gd name="connsiteY1424" fmla="*/ 1904986 h 6858000"/>
              <a:gd name="connsiteX1425" fmla="*/ 5481735 w 6530564"/>
              <a:gd name="connsiteY1425" fmla="*/ 2036160 h 6858000"/>
              <a:gd name="connsiteX1426" fmla="*/ 5639099 w 6530564"/>
              <a:gd name="connsiteY1426" fmla="*/ 2260841 h 6858000"/>
              <a:gd name="connsiteX1427" fmla="*/ 5880519 w 6530564"/>
              <a:gd name="connsiteY1427" fmla="*/ 2928041 h 6858000"/>
              <a:gd name="connsiteX1428" fmla="*/ 5891569 w 6530564"/>
              <a:gd name="connsiteY1428" fmla="*/ 2991409 h 6858000"/>
              <a:gd name="connsiteX1429" fmla="*/ 5898861 w 6530564"/>
              <a:gd name="connsiteY1429" fmla="*/ 3009164 h 6858000"/>
              <a:gd name="connsiteX1430" fmla="*/ 5902123 w 6530564"/>
              <a:gd name="connsiteY1430" fmla="*/ 3033759 h 6858000"/>
              <a:gd name="connsiteX1431" fmla="*/ 5917520 w 6530564"/>
              <a:gd name="connsiteY1431" fmla="*/ 3250562 h 6858000"/>
              <a:gd name="connsiteX1432" fmla="*/ 5916015 w 6530564"/>
              <a:gd name="connsiteY1432" fmla="*/ 3270366 h 6858000"/>
              <a:gd name="connsiteX1433" fmla="*/ 5917712 w 6530564"/>
              <a:gd name="connsiteY1433" fmla="*/ 3301456 h 6858000"/>
              <a:gd name="connsiteX1434" fmla="*/ 5917722 w 6530564"/>
              <a:gd name="connsiteY1434" fmla="*/ 3321050 h 6858000"/>
              <a:gd name="connsiteX1435" fmla="*/ 5920837 w 6530564"/>
              <a:gd name="connsiteY1435" fmla="*/ 3319470 h 6858000"/>
              <a:gd name="connsiteX1436" fmla="*/ 5938043 w 6530564"/>
              <a:gd name="connsiteY1436" fmla="*/ 3297393 h 6858000"/>
              <a:gd name="connsiteX1437" fmla="*/ 5940465 w 6530564"/>
              <a:gd name="connsiteY1437" fmla="*/ 3397310 h 6858000"/>
              <a:gd name="connsiteX1438" fmla="*/ 5799700 w 6530564"/>
              <a:gd name="connsiteY1438" fmla="*/ 4058849 h 6858000"/>
              <a:gd name="connsiteX1439" fmla="*/ 5565591 w 6530564"/>
              <a:gd name="connsiteY1439" fmla="*/ 4474942 h 6858000"/>
              <a:gd name="connsiteX1440" fmla="*/ 5478169 w 6530564"/>
              <a:gd name="connsiteY1440" fmla="*/ 4588742 h 6858000"/>
              <a:gd name="connsiteX1441" fmla="*/ 5480671 w 6530564"/>
              <a:gd name="connsiteY1441" fmla="*/ 4622988 h 6858000"/>
              <a:gd name="connsiteX1442" fmla="*/ 5508667 w 6530564"/>
              <a:gd name="connsiteY1442" fmla="*/ 4605673 h 6858000"/>
              <a:gd name="connsiteX1443" fmla="*/ 5545127 w 6530564"/>
              <a:gd name="connsiteY1443" fmla="*/ 4573107 h 6858000"/>
              <a:gd name="connsiteX1444" fmla="*/ 5400007 w 6530564"/>
              <a:gd name="connsiteY1444" fmla="*/ 4782392 h 6858000"/>
              <a:gd name="connsiteX1445" fmla="*/ 5292521 w 6530564"/>
              <a:gd name="connsiteY1445" fmla="*/ 4889355 h 6858000"/>
              <a:gd name="connsiteX1446" fmla="*/ 5403631 w 6530564"/>
              <a:gd name="connsiteY1446" fmla="*/ 4790663 h 6858000"/>
              <a:gd name="connsiteX1447" fmla="*/ 5540062 w 6530564"/>
              <a:gd name="connsiteY1447" fmla="*/ 4630142 h 6858000"/>
              <a:gd name="connsiteX1448" fmla="*/ 5835395 w 6530564"/>
              <a:gd name="connsiteY1448" fmla="*/ 4132646 h 6858000"/>
              <a:gd name="connsiteX1449" fmla="*/ 5860185 w 6530564"/>
              <a:gd name="connsiteY1449" fmla="*/ 4061918 h 6858000"/>
              <a:gd name="connsiteX1450" fmla="*/ 5841093 w 6530564"/>
              <a:gd name="connsiteY1450" fmla="*/ 4078700 h 6858000"/>
              <a:gd name="connsiteX1451" fmla="*/ 5603333 w 6530564"/>
              <a:gd name="connsiteY1451" fmla="*/ 4508413 h 6858000"/>
              <a:gd name="connsiteX1452" fmla="*/ 5582878 w 6530564"/>
              <a:gd name="connsiteY1452" fmla="*/ 4524830 h 6858000"/>
              <a:gd name="connsiteX1453" fmla="*/ 5585095 w 6530564"/>
              <a:gd name="connsiteY1453" fmla="*/ 4494767 h 6858000"/>
              <a:gd name="connsiteX1454" fmla="*/ 5674172 w 6530564"/>
              <a:gd name="connsiteY1454" fmla="*/ 4363893 h 6858000"/>
              <a:gd name="connsiteX1455" fmla="*/ 5923723 w 6530564"/>
              <a:gd name="connsiteY1455" fmla="*/ 3721285 h 6858000"/>
              <a:gd name="connsiteX1456" fmla="*/ 5954351 w 6530564"/>
              <a:gd name="connsiteY1456" fmla="*/ 3182057 h 6858000"/>
              <a:gd name="connsiteX1457" fmla="*/ 5955213 w 6530564"/>
              <a:gd name="connsiteY1457" fmla="*/ 3069882 h 6858000"/>
              <a:gd name="connsiteX1458" fmla="*/ 5905413 w 6530564"/>
              <a:gd name="connsiteY1458" fmla="*/ 3914916 h 6858000"/>
              <a:gd name="connsiteX1459" fmla="*/ 5937521 w 6530564"/>
              <a:gd name="connsiteY1459" fmla="*/ 3876803 h 6858000"/>
              <a:gd name="connsiteX1460" fmla="*/ 5898035 w 6530564"/>
              <a:gd name="connsiteY1460" fmla="*/ 4007827 h 6858000"/>
              <a:gd name="connsiteX1461" fmla="*/ 5827971 w 6530564"/>
              <a:gd name="connsiteY1461" fmla="*/ 4187589 h 6858000"/>
              <a:gd name="connsiteX1462" fmla="*/ 5826681 w 6530564"/>
              <a:gd name="connsiteY1462" fmla="*/ 4203302 h 6858000"/>
              <a:gd name="connsiteX1463" fmla="*/ 5839500 w 6530564"/>
              <a:gd name="connsiteY1463" fmla="*/ 4193599 h 6858000"/>
              <a:gd name="connsiteX1464" fmla="*/ 5929413 w 6530564"/>
              <a:gd name="connsiteY1464" fmla="*/ 3972440 h 6858000"/>
              <a:gd name="connsiteX1465" fmla="*/ 5953909 w 6530564"/>
              <a:gd name="connsiteY1465" fmla="*/ 3919150 h 6858000"/>
              <a:gd name="connsiteX1466" fmla="*/ 6006151 w 6530564"/>
              <a:gd name="connsiteY1466" fmla="*/ 3680598 h 6858000"/>
              <a:gd name="connsiteX1467" fmla="*/ 6033787 w 6530564"/>
              <a:gd name="connsiteY1467" fmla="*/ 3136190 h 6858000"/>
              <a:gd name="connsiteX1468" fmla="*/ 6028315 w 6530564"/>
              <a:gd name="connsiteY1468" fmla="*/ 3093047 h 6858000"/>
              <a:gd name="connsiteX1469" fmla="*/ 6025816 w 6530564"/>
              <a:gd name="connsiteY1469" fmla="*/ 3080224 h 6858000"/>
              <a:gd name="connsiteX1470" fmla="*/ 5462620 w 6530564"/>
              <a:gd name="connsiteY1470" fmla="*/ 1953402 h 6858000"/>
              <a:gd name="connsiteX1471" fmla="*/ 5104061 w 6530564"/>
              <a:gd name="connsiteY1471" fmla="*/ 1632541 h 6858000"/>
              <a:gd name="connsiteX1472" fmla="*/ 5003371 w 6530564"/>
              <a:gd name="connsiteY1472" fmla="*/ 1558743 h 6858000"/>
              <a:gd name="connsiteX1473" fmla="*/ 4962275 w 6530564"/>
              <a:gd name="connsiteY1473" fmla="*/ 1523505 h 6858000"/>
              <a:gd name="connsiteX1474" fmla="*/ 4951211 w 6530564"/>
              <a:gd name="connsiteY1474" fmla="*/ 1516212 h 6858000"/>
              <a:gd name="connsiteX1475" fmla="*/ 4887030 w 6530564"/>
              <a:gd name="connsiteY1475" fmla="*/ 1488798 h 6858000"/>
              <a:gd name="connsiteX1476" fmla="*/ 4878235 w 6530564"/>
              <a:gd name="connsiteY1476" fmla="*/ 1485529 h 6858000"/>
              <a:gd name="connsiteX1477" fmla="*/ 2488089 w 6530564"/>
              <a:gd name="connsiteY1477" fmla="*/ 1468873 h 6858000"/>
              <a:gd name="connsiteX1478" fmla="*/ 2483339 w 6530564"/>
              <a:gd name="connsiteY1478" fmla="*/ 1472039 h 6858000"/>
              <a:gd name="connsiteX1479" fmla="*/ 2486645 w 6530564"/>
              <a:gd name="connsiteY1479" fmla="*/ 1469475 h 6858000"/>
              <a:gd name="connsiteX1480" fmla="*/ 2428360 w 6530564"/>
              <a:gd name="connsiteY1480" fmla="*/ 1430993 h 6858000"/>
              <a:gd name="connsiteX1481" fmla="*/ 2428663 w 6530564"/>
              <a:gd name="connsiteY1481" fmla="*/ 1432410 h 6858000"/>
              <a:gd name="connsiteX1482" fmla="*/ 2423991 w 6530564"/>
              <a:gd name="connsiteY1482" fmla="*/ 1433409 h 6858000"/>
              <a:gd name="connsiteX1483" fmla="*/ 3312724 w 6530564"/>
              <a:gd name="connsiteY1483" fmla="*/ 1415766 h 6858000"/>
              <a:gd name="connsiteX1484" fmla="*/ 3256489 w 6530564"/>
              <a:gd name="connsiteY1484" fmla="*/ 1428825 h 6858000"/>
              <a:gd name="connsiteX1485" fmla="*/ 3219056 w 6530564"/>
              <a:gd name="connsiteY1485" fmla="*/ 1450437 h 6858000"/>
              <a:gd name="connsiteX1486" fmla="*/ 3264571 w 6530564"/>
              <a:gd name="connsiteY1486" fmla="*/ 1438022 h 6858000"/>
              <a:gd name="connsiteX1487" fmla="*/ 3145305 w 6530564"/>
              <a:gd name="connsiteY1487" fmla="*/ 1476381 h 6858000"/>
              <a:gd name="connsiteX1488" fmla="*/ 3078993 w 6530564"/>
              <a:gd name="connsiteY1488" fmla="*/ 1500802 h 6858000"/>
              <a:gd name="connsiteX1489" fmla="*/ 3032598 w 6530564"/>
              <a:gd name="connsiteY1489" fmla="*/ 1516496 h 6858000"/>
              <a:gd name="connsiteX1490" fmla="*/ 3010922 w 6530564"/>
              <a:gd name="connsiteY1490" fmla="*/ 1531783 h 6858000"/>
              <a:gd name="connsiteX1491" fmla="*/ 1851594 w 6530564"/>
              <a:gd name="connsiteY1491" fmla="*/ 3116159 h 6858000"/>
              <a:gd name="connsiteX1492" fmla="*/ 1924097 w 6530564"/>
              <a:gd name="connsiteY1492" fmla="*/ 3947739 h 6858000"/>
              <a:gd name="connsiteX1493" fmla="*/ 3149544 w 6530564"/>
              <a:gd name="connsiteY1493" fmla="*/ 5239426 h 6858000"/>
              <a:gd name="connsiteX1494" fmla="*/ 3272436 w 6530564"/>
              <a:gd name="connsiteY1494" fmla="*/ 5279386 h 6858000"/>
              <a:gd name="connsiteX1495" fmla="*/ 3274837 w 6530564"/>
              <a:gd name="connsiteY1495" fmla="*/ 5283546 h 6858000"/>
              <a:gd name="connsiteX1496" fmla="*/ 3284679 w 6530564"/>
              <a:gd name="connsiteY1496" fmla="*/ 5286183 h 6858000"/>
              <a:gd name="connsiteX1497" fmla="*/ 3288837 w 6530564"/>
              <a:gd name="connsiteY1497" fmla="*/ 5283781 h 6858000"/>
              <a:gd name="connsiteX1498" fmla="*/ 3380685 w 6530564"/>
              <a:gd name="connsiteY1498" fmla="*/ 5308392 h 6858000"/>
              <a:gd name="connsiteX1499" fmla="*/ 3599176 w 6530564"/>
              <a:gd name="connsiteY1499" fmla="*/ 5345842 h 6858000"/>
              <a:gd name="connsiteX1500" fmla="*/ 4305801 w 6530564"/>
              <a:gd name="connsiteY1500" fmla="*/ 5306654 h 6858000"/>
              <a:gd name="connsiteX1501" fmla="*/ 4682641 w 6530564"/>
              <a:gd name="connsiteY1501" fmla="*/ 5186132 h 6858000"/>
              <a:gd name="connsiteX1502" fmla="*/ 4677601 w 6530564"/>
              <a:gd name="connsiteY1502" fmla="*/ 5191813 h 6858000"/>
              <a:gd name="connsiteX1503" fmla="*/ 4733195 w 6530564"/>
              <a:gd name="connsiteY1503" fmla="*/ 5168036 h 6858000"/>
              <a:gd name="connsiteX1504" fmla="*/ 4762309 w 6530564"/>
              <a:gd name="connsiteY1504" fmla="*/ 5151226 h 6858000"/>
              <a:gd name="connsiteX1505" fmla="*/ 4852933 w 6530564"/>
              <a:gd name="connsiteY1505" fmla="*/ 5101678 h 6858000"/>
              <a:gd name="connsiteX1506" fmla="*/ 4886205 w 6530564"/>
              <a:gd name="connsiteY1506" fmla="*/ 5082466 h 6858000"/>
              <a:gd name="connsiteX1507" fmla="*/ 5167103 w 6530564"/>
              <a:gd name="connsiteY1507" fmla="*/ 4887015 h 6858000"/>
              <a:gd name="connsiteX1508" fmla="*/ 5099205 w 6530564"/>
              <a:gd name="connsiteY1508" fmla="*/ 4956718 h 6858000"/>
              <a:gd name="connsiteX1509" fmla="*/ 5079289 w 6530564"/>
              <a:gd name="connsiteY1509" fmla="*/ 4965443 h 6858000"/>
              <a:gd name="connsiteX1510" fmla="*/ 5004830 w 6530564"/>
              <a:gd name="connsiteY1510" fmla="*/ 5033389 h 6858000"/>
              <a:gd name="connsiteX1511" fmla="*/ 5039627 w 6530564"/>
              <a:gd name="connsiteY1511" fmla="*/ 5021617 h 6858000"/>
              <a:gd name="connsiteX1512" fmla="*/ 5104007 w 6530564"/>
              <a:gd name="connsiteY1512" fmla="*/ 4965035 h 6858000"/>
              <a:gd name="connsiteX1513" fmla="*/ 5123925 w 6530564"/>
              <a:gd name="connsiteY1513" fmla="*/ 4956309 h 6858000"/>
              <a:gd name="connsiteX1514" fmla="*/ 5168389 w 6530564"/>
              <a:gd name="connsiteY1514" fmla="*/ 4908456 h 6858000"/>
              <a:gd name="connsiteX1515" fmla="*/ 5221817 w 6530564"/>
              <a:gd name="connsiteY1515" fmla="*/ 4866518 h 6858000"/>
              <a:gd name="connsiteX1516" fmla="*/ 5229491 w 6530564"/>
              <a:gd name="connsiteY1516" fmla="*/ 4850995 h 6858000"/>
              <a:gd name="connsiteX1517" fmla="*/ 5255325 w 6530564"/>
              <a:gd name="connsiteY1517" fmla="*/ 4833307 h 6858000"/>
              <a:gd name="connsiteX1518" fmla="*/ 5282919 w 6530564"/>
              <a:gd name="connsiteY1518" fmla="*/ 4809059 h 6858000"/>
              <a:gd name="connsiteX1519" fmla="*/ 5300025 w 6530564"/>
              <a:gd name="connsiteY1519" fmla="*/ 4771452 h 6858000"/>
              <a:gd name="connsiteX1520" fmla="*/ 5287549 w 6530564"/>
              <a:gd name="connsiteY1520" fmla="*/ 4778657 h 6858000"/>
              <a:gd name="connsiteX1521" fmla="*/ 5820215 w 6530564"/>
              <a:gd name="connsiteY1521" fmla="*/ 3866642 h 6858000"/>
              <a:gd name="connsiteX1522" fmla="*/ 5820377 w 6530564"/>
              <a:gd name="connsiteY1522" fmla="*/ 3865901 h 6858000"/>
              <a:gd name="connsiteX1523" fmla="*/ 5786815 w 6530564"/>
              <a:gd name="connsiteY1523" fmla="*/ 3962149 h 6858000"/>
              <a:gd name="connsiteX1524" fmla="*/ 5689529 w 6530564"/>
              <a:gd name="connsiteY1524" fmla="*/ 4151358 h 6858000"/>
              <a:gd name="connsiteX1525" fmla="*/ 5652275 w 6530564"/>
              <a:gd name="connsiteY1525" fmla="*/ 4213857 h 6858000"/>
              <a:gd name="connsiteX1526" fmla="*/ 5648119 w 6530564"/>
              <a:gd name="connsiteY1526" fmla="*/ 4223529 h 6858000"/>
              <a:gd name="connsiteX1527" fmla="*/ 5290656 w 6530564"/>
              <a:gd name="connsiteY1527" fmla="*/ 4740814 h 6858000"/>
              <a:gd name="connsiteX1528" fmla="*/ 5293293 w 6530564"/>
              <a:gd name="connsiteY1528" fmla="*/ 4730974 h 6858000"/>
              <a:gd name="connsiteX1529" fmla="*/ 5252987 w 6530564"/>
              <a:gd name="connsiteY1529" fmla="*/ 4776428 h 6858000"/>
              <a:gd name="connsiteX1530" fmla="*/ 5200205 w 6530564"/>
              <a:gd name="connsiteY1530" fmla="*/ 4829085 h 6858000"/>
              <a:gd name="connsiteX1531" fmla="*/ 5167573 w 6530564"/>
              <a:gd name="connsiteY1531" fmla="*/ 4859015 h 6858000"/>
              <a:gd name="connsiteX1532" fmla="*/ 5164293 w 6530564"/>
              <a:gd name="connsiteY1532" fmla="*/ 4858136 h 6858000"/>
              <a:gd name="connsiteX1533" fmla="*/ 5163415 w 6530564"/>
              <a:gd name="connsiteY1533" fmla="*/ 4861416 h 6858000"/>
              <a:gd name="connsiteX1534" fmla="*/ 5159255 w 6530564"/>
              <a:gd name="connsiteY1534" fmla="*/ 4863817 h 6858000"/>
              <a:gd name="connsiteX1535" fmla="*/ 5154217 w 6530564"/>
              <a:gd name="connsiteY1535" fmla="*/ 4869499 h 6858000"/>
              <a:gd name="connsiteX1536" fmla="*/ 5139981 w 6530564"/>
              <a:gd name="connsiteY1536" fmla="*/ 4883264 h 6858000"/>
              <a:gd name="connsiteX1537" fmla="*/ 5089836 w 6530564"/>
              <a:gd name="connsiteY1537" fmla="*/ 4926080 h 6858000"/>
              <a:gd name="connsiteX1538" fmla="*/ 5068160 w 6530564"/>
              <a:gd name="connsiteY1538" fmla="*/ 4941369 h 6858000"/>
              <a:gd name="connsiteX1539" fmla="*/ 5019772 w 6530564"/>
              <a:gd name="connsiteY1539" fmla="*/ 4977623 h 6858000"/>
              <a:gd name="connsiteX1540" fmla="*/ 5020651 w 6530564"/>
              <a:gd name="connsiteY1540" fmla="*/ 4974342 h 6858000"/>
              <a:gd name="connsiteX1541" fmla="*/ 5011455 w 6530564"/>
              <a:gd name="connsiteY1541" fmla="*/ 4982425 h 6858000"/>
              <a:gd name="connsiteX1542" fmla="*/ 4305801 w 6530564"/>
              <a:gd name="connsiteY1542" fmla="*/ 5306654 h 6858000"/>
              <a:gd name="connsiteX1543" fmla="*/ 3402360 w 6530564"/>
              <a:gd name="connsiteY1543" fmla="*/ 5293105 h 6858000"/>
              <a:gd name="connsiteX1544" fmla="*/ 3404117 w 6530564"/>
              <a:gd name="connsiteY1544" fmla="*/ 5286544 h 6858000"/>
              <a:gd name="connsiteX1545" fmla="*/ 3508914 w 6530564"/>
              <a:gd name="connsiteY1545" fmla="*/ 5275951 h 6858000"/>
              <a:gd name="connsiteX1546" fmla="*/ 3496671 w 6530564"/>
              <a:gd name="connsiteY1546" fmla="*/ 5269154 h 6858000"/>
              <a:gd name="connsiteX1547" fmla="*/ 3557475 w 6530564"/>
              <a:gd name="connsiteY1547" fmla="*/ 5278414 h 6858000"/>
              <a:gd name="connsiteX1548" fmla="*/ 3604513 w 6530564"/>
              <a:gd name="connsiteY1548" fmla="*/ 5273439 h 6858000"/>
              <a:gd name="connsiteX1549" fmla="*/ 3573468 w 6530564"/>
              <a:gd name="connsiteY1549" fmla="*/ 5258088 h 6858000"/>
              <a:gd name="connsiteX1550" fmla="*/ 3577628 w 6530564"/>
              <a:gd name="connsiteY1550" fmla="*/ 5255687 h 6858000"/>
              <a:gd name="connsiteX1551" fmla="*/ 3580907 w 6530564"/>
              <a:gd name="connsiteY1551" fmla="*/ 5256567 h 6858000"/>
              <a:gd name="connsiteX1552" fmla="*/ 3584189 w 6530564"/>
              <a:gd name="connsiteY1552" fmla="*/ 5257445 h 6858000"/>
              <a:gd name="connsiteX1553" fmla="*/ 3590749 w 6530564"/>
              <a:gd name="connsiteY1553" fmla="*/ 5259203 h 6858000"/>
              <a:gd name="connsiteX1554" fmla="*/ 3588347 w 6530564"/>
              <a:gd name="connsiteY1554" fmla="*/ 5255045 h 6858000"/>
              <a:gd name="connsiteX1555" fmla="*/ 3585065 w 6530564"/>
              <a:gd name="connsiteY1555" fmla="*/ 5254166 h 6858000"/>
              <a:gd name="connsiteX1556" fmla="*/ 3581787 w 6530564"/>
              <a:gd name="connsiteY1556" fmla="*/ 5253286 h 6858000"/>
              <a:gd name="connsiteX1557" fmla="*/ 3572825 w 6530564"/>
              <a:gd name="connsiteY1557" fmla="*/ 5247369 h 6858000"/>
              <a:gd name="connsiteX1558" fmla="*/ 3568666 w 6530564"/>
              <a:gd name="connsiteY1558" fmla="*/ 5249771 h 6858000"/>
              <a:gd name="connsiteX1559" fmla="*/ 3571945 w 6530564"/>
              <a:gd name="connsiteY1559" fmla="*/ 5250649 h 6858000"/>
              <a:gd name="connsiteX1560" fmla="*/ 3574346 w 6530564"/>
              <a:gd name="connsiteY1560" fmla="*/ 5254808 h 6858000"/>
              <a:gd name="connsiteX1561" fmla="*/ 3564507 w 6530564"/>
              <a:gd name="connsiteY1561" fmla="*/ 5252171 h 6858000"/>
              <a:gd name="connsiteX1562" fmla="*/ 3561226 w 6530564"/>
              <a:gd name="connsiteY1562" fmla="*/ 5251293 h 6858000"/>
              <a:gd name="connsiteX1563" fmla="*/ 3539378 w 6530564"/>
              <a:gd name="connsiteY1563" fmla="*/ 5227860 h 6858000"/>
              <a:gd name="connsiteX1564" fmla="*/ 3579620 w 6530564"/>
              <a:gd name="connsiteY1564" fmla="*/ 5235127 h 6858000"/>
              <a:gd name="connsiteX1565" fmla="*/ 3570016 w 6530564"/>
              <a:gd name="connsiteY1565" fmla="*/ 5218490 h 6858000"/>
              <a:gd name="connsiteX1566" fmla="*/ 3657531 w 6530564"/>
              <a:gd name="connsiteY1566" fmla="*/ 5206782 h 6858000"/>
              <a:gd name="connsiteX1567" fmla="*/ 3660813 w 6530564"/>
              <a:gd name="connsiteY1567" fmla="*/ 5207661 h 6858000"/>
              <a:gd name="connsiteX1568" fmla="*/ 3667372 w 6530564"/>
              <a:gd name="connsiteY1568" fmla="*/ 5209419 h 6858000"/>
              <a:gd name="connsiteX1569" fmla="*/ 3671532 w 6530564"/>
              <a:gd name="connsiteY1569" fmla="*/ 5207018 h 6858000"/>
              <a:gd name="connsiteX1570" fmla="*/ 3710251 w 6530564"/>
              <a:gd name="connsiteY1570" fmla="*/ 5206844 h 6858000"/>
              <a:gd name="connsiteX1571" fmla="*/ 3724251 w 6530564"/>
              <a:gd name="connsiteY1571" fmla="*/ 5207082 h 6858000"/>
              <a:gd name="connsiteX1572" fmla="*/ 3728411 w 6530564"/>
              <a:gd name="connsiteY1572" fmla="*/ 5204679 h 6858000"/>
              <a:gd name="connsiteX1573" fmla="*/ 3731689 w 6530564"/>
              <a:gd name="connsiteY1573" fmla="*/ 5205559 h 6858000"/>
              <a:gd name="connsiteX1574" fmla="*/ 3732569 w 6530564"/>
              <a:gd name="connsiteY1574" fmla="*/ 5202278 h 6858000"/>
              <a:gd name="connsiteX1575" fmla="*/ 3735849 w 6530564"/>
              <a:gd name="connsiteY1575" fmla="*/ 5203156 h 6858000"/>
              <a:gd name="connsiteX1576" fmla="*/ 3750729 w 6530564"/>
              <a:gd name="connsiteY1576" fmla="*/ 5200112 h 6858000"/>
              <a:gd name="connsiteX1577" fmla="*/ 3741767 w 6530564"/>
              <a:gd name="connsiteY1577" fmla="*/ 5194194 h 6858000"/>
              <a:gd name="connsiteX1578" fmla="*/ 3750085 w 6530564"/>
              <a:gd name="connsiteY1578" fmla="*/ 5189392 h 6858000"/>
              <a:gd name="connsiteX1579" fmla="*/ 3780485 w 6530564"/>
              <a:gd name="connsiteY1579" fmla="*/ 5194022 h 6858000"/>
              <a:gd name="connsiteX1580" fmla="*/ 3866245 w 6530564"/>
              <a:gd name="connsiteY1580" fmla="*/ 5188875 h 6858000"/>
              <a:gd name="connsiteX1581" fmla="*/ 3887685 w 6530564"/>
              <a:gd name="connsiteY1581" fmla="*/ 5187588 h 6858000"/>
              <a:gd name="connsiteX1582" fmla="*/ 3959442 w 6530564"/>
              <a:gd name="connsiteY1582" fmla="*/ 5182205 h 6858000"/>
              <a:gd name="connsiteX1583" fmla="*/ 3969282 w 6530564"/>
              <a:gd name="connsiteY1583" fmla="*/ 5184842 h 6858000"/>
              <a:gd name="connsiteX1584" fmla="*/ 3977601 w 6530564"/>
              <a:gd name="connsiteY1584" fmla="*/ 5180038 h 6858000"/>
              <a:gd name="connsiteX1585" fmla="*/ 3980003 w 6530564"/>
              <a:gd name="connsiteY1585" fmla="*/ 5184199 h 6858000"/>
              <a:gd name="connsiteX1586" fmla="*/ 4031200 w 6530564"/>
              <a:gd name="connsiteY1586" fmla="*/ 5176823 h 6858000"/>
              <a:gd name="connsiteX1587" fmla="*/ 4029443 w 6530564"/>
              <a:gd name="connsiteY1587" fmla="*/ 5183383 h 6858000"/>
              <a:gd name="connsiteX1588" fmla="*/ 4041919 w 6530564"/>
              <a:gd name="connsiteY1588" fmla="*/ 5176178 h 6858000"/>
              <a:gd name="connsiteX1589" fmla="*/ 4067519 w 6530564"/>
              <a:gd name="connsiteY1589" fmla="*/ 5172490 h 6858000"/>
              <a:gd name="connsiteX1590" fmla="*/ 4070798 w 6530564"/>
              <a:gd name="connsiteY1590" fmla="*/ 5173369 h 6858000"/>
              <a:gd name="connsiteX1591" fmla="*/ 4069920 w 6530564"/>
              <a:gd name="connsiteY1591" fmla="*/ 5176648 h 6858000"/>
              <a:gd name="connsiteX1592" fmla="*/ 4069041 w 6530564"/>
              <a:gd name="connsiteY1592" fmla="*/ 5179929 h 6858000"/>
              <a:gd name="connsiteX1593" fmla="*/ 4072321 w 6530564"/>
              <a:gd name="connsiteY1593" fmla="*/ 5180808 h 6858000"/>
              <a:gd name="connsiteX1594" fmla="*/ 4089601 w 6530564"/>
              <a:gd name="connsiteY1594" fmla="*/ 5181922 h 6858000"/>
              <a:gd name="connsiteX1595" fmla="*/ 4088723 w 6530564"/>
              <a:gd name="connsiteY1595" fmla="*/ 5185204 h 6858000"/>
              <a:gd name="connsiteX1596" fmla="*/ 4092003 w 6530564"/>
              <a:gd name="connsiteY1596" fmla="*/ 5186082 h 6858000"/>
              <a:gd name="connsiteX1597" fmla="*/ 4096162 w 6530564"/>
              <a:gd name="connsiteY1597" fmla="*/ 5183681 h 6858000"/>
              <a:gd name="connsiteX1598" fmla="*/ 4165519 w 6530564"/>
              <a:gd name="connsiteY1598" fmla="*/ 5174139 h 6858000"/>
              <a:gd name="connsiteX1599" fmla="*/ 4237513 w 6530564"/>
              <a:gd name="connsiteY1599" fmla="*/ 5154755 h 6858000"/>
              <a:gd name="connsiteX1600" fmla="*/ 4264671 w 6530564"/>
              <a:gd name="connsiteY1600" fmla="*/ 5150166 h 6858000"/>
              <a:gd name="connsiteX1601" fmla="*/ 4275426 w 6530564"/>
              <a:gd name="connsiteY1601" fmla="*/ 5147224 h 6858000"/>
              <a:gd name="connsiteX1602" fmla="*/ 4225547 w 6530564"/>
              <a:gd name="connsiteY1602" fmla="*/ 5155482 h 6858000"/>
              <a:gd name="connsiteX1603" fmla="*/ 3777147 w 6530564"/>
              <a:gd name="connsiteY1603" fmla="*/ 5162641 h 6858000"/>
              <a:gd name="connsiteX1604" fmla="*/ 3607202 w 6530564"/>
              <a:gd name="connsiteY1604" fmla="*/ 5141859 h 6858000"/>
              <a:gd name="connsiteX1605" fmla="*/ 3593293 w 6530564"/>
              <a:gd name="connsiteY1605" fmla="*/ 5134094 h 6858000"/>
              <a:gd name="connsiteX1606" fmla="*/ 3601266 w 6530564"/>
              <a:gd name="connsiteY1606" fmla="*/ 5128978 h 6858000"/>
              <a:gd name="connsiteX1607" fmla="*/ 4150133 w 6530564"/>
              <a:gd name="connsiteY1607" fmla="*/ 5138134 h 6858000"/>
              <a:gd name="connsiteX1608" fmla="*/ 4432718 w 6530564"/>
              <a:gd name="connsiteY1608" fmla="*/ 5085854 h 6858000"/>
              <a:gd name="connsiteX1609" fmla="*/ 4466865 w 6530564"/>
              <a:gd name="connsiteY1609" fmla="*/ 5078886 h 6858000"/>
              <a:gd name="connsiteX1610" fmla="*/ 4480356 w 6530564"/>
              <a:gd name="connsiteY1610" fmla="*/ 5069063 h 6858000"/>
              <a:gd name="connsiteX1611" fmla="*/ 4462767 w 6530564"/>
              <a:gd name="connsiteY1611" fmla="*/ 5061914 h 6858000"/>
              <a:gd name="connsiteX1612" fmla="*/ 4330679 w 6530564"/>
              <a:gd name="connsiteY1612" fmla="*/ 5094082 h 6858000"/>
              <a:gd name="connsiteX1613" fmla="*/ 4193125 w 6530564"/>
              <a:gd name="connsiteY1613" fmla="*/ 5115579 h 6858000"/>
              <a:gd name="connsiteX1614" fmla="*/ 4089964 w 6530564"/>
              <a:gd name="connsiteY1614" fmla="*/ 5124917 h 6858000"/>
              <a:gd name="connsiteX1615" fmla="*/ 4090545 w 6530564"/>
              <a:gd name="connsiteY1615" fmla="*/ 5125923 h 6858000"/>
              <a:gd name="connsiteX1616" fmla="*/ 4046787 w 6530564"/>
              <a:gd name="connsiteY1616" fmla="*/ 5131776 h 6858000"/>
              <a:gd name="connsiteX1617" fmla="*/ 4047666 w 6530564"/>
              <a:gd name="connsiteY1617" fmla="*/ 5128497 h 6858000"/>
              <a:gd name="connsiteX1618" fmla="*/ 4061664 w 6530564"/>
              <a:gd name="connsiteY1618" fmla="*/ 5128732 h 6858000"/>
              <a:gd name="connsiteX1619" fmla="*/ 4072652 w 6530564"/>
              <a:gd name="connsiteY1619" fmla="*/ 5126484 h 6858000"/>
              <a:gd name="connsiteX1620" fmla="*/ 4056543 w 6530564"/>
              <a:gd name="connsiteY1620" fmla="*/ 5127942 h 6858000"/>
              <a:gd name="connsiteX1621" fmla="*/ 4025363 w 6530564"/>
              <a:gd name="connsiteY1621" fmla="*/ 5128577 h 6858000"/>
              <a:gd name="connsiteX1622" fmla="*/ 4022586 w 6530564"/>
              <a:gd name="connsiteY1622" fmla="*/ 5131884 h 6858000"/>
              <a:gd name="connsiteX1623" fmla="*/ 4021187 w 6530564"/>
              <a:gd name="connsiteY1623" fmla="*/ 5135465 h 6858000"/>
              <a:gd name="connsiteX1624" fmla="*/ 4014626 w 6530564"/>
              <a:gd name="connsiteY1624" fmla="*/ 5133707 h 6858000"/>
              <a:gd name="connsiteX1625" fmla="*/ 4015505 w 6530564"/>
              <a:gd name="connsiteY1625" fmla="*/ 5130427 h 6858000"/>
              <a:gd name="connsiteX1626" fmla="*/ 4012226 w 6530564"/>
              <a:gd name="connsiteY1626" fmla="*/ 5129549 h 6858000"/>
              <a:gd name="connsiteX1627" fmla="*/ 4009785 w 6530564"/>
              <a:gd name="connsiteY1627" fmla="*/ 5128894 h 6858000"/>
              <a:gd name="connsiteX1628" fmla="*/ 3920985 w 6530564"/>
              <a:gd name="connsiteY1628" fmla="*/ 5130704 h 6858000"/>
              <a:gd name="connsiteX1629" fmla="*/ 3897176 w 6530564"/>
              <a:gd name="connsiteY1629" fmla="*/ 5129411 h 6858000"/>
              <a:gd name="connsiteX1630" fmla="*/ 3884467 w 6530564"/>
              <a:gd name="connsiteY1630" fmla="*/ 5133988 h 6858000"/>
              <a:gd name="connsiteX1631" fmla="*/ 3866308 w 6530564"/>
              <a:gd name="connsiteY1631" fmla="*/ 5136155 h 6858000"/>
              <a:gd name="connsiteX1632" fmla="*/ 3845748 w 6530564"/>
              <a:gd name="connsiteY1632" fmla="*/ 5134162 h 6858000"/>
              <a:gd name="connsiteX1633" fmla="*/ 3821029 w 6530564"/>
              <a:gd name="connsiteY1633" fmla="*/ 5134569 h 6858000"/>
              <a:gd name="connsiteX1634" fmla="*/ 3786467 w 6530564"/>
              <a:gd name="connsiteY1634" fmla="*/ 5132340 h 6858000"/>
              <a:gd name="connsiteX1635" fmla="*/ 3765027 w 6530564"/>
              <a:gd name="connsiteY1635" fmla="*/ 5133628 h 6858000"/>
              <a:gd name="connsiteX1636" fmla="*/ 3761746 w 6530564"/>
              <a:gd name="connsiteY1636" fmla="*/ 5132748 h 6858000"/>
              <a:gd name="connsiteX1637" fmla="*/ 3733748 w 6530564"/>
              <a:gd name="connsiteY1637" fmla="*/ 5132278 h 6858000"/>
              <a:gd name="connsiteX1638" fmla="*/ 3709028 w 6530564"/>
              <a:gd name="connsiteY1638" fmla="*/ 5132686 h 6858000"/>
              <a:gd name="connsiteX1639" fmla="*/ 3698308 w 6530564"/>
              <a:gd name="connsiteY1639" fmla="*/ 5133328 h 6858000"/>
              <a:gd name="connsiteX1640" fmla="*/ 3695027 w 6530564"/>
              <a:gd name="connsiteY1640" fmla="*/ 5132450 h 6858000"/>
              <a:gd name="connsiteX1641" fmla="*/ 3686065 w 6530564"/>
              <a:gd name="connsiteY1641" fmla="*/ 5126532 h 6858000"/>
              <a:gd name="connsiteX1642" fmla="*/ 3682787 w 6530564"/>
              <a:gd name="connsiteY1642" fmla="*/ 5125654 h 6858000"/>
              <a:gd name="connsiteX1643" fmla="*/ 3675347 w 6530564"/>
              <a:gd name="connsiteY1643" fmla="*/ 5127176 h 6858000"/>
              <a:gd name="connsiteX1644" fmla="*/ 3674467 w 6530564"/>
              <a:gd name="connsiteY1644" fmla="*/ 5130457 h 6858000"/>
              <a:gd name="connsiteX1645" fmla="*/ 3658065 w 6530564"/>
              <a:gd name="connsiteY1645" fmla="*/ 5126062 h 6858000"/>
              <a:gd name="connsiteX1646" fmla="*/ 3653907 w 6530564"/>
              <a:gd name="connsiteY1646" fmla="*/ 5128463 h 6858000"/>
              <a:gd name="connsiteX1647" fmla="*/ 3657187 w 6530564"/>
              <a:gd name="connsiteY1647" fmla="*/ 5129341 h 6858000"/>
              <a:gd name="connsiteX1648" fmla="*/ 3674467 w 6530564"/>
              <a:gd name="connsiteY1648" fmla="*/ 5130457 h 6858000"/>
              <a:gd name="connsiteX1649" fmla="*/ 3673588 w 6530564"/>
              <a:gd name="connsiteY1649" fmla="*/ 5133737 h 6858000"/>
              <a:gd name="connsiteX1650" fmla="*/ 3667027 w 6530564"/>
              <a:gd name="connsiteY1650" fmla="*/ 5131978 h 6858000"/>
              <a:gd name="connsiteX1651" fmla="*/ 3663747 w 6530564"/>
              <a:gd name="connsiteY1651" fmla="*/ 5131100 h 6858000"/>
              <a:gd name="connsiteX1652" fmla="*/ 3653027 w 6530564"/>
              <a:gd name="connsiteY1652" fmla="*/ 5131744 h 6858000"/>
              <a:gd name="connsiteX1653" fmla="*/ 3639907 w 6530564"/>
              <a:gd name="connsiteY1653" fmla="*/ 5128227 h 6858000"/>
              <a:gd name="connsiteX1654" fmla="*/ 3644067 w 6530564"/>
              <a:gd name="connsiteY1654" fmla="*/ 5125825 h 6858000"/>
              <a:gd name="connsiteX1655" fmla="*/ 3637506 w 6530564"/>
              <a:gd name="connsiteY1655" fmla="*/ 5124069 h 6858000"/>
              <a:gd name="connsiteX1656" fmla="*/ 3630945 w 6530564"/>
              <a:gd name="connsiteY1656" fmla="*/ 5122310 h 6858000"/>
              <a:gd name="connsiteX1657" fmla="*/ 3620224 w 6530564"/>
              <a:gd name="connsiteY1657" fmla="*/ 5122954 h 6858000"/>
              <a:gd name="connsiteX1658" fmla="*/ 3613665 w 6530564"/>
              <a:gd name="connsiteY1658" fmla="*/ 5121196 h 6858000"/>
              <a:gd name="connsiteX1659" fmla="*/ 3609505 w 6530564"/>
              <a:gd name="connsiteY1659" fmla="*/ 5123597 h 6858000"/>
              <a:gd name="connsiteX1660" fmla="*/ 3598785 w 6530564"/>
              <a:gd name="connsiteY1660" fmla="*/ 5124241 h 6858000"/>
              <a:gd name="connsiteX1661" fmla="*/ 3592225 w 6530564"/>
              <a:gd name="connsiteY1661" fmla="*/ 5122483 h 6858000"/>
              <a:gd name="connsiteX1662" fmla="*/ 3589823 w 6530564"/>
              <a:gd name="connsiteY1662" fmla="*/ 5118324 h 6858000"/>
              <a:gd name="connsiteX1663" fmla="*/ 3585664 w 6530564"/>
              <a:gd name="connsiteY1663" fmla="*/ 5120726 h 6858000"/>
              <a:gd name="connsiteX1664" fmla="*/ 3579982 w 6530564"/>
              <a:gd name="connsiteY1664" fmla="*/ 5115687 h 6858000"/>
              <a:gd name="connsiteX1665" fmla="*/ 3572542 w 6530564"/>
              <a:gd name="connsiteY1665" fmla="*/ 5117210 h 6858000"/>
              <a:gd name="connsiteX1666" fmla="*/ 3574945 w 6530564"/>
              <a:gd name="connsiteY1666" fmla="*/ 5121368 h 6858000"/>
              <a:gd name="connsiteX1667" fmla="*/ 3565103 w 6530564"/>
              <a:gd name="connsiteY1667" fmla="*/ 5118731 h 6858000"/>
              <a:gd name="connsiteX1668" fmla="*/ 3561823 w 6530564"/>
              <a:gd name="connsiteY1668" fmla="*/ 5117852 h 6858000"/>
              <a:gd name="connsiteX1669" fmla="*/ 3547823 w 6530564"/>
              <a:gd name="connsiteY1669" fmla="*/ 5117617 h 6858000"/>
              <a:gd name="connsiteX1670" fmla="*/ 3534703 w 6530564"/>
              <a:gd name="connsiteY1670" fmla="*/ 5114101 h 6858000"/>
              <a:gd name="connsiteX1671" fmla="*/ 3524861 w 6530564"/>
              <a:gd name="connsiteY1671" fmla="*/ 5111464 h 6858000"/>
              <a:gd name="connsiteX1672" fmla="*/ 3505180 w 6530564"/>
              <a:gd name="connsiteY1672" fmla="*/ 5106191 h 6858000"/>
              <a:gd name="connsiteX1673" fmla="*/ 3496218 w 6530564"/>
              <a:gd name="connsiteY1673" fmla="*/ 5100273 h 6858000"/>
              <a:gd name="connsiteX1674" fmla="*/ 3500377 w 6530564"/>
              <a:gd name="connsiteY1674" fmla="*/ 5097872 h 6858000"/>
              <a:gd name="connsiteX1675" fmla="*/ 3504537 w 6530564"/>
              <a:gd name="connsiteY1675" fmla="*/ 5095471 h 6858000"/>
              <a:gd name="connsiteX1676" fmla="*/ 3501256 w 6530564"/>
              <a:gd name="connsiteY1676" fmla="*/ 5094592 h 6858000"/>
              <a:gd name="connsiteX1677" fmla="*/ 3497975 w 6530564"/>
              <a:gd name="connsiteY1677" fmla="*/ 5093714 h 6858000"/>
              <a:gd name="connsiteX1678" fmla="*/ 3493817 w 6530564"/>
              <a:gd name="connsiteY1678" fmla="*/ 5096115 h 6858000"/>
              <a:gd name="connsiteX1679" fmla="*/ 3489659 w 6530564"/>
              <a:gd name="connsiteY1679" fmla="*/ 5098516 h 6858000"/>
              <a:gd name="connsiteX1680" fmla="*/ 3488778 w 6530564"/>
              <a:gd name="connsiteY1680" fmla="*/ 5101796 h 6858000"/>
              <a:gd name="connsiteX1681" fmla="*/ 3504301 w 6530564"/>
              <a:gd name="connsiteY1681" fmla="*/ 5109471 h 6858000"/>
              <a:gd name="connsiteX1682" fmla="*/ 3507581 w 6530564"/>
              <a:gd name="connsiteY1682" fmla="*/ 5110349 h 6858000"/>
              <a:gd name="connsiteX1683" fmla="*/ 3520701 w 6530564"/>
              <a:gd name="connsiteY1683" fmla="*/ 5113865 h 6858000"/>
              <a:gd name="connsiteX1684" fmla="*/ 3527262 w 6530564"/>
              <a:gd name="connsiteY1684" fmla="*/ 5115624 h 6858000"/>
              <a:gd name="connsiteX1685" fmla="*/ 3509983 w 6530564"/>
              <a:gd name="connsiteY1685" fmla="*/ 5114509 h 6858000"/>
              <a:gd name="connsiteX1686" fmla="*/ 3489421 w 6530564"/>
              <a:gd name="connsiteY1686" fmla="*/ 5112516 h 6858000"/>
              <a:gd name="connsiteX1687" fmla="*/ 3483740 w 6530564"/>
              <a:gd name="connsiteY1687" fmla="*/ 5107478 h 6858000"/>
              <a:gd name="connsiteX1688" fmla="*/ 3477179 w 6530564"/>
              <a:gd name="connsiteY1688" fmla="*/ 5105719 h 6858000"/>
              <a:gd name="connsiteX1689" fmla="*/ 3460778 w 6530564"/>
              <a:gd name="connsiteY1689" fmla="*/ 5101325 h 6858000"/>
              <a:gd name="connsiteX1690" fmla="*/ 3464938 w 6530564"/>
              <a:gd name="connsiteY1690" fmla="*/ 5098924 h 6858000"/>
              <a:gd name="connsiteX1691" fmla="*/ 3465816 w 6530564"/>
              <a:gd name="connsiteY1691" fmla="*/ 5095643 h 6858000"/>
              <a:gd name="connsiteX1692" fmla="*/ 3462537 w 6530564"/>
              <a:gd name="connsiteY1692" fmla="*/ 5094765 h 6858000"/>
              <a:gd name="connsiteX1693" fmla="*/ 3459257 w 6530564"/>
              <a:gd name="connsiteY1693" fmla="*/ 5093886 h 6858000"/>
              <a:gd name="connsiteX1694" fmla="*/ 3455097 w 6530564"/>
              <a:gd name="connsiteY1694" fmla="*/ 5096287 h 6858000"/>
              <a:gd name="connsiteX1695" fmla="*/ 3451816 w 6530564"/>
              <a:gd name="connsiteY1695" fmla="*/ 5095409 h 6858000"/>
              <a:gd name="connsiteX1696" fmla="*/ 3448536 w 6530564"/>
              <a:gd name="connsiteY1696" fmla="*/ 5094529 h 6858000"/>
              <a:gd name="connsiteX1697" fmla="*/ 3434537 w 6530564"/>
              <a:gd name="connsiteY1697" fmla="*/ 5094294 h 6858000"/>
              <a:gd name="connsiteX1698" fmla="*/ 3418134 w 6530564"/>
              <a:gd name="connsiteY1698" fmla="*/ 5089898 h 6858000"/>
              <a:gd name="connsiteX1699" fmla="*/ 3415734 w 6530564"/>
              <a:gd name="connsiteY1699" fmla="*/ 5085739 h 6858000"/>
              <a:gd name="connsiteX1700" fmla="*/ 3419893 w 6530564"/>
              <a:gd name="connsiteY1700" fmla="*/ 5083337 h 6858000"/>
              <a:gd name="connsiteX1701" fmla="*/ 3460135 w 6530564"/>
              <a:gd name="connsiteY1701" fmla="*/ 5090605 h 6858000"/>
              <a:gd name="connsiteX1702" fmla="*/ 3463417 w 6530564"/>
              <a:gd name="connsiteY1702" fmla="*/ 5091485 h 6858000"/>
              <a:gd name="connsiteX1703" fmla="*/ 3461014 w 6530564"/>
              <a:gd name="connsiteY1703" fmla="*/ 5087326 h 6858000"/>
              <a:gd name="connsiteX1704" fmla="*/ 3420771 w 6530564"/>
              <a:gd name="connsiteY1704" fmla="*/ 5080058 h 6858000"/>
              <a:gd name="connsiteX1705" fmla="*/ 3416848 w 6530564"/>
              <a:gd name="connsiteY1705" fmla="*/ 5068459 h 6858000"/>
              <a:gd name="connsiteX1706" fmla="*/ 3382522 w 6530564"/>
              <a:gd name="connsiteY1706" fmla="*/ 5052230 h 6858000"/>
              <a:gd name="connsiteX1707" fmla="*/ 3258344 w 6530564"/>
              <a:gd name="connsiteY1707" fmla="*/ 4990831 h 6858000"/>
              <a:gd name="connsiteX1708" fmla="*/ 3255064 w 6530564"/>
              <a:gd name="connsiteY1708" fmla="*/ 4989952 h 6858000"/>
              <a:gd name="connsiteX1709" fmla="*/ 3251783 w 6530564"/>
              <a:gd name="connsiteY1709" fmla="*/ 4989072 h 6858000"/>
              <a:gd name="connsiteX1710" fmla="*/ 3254186 w 6530564"/>
              <a:gd name="connsiteY1710" fmla="*/ 4993232 h 6858000"/>
              <a:gd name="connsiteX1711" fmla="*/ 3375085 w 6530564"/>
              <a:gd name="connsiteY1711" fmla="*/ 5053753 h 6858000"/>
              <a:gd name="connsiteX1712" fmla="*/ 3371803 w 6530564"/>
              <a:gd name="connsiteY1712" fmla="*/ 5052874 h 6858000"/>
              <a:gd name="connsiteX1713" fmla="*/ 3376606 w 6530564"/>
              <a:gd name="connsiteY1713" fmla="*/ 5061192 h 6858000"/>
              <a:gd name="connsiteX1714" fmla="*/ 3366767 w 6530564"/>
              <a:gd name="connsiteY1714" fmla="*/ 5058555 h 6858000"/>
              <a:gd name="connsiteX1715" fmla="*/ 3367645 w 6530564"/>
              <a:gd name="connsiteY1715" fmla="*/ 5055275 h 6858000"/>
              <a:gd name="connsiteX1716" fmla="*/ 3364364 w 6530564"/>
              <a:gd name="connsiteY1716" fmla="*/ 5054397 h 6858000"/>
              <a:gd name="connsiteX1717" fmla="*/ 3361083 w 6530564"/>
              <a:gd name="connsiteY1717" fmla="*/ 5053517 h 6858000"/>
              <a:gd name="connsiteX1718" fmla="*/ 3360205 w 6530564"/>
              <a:gd name="connsiteY1718" fmla="*/ 5056798 h 6858000"/>
              <a:gd name="connsiteX1719" fmla="*/ 3344683 w 6530564"/>
              <a:gd name="connsiteY1719" fmla="*/ 5049123 h 6858000"/>
              <a:gd name="connsiteX1720" fmla="*/ 3338122 w 6530564"/>
              <a:gd name="connsiteY1720" fmla="*/ 5047364 h 6858000"/>
              <a:gd name="connsiteX1721" fmla="*/ 3328281 w 6530564"/>
              <a:gd name="connsiteY1721" fmla="*/ 5044727 h 6858000"/>
              <a:gd name="connsiteX1722" fmla="*/ 3325001 w 6530564"/>
              <a:gd name="connsiteY1722" fmla="*/ 5043849 h 6858000"/>
              <a:gd name="connsiteX1723" fmla="*/ 3322599 w 6530564"/>
              <a:gd name="connsiteY1723" fmla="*/ 5039690 h 6858000"/>
              <a:gd name="connsiteX1724" fmla="*/ 3316040 w 6530564"/>
              <a:gd name="connsiteY1724" fmla="*/ 5037932 h 6858000"/>
              <a:gd name="connsiteX1725" fmla="*/ 3311880 w 6530564"/>
              <a:gd name="connsiteY1725" fmla="*/ 5040333 h 6858000"/>
              <a:gd name="connsiteX1726" fmla="*/ 3233153 w 6530564"/>
              <a:gd name="connsiteY1726" fmla="*/ 5019238 h 6858000"/>
              <a:gd name="connsiteX1727" fmla="*/ 3198829 w 6530564"/>
              <a:gd name="connsiteY1727" fmla="*/ 5003009 h 6858000"/>
              <a:gd name="connsiteX1728" fmla="*/ 3201230 w 6530564"/>
              <a:gd name="connsiteY1728" fmla="*/ 5007168 h 6858000"/>
              <a:gd name="connsiteX1729" fmla="*/ 3137383 w 6530564"/>
              <a:gd name="connsiteY1729" fmla="*/ 4983030 h 6858000"/>
              <a:gd name="connsiteX1730" fmla="*/ 3133223 w 6530564"/>
              <a:gd name="connsiteY1730" fmla="*/ 4985431 h 6858000"/>
              <a:gd name="connsiteX1731" fmla="*/ 3117700 w 6530564"/>
              <a:gd name="connsiteY1731" fmla="*/ 4977756 h 6858000"/>
              <a:gd name="connsiteX1732" fmla="*/ 3115299 w 6530564"/>
              <a:gd name="connsiteY1732" fmla="*/ 4973596 h 6858000"/>
              <a:gd name="connsiteX1733" fmla="*/ 3107860 w 6530564"/>
              <a:gd name="connsiteY1733" fmla="*/ 4975119 h 6858000"/>
              <a:gd name="connsiteX1734" fmla="*/ 3089059 w 6530564"/>
              <a:gd name="connsiteY1734" fmla="*/ 4966565 h 6858000"/>
              <a:gd name="connsiteX1735" fmla="*/ 3085777 w 6530564"/>
              <a:gd name="connsiteY1735" fmla="*/ 4965684 h 6858000"/>
              <a:gd name="connsiteX1736" fmla="*/ 3076815 w 6530564"/>
              <a:gd name="connsiteY1736" fmla="*/ 4959768 h 6858000"/>
              <a:gd name="connsiteX1737" fmla="*/ 3073536 w 6530564"/>
              <a:gd name="connsiteY1737" fmla="*/ 4958890 h 6858000"/>
              <a:gd name="connsiteX1738" fmla="*/ 3070254 w 6530564"/>
              <a:gd name="connsiteY1738" fmla="*/ 4958011 h 6858000"/>
              <a:gd name="connsiteX1739" fmla="*/ 3018005 w 6530564"/>
              <a:gd name="connsiteY1739" fmla="*/ 4929948 h 6858000"/>
              <a:gd name="connsiteX1740" fmla="*/ 3008164 w 6530564"/>
              <a:gd name="connsiteY1740" fmla="*/ 4927311 h 6858000"/>
              <a:gd name="connsiteX1741" fmla="*/ 3004884 w 6530564"/>
              <a:gd name="connsiteY1741" fmla="*/ 4926433 h 6858000"/>
              <a:gd name="connsiteX1742" fmla="*/ 2991763 w 6530564"/>
              <a:gd name="connsiteY1742" fmla="*/ 4922918 h 6858000"/>
              <a:gd name="connsiteX1743" fmla="*/ 2959196 w 6530564"/>
              <a:gd name="connsiteY1743" fmla="*/ 4900127 h 6858000"/>
              <a:gd name="connsiteX1744" fmla="*/ 2832851 w 6530564"/>
              <a:gd name="connsiteY1744" fmla="*/ 4820566 h 6858000"/>
              <a:gd name="connsiteX1745" fmla="*/ 2829571 w 6530564"/>
              <a:gd name="connsiteY1745" fmla="*/ 4819688 h 6858000"/>
              <a:gd name="connsiteX1746" fmla="*/ 2827170 w 6530564"/>
              <a:gd name="connsiteY1746" fmla="*/ 4815530 h 6858000"/>
              <a:gd name="connsiteX1747" fmla="*/ 2790300 w 6530564"/>
              <a:gd name="connsiteY1747" fmla="*/ 4779282 h 6858000"/>
              <a:gd name="connsiteX1748" fmla="*/ 2753001 w 6530564"/>
              <a:gd name="connsiteY1748" fmla="*/ 4745754 h 6858000"/>
              <a:gd name="connsiteX1749" fmla="*/ 2753847 w 6530564"/>
              <a:gd name="connsiteY1749" fmla="*/ 4746386 h 6858000"/>
              <a:gd name="connsiteX1750" fmla="*/ 2763151 w 6530564"/>
              <a:gd name="connsiteY1750" fmla="*/ 4752669 h 6858000"/>
              <a:gd name="connsiteX1751" fmla="*/ 2768833 w 6530564"/>
              <a:gd name="connsiteY1751" fmla="*/ 4757708 h 6858000"/>
              <a:gd name="connsiteX1752" fmla="*/ 2789157 w 6530564"/>
              <a:gd name="connsiteY1752" fmla="*/ 4773703 h 6858000"/>
              <a:gd name="connsiteX1753" fmla="*/ 2824125 w 6530564"/>
              <a:gd name="connsiteY1753" fmla="*/ 4800649 h 6858000"/>
              <a:gd name="connsiteX1754" fmla="*/ 2829807 w 6530564"/>
              <a:gd name="connsiteY1754" fmla="*/ 4805687 h 6858000"/>
              <a:gd name="connsiteX1755" fmla="*/ 2835489 w 6530564"/>
              <a:gd name="connsiteY1755" fmla="*/ 4810727 h 6858000"/>
              <a:gd name="connsiteX1756" fmla="*/ 2839648 w 6530564"/>
              <a:gd name="connsiteY1756" fmla="*/ 4808324 h 6858000"/>
              <a:gd name="connsiteX1757" fmla="*/ 2829163 w 6530564"/>
              <a:gd name="connsiteY1757" fmla="*/ 4794968 h 6858000"/>
              <a:gd name="connsiteX1758" fmla="*/ 2825883 w 6530564"/>
              <a:gd name="connsiteY1758" fmla="*/ 4794088 h 6858000"/>
              <a:gd name="connsiteX1759" fmla="*/ 2773871 w 6530564"/>
              <a:gd name="connsiteY1759" fmla="*/ 4752025 h 6858000"/>
              <a:gd name="connsiteX1760" fmla="*/ 2770590 w 6530564"/>
              <a:gd name="connsiteY1760" fmla="*/ 4751147 h 6858000"/>
              <a:gd name="connsiteX1761" fmla="*/ 2757705 w 6530564"/>
              <a:gd name="connsiteY1761" fmla="*/ 4733631 h 6858000"/>
              <a:gd name="connsiteX1762" fmla="*/ 2740660 w 6530564"/>
              <a:gd name="connsiteY1762" fmla="*/ 4718516 h 6858000"/>
              <a:gd name="connsiteX1763" fmla="*/ 2706021 w 6530564"/>
              <a:gd name="connsiteY1763" fmla="*/ 4690338 h 6858000"/>
              <a:gd name="connsiteX1764" fmla="*/ 2678648 w 6530564"/>
              <a:gd name="connsiteY1764" fmla="*/ 4660537 h 6858000"/>
              <a:gd name="connsiteX1765" fmla="*/ 2682322 w 6530564"/>
              <a:gd name="connsiteY1765" fmla="*/ 4660696 h 6858000"/>
              <a:gd name="connsiteX1766" fmla="*/ 2556040 w 6530564"/>
              <a:gd name="connsiteY1766" fmla="*/ 4528415 h 6858000"/>
              <a:gd name="connsiteX1767" fmla="*/ 2556918 w 6530564"/>
              <a:gd name="connsiteY1767" fmla="*/ 4525136 h 6858000"/>
              <a:gd name="connsiteX1768" fmla="*/ 2553638 w 6530564"/>
              <a:gd name="connsiteY1768" fmla="*/ 4524257 h 6858000"/>
              <a:gd name="connsiteX1769" fmla="*/ 2550359 w 6530564"/>
              <a:gd name="connsiteY1769" fmla="*/ 4523378 h 6858000"/>
              <a:gd name="connsiteX1770" fmla="*/ 2544034 w 6530564"/>
              <a:gd name="connsiteY1770" fmla="*/ 4507619 h 6858000"/>
              <a:gd name="connsiteX1771" fmla="*/ 2505142 w 6530564"/>
              <a:gd name="connsiteY1771" fmla="*/ 4469072 h 6858000"/>
              <a:gd name="connsiteX1772" fmla="*/ 2514981 w 6530564"/>
              <a:gd name="connsiteY1772" fmla="*/ 4471709 h 6858000"/>
              <a:gd name="connsiteX1773" fmla="*/ 2494657 w 6530564"/>
              <a:gd name="connsiteY1773" fmla="*/ 4455716 h 6858000"/>
              <a:gd name="connsiteX1774" fmla="*/ 2498817 w 6530564"/>
              <a:gd name="connsiteY1774" fmla="*/ 4453313 h 6858000"/>
              <a:gd name="connsiteX1775" fmla="*/ 2453599 w 6530564"/>
              <a:gd name="connsiteY1775" fmla="*/ 4399008 h 6858000"/>
              <a:gd name="connsiteX1776" fmla="*/ 2454477 w 6530564"/>
              <a:gd name="connsiteY1776" fmla="*/ 4395729 h 6858000"/>
              <a:gd name="connsiteX1777" fmla="*/ 2424784 w 6530564"/>
              <a:gd name="connsiteY1777" fmla="*/ 4349098 h 6858000"/>
              <a:gd name="connsiteX1778" fmla="*/ 2387006 w 6530564"/>
              <a:gd name="connsiteY1778" fmla="*/ 4293271 h 6858000"/>
              <a:gd name="connsiteX1779" fmla="*/ 2372796 w 6530564"/>
              <a:gd name="connsiteY1779" fmla="*/ 4262654 h 6858000"/>
              <a:gd name="connsiteX1780" fmla="*/ 2354365 w 6530564"/>
              <a:gd name="connsiteY1780" fmla="*/ 4231786 h 6858000"/>
              <a:gd name="connsiteX1781" fmla="*/ 2357546 w 6530564"/>
              <a:gd name="connsiteY1781" fmla="*/ 4232639 h 6858000"/>
              <a:gd name="connsiteX1782" fmla="*/ 2355145 w 6530564"/>
              <a:gd name="connsiteY1782" fmla="*/ 4228480 h 6858000"/>
              <a:gd name="connsiteX1783" fmla="*/ 2349463 w 6530564"/>
              <a:gd name="connsiteY1783" fmla="*/ 4223441 h 6858000"/>
              <a:gd name="connsiteX1784" fmla="*/ 2352745 w 6530564"/>
              <a:gd name="connsiteY1784" fmla="*/ 4224320 h 6858000"/>
              <a:gd name="connsiteX1785" fmla="*/ 2338336 w 6530564"/>
              <a:gd name="connsiteY1785" fmla="*/ 4199366 h 6858000"/>
              <a:gd name="connsiteX1786" fmla="*/ 2335056 w 6530564"/>
              <a:gd name="connsiteY1786" fmla="*/ 4198486 h 6858000"/>
              <a:gd name="connsiteX1787" fmla="*/ 2329374 w 6530564"/>
              <a:gd name="connsiteY1787" fmla="*/ 4193448 h 6858000"/>
              <a:gd name="connsiteX1788" fmla="*/ 2335934 w 6530564"/>
              <a:gd name="connsiteY1788" fmla="*/ 4195206 h 6858000"/>
              <a:gd name="connsiteX1789" fmla="*/ 2328731 w 6530564"/>
              <a:gd name="connsiteY1789" fmla="*/ 4182729 h 6858000"/>
              <a:gd name="connsiteX1790" fmla="*/ 2332011 w 6530564"/>
              <a:gd name="connsiteY1790" fmla="*/ 4183607 h 6858000"/>
              <a:gd name="connsiteX1791" fmla="*/ 2335292 w 6530564"/>
              <a:gd name="connsiteY1791" fmla="*/ 4184486 h 6858000"/>
              <a:gd name="connsiteX1792" fmla="*/ 2336170 w 6530564"/>
              <a:gd name="connsiteY1792" fmla="*/ 4181206 h 6858000"/>
              <a:gd name="connsiteX1793" fmla="*/ 2329610 w 6530564"/>
              <a:gd name="connsiteY1793" fmla="*/ 4179448 h 6858000"/>
              <a:gd name="connsiteX1794" fmla="*/ 2326328 w 6530564"/>
              <a:gd name="connsiteY1794" fmla="*/ 4178569 h 6858000"/>
              <a:gd name="connsiteX1795" fmla="*/ 2323927 w 6530564"/>
              <a:gd name="connsiteY1795" fmla="*/ 4174411 h 6858000"/>
              <a:gd name="connsiteX1796" fmla="*/ 2324807 w 6530564"/>
              <a:gd name="connsiteY1796" fmla="*/ 4171130 h 6858000"/>
              <a:gd name="connsiteX1797" fmla="*/ 2325686 w 6530564"/>
              <a:gd name="connsiteY1797" fmla="*/ 4167850 h 6858000"/>
              <a:gd name="connsiteX1798" fmla="*/ 2322406 w 6530564"/>
              <a:gd name="connsiteY1798" fmla="*/ 4166970 h 6858000"/>
              <a:gd name="connsiteX1799" fmla="*/ 2319125 w 6530564"/>
              <a:gd name="connsiteY1799" fmla="*/ 4166091 h 6858000"/>
              <a:gd name="connsiteX1800" fmla="*/ 2315201 w 6530564"/>
              <a:gd name="connsiteY1800" fmla="*/ 4154494 h 6858000"/>
              <a:gd name="connsiteX1801" fmla="*/ 2318482 w 6530564"/>
              <a:gd name="connsiteY1801" fmla="*/ 4155373 h 6858000"/>
              <a:gd name="connsiteX1802" fmla="*/ 2316081 w 6530564"/>
              <a:gd name="connsiteY1802" fmla="*/ 4151212 h 6858000"/>
              <a:gd name="connsiteX1803" fmla="*/ 2313680 w 6530564"/>
              <a:gd name="connsiteY1803" fmla="*/ 4147053 h 6858000"/>
              <a:gd name="connsiteX1804" fmla="*/ 2307998 w 6530564"/>
              <a:gd name="connsiteY1804" fmla="*/ 4142015 h 6858000"/>
              <a:gd name="connsiteX1805" fmla="*/ 2311277 w 6530564"/>
              <a:gd name="connsiteY1805" fmla="*/ 4142893 h 6858000"/>
              <a:gd name="connsiteX1806" fmla="*/ 2308233 w 6530564"/>
              <a:gd name="connsiteY1806" fmla="*/ 4128016 h 6858000"/>
              <a:gd name="connsiteX1807" fmla="*/ 2314794 w 6530564"/>
              <a:gd name="connsiteY1807" fmla="*/ 4129773 h 6858000"/>
              <a:gd name="connsiteX1808" fmla="*/ 2308469 w 6530564"/>
              <a:gd name="connsiteY1808" fmla="*/ 4114014 h 6858000"/>
              <a:gd name="connsiteX1809" fmla="*/ 2311749 w 6530564"/>
              <a:gd name="connsiteY1809" fmla="*/ 4114894 h 6858000"/>
              <a:gd name="connsiteX1810" fmla="*/ 2314150 w 6530564"/>
              <a:gd name="connsiteY1810" fmla="*/ 4119054 h 6858000"/>
              <a:gd name="connsiteX1811" fmla="*/ 2317430 w 6530564"/>
              <a:gd name="connsiteY1811" fmla="*/ 4119932 h 6858000"/>
              <a:gd name="connsiteX1812" fmla="*/ 2315029 w 6530564"/>
              <a:gd name="connsiteY1812" fmla="*/ 4115773 h 6858000"/>
              <a:gd name="connsiteX1813" fmla="*/ 2312628 w 6530564"/>
              <a:gd name="connsiteY1813" fmla="*/ 4111613 h 6858000"/>
              <a:gd name="connsiteX1814" fmla="*/ 2306947 w 6530564"/>
              <a:gd name="connsiteY1814" fmla="*/ 4106575 h 6858000"/>
              <a:gd name="connsiteX1815" fmla="*/ 2305188 w 6530564"/>
              <a:gd name="connsiteY1815" fmla="*/ 4113136 h 6858000"/>
              <a:gd name="connsiteX1816" fmla="*/ 2302787 w 6530564"/>
              <a:gd name="connsiteY1816" fmla="*/ 4108977 h 6858000"/>
              <a:gd name="connsiteX1817" fmla="*/ 2287500 w 6530564"/>
              <a:gd name="connsiteY1817" fmla="*/ 4087301 h 6858000"/>
              <a:gd name="connsiteX1818" fmla="*/ 2287264 w 6530564"/>
              <a:gd name="connsiteY1818" fmla="*/ 4101302 h 6858000"/>
              <a:gd name="connsiteX1819" fmla="*/ 2280939 w 6530564"/>
              <a:gd name="connsiteY1819" fmla="*/ 4085543 h 6858000"/>
              <a:gd name="connsiteX1820" fmla="*/ 2273736 w 6530564"/>
              <a:gd name="connsiteY1820" fmla="*/ 4073065 h 6858000"/>
              <a:gd name="connsiteX1821" fmla="*/ 2272213 w 6530564"/>
              <a:gd name="connsiteY1821" fmla="*/ 4065626 h 6858000"/>
              <a:gd name="connsiteX1822" fmla="*/ 2278774 w 6530564"/>
              <a:gd name="connsiteY1822" fmla="*/ 4067385 h 6858000"/>
              <a:gd name="connsiteX1823" fmla="*/ 2269169 w 6530564"/>
              <a:gd name="connsiteY1823" fmla="*/ 4050747 h 6858000"/>
              <a:gd name="connsiteX1824" fmla="*/ 2273328 w 6530564"/>
              <a:gd name="connsiteY1824" fmla="*/ 4048346 h 6858000"/>
              <a:gd name="connsiteX1825" fmla="*/ 2275729 w 6530564"/>
              <a:gd name="connsiteY1825" fmla="*/ 4052506 h 6858000"/>
              <a:gd name="connsiteX1826" fmla="*/ 2279010 w 6530564"/>
              <a:gd name="connsiteY1826" fmla="*/ 4053384 h 6858000"/>
              <a:gd name="connsiteX1827" fmla="*/ 2279888 w 6530564"/>
              <a:gd name="connsiteY1827" fmla="*/ 4050103 h 6858000"/>
              <a:gd name="connsiteX1828" fmla="*/ 2277487 w 6530564"/>
              <a:gd name="connsiteY1828" fmla="*/ 4045945 h 6858000"/>
              <a:gd name="connsiteX1829" fmla="*/ 2274206 w 6530564"/>
              <a:gd name="connsiteY1829" fmla="*/ 4045065 h 6858000"/>
              <a:gd name="connsiteX1830" fmla="*/ 2271805 w 6530564"/>
              <a:gd name="connsiteY1830" fmla="*/ 4040907 h 6858000"/>
              <a:gd name="connsiteX1831" fmla="*/ 2269404 w 6530564"/>
              <a:gd name="connsiteY1831" fmla="*/ 4036747 h 6858000"/>
              <a:gd name="connsiteX1832" fmla="*/ 2270282 w 6530564"/>
              <a:gd name="connsiteY1832" fmla="*/ 4033467 h 6858000"/>
              <a:gd name="connsiteX1833" fmla="*/ 2267003 w 6530564"/>
              <a:gd name="connsiteY1833" fmla="*/ 4032587 h 6858000"/>
              <a:gd name="connsiteX1834" fmla="*/ 2267881 w 6530564"/>
              <a:gd name="connsiteY1834" fmla="*/ 4029308 h 6858000"/>
              <a:gd name="connsiteX1835" fmla="*/ 2271162 w 6530564"/>
              <a:gd name="connsiteY1835" fmla="*/ 4030186 h 6858000"/>
              <a:gd name="connsiteX1836" fmla="*/ 2276843 w 6530564"/>
              <a:gd name="connsiteY1836" fmla="*/ 4035224 h 6858000"/>
              <a:gd name="connsiteX1837" fmla="*/ 2281647 w 6530564"/>
              <a:gd name="connsiteY1837" fmla="*/ 4043544 h 6858000"/>
              <a:gd name="connsiteX1838" fmla="*/ 2282526 w 6530564"/>
              <a:gd name="connsiteY1838" fmla="*/ 4040263 h 6858000"/>
              <a:gd name="connsiteX1839" fmla="*/ 2280124 w 6530564"/>
              <a:gd name="connsiteY1839" fmla="*/ 4036104 h 6858000"/>
              <a:gd name="connsiteX1840" fmla="*/ 2272919 w 6530564"/>
              <a:gd name="connsiteY1840" fmla="*/ 4023625 h 6858000"/>
              <a:gd name="connsiteX1841" fmla="*/ 2269640 w 6530564"/>
              <a:gd name="connsiteY1841" fmla="*/ 4022747 h 6858000"/>
              <a:gd name="connsiteX1842" fmla="*/ 2261556 w 6530564"/>
              <a:gd name="connsiteY1842" fmla="*/ 4013550 h 6858000"/>
              <a:gd name="connsiteX1843" fmla="*/ 2240180 w 6530564"/>
              <a:gd name="connsiteY1843" fmla="*/ 3962117 h 6858000"/>
              <a:gd name="connsiteX1844" fmla="*/ 2241060 w 6530564"/>
              <a:gd name="connsiteY1844" fmla="*/ 3958836 h 6858000"/>
              <a:gd name="connsiteX1845" fmla="*/ 2238659 w 6530564"/>
              <a:gd name="connsiteY1845" fmla="*/ 3954676 h 6858000"/>
              <a:gd name="connsiteX1846" fmla="*/ 2234735 w 6530564"/>
              <a:gd name="connsiteY1846" fmla="*/ 3943079 h 6858000"/>
              <a:gd name="connsiteX1847" fmla="*/ 2232334 w 6530564"/>
              <a:gd name="connsiteY1847" fmla="*/ 3938919 h 6858000"/>
              <a:gd name="connsiteX1848" fmla="*/ 2228410 w 6530564"/>
              <a:gd name="connsiteY1848" fmla="*/ 3927321 h 6858000"/>
              <a:gd name="connsiteX1849" fmla="*/ 2224486 w 6530564"/>
              <a:gd name="connsiteY1849" fmla="*/ 3915722 h 6858000"/>
              <a:gd name="connsiteX1850" fmla="*/ 2215995 w 6530564"/>
              <a:gd name="connsiteY1850" fmla="*/ 3881804 h 6858000"/>
              <a:gd name="connsiteX1851" fmla="*/ 2195263 w 6530564"/>
              <a:gd name="connsiteY1851" fmla="*/ 3841091 h 6858000"/>
              <a:gd name="connsiteX1852" fmla="*/ 2191339 w 6530564"/>
              <a:gd name="connsiteY1852" fmla="*/ 3829493 h 6858000"/>
              <a:gd name="connsiteX1853" fmla="*/ 2188651 w 6530564"/>
              <a:gd name="connsiteY1853" fmla="*/ 3836242 h 6858000"/>
              <a:gd name="connsiteX1854" fmla="*/ 2188075 w 6530564"/>
              <a:gd name="connsiteY1854" fmla="*/ 3835811 h 6858000"/>
              <a:gd name="connsiteX1855" fmla="*/ 2194554 w 6530564"/>
              <a:gd name="connsiteY1855" fmla="*/ 3858195 h 6858000"/>
              <a:gd name="connsiteX1856" fmla="*/ 2198532 w 6530564"/>
              <a:gd name="connsiteY1856" fmla="*/ 3875169 h 6858000"/>
              <a:gd name="connsiteX1857" fmla="*/ 2200656 w 6530564"/>
              <a:gd name="connsiteY1857" fmla="*/ 3881649 h 6858000"/>
              <a:gd name="connsiteX1858" fmla="*/ 2210722 w 6530564"/>
              <a:gd name="connsiteY1858" fmla="*/ 3901486 h 6858000"/>
              <a:gd name="connsiteX1859" fmla="*/ 2217047 w 6530564"/>
              <a:gd name="connsiteY1859" fmla="*/ 3917243 h 6858000"/>
              <a:gd name="connsiteX1860" fmla="*/ 2213766 w 6530564"/>
              <a:gd name="connsiteY1860" fmla="*/ 3916364 h 6858000"/>
              <a:gd name="connsiteX1861" fmla="*/ 2214644 w 6530564"/>
              <a:gd name="connsiteY1861" fmla="*/ 3913085 h 6858000"/>
              <a:gd name="connsiteX1862" fmla="*/ 2211364 w 6530564"/>
              <a:gd name="connsiteY1862" fmla="*/ 3912205 h 6858000"/>
              <a:gd name="connsiteX1863" fmla="*/ 2210486 w 6530564"/>
              <a:gd name="connsiteY1863" fmla="*/ 3915486 h 6858000"/>
              <a:gd name="connsiteX1864" fmla="*/ 2212887 w 6530564"/>
              <a:gd name="connsiteY1864" fmla="*/ 3919646 h 6858000"/>
              <a:gd name="connsiteX1865" fmla="*/ 2222728 w 6530564"/>
              <a:gd name="connsiteY1865" fmla="*/ 3922281 h 6858000"/>
              <a:gd name="connsiteX1866" fmla="*/ 2226652 w 6530564"/>
              <a:gd name="connsiteY1866" fmla="*/ 3933880 h 6858000"/>
              <a:gd name="connsiteX1867" fmla="*/ 2224895 w 6530564"/>
              <a:gd name="connsiteY1867" fmla="*/ 3940442 h 6858000"/>
              <a:gd name="connsiteX1868" fmla="*/ 2221613 w 6530564"/>
              <a:gd name="connsiteY1868" fmla="*/ 3939563 h 6858000"/>
              <a:gd name="connsiteX1869" fmla="*/ 2224015 w 6530564"/>
              <a:gd name="connsiteY1869" fmla="*/ 3943721 h 6858000"/>
              <a:gd name="connsiteX1870" fmla="*/ 2227296 w 6530564"/>
              <a:gd name="connsiteY1870" fmla="*/ 3944601 h 6858000"/>
              <a:gd name="connsiteX1871" fmla="*/ 2232977 w 6530564"/>
              <a:gd name="connsiteY1871" fmla="*/ 3949639 h 6858000"/>
              <a:gd name="connsiteX1872" fmla="*/ 2234499 w 6530564"/>
              <a:gd name="connsiteY1872" fmla="*/ 3957077 h 6858000"/>
              <a:gd name="connsiteX1873" fmla="*/ 2233619 w 6530564"/>
              <a:gd name="connsiteY1873" fmla="*/ 3960358 h 6858000"/>
              <a:gd name="connsiteX1874" fmla="*/ 2236901 w 6530564"/>
              <a:gd name="connsiteY1874" fmla="*/ 3961237 h 6858000"/>
              <a:gd name="connsiteX1875" fmla="*/ 2239302 w 6530564"/>
              <a:gd name="connsiteY1875" fmla="*/ 3965397 h 6858000"/>
              <a:gd name="connsiteX1876" fmla="*/ 2257398 w 6530564"/>
              <a:gd name="connsiteY1876" fmla="*/ 4015951 h 6858000"/>
              <a:gd name="connsiteX1877" fmla="*/ 2259799 w 6530564"/>
              <a:gd name="connsiteY1877" fmla="*/ 4020111 h 6858000"/>
              <a:gd name="connsiteX1878" fmla="*/ 2263079 w 6530564"/>
              <a:gd name="connsiteY1878" fmla="*/ 4020990 h 6858000"/>
              <a:gd name="connsiteX1879" fmla="*/ 2262200 w 6530564"/>
              <a:gd name="connsiteY1879" fmla="*/ 4024269 h 6858000"/>
              <a:gd name="connsiteX1880" fmla="*/ 2258920 w 6530564"/>
              <a:gd name="connsiteY1880" fmla="*/ 4023391 h 6858000"/>
              <a:gd name="connsiteX1881" fmla="*/ 2261086 w 6530564"/>
              <a:gd name="connsiteY1881" fmla="*/ 4041551 h 6858000"/>
              <a:gd name="connsiteX1882" fmla="*/ 2264367 w 6530564"/>
              <a:gd name="connsiteY1882" fmla="*/ 4042429 h 6858000"/>
              <a:gd name="connsiteX1883" fmla="*/ 2255405 w 6530564"/>
              <a:gd name="connsiteY1883" fmla="*/ 4036511 h 6858000"/>
              <a:gd name="connsiteX1884" fmla="*/ 2268055 w 6530564"/>
              <a:gd name="connsiteY1884" fmla="*/ 4068027 h 6858000"/>
              <a:gd name="connsiteX1885" fmla="*/ 2276781 w 6530564"/>
              <a:gd name="connsiteY1885" fmla="*/ 4087944 h 6858000"/>
              <a:gd name="connsiteX1886" fmla="*/ 2285507 w 6530564"/>
              <a:gd name="connsiteY1886" fmla="*/ 4107863 h 6858000"/>
              <a:gd name="connsiteX1887" fmla="*/ 2303838 w 6530564"/>
              <a:gd name="connsiteY1887" fmla="*/ 4144416 h 6858000"/>
              <a:gd name="connsiteX1888" fmla="*/ 2307761 w 6530564"/>
              <a:gd name="connsiteY1888" fmla="*/ 4156015 h 6858000"/>
              <a:gd name="connsiteX1889" fmla="*/ 2312564 w 6530564"/>
              <a:gd name="connsiteY1889" fmla="*/ 4164333 h 6858000"/>
              <a:gd name="connsiteX1890" fmla="*/ 2314087 w 6530564"/>
              <a:gd name="connsiteY1890" fmla="*/ 4171772 h 6858000"/>
              <a:gd name="connsiteX1891" fmla="*/ 2321291 w 6530564"/>
              <a:gd name="connsiteY1891" fmla="*/ 4184250 h 6858000"/>
              <a:gd name="connsiteX1892" fmla="*/ 2325215 w 6530564"/>
              <a:gd name="connsiteY1892" fmla="*/ 4195849 h 6858000"/>
              <a:gd name="connsiteX1893" fmla="*/ 2333297 w 6530564"/>
              <a:gd name="connsiteY1893" fmla="*/ 4205047 h 6858000"/>
              <a:gd name="connsiteX1894" fmla="*/ 2332419 w 6530564"/>
              <a:gd name="connsiteY1894" fmla="*/ 4208327 h 6858000"/>
              <a:gd name="connsiteX1895" fmla="*/ 2391338 w 6530564"/>
              <a:gd name="connsiteY1895" fmla="*/ 4329589 h 6858000"/>
              <a:gd name="connsiteX1896" fmla="*/ 2390458 w 6530564"/>
              <a:gd name="connsiteY1896" fmla="*/ 4332868 h 6858000"/>
              <a:gd name="connsiteX1897" fmla="*/ 2389579 w 6530564"/>
              <a:gd name="connsiteY1897" fmla="*/ 4336150 h 6858000"/>
              <a:gd name="connsiteX1898" fmla="*/ 2384777 w 6530564"/>
              <a:gd name="connsiteY1898" fmla="*/ 4327831 h 6858000"/>
              <a:gd name="connsiteX1899" fmla="*/ 2379973 w 6530564"/>
              <a:gd name="connsiteY1899" fmla="*/ 4319511 h 6858000"/>
              <a:gd name="connsiteX1900" fmla="*/ 2375173 w 6530564"/>
              <a:gd name="connsiteY1900" fmla="*/ 4311195 h 6858000"/>
              <a:gd name="connsiteX1901" fmla="*/ 2371891 w 6530564"/>
              <a:gd name="connsiteY1901" fmla="*/ 4310315 h 6858000"/>
              <a:gd name="connsiteX1902" fmla="*/ 2359884 w 6530564"/>
              <a:gd name="connsiteY1902" fmla="*/ 4289519 h 6858000"/>
              <a:gd name="connsiteX1903" fmla="*/ 2356605 w 6530564"/>
              <a:gd name="connsiteY1903" fmla="*/ 4288639 h 6858000"/>
              <a:gd name="connsiteX1904" fmla="*/ 2355725 w 6530564"/>
              <a:gd name="connsiteY1904" fmla="*/ 4291921 h 6858000"/>
              <a:gd name="connsiteX1905" fmla="*/ 2358127 w 6530564"/>
              <a:gd name="connsiteY1905" fmla="*/ 4296080 h 6858000"/>
              <a:gd name="connsiteX1906" fmla="*/ 2360528 w 6530564"/>
              <a:gd name="connsiteY1906" fmla="*/ 4300238 h 6858000"/>
              <a:gd name="connsiteX1907" fmla="*/ 2362929 w 6530564"/>
              <a:gd name="connsiteY1907" fmla="*/ 4304398 h 6858000"/>
              <a:gd name="connsiteX1908" fmla="*/ 2367731 w 6530564"/>
              <a:gd name="connsiteY1908" fmla="*/ 4312715 h 6858000"/>
              <a:gd name="connsiteX1909" fmla="*/ 2359695 w 6530564"/>
              <a:gd name="connsiteY1909" fmla="*/ 4299246 h 6858000"/>
              <a:gd name="connsiteX1910" fmla="*/ 2353339 w 6530564"/>
              <a:gd name="connsiteY1910" fmla="*/ 4287828 h 6858000"/>
              <a:gd name="connsiteX1911" fmla="*/ 2353323 w 6530564"/>
              <a:gd name="connsiteY1911" fmla="*/ 4287760 h 6858000"/>
              <a:gd name="connsiteX1912" fmla="*/ 2353292 w 6530564"/>
              <a:gd name="connsiteY1912" fmla="*/ 4287741 h 6858000"/>
              <a:gd name="connsiteX1913" fmla="*/ 2352724 w 6530564"/>
              <a:gd name="connsiteY1913" fmla="*/ 4286721 h 6858000"/>
              <a:gd name="connsiteX1914" fmla="*/ 2358361 w 6530564"/>
              <a:gd name="connsiteY1914" fmla="*/ 4282080 h 6858000"/>
              <a:gd name="connsiteX1915" fmla="*/ 2331068 w 6530564"/>
              <a:gd name="connsiteY1915" fmla="*/ 4239607 h 6858000"/>
              <a:gd name="connsiteX1916" fmla="*/ 2330190 w 6530564"/>
              <a:gd name="connsiteY1916" fmla="*/ 4242888 h 6858000"/>
              <a:gd name="connsiteX1917" fmla="*/ 2322985 w 6530564"/>
              <a:gd name="connsiteY1917" fmla="*/ 4230410 h 6858000"/>
              <a:gd name="connsiteX1918" fmla="*/ 2323865 w 6530564"/>
              <a:gd name="connsiteY1918" fmla="*/ 4227129 h 6858000"/>
              <a:gd name="connsiteX1919" fmla="*/ 2320584 w 6530564"/>
              <a:gd name="connsiteY1919" fmla="*/ 4226251 h 6858000"/>
              <a:gd name="connsiteX1920" fmla="*/ 2321464 w 6530564"/>
              <a:gd name="connsiteY1920" fmla="*/ 4222972 h 6858000"/>
              <a:gd name="connsiteX1921" fmla="*/ 2316660 w 6530564"/>
              <a:gd name="connsiteY1921" fmla="*/ 4214652 h 6858000"/>
              <a:gd name="connsiteX1922" fmla="*/ 2310979 w 6530564"/>
              <a:gd name="connsiteY1922" fmla="*/ 4209615 h 6858000"/>
              <a:gd name="connsiteX1923" fmla="*/ 2308578 w 6530564"/>
              <a:gd name="connsiteY1923" fmla="*/ 4205456 h 6858000"/>
              <a:gd name="connsiteX1924" fmla="*/ 2301373 w 6530564"/>
              <a:gd name="connsiteY1924" fmla="*/ 4192977 h 6858000"/>
              <a:gd name="connsiteX1925" fmla="*/ 2298093 w 6530564"/>
              <a:gd name="connsiteY1925" fmla="*/ 4192099 h 6858000"/>
              <a:gd name="connsiteX1926" fmla="*/ 2295692 w 6530564"/>
              <a:gd name="connsiteY1926" fmla="*/ 4187939 h 6858000"/>
              <a:gd name="connsiteX1927" fmla="*/ 2277360 w 6530564"/>
              <a:gd name="connsiteY1927" fmla="*/ 4151385 h 6858000"/>
              <a:gd name="connsiteX1928" fmla="*/ 2281520 w 6530564"/>
              <a:gd name="connsiteY1928" fmla="*/ 4148984 h 6858000"/>
              <a:gd name="connsiteX1929" fmla="*/ 2283921 w 6530564"/>
              <a:gd name="connsiteY1929" fmla="*/ 4153142 h 6858000"/>
              <a:gd name="connsiteX1930" fmla="*/ 2286322 w 6530564"/>
              <a:gd name="connsiteY1930" fmla="*/ 4157302 h 6858000"/>
              <a:gd name="connsiteX1931" fmla="*/ 2287202 w 6530564"/>
              <a:gd name="connsiteY1931" fmla="*/ 4154022 h 6858000"/>
              <a:gd name="connsiteX1932" fmla="*/ 2284799 w 6530564"/>
              <a:gd name="connsiteY1932" fmla="*/ 4149863 h 6858000"/>
              <a:gd name="connsiteX1933" fmla="*/ 2282398 w 6530564"/>
              <a:gd name="connsiteY1933" fmla="*/ 4145704 h 6858000"/>
              <a:gd name="connsiteX1934" fmla="*/ 2279118 w 6530564"/>
              <a:gd name="connsiteY1934" fmla="*/ 4144824 h 6858000"/>
              <a:gd name="connsiteX1935" fmla="*/ 2275837 w 6530564"/>
              <a:gd name="connsiteY1935" fmla="*/ 4143945 h 6858000"/>
              <a:gd name="connsiteX1936" fmla="*/ 2260788 w 6530564"/>
              <a:gd name="connsiteY1936" fmla="*/ 4108270 h 6858000"/>
              <a:gd name="connsiteX1937" fmla="*/ 2257507 w 6530564"/>
              <a:gd name="connsiteY1937" fmla="*/ 4107391 h 6858000"/>
              <a:gd name="connsiteX1938" fmla="*/ 2229163 w 6530564"/>
              <a:gd name="connsiteY1938" fmla="*/ 4029480 h 6858000"/>
              <a:gd name="connsiteX1939" fmla="*/ 2191448 w 6530564"/>
              <a:gd name="connsiteY1939" fmla="*/ 3920932 h 6858000"/>
              <a:gd name="connsiteX1940" fmla="*/ 2183600 w 6530564"/>
              <a:gd name="connsiteY1940" fmla="*/ 3897734 h 6858000"/>
              <a:gd name="connsiteX1941" fmla="*/ 2184480 w 6530564"/>
              <a:gd name="connsiteY1941" fmla="*/ 3894454 h 6858000"/>
              <a:gd name="connsiteX1942" fmla="*/ 2183836 w 6530564"/>
              <a:gd name="connsiteY1942" fmla="*/ 3883736 h 6858000"/>
              <a:gd name="connsiteX1943" fmla="*/ 2181435 w 6530564"/>
              <a:gd name="connsiteY1943" fmla="*/ 3879574 h 6858000"/>
              <a:gd name="connsiteX1944" fmla="*/ 2180556 w 6530564"/>
              <a:gd name="connsiteY1944" fmla="*/ 3882855 h 6858000"/>
              <a:gd name="connsiteX1945" fmla="*/ 2164217 w 6530564"/>
              <a:gd name="connsiteY1945" fmla="*/ 3825741 h 6858000"/>
              <a:gd name="connsiteX1946" fmla="*/ 2151803 w 6530564"/>
              <a:gd name="connsiteY1946" fmla="*/ 3780225 h 6858000"/>
              <a:gd name="connsiteX1947" fmla="*/ 2151319 w 6530564"/>
              <a:gd name="connsiteY1947" fmla="*/ 3777854 h 6858000"/>
              <a:gd name="connsiteX1948" fmla="*/ 2151009 w 6530564"/>
              <a:gd name="connsiteY1948" fmla="*/ 3776873 h 6858000"/>
              <a:gd name="connsiteX1949" fmla="*/ 2132922 w 6530564"/>
              <a:gd name="connsiteY1949" fmla="*/ 3694412 h 6858000"/>
              <a:gd name="connsiteX1950" fmla="*/ 2132655 w 6530564"/>
              <a:gd name="connsiteY1950" fmla="*/ 3694230 h 6858000"/>
              <a:gd name="connsiteX1951" fmla="*/ 2130626 w 6530564"/>
              <a:gd name="connsiteY1951" fmla="*/ 3683943 h 6858000"/>
              <a:gd name="connsiteX1952" fmla="*/ 2101976 w 6530564"/>
              <a:gd name="connsiteY1952" fmla="*/ 3553318 h 6858000"/>
              <a:gd name="connsiteX1953" fmla="*/ 2087236 w 6530564"/>
              <a:gd name="connsiteY1953" fmla="*/ 3095430 h 6858000"/>
              <a:gd name="connsiteX1954" fmla="*/ 2061056 w 6530564"/>
              <a:gd name="connsiteY1954" fmla="*/ 3512229 h 6858000"/>
              <a:gd name="connsiteX1955" fmla="*/ 2059495 w 6530564"/>
              <a:gd name="connsiteY1955" fmla="*/ 3512181 h 6858000"/>
              <a:gd name="connsiteX1956" fmla="*/ 2065891 w 6530564"/>
              <a:gd name="connsiteY1956" fmla="*/ 3549772 h 6858000"/>
              <a:gd name="connsiteX1957" fmla="*/ 2079120 w 6530564"/>
              <a:gd name="connsiteY1957" fmla="*/ 3644728 h 6858000"/>
              <a:gd name="connsiteX1958" fmla="*/ 2083923 w 6530564"/>
              <a:gd name="connsiteY1958" fmla="*/ 3653046 h 6858000"/>
              <a:gd name="connsiteX1959" fmla="*/ 2080643 w 6530564"/>
              <a:gd name="connsiteY1959" fmla="*/ 3652168 h 6858000"/>
              <a:gd name="connsiteX1960" fmla="*/ 2093056 w 6530564"/>
              <a:gd name="connsiteY1960" fmla="*/ 3697684 h 6858000"/>
              <a:gd name="connsiteX1961" fmla="*/ 2093464 w 6530564"/>
              <a:gd name="connsiteY1961" fmla="*/ 3722403 h 6858000"/>
              <a:gd name="connsiteX1962" fmla="*/ 2100904 w 6530564"/>
              <a:gd name="connsiteY1962" fmla="*/ 3720880 h 6858000"/>
              <a:gd name="connsiteX1963" fmla="*/ 2106350 w 6530564"/>
              <a:gd name="connsiteY1963" fmla="*/ 3739919 h 6858000"/>
              <a:gd name="connsiteX1964" fmla="*/ 2100433 w 6530564"/>
              <a:gd name="connsiteY1964" fmla="*/ 3748881 h 6858000"/>
              <a:gd name="connsiteX1965" fmla="*/ 2129421 w 6530564"/>
              <a:gd name="connsiteY1965" fmla="*/ 3837513 h 6858000"/>
              <a:gd name="connsiteX1966" fmla="*/ 2130944 w 6530564"/>
              <a:gd name="connsiteY1966" fmla="*/ 3844951 h 6858000"/>
              <a:gd name="connsiteX1967" fmla="*/ 2133346 w 6530564"/>
              <a:gd name="connsiteY1967" fmla="*/ 3849111 h 6858000"/>
              <a:gd name="connsiteX1968" fmla="*/ 2134224 w 6530564"/>
              <a:gd name="connsiteY1968" fmla="*/ 3845831 h 6858000"/>
              <a:gd name="connsiteX1969" fmla="*/ 2135102 w 6530564"/>
              <a:gd name="connsiteY1969" fmla="*/ 3842550 h 6858000"/>
              <a:gd name="connsiteX1970" fmla="*/ 2165614 w 6530564"/>
              <a:gd name="connsiteY1970" fmla="*/ 3938620 h 6858000"/>
              <a:gd name="connsiteX1971" fmla="*/ 2159697 w 6530564"/>
              <a:gd name="connsiteY1971" fmla="*/ 3947583 h 6858000"/>
              <a:gd name="connsiteX1972" fmla="*/ 2219023 w 6530564"/>
              <a:gd name="connsiteY1972" fmla="*/ 4093565 h 6858000"/>
              <a:gd name="connsiteX1973" fmla="*/ 2289069 w 6530564"/>
              <a:gd name="connsiteY1973" fmla="*/ 4238901 h 6858000"/>
              <a:gd name="connsiteX1974" fmla="*/ 2269214 w 6530564"/>
              <a:gd name="connsiteY1974" fmla="*/ 4194907 h 6858000"/>
              <a:gd name="connsiteX1975" fmla="*/ 2268572 w 6530564"/>
              <a:gd name="connsiteY1975" fmla="*/ 4184188 h 6858000"/>
              <a:gd name="connsiteX1976" fmla="*/ 2224939 w 6530564"/>
              <a:gd name="connsiteY1976" fmla="*/ 4084603 h 6858000"/>
              <a:gd name="connsiteX1977" fmla="*/ 2176741 w 6530564"/>
              <a:gd name="connsiteY1977" fmla="*/ 3962696 h 6858000"/>
              <a:gd name="connsiteX1978" fmla="*/ 2176977 w 6530564"/>
              <a:gd name="connsiteY1978" fmla="*/ 3948697 h 6858000"/>
              <a:gd name="connsiteX1979" fmla="*/ 2152556 w 6530564"/>
              <a:gd name="connsiteY1979" fmla="*/ 3882385 h 6858000"/>
              <a:gd name="connsiteX1980" fmla="*/ 2154313 w 6530564"/>
              <a:gd name="connsiteY1980" fmla="*/ 3875824 h 6858000"/>
              <a:gd name="connsiteX1981" fmla="*/ 2147753 w 6530564"/>
              <a:gd name="connsiteY1981" fmla="*/ 3874066 h 6858000"/>
              <a:gd name="connsiteX1982" fmla="*/ 2128605 w 6530564"/>
              <a:gd name="connsiteY1982" fmla="*/ 3788073 h 6858000"/>
              <a:gd name="connsiteX1983" fmla="*/ 2132530 w 6530564"/>
              <a:gd name="connsiteY1983" fmla="*/ 3799672 h 6858000"/>
              <a:gd name="connsiteX1984" fmla="*/ 2145180 w 6530564"/>
              <a:gd name="connsiteY1984" fmla="*/ 3831186 h 6858000"/>
              <a:gd name="connsiteX1985" fmla="*/ 2168079 w 6530564"/>
              <a:gd name="connsiteY1985" fmla="*/ 3890059 h 6858000"/>
              <a:gd name="connsiteX1986" fmla="*/ 2169600 w 6530564"/>
              <a:gd name="connsiteY1986" fmla="*/ 3897500 h 6858000"/>
              <a:gd name="connsiteX1987" fmla="*/ 2167841 w 6530564"/>
              <a:gd name="connsiteY1987" fmla="*/ 3904059 h 6858000"/>
              <a:gd name="connsiteX1988" fmla="*/ 2179849 w 6530564"/>
              <a:gd name="connsiteY1988" fmla="*/ 3924856 h 6858000"/>
              <a:gd name="connsiteX1989" fmla="*/ 2190097 w 6530564"/>
              <a:gd name="connsiteY1989" fmla="*/ 3952213 h 6858000"/>
              <a:gd name="connsiteX1990" fmla="*/ 2201633 w 6530564"/>
              <a:gd name="connsiteY1990" fmla="*/ 4001009 h 6858000"/>
              <a:gd name="connsiteX1991" fmla="*/ 2204914 w 6530564"/>
              <a:gd name="connsiteY1991" fmla="*/ 4001887 h 6858000"/>
              <a:gd name="connsiteX1992" fmla="*/ 2211239 w 6530564"/>
              <a:gd name="connsiteY1992" fmla="*/ 4017646 h 6858000"/>
              <a:gd name="connsiteX1993" fmla="*/ 2213640 w 6530564"/>
              <a:gd name="connsiteY1993" fmla="*/ 4021805 h 6858000"/>
              <a:gd name="connsiteX1994" fmla="*/ 2226290 w 6530564"/>
              <a:gd name="connsiteY1994" fmla="*/ 4053321 h 6858000"/>
              <a:gd name="connsiteX1995" fmla="*/ 2232615 w 6530564"/>
              <a:gd name="connsiteY1995" fmla="*/ 4069080 h 6858000"/>
              <a:gd name="connsiteX1996" fmla="*/ 2251590 w 6530564"/>
              <a:gd name="connsiteY1996" fmla="*/ 4116353 h 6858000"/>
              <a:gd name="connsiteX1997" fmla="*/ 2260316 w 6530564"/>
              <a:gd name="connsiteY1997" fmla="*/ 4136270 h 6858000"/>
              <a:gd name="connsiteX1998" fmla="*/ 2259437 w 6530564"/>
              <a:gd name="connsiteY1998" fmla="*/ 4139550 h 6858000"/>
              <a:gd name="connsiteX1999" fmla="*/ 2261839 w 6530564"/>
              <a:gd name="connsiteY1999" fmla="*/ 4143710 h 6858000"/>
              <a:gd name="connsiteX2000" fmla="*/ 2265118 w 6530564"/>
              <a:gd name="connsiteY2000" fmla="*/ 4144590 h 6858000"/>
              <a:gd name="connsiteX2001" fmla="*/ 2264239 w 6530564"/>
              <a:gd name="connsiteY2001" fmla="*/ 4147869 h 6858000"/>
              <a:gd name="connsiteX2002" fmla="*/ 2303304 w 6530564"/>
              <a:gd name="connsiteY2002" fmla="*/ 4225136 h 6858000"/>
              <a:gd name="connsiteX2003" fmla="*/ 2304827 w 6530564"/>
              <a:gd name="connsiteY2003" fmla="*/ 4232576 h 6858000"/>
              <a:gd name="connsiteX2004" fmla="*/ 2303948 w 6530564"/>
              <a:gd name="connsiteY2004" fmla="*/ 4235857 h 6858000"/>
              <a:gd name="connsiteX2005" fmla="*/ 2306349 w 6530564"/>
              <a:gd name="connsiteY2005" fmla="*/ 4240017 h 6858000"/>
              <a:gd name="connsiteX2006" fmla="*/ 2309629 w 6530564"/>
              <a:gd name="connsiteY2006" fmla="*/ 4240895 h 6858000"/>
              <a:gd name="connsiteX2007" fmla="*/ 2329718 w 6530564"/>
              <a:gd name="connsiteY2007" fmla="*/ 4270889 h 6858000"/>
              <a:gd name="connsiteX2008" fmla="*/ 2332119 w 6530564"/>
              <a:gd name="connsiteY2008" fmla="*/ 4275047 h 6858000"/>
              <a:gd name="connsiteX2009" fmla="*/ 2337802 w 6530564"/>
              <a:gd name="connsiteY2009" fmla="*/ 4280087 h 6858000"/>
              <a:gd name="connsiteX2010" fmla="*/ 2339523 w 6530564"/>
              <a:gd name="connsiteY2010" fmla="*/ 4273662 h 6858000"/>
              <a:gd name="connsiteX2011" fmla="*/ 2344252 w 6530564"/>
              <a:gd name="connsiteY2011" fmla="*/ 4282253 h 6858000"/>
              <a:gd name="connsiteX2012" fmla="*/ 2353292 w 6530564"/>
              <a:gd name="connsiteY2012" fmla="*/ 4287741 h 6858000"/>
              <a:gd name="connsiteX2013" fmla="*/ 2353339 w 6530564"/>
              <a:gd name="connsiteY2013" fmla="*/ 4287828 h 6858000"/>
              <a:gd name="connsiteX2014" fmla="*/ 2356398 w 6530564"/>
              <a:gd name="connsiteY2014" fmla="*/ 4300890 h 6858000"/>
              <a:gd name="connsiteX2015" fmla="*/ 2366853 w 6530564"/>
              <a:gd name="connsiteY2015" fmla="*/ 4315997 h 6858000"/>
              <a:gd name="connsiteX2016" fmla="*/ 2365974 w 6530564"/>
              <a:gd name="connsiteY2016" fmla="*/ 4319277 h 6858000"/>
              <a:gd name="connsiteX2017" fmla="*/ 2369254 w 6530564"/>
              <a:gd name="connsiteY2017" fmla="*/ 4320156 h 6858000"/>
              <a:gd name="connsiteX2018" fmla="*/ 2372534 w 6530564"/>
              <a:gd name="connsiteY2018" fmla="*/ 4321034 h 6858000"/>
              <a:gd name="connsiteX2019" fmla="*/ 2373178 w 6530564"/>
              <a:gd name="connsiteY2019" fmla="*/ 4331754 h 6858000"/>
              <a:gd name="connsiteX2020" fmla="*/ 2370777 w 6530564"/>
              <a:gd name="connsiteY2020" fmla="*/ 4327595 h 6858000"/>
              <a:gd name="connsiteX2021" fmla="*/ 2365094 w 6530564"/>
              <a:gd name="connsiteY2021" fmla="*/ 4322557 h 6858000"/>
              <a:gd name="connsiteX2022" fmla="*/ 2366617 w 6530564"/>
              <a:gd name="connsiteY2022" fmla="*/ 4329996 h 6858000"/>
              <a:gd name="connsiteX2023" fmla="*/ 2365738 w 6530564"/>
              <a:gd name="connsiteY2023" fmla="*/ 4333277 h 6858000"/>
              <a:gd name="connsiteX2024" fmla="*/ 2352853 w 6530564"/>
              <a:gd name="connsiteY2024" fmla="*/ 4315761 h 6858000"/>
              <a:gd name="connsiteX2025" fmla="*/ 2430574 w 6530564"/>
              <a:gd name="connsiteY2025" fmla="*/ 4445576 h 6858000"/>
              <a:gd name="connsiteX2026" fmla="*/ 2441059 w 6530564"/>
              <a:gd name="connsiteY2026" fmla="*/ 4458934 h 6858000"/>
              <a:gd name="connsiteX2027" fmla="*/ 2443460 w 6530564"/>
              <a:gd name="connsiteY2027" fmla="*/ 4463092 h 6858000"/>
              <a:gd name="connsiteX2028" fmla="*/ 2533015 w 6530564"/>
              <a:gd name="connsiteY2028" fmla="*/ 4574984 h 6858000"/>
              <a:gd name="connsiteX2029" fmla="*/ 2537817 w 6530564"/>
              <a:gd name="connsiteY2029" fmla="*/ 4583302 h 6858000"/>
              <a:gd name="connsiteX2030" fmla="*/ 2529736 w 6530564"/>
              <a:gd name="connsiteY2030" fmla="*/ 4574104 h 6858000"/>
              <a:gd name="connsiteX2031" fmla="*/ 2523175 w 6530564"/>
              <a:gd name="connsiteY2031" fmla="*/ 4572347 h 6858000"/>
              <a:gd name="connsiteX2032" fmla="*/ 2511810 w 6530564"/>
              <a:gd name="connsiteY2032" fmla="*/ 4562270 h 6858000"/>
              <a:gd name="connsiteX2033" fmla="*/ 2509409 w 6530564"/>
              <a:gd name="connsiteY2033" fmla="*/ 4558111 h 6858000"/>
              <a:gd name="connsiteX2034" fmla="*/ 2506129 w 6530564"/>
              <a:gd name="connsiteY2034" fmla="*/ 4557232 h 6858000"/>
              <a:gd name="connsiteX2035" fmla="*/ 2480123 w 6530564"/>
              <a:gd name="connsiteY2035" fmla="*/ 4536200 h 6858000"/>
              <a:gd name="connsiteX2036" fmla="*/ 2485806 w 6530564"/>
              <a:gd name="connsiteY2036" fmla="*/ 4541239 h 6858000"/>
              <a:gd name="connsiteX2037" fmla="*/ 2479243 w 6530564"/>
              <a:gd name="connsiteY2037" fmla="*/ 4539480 h 6858000"/>
              <a:gd name="connsiteX2038" fmla="*/ 2480766 w 6530564"/>
              <a:gd name="connsiteY2038" fmla="*/ 4546920 h 6858000"/>
              <a:gd name="connsiteX2039" fmla="*/ 2477486 w 6530564"/>
              <a:gd name="connsiteY2039" fmla="*/ 4546041 h 6858000"/>
              <a:gd name="connsiteX2040" fmla="*/ 2475085 w 6530564"/>
              <a:gd name="connsiteY2040" fmla="*/ 4541882 h 6858000"/>
              <a:gd name="connsiteX2041" fmla="*/ 2471804 w 6530564"/>
              <a:gd name="connsiteY2041" fmla="*/ 4541004 h 6858000"/>
              <a:gd name="connsiteX2042" fmla="*/ 2454760 w 6530564"/>
              <a:gd name="connsiteY2042" fmla="*/ 4525889 h 6858000"/>
              <a:gd name="connsiteX2043" fmla="*/ 2451480 w 6530564"/>
              <a:gd name="connsiteY2043" fmla="*/ 4525010 h 6858000"/>
              <a:gd name="connsiteX2044" fmla="*/ 2453881 w 6530564"/>
              <a:gd name="connsiteY2044" fmla="*/ 4529170 h 6858000"/>
              <a:gd name="connsiteX2045" fmla="*/ 2453001 w 6530564"/>
              <a:gd name="connsiteY2045" fmla="*/ 4532449 h 6858000"/>
              <a:gd name="connsiteX2046" fmla="*/ 2402746 w 6530564"/>
              <a:gd name="connsiteY2046" fmla="*/ 4483825 h 6858000"/>
              <a:gd name="connsiteX2047" fmla="*/ 2356651 w 6530564"/>
              <a:gd name="connsiteY2047" fmla="*/ 4432800 h 6858000"/>
              <a:gd name="connsiteX2048" fmla="*/ 2353370 w 6530564"/>
              <a:gd name="connsiteY2048" fmla="*/ 4431922 h 6858000"/>
              <a:gd name="connsiteX2049" fmla="*/ 2354248 w 6530564"/>
              <a:gd name="connsiteY2049" fmla="*/ 4428641 h 6858000"/>
              <a:gd name="connsiteX2050" fmla="*/ 2350968 w 6530564"/>
              <a:gd name="connsiteY2050" fmla="*/ 4427762 h 6858000"/>
              <a:gd name="connsiteX2051" fmla="*/ 2348567 w 6530564"/>
              <a:gd name="connsiteY2051" fmla="*/ 4423602 h 6858000"/>
              <a:gd name="connsiteX2052" fmla="*/ 2340484 w 6530564"/>
              <a:gd name="connsiteY2052" fmla="*/ 4414406 h 6858000"/>
              <a:gd name="connsiteX2053" fmla="*/ 2333924 w 6530564"/>
              <a:gd name="connsiteY2053" fmla="*/ 4412648 h 6858000"/>
              <a:gd name="connsiteX2054" fmla="*/ 2345288 w 6530564"/>
              <a:gd name="connsiteY2054" fmla="*/ 4422724 h 6858000"/>
              <a:gd name="connsiteX2055" fmla="*/ 2344408 w 6530564"/>
              <a:gd name="connsiteY2055" fmla="*/ 4426004 h 6858000"/>
              <a:gd name="connsiteX2056" fmla="*/ 2341128 w 6530564"/>
              <a:gd name="connsiteY2056" fmla="*/ 4425125 h 6858000"/>
              <a:gd name="connsiteX2057" fmla="*/ 2343530 w 6530564"/>
              <a:gd name="connsiteY2057" fmla="*/ 4429285 h 6858000"/>
              <a:gd name="connsiteX2058" fmla="*/ 2346809 w 6530564"/>
              <a:gd name="connsiteY2058" fmla="*/ 4430163 h 6858000"/>
              <a:gd name="connsiteX2059" fmla="*/ 2349211 w 6530564"/>
              <a:gd name="connsiteY2059" fmla="*/ 4434323 h 6858000"/>
              <a:gd name="connsiteX2060" fmla="*/ 2357293 w 6530564"/>
              <a:gd name="connsiteY2060" fmla="*/ 4443519 h 6858000"/>
              <a:gd name="connsiteX2061" fmla="*/ 2363854 w 6530564"/>
              <a:gd name="connsiteY2061" fmla="*/ 4445278 h 6858000"/>
              <a:gd name="connsiteX2062" fmla="*/ 2362096 w 6530564"/>
              <a:gd name="connsiteY2062" fmla="*/ 4451837 h 6858000"/>
              <a:gd name="connsiteX2063" fmla="*/ 2382421 w 6530564"/>
              <a:gd name="connsiteY2063" fmla="*/ 4467832 h 6858000"/>
              <a:gd name="connsiteX2064" fmla="*/ 2414753 w 6530564"/>
              <a:gd name="connsiteY2064" fmla="*/ 4504621 h 6858000"/>
              <a:gd name="connsiteX2065" fmla="*/ 2415632 w 6530564"/>
              <a:gd name="connsiteY2065" fmla="*/ 4501341 h 6858000"/>
              <a:gd name="connsiteX2066" fmla="*/ 2420434 w 6530564"/>
              <a:gd name="connsiteY2066" fmla="*/ 4509659 h 6858000"/>
              <a:gd name="connsiteX2067" fmla="*/ 2426995 w 6530564"/>
              <a:gd name="connsiteY2067" fmla="*/ 4511417 h 6858000"/>
              <a:gd name="connsiteX2068" fmla="*/ 2426115 w 6530564"/>
              <a:gd name="connsiteY2068" fmla="*/ 4514697 h 6858000"/>
              <a:gd name="connsiteX2069" fmla="*/ 2430919 w 6530564"/>
              <a:gd name="connsiteY2069" fmla="*/ 4523015 h 6858000"/>
              <a:gd name="connsiteX2070" fmla="*/ 2470691 w 6530564"/>
              <a:gd name="connsiteY2070" fmla="*/ 4558283 h 6858000"/>
              <a:gd name="connsiteX2071" fmla="*/ 2472448 w 6530564"/>
              <a:gd name="connsiteY2071" fmla="*/ 4551724 h 6858000"/>
              <a:gd name="connsiteX2072" fmla="*/ 2534066 w 6530564"/>
              <a:gd name="connsiteY2072" fmla="*/ 4610424 h 6858000"/>
              <a:gd name="connsiteX2073" fmla="*/ 2585200 w 6530564"/>
              <a:gd name="connsiteY2073" fmla="*/ 4655767 h 6858000"/>
              <a:gd name="connsiteX2074" fmla="*/ 2584321 w 6530564"/>
              <a:gd name="connsiteY2074" fmla="*/ 4659048 h 6858000"/>
              <a:gd name="connsiteX2075" fmla="*/ 2618411 w 6530564"/>
              <a:gd name="connsiteY2075" fmla="*/ 4689276 h 6858000"/>
              <a:gd name="connsiteX2076" fmla="*/ 2608571 w 6530564"/>
              <a:gd name="connsiteY2076" fmla="*/ 4686639 h 6858000"/>
              <a:gd name="connsiteX2077" fmla="*/ 2622570 w 6530564"/>
              <a:gd name="connsiteY2077" fmla="*/ 4686874 h 6858000"/>
              <a:gd name="connsiteX2078" fmla="*/ 2658183 w 6530564"/>
              <a:gd name="connsiteY2078" fmla="*/ 4724543 h 6858000"/>
              <a:gd name="connsiteX2079" fmla="*/ 2660584 w 6530564"/>
              <a:gd name="connsiteY2079" fmla="*/ 4728703 h 6858000"/>
              <a:gd name="connsiteX2080" fmla="*/ 2663864 w 6530564"/>
              <a:gd name="connsiteY2080" fmla="*/ 4729582 h 6858000"/>
              <a:gd name="connsiteX2081" fmla="*/ 2664742 w 6530564"/>
              <a:gd name="connsiteY2081" fmla="*/ 4726302 h 6858000"/>
              <a:gd name="connsiteX2082" fmla="*/ 2670424 w 6530564"/>
              <a:gd name="connsiteY2082" fmla="*/ 4731340 h 6858000"/>
              <a:gd name="connsiteX2083" fmla="*/ 2667143 w 6530564"/>
              <a:gd name="connsiteY2083" fmla="*/ 4730462 h 6858000"/>
              <a:gd name="connsiteX2084" fmla="*/ 2666265 w 6530564"/>
              <a:gd name="connsiteY2084" fmla="*/ 4733741 h 6858000"/>
              <a:gd name="connsiteX2085" fmla="*/ 2672825 w 6530564"/>
              <a:gd name="connsiteY2085" fmla="*/ 4735499 h 6858000"/>
              <a:gd name="connsiteX2086" fmla="*/ 2675227 w 6530564"/>
              <a:gd name="connsiteY2086" fmla="*/ 4739658 h 6858000"/>
              <a:gd name="connsiteX2087" fmla="*/ 2685067 w 6530564"/>
              <a:gd name="connsiteY2087" fmla="*/ 4742295 h 6858000"/>
              <a:gd name="connsiteX2088" fmla="*/ 2690749 w 6530564"/>
              <a:gd name="connsiteY2088" fmla="*/ 4747334 h 6858000"/>
              <a:gd name="connsiteX2089" fmla="*/ 2688348 w 6530564"/>
              <a:gd name="connsiteY2089" fmla="*/ 4743174 h 6858000"/>
              <a:gd name="connsiteX2090" fmla="*/ 2685948 w 6530564"/>
              <a:gd name="connsiteY2090" fmla="*/ 4739014 h 6858000"/>
              <a:gd name="connsiteX2091" fmla="*/ 2692507 w 6530564"/>
              <a:gd name="connsiteY2091" fmla="*/ 4740773 h 6858000"/>
              <a:gd name="connsiteX2092" fmla="*/ 2709552 w 6530564"/>
              <a:gd name="connsiteY2092" fmla="*/ 4755887 h 6858000"/>
              <a:gd name="connsiteX2093" fmla="*/ 2741239 w 6530564"/>
              <a:gd name="connsiteY2093" fmla="*/ 4781956 h 6858000"/>
              <a:gd name="connsiteX2094" fmla="*/ 2743642 w 6530564"/>
              <a:gd name="connsiteY2094" fmla="*/ 4786115 h 6858000"/>
              <a:gd name="connsiteX2095" fmla="*/ 2746921 w 6530564"/>
              <a:gd name="connsiteY2095" fmla="*/ 4786995 h 6858000"/>
              <a:gd name="connsiteX2096" fmla="*/ 2761565 w 6530564"/>
              <a:gd name="connsiteY2096" fmla="*/ 4797950 h 6858000"/>
              <a:gd name="connsiteX2097" fmla="*/ 2773807 w 6530564"/>
              <a:gd name="connsiteY2097" fmla="*/ 4804745 h 6858000"/>
              <a:gd name="connsiteX2098" fmla="*/ 2793253 w 6530564"/>
              <a:gd name="connsiteY2098" fmla="*/ 4824020 h 6858000"/>
              <a:gd name="connsiteX2099" fmla="*/ 2792374 w 6530564"/>
              <a:gd name="connsiteY2099" fmla="*/ 4827301 h 6858000"/>
              <a:gd name="connsiteX2100" fmla="*/ 2798935 w 6530564"/>
              <a:gd name="connsiteY2100" fmla="*/ 4829058 h 6858000"/>
              <a:gd name="connsiteX2101" fmla="*/ 2802215 w 6530564"/>
              <a:gd name="connsiteY2101" fmla="*/ 4829937 h 6858000"/>
              <a:gd name="connsiteX2102" fmla="*/ 2799813 w 6530564"/>
              <a:gd name="connsiteY2102" fmla="*/ 4825779 h 6858000"/>
              <a:gd name="connsiteX2103" fmla="*/ 2820139 w 6530564"/>
              <a:gd name="connsiteY2103" fmla="*/ 4841771 h 6858000"/>
              <a:gd name="connsiteX2104" fmla="*/ 2822540 w 6530564"/>
              <a:gd name="connsiteY2104" fmla="*/ 4845931 h 6858000"/>
              <a:gd name="connsiteX2105" fmla="*/ 2825821 w 6530564"/>
              <a:gd name="connsiteY2105" fmla="*/ 4846810 h 6858000"/>
              <a:gd name="connsiteX2106" fmla="*/ 2847025 w 6530564"/>
              <a:gd name="connsiteY2106" fmla="*/ 4859523 h 6858000"/>
              <a:gd name="connsiteX2107" fmla="*/ 2843744 w 6530564"/>
              <a:gd name="connsiteY2107" fmla="*/ 4858645 h 6858000"/>
              <a:gd name="connsiteX2108" fmla="*/ 2833903 w 6530564"/>
              <a:gd name="connsiteY2108" fmla="*/ 4856008 h 6858000"/>
              <a:gd name="connsiteX2109" fmla="*/ 2839585 w 6530564"/>
              <a:gd name="connsiteY2109" fmla="*/ 4861046 h 6858000"/>
              <a:gd name="connsiteX2110" fmla="*/ 2841985 w 6530564"/>
              <a:gd name="connsiteY2110" fmla="*/ 4865204 h 6858000"/>
              <a:gd name="connsiteX2111" fmla="*/ 2829743 w 6530564"/>
              <a:gd name="connsiteY2111" fmla="*/ 4858407 h 6858000"/>
              <a:gd name="connsiteX2112" fmla="*/ 2824705 w 6530564"/>
              <a:gd name="connsiteY2112" fmla="*/ 4864090 h 6858000"/>
              <a:gd name="connsiteX2113" fmla="*/ 2845031 w 6530564"/>
              <a:gd name="connsiteY2113" fmla="*/ 4880083 h 6858000"/>
              <a:gd name="connsiteX2114" fmla="*/ 2847433 w 6530564"/>
              <a:gd name="connsiteY2114" fmla="*/ 4884243 h 6858000"/>
              <a:gd name="connsiteX2115" fmla="*/ 2850711 w 6530564"/>
              <a:gd name="connsiteY2115" fmla="*/ 4885122 h 6858000"/>
              <a:gd name="connsiteX2116" fmla="*/ 2853993 w 6530564"/>
              <a:gd name="connsiteY2116" fmla="*/ 4886000 h 6858000"/>
              <a:gd name="connsiteX2117" fmla="*/ 2851592 w 6530564"/>
              <a:gd name="connsiteY2117" fmla="*/ 4881842 h 6858000"/>
              <a:gd name="connsiteX2118" fmla="*/ 2861432 w 6530564"/>
              <a:gd name="connsiteY2118" fmla="*/ 4884479 h 6858000"/>
              <a:gd name="connsiteX2119" fmla="*/ 2865592 w 6530564"/>
              <a:gd name="connsiteY2119" fmla="*/ 4882076 h 6858000"/>
              <a:gd name="connsiteX2120" fmla="*/ 2850949 w 6530564"/>
              <a:gd name="connsiteY2120" fmla="*/ 4871121 h 6858000"/>
              <a:gd name="connsiteX2121" fmla="*/ 2854228 w 6530564"/>
              <a:gd name="connsiteY2121" fmla="*/ 4872001 h 6858000"/>
              <a:gd name="connsiteX2122" fmla="*/ 2861667 w 6530564"/>
              <a:gd name="connsiteY2122" fmla="*/ 4870478 h 6858000"/>
              <a:gd name="connsiteX2123" fmla="*/ 2856769 w 6530564"/>
              <a:gd name="connsiteY2123" fmla="*/ 4866135 h 6858000"/>
              <a:gd name="connsiteX2124" fmla="*/ 2862737 w 6530564"/>
              <a:gd name="connsiteY2124" fmla="*/ 4868128 h 6858000"/>
              <a:gd name="connsiteX2125" fmla="*/ 2877189 w 6530564"/>
              <a:gd name="connsiteY2125" fmla="*/ 4878154 h 6858000"/>
              <a:gd name="connsiteX2126" fmla="*/ 2889669 w 6530564"/>
              <a:gd name="connsiteY2126" fmla="*/ 4870949 h 6858000"/>
              <a:gd name="connsiteX2127" fmla="*/ 2885509 w 6530564"/>
              <a:gd name="connsiteY2127" fmla="*/ 4873350 h 6858000"/>
              <a:gd name="connsiteX2128" fmla="*/ 2884630 w 6530564"/>
              <a:gd name="connsiteY2128" fmla="*/ 4876631 h 6858000"/>
              <a:gd name="connsiteX2129" fmla="*/ 2883750 w 6530564"/>
              <a:gd name="connsiteY2129" fmla="*/ 4879911 h 6858000"/>
              <a:gd name="connsiteX2130" fmla="*/ 2890311 w 6530564"/>
              <a:gd name="connsiteY2130" fmla="*/ 4881670 h 6858000"/>
              <a:gd name="connsiteX2131" fmla="*/ 2893590 w 6530564"/>
              <a:gd name="connsiteY2131" fmla="*/ 4882548 h 6858000"/>
              <a:gd name="connsiteX2132" fmla="*/ 2898394 w 6530564"/>
              <a:gd name="connsiteY2132" fmla="*/ 4890866 h 6858000"/>
              <a:gd name="connsiteX2133" fmla="*/ 2891834 w 6530564"/>
              <a:gd name="connsiteY2133" fmla="*/ 4889109 h 6858000"/>
              <a:gd name="connsiteX2134" fmla="*/ 2890953 w 6530564"/>
              <a:gd name="connsiteY2134" fmla="*/ 4892389 h 6858000"/>
              <a:gd name="connsiteX2135" fmla="*/ 2896636 w 6530564"/>
              <a:gd name="connsiteY2135" fmla="*/ 4897427 h 6858000"/>
              <a:gd name="connsiteX2136" fmla="*/ 2903197 w 6530564"/>
              <a:gd name="connsiteY2136" fmla="*/ 4899185 h 6858000"/>
              <a:gd name="connsiteX2137" fmla="*/ 2911514 w 6530564"/>
              <a:gd name="connsiteY2137" fmla="*/ 4894383 h 6858000"/>
              <a:gd name="connsiteX2138" fmla="*/ 2915674 w 6530564"/>
              <a:gd name="connsiteY2138" fmla="*/ 4891980 h 6858000"/>
              <a:gd name="connsiteX2139" fmla="*/ 2913273 w 6530564"/>
              <a:gd name="connsiteY2139" fmla="*/ 4887822 h 6858000"/>
              <a:gd name="connsiteX2140" fmla="*/ 2928796 w 6530564"/>
              <a:gd name="connsiteY2140" fmla="*/ 4895497 h 6858000"/>
              <a:gd name="connsiteX2141" fmla="*/ 2918954 w 6530564"/>
              <a:gd name="connsiteY2141" fmla="*/ 4892860 h 6858000"/>
              <a:gd name="connsiteX2142" fmla="*/ 2930317 w 6530564"/>
              <a:gd name="connsiteY2142" fmla="*/ 4902935 h 6858000"/>
              <a:gd name="connsiteX2143" fmla="*/ 2929439 w 6530564"/>
              <a:gd name="connsiteY2143" fmla="*/ 4906217 h 6858000"/>
              <a:gd name="connsiteX2144" fmla="*/ 2932718 w 6530564"/>
              <a:gd name="connsiteY2144" fmla="*/ 4907095 h 6858000"/>
              <a:gd name="connsiteX2145" fmla="*/ 2935999 w 6530564"/>
              <a:gd name="connsiteY2145" fmla="*/ 4907975 h 6858000"/>
              <a:gd name="connsiteX2146" fmla="*/ 2936878 w 6530564"/>
              <a:gd name="connsiteY2146" fmla="*/ 4904694 h 6858000"/>
              <a:gd name="connsiteX2147" fmla="*/ 2941680 w 6530564"/>
              <a:gd name="connsiteY2147" fmla="*/ 4913011 h 6858000"/>
              <a:gd name="connsiteX2148" fmla="*/ 2961363 w 6530564"/>
              <a:gd name="connsiteY2148" fmla="*/ 4918285 h 6858000"/>
              <a:gd name="connsiteX2149" fmla="*/ 2954802 w 6530564"/>
              <a:gd name="connsiteY2149" fmla="*/ 4916527 h 6858000"/>
              <a:gd name="connsiteX2150" fmla="*/ 2972726 w 6530564"/>
              <a:gd name="connsiteY2150" fmla="*/ 4928362 h 6858000"/>
              <a:gd name="connsiteX2151" fmla="*/ 2968566 w 6530564"/>
              <a:gd name="connsiteY2151" fmla="*/ 4930764 h 6858000"/>
              <a:gd name="connsiteX2152" fmla="*/ 2971848 w 6530564"/>
              <a:gd name="connsiteY2152" fmla="*/ 4931642 h 6858000"/>
              <a:gd name="connsiteX2153" fmla="*/ 2970967 w 6530564"/>
              <a:gd name="connsiteY2153" fmla="*/ 4934923 h 6858000"/>
              <a:gd name="connsiteX2154" fmla="*/ 2966810 w 6530564"/>
              <a:gd name="connsiteY2154" fmla="*/ 4937324 h 6858000"/>
              <a:gd name="connsiteX2155" fmla="*/ 2939043 w 6530564"/>
              <a:gd name="connsiteY2155" fmla="*/ 4922854 h 6858000"/>
              <a:gd name="connsiteX2156" fmla="*/ 2939923 w 6530564"/>
              <a:gd name="connsiteY2156" fmla="*/ 4919573 h 6858000"/>
              <a:gd name="connsiteX2157" fmla="*/ 2927680 w 6530564"/>
              <a:gd name="connsiteY2157" fmla="*/ 4912777 h 6858000"/>
              <a:gd name="connsiteX2158" fmla="*/ 2935764 w 6530564"/>
              <a:gd name="connsiteY2158" fmla="*/ 4921974 h 6858000"/>
              <a:gd name="connsiteX2159" fmla="*/ 2920241 w 6530564"/>
              <a:gd name="connsiteY2159" fmla="*/ 4914300 h 6858000"/>
              <a:gd name="connsiteX2160" fmla="*/ 2917839 w 6530564"/>
              <a:gd name="connsiteY2160" fmla="*/ 4910140 h 6858000"/>
              <a:gd name="connsiteX2161" fmla="*/ 2914560 w 6530564"/>
              <a:gd name="connsiteY2161" fmla="*/ 4909260 h 6858000"/>
              <a:gd name="connsiteX2162" fmla="*/ 2910401 w 6530564"/>
              <a:gd name="connsiteY2162" fmla="*/ 4911663 h 6858000"/>
              <a:gd name="connsiteX2163" fmla="*/ 2912801 w 6530564"/>
              <a:gd name="connsiteY2163" fmla="*/ 4915821 h 6858000"/>
              <a:gd name="connsiteX2164" fmla="*/ 2918484 w 6530564"/>
              <a:gd name="connsiteY2164" fmla="*/ 4920859 h 6858000"/>
              <a:gd name="connsiteX2165" fmla="*/ 2921765 w 6530564"/>
              <a:gd name="connsiteY2165" fmla="*/ 4921739 h 6858000"/>
              <a:gd name="connsiteX2166" fmla="*/ 2922643 w 6530564"/>
              <a:gd name="connsiteY2166" fmla="*/ 4918458 h 6858000"/>
              <a:gd name="connsiteX2167" fmla="*/ 2965929 w 6530564"/>
              <a:gd name="connsiteY2167" fmla="*/ 4940604 h 6858000"/>
              <a:gd name="connsiteX2168" fmla="*/ 2968331 w 6530564"/>
              <a:gd name="connsiteY2168" fmla="*/ 4944764 h 6858000"/>
              <a:gd name="connsiteX2169" fmla="*/ 2971612 w 6530564"/>
              <a:gd name="connsiteY2169" fmla="*/ 4945642 h 6858000"/>
              <a:gd name="connsiteX2170" fmla="*/ 2974892 w 6530564"/>
              <a:gd name="connsiteY2170" fmla="*/ 4946522 h 6858000"/>
              <a:gd name="connsiteX2171" fmla="*/ 2992815 w 6530564"/>
              <a:gd name="connsiteY2171" fmla="*/ 4958356 h 6858000"/>
              <a:gd name="connsiteX2172" fmla="*/ 2993695 w 6530564"/>
              <a:gd name="connsiteY2172" fmla="*/ 4955076 h 6858000"/>
              <a:gd name="connsiteX2173" fmla="*/ 2996095 w 6530564"/>
              <a:gd name="connsiteY2173" fmla="*/ 4959234 h 6858000"/>
              <a:gd name="connsiteX2174" fmla="*/ 3001778 w 6530564"/>
              <a:gd name="connsiteY2174" fmla="*/ 4964274 h 6858000"/>
              <a:gd name="connsiteX2175" fmla="*/ 3005937 w 6530564"/>
              <a:gd name="connsiteY2175" fmla="*/ 4961873 h 6858000"/>
              <a:gd name="connsiteX2176" fmla="*/ 3075465 w 6530564"/>
              <a:gd name="connsiteY2176" fmla="*/ 4991048 h 6858000"/>
              <a:gd name="connsiteX2177" fmla="*/ 3081147 w 6530564"/>
              <a:gd name="connsiteY2177" fmla="*/ 4996088 h 6858000"/>
              <a:gd name="connsiteX2178" fmla="*/ 3084428 w 6530564"/>
              <a:gd name="connsiteY2178" fmla="*/ 4996967 h 6858000"/>
              <a:gd name="connsiteX2179" fmla="*/ 3085306 w 6530564"/>
              <a:gd name="connsiteY2179" fmla="*/ 4993685 h 6858000"/>
              <a:gd name="connsiteX2180" fmla="*/ 3103230 w 6530564"/>
              <a:gd name="connsiteY2180" fmla="*/ 5005520 h 6858000"/>
              <a:gd name="connsiteX2181" fmla="*/ 3106511 w 6530564"/>
              <a:gd name="connsiteY2181" fmla="*/ 5006399 h 6858000"/>
              <a:gd name="connsiteX2182" fmla="*/ 3113070 w 6530564"/>
              <a:gd name="connsiteY2182" fmla="*/ 5008157 h 6858000"/>
              <a:gd name="connsiteX2183" fmla="*/ 3116351 w 6530564"/>
              <a:gd name="connsiteY2183" fmla="*/ 5009036 h 6858000"/>
              <a:gd name="connsiteX2184" fmla="*/ 3118751 w 6530564"/>
              <a:gd name="connsiteY2184" fmla="*/ 5013195 h 6858000"/>
              <a:gd name="connsiteX2185" fmla="*/ 3122032 w 6530564"/>
              <a:gd name="connsiteY2185" fmla="*/ 5014073 h 6858000"/>
              <a:gd name="connsiteX2186" fmla="*/ 3141713 w 6530564"/>
              <a:gd name="connsiteY2186" fmla="*/ 5019348 h 6858000"/>
              <a:gd name="connsiteX2187" fmla="*/ 3144995 w 6530564"/>
              <a:gd name="connsiteY2187" fmla="*/ 5020227 h 6858000"/>
              <a:gd name="connsiteX2188" fmla="*/ 3151555 w 6530564"/>
              <a:gd name="connsiteY2188" fmla="*/ 5021985 h 6858000"/>
              <a:gd name="connsiteX2189" fmla="*/ 3154835 w 6530564"/>
              <a:gd name="connsiteY2189" fmla="*/ 5022864 h 6858000"/>
              <a:gd name="connsiteX2190" fmla="*/ 3177797 w 6530564"/>
              <a:gd name="connsiteY2190" fmla="*/ 5029016 h 6858000"/>
              <a:gd name="connsiteX2191" fmla="*/ 3189161 w 6530564"/>
              <a:gd name="connsiteY2191" fmla="*/ 5039093 h 6858000"/>
              <a:gd name="connsiteX2192" fmla="*/ 3191561 w 6530564"/>
              <a:gd name="connsiteY2192" fmla="*/ 5043251 h 6858000"/>
              <a:gd name="connsiteX2193" fmla="*/ 3194841 w 6530564"/>
              <a:gd name="connsiteY2193" fmla="*/ 5044131 h 6858000"/>
              <a:gd name="connsiteX2194" fmla="*/ 3195720 w 6530564"/>
              <a:gd name="connsiteY2194" fmla="*/ 5040850 h 6858000"/>
              <a:gd name="connsiteX2195" fmla="*/ 3192440 w 6530564"/>
              <a:gd name="connsiteY2195" fmla="*/ 5039972 h 6858000"/>
              <a:gd name="connsiteX2196" fmla="*/ 3206440 w 6530564"/>
              <a:gd name="connsiteY2196" fmla="*/ 5040207 h 6858000"/>
              <a:gd name="connsiteX2197" fmla="*/ 3204682 w 6530564"/>
              <a:gd name="connsiteY2197" fmla="*/ 5046768 h 6858000"/>
              <a:gd name="connsiteX2198" fmla="*/ 3200777 w 6530564"/>
              <a:gd name="connsiteY2198" fmla="*/ 5049024 h 6858000"/>
              <a:gd name="connsiteX2199" fmla="*/ 3182802 w 6530564"/>
              <a:gd name="connsiteY2199" fmla="*/ 5042937 h 6858000"/>
              <a:gd name="connsiteX2200" fmla="*/ 3134918 w 6530564"/>
              <a:gd name="connsiteY2200" fmla="*/ 5031590 h 6858000"/>
              <a:gd name="connsiteX2201" fmla="*/ 3132517 w 6530564"/>
              <a:gd name="connsiteY2201" fmla="*/ 5027430 h 6858000"/>
              <a:gd name="connsiteX2202" fmla="*/ 3129237 w 6530564"/>
              <a:gd name="connsiteY2202" fmla="*/ 5026552 h 6858000"/>
              <a:gd name="connsiteX2203" fmla="*/ 3111956 w 6530564"/>
              <a:gd name="connsiteY2203" fmla="*/ 5025438 h 6858000"/>
              <a:gd name="connsiteX2204" fmla="*/ 3125078 w 6530564"/>
              <a:gd name="connsiteY2204" fmla="*/ 5028953 h 6858000"/>
              <a:gd name="connsiteX2205" fmla="*/ 3120918 w 6530564"/>
              <a:gd name="connsiteY2205" fmla="*/ 5031354 h 6858000"/>
              <a:gd name="connsiteX2206" fmla="*/ 3124199 w 6530564"/>
              <a:gd name="connsiteY2206" fmla="*/ 5032234 h 6858000"/>
              <a:gd name="connsiteX2207" fmla="*/ 3127479 w 6530564"/>
              <a:gd name="connsiteY2207" fmla="*/ 5033113 h 6858000"/>
              <a:gd name="connsiteX2208" fmla="*/ 3130758 w 6530564"/>
              <a:gd name="connsiteY2208" fmla="*/ 5033991 h 6858000"/>
              <a:gd name="connsiteX2209" fmla="*/ 3159167 w 6530564"/>
              <a:gd name="connsiteY2209" fmla="*/ 5059182 h 6858000"/>
              <a:gd name="connsiteX2210" fmla="*/ 3223421 w 6530564"/>
              <a:gd name="connsiteY2210" fmla="*/ 5108042 h 6858000"/>
              <a:gd name="connsiteX2211" fmla="*/ 3225824 w 6530564"/>
              <a:gd name="connsiteY2211" fmla="*/ 5112200 h 6858000"/>
              <a:gd name="connsiteX2212" fmla="*/ 3228223 w 6530564"/>
              <a:gd name="connsiteY2212" fmla="*/ 5116360 h 6858000"/>
              <a:gd name="connsiteX2213" fmla="*/ 3224065 w 6530564"/>
              <a:gd name="connsiteY2213" fmla="*/ 5118761 h 6858000"/>
              <a:gd name="connsiteX2214" fmla="*/ 3233907 w 6530564"/>
              <a:gd name="connsiteY2214" fmla="*/ 5121398 h 6858000"/>
              <a:gd name="connsiteX2215" fmla="*/ 3292714 w 6530564"/>
              <a:gd name="connsiteY2215" fmla="*/ 5151219 h 6858000"/>
              <a:gd name="connsiteX2216" fmla="*/ 3285275 w 6530564"/>
              <a:gd name="connsiteY2216" fmla="*/ 5152742 h 6858000"/>
              <a:gd name="connsiteX2217" fmla="*/ 3319365 w 6530564"/>
              <a:gd name="connsiteY2217" fmla="*/ 5182971 h 6858000"/>
              <a:gd name="connsiteX2218" fmla="*/ 3312805 w 6530564"/>
              <a:gd name="connsiteY2218" fmla="*/ 5181213 h 6858000"/>
              <a:gd name="connsiteX2219" fmla="*/ 3309524 w 6530564"/>
              <a:gd name="connsiteY2219" fmla="*/ 5180334 h 6858000"/>
              <a:gd name="connsiteX2220" fmla="*/ 3311927 w 6530564"/>
              <a:gd name="connsiteY2220" fmla="*/ 5184492 h 6858000"/>
              <a:gd name="connsiteX2221" fmla="*/ 3318486 w 6530564"/>
              <a:gd name="connsiteY2221" fmla="*/ 5186251 h 6858000"/>
              <a:gd name="connsiteX2222" fmla="*/ 3266002 w 6530564"/>
              <a:gd name="connsiteY2222" fmla="*/ 5172187 h 6858000"/>
              <a:gd name="connsiteX2223" fmla="*/ 3342499 w 6530564"/>
              <a:gd name="connsiteY2223" fmla="*/ 5227844 h 6858000"/>
              <a:gd name="connsiteX2224" fmla="*/ 3348824 w 6530564"/>
              <a:gd name="connsiteY2224" fmla="*/ 5243600 h 6858000"/>
              <a:gd name="connsiteX2225" fmla="*/ 3338105 w 6530564"/>
              <a:gd name="connsiteY2225" fmla="*/ 5244245 h 6858000"/>
              <a:gd name="connsiteX2226" fmla="*/ 3260257 w 6530564"/>
              <a:gd name="connsiteY2226" fmla="*/ 5219869 h 6858000"/>
              <a:gd name="connsiteX2227" fmla="*/ 3243621 w 6530564"/>
              <a:gd name="connsiteY2227" fmla="*/ 5229475 h 6858000"/>
              <a:gd name="connsiteX2228" fmla="*/ 3201857 w 6530564"/>
              <a:gd name="connsiteY2228" fmla="*/ 5214769 h 6858000"/>
              <a:gd name="connsiteX2229" fmla="*/ 3219780 w 6530564"/>
              <a:gd name="connsiteY2229" fmla="*/ 5226604 h 6858000"/>
              <a:gd name="connsiteX2230" fmla="*/ 3193538 w 6530564"/>
              <a:gd name="connsiteY2230" fmla="*/ 5219573 h 6858000"/>
              <a:gd name="connsiteX2231" fmla="*/ 3204023 w 6530564"/>
              <a:gd name="connsiteY2231" fmla="*/ 5232929 h 6858000"/>
              <a:gd name="connsiteX2232" fmla="*/ 3042882 w 6530564"/>
              <a:gd name="connsiteY2232" fmla="*/ 5165139 h 6858000"/>
              <a:gd name="connsiteX2233" fmla="*/ 3027359 w 6530564"/>
              <a:gd name="connsiteY2233" fmla="*/ 5157464 h 6858000"/>
              <a:gd name="connsiteX2234" fmla="*/ 1894782 w 6530564"/>
              <a:gd name="connsiteY2234" fmla="*/ 3584788 h 6858000"/>
              <a:gd name="connsiteX2235" fmla="*/ 1895662 w 6530564"/>
              <a:gd name="connsiteY2235" fmla="*/ 3581506 h 6858000"/>
              <a:gd name="connsiteX2236" fmla="*/ 1896540 w 6530564"/>
              <a:gd name="connsiteY2236" fmla="*/ 3578226 h 6858000"/>
              <a:gd name="connsiteX2237" fmla="*/ 1900698 w 6530564"/>
              <a:gd name="connsiteY2237" fmla="*/ 3575825 h 6858000"/>
              <a:gd name="connsiteX2238" fmla="*/ 1902221 w 6530564"/>
              <a:gd name="connsiteY2238" fmla="*/ 3583265 h 6858000"/>
              <a:gd name="connsiteX2239" fmla="*/ 1908782 w 6530564"/>
              <a:gd name="connsiteY2239" fmla="*/ 3585022 h 6858000"/>
              <a:gd name="connsiteX2240" fmla="*/ 1907259 w 6530564"/>
              <a:gd name="connsiteY2240" fmla="*/ 3577584 h 6858000"/>
              <a:gd name="connsiteX2241" fmla="*/ 1904858 w 6530564"/>
              <a:gd name="connsiteY2241" fmla="*/ 3573425 h 6858000"/>
              <a:gd name="connsiteX2242" fmla="*/ 1905737 w 6530564"/>
              <a:gd name="connsiteY2242" fmla="*/ 3570143 h 6858000"/>
              <a:gd name="connsiteX2243" fmla="*/ 1911655 w 6530564"/>
              <a:gd name="connsiteY2243" fmla="*/ 3561181 h 6858000"/>
              <a:gd name="connsiteX2244" fmla="*/ 1902693 w 6530564"/>
              <a:gd name="connsiteY2244" fmla="*/ 3555264 h 6858000"/>
              <a:gd name="connsiteX2245" fmla="*/ 1904214 w 6530564"/>
              <a:gd name="connsiteY2245" fmla="*/ 3562704 h 6858000"/>
              <a:gd name="connsiteX2246" fmla="*/ 1898533 w 6530564"/>
              <a:gd name="connsiteY2246" fmla="*/ 3557666 h 6858000"/>
              <a:gd name="connsiteX2247" fmla="*/ 1899176 w 6530564"/>
              <a:gd name="connsiteY2247" fmla="*/ 3568386 h 6858000"/>
              <a:gd name="connsiteX2248" fmla="*/ 1901577 w 6530564"/>
              <a:gd name="connsiteY2248" fmla="*/ 3572544 h 6858000"/>
              <a:gd name="connsiteX2249" fmla="*/ 1895896 w 6530564"/>
              <a:gd name="connsiteY2249" fmla="*/ 3567506 h 6858000"/>
              <a:gd name="connsiteX2250" fmla="*/ 1896775 w 6530564"/>
              <a:gd name="connsiteY2250" fmla="*/ 3564227 h 6858000"/>
              <a:gd name="connsiteX2251" fmla="*/ 1894373 w 6530564"/>
              <a:gd name="connsiteY2251" fmla="*/ 3560067 h 6858000"/>
              <a:gd name="connsiteX2252" fmla="*/ 1891094 w 6530564"/>
              <a:gd name="connsiteY2252" fmla="*/ 3559188 h 6858000"/>
              <a:gd name="connsiteX2253" fmla="*/ 1879920 w 6530564"/>
              <a:gd name="connsiteY2253" fmla="*/ 3390951 h 6858000"/>
              <a:gd name="connsiteX2254" fmla="*/ 1885837 w 6530564"/>
              <a:gd name="connsiteY2254" fmla="*/ 3381989 h 6858000"/>
              <a:gd name="connsiteX2255" fmla="*/ 1882557 w 6530564"/>
              <a:gd name="connsiteY2255" fmla="*/ 3381111 h 6858000"/>
              <a:gd name="connsiteX2256" fmla="*/ 1949501 w 6530564"/>
              <a:gd name="connsiteY2256" fmla="*/ 2829488 h 6858000"/>
              <a:gd name="connsiteX2257" fmla="*/ 2643562 w 6530564"/>
              <a:gd name="connsiteY2257" fmla="*/ 1774383 h 6858000"/>
              <a:gd name="connsiteX2258" fmla="*/ 2640925 w 6530564"/>
              <a:gd name="connsiteY2258" fmla="*/ 1784224 h 6858000"/>
              <a:gd name="connsiteX2259" fmla="*/ 2686913 w 6530564"/>
              <a:gd name="connsiteY2259" fmla="*/ 1743809 h 6858000"/>
              <a:gd name="connsiteX2260" fmla="*/ 2683632 w 6530564"/>
              <a:gd name="connsiteY2260" fmla="*/ 1742931 h 6858000"/>
              <a:gd name="connsiteX2261" fmla="*/ 2744497 w 6530564"/>
              <a:gd name="connsiteY2261" fmla="*/ 1699471 h 6858000"/>
              <a:gd name="connsiteX2262" fmla="*/ 2782809 w 6530564"/>
              <a:gd name="connsiteY2262" fmla="*/ 1674577 h 6858000"/>
              <a:gd name="connsiteX2263" fmla="*/ 2786969 w 6530564"/>
              <a:gd name="connsiteY2263" fmla="*/ 1672176 h 6858000"/>
              <a:gd name="connsiteX2264" fmla="*/ 2787847 w 6530564"/>
              <a:gd name="connsiteY2264" fmla="*/ 1668896 h 6858000"/>
              <a:gd name="connsiteX2265" fmla="*/ 2795287 w 6530564"/>
              <a:gd name="connsiteY2265" fmla="*/ 1667374 h 6858000"/>
              <a:gd name="connsiteX2266" fmla="*/ 2812803 w 6530564"/>
              <a:gd name="connsiteY2266" fmla="*/ 1654488 h 6858000"/>
              <a:gd name="connsiteX2267" fmla="*/ 2867751 w 6530564"/>
              <a:gd name="connsiteY2267" fmla="*/ 1619990 h 6858000"/>
              <a:gd name="connsiteX2268" fmla="*/ 2892707 w 6530564"/>
              <a:gd name="connsiteY2268" fmla="*/ 1605583 h 6858000"/>
              <a:gd name="connsiteX2269" fmla="*/ 2945898 w 6530564"/>
              <a:gd name="connsiteY2269" fmla="*/ 1577646 h 6858000"/>
              <a:gd name="connsiteX2270" fmla="*/ 2945019 w 6530564"/>
              <a:gd name="connsiteY2270" fmla="*/ 1580925 h 6858000"/>
              <a:gd name="connsiteX2271" fmla="*/ 2954215 w 6530564"/>
              <a:gd name="connsiteY2271" fmla="*/ 1572842 h 6858000"/>
              <a:gd name="connsiteX2272" fmla="*/ 3187642 w 6530564"/>
              <a:gd name="connsiteY2272" fmla="*/ 1469266 h 6858000"/>
              <a:gd name="connsiteX2273" fmla="*/ 3206518 w 6530564"/>
              <a:gd name="connsiteY2273" fmla="*/ 1462968 h 6858000"/>
              <a:gd name="connsiteX2274" fmla="*/ 3279061 w 6530564"/>
              <a:gd name="connsiteY2274" fmla="*/ 1433119 h 6858000"/>
              <a:gd name="connsiteX2275" fmla="*/ 3268731 w 6530564"/>
              <a:gd name="connsiteY2275" fmla="*/ 1435621 h 6858000"/>
              <a:gd name="connsiteX2276" fmla="*/ 3291288 w 6530564"/>
              <a:gd name="connsiteY2276" fmla="*/ 1428088 h 6858000"/>
              <a:gd name="connsiteX2277" fmla="*/ 3299007 w 6530564"/>
              <a:gd name="connsiteY2277" fmla="*/ 1424913 h 6858000"/>
              <a:gd name="connsiteX2278" fmla="*/ 2502762 w 6530564"/>
              <a:gd name="connsiteY2278" fmla="*/ 1367737 h 6858000"/>
              <a:gd name="connsiteX2279" fmla="*/ 2499088 w 6530564"/>
              <a:gd name="connsiteY2279" fmla="*/ 1373406 h 6858000"/>
              <a:gd name="connsiteX2280" fmla="*/ 2508432 w 6530564"/>
              <a:gd name="connsiteY2280" fmla="*/ 1371410 h 6858000"/>
              <a:gd name="connsiteX2281" fmla="*/ 2472589 w 6530564"/>
              <a:gd name="connsiteY2281" fmla="*/ 1406541 h 6858000"/>
              <a:gd name="connsiteX2282" fmla="*/ 2428360 w 6530564"/>
              <a:gd name="connsiteY2282" fmla="*/ 1430993 h 6858000"/>
              <a:gd name="connsiteX2283" fmla="*/ 2427665 w 6530564"/>
              <a:gd name="connsiteY2283" fmla="*/ 1427740 h 6858000"/>
              <a:gd name="connsiteX2284" fmla="*/ 2423991 w 6530564"/>
              <a:gd name="connsiteY2284" fmla="*/ 1433409 h 6858000"/>
              <a:gd name="connsiteX2285" fmla="*/ 2406305 w 6530564"/>
              <a:gd name="connsiteY2285" fmla="*/ 1442071 h 6858000"/>
              <a:gd name="connsiteX2286" fmla="*/ 2401635 w 6530564"/>
              <a:gd name="connsiteY2286" fmla="*/ 1443068 h 6858000"/>
              <a:gd name="connsiteX2287" fmla="*/ 2402632 w 6530564"/>
              <a:gd name="connsiteY2287" fmla="*/ 1447739 h 6858000"/>
              <a:gd name="connsiteX2288" fmla="*/ 2397962 w 6530564"/>
              <a:gd name="connsiteY2288" fmla="*/ 1448738 h 6858000"/>
              <a:gd name="connsiteX2289" fmla="*/ 2368524 w 6530564"/>
              <a:gd name="connsiteY2289" fmla="*/ 1462091 h 6858000"/>
              <a:gd name="connsiteX2290" fmla="*/ 2436136 w 6530564"/>
              <a:gd name="connsiteY2290" fmla="*/ 1405006 h 6858000"/>
              <a:gd name="connsiteX2291" fmla="*/ 2447028 w 6530564"/>
              <a:gd name="connsiteY2291" fmla="*/ 1404065 h 6858000"/>
              <a:gd name="connsiteX2292" fmla="*/ 2493419 w 6530564"/>
              <a:gd name="connsiteY2292" fmla="*/ 1369732 h 6858000"/>
              <a:gd name="connsiteX2293" fmla="*/ 2502762 w 6530564"/>
              <a:gd name="connsiteY2293" fmla="*/ 1367737 h 6858000"/>
              <a:gd name="connsiteX2294" fmla="*/ 3694920 w 6530564"/>
              <a:gd name="connsiteY2294" fmla="*/ 1351768 h 6858000"/>
              <a:gd name="connsiteX2295" fmla="*/ 3592642 w 6530564"/>
              <a:gd name="connsiteY2295" fmla="*/ 1364711 h 6858000"/>
              <a:gd name="connsiteX2296" fmla="*/ 3590251 w 6530564"/>
              <a:gd name="connsiteY2296" fmla="*/ 1366035 h 6858000"/>
              <a:gd name="connsiteX2297" fmla="*/ 3570147 w 6530564"/>
              <a:gd name="connsiteY2297" fmla="*/ 1371907 h 6858000"/>
              <a:gd name="connsiteX2298" fmla="*/ 3581954 w 6530564"/>
              <a:gd name="connsiteY2298" fmla="*/ 1369853 h 6858000"/>
              <a:gd name="connsiteX2299" fmla="*/ 3656160 w 6530564"/>
              <a:gd name="connsiteY2299" fmla="*/ 1363370 h 6858000"/>
              <a:gd name="connsiteX2300" fmla="*/ 2840435 w 6530564"/>
              <a:gd name="connsiteY2300" fmla="*/ 1256522 h 6858000"/>
              <a:gd name="connsiteX2301" fmla="*/ 2754000 w 6530564"/>
              <a:gd name="connsiteY2301" fmla="*/ 1309177 h 6858000"/>
              <a:gd name="connsiteX2302" fmla="*/ 2675675 w 6530564"/>
              <a:gd name="connsiteY2302" fmla="*/ 1354070 h 6858000"/>
              <a:gd name="connsiteX2303" fmla="*/ 2664839 w 6530564"/>
              <a:gd name="connsiteY2303" fmla="*/ 1363575 h 6858000"/>
              <a:gd name="connsiteX2304" fmla="*/ 2606905 w 6530564"/>
              <a:gd name="connsiteY2304" fmla="*/ 1394572 h 6858000"/>
              <a:gd name="connsiteX2305" fmla="*/ 2606162 w 6530564"/>
              <a:gd name="connsiteY2305" fmla="*/ 1394488 h 6858000"/>
              <a:gd name="connsiteX2306" fmla="*/ 2606032 w 6530564"/>
              <a:gd name="connsiteY2306" fmla="*/ 1395039 h 6858000"/>
              <a:gd name="connsiteX2307" fmla="*/ 2569460 w 6530564"/>
              <a:gd name="connsiteY2307" fmla="*/ 1414607 h 6858000"/>
              <a:gd name="connsiteX2308" fmla="*/ 2535666 w 6530564"/>
              <a:gd name="connsiteY2308" fmla="*/ 1437142 h 6858000"/>
              <a:gd name="connsiteX2309" fmla="*/ 2557774 w 6530564"/>
              <a:gd name="connsiteY2309" fmla="*/ 1419478 h 6858000"/>
              <a:gd name="connsiteX2310" fmla="*/ 2743660 w 6530564"/>
              <a:gd name="connsiteY2310" fmla="*/ 1306503 h 6858000"/>
              <a:gd name="connsiteX2311" fmla="*/ 2803068 w 6530564"/>
              <a:gd name="connsiteY2311" fmla="*/ 1264505 h 6858000"/>
              <a:gd name="connsiteX2312" fmla="*/ 2840435 w 6530564"/>
              <a:gd name="connsiteY2312" fmla="*/ 1256522 h 6858000"/>
              <a:gd name="connsiteX2313" fmla="*/ 4291945 w 6530564"/>
              <a:gd name="connsiteY2313" fmla="*/ 1253435 h 6858000"/>
              <a:gd name="connsiteX2314" fmla="*/ 4284137 w 6530564"/>
              <a:gd name="connsiteY2314" fmla="*/ 1260101 h 6858000"/>
              <a:gd name="connsiteX2315" fmla="*/ 4298921 w 6530564"/>
              <a:gd name="connsiteY2315" fmla="*/ 1275741 h 6858000"/>
              <a:gd name="connsiteX2316" fmla="*/ 4450293 w 6530564"/>
              <a:gd name="connsiteY2316" fmla="*/ 1304623 h 6858000"/>
              <a:gd name="connsiteX2317" fmla="*/ 4748991 w 6530564"/>
              <a:gd name="connsiteY2317" fmla="*/ 1398504 h 6858000"/>
              <a:gd name="connsiteX2318" fmla="*/ 4900593 w 6530564"/>
              <a:gd name="connsiteY2318" fmla="*/ 1470664 h 6858000"/>
              <a:gd name="connsiteX2319" fmla="*/ 4850303 w 6530564"/>
              <a:gd name="connsiteY2319" fmla="*/ 1427852 h 6858000"/>
              <a:gd name="connsiteX2320" fmla="*/ 4826319 w 6530564"/>
              <a:gd name="connsiteY2320" fmla="*/ 1412622 h 6858000"/>
              <a:gd name="connsiteX2321" fmla="*/ 4657237 w 6530564"/>
              <a:gd name="connsiteY2321" fmla="*/ 1344015 h 6858000"/>
              <a:gd name="connsiteX2322" fmla="*/ 4341169 w 6530564"/>
              <a:gd name="connsiteY2322" fmla="*/ 1265164 h 6858000"/>
              <a:gd name="connsiteX2323" fmla="*/ 4302669 w 6530564"/>
              <a:gd name="connsiteY2323" fmla="*/ 1256309 h 6858000"/>
              <a:gd name="connsiteX2324" fmla="*/ 4291945 w 6530564"/>
              <a:gd name="connsiteY2324" fmla="*/ 1253435 h 6858000"/>
              <a:gd name="connsiteX2325" fmla="*/ 3498102 w 6530564"/>
              <a:gd name="connsiteY2325" fmla="*/ 1245800 h 6858000"/>
              <a:gd name="connsiteX2326" fmla="*/ 3459267 w 6530564"/>
              <a:gd name="connsiteY2326" fmla="*/ 1255133 h 6858000"/>
              <a:gd name="connsiteX2327" fmla="*/ 3459939 w 6530564"/>
              <a:gd name="connsiteY2327" fmla="*/ 1258420 h 6858000"/>
              <a:gd name="connsiteX2328" fmla="*/ 5350802 w 6530564"/>
              <a:gd name="connsiteY2328" fmla="*/ 1233036 h 6858000"/>
              <a:gd name="connsiteX2329" fmla="*/ 5351799 w 6530564"/>
              <a:gd name="connsiteY2329" fmla="*/ 1237706 h 6858000"/>
              <a:gd name="connsiteX2330" fmla="*/ 5346131 w 6530564"/>
              <a:gd name="connsiteY2330" fmla="*/ 1234033 h 6858000"/>
              <a:gd name="connsiteX2331" fmla="*/ 5350802 w 6530564"/>
              <a:gd name="connsiteY2331" fmla="*/ 1233036 h 6858000"/>
              <a:gd name="connsiteX2332" fmla="*/ 5345813 w 6530564"/>
              <a:gd name="connsiteY2332" fmla="*/ 1209681 h 6858000"/>
              <a:gd name="connsiteX2333" fmla="*/ 5351481 w 6530564"/>
              <a:gd name="connsiteY2333" fmla="*/ 1213353 h 6858000"/>
              <a:gd name="connsiteX2334" fmla="*/ 5346810 w 6530564"/>
              <a:gd name="connsiteY2334" fmla="*/ 1214352 h 6858000"/>
              <a:gd name="connsiteX2335" fmla="*/ 5345813 w 6530564"/>
              <a:gd name="connsiteY2335" fmla="*/ 1209681 h 6858000"/>
              <a:gd name="connsiteX2336" fmla="*/ 5343817 w 6530564"/>
              <a:gd name="connsiteY2336" fmla="*/ 1200338 h 6858000"/>
              <a:gd name="connsiteX2337" fmla="*/ 5349485 w 6530564"/>
              <a:gd name="connsiteY2337" fmla="*/ 1204011 h 6858000"/>
              <a:gd name="connsiteX2338" fmla="*/ 5339148 w 6530564"/>
              <a:gd name="connsiteY2338" fmla="*/ 1201337 h 6858000"/>
              <a:gd name="connsiteX2339" fmla="*/ 2761703 w 6530564"/>
              <a:gd name="connsiteY2339" fmla="*/ 1151674 h 6858000"/>
              <a:gd name="connsiteX2340" fmla="*/ 2748959 w 6530564"/>
              <a:gd name="connsiteY2340" fmla="*/ 1165559 h 6858000"/>
              <a:gd name="connsiteX2341" fmla="*/ 2722385 w 6530564"/>
              <a:gd name="connsiteY2341" fmla="*/ 1184058 h 6858000"/>
              <a:gd name="connsiteX2342" fmla="*/ 2716716 w 6530564"/>
              <a:gd name="connsiteY2342" fmla="*/ 1180384 h 6858000"/>
              <a:gd name="connsiteX2343" fmla="*/ 2657309 w 6530564"/>
              <a:gd name="connsiteY2343" fmla="*/ 1222382 h 6858000"/>
              <a:gd name="connsiteX2344" fmla="*/ 2660982 w 6530564"/>
              <a:gd name="connsiteY2344" fmla="*/ 1216713 h 6858000"/>
              <a:gd name="connsiteX2345" fmla="*/ 2595906 w 6530564"/>
              <a:gd name="connsiteY2345" fmla="*/ 1255037 h 6858000"/>
              <a:gd name="connsiteX2346" fmla="*/ 2592233 w 6530564"/>
              <a:gd name="connsiteY2346" fmla="*/ 1260706 h 6858000"/>
              <a:gd name="connsiteX2347" fmla="*/ 2606247 w 6530564"/>
              <a:gd name="connsiteY2347" fmla="*/ 1257713 h 6858000"/>
              <a:gd name="connsiteX2348" fmla="*/ 2577796 w 6530564"/>
              <a:gd name="connsiteY2348" fmla="*/ 1276001 h 6858000"/>
              <a:gd name="connsiteX2349" fmla="*/ 2560312 w 6530564"/>
              <a:gd name="connsiteY2349" fmla="*/ 1291636 h 6858000"/>
              <a:gd name="connsiteX2350" fmla="*/ 2559859 w 6530564"/>
              <a:gd name="connsiteY2350" fmla="*/ 1291860 h 6858000"/>
              <a:gd name="connsiteX2351" fmla="*/ 2560069 w 6530564"/>
              <a:gd name="connsiteY2351" fmla="*/ 1281620 h 6858000"/>
              <a:gd name="connsiteX2352" fmla="*/ 2548516 w 6530564"/>
              <a:gd name="connsiteY2352" fmla="*/ 1284699 h 6858000"/>
              <a:gd name="connsiteX2353" fmla="*/ 2549928 w 6530564"/>
              <a:gd name="connsiteY2353" fmla="*/ 1294165 h 6858000"/>
              <a:gd name="connsiteX2354" fmla="*/ 2549342 w 6530564"/>
              <a:gd name="connsiteY2354" fmla="*/ 1297035 h 6858000"/>
              <a:gd name="connsiteX2355" fmla="*/ 2541806 w 6530564"/>
              <a:gd name="connsiteY2355" fmla="*/ 1300742 h 6858000"/>
              <a:gd name="connsiteX2356" fmla="*/ 2470077 w 6530564"/>
              <a:gd name="connsiteY2356" fmla="*/ 1321264 h 6858000"/>
              <a:gd name="connsiteX2357" fmla="*/ 2536602 w 6530564"/>
              <a:gd name="connsiteY2357" fmla="*/ 1262438 h 6858000"/>
              <a:gd name="connsiteX2358" fmla="*/ 2712436 w 6530564"/>
              <a:gd name="connsiteY2358" fmla="*/ 1174174 h 6858000"/>
              <a:gd name="connsiteX2359" fmla="*/ 2745575 w 6530564"/>
              <a:gd name="connsiteY2359" fmla="*/ 1156796 h 6858000"/>
              <a:gd name="connsiteX2360" fmla="*/ 4763650 w 6530564"/>
              <a:gd name="connsiteY2360" fmla="*/ 1149529 h 6858000"/>
              <a:gd name="connsiteX2361" fmla="*/ 4771720 w 6530564"/>
              <a:gd name="connsiteY2361" fmla="*/ 1151618 h 6858000"/>
              <a:gd name="connsiteX2362" fmla="*/ 4767049 w 6530564"/>
              <a:gd name="connsiteY2362" fmla="*/ 1152615 h 6858000"/>
              <a:gd name="connsiteX2363" fmla="*/ 3314885 w 6530564"/>
              <a:gd name="connsiteY2363" fmla="*/ 1145389 h 6858000"/>
              <a:gd name="connsiteX2364" fmla="*/ 3311211 w 6530564"/>
              <a:gd name="connsiteY2364" fmla="*/ 1151058 h 6858000"/>
              <a:gd name="connsiteX2365" fmla="*/ 3306541 w 6530564"/>
              <a:gd name="connsiteY2365" fmla="*/ 1152057 h 6858000"/>
              <a:gd name="connsiteX2366" fmla="*/ 3287857 w 6530564"/>
              <a:gd name="connsiteY2366" fmla="*/ 1156047 h 6858000"/>
              <a:gd name="connsiteX2367" fmla="*/ 3264500 w 6530564"/>
              <a:gd name="connsiteY2367" fmla="*/ 1161037 h 6858000"/>
              <a:gd name="connsiteX2368" fmla="*/ 3259830 w 6530564"/>
              <a:gd name="connsiteY2368" fmla="*/ 1162034 h 6858000"/>
              <a:gd name="connsiteX2369" fmla="*/ 4063207 w 6530564"/>
              <a:gd name="connsiteY2369" fmla="*/ 1058776 h 6858000"/>
              <a:gd name="connsiteX2370" fmla="*/ 4059509 w 6530564"/>
              <a:gd name="connsiteY2370" fmla="*/ 1058914 h 6858000"/>
              <a:gd name="connsiteX2371" fmla="*/ 4059417 w 6530564"/>
              <a:gd name="connsiteY2371" fmla="*/ 1058899 h 6858000"/>
              <a:gd name="connsiteX2372" fmla="*/ 4063207 w 6530564"/>
              <a:gd name="connsiteY2372" fmla="*/ 1058776 h 6858000"/>
              <a:gd name="connsiteX2373" fmla="*/ 4081891 w 6530564"/>
              <a:gd name="connsiteY2373" fmla="*/ 1054786 h 6858000"/>
              <a:gd name="connsiteX2374" fmla="*/ 4111912 w 6530564"/>
              <a:gd name="connsiteY2374" fmla="*/ 1058138 h 6858000"/>
              <a:gd name="connsiteX2375" fmla="*/ 4112910 w 6530564"/>
              <a:gd name="connsiteY2375" fmla="*/ 1062810 h 6858000"/>
              <a:gd name="connsiteX2376" fmla="*/ 4191639 w 6530564"/>
              <a:gd name="connsiteY2376" fmla="*/ 1065528 h 6858000"/>
              <a:gd name="connsiteX2377" fmla="*/ 4224337 w 6530564"/>
              <a:gd name="connsiteY2377" fmla="*/ 1058542 h 6858000"/>
              <a:gd name="connsiteX2378" fmla="*/ 4215991 w 6530564"/>
              <a:gd name="connsiteY2378" fmla="*/ 1065208 h 6858000"/>
              <a:gd name="connsiteX2379" fmla="*/ 4290049 w 6530564"/>
              <a:gd name="connsiteY2379" fmla="*/ 1068923 h 6858000"/>
              <a:gd name="connsiteX2380" fmla="*/ 4379117 w 6530564"/>
              <a:gd name="connsiteY2380" fmla="*/ 1074315 h 6858000"/>
              <a:gd name="connsiteX2381" fmla="*/ 4385785 w 6530564"/>
              <a:gd name="connsiteY2381" fmla="*/ 1082660 h 6858000"/>
              <a:gd name="connsiteX2382" fmla="*/ 4398799 w 6530564"/>
              <a:gd name="connsiteY2382" fmla="*/ 1074995 h 6858000"/>
              <a:gd name="connsiteX2383" fmla="*/ 4443833 w 6530564"/>
              <a:gd name="connsiteY2383" fmla="*/ 1080026 h 6858000"/>
              <a:gd name="connsiteX2384" fmla="*/ 4461839 w 6530564"/>
              <a:gd name="connsiteY2384" fmla="*/ 1095716 h 6858000"/>
              <a:gd name="connsiteX2385" fmla="*/ 4489863 w 6530564"/>
              <a:gd name="connsiteY2385" fmla="*/ 1089728 h 6858000"/>
              <a:gd name="connsiteX2386" fmla="*/ 4486191 w 6530564"/>
              <a:gd name="connsiteY2386" fmla="*/ 1095398 h 6858000"/>
              <a:gd name="connsiteX2387" fmla="*/ 4565917 w 6530564"/>
              <a:gd name="connsiteY2387" fmla="*/ 1102785 h 6858000"/>
              <a:gd name="connsiteX2388" fmla="*/ 4547233 w 6530564"/>
              <a:gd name="connsiteY2388" fmla="*/ 1106777 h 6858000"/>
              <a:gd name="connsiteX2389" fmla="*/ 4609273 w 6530564"/>
              <a:gd name="connsiteY2389" fmla="*/ 1122827 h 6858000"/>
              <a:gd name="connsiteX2390" fmla="*/ 4611947 w 6530564"/>
              <a:gd name="connsiteY2390" fmla="*/ 1112488 h 6858000"/>
              <a:gd name="connsiteX2391" fmla="*/ 4628956 w 6530564"/>
              <a:gd name="connsiteY2391" fmla="*/ 1123507 h 6858000"/>
              <a:gd name="connsiteX2392" fmla="*/ 4668320 w 6530564"/>
              <a:gd name="connsiteY2392" fmla="*/ 1124867 h 6858000"/>
              <a:gd name="connsiteX2393" fmla="*/ 4679657 w 6530564"/>
              <a:gd name="connsiteY2393" fmla="*/ 1132212 h 6858000"/>
              <a:gd name="connsiteX2394" fmla="*/ 4685326 w 6530564"/>
              <a:gd name="connsiteY2394" fmla="*/ 1135884 h 6858000"/>
              <a:gd name="connsiteX2395" fmla="*/ 4684329 w 6530564"/>
              <a:gd name="connsiteY2395" fmla="*/ 1131215 h 6858000"/>
              <a:gd name="connsiteX2396" fmla="*/ 4673989 w 6530564"/>
              <a:gd name="connsiteY2396" fmla="*/ 1128538 h 6858000"/>
              <a:gd name="connsiteX2397" fmla="*/ 4716346 w 6530564"/>
              <a:gd name="connsiteY2397" fmla="*/ 1143910 h 6858000"/>
              <a:gd name="connsiteX2398" fmla="*/ 4737026 w 6530564"/>
              <a:gd name="connsiteY2398" fmla="*/ 1149261 h 6858000"/>
              <a:gd name="connsiteX2399" fmla="*/ 4733035 w 6530564"/>
              <a:gd name="connsiteY2399" fmla="*/ 1130577 h 6858000"/>
              <a:gd name="connsiteX2400" fmla="*/ 4760516 w 6530564"/>
              <a:gd name="connsiteY2400" fmla="*/ 1146683 h 6858000"/>
              <a:gd name="connsiteX2401" fmla="*/ 4763650 w 6530564"/>
              <a:gd name="connsiteY2401" fmla="*/ 1149529 h 6858000"/>
              <a:gd name="connsiteX2402" fmla="*/ 4761379 w 6530564"/>
              <a:gd name="connsiteY2402" fmla="*/ 1148942 h 6858000"/>
              <a:gd name="connsiteX2403" fmla="*/ 4752037 w 6530564"/>
              <a:gd name="connsiteY2403" fmla="*/ 1150938 h 6858000"/>
              <a:gd name="connsiteX2404" fmla="*/ 4757706 w 6530564"/>
              <a:gd name="connsiteY2404" fmla="*/ 1154611 h 6858000"/>
              <a:gd name="connsiteX2405" fmla="*/ 4772717 w 6530564"/>
              <a:gd name="connsiteY2405" fmla="*/ 1156287 h 6858000"/>
              <a:gd name="connsiteX2406" fmla="*/ 4799066 w 6530564"/>
              <a:gd name="connsiteY2406" fmla="*/ 1165310 h 6858000"/>
              <a:gd name="connsiteX2407" fmla="*/ 4881786 w 6530564"/>
              <a:gd name="connsiteY2407" fmla="*/ 1186712 h 6858000"/>
              <a:gd name="connsiteX2408" fmla="*/ 4886457 w 6530564"/>
              <a:gd name="connsiteY2408" fmla="*/ 1185713 h 6858000"/>
              <a:gd name="connsiteX2409" fmla="*/ 4878113 w 6530564"/>
              <a:gd name="connsiteY2409" fmla="*/ 1192381 h 6858000"/>
              <a:gd name="connsiteX2410" fmla="*/ 4883782 w 6530564"/>
              <a:gd name="connsiteY2410" fmla="*/ 1196053 h 6858000"/>
              <a:gd name="connsiteX2411" fmla="*/ 4887456 w 6530564"/>
              <a:gd name="connsiteY2411" fmla="*/ 1190385 h 6858000"/>
              <a:gd name="connsiteX2412" fmla="*/ 4920471 w 6530564"/>
              <a:gd name="connsiteY2412" fmla="*/ 1207753 h 6858000"/>
              <a:gd name="connsiteX2413" fmla="*/ 4968499 w 6530564"/>
              <a:gd name="connsiteY2413" fmla="*/ 1226796 h 6858000"/>
              <a:gd name="connsiteX2414" fmla="*/ 4972171 w 6530564"/>
              <a:gd name="connsiteY2414" fmla="*/ 1221128 h 6858000"/>
              <a:gd name="connsiteX2415" fmla="*/ 4988181 w 6530564"/>
              <a:gd name="connsiteY2415" fmla="*/ 1227477 h 6858000"/>
              <a:gd name="connsiteX2416" fmla="*/ 4996843 w 6530564"/>
              <a:gd name="connsiteY2416" fmla="*/ 1245163 h 6858000"/>
              <a:gd name="connsiteX2417" fmla="*/ 5025867 w 6530564"/>
              <a:gd name="connsiteY2417" fmla="*/ 1243845 h 6858000"/>
              <a:gd name="connsiteX2418" fmla="*/ 5026865 w 6530564"/>
              <a:gd name="connsiteY2418" fmla="*/ 1248516 h 6858000"/>
              <a:gd name="connsiteX2419" fmla="*/ 5039201 w 6530564"/>
              <a:gd name="connsiteY2419" fmla="*/ 1260533 h 6858000"/>
              <a:gd name="connsiteX2420" fmla="*/ 5054211 w 6530564"/>
              <a:gd name="connsiteY2420" fmla="*/ 1262212 h 6858000"/>
              <a:gd name="connsiteX2421" fmla="*/ 5059881 w 6530564"/>
              <a:gd name="connsiteY2421" fmla="*/ 1265883 h 6858000"/>
              <a:gd name="connsiteX2422" fmla="*/ 5060879 w 6530564"/>
              <a:gd name="connsiteY2422" fmla="*/ 1270554 h 6858000"/>
              <a:gd name="connsiteX2423" fmla="*/ 5065550 w 6530564"/>
              <a:gd name="connsiteY2423" fmla="*/ 1269557 h 6858000"/>
              <a:gd name="connsiteX2424" fmla="*/ 5063554 w 6530564"/>
              <a:gd name="connsiteY2424" fmla="*/ 1260214 h 6858000"/>
              <a:gd name="connsiteX2425" fmla="*/ 5085233 w 6530564"/>
              <a:gd name="connsiteY2425" fmla="*/ 1270236 h 6858000"/>
              <a:gd name="connsiteX2426" fmla="*/ 5089903 w 6530564"/>
              <a:gd name="connsiteY2426" fmla="*/ 1269239 h 6858000"/>
              <a:gd name="connsiteX2427" fmla="*/ 5092897 w 6530564"/>
              <a:gd name="connsiteY2427" fmla="*/ 1283251 h 6858000"/>
              <a:gd name="connsiteX2428" fmla="*/ 5135255 w 6530564"/>
              <a:gd name="connsiteY2428" fmla="*/ 1298622 h 6858000"/>
              <a:gd name="connsiteX2429" fmla="*/ 5140923 w 6530564"/>
              <a:gd name="connsiteY2429" fmla="*/ 1302296 h 6858000"/>
              <a:gd name="connsiteX2430" fmla="*/ 5136253 w 6530564"/>
              <a:gd name="connsiteY2430" fmla="*/ 1303293 h 6858000"/>
              <a:gd name="connsiteX2431" fmla="*/ 5125914 w 6530564"/>
              <a:gd name="connsiteY2431" fmla="*/ 1300618 h 6858000"/>
              <a:gd name="connsiteX2432" fmla="*/ 5126911 w 6530564"/>
              <a:gd name="connsiteY2432" fmla="*/ 1305290 h 6858000"/>
              <a:gd name="connsiteX2433" fmla="*/ 5141923 w 6530564"/>
              <a:gd name="connsiteY2433" fmla="*/ 1306967 h 6858000"/>
              <a:gd name="connsiteX2434" fmla="*/ 5185279 w 6530564"/>
              <a:gd name="connsiteY2434" fmla="*/ 1327010 h 6858000"/>
              <a:gd name="connsiteX2435" fmla="*/ 5188951 w 6530564"/>
              <a:gd name="connsiteY2435" fmla="*/ 1321339 h 6858000"/>
              <a:gd name="connsiteX2436" fmla="*/ 5201287 w 6530564"/>
              <a:gd name="connsiteY2436" fmla="*/ 1333357 h 6858000"/>
              <a:gd name="connsiteX2437" fmla="*/ 5212625 w 6530564"/>
              <a:gd name="connsiteY2437" fmla="*/ 1340704 h 6858000"/>
              <a:gd name="connsiteX2438" fmla="*/ 5234302 w 6530564"/>
              <a:gd name="connsiteY2438" fmla="*/ 1350726 h 6858000"/>
              <a:gd name="connsiteX2439" fmla="*/ 5261651 w 6530564"/>
              <a:gd name="connsiteY2439" fmla="*/ 1364420 h 6858000"/>
              <a:gd name="connsiteX2440" fmla="*/ 5263645 w 6530564"/>
              <a:gd name="connsiteY2440" fmla="*/ 1373761 h 6858000"/>
              <a:gd name="connsiteX2441" fmla="*/ 5269315 w 6530564"/>
              <a:gd name="connsiteY2441" fmla="*/ 1377435 h 6858000"/>
              <a:gd name="connsiteX2442" fmla="*/ 5279654 w 6530564"/>
              <a:gd name="connsiteY2442" fmla="*/ 1380109 h 6858000"/>
              <a:gd name="connsiteX2443" fmla="*/ 5284325 w 6530564"/>
              <a:gd name="connsiteY2443" fmla="*/ 1379110 h 6858000"/>
              <a:gd name="connsiteX2444" fmla="*/ 5307001 w 6530564"/>
              <a:gd name="connsiteY2444" fmla="*/ 1393803 h 6858000"/>
              <a:gd name="connsiteX2445" fmla="*/ 5311671 w 6530564"/>
              <a:gd name="connsiteY2445" fmla="*/ 1392806 h 6858000"/>
              <a:gd name="connsiteX2446" fmla="*/ 5374031 w 6530564"/>
              <a:gd name="connsiteY2446" fmla="*/ 1433210 h 6858000"/>
              <a:gd name="connsiteX2447" fmla="*/ 5375029 w 6530564"/>
              <a:gd name="connsiteY2447" fmla="*/ 1437880 h 6858000"/>
              <a:gd name="connsiteX2448" fmla="*/ 5379701 w 6530564"/>
              <a:gd name="connsiteY2448" fmla="*/ 1436882 h 6858000"/>
              <a:gd name="connsiteX2449" fmla="*/ 5497073 w 6530564"/>
              <a:gd name="connsiteY2449" fmla="*/ 1529027 h 6858000"/>
              <a:gd name="connsiteX2450" fmla="*/ 5580429 w 6530564"/>
              <a:gd name="connsiteY2450" fmla="*/ 1599135 h 6858000"/>
              <a:gd name="connsiteX2451" fmla="*/ 5606099 w 6530564"/>
              <a:gd name="connsiteY2451" fmla="*/ 1627840 h 6858000"/>
              <a:gd name="connsiteX2452" fmla="*/ 5746464 w 6530564"/>
              <a:gd name="connsiteY2452" fmla="*/ 1759030 h 6858000"/>
              <a:gd name="connsiteX2453" fmla="*/ 5757803 w 6530564"/>
              <a:gd name="connsiteY2453" fmla="*/ 1766375 h 6858000"/>
              <a:gd name="connsiteX2454" fmla="*/ 5758800 w 6530564"/>
              <a:gd name="connsiteY2454" fmla="*/ 1771047 h 6858000"/>
              <a:gd name="connsiteX2455" fmla="*/ 5801477 w 6530564"/>
              <a:gd name="connsiteY2455" fmla="*/ 1810771 h 6858000"/>
              <a:gd name="connsiteX2456" fmla="*/ 5807146 w 6530564"/>
              <a:gd name="connsiteY2456" fmla="*/ 1814445 h 6858000"/>
              <a:gd name="connsiteX2457" fmla="*/ 5812815 w 6530564"/>
              <a:gd name="connsiteY2457" fmla="*/ 1818118 h 6858000"/>
              <a:gd name="connsiteX2458" fmla="*/ 5863156 w 6530564"/>
              <a:gd name="connsiteY2458" fmla="*/ 1870858 h 6858000"/>
              <a:gd name="connsiteX2459" fmla="*/ 5854493 w 6530564"/>
              <a:gd name="connsiteY2459" fmla="*/ 1853171 h 6858000"/>
              <a:gd name="connsiteX2460" fmla="*/ 5860163 w 6530564"/>
              <a:gd name="connsiteY2460" fmla="*/ 1856844 h 6858000"/>
              <a:gd name="connsiteX2461" fmla="*/ 5861160 w 6530564"/>
              <a:gd name="connsiteY2461" fmla="*/ 1861515 h 6858000"/>
              <a:gd name="connsiteX2462" fmla="*/ 5865831 w 6530564"/>
              <a:gd name="connsiteY2462" fmla="*/ 1860516 h 6858000"/>
              <a:gd name="connsiteX2463" fmla="*/ 5870503 w 6530564"/>
              <a:gd name="connsiteY2463" fmla="*/ 1859519 h 6858000"/>
              <a:gd name="connsiteX2464" fmla="*/ 5876171 w 6530564"/>
              <a:gd name="connsiteY2464" fmla="*/ 1863192 h 6858000"/>
              <a:gd name="connsiteX2465" fmla="*/ 5901841 w 6530564"/>
              <a:gd name="connsiteY2465" fmla="*/ 1891897 h 6858000"/>
              <a:gd name="connsiteX2466" fmla="*/ 5900842 w 6530564"/>
              <a:gd name="connsiteY2466" fmla="*/ 1887226 h 6858000"/>
              <a:gd name="connsiteX2467" fmla="*/ 5906513 w 6530564"/>
              <a:gd name="connsiteY2467" fmla="*/ 1890900 h 6858000"/>
              <a:gd name="connsiteX2468" fmla="*/ 5913179 w 6530564"/>
              <a:gd name="connsiteY2468" fmla="*/ 1899244 h 6858000"/>
              <a:gd name="connsiteX2469" fmla="*/ 5897169 w 6530564"/>
              <a:gd name="connsiteY2469" fmla="*/ 1892896 h 6858000"/>
              <a:gd name="connsiteX2470" fmla="*/ 5904836 w 6530564"/>
              <a:gd name="connsiteY2470" fmla="*/ 1905910 h 6858000"/>
              <a:gd name="connsiteX2471" fmla="*/ 5900163 w 6530564"/>
              <a:gd name="connsiteY2471" fmla="*/ 1906909 h 6858000"/>
              <a:gd name="connsiteX2472" fmla="*/ 5901161 w 6530564"/>
              <a:gd name="connsiteY2472" fmla="*/ 1911580 h 6858000"/>
              <a:gd name="connsiteX2473" fmla="*/ 5911502 w 6530564"/>
              <a:gd name="connsiteY2473" fmla="*/ 1914255 h 6858000"/>
              <a:gd name="connsiteX2474" fmla="*/ 5925833 w 6530564"/>
              <a:gd name="connsiteY2474" fmla="*/ 1935614 h 6858000"/>
              <a:gd name="connsiteX2475" fmla="*/ 5922160 w 6530564"/>
              <a:gd name="connsiteY2475" fmla="*/ 1941283 h 6858000"/>
              <a:gd name="connsiteX2476" fmla="*/ 5943160 w 6530564"/>
              <a:gd name="connsiteY2476" fmla="*/ 1970986 h 6858000"/>
              <a:gd name="connsiteX2477" fmla="*/ 5948829 w 6530564"/>
              <a:gd name="connsiteY2477" fmla="*/ 1974660 h 6858000"/>
              <a:gd name="connsiteX2478" fmla="*/ 5955496 w 6530564"/>
              <a:gd name="connsiteY2478" fmla="*/ 1983002 h 6858000"/>
              <a:gd name="connsiteX2479" fmla="*/ 5965836 w 6530564"/>
              <a:gd name="connsiteY2479" fmla="*/ 1985679 h 6858000"/>
              <a:gd name="connsiteX2480" fmla="*/ 5966833 w 6530564"/>
              <a:gd name="connsiteY2480" fmla="*/ 1990349 h 6858000"/>
              <a:gd name="connsiteX2481" fmla="*/ 5963161 w 6530564"/>
              <a:gd name="connsiteY2481" fmla="*/ 1996018 h 6858000"/>
              <a:gd name="connsiteX2482" fmla="*/ 5964158 w 6530564"/>
              <a:gd name="connsiteY2482" fmla="*/ 2000689 h 6858000"/>
              <a:gd name="connsiteX2483" fmla="*/ 5969828 w 6530564"/>
              <a:gd name="connsiteY2483" fmla="*/ 2004363 h 6858000"/>
              <a:gd name="connsiteX2484" fmla="*/ 5973499 w 6530564"/>
              <a:gd name="connsiteY2484" fmla="*/ 1998694 h 6858000"/>
              <a:gd name="connsiteX2485" fmla="*/ 5972502 w 6530564"/>
              <a:gd name="connsiteY2485" fmla="*/ 1994021 h 6858000"/>
              <a:gd name="connsiteX2486" fmla="*/ 5971505 w 6530564"/>
              <a:gd name="connsiteY2486" fmla="*/ 1989352 h 6858000"/>
              <a:gd name="connsiteX2487" fmla="*/ 5975177 w 6530564"/>
              <a:gd name="connsiteY2487" fmla="*/ 1983681 h 6858000"/>
              <a:gd name="connsiteX2488" fmla="*/ 5979849 w 6530564"/>
              <a:gd name="connsiteY2488" fmla="*/ 1982684 h 6858000"/>
              <a:gd name="connsiteX2489" fmla="*/ 5986515 w 6530564"/>
              <a:gd name="connsiteY2489" fmla="*/ 1991028 h 6858000"/>
              <a:gd name="connsiteX2490" fmla="*/ 5987513 w 6530564"/>
              <a:gd name="connsiteY2490" fmla="*/ 1995699 h 6858000"/>
              <a:gd name="connsiteX2491" fmla="*/ 5983841 w 6530564"/>
              <a:gd name="connsiteY2491" fmla="*/ 2001368 h 6858000"/>
              <a:gd name="connsiteX2492" fmla="*/ 5991504 w 6530564"/>
              <a:gd name="connsiteY2492" fmla="*/ 2014383 h 6858000"/>
              <a:gd name="connsiteX2493" fmla="*/ 5997174 w 6530564"/>
              <a:gd name="connsiteY2493" fmla="*/ 2018057 h 6858000"/>
              <a:gd name="connsiteX2494" fmla="*/ 5996177 w 6530564"/>
              <a:gd name="connsiteY2494" fmla="*/ 2013386 h 6858000"/>
              <a:gd name="connsiteX2495" fmla="*/ 5989508 w 6530564"/>
              <a:gd name="connsiteY2495" fmla="*/ 2005041 h 6858000"/>
              <a:gd name="connsiteX2496" fmla="*/ 5993182 w 6530564"/>
              <a:gd name="connsiteY2496" fmla="*/ 1999373 h 6858000"/>
              <a:gd name="connsiteX2497" fmla="*/ 5999848 w 6530564"/>
              <a:gd name="connsiteY2497" fmla="*/ 2007716 h 6858000"/>
              <a:gd name="connsiteX2498" fmla="*/ 6017173 w 6530564"/>
              <a:gd name="connsiteY2498" fmla="*/ 2043089 h 6858000"/>
              <a:gd name="connsiteX2499" fmla="*/ 6013501 w 6530564"/>
              <a:gd name="connsiteY2499" fmla="*/ 2048758 h 6858000"/>
              <a:gd name="connsiteX2500" fmla="*/ 6002163 w 6530564"/>
              <a:gd name="connsiteY2500" fmla="*/ 2041411 h 6858000"/>
              <a:gd name="connsiteX2501" fmla="*/ 6039490 w 6530564"/>
              <a:gd name="connsiteY2501" fmla="*/ 2101816 h 6858000"/>
              <a:gd name="connsiteX2502" fmla="*/ 6064163 w 6530564"/>
              <a:gd name="connsiteY2502" fmla="*/ 2125850 h 6858000"/>
              <a:gd name="connsiteX2503" fmla="*/ 6068833 w 6530564"/>
              <a:gd name="connsiteY2503" fmla="*/ 2124853 h 6858000"/>
              <a:gd name="connsiteX2504" fmla="*/ 6076497 w 6530564"/>
              <a:gd name="connsiteY2504" fmla="*/ 2137868 h 6858000"/>
              <a:gd name="connsiteX2505" fmla="*/ 6080171 w 6530564"/>
              <a:gd name="connsiteY2505" fmla="*/ 2132198 h 6858000"/>
              <a:gd name="connsiteX2506" fmla="*/ 6081170 w 6530564"/>
              <a:gd name="connsiteY2506" fmla="*/ 2136869 h 6858000"/>
              <a:gd name="connsiteX2507" fmla="*/ 6095499 w 6530564"/>
              <a:gd name="connsiteY2507" fmla="*/ 2158228 h 6858000"/>
              <a:gd name="connsiteX2508" fmla="*/ 6108834 w 6530564"/>
              <a:gd name="connsiteY2508" fmla="*/ 2174916 h 6858000"/>
              <a:gd name="connsiteX2509" fmla="*/ 6118495 w 6530564"/>
              <a:gd name="connsiteY2509" fmla="*/ 2197274 h 6858000"/>
              <a:gd name="connsiteX2510" fmla="*/ 6133507 w 6530564"/>
              <a:gd name="connsiteY2510" fmla="*/ 2198951 h 6858000"/>
              <a:gd name="connsiteX2511" fmla="*/ 6135503 w 6530564"/>
              <a:gd name="connsiteY2511" fmla="*/ 2208293 h 6858000"/>
              <a:gd name="connsiteX2512" fmla="*/ 6130831 w 6530564"/>
              <a:gd name="connsiteY2512" fmla="*/ 2209292 h 6858000"/>
              <a:gd name="connsiteX2513" fmla="*/ 6131829 w 6530564"/>
              <a:gd name="connsiteY2513" fmla="*/ 2213962 h 6858000"/>
              <a:gd name="connsiteX2514" fmla="*/ 6132827 w 6530564"/>
              <a:gd name="connsiteY2514" fmla="*/ 2218633 h 6858000"/>
              <a:gd name="connsiteX2515" fmla="*/ 6124482 w 6530564"/>
              <a:gd name="connsiteY2515" fmla="*/ 2225300 h 6858000"/>
              <a:gd name="connsiteX2516" fmla="*/ 6219136 w 6530564"/>
              <a:gd name="connsiteY2516" fmla="*/ 2371140 h 6858000"/>
              <a:gd name="connsiteX2517" fmla="*/ 6233467 w 6530564"/>
              <a:gd name="connsiteY2517" fmla="*/ 2392499 h 6858000"/>
              <a:gd name="connsiteX2518" fmla="*/ 6244127 w 6530564"/>
              <a:gd name="connsiteY2518" fmla="*/ 2419528 h 6858000"/>
              <a:gd name="connsiteX2519" fmla="*/ 6260453 w 6530564"/>
              <a:gd name="connsiteY2519" fmla="*/ 2450229 h 6858000"/>
              <a:gd name="connsiteX2520" fmla="*/ 6279775 w 6530564"/>
              <a:gd name="connsiteY2520" fmla="*/ 2494943 h 6858000"/>
              <a:gd name="connsiteX2521" fmla="*/ 6295105 w 6530564"/>
              <a:gd name="connsiteY2521" fmla="*/ 2520973 h 6858000"/>
              <a:gd name="connsiteX2522" fmla="*/ 6296102 w 6530564"/>
              <a:gd name="connsiteY2522" fmla="*/ 2525645 h 6858000"/>
              <a:gd name="connsiteX2523" fmla="*/ 6313429 w 6530564"/>
              <a:gd name="connsiteY2523" fmla="*/ 2561017 h 6858000"/>
              <a:gd name="connsiteX2524" fmla="*/ 6329756 w 6530564"/>
              <a:gd name="connsiteY2524" fmla="*/ 2591718 h 6858000"/>
              <a:gd name="connsiteX2525" fmla="*/ 6337421 w 6530564"/>
              <a:gd name="connsiteY2525" fmla="*/ 2604732 h 6858000"/>
              <a:gd name="connsiteX2526" fmla="*/ 6338419 w 6530564"/>
              <a:gd name="connsiteY2526" fmla="*/ 2609405 h 6858000"/>
              <a:gd name="connsiteX2527" fmla="*/ 6336741 w 6530564"/>
              <a:gd name="connsiteY2527" fmla="*/ 2624414 h 6858000"/>
              <a:gd name="connsiteX2528" fmla="*/ 6337739 w 6530564"/>
              <a:gd name="connsiteY2528" fmla="*/ 2629085 h 6858000"/>
              <a:gd name="connsiteX2529" fmla="*/ 6344407 w 6530564"/>
              <a:gd name="connsiteY2529" fmla="*/ 2637430 h 6858000"/>
              <a:gd name="connsiteX2530" fmla="*/ 6349077 w 6530564"/>
              <a:gd name="connsiteY2530" fmla="*/ 2636431 h 6858000"/>
              <a:gd name="connsiteX2531" fmla="*/ 6354067 w 6530564"/>
              <a:gd name="connsiteY2531" fmla="*/ 2659786 h 6858000"/>
              <a:gd name="connsiteX2532" fmla="*/ 6359736 w 6530564"/>
              <a:gd name="connsiteY2532" fmla="*/ 2663460 h 6858000"/>
              <a:gd name="connsiteX2533" fmla="*/ 6358737 w 6530564"/>
              <a:gd name="connsiteY2533" fmla="*/ 2658789 h 6858000"/>
              <a:gd name="connsiteX2534" fmla="*/ 6349077 w 6530564"/>
              <a:gd name="connsiteY2534" fmla="*/ 2636431 h 6858000"/>
              <a:gd name="connsiteX2535" fmla="*/ 6353747 w 6530564"/>
              <a:gd name="connsiteY2535" fmla="*/ 2635434 h 6858000"/>
              <a:gd name="connsiteX2536" fmla="*/ 6355743 w 6530564"/>
              <a:gd name="connsiteY2536" fmla="*/ 2644776 h 6858000"/>
              <a:gd name="connsiteX2537" fmla="*/ 6356743 w 6530564"/>
              <a:gd name="connsiteY2537" fmla="*/ 2649446 h 6858000"/>
              <a:gd name="connsiteX2538" fmla="*/ 6364407 w 6530564"/>
              <a:gd name="connsiteY2538" fmla="*/ 2662461 h 6858000"/>
              <a:gd name="connsiteX2539" fmla="*/ 6368398 w 6530564"/>
              <a:gd name="connsiteY2539" fmla="*/ 2681145 h 6858000"/>
              <a:gd name="connsiteX2540" fmla="*/ 6362729 w 6530564"/>
              <a:gd name="connsiteY2540" fmla="*/ 2677473 h 6858000"/>
              <a:gd name="connsiteX2541" fmla="*/ 6364725 w 6530564"/>
              <a:gd name="connsiteY2541" fmla="*/ 2686814 h 6858000"/>
              <a:gd name="connsiteX2542" fmla="*/ 6366721 w 6530564"/>
              <a:gd name="connsiteY2542" fmla="*/ 2696158 h 6858000"/>
              <a:gd name="connsiteX2543" fmla="*/ 6374387 w 6530564"/>
              <a:gd name="connsiteY2543" fmla="*/ 2709173 h 6858000"/>
              <a:gd name="connsiteX2544" fmla="*/ 6376383 w 6530564"/>
              <a:gd name="connsiteY2544" fmla="*/ 2718513 h 6858000"/>
              <a:gd name="connsiteX2545" fmla="*/ 6382051 w 6530564"/>
              <a:gd name="connsiteY2545" fmla="*/ 2722187 h 6858000"/>
              <a:gd name="connsiteX2546" fmla="*/ 6389717 w 6530564"/>
              <a:gd name="connsiteY2546" fmla="*/ 2735202 h 6858000"/>
              <a:gd name="connsiteX2547" fmla="*/ 6391713 w 6530564"/>
              <a:gd name="connsiteY2547" fmla="*/ 2744545 h 6858000"/>
              <a:gd name="connsiteX2548" fmla="*/ 6388038 w 6530564"/>
              <a:gd name="connsiteY2548" fmla="*/ 2750212 h 6858000"/>
              <a:gd name="connsiteX2549" fmla="*/ 6393708 w 6530564"/>
              <a:gd name="connsiteY2549" fmla="*/ 2753886 h 6858000"/>
              <a:gd name="connsiteX2550" fmla="*/ 6391033 w 6530564"/>
              <a:gd name="connsiteY2550" fmla="*/ 2764226 h 6858000"/>
              <a:gd name="connsiteX2551" fmla="*/ 6397701 w 6530564"/>
              <a:gd name="connsiteY2551" fmla="*/ 2772572 h 6858000"/>
              <a:gd name="connsiteX2552" fmla="*/ 6401373 w 6530564"/>
              <a:gd name="connsiteY2552" fmla="*/ 2766901 h 6858000"/>
              <a:gd name="connsiteX2553" fmla="*/ 6404367 w 6530564"/>
              <a:gd name="connsiteY2553" fmla="*/ 2780914 h 6858000"/>
              <a:gd name="connsiteX2554" fmla="*/ 6405364 w 6530564"/>
              <a:gd name="connsiteY2554" fmla="*/ 2785585 h 6858000"/>
              <a:gd name="connsiteX2555" fmla="*/ 6414027 w 6530564"/>
              <a:gd name="connsiteY2555" fmla="*/ 2803272 h 6858000"/>
              <a:gd name="connsiteX2556" fmla="*/ 6418019 w 6530564"/>
              <a:gd name="connsiteY2556" fmla="*/ 2821954 h 6858000"/>
              <a:gd name="connsiteX2557" fmla="*/ 6421013 w 6530564"/>
              <a:gd name="connsiteY2557" fmla="*/ 2835968 h 6858000"/>
              <a:gd name="connsiteX2558" fmla="*/ 6427000 w 6530564"/>
              <a:gd name="connsiteY2558" fmla="*/ 2863995 h 6858000"/>
              <a:gd name="connsiteX2559" fmla="*/ 6425323 w 6530564"/>
              <a:gd name="connsiteY2559" fmla="*/ 2879006 h 6858000"/>
              <a:gd name="connsiteX2560" fmla="*/ 6419655 w 6530564"/>
              <a:gd name="connsiteY2560" fmla="*/ 2875334 h 6858000"/>
              <a:gd name="connsiteX2561" fmla="*/ 6413985 w 6530564"/>
              <a:gd name="connsiteY2561" fmla="*/ 2871660 h 6858000"/>
              <a:gd name="connsiteX2562" fmla="*/ 6414983 w 6530564"/>
              <a:gd name="connsiteY2562" fmla="*/ 2876331 h 6858000"/>
              <a:gd name="connsiteX2563" fmla="*/ 6415981 w 6530564"/>
              <a:gd name="connsiteY2563" fmla="*/ 2881001 h 6858000"/>
              <a:gd name="connsiteX2564" fmla="*/ 6421651 w 6530564"/>
              <a:gd name="connsiteY2564" fmla="*/ 2884673 h 6858000"/>
              <a:gd name="connsiteX2565" fmla="*/ 6427318 w 6530564"/>
              <a:gd name="connsiteY2565" fmla="*/ 2888347 h 6858000"/>
              <a:gd name="connsiteX2566" fmla="*/ 6431991 w 6530564"/>
              <a:gd name="connsiteY2566" fmla="*/ 2887350 h 6858000"/>
              <a:gd name="connsiteX2567" fmla="*/ 6431673 w 6530564"/>
              <a:gd name="connsiteY2567" fmla="*/ 2862996 h 6858000"/>
              <a:gd name="connsiteX2568" fmla="*/ 6430674 w 6530564"/>
              <a:gd name="connsiteY2568" fmla="*/ 2858326 h 6858000"/>
              <a:gd name="connsiteX2569" fmla="*/ 6426681 w 6530564"/>
              <a:gd name="connsiteY2569" fmla="*/ 2839641 h 6858000"/>
              <a:gd name="connsiteX2570" fmla="*/ 6424687 w 6530564"/>
              <a:gd name="connsiteY2570" fmla="*/ 2830300 h 6858000"/>
              <a:gd name="connsiteX2571" fmla="*/ 6434347 w 6530564"/>
              <a:gd name="connsiteY2571" fmla="*/ 2852656 h 6858000"/>
              <a:gd name="connsiteX2572" fmla="*/ 6445005 w 6530564"/>
              <a:gd name="connsiteY2572" fmla="*/ 2879684 h 6858000"/>
              <a:gd name="connsiteX2573" fmla="*/ 6442331 w 6530564"/>
              <a:gd name="connsiteY2573" fmla="*/ 2890025 h 6858000"/>
              <a:gd name="connsiteX2574" fmla="*/ 6444325 w 6530564"/>
              <a:gd name="connsiteY2574" fmla="*/ 2899366 h 6858000"/>
              <a:gd name="connsiteX2575" fmla="*/ 6449315 w 6530564"/>
              <a:gd name="connsiteY2575" fmla="*/ 2922721 h 6858000"/>
              <a:gd name="connsiteX2576" fmla="*/ 6443648 w 6530564"/>
              <a:gd name="connsiteY2576" fmla="*/ 2919049 h 6858000"/>
              <a:gd name="connsiteX2577" fmla="*/ 6438977 w 6530564"/>
              <a:gd name="connsiteY2577" fmla="*/ 2920046 h 6858000"/>
              <a:gd name="connsiteX2578" fmla="*/ 6439974 w 6530564"/>
              <a:gd name="connsiteY2578" fmla="*/ 2924716 h 6858000"/>
              <a:gd name="connsiteX2579" fmla="*/ 6440971 w 6530564"/>
              <a:gd name="connsiteY2579" fmla="*/ 2929388 h 6858000"/>
              <a:gd name="connsiteX2580" fmla="*/ 6446641 w 6530564"/>
              <a:gd name="connsiteY2580" fmla="*/ 2933062 h 6858000"/>
              <a:gd name="connsiteX2581" fmla="*/ 6447639 w 6530564"/>
              <a:gd name="connsiteY2581" fmla="*/ 2937733 h 6858000"/>
              <a:gd name="connsiteX2582" fmla="*/ 6448636 w 6530564"/>
              <a:gd name="connsiteY2582" fmla="*/ 2942403 h 6858000"/>
              <a:gd name="connsiteX2583" fmla="*/ 6457299 w 6530564"/>
              <a:gd name="connsiteY2583" fmla="*/ 2960089 h 6858000"/>
              <a:gd name="connsiteX2584" fmla="*/ 6462289 w 6530564"/>
              <a:gd name="connsiteY2584" fmla="*/ 2983446 h 6858000"/>
              <a:gd name="connsiteX2585" fmla="*/ 6458617 w 6530564"/>
              <a:gd name="connsiteY2585" fmla="*/ 2989113 h 6858000"/>
              <a:gd name="connsiteX2586" fmla="*/ 6452947 w 6530564"/>
              <a:gd name="connsiteY2586" fmla="*/ 2985442 h 6858000"/>
              <a:gd name="connsiteX2587" fmla="*/ 6436301 w 6530564"/>
              <a:gd name="connsiteY2587" fmla="*/ 2930386 h 6858000"/>
              <a:gd name="connsiteX2588" fmla="*/ 6435303 w 6530564"/>
              <a:gd name="connsiteY2588" fmla="*/ 2925715 h 6858000"/>
              <a:gd name="connsiteX2589" fmla="*/ 6431630 w 6530564"/>
              <a:gd name="connsiteY2589" fmla="*/ 2931384 h 6858000"/>
              <a:gd name="connsiteX2590" fmla="*/ 6448275 w 6530564"/>
              <a:gd name="connsiteY2590" fmla="*/ 2986439 h 6858000"/>
              <a:gd name="connsiteX2591" fmla="*/ 6436259 w 6530564"/>
              <a:gd name="connsiteY2591" fmla="*/ 2998774 h 6858000"/>
              <a:gd name="connsiteX2592" fmla="*/ 6437895 w 6530564"/>
              <a:gd name="connsiteY2592" fmla="*/ 3052152 h 6858000"/>
              <a:gd name="connsiteX2593" fmla="*/ 6440443 w 6530564"/>
              <a:gd name="connsiteY2593" fmla="*/ 3246975 h 6858000"/>
              <a:gd name="connsiteX2594" fmla="*/ 6441441 w 6530564"/>
              <a:gd name="connsiteY2594" fmla="*/ 3251646 h 6858000"/>
              <a:gd name="connsiteX2595" fmla="*/ 6442439 w 6530564"/>
              <a:gd name="connsiteY2595" fmla="*/ 3256318 h 6858000"/>
              <a:gd name="connsiteX2596" fmla="*/ 6446113 w 6530564"/>
              <a:gd name="connsiteY2596" fmla="*/ 3250648 h 6858000"/>
              <a:gd name="connsiteX2597" fmla="*/ 6444561 w 6530564"/>
              <a:gd name="connsiteY2597" fmla="*/ 3060496 h 6858000"/>
              <a:gd name="connsiteX2598" fmla="*/ 6445559 w 6530564"/>
              <a:gd name="connsiteY2598" fmla="*/ 3065167 h 6858000"/>
              <a:gd name="connsiteX2599" fmla="*/ 6452905 w 6530564"/>
              <a:gd name="connsiteY2599" fmla="*/ 3053828 h 6858000"/>
              <a:gd name="connsiteX2600" fmla="*/ 6455899 w 6530564"/>
              <a:gd name="connsiteY2600" fmla="*/ 3067841 h 6858000"/>
              <a:gd name="connsiteX2601" fmla="*/ 6451227 w 6530564"/>
              <a:gd name="connsiteY2601" fmla="*/ 3068840 h 6858000"/>
              <a:gd name="connsiteX2602" fmla="*/ 6452226 w 6530564"/>
              <a:gd name="connsiteY2602" fmla="*/ 3073511 h 6858000"/>
              <a:gd name="connsiteX2603" fmla="*/ 6453223 w 6530564"/>
              <a:gd name="connsiteY2603" fmla="*/ 3078181 h 6858000"/>
              <a:gd name="connsiteX2604" fmla="*/ 6457895 w 6530564"/>
              <a:gd name="connsiteY2604" fmla="*/ 3077183 h 6858000"/>
              <a:gd name="connsiteX2605" fmla="*/ 6458213 w 6530564"/>
              <a:gd name="connsiteY2605" fmla="*/ 3101536 h 6858000"/>
              <a:gd name="connsiteX2606" fmla="*/ 6460209 w 6530564"/>
              <a:gd name="connsiteY2606" fmla="*/ 3110879 h 6858000"/>
              <a:gd name="connsiteX2607" fmla="*/ 6463203 w 6530564"/>
              <a:gd name="connsiteY2607" fmla="*/ 3124891 h 6858000"/>
              <a:gd name="connsiteX2608" fmla="*/ 6464201 w 6530564"/>
              <a:gd name="connsiteY2608" fmla="*/ 3129561 h 6858000"/>
              <a:gd name="connsiteX2609" fmla="*/ 6460527 w 6530564"/>
              <a:gd name="connsiteY2609" fmla="*/ 3135231 h 6858000"/>
              <a:gd name="connsiteX2610" fmla="*/ 6462523 w 6530564"/>
              <a:gd name="connsiteY2610" fmla="*/ 3144574 h 6858000"/>
              <a:gd name="connsiteX2611" fmla="*/ 6468192 w 6530564"/>
              <a:gd name="connsiteY2611" fmla="*/ 3148246 h 6858000"/>
              <a:gd name="connsiteX2612" fmla="*/ 6492143 w 6530564"/>
              <a:gd name="connsiteY2612" fmla="*/ 3260351 h 6858000"/>
              <a:gd name="connsiteX2613" fmla="*/ 6493779 w 6530564"/>
              <a:gd name="connsiteY2613" fmla="*/ 3313728 h 6858000"/>
              <a:gd name="connsiteX2614" fmla="*/ 6497452 w 6530564"/>
              <a:gd name="connsiteY2614" fmla="*/ 3308059 h 6858000"/>
              <a:gd name="connsiteX2615" fmla="*/ 6508067 w 6530564"/>
              <a:gd name="connsiteY2615" fmla="*/ 3403475 h 6858000"/>
              <a:gd name="connsiteX2616" fmla="*/ 6513737 w 6530564"/>
              <a:gd name="connsiteY2616" fmla="*/ 3407147 h 6858000"/>
              <a:gd name="connsiteX2617" fmla="*/ 6514056 w 6530564"/>
              <a:gd name="connsiteY2617" fmla="*/ 3431501 h 6858000"/>
              <a:gd name="connsiteX2618" fmla="*/ 6510383 w 6530564"/>
              <a:gd name="connsiteY2618" fmla="*/ 3437170 h 6858000"/>
              <a:gd name="connsiteX2619" fmla="*/ 6517049 w 6530564"/>
              <a:gd name="connsiteY2619" fmla="*/ 3445513 h 6858000"/>
              <a:gd name="connsiteX2620" fmla="*/ 6518367 w 6530564"/>
              <a:gd name="connsiteY2620" fmla="*/ 3474537 h 6858000"/>
              <a:gd name="connsiteX2621" fmla="*/ 6519363 w 6530564"/>
              <a:gd name="connsiteY2621" fmla="*/ 3479209 h 6858000"/>
              <a:gd name="connsiteX2622" fmla="*/ 6517687 w 6530564"/>
              <a:gd name="connsiteY2622" fmla="*/ 3494220 h 6858000"/>
              <a:gd name="connsiteX2623" fmla="*/ 6518686 w 6530564"/>
              <a:gd name="connsiteY2623" fmla="*/ 3498890 h 6858000"/>
              <a:gd name="connsiteX2624" fmla="*/ 6519683 w 6530564"/>
              <a:gd name="connsiteY2624" fmla="*/ 3503561 h 6858000"/>
              <a:gd name="connsiteX2625" fmla="*/ 6517965 w 6530564"/>
              <a:gd name="connsiteY2625" fmla="*/ 3586960 h 6858000"/>
              <a:gd name="connsiteX2626" fmla="*/ 6520957 w 6530564"/>
              <a:gd name="connsiteY2626" fmla="*/ 3600973 h 6858000"/>
              <a:gd name="connsiteX2627" fmla="*/ 6521957 w 6530564"/>
              <a:gd name="connsiteY2627" fmla="*/ 3605644 h 6858000"/>
              <a:gd name="connsiteX2628" fmla="*/ 6525949 w 6530564"/>
              <a:gd name="connsiteY2628" fmla="*/ 3624328 h 6858000"/>
              <a:gd name="connsiteX2629" fmla="*/ 6518240 w 6530564"/>
              <a:gd name="connsiteY2629" fmla="*/ 3679702 h 6858000"/>
              <a:gd name="connsiteX2630" fmla="*/ 6499429 w 6530564"/>
              <a:gd name="connsiteY2630" fmla="*/ 3888856 h 6858000"/>
              <a:gd name="connsiteX2631" fmla="*/ 6500429 w 6530564"/>
              <a:gd name="connsiteY2631" fmla="*/ 3893529 h 6858000"/>
              <a:gd name="connsiteX2632" fmla="*/ 6496756 w 6530564"/>
              <a:gd name="connsiteY2632" fmla="*/ 3899196 h 6858000"/>
              <a:gd name="connsiteX2633" fmla="*/ 6474945 w 6530564"/>
              <a:gd name="connsiteY2633" fmla="*/ 3968571 h 6858000"/>
              <a:gd name="connsiteX2634" fmla="*/ 6456817 w 6530564"/>
              <a:gd name="connsiteY2634" fmla="*/ 4036740 h 6858000"/>
              <a:gd name="connsiteX2635" fmla="*/ 6457067 w 6530564"/>
              <a:gd name="connsiteY2635" fmla="*/ 4035275 h 6858000"/>
              <a:gd name="connsiteX2636" fmla="*/ 6458983 w 6530564"/>
              <a:gd name="connsiteY2636" fmla="*/ 4019603 h 6858000"/>
              <a:gd name="connsiteX2637" fmla="*/ 6461660 w 6530564"/>
              <a:gd name="connsiteY2637" fmla="*/ 4009263 h 6858000"/>
              <a:gd name="connsiteX2638" fmla="*/ 6468688 w 6530564"/>
              <a:gd name="connsiteY2638" fmla="*/ 3973572 h 6858000"/>
              <a:gd name="connsiteX2639" fmla="*/ 6480067 w 6530564"/>
              <a:gd name="connsiteY2639" fmla="*/ 3912531 h 6858000"/>
              <a:gd name="connsiteX2640" fmla="*/ 6482742 w 6530564"/>
              <a:gd name="connsiteY2640" fmla="*/ 3902189 h 6858000"/>
              <a:gd name="connsiteX2641" fmla="*/ 6485417 w 6530564"/>
              <a:gd name="connsiteY2641" fmla="*/ 3891851 h 6858000"/>
              <a:gd name="connsiteX2642" fmla="*/ 6479749 w 6530564"/>
              <a:gd name="connsiteY2642" fmla="*/ 3888177 h 6858000"/>
              <a:gd name="connsiteX2643" fmla="*/ 6469727 w 6530564"/>
              <a:gd name="connsiteY2643" fmla="*/ 3909856 h 6858000"/>
              <a:gd name="connsiteX2644" fmla="*/ 6470724 w 6530564"/>
              <a:gd name="connsiteY2644" fmla="*/ 3914527 h 6858000"/>
              <a:gd name="connsiteX2645" fmla="*/ 6451319 w 6530564"/>
              <a:gd name="connsiteY2645" fmla="*/ 4006588 h 6858000"/>
              <a:gd name="connsiteX2646" fmla="*/ 6452317 w 6530564"/>
              <a:gd name="connsiteY2646" fmla="*/ 4011259 h 6858000"/>
              <a:gd name="connsiteX2647" fmla="*/ 6438623 w 6530564"/>
              <a:gd name="connsiteY2647" fmla="*/ 4038605 h 6858000"/>
              <a:gd name="connsiteX2648" fmla="*/ 6430597 w 6530564"/>
              <a:gd name="connsiteY2648" fmla="*/ 4069625 h 6858000"/>
              <a:gd name="connsiteX2649" fmla="*/ 6417467 w 6530564"/>
              <a:gd name="connsiteY2649" fmla="*/ 4131042 h 6858000"/>
              <a:gd name="connsiteX2650" fmla="*/ 6397652 w 6530564"/>
              <a:gd name="connsiteY2650" fmla="*/ 4184394 h 6858000"/>
              <a:gd name="connsiteX2651" fmla="*/ 6395501 w 6530564"/>
              <a:gd name="connsiteY2651" fmla="*/ 4179691 h 6858000"/>
              <a:gd name="connsiteX2652" fmla="*/ 6310617 w 6530564"/>
              <a:gd name="connsiteY2652" fmla="*/ 4422501 h 6858000"/>
              <a:gd name="connsiteX2653" fmla="*/ 6305947 w 6530564"/>
              <a:gd name="connsiteY2653" fmla="*/ 4423498 h 6858000"/>
              <a:gd name="connsiteX2654" fmla="*/ 6306945 w 6530564"/>
              <a:gd name="connsiteY2654" fmla="*/ 4428171 h 6858000"/>
              <a:gd name="connsiteX2655" fmla="*/ 6307942 w 6530564"/>
              <a:gd name="connsiteY2655" fmla="*/ 4432841 h 6858000"/>
              <a:gd name="connsiteX2656" fmla="*/ 6292252 w 6530564"/>
              <a:gd name="connsiteY2656" fmla="*/ 4450844 h 6858000"/>
              <a:gd name="connsiteX2657" fmla="*/ 6268855 w 6530564"/>
              <a:gd name="connsiteY2657" fmla="*/ 4524223 h 6858000"/>
              <a:gd name="connsiteX2658" fmla="*/ 6265862 w 6530564"/>
              <a:gd name="connsiteY2658" fmla="*/ 4510210 h 6858000"/>
              <a:gd name="connsiteX2659" fmla="*/ 6258833 w 6530564"/>
              <a:gd name="connsiteY2659" fmla="*/ 4545902 h 6858000"/>
              <a:gd name="connsiteX2660" fmla="*/ 6253165 w 6530564"/>
              <a:gd name="connsiteY2660" fmla="*/ 4542228 h 6858000"/>
              <a:gd name="connsiteX2661" fmla="*/ 6214077 w 6530564"/>
              <a:gd name="connsiteY2661" fmla="*/ 4633610 h 6858000"/>
              <a:gd name="connsiteX2662" fmla="*/ 6209407 w 6530564"/>
              <a:gd name="connsiteY2662" fmla="*/ 4634608 h 6858000"/>
              <a:gd name="connsiteX2663" fmla="*/ 6170001 w 6530564"/>
              <a:gd name="connsiteY2663" fmla="*/ 4701637 h 6858000"/>
              <a:gd name="connsiteX2664" fmla="*/ 6124246 w 6530564"/>
              <a:gd name="connsiteY2664" fmla="*/ 4784676 h 6858000"/>
              <a:gd name="connsiteX2665" fmla="*/ 6094991 w 6530564"/>
              <a:gd name="connsiteY2665" fmla="*/ 4822064 h 6858000"/>
              <a:gd name="connsiteX2666" fmla="*/ 6068122 w 6530564"/>
              <a:gd name="connsiteY2666" fmla="*/ 4864900 h 6858000"/>
              <a:gd name="connsiteX2667" fmla="*/ 6067155 w 6530564"/>
              <a:gd name="connsiteY2667" fmla="*/ 4860368 h 6858000"/>
              <a:gd name="connsiteX2668" fmla="*/ 6063481 w 6530564"/>
              <a:gd name="connsiteY2668" fmla="*/ 4866038 h 6858000"/>
              <a:gd name="connsiteX2669" fmla="*/ 6060805 w 6530564"/>
              <a:gd name="connsiteY2669" fmla="*/ 4876378 h 6858000"/>
              <a:gd name="connsiteX2670" fmla="*/ 6059807 w 6530564"/>
              <a:gd name="connsiteY2670" fmla="*/ 4871705 h 6858000"/>
              <a:gd name="connsiteX2671" fmla="*/ 6037769 w 6530564"/>
              <a:gd name="connsiteY2671" fmla="*/ 4905720 h 6858000"/>
              <a:gd name="connsiteX2672" fmla="*/ 6038767 w 6530564"/>
              <a:gd name="connsiteY2672" fmla="*/ 4910391 h 6858000"/>
              <a:gd name="connsiteX2673" fmla="*/ 6036091 w 6530564"/>
              <a:gd name="connsiteY2673" fmla="*/ 4920731 h 6858000"/>
              <a:gd name="connsiteX2674" fmla="*/ 6034095 w 6530564"/>
              <a:gd name="connsiteY2674" fmla="*/ 4911389 h 6858000"/>
              <a:gd name="connsiteX2675" fmla="*/ 6023077 w 6530564"/>
              <a:gd name="connsiteY2675" fmla="*/ 4928396 h 6858000"/>
              <a:gd name="connsiteX2676" fmla="*/ 6022078 w 6530564"/>
              <a:gd name="connsiteY2676" fmla="*/ 4923723 h 6858000"/>
              <a:gd name="connsiteX2677" fmla="*/ 6021081 w 6530564"/>
              <a:gd name="connsiteY2677" fmla="*/ 4919054 h 6858000"/>
              <a:gd name="connsiteX2678" fmla="*/ 6016409 w 6530564"/>
              <a:gd name="connsiteY2678" fmla="*/ 4920052 h 6858000"/>
              <a:gd name="connsiteX2679" fmla="*/ 6018405 w 6530564"/>
              <a:gd name="connsiteY2679" fmla="*/ 4929393 h 6858000"/>
              <a:gd name="connsiteX2680" fmla="*/ 6019404 w 6530564"/>
              <a:gd name="connsiteY2680" fmla="*/ 4934065 h 6858000"/>
              <a:gd name="connsiteX2681" fmla="*/ 6015730 w 6530564"/>
              <a:gd name="connsiteY2681" fmla="*/ 4939735 h 6858000"/>
              <a:gd name="connsiteX2682" fmla="*/ 6011059 w 6530564"/>
              <a:gd name="connsiteY2682" fmla="*/ 4940732 h 6858000"/>
              <a:gd name="connsiteX2683" fmla="*/ 6006389 w 6530564"/>
              <a:gd name="connsiteY2683" fmla="*/ 4941731 h 6858000"/>
              <a:gd name="connsiteX2684" fmla="*/ 6007386 w 6530564"/>
              <a:gd name="connsiteY2684" fmla="*/ 4946401 h 6858000"/>
              <a:gd name="connsiteX2685" fmla="*/ 6008383 w 6530564"/>
              <a:gd name="connsiteY2685" fmla="*/ 4951071 h 6858000"/>
              <a:gd name="connsiteX2686" fmla="*/ 5996367 w 6530564"/>
              <a:gd name="connsiteY2686" fmla="*/ 4963407 h 6858000"/>
              <a:gd name="connsiteX2687" fmla="*/ 5995370 w 6530564"/>
              <a:gd name="connsiteY2687" fmla="*/ 4958737 h 6858000"/>
              <a:gd name="connsiteX2688" fmla="*/ 5991696 w 6530564"/>
              <a:gd name="connsiteY2688" fmla="*/ 4964406 h 6858000"/>
              <a:gd name="connsiteX2689" fmla="*/ 5988022 w 6530564"/>
              <a:gd name="connsiteY2689" fmla="*/ 4970074 h 6858000"/>
              <a:gd name="connsiteX2690" fmla="*/ 5985347 w 6530564"/>
              <a:gd name="connsiteY2690" fmla="*/ 4980414 h 6858000"/>
              <a:gd name="connsiteX2691" fmla="*/ 5984349 w 6530564"/>
              <a:gd name="connsiteY2691" fmla="*/ 4975743 h 6858000"/>
              <a:gd name="connsiteX2692" fmla="*/ 5967661 w 6530564"/>
              <a:gd name="connsiteY2692" fmla="*/ 4989076 h 6858000"/>
              <a:gd name="connsiteX2693" fmla="*/ 5965665 w 6530564"/>
              <a:gd name="connsiteY2693" fmla="*/ 4979735 h 6858000"/>
              <a:gd name="connsiteX2694" fmla="*/ 5949975 w 6530564"/>
              <a:gd name="connsiteY2694" fmla="*/ 4997740 h 6858000"/>
              <a:gd name="connsiteX2695" fmla="*/ 5948977 w 6530564"/>
              <a:gd name="connsiteY2695" fmla="*/ 4993069 h 6858000"/>
              <a:gd name="connsiteX2696" fmla="*/ 5952650 w 6530564"/>
              <a:gd name="connsiteY2696" fmla="*/ 4987400 h 6858000"/>
              <a:gd name="connsiteX2697" fmla="*/ 5951653 w 6530564"/>
              <a:gd name="connsiteY2697" fmla="*/ 4982729 h 6858000"/>
              <a:gd name="connsiteX2698" fmla="*/ 5947981 w 6530564"/>
              <a:gd name="connsiteY2698" fmla="*/ 4988397 h 6858000"/>
              <a:gd name="connsiteX2699" fmla="*/ 5944307 w 6530564"/>
              <a:gd name="connsiteY2699" fmla="*/ 4994067 h 6858000"/>
              <a:gd name="connsiteX2700" fmla="*/ 5941631 w 6530564"/>
              <a:gd name="connsiteY2700" fmla="*/ 5004407 h 6858000"/>
              <a:gd name="connsiteX2701" fmla="*/ 5950973 w 6530564"/>
              <a:gd name="connsiteY2701" fmla="*/ 5002410 h 6858000"/>
              <a:gd name="connsiteX2702" fmla="*/ 5947299 w 6530564"/>
              <a:gd name="connsiteY2702" fmla="*/ 5008080 h 6858000"/>
              <a:gd name="connsiteX2703" fmla="*/ 5929931 w 6530564"/>
              <a:gd name="connsiteY2703" fmla="*/ 5041095 h 6858000"/>
              <a:gd name="connsiteX2704" fmla="*/ 5947618 w 6530564"/>
              <a:gd name="connsiteY2704" fmla="*/ 5032434 h 6858000"/>
              <a:gd name="connsiteX2705" fmla="*/ 5931927 w 6530564"/>
              <a:gd name="connsiteY2705" fmla="*/ 5050439 h 6858000"/>
              <a:gd name="connsiteX2706" fmla="*/ 5920909 w 6530564"/>
              <a:gd name="connsiteY2706" fmla="*/ 5067445 h 6858000"/>
              <a:gd name="connsiteX2707" fmla="*/ 5912565 w 6530564"/>
              <a:gd name="connsiteY2707" fmla="*/ 5074111 h 6858000"/>
              <a:gd name="connsiteX2708" fmla="*/ 5910570 w 6530564"/>
              <a:gd name="connsiteY2708" fmla="*/ 5064770 h 6858000"/>
              <a:gd name="connsiteX2709" fmla="*/ 5895877 w 6530564"/>
              <a:gd name="connsiteY2709" fmla="*/ 5087444 h 6858000"/>
              <a:gd name="connsiteX2710" fmla="*/ 5890208 w 6530564"/>
              <a:gd name="connsiteY2710" fmla="*/ 5083772 h 6858000"/>
              <a:gd name="connsiteX2711" fmla="*/ 5893881 w 6530564"/>
              <a:gd name="connsiteY2711" fmla="*/ 5078103 h 6858000"/>
              <a:gd name="connsiteX2712" fmla="*/ 5892882 w 6530564"/>
              <a:gd name="connsiteY2712" fmla="*/ 5073432 h 6858000"/>
              <a:gd name="connsiteX2713" fmla="*/ 5888211 w 6530564"/>
              <a:gd name="connsiteY2713" fmla="*/ 5074430 h 6858000"/>
              <a:gd name="connsiteX2714" fmla="*/ 5884539 w 6530564"/>
              <a:gd name="connsiteY2714" fmla="*/ 5080098 h 6858000"/>
              <a:gd name="connsiteX2715" fmla="*/ 5885537 w 6530564"/>
              <a:gd name="connsiteY2715" fmla="*/ 5084770 h 6858000"/>
              <a:gd name="connsiteX2716" fmla="*/ 5881863 w 6530564"/>
              <a:gd name="connsiteY2716" fmla="*/ 5090439 h 6858000"/>
              <a:gd name="connsiteX2717" fmla="*/ 5878191 w 6530564"/>
              <a:gd name="connsiteY2717" fmla="*/ 5096109 h 6858000"/>
              <a:gd name="connsiteX2718" fmla="*/ 5873519 w 6530564"/>
              <a:gd name="connsiteY2718" fmla="*/ 5097107 h 6858000"/>
              <a:gd name="connsiteX2719" fmla="*/ 5874517 w 6530564"/>
              <a:gd name="connsiteY2719" fmla="*/ 5101778 h 6858000"/>
              <a:gd name="connsiteX2720" fmla="*/ 5869847 w 6530564"/>
              <a:gd name="connsiteY2720" fmla="*/ 5102775 h 6858000"/>
              <a:gd name="connsiteX2721" fmla="*/ 5868847 w 6530564"/>
              <a:gd name="connsiteY2721" fmla="*/ 5098105 h 6858000"/>
              <a:gd name="connsiteX2722" fmla="*/ 5871523 w 6530564"/>
              <a:gd name="connsiteY2722" fmla="*/ 5087764 h 6858000"/>
              <a:gd name="connsiteX2723" fmla="*/ 5878869 w 6530564"/>
              <a:gd name="connsiteY2723" fmla="*/ 5076427 h 6858000"/>
              <a:gd name="connsiteX2724" fmla="*/ 5874198 w 6530564"/>
              <a:gd name="connsiteY2724" fmla="*/ 5077424 h 6858000"/>
              <a:gd name="connsiteX2725" fmla="*/ 5870525 w 6530564"/>
              <a:gd name="connsiteY2725" fmla="*/ 5083093 h 6858000"/>
              <a:gd name="connsiteX2726" fmla="*/ 5859507 w 6530564"/>
              <a:gd name="connsiteY2726" fmla="*/ 5100100 h 6858000"/>
              <a:gd name="connsiteX2727" fmla="*/ 5860503 w 6530564"/>
              <a:gd name="connsiteY2727" fmla="*/ 5104770 h 6858000"/>
              <a:gd name="connsiteX2728" fmla="*/ 5854156 w 6530564"/>
              <a:gd name="connsiteY2728" fmla="*/ 5120780 h 6858000"/>
              <a:gd name="connsiteX2729" fmla="*/ 5803411 w 6530564"/>
              <a:gd name="connsiteY2729" fmla="*/ 5180463 h 6858000"/>
              <a:gd name="connsiteX2730" fmla="*/ 5798741 w 6530564"/>
              <a:gd name="connsiteY2730" fmla="*/ 5181460 h 6858000"/>
              <a:gd name="connsiteX2731" fmla="*/ 5795068 w 6530564"/>
              <a:gd name="connsiteY2731" fmla="*/ 5187130 h 6858000"/>
              <a:gd name="connsiteX2732" fmla="*/ 5783051 w 6530564"/>
              <a:gd name="connsiteY2732" fmla="*/ 5199465 h 6858000"/>
              <a:gd name="connsiteX2733" fmla="*/ 5779378 w 6530564"/>
              <a:gd name="connsiteY2733" fmla="*/ 5205135 h 6858000"/>
              <a:gd name="connsiteX2734" fmla="*/ 5767360 w 6530564"/>
              <a:gd name="connsiteY2734" fmla="*/ 5217470 h 6858000"/>
              <a:gd name="connsiteX2735" fmla="*/ 5755343 w 6530564"/>
              <a:gd name="connsiteY2735" fmla="*/ 5229806 h 6858000"/>
              <a:gd name="connsiteX2736" fmla="*/ 5718293 w 6530564"/>
              <a:gd name="connsiteY2736" fmla="*/ 5262142 h 6858000"/>
              <a:gd name="connsiteX2737" fmla="*/ 5680564 w 6530564"/>
              <a:gd name="connsiteY2737" fmla="*/ 5314161 h 6858000"/>
              <a:gd name="connsiteX2738" fmla="*/ 5668546 w 6530564"/>
              <a:gd name="connsiteY2738" fmla="*/ 5326497 h 6858000"/>
              <a:gd name="connsiteX2739" fmla="*/ 5679885 w 6530564"/>
              <a:gd name="connsiteY2739" fmla="*/ 5333842 h 6858000"/>
              <a:gd name="connsiteX2740" fmla="*/ 5712263 w 6530564"/>
              <a:gd name="connsiteY2740" fmla="*/ 5302506 h 6858000"/>
              <a:gd name="connsiteX2741" fmla="*/ 5746319 w 6530564"/>
              <a:gd name="connsiteY2741" fmla="*/ 5256155 h 6858000"/>
              <a:gd name="connsiteX2742" fmla="*/ 5762009 w 6530564"/>
              <a:gd name="connsiteY2742" fmla="*/ 5238151 h 6858000"/>
              <a:gd name="connsiteX2743" fmla="*/ 5763007 w 6530564"/>
              <a:gd name="connsiteY2743" fmla="*/ 5242821 h 6858000"/>
              <a:gd name="connsiteX2744" fmla="*/ 5758337 w 6530564"/>
              <a:gd name="connsiteY2744" fmla="*/ 5243820 h 6858000"/>
              <a:gd name="connsiteX2745" fmla="*/ 5759335 w 6530564"/>
              <a:gd name="connsiteY2745" fmla="*/ 5248491 h 6858000"/>
              <a:gd name="connsiteX2746" fmla="*/ 5764005 w 6530564"/>
              <a:gd name="connsiteY2746" fmla="*/ 5247493 h 6858000"/>
              <a:gd name="connsiteX2747" fmla="*/ 5767679 w 6530564"/>
              <a:gd name="connsiteY2747" fmla="*/ 5241824 h 6858000"/>
              <a:gd name="connsiteX2748" fmla="*/ 5764685 w 6530564"/>
              <a:gd name="connsiteY2748" fmla="*/ 5227811 h 6858000"/>
              <a:gd name="connsiteX2749" fmla="*/ 5776701 w 6530564"/>
              <a:gd name="connsiteY2749" fmla="*/ 5215474 h 6858000"/>
              <a:gd name="connsiteX2750" fmla="*/ 5786044 w 6530564"/>
              <a:gd name="connsiteY2750" fmla="*/ 5213479 h 6858000"/>
              <a:gd name="connsiteX2751" fmla="*/ 5787043 w 6530564"/>
              <a:gd name="connsiteY2751" fmla="*/ 5218150 h 6858000"/>
              <a:gd name="connsiteX2752" fmla="*/ 5790713 w 6530564"/>
              <a:gd name="connsiteY2752" fmla="*/ 5212480 h 6858000"/>
              <a:gd name="connsiteX2753" fmla="*/ 5789717 w 6530564"/>
              <a:gd name="connsiteY2753" fmla="*/ 5207810 h 6858000"/>
              <a:gd name="connsiteX2754" fmla="*/ 5792393 w 6530564"/>
              <a:gd name="connsiteY2754" fmla="*/ 5197469 h 6858000"/>
              <a:gd name="connsiteX2755" fmla="*/ 5800735 w 6530564"/>
              <a:gd name="connsiteY2755" fmla="*/ 5190803 h 6858000"/>
              <a:gd name="connsiteX2756" fmla="*/ 5805408 w 6530564"/>
              <a:gd name="connsiteY2756" fmla="*/ 5189806 h 6858000"/>
              <a:gd name="connsiteX2757" fmla="*/ 5804409 w 6530564"/>
              <a:gd name="connsiteY2757" fmla="*/ 5185134 h 6858000"/>
              <a:gd name="connsiteX2758" fmla="*/ 5808082 w 6530564"/>
              <a:gd name="connsiteY2758" fmla="*/ 5179466 h 6858000"/>
              <a:gd name="connsiteX2759" fmla="*/ 5859825 w 6530564"/>
              <a:gd name="connsiteY2759" fmla="*/ 5124453 h 6858000"/>
              <a:gd name="connsiteX2760" fmla="*/ 5863499 w 6530564"/>
              <a:gd name="connsiteY2760" fmla="*/ 5118782 h 6858000"/>
              <a:gd name="connsiteX2761" fmla="*/ 5862500 w 6530564"/>
              <a:gd name="connsiteY2761" fmla="*/ 5114113 h 6858000"/>
              <a:gd name="connsiteX2762" fmla="*/ 5867171 w 6530564"/>
              <a:gd name="connsiteY2762" fmla="*/ 5113115 h 6858000"/>
              <a:gd name="connsiteX2763" fmla="*/ 5868169 w 6530564"/>
              <a:gd name="connsiteY2763" fmla="*/ 5117785 h 6858000"/>
              <a:gd name="connsiteX2764" fmla="*/ 5889529 w 6530564"/>
              <a:gd name="connsiteY2764" fmla="*/ 5103454 h 6858000"/>
              <a:gd name="connsiteX2765" fmla="*/ 5888531 w 6530564"/>
              <a:gd name="connsiteY2765" fmla="*/ 5098783 h 6858000"/>
              <a:gd name="connsiteX2766" fmla="*/ 5886853 w 6530564"/>
              <a:gd name="connsiteY2766" fmla="*/ 5113794 h 6858000"/>
              <a:gd name="connsiteX2767" fmla="*/ 5918235 w 6530564"/>
              <a:gd name="connsiteY2767" fmla="*/ 5077785 h 6858000"/>
              <a:gd name="connsiteX2768" fmla="*/ 5937596 w 6530564"/>
              <a:gd name="connsiteY2768" fmla="*/ 5054110 h 6858000"/>
              <a:gd name="connsiteX2769" fmla="*/ 5956961 w 6530564"/>
              <a:gd name="connsiteY2769" fmla="*/ 5030438 h 6858000"/>
              <a:gd name="connsiteX2770" fmla="*/ 5991015 w 6530564"/>
              <a:gd name="connsiteY2770" fmla="*/ 4984087 h 6858000"/>
              <a:gd name="connsiteX2771" fmla="*/ 6003035 w 6530564"/>
              <a:gd name="connsiteY2771" fmla="*/ 4971752 h 6858000"/>
              <a:gd name="connsiteX2772" fmla="*/ 6010379 w 6530564"/>
              <a:gd name="connsiteY2772" fmla="*/ 4960413 h 6858000"/>
              <a:gd name="connsiteX2773" fmla="*/ 6018723 w 6530564"/>
              <a:gd name="connsiteY2773" fmla="*/ 4953747 h 6858000"/>
              <a:gd name="connsiteX2774" fmla="*/ 6029744 w 6530564"/>
              <a:gd name="connsiteY2774" fmla="*/ 4936740 h 6858000"/>
              <a:gd name="connsiteX2775" fmla="*/ 6041761 w 6530564"/>
              <a:gd name="connsiteY2775" fmla="*/ 4924404 h 6858000"/>
              <a:gd name="connsiteX2776" fmla="*/ 6048109 w 6530564"/>
              <a:gd name="connsiteY2776" fmla="*/ 4908395 h 6858000"/>
              <a:gd name="connsiteX2777" fmla="*/ 6052779 w 6530564"/>
              <a:gd name="connsiteY2777" fmla="*/ 4907398 h 6858000"/>
              <a:gd name="connsiteX2778" fmla="*/ 6166964 w 6530564"/>
              <a:gd name="connsiteY2778" fmla="*/ 4756012 h 6858000"/>
              <a:gd name="connsiteX2779" fmla="*/ 6171634 w 6530564"/>
              <a:gd name="connsiteY2779" fmla="*/ 4755014 h 6858000"/>
              <a:gd name="connsiteX2780" fmla="*/ 6176307 w 6530564"/>
              <a:gd name="connsiteY2780" fmla="*/ 4754017 h 6858000"/>
              <a:gd name="connsiteX2781" fmla="*/ 6168961 w 6530564"/>
              <a:gd name="connsiteY2781" fmla="*/ 4765354 h 6858000"/>
              <a:gd name="connsiteX2782" fmla="*/ 6161614 w 6530564"/>
              <a:gd name="connsiteY2782" fmla="*/ 4776693 h 6858000"/>
              <a:gd name="connsiteX2783" fmla="*/ 6154269 w 6530564"/>
              <a:gd name="connsiteY2783" fmla="*/ 4788031 h 6858000"/>
              <a:gd name="connsiteX2784" fmla="*/ 6155266 w 6530564"/>
              <a:gd name="connsiteY2784" fmla="*/ 4792702 h 6858000"/>
              <a:gd name="connsiteX2785" fmla="*/ 6136901 w 6530564"/>
              <a:gd name="connsiteY2785" fmla="*/ 4821047 h 6858000"/>
              <a:gd name="connsiteX2786" fmla="*/ 6137897 w 6530564"/>
              <a:gd name="connsiteY2786" fmla="*/ 4825717 h 6858000"/>
              <a:gd name="connsiteX2787" fmla="*/ 6142571 w 6530564"/>
              <a:gd name="connsiteY2787" fmla="*/ 4824719 h 6858000"/>
              <a:gd name="connsiteX2788" fmla="*/ 6146243 w 6530564"/>
              <a:gd name="connsiteY2788" fmla="*/ 4819049 h 6858000"/>
              <a:gd name="connsiteX2789" fmla="*/ 6149915 w 6530564"/>
              <a:gd name="connsiteY2789" fmla="*/ 4813382 h 6858000"/>
              <a:gd name="connsiteX2790" fmla="*/ 6153588 w 6530564"/>
              <a:gd name="connsiteY2790" fmla="*/ 4807712 h 6858000"/>
              <a:gd name="connsiteX2791" fmla="*/ 6160935 w 6530564"/>
              <a:gd name="connsiteY2791" fmla="*/ 4796376 h 6858000"/>
              <a:gd name="connsiteX2792" fmla="*/ 6149207 w 6530564"/>
              <a:gd name="connsiteY2792" fmla="*/ 4815058 h 6858000"/>
              <a:gd name="connsiteX2793" fmla="*/ 6138972 w 6530564"/>
              <a:gd name="connsiteY2793" fmla="*/ 4830325 h 6858000"/>
              <a:gd name="connsiteX2794" fmla="*/ 6138897 w 6530564"/>
              <a:gd name="connsiteY2794" fmla="*/ 4830389 h 6858000"/>
              <a:gd name="connsiteX2795" fmla="*/ 6138892 w 6530564"/>
              <a:gd name="connsiteY2795" fmla="*/ 4830440 h 6858000"/>
              <a:gd name="connsiteX2796" fmla="*/ 6137977 w 6530564"/>
              <a:gd name="connsiteY2796" fmla="*/ 4831806 h 6858000"/>
              <a:gd name="connsiteX2797" fmla="*/ 6128557 w 6530564"/>
              <a:gd name="connsiteY2797" fmla="*/ 4827713 h 6858000"/>
              <a:gd name="connsiteX2798" fmla="*/ 6092823 w 6530564"/>
              <a:gd name="connsiteY2798" fmla="*/ 4889075 h 6858000"/>
              <a:gd name="connsiteX2799" fmla="*/ 6097494 w 6530564"/>
              <a:gd name="connsiteY2799" fmla="*/ 4888076 h 6858000"/>
              <a:gd name="connsiteX2800" fmla="*/ 6086475 w 6530564"/>
              <a:gd name="connsiteY2800" fmla="*/ 4905082 h 6858000"/>
              <a:gd name="connsiteX2801" fmla="*/ 6081803 w 6530564"/>
              <a:gd name="connsiteY2801" fmla="*/ 4906081 h 6858000"/>
              <a:gd name="connsiteX2802" fmla="*/ 6082802 w 6530564"/>
              <a:gd name="connsiteY2802" fmla="*/ 4910751 h 6858000"/>
              <a:gd name="connsiteX2803" fmla="*/ 6078133 w 6530564"/>
              <a:gd name="connsiteY2803" fmla="*/ 4911750 h 6858000"/>
              <a:gd name="connsiteX2804" fmla="*/ 6070785 w 6530564"/>
              <a:gd name="connsiteY2804" fmla="*/ 4923087 h 6858000"/>
              <a:gd name="connsiteX2805" fmla="*/ 6068109 w 6530564"/>
              <a:gd name="connsiteY2805" fmla="*/ 4933427 h 6858000"/>
              <a:gd name="connsiteX2806" fmla="*/ 6064437 w 6530564"/>
              <a:gd name="connsiteY2806" fmla="*/ 4939097 h 6858000"/>
              <a:gd name="connsiteX2807" fmla="*/ 6053416 w 6530564"/>
              <a:gd name="connsiteY2807" fmla="*/ 4956103 h 6858000"/>
              <a:gd name="connsiteX2808" fmla="*/ 6054415 w 6530564"/>
              <a:gd name="connsiteY2808" fmla="*/ 4960774 h 6858000"/>
              <a:gd name="connsiteX2809" fmla="*/ 6050743 w 6530564"/>
              <a:gd name="connsiteY2809" fmla="*/ 4966443 h 6858000"/>
              <a:gd name="connsiteX2810" fmla="*/ 6016685 w 6530564"/>
              <a:gd name="connsiteY2810" fmla="*/ 5012793 h 6858000"/>
              <a:gd name="connsiteX2811" fmla="*/ 6011017 w 6530564"/>
              <a:gd name="connsiteY2811" fmla="*/ 5009120 h 6858000"/>
              <a:gd name="connsiteX2812" fmla="*/ 6014690 w 6530564"/>
              <a:gd name="connsiteY2812" fmla="*/ 5003451 h 6858000"/>
              <a:gd name="connsiteX2813" fmla="*/ 6018363 w 6530564"/>
              <a:gd name="connsiteY2813" fmla="*/ 4997783 h 6858000"/>
              <a:gd name="connsiteX2814" fmla="*/ 6013693 w 6530564"/>
              <a:gd name="connsiteY2814" fmla="*/ 4998780 h 6858000"/>
              <a:gd name="connsiteX2815" fmla="*/ 6010020 w 6530564"/>
              <a:gd name="connsiteY2815" fmla="*/ 5004450 h 6858000"/>
              <a:gd name="connsiteX2816" fmla="*/ 6006346 w 6530564"/>
              <a:gd name="connsiteY2816" fmla="*/ 5010117 h 6858000"/>
              <a:gd name="connsiteX2817" fmla="*/ 6007345 w 6530564"/>
              <a:gd name="connsiteY2817" fmla="*/ 5014789 h 6858000"/>
              <a:gd name="connsiteX2818" fmla="*/ 6008343 w 6530564"/>
              <a:gd name="connsiteY2818" fmla="*/ 5019460 h 6858000"/>
              <a:gd name="connsiteX2819" fmla="*/ 5973287 w 6530564"/>
              <a:gd name="connsiteY2819" fmla="*/ 5061138 h 6858000"/>
              <a:gd name="connsiteX2820" fmla="*/ 5974287 w 6530564"/>
              <a:gd name="connsiteY2820" fmla="*/ 5065808 h 6858000"/>
              <a:gd name="connsiteX2821" fmla="*/ 5894837 w 6530564"/>
              <a:gd name="connsiteY2821" fmla="*/ 5151162 h 6858000"/>
              <a:gd name="connsiteX2822" fmla="*/ 5783008 w 6530564"/>
              <a:gd name="connsiteY2822" fmla="*/ 5267853 h 6858000"/>
              <a:gd name="connsiteX2823" fmla="*/ 5758973 w 6530564"/>
              <a:gd name="connsiteY2823" fmla="*/ 5292525 h 6858000"/>
              <a:gd name="connsiteX2824" fmla="*/ 5754302 w 6530564"/>
              <a:gd name="connsiteY2824" fmla="*/ 5293524 h 6858000"/>
              <a:gd name="connsiteX2825" fmla="*/ 5741289 w 6530564"/>
              <a:gd name="connsiteY2825" fmla="*/ 5301187 h 6858000"/>
              <a:gd name="connsiteX2826" fmla="*/ 5737613 w 6530564"/>
              <a:gd name="connsiteY2826" fmla="*/ 5306857 h 6858000"/>
              <a:gd name="connsiteX2827" fmla="*/ 5742285 w 6530564"/>
              <a:gd name="connsiteY2827" fmla="*/ 5305858 h 6858000"/>
              <a:gd name="connsiteX2828" fmla="*/ 5681201 w 6530564"/>
              <a:gd name="connsiteY2828" fmla="*/ 5362868 h 6858000"/>
              <a:gd name="connsiteX2829" fmla="*/ 5632136 w 6530564"/>
              <a:gd name="connsiteY2829" fmla="*/ 5407539 h 6858000"/>
              <a:gd name="connsiteX2830" fmla="*/ 5615447 w 6530564"/>
              <a:gd name="connsiteY2830" fmla="*/ 5420874 h 6858000"/>
              <a:gd name="connsiteX2831" fmla="*/ 5569055 w 6530564"/>
              <a:gd name="connsiteY2831" fmla="*/ 5455206 h 6858000"/>
              <a:gd name="connsiteX2832" fmla="*/ 5536677 w 6530564"/>
              <a:gd name="connsiteY2832" fmla="*/ 5486546 h 6858000"/>
              <a:gd name="connsiteX2833" fmla="*/ 5347435 w 6530564"/>
              <a:gd name="connsiteY2833" fmla="*/ 5629544 h 6858000"/>
              <a:gd name="connsiteX2834" fmla="*/ 5192251 w 6530564"/>
              <a:gd name="connsiteY2834" fmla="*/ 5726192 h 6858000"/>
              <a:gd name="connsiteX2835" fmla="*/ 5029405 w 6530564"/>
              <a:gd name="connsiteY2835" fmla="*/ 5809826 h 6858000"/>
              <a:gd name="connsiteX2836" fmla="*/ 5011718 w 6530564"/>
              <a:gd name="connsiteY2836" fmla="*/ 5818489 h 6858000"/>
              <a:gd name="connsiteX2837" fmla="*/ 4685383 w 6530564"/>
              <a:gd name="connsiteY2837" fmla="*/ 5937051 h 6858000"/>
              <a:gd name="connsiteX2838" fmla="*/ 4514510 w 6530564"/>
              <a:gd name="connsiteY2838" fmla="*/ 5980274 h 6858000"/>
              <a:gd name="connsiteX2839" fmla="*/ 4434660 w 6530564"/>
              <a:gd name="connsiteY2839" fmla="*/ 5991919 h 6858000"/>
              <a:gd name="connsiteX2840" fmla="*/ 4450453 w 6530564"/>
              <a:gd name="connsiteY2840" fmla="*/ 5989074 h 6858000"/>
              <a:gd name="connsiteX2841" fmla="*/ 4493869 w 6530564"/>
              <a:gd name="connsiteY2841" fmla="*/ 5977967 h 6858000"/>
              <a:gd name="connsiteX2842" fmla="*/ 4498541 w 6530564"/>
              <a:gd name="connsiteY2842" fmla="*/ 5976969 h 6858000"/>
              <a:gd name="connsiteX2843" fmla="*/ 4637673 w 6530564"/>
              <a:gd name="connsiteY2843" fmla="*/ 5942359 h 6858000"/>
              <a:gd name="connsiteX2844" fmla="*/ 4642343 w 6530564"/>
              <a:gd name="connsiteY2844" fmla="*/ 5941362 h 6858000"/>
              <a:gd name="connsiteX2845" fmla="*/ 4646017 w 6530564"/>
              <a:gd name="connsiteY2845" fmla="*/ 5935692 h 6858000"/>
              <a:gd name="connsiteX2846" fmla="*/ 4636675 w 6530564"/>
              <a:gd name="connsiteY2846" fmla="*/ 5937688 h 6858000"/>
              <a:gd name="connsiteX2847" fmla="*/ 4637673 w 6530564"/>
              <a:gd name="connsiteY2847" fmla="*/ 5942359 h 6858000"/>
              <a:gd name="connsiteX2848" fmla="*/ 4497543 w 6530564"/>
              <a:gd name="connsiteY2848" fmla="*/ 5972298 h 6858000"/>
              <a:gd name="connsiteX2849" fmla="*/ 4490875 w 6530564"/>
              <a:gd name="connsiteY2849" fmla="*/ 5963954 h 6858000"/>
              <a:gd name="connsiteX2850" fmla="*/ 4486203 w 6530564"/>
              <a:gd name="connsiteY2850" fmla="*/ 5964951 h 6858000"/>
              <a:gd name="connsiteX2851" fmla="*/ 4487203 w 6530564"/>
              <a:gd name="connsiteY2851" fmla="*/ 5969623 h 6858000"/>
              <a:gd name="connsiteX2852" fmla="*/ 4389111 w 6530564"/>
              <a:gd name="connsiteY2852" fmla="*/ 5990578 h 6858000"/>
              <a:gd name="connsiteX2853" fmla="*/ 4390107 w 6530564"/>
              <a:gd name="connsiteY2853" fmla="*/ 5995251 h 6858000"/>
              <a:gd name="connsiteX2854" fmla="*/ 4370427 w 6530564"/>
              <a:gd name="connsiteY2854" fmla="*/ 5994571 h 6858000"/>
              <a:gd name="connsiteX2855" fmla="*/ 4361085 w 6530564"/>
              <a:gd name="connsiteY2855" fmla="*/ 5996567 h 6858000"/>
              <a:gd name="connsiteX2856" fmla="*/ 4361763 w 6530564"/>
              <a:gd name="connsiteY2856" fmla="*/ 5976885 h 6858000"/>
              <a:gd name="connsiteX2857" fmla="*/ 4380447 w 6530564"/>
              <a:gd name="connsiteY2857" fmla="*/ 5972893 h 6858000"/>
              <a:gd name="connsiteX2858" fmla="*/ 4408475 w 6530564"/>
              <a:gd name="connsiteY2858" fmla="*/ 5966906 h 6858000"/>
              <a:gd name="connsiteX2859" fmla="*/ 4413145 w 6530564"/>
              <a:gd name="connsiteY2859" fmla="*/ 5965908 h 6858000"/>
              <a:gd name="connsiteX2860" fmla="*/ 4417816 w 6530564"/>
              <a:gd name="connsiteY2860" fmla="*/ 5964910 h 6858000"/>
              <a:gd name="connsiteX2861" fmla="*/ 4427159 w 6530564"/>
              <a:gd name="connsiteY2861" fmla="*/ 5962914 h 6858000"/>
              <a:gd name="connsiteX2862" fmla="*/ 4431829 w 6530564"/>
              <a:gd name="connsiteY2862" fmla="*/ 5961917 h 6858000"/>
              <a:gd name="connsiteX2863" fmla="*/ 4426161 w 6530564"/>
              <a:gd name="connsiteY2863" fmla="*/ 5958243 h 6858000"/>
              <a:gd name="connsiteX2864" fmla="*/ 4416819 w 6530564"/>
              <a:gd name="connsiteY2864" fmla="*/ 5960239 h 6858000"/>
              <a:gd name="connsiteX2865" fmla="*/ 4412147 w 6530564"/>
              <a:gd name="connsiteY2865" fmla="*/ 5961238 h 6858000"/>
              <a:gd name="connsiteX2866" fmla="*/ 4411149 w 6530564"/>
              <a:gd name="connsiteY2866" fmla="*/ 5956566 h 6858000"/>
              <a:gd name="connsiteX2867" fmla="*/ 4406479 w 6530564"/>
              <a:gd name="connsiteY2867" fmla="*/ 5957564 h 6858000"/>
              <a:gd name="connsiteX2868" fmla="*/ 4401807 w 6530564"/>
              <a:gd name="connsiteY2868" fmla="*/ 5958561 h 6858000"/>
              <a:gd name="connsiteX2869" fmla="*/ 4402805 w 6530564"/>
              <a:gd name="connsiteY2869" fmla="*/ 5963232 h 6858000"/>
              <a:gd name="connsiteX2870" fmla="*/ 4379449 w 6530564"/>
              <a:gd name="connsiteY2870" fmla="*/ 5968223 h 6858000"/>
              <a:gd name="connsiteX2871" fmla="*/ 4360765 w 6530564"/>
              <a:gd name="connsiteY2871" fmla="*/ 5972214 h 6858000"/>
              <a:gd name="connsiteX2872" fmla="*/ 4332741 w 6530564"/>
              <a:gd name="connsiteY2872" fmla="*/ 5978202 h 6858000"/>
              <a:gd name="connsiteX2873" fmla="*/ 4328067 w 6530564"/>
              <a:gd name="connsiteY2873" fmla="*/ 5979200 h 6858000"/>
              <a:gd name="connsiteX2874" fmla="*/ 4333738 w 6530564"/>
              <a:gd name="connsiteY2874" fmla="*/ 5982874 h 6858000"/>
              <a:gd name="connsiteX2875" fmla="*/ 4352421 w 6530564"/>
              <a:gd name="connsiteY2875" fmla="*/ 5978882 h 6858000"/>
              <a:gd name="connsiteX2876" fmla="*/ 4347071 w 6530564"/>
              <a:gd name="connsiteY2876" fmla="*/ 5999562 h 6858000"/>
              <a:gd name="connsiteX2877" fmla="*/ 4337729 w 6530564"/>
              <a:gd name="connsiteY2877" fmla="*/ 6001556 h 6858000"/>
              <a:gd name="connsiteX2878" fmla="*/ 4333057 w 6530564"/>
              <a:gd name="connsiteY2878" fmla="*/ 6002555 h 6858000"/>
              <a:gd name="connsiteX2879" fmla="*/ 4336731 w 6530564"/>
              <a:gd name="connsiteY2879" fmla="*/ 5996886 h 6858000"/>
              <a:gd name="connsiteX2880" fmla="*/ 4331061 w 6530564"/>
              <a:gd name="connsiteY2880" fmla="*/ 5993214 h 6858000"/>
              <a:gd name="connsiteX2881" fmla="*/ 4322719 w 6530564"/>
              <a:gd name="connsiteY2881" fmla="*/ 5999880 h 6858000"/>
              <a:gd name="connsiteX2882" fmla="*/ 4318046 w 6530564"/>
              <a:gd name="connsiteY2882" fmla="*/ 6000879 h 6858000"/>
              <a:gd name="connsiteX2883" fmla="*/ 4298365 w 6530564"/>
              <a:gd name="connsiteY2883" fmla="*/ 6000199 h 6858000"/>
              <a:gd name="connsiteX2884" fmla="*/ 4287027 w 6530564"/>
              <a:gd name="connsiteY2884" fmla="*/ 5992853 h 6858000"/>
              <a:gd name="connsiteX2885" fmla="*/ 4253332 w 6530564"/>
              <a:gd name="connsiteY2885" fmla="*/ 5995167 h 6858000"/>
              <a:gd name="connsiteX2886" fmla="*/ 4250657 w 6530564"/>
              <a:gd name="connsiteY2886" fmla="*/ 6005506 h 6858000"/>
              <a:gd name="connsiteX2887" fmla="*/ 4243989 w 6530564"/>
              <a:gd name="connsiteY2887" fmla="*/ 5997163 h 6858000"/>
              <a:gd name="connsiteX2888" fmla="*/ 4216961 w 6530564"/>
              <a:gd name="connsiteY2888" fmla="*/ 6007822 h 6858000"/>
              <a:gd name="connsiteX2889" fmla="*/ 4183267 w 6530564"/>
              <a:gd name="connsiteY2889" fmla="*/ 6010136 h 6858000"/>
              <a:gd name="connsiteX2890" fmla="*/ 4178595 w 6530564"/>
              <a:gd name="connsiteY2890" fmla="*/ 6011135 h 6858000"/>
              <a:gd name="connsiteX2891" fmla="*/ 4162587 w 6530564"/>
              <a:gd name="connsiteY2891" fmla="*/ 6004786 h 6858000"/>
              <a:gd name="connsiteX2892" fmla="*/ 4126216 w 6530564"/>
              <a:gd name="connsiteY2892" fmla="*/ 6017440 h 6858000"/>
              <a:gd name="connsiteX2893" fmla="*/ 4086851 w 6530564"/>
              <a:gd name="connsiteY2893" fmla="*/ 6016083 h 6858000"/>
              <a:gd name="connsiteX2894" fmla="*/ 4067171 w 6530564"/>
              <a:gd name="connsiteY2894" fmla="*/ 6015403 h 6858000"/>
              <a:gd name="connsiteX2895" fmla="*/ 4040821 w 6530564"/>
              <a:gd name="connsiteY2895" fmla="*/ 6006380 h 6858000"/>
              <a:gd name="connsiteX2896" fmla="*/ 3944405 w 6530564"/>
              <a:gd name="connsiteY2896" fmla="*/ 6012325 h 6858000"/>
              <a:gd name="connsiteX2897" fmla="*/ 3925723 w 6530564"/>
              <a:gd name="connsiteY2897" fmla="*/ 6016317 h 6858000"/>
              <a:gd name="connsiteX2898" fmla="*/ 3911709 w 6530564"/>
              <a:gd name="connsiteY2898" fmla="*/ 6019311 h 6858000"/>
              <a:gd name="connsiteX2899" fmla="*/ 3784954 w 6530564"/>
              <a:gd name="connsiteY2899" fmla="*/ 5997550 h 6858000"/>
              <a:gd name="connsiteX2900" fmla="*/ 3731576 w 6530564"/>
              <a:gd name="connsiteY2900" fmla="*/ 5999185 h 6858000"/>
              <a:gd name="connsiteX2901" fmla="*/ 3701555 w 6530564"/>
              <a:gd name="connsiteY2901" fmla="*/ 5995831 h 6858000"/>
              <a:gd name="connsiteX2902" fmla="*/ 3706225 w 6530564"/>
              <a:gd name="connsiteY2902" fmla="*/ 5994832 h 6858000"/>
              <a:gd name="connsiteX2903" fmla="*/ 3591805 w 6530564"/>
              <a:gd name="connsiteY2903" fmla="*/ 5985087 h 6858000"/>
              <a:gd name="connsiteX2904" fmla="*/ 3573122 w 6530564"/>
              <a:gd name="connsiteY2904" fmla="*/ 5989079 h 6858000"/>
              <a:gd name="connsiteX2905" fmla="*/ 3537430 w 6530564"/>
              <a:gd name="connsiteY2905" fmla="*/ 5982053 h 6858000"/>
              <a:gd name="connsiteX2906" fmla="*/ 3541104 w 6530564"/>
              <a:gd name="connsiteY2906" fmla="*/ 5976384 h 6858000"/>
              <a:gd name="connsiteX2907" fmla="*/ 3465050 w 6530564"/>
              <a:gd name="connsiteY2907" fmla="*/ 5963328 h 6858000"/>
              <a:gd name="connsiteX2908" fmla="*/ 3430358 w 6530564"/>
              <a:gd name="connsiteY2908" fmla="*/ 5960971 h 6858000"/>
              <a:gd name="connsiteX2909" fmla="*/ 3439699 w 6530564"/>
              <a:gd name="connsiteY2909" fmla="*/ 5958974 h 6858000"/>
              <a:gd name="connsiteX2910" fmla="*/ 3363648 w 6530564"/>
              <a:gd name="connsiteY2910" fmla="*/ 5945918 h 6858000"/>
              <a:gd name="connsiteX2911" fmla="*/ 3280927 w 6530564"/>
              <a:gd name="connsiteY2911" fmla="*/ 5924516 h 6858000"/>
              <a:gd name="connsiteX2912" fmla="*/ 3275257 w 6530564"/>
              <a:gd name="connsiteY2912" fmla="*/ 5920844 h 6858000"/>
              <a:gd name="connsiteX2913" fmla="*/ 3261244 w 6530564"/>
              <a:gd name="connsiteY2913" fmla="*/ 5923839 h 6858000"/>
              <a:gd name="connsiteX2914" fmla="*/ 3215214 w 6530564"/>
              <a:gd name="connsiteY2914" fmla="*/ 5914135 h 6858000"/>
              <a:gd name="connsiteX2915" fmla="*/ 3201879 w 6530564"/>
              <a:gd name="connsiteY2915" fmla="*/ 5897447 h 6858000"/>
              <a:gd name="connsiteX2916" fmla="*/ 3172855 w 6530564"/>
              <a:gd name="connsiteY2916" fmla="*/ 5898763 h 6858000"/>
              <a:gd name="connsiteX2917" fmla="*/ 3171857 w 6530564"/>
              <a:gd name="connsiteY2917" fmla="*/ 5894093 h 6858000"/>
              <a:gd name="connsiteX2918" fmla="*/ 3099478 w 6530564"/>
              <a:gd name="connsiteY2918" fmla="*/ 5875367 h 6858000"/>
              <a:gd name="connsiteX2919" fmla="*/ 3119159 w 6530564"/>
              <a:gd name="connsiteY2919" fmla="*/ 5876046 h 6858000"/>
              <a:gd name="connsiteX2920" fmla="*/ 3059795 w 6530564"/>
              <a:gd name="connsiteY2920" fmla="*/ 5849654 h 6858000"/>
              <a:gd name="connsiteX2921" fmla="*/ 3056122 w 6530564"/>
              <a:gd name="connsiteY2921" fmla="*/ 5855324 h 6858000"/>
              <a:gd name="connsiteX2922" fmla="*/ 3039115 w 6530564"/>
              <a:gd name="connsiteY2922" fmla="*/ 5844305 h 6858000"/>
              <a:gd name="connsiteX2923" fmla="*/ 3003423 w 6530564"/>
              <a:gd name="connsiteY2923" fmla="*/ 5837278 h 6858000"/>
              <a:gd name="connsiteX2924" fmla="*/ 2986416 w 6530564"/>
              <a:gd name="connsiteY2924" fmla="*/ 5826258 h 6858000"/>
              <a:gd name="connsiteX2925" fmla="*/ 2981746 w 6530564"/>
              <a:gd name="connsiteY2925" fmla="*/ 5827257 h 6858000"/>
              <a:gd name="connsiteX2926" fmla="*/ 2993083 w 6530564"/>
              <a:gd name="connsiteY2926" fmla="*/ 5834603 h 6858000"/>
              <a:gd name="connsiteX2927" fmla="*/ 2953401 w 6530564"/>
              <a:gd name="connsiteY2927" fmla="*/ 5808891 h 6858000"/>
              <a:gd name="connsiteX2928" fmla="*/ 2937391 w 6530564"/>
              <a:gd name="connsiteY2928" fmla="*/ 5802543 h 6858000"/>
              <a:gd name="connsiteX2929" fmla="*/ 2940386 w 6530564"/>
              <a:gd name="connsiteY2929" fmla="*/ 5816557 h 6858000"/>
              <a:gd name="connsiteX2930" fmla="*/ 2935713 w 6530564"/>
              <a:gd name="connsiteY2930" fmla="*/ 5817555 h 6858000"/>
              <a:gd name="connsiteX2931" fmla="*/ 2902699 w 6530564"/>
              <a:gd name="connsiteY2931" fmla="*/ 5800186 h 6858000"/>
              <a:gd name="connsiteX2932" fmla="*/ 2901701 w 6530564"/>
              <a:gd name="connsiteY2932" fmla="*/ 5795516 h 6858000"/>
              <a:gd name="connsiteX2933" fmla="*/ 2912041 w 6530564"/>
              <a:gd name="connsiteY2933" fmla="*/ 5798190 h 6858000"/>
              <a:gd name="connsiteX2934" fmla="*/ 2917710 w 6530564"/>
              <a:gd name="connsiteY2934" fmla="*/ 5801864 h 6858000"/>
              <a:gd name="connsiteX2935" fmla="*/ 2916711 w 6530564"/>
              <a:gd name="connsiteY2935" fmla="*/ 5797193 h 6858000"/>
              <a:gd name="connsiteX2936" fmla="*/ 2900702 w 6530564"/>
              <a:gd name="connsiteY2936" fmla="*/ 5790845 h 6858000"/>
              <a:gd name="connsiteX2937" fmla="*/ 2878026 w 6530564"/>
              <a:gd name="connsiteY2937" fmla="*/ 5776152 h 6858000"/>
              <a:gd name="connsiteX2938" fmla="*/ 2830996 w 6530564"/>
              <a:gd name="connsiteY2938" fmla="*/ 5761779 h 6858000"/>
              <a:gd name="connsiteX2939" fmla="*/ 2802653 w 6530564"/>
              <a:gd name="connsiteY2939" fmla="*/ 5743413 h 6858000"/>
              <a:gd name="connsiteX2940" fmla="*/ 2796984 w 6530564"/>
              <a:gd name="connsiteY2940" fmla="*/ 5739740 h 6858000"/>
              <a:gd name="connsiteX2941" fmla="*/ 2792311 w 6530564"/>
              <a:gd name="connsiteY2941" fmla="*/ 5740738 h 6858000"/>
              <a:gd name="connsiteX2942" fmla="*/ 2707279 w 6530564"/>
              <a:gd name="connsiteY2942" fmla="*/ 5685642 h 6858000"/>
              <a:gd name="connsiteX2943" fmla="*/ 2676938 w 6530564"/>
              <a:gd name="connsiteY2943" fmla="*/ 5657935 h 6858000"/>
              <a:gd name="connsiteX2944" fmla="*/ 2520882 w 6530564"/>
              <a:gd name="connsiteY2944" fmla="*/ 5544750 h 6858000"/>
              <a:gd name="connsiteX2945" fmla="*/ 2389498 w 6530564"/>
              <a:gd name="connsiteY2945" fmla="*/ 5455598 h 6858000"/>
              <a:gd name="connsiteX2946" fmla="*/ 2399159 w 6530564"/>
              <a:gd name="connsiteY2946" fmla="*/ 5477954 h 6858000"/>
              <a:gd name="connsiteX2947" fmla="*/ 2364147 w 6530564"/>
              <a:gd name="connsiteY2947" fmla="*/ 5451245 h 6858000"/>
              <a:gd name="connsiteX2948" fmla="*/ 2347139 w 6530564"/>
              <a:gd name="connsiteY2948" fmla="*/ 5440226 h 6858000"/>
              <a:gd name="connsiteX2949" fmla="*/ 2345143 w 6530564"/>
              <a:gd name="connsiteY2949" fmla="*/ 5430885 h 6858000"/>
              <a:gd name="connsiteX2950" fmla="*/ 2340472 w 6530564"/>
              <a:gd name="connsiteY2950" fmla="*/ 5431882 h 6858000"/>
              <a:gd name="connsiteX2951" fmla="*/ 2322149 w 6530564"/>
              <a:gd name="connsiteY2951" fmla="*/ 5391840 h 6858000"/>
              <a:gd name="connsiteX2952" fmla="*/ 2315481 w 6530564"/>
              <a:gd name="connsiteY2952" fmla="*/ 5383495 h 6858000"/>
              <a:gd name="connsiteX2953" fmla="*/ 2309813 w 6530564"/>
              <a:gd name="connsiteY2953" fmla="*/ 5379823 h 6858000"/>
              <a:gd name="connsiteX2954" fmla="*/ 2304144 w 6530564"/>
              <a:gd name="connsiteY2954" fmla="*/ 5376149 h 6858000"/>
              <a:gd name="connsiteX2955" fmla="*/ 2280470 w 6530564"/>
              <a:gd name="connsiteY2955" fmla="*/ 5356786 h 6858000"/>
              <a:gd name="connsiteX2956" fmla="*/ 2274800 w 6530564"/>
              <a:gd name="connsiteY2956" fmla="*/ 5353113 h 6858000"/>
              <a:gd name="connsiteX2957" fmla="*/ 2275799 w 6530564"/>
              <a:gd name="connsiteY2957" fmla="*/ 5357784 h 6858000"/>
              <a:gd name="connsiteX2958" fmla="*/ 2282467 w 6530564"/>
              <a:gd name="connsiteY2958" fmla="*/ 5366128 h 6858000"/>
              <a:gd name="connsiteX2959" fmla="*/ 2258113 w 6530564"/>
              <a:gd name="connsiteY2959" fmla="*/ 5366446 h 6858000"/>
              <a:gd name="connsiteX2960" fmla="*/ 2257114 w 6530564"/>
              <a:gd name="connsiteY2960" fmla="*/ 5361775 h 6858000"/>
              <a:gd name="connsiteX2961" fmla="*/ 2230129 w 6530564"/>
              <a:gd name="connsiteY2961" fmla="*/ 5304046 h 6858000"/>
              <a:gd name="connsiteX2962" fmla="*/ 2224460 w 6530564"/>
              <a:gd name="connsiteY2962" fmla="*/ 5300373 h 6858000"/>
              <a:gd name="connsiteX2963" fmla="*/ 2223461 w 6530564"/>
              <a:gd name="connsiteY2963" fmla="*/ 5295703 h 6858000"/>
              <a:gd name="connsiteX2964" fmla="*/ 2184458 w 6530564"/>
              <a:gd name="connsiteY2964" fmla="*/ 5250308 h 6858000"/>
              <a:gd name="connsiteX2965" fmla="*/ 2156113 w 6530564"/>
              <a:gd name="connsiteY2965" fmla="*/ 5231944 h 6858000"/>
              <a:gd name="connsiteX2966" fmla="*/ 2155116 w 6530564"/>
              <a:gd name="connsiteY2966" fmla="*/ 5227273 h 6858000"/>
              <a:gd name="connsiteX2967" fmla="*/ 2150443 w 6530564"/>
              <a:gd name="connsiteY2967" fmla="*/ 5228270 h 6858000"/>
              <a:gd name="connsiteX2968" fmla="*/ 2139106 w 6530564"/>
              <a:gd name="connsiteY2968" fmla="*/ 5220925 h 6858000"/>
              <a:gd name="connsiteX2969" fmla="*/ 2140105 w 6530564"/>
              <a:gd name="connsiteY2969" fmla="*/ 5225596 h 6858000"/>
              <a:gd name="connsiteX2970" fmla="*/ 2146772 w 6530564"/>
              <a:gd name="connsiteY2970" fmla="*/ 5233939 h 6858000"/>
              <a:gd name="connsiteX2971" fmla="*/ 2129765 w 6530564"/>
              <a:gd name="connsiteY2971" fmla="*/ 5222920 h 6858000"/>
              <a:gd name="connsiteX2972" fmla="*/ 2109085 w 6530564"/>
              <a:gd name="connsiteY2972" fmla="*/ 5217571 h 6858000"/>
              <a:gd name="connsiteX2973" fmla="*/ 2093754 w 6530564"/>
              <a:gd name="connsiteY2973" fmla="*/ 5191540 h 6858000"/>
              <a:gd name="connsiteX2974" fmla="*/ 2098425 w 6530564"/>
              <a:gd name="connsiteY2974" fmla="*/ 5190542 h 6858000"/>
              <a:gd name="connsiteX2975" fmla="*/ 2097428 w 6530564"/>
              <a:gd name="connsiteY2975" fmla="*/ 5185872 h 6858000"/>
              <a:gd name="connsiteX2976" fmla="*/ 2091758 w 6530564"/>
              <a:gd name="connsiteY2976" fmla="*/ 5182198 h 6858000"/>
              <a:gd name="connsiteX2977" fmla="*/ 2084094 w 6530564"/>
              <a:gd name="connsiteY2977" fmla="*/ 5169184 h 6858000"/>
              <a:gd name="connsiteX2978" fmla="*/ 2078424 w 6530564"/>
              <a:gd name="connsiteY2978" fmla="*/ 5165510 h 6858000"/>
              <a:gd name="connsiteX2979" fmla="*/ 2074434 w 6530564"/>
              <a:gd name="connsiteY2979" fmla="*/ 5146826 h 6858000"/>
              <a:gd name="connsiteX2980" fmla="*/ 2093436 w 6530564"/>
              <a:gd name="connsiteY2980" fmla="*/ 5167188 h 6858000"/>
              <a:gd name="connsiteX2981" fmla="*/ 2090442 w 6530564"/>
              <a:gd name="connsiteY2981" fmla="*/ 5153174 h 6858000"/>
              <a:gd name="connsiteX2982" fmla="*/ 2078108 w 6530564"/>
              <a:gd name="connsiteY2982" fmla="*/ 5141157 h 6858000"/>
              <a:gd name="connsiteX2983" fmla="*/ 2013114 w 6530564"/>
              <a:gd name="connsiteY2983" fmla="*/ 5042706 h 6858000"/>
              <a:gd name="connsiteX2984" fmla="*/ 1971436 w 6530564"/>
              <a:gd name="connsiteY2984" fmla="*/ 5007652 h 6858000"/>
              <a:gd name="connsiteX2985" fmla="*/ 1975108 w 6530564"/>
              <a:gd name="connsiteY2985" fmla="*/ 5001984 h 6858000"/>
              <a:gd name="connsiteX2986" fmla="*/ 1968442 w 6530564"/>
              <a:gd name="connsiteY2986" fmla="*/ 4993638 h 6858000"/>
              <a:gd name="connsiteX2987" fmla="*/ 1962774 w 6530564"/>
              <a:gd name="connsiteY2987" fmla="*/ 4989966 h 6858000"/>
              <a:gd name="connsiteX2988" fmla="*/ 1963771 w 6530564"/>
              <a:gd name="connsiteY2988" fmla="*/ 4994637 h 6858000"/>
              <a:gd name="connsiteX2989" fmla="*/ 1951435 w 6530564"/>
              <a:gd name="connsiteY2989" fmla="*/ 4982619 h 6858000"/>
              <a:gd name="connsiteX2990" fmla="*/ 1955107 w 6530564"/>
              <a:gd name="connsiteY2990" fmla="*/ 4976952 h 6858000"/>
              <a:gd name="connsiteX2991" fmla="*/ 1923769 w 6530564"/>
              <a:gd name="connsiteY2991" fmla="*/ 4944572 h 6858000"/>
              <a:gd name="connsiteX2992" fmla="*/ 1922772 w 6530564"/>
              <a:gd name="connsiteY2992" fmla="*/ 4939901 h 6858000"/>
              <a:gd name="connsiteX2993" fmla="*/ 1918100 w 6530564"/>
              <a:gd name="connsiteY2993" fmla="*/ 4940898 h 6858000"/>
              <a:gd name="connsiteX2994" fmla="*/ 1913429 w 6530564"/>
              <a:gd name="connsiteY2994" fmla="*/ 4941897 h 6858000"/>
              <a:gd name="connsiteX2995" fmla="*/ 1912432 w 6530564"/>
              <a:gd name="connsiteY2995" fmla="*/ 4937227 h 6858000"/>
              <a:gd name="connsiteX2996" fmla="*/ 1902092 w 6530564"/>
              <a:gd name="connsiteY2996" fmla="*/ 4934551 h 6858000"/>
              <a:gd name="connsiteX2997" fmla="*/ 1904088 w 6530564"/>
              <a:gd name="connsiteY2997" fmla="*/ 4943893 h 6858000"/>
              <a:gd name="connsiteX2998" fmla="*/ 1898418 w 6530564"/>
              <a:gd name="connsiteY2998" fmla="*/ 4940221 h 6858000"/>
              <a:gd name="connsiteX2999" fmla="*/ 1873746 w 6530564"/>
              <a:gd name="connsiteY2999" fmla="*/ 4916186 h 6858000"/>
              <a:gd name="connsiteX3000" fmla="*/ 1855423 w 6530564"/>
              <a:gd name="connsiteY3000" fmla="*/ 4876142 h 6858000"/>
              <a:gd name="connsiteX3001" fmla="*/ 1845083 w 6530564"/>
              <a:gd name="connsiteY3001" fmla="*/ 4873468 h 6858000"/>
              <a:gd name="connsiteX3002" fmla="*/ 1840093 w 6530564"/>
              <a:gd name="connsiteY3002" fmla="*/ 4850113 h 6858000"/>
              <a:gd name="connsiteX3003" fmla="*/ 1831749 w 6530564"/>
              <a:gd name="connsiteY3003" fmla="*/ 4856779 h 6858000"/>
              <a:gd name="connsiteX3004" fmla="*/ 1828756 w 6530564"/>
              <a:gd name="connsiteY3004" fmla="*/ 4842767 h 6858000"/>
              <a:gd name="connsiteX3005" fmla="*/ 1767437 w 6530564"/>
              <a:gd name="connsiteY3005" fmla="*/ 4738646 h 6858000"/>
              <a:gd name="connsiteX3006" fmla="*/ 1759453 w 6530564"/>
              <a:gd name="connsiteY3006" fmla="*/ 4701279 h 6858000"/>
              <a:gd name="connsiteX3007" fmla="*/ 1748116 w 6530564"/>
              <a:gd name="connsiteY3007" fmla="*/ 4693932 h 6858000"/>
              <a:gd name="connsiteX3008" fmla="*/ 1730789 w 6530564"/>
              <a:gd name="connsiteY3008" fmla="*/ 4658560 h 6858000"/>
              <a:gd name="connsiteX3009" fmla="*/ 1720450 w 6530564"/>
              <a:gd name="connsiteY3009" fmla="*/ 4655885 h 6858000"/>
              <a:gd name="connsiteX3010" fmla="*/ 1724123 w 6530564"/>
              <a:gd name="connsiteY3010" fmla="*/ 4650215 h 6858000"/>
              <a:gd name="connsiteX3011" fmla="*/ 1694462 w 6530564"/>
              <a:gd name="connsiteY3011" fmla="*/ 4602826 h 6858000"/>
              <a:gd name="connsiteX3012" fmla="*/ 1686478 w 6530564"/>
              <a:gd name="connsiteY3012" fmla="*/ 4565458 h 6858000"/>
              <a:gd name="connsiteX3013" fmla="*/ 1667476 w 6530564"/>
              <a:gd name="connsiteY3013" fmla="*/ 4545098 h 6858000"/>
              <a:gd name="connsiteX3014" fmla="*/ 1666159 w 6530564"/>
              <a:gd name="connsiteY3014" fmla="*/ 4516074 h 6858000"/>
              <a:gd name="connsiteX3015" fmla="*/ 1643164 w 6530564"/>
              <a:gd name="connsiteY3015" fmla="*/ 4477028 h 6858000"/>
              <a:gd name="connsiteX3016" fmla="*/ 1647836 w 6530564"/>
              <a:gd name="connsiteY3016" fmla="*/ 4476029 h 6858000"/>
              <a:gd name="connsiteX3017" fmla="*/ 1625519 w 6530564"/>
              <a:gd name="connsiteY3017" fmla="*/ 4417302 h 6858000"/>
              <a:gd name="connsiteX3018" fmla="*/ 1636858 w 6530564"/>
              <a:gd name="connsiteY3018" fmla="*/ 4424649 h 6858000"/>
              <a:gd name="connsiteX3019" fmla="*/ 1643326 w 6530564"/>
              <a:gd name="connsiteY3019" fmla="*/ 4435630 h 6858000"/>
              <a:gd name="connsiteX3020" fmla="*/ 1642725 w 6530564"/>
              <a:gd name="connsiteY3020" fmla="*/ 4443543 h 6858000"/>
              <a:gd name="connsiteX3021" fmla="*/ 1636179 w 6530564"/>
              <a:gd name="connsiteY3021" fmla="*/ 4444330 h 6858000"/>
              <a:gd name="connsiteX3022" fmla="*/ 1649512 w 6530564"/>
              <a:gd name="connsiteY3022" fmla="*/ 4461018 h 6858000"/>
              <a:gd name="connsiteX3023" fmla="*/ 1665839 w 6530564"/>
              <a:gd name="connsiteY3023" fmla="*/ 4491720 h 6858000"/>
              <a:gd name="connsiteX3024" fmla="*/ 1666838 w 6530564"/>
              <a:gd name="connsiteY3024" fmla="*/ 4496392 h 6858000"/>
              <a:gd name="connsiteX3025" fmla="*/ 1667836 w 6530564"/>
              <a:gd name="connsiteY3025" fmla="*/ 4501062 h 6858000"/>
              <a:gd name="connsiteX3026" fmla="*/ 1672506 w 6530564"/>
              <a:gd name="connsiteY3026" fmla="*/ 4500064 h 6858000"/>
              <a:gd name="connsiteX3027" fmla="*/ 1672188 w 6530564"/>
              <a:gd name="connsiteY3027" fmla="*/ 4475711 h 6858000"/>
              <a:gd name="connsiteX3028" fmla="*/ 1666519 w 6530564"/>
              <a:gd name="connsiteY3028" fmla="*/ 4472037 h 6858000"/>
              <a:gd name="connsiteX3029" fmla="*/ 1665521 w 6530564"/>
              <a:gd name="connsiteY3029" fmla="*/ 4467367 h 6858000"/>
              <a:gd name="connsiteX3030" fmla="*/ 1659852 w 6530564"/>
              <a:gd name="connsiteY3030" fmla="*/ 4463695 h 6858000"/>
              <a:gd name="connsiteX3031" fmla="*/ 1652866 w 6530564"/>
              <a:gd name="connsiteY3031" fmla="*/ 4430997 h 6858000"/>
              <a:gd name="connsiteX3032" fmla="*/ 1664883 w 6530564"/>
              <a:gd name="connsiteY3032" fmla="*/ 4418662 h 6858000"/>
              <a:gd name="connsiteX3033" fmla="*/ 1653906 w 6530564"/>
              <a:gd name="connsiteY3033" fmla="*/ 4367280 h 6858000"/>
              <a:gd name="connsiteX3034" fmla="*/ 1626006 w 6530564"/>
              <a:gd name="connsiteY3034" fmla="*/ 4168104 h 6858000"/>
              <a:gd name="connsiteX3035" fmla="*/ 1620338 w 6530564"/>
              <a:gd name="connsiteY3035" fmla="*/ 4164430 h 6858000"/>
              <a:gd name="connsiteX3036" fmla="*/ 1616665 w 6530564"/>
              <a:gd name="connsiteY3036" fmla="*/ 4170100 h 6858000"/>
              <a:gd name="connsiteX3037" fmla="*/ 1646242 w 6530564"/>
              <a:gd name="connsiteY3037" fmla="*/ 4354265 h 6858000"/>
              <a:gd name="connsiteX3038" fmla="*/ 1641572 w 6530564"/>
              <a:gd name="connsiteY3038" fmla="*/ 4355264 h 6858000"/>
              <a:gd name="connsiteX3039" fmla="*/ 1634904 w 6530564"/>
              <a:gd name="connsiteY3039" fmla="*/ 4346919 h 6858000"/>
              <a:gd name="connsiteX3040" fmla="*/ 1642569 w 6530564"/>
              <a:gd name="connsiteY3040" fmla="*/ 4359934 h 6858000"/>
              <a:gd name="connsiteX3041" fmla="*/ 1638895 w 6530564"/>
              <a:gd name="connsiteY3041" fmla="*/ 4365602 h 6858000"/>
              <a:gd name="connsiteX3042" fmla="*/ 1623247 w 6530564"/>
              <a:gd name="connsiteY3042" fmla="*/ 4315219 h 6858000"/>
              <a:gd name="connsiteX3043" fmla="*/ 1621571 w 6530564"/>
              <a:gd name="connsiteY3043" fmla="*/ 4330231 h 6858000"/>
              <a:gd name="connsiteX3044" fmla="*/ 1605241 w 6530564"/>
              <a:gd name="connsiteY3044" fmla="*/ 4299529 h 6858000"/>
              <a:gd name="connsiteX3045" fmla="*/ 1595263 w 6530564"/>
              <a:gd name="connsiteY3045" fmla="*/ 4252820 h 6858000"/>
              <a:gd name="connsiteX3046" fmla="*/ 1584604 w 6530564"/>
              <a:gd name="connsiteY3046" fmla="*/ 4225791 h 6858000"/>
              <a:gd name="connsiteX3047" fmla="*/ 1560653 w 6530564"/>
              <a:gd name="connsiteY3047" fmla="*/ 4113688 h 6858000"/>
              <a:gd name="connsiteX3048" fmla="*/ 1557980 w 6530564"/>
              <a:gd name="connsiteY3048" fmla="*/ 4124028 h 6858000"/>
              <a:gd name="connsiteX3049" fmla="*/ 1556981 w 6530564"/>
              <a:gd name="connsiteY3049" fmla="*/ 4119356 h 6858000"/>
              <a:gd name="connsiteX3050" fmla="*/ 1555983 w 6530564"/>
              <a:gd name="connsiteY3050" fmla="*/ 4114685 h 6858000"/>
              <a:gd name="connsiteX3051" fmla="*/ 1553987 w 6530564"/>
              <a:gd name="connsiteY3051" fmla="*/ 4105344 h 6858000"/>
              <a:gd name="connsiteX3052" fmla="*/ 1535347 w 6530564"/>
              <a:gd name="connsiteY3052" fmla="*/ 4040947 h 6858000"/>
              <a:gd name="connsiteX3053" fmla="*/ 1533348 w 6530564"/>
              <a:gd name="connsiteY3053" fmla="*/ 4031606 h 6858000"/>
              <a:gd name="connsiteX3054" fmla="*/ 1530356 w 6530564"/>
              <a:gd name="connsiteY3054" fmla="*/ 4017592 h 6858000"/>
              <a:gd name="connsiteX3055" fmla="*/ 1524368 w 6530564"/>
              <a:gd name="connsiteY3055" fmla="*/ 3989566 h 6858000"/>
              <a:gd name="connsiteX3056" fmla="*/ 1523369 w 6530564"/>
              <a:gd name="connsiteY3056" fmla="*/ 3984895 h 6858000"/>
              <a:gd name="connsiteX3057" fmla="*/ 1522372 w 6530564"/>
              <a:gd name="connsiteY3057" fmla="*/ 3980224 h 6858000"/>
              <a:gd name="connsiteX3058" fmla="*/ 1517699 w 6530564"/>
              <a:gd name="connsiteY3058" fmla="*/ 3981221 h 6858000"/>
              <a:gd name="connsiteX3059" fmla="*/ 1526045 w 6530564"/>
              <a:gd name="connsiteY3059" fmla="*/ 3974555 h 6858000"/>
              <a:gd name="connsiteX3060" fmla="*/ 1518380 w 6530564"/>
              <a:gd name="connsiteY3060" fmla="*/ 3961540 h 6858000"/>
              <a:gd name="connsiteX3061" fmla="*/ 1514707 w 6530564"/>
              <a:gd name="connsiteY3061" fmla="*/ 3967209 h 6858000"/>
              <a:gd name="connsiteX3062" fmla="*/ 1512710 w 6530564"/>
              <a:gd name="connsiteY3062" fmla="*/ 3957867 h 6858000"/>
              <a:gd name="connsiteX3063" fmla="*/ 1504408 w 6530564"/>
              <a:gd name="connsiteY3063" fmla="*/ 3896146 h 6858000"/>
              <a:gd name="connsiteX3064" fmla="*/ 1505087 w 6530564"/>
              <a:gd name="connsiteY3064" fmla="*/ 3876464 h 6858000"/>
              <a:gd name="connsiteX3065" fmla="*/ 1503093 w 6530564"/>
              <a:gd name="connsiteY3065" fmla="*/ 3867123 h 6858000"/>
              <a:gd name="connsiteX3066" fmla="*/ 1505767 w 6530564"/>
              <a:gd name="connsiteY3066" fmla="*/ 3856782 h 6858000"/>
              <a:gd name="connsiteX3067" fmla="*/ 1511436 w 6530564"/>
              <a:gd name="connsiteY3067" fmla="*/ 3860456 h 6858000"/>
              <a:gd name="connsiteX3068" fmla="*/ 1517105 w 6530564"/>
              <a:gd name="connsiteY3068" fmla="*/ 3864128 h 6858000"/>
              <a:gd name="connsiteX3069" fmla="*/ 1516108 w 6530564"/>
              <a:gd name="connsiteY3069" fmla="*/ 3859457 h 6858000"/>
              <a:gd name="connsiteX3070" fmla="*/ 1520779 w 6530564"/>
              <a:gd name="connsiteY3070" fmla="*/ 3858458 h 6858000"/>
              <a:gd name="connsiteX3071" fmla="*/ 1514112 w 6530564"/>
              <a:gd name="connsiteY3071" fmla="*/ 3850114 h 6858000"/>
              <a:gd name="connsiteX3072" fmla="*/ 1502774 w 6530564"/>
              <a:gd name="connsiteY3072" fmla="*/ 3842769 h 6858000"/>
              <a:gd name="connsiteX3073" fmla="*/ 1499101 w 6530564"/>
              <a:gd name="connsiteY3073" fmla="*/ 3848438 h 6858000"/>
              <a:gd name="connsiteX3074" fmla="*/ 1491436 w 6530564"/>
              <a:gd name="connsiteY3074" fmla="*/ 3835424 h 6858000"/>
              <a:gd name="connsiteX3075" fmla="*/ 1491118 w 6530564"/>
              <a:gd name="connsiteY3075" fmla="*/ 3811070 h 6858000"/>
              <a:gd name="connsiteX3076" fmla="*/ 1496785 w 6530564"/>
              <a:gd name="connsiteY3076" fmla="*/ 3814743 h 6858000"/>
              <a:gd name="connsiteX3077" fmla="*/ 1495787 w 6530564"/>
              <a:gd name="connsiteY3077" fmla="*/ 3810073 h 6858000"/>
              <a:gd name="connsiteX3078" fmla="*/ 1493791 w 6530564"/>
              <a:gd name="connsiteY3078" fmla="*/ 3800730 h 6858000"/>
              <a:gd name="connsiteX3079" fmla="*/ 1492794 w 6530564"/>
              <a:gd name="connsiteY3079" fmla="*/ 3796059 h 6858000"/>
              <a:gd name="connsiteX3080" fmla="*/ 1491796 w 6530564"/>
              <a:gd name="connsiteY3080" fmla="*/ 3791389 h 6858000"/>
              <a:gd name="connsiteX3081" fmla="*/ 1487804 w 6530564"/>
              <a:gd name="connsiteY3081" fmla="*/ 3772705 h 6858000"/>
              <a:gd name="connsiteX3082" fmla="*/ 1484809 w 6530564"/>
              <a:gd name="connsiteY3082" fmla="*/ 3758693 h 6858000"/>
              <a:gd name="connsiteX3083" fmla="*/ 1486487 w 6530564"/>
              <a:gd name="connsiteY3083" fmla="*/ 3743680 h 6858000"/>
              <a:gd name="connsiteX3084" fmla="*/ 1484853 w 6530564"/>
              <a:gd name="connsiteY3084" fmla="*/ 3690303 h 6858000"/>
              <a:gd name="connsiteX3085" fmla="*/ 1480182 w 6530564"/>
              <a:gd name="connsiteY3085" fmla="*/ 3691301 h 6858000"/>
              <a:gd name="connsiteX3086" fmla="*/ 1478906 w 6530564"/>
              <a:gd name="connsiteY3086" fmla="*/ 3593889 h 6858000"/>
              <a:gd name="connsiteX3087" fmla="*/ 1481582 w 6530564"/>
              <a:gd name="connsiteY3087" fmla="*/ 3583549 h 6858000"/>
              <a:gd name="connsiteX3088" fmla="*/ 1480585 w 6530564"/>
              <a:gd name="connsiteY3088" fmla="*/ 3578879 h 6858000"/>
              <a:gd name="connsiteX3089" fmla="*/ 1476911 w 6530564"/>
              <a:gd name="connsiteY3089" fmla="*/ 3584548 h 6858000"/>
              <a:gd name="connsiteX3090" fmla="*/ 1476591 w 6530564"/>
              <a:gd name="connsiteY3090" fmla="*/ 3560194 h 6858000"/>
              <a:gd name="connsiteX3091" fmla="*/ 1480266 w 6530564"/>
              <a:gd name="connsiteY3091" fmla="*/ 3554525 h 6858000"/>
              <a:gd name="connsiteX3092" fmla="*/ 1474596 w 6530564"/>
              <a:gd name="connsiteY3092" fmla="*/ 3550853 h 6858000"/>
              <a:gd name="connsiteX3093" fmla="*/ 1477271 w 6530564"/>
              <a:gd name="connsiteY3093" fmla="*/ 3540513 h 6858000"/>
              <a:gd name="connsiteX3094" fmla="*/ 1477950 w 6530564"/>
              <a:gd name="connsiteY3094" fmla="*/ 3520831 h 6858000"/>
              <a:gd name="connsiteX3095" fmla="*/ 1476953 w 6530564"/>
              <a:gd name="connsiteY3095" fmla="*/ 3516159 h 6858000"/>
              <a:gd name="connsiteX3096" fmla="*/ 1473959 w 6530564"/>
              <a:gd name="connsiteY3096" fmla="*/ 3502146 h 6858000"/>
              <a:gd name="connsiteX3097" fmla="*/ 1478631 w 6530564"/>
              <a:gd name="connsiteY3097" fmla="*/ 3501149 h 6858000"/>
              <a:gd name="connsiteX3098" fmla="*/ 1485742 w 6530564"/>
              <a:gd name="connsiteY3098" fmla="*/ 3328682 h 6858000"/>
              <a:gd name="connsiteX3099" fmla="*/ 1490413 w 6530564"/>
              <a:gd name="connsiteY3099" fmla="*/ 3327685 h 6858000"/>
              <a:gd name="connsiteX3100" fmla="*/ 1490732 w 6530564"/>
              <a:gd name="connsiteY3100" fmla="*/ 3352037 h 6858000"/>
              <a:gd name="connsiteX3101" fmla="*/ 1492048 w 6530564"/>
              <a:gd name="connsiteY3101" fmla="*/ 3381061 h 6858000"/>
              <a:gd name="connsiteX3102" fmla="*/ 1488015 w 6530564"/>
              <a:gd name="connsiteY3102" fmla="*/ 3430765 h 6858000"/>
              <a:gd name="connsiteX3103" fmla="*/ 1496593 w 6530564"/>
              <a:gd name="connsiteY3103" fmla="*/ 3585226 h 6858000"/>
              <a:gd name="connsiteX3104" fmla="*/ 1492920 w 6530564"/>
              <a:gd name="connsiteY3104" fmla="*/ 3590896 h 6858000"/>
              <a:gd name="connsiteX3105" fmla="*/ 1494916 w 6530564"/>
              <a:gd name="connsiteY3105" fmla="*/ 3600237 h 6858000"/>
              <a:gd name="connsiteX3106" fmla="*/ 1493239 w 6530564"/>
              <a:gd name="connsiteY3106" fmla="*/ 3615248 h 6858000"/>
              <a:gd name="connsiteX3107" fmla="*/ 1496911 w 6530564"/>
              <a:gd name="connsiteY3107" fmla="*/ 3609580 h 6858000"/>
              <a:gd name="connsiteX3108" fmla="*/ 1495235 w 6530564"/>
              <a:gd name="connsiteY3108" fmla="*/ 3624591 h 6858000"/>
              <a:gd name="connsiteX3109" fmla="*/ 1498229 w 6530564"/>
              <a:gd name="connsiteY3109" fmla="*/ 3638603 h 6858000"/>
              <a:gd name="connsiteX3110" fmla="*/ 1501903 w 6530564"/>
              <a:gd name="connsiteY3110" fmla="*/ 3632933 h 6858000"/>
              <a:gd name="connsiteX3111" fmla="*/ 1504577 w 6530564"/>
              <a:gd name="connsiteY3111" fmla="*/ 3622595 h 6858000"/>
              <a:gd name="connsiteX3112" fmla="*/ 1500585 w 6530564"/>
              <a:gd name="connsiteY3112" fmla="*/ 3603911 h 6858000"/>
              <a:gd name="connsiteX3113" fmla="*/ 1504258 w 6530564"/>
              <a:gd name="connsiteY3113" fmla="*/ 3598241 h 6858000"/>
              <a:gd name="connsiteX3114" fmla="*/ 1508929 w 6530564"/>
              <a:gd name="connsiteY3114" fmla="*/ 3597243 h 6858000"/>
              <a:gd name="connsiteX3115" fmla="*/ 1507930 w 6530564"/>
              <a:gd name="connsiteY3115" fmla="*/ 3592574 h 6858000"/>
              <a:gd name="connsiteX3116" fmla="*/ 1506933 w 6530564"/>
              <a:gd name="connsiteY3116" fmla="*/ 3587901 h 6858000"/>
              <a:gd name="connsiteX3117" fmla="*/ 1500267 w 6530564"/>
              <a:gd name="connsiteY3117" fmla="*/ 3579558 h 6858000"/>
              <a:gd name="connsiteX3118" fmla="*/ 1499268 w 6530564"/>
              <a:gd name="connsiteY3118" fmla="*/ 3574887 h 6858000"/>
              <a:gd name="connsiteX3119" fmla="*/ 1498270 w 6530564"/>
              <a:gd name="connsiteY3119" fmla="*/ 3570216 h 6858000"/>
              <a:gd name="connsiteX3120" fmla="*/ 1497951 w 6530564"/>
              <a:gd name="connsiteY3120" fmla="*/ 3545863 h 6858000"/>
              <a:gd name="connsiteX3121" fmla="*/ 1502303 w 6530564"/>
              <a:gd name="connsiteY3121" fmla="*/ 3520512 h 6858000"/>
              <a:gd name="connsiteX3122" fmla="*/ 1503052 w 6530564"/>
              <a:gd name="connsiteY3122" fmla="*/ 3524015 h 6858000"/>
              <a:gd name="connsiteX3123" fmla="*/ 1503302 w 6530564"/>
              <a:gd name="connsiteY3123" fmla="*/ 3525183 h 6858000"/>
              <a:gd name="connsiteX3124" fmla="*/ 1504300 w 6530564"/>
              <a:gd name="connsiteY3124" fmla="*/ 3529853 h 6858000"/>
              <a:gd name="connsiteX3125" fmla="*/ 1507974 w 6530564"/>
              <a:gd name="connsiteY3125" fmla="*/ 3524184 h 6858000"/>
              <a:gd name="connsiteX3126" fmla="*/ 1504979 w 6530564"/>
              <a:gd name="connsiteY3126" fmla="*/ 3510172 h 6858000"/>
              <a:gd name="connsiteX3127" fmla="*/ 1502984 w 6530564"/>
              <a:gd name="connsiteY3127" fmla="*/ 3500831 h 6858000"/>
              <a:gd name="connsiteX3128" fmla="*/ 1505701 w 6530564"/>
              <a:gd name="connsiteY3128" fmla="*/ 3422101 h 6858000"/>
              <a:gd name="connsiteX3129" fmla="*/ 1504702 w 6530564"/>
              <a:gd name="connsiteY3129" fmla="*/ 3417432 h 6858000"/>
              <a:gd name="connsiteX3130" fmla="*/ 1513725 w 6530564"/>
              <a:gd name="connsiteY3130" fmla="*/ 3391082 h 6858000"/>
              <a:gd name="connsiteX3131" fmla="*/ 1517081 w 6530564"/>
              <a:gd name="connsiteY3131" fmla="*/ 3361059 h 6858000"/>
              <a:gd name="connsiteX3132" fmla="*/ 1537845 w 6530564"/>
              <a:gd name="connsiteY3132" fmla="*/ 3229635 h 6858000"/>
              <a:gd name="connsiteX3133" fmla="*/ 1537470 w 6530564"/>
              <a:gd name="connsiteY3133" fmla="*/ 3237096 h 6858000"/>
              <a:gd name="connsiteX3134" fmla="*/ 1536167 w 6530564"/>
              <a:gd name="connsiteY3134" fmla="*/ 3244645 h 6858000"/>
              <a:gd name="connsiteX3135" fmla="*/ 1537380 w 6530564"/>
              <a:gd name="connsiteY3135" fmla="*/ 3238891 h 6858000"/>
              <a:gd name="connsiteX3136" fmla="*/ 1537470 w 6530564"/>
              <a:gd name="connsiteY3136" fmla="*/ 3237096 h 6858000"/>
              <a:gd name="connsiteX3137" fmla="*/ 1547897 w 6530564"/>
              <a:gd name="connsiteY3137" fmla="*/ 3176681 h 6858000"/>
              <a:gd name="connsiteX3138" fmla="*/ 1545573 w 6530564"/>
              <a:gd name="connsiteY3138" fmla="*/ 3277555 h 6858000"/>
              <a:gd name="connsiteX3139" fmla="*/ 1597367 w 6530564"/>
              <a:gd name="connsiteY3139" fmla="*/ 3833692 h 6858000"/>
              <a:gd name="connsiteX3140" fmla="*/ 1601925 w 6530564"/>
              <a:gd name="connsiteY3140" fmla="*/ 3855026 h 6858000"/>
              <a:gd name="connsiteX3141" fmla="*/ 1610266 w 6530564"/>
              <a:gd name="connsiteY3141" fmla="*/ 3808629 h 6858000"/>
              <a:gd name="connsiteX3142" fmla="*/ 1591906 w 6530564"/>
              <a:gd name="connsiteY3142" fmla="*/ 3017877 h 6858000"/>
              <a:gd name="connsiteX3143" fmla="*/ 1617063 w 6530564"/>
              <a:gd name="connsiteY3143" fmla="*/ 2889971 h 6858000"/>
              <a:gd name="connsiteX3144" fmla="*/ 1617864 w 6530564"/>
              <a:gd name="connsiteY3144" fmla="*/ 2892622 h 6858000"/>
              <a:gd name="connsiteX3145" fmla="*/ 1623449 w 6530564"/>
              <a:gd name="connsiteY3145" fmla="*/ 2898755 h 6858000"/>
              <a:gd name="connsiteX3146" fmla="*/ 1621000 w 6530564"/>
              <a:gd name="connsiteY3146" fmla="*/ 2881573 h 6858000"/>
              <a:gd name="connsiteX3147" fmla="*/ 1619374 w 6530564"/>
              <a:gd name="connsiteY3147" fmla="*/ 2878224 h 6858000"/>
              <a:gd name="connsiteX3148" fmla="*/ 1620680 w 6530564"/>
              <a:gd name="connsiteY3148" fmla="*/ 2871580 h 6858000"/>
              <a:gd name="connsiteX3149" fmla="*/ 1624809 w 6530564"/>
              <a:gd name="connsiteY3149" fmla="*/ 2859392 h 6858000"/>
              <a:gd name="connsiteX3150" fmla="*/ 1626805 w 6530564"/>
              <a:gd name="connsiteY3150" fmla="*/ 2868734 h 6858000"/>
              <a:gd name="connsiteX3151" fmla="*/ 1653555 w 6530564"/>
              <a:gd name="connsiteY3151" fmla="*/ 2765334 h 6858000"/>
              <a:gd name="connsiteX3152" fmla="*/ 1659225 w 6530564"/>
              <a:gd name="connsiteY3152" fmla="*/ 2769008 h 6858000"/>
              <a:gd name="connsiteX3153" fmla="*/ 1687292 w 6530564"/>
              <a:gd name="connsiteY3153" fmla="*/ 2694632 h 6858000"/>
              <a:gd name="connsiteX3154" fmla="*/ 1721709 w 6530564"/>
              <a:gd name="connsiteY3154" fmla="*/ 2604247 h 6858000"/>
              <a:gd name="connsiteX3155" fmla="*/ 1765467 w 6530564"/>
              <a:gd name="connsiteY3155" fmla="*/ 2511867 h 6858000"/>
              <a:gd name="connsiteX3156" fmla="*/ 1770138 w 6530564"/>
              <a:gd name="connsiteY3156" fmla="*/ 2510869 h 6858000"/>
              <a:gd name="connsiteX3157" fmla="*/ 1767464 w 6530564"/>
              <a:gd name="connsiteY3157" fmla="*/ 2521209 h 6858000"/>
              <a:gd name="connsiteX3158" fmla="*/ 1772134 w 6530564"/>
              <a:gd name="connsiteY3158" fmla="*/ 2520212 h 6858000"/>
              <a:gd name="connsiteX3159" fmla="*/ 1771136 w 6530564"/>
              <a:gd name="connsiteY3159" fmla="*/ 2515541 h 6858000"/>
              <a:gd name="connsiteX3160" fmla="*/ 1774810 w 6530564"/>
              <a:gd name="connsiteY3160" fmla="*/ 2509871 h 6858000"/>
              <a:gd name="connsiteX3161" fmla="*/ 1792178 w 6530564"/>
              <a:gd name="connsiteY3161" fmla="*/ 2476856 h 6858000"/>
              <a:gd name="connsiteX3162" fmla="*/ 1790180 w 6530564"/>
              <a:gd name="connsiteY3162" fmla="*/ 2467514 h 6858000"/>
              <a:gd name="connsiteX3163" fmla="*/ 1793854 w 6530564"/>
              <a:gd name="connsiteY3163" fmla="*/ 2461845 h 6858000"/>
              <a:gd name="connsiteX3164" fmla="*/ 1795850 w 6530564"/>
              <a:gd name="connsiteY3164" fmla="*/ 2471187 h 6858000"/>
              <a:gd name="connsiteX3165" fmla="*/ 1801201 w 6530564"/>
              <a:gd name="connsiteY3165" fmla="*/ 2450507 h 6858000"/>
              <a:gd name="connsiteX3166" fmla="*/ 1802198 w 6530564"/>
              <a:gd name="connsiteY3166" fmla="*/ 2455177 h 6858000"/>
              <a:gd name="connsiteX3167" fmla="*/ 1803197 w 6530564"/>
              <a:gd name="connsiteY3167" fmla="*/ 2459849 h 6858000"/>
              <a:gd name="connsiteX3168" fmla="*/ 1807868 w 6530564"/>
              <a:gd name="connsiteY3168" fmla="*/ 2458850 h 6858000"/>
              <a:gd name="connsiteX3169" fmla="*/ 1806871 w 6530564"/>
              <a:gd name="connsiteY3169" fmla="*/ 2454180 h 6858000"/>
              <a:gd name="connsiteX3170" fmla="*/ 1804873 w 6530564"/>
              <a:gd name="connsiteY3170" fmla="*/ 2444837 h 6858000"/>
              <a:gd name="connsiteX3171" fmla="*/ 1807549 w 6530564"/>
              <a:gd name="connsiteY3171" fmla="*/ 2434499 h 6858000"/>
              <a:gd name="connsiteX3172" fmla="*/ 1812220 w 6530564"/>
              <a:gd name="connsiteY3172" fmla="*/ 2433500 h 6858000"/>
              <a:gd name="connsiteX3173" fmla="*/ 1815894 w 6530564"/>
              <a:gd name="connsiteY3173" fmla="*/ 2427831 h 6858000"/>
              <a:gd name="connsiteX3174" fmla="*/ 1814895 w 6530564"/>
              <a:gd name="connsiteY3174" fmla="*/ 2423160 h 6858000"/>
              <a:gd name="connsiteX3175" fmla="*/ 1822240 w 6530564"/>
              <a:gd name="connsiteY3175" fmla="*/ 2411823 h 6858000"/>
              <a:gd name="connsiteX3176" fmla="*/ 1825914 w 6530564"/>
              <a:gd name="connsiteY3176" fmla="*/ 2406152 h 6858000"/>
              <a:gd name="connsiteX3177" fmla="*/ 1826913 w 6530564"/>
              <a:gd name="connsiteY3177" fmla="*/ 2410824 h 6858000"/>
              <a:gd name="connsiteX3178" fmla="*/ 1830586 w 6530564"/>
              <a:gd name="connsiteY3178" fmla="*/ 2405155 h 6858000"/>
              <a:gd name="connsiteX3179" fmla="*/ 1833261 w 6530564"/>
              <a:gd name="connsiteY3179" fmla="*/ 2394815 h 6858000"/>
              <a:gd name="connsiteX3180" fmla="*/ 1845277 w 6530564"/>
              <a:gd name="connsiteY3180" fmla="*/ 2382479 h 6858000"/>
              <a:gd name="connsiteX3181" fmla="*/ 1851945 w 6530564"/>
              <a:gd name="connsiteY3181" fmla="*/ 2390824 h 6858000"/>
              <a:gd name="connsiteX3182" fmla="*/ 1861966 w 6530564"/>
              <a:gd name="connsiteY3182" fmla="*/ 2369146 h 6858000"/>
              <a:gd name="connsiteX3183" fmla="*/ 1866636 w 6530564"/>
              <a:gd name="connsiteY3183" fmla="*/ 2368147 h 6858000"/>
              <a:gd name="connsiteX3184" fmla="*/ 1867635 w 6530564"/>
              <a:gd name="connsiteY3184" fmla="*/ 2372820 h 6858000"/>
              <a:gd name="connsiteX3185" fmla="*/ 1863962 w 6530564"/>
              <a:gd name="connsiteY3185" fmla="*/ 2378487 h 6858000"/>
              <a:gd name="connsiteX3186" fmla="*/ 1864960 w 6530564"/>
              <a:gd name="connsiteY3186" fmla="*/ 2383159 h 6858000"/>
              <a:gd name="connsiteX3187" fmla="*/ 1869631 w 6530564"/>
              <a:gd name="connsiteY3187" fmla="*/ 2382161 h 6858000"/>
              <a:gd name="connsiteX3188" fmla="*/ 1868632 w 6530564"/>
              <a:gd name="connsiteY3188" fmla="*/ 2377489 h 6858000"/>
              <a:gd name="connsiteX3189" fmla="*/ 1872306 w 6530564"/>
              <a:gd name="connsiteY3189" fmla="*/ 2371821 h 6858000"/>
              <a:gd name="connsiteX3190" fmla="*/ 1870310 w 6530564"/>
              <a:gd name="connsiteY3190" fmla="*/ 2362478 h 6858000"/>
              <a:gd name="connsiteX3191" fmla="*/ 1865639 w 6530564"/>
              <a:gd name="connsiteY3191" fmla="*/ 2363477 h 6858000"/>
              <a:gd name="connsiteX3192" fmla="*/ 1877339 w 6530564"/>
              <a:gd name="connsiteY3192" fmla="*/ 2326787 h 6858000"/>
              <a:gd name="connsiteX3193" fmla="*/ 1864323 w 6530564"/>
              <a:gd name="connsiteY3193" fmla="*/ 2334453 h 6858000"/>
              <a:gd name="connsiteX3194" fmla="*/ 1875342 w 6530564"/>
              <a:gd name="connsiteY3194" fmla="*/ 2317445 h 6858000"/>
              <a:gd name="connsiteX3195" fmla="*/ 1886360 w 6530564"/>
              <a:gd name="connsiteY3195" fmla="*/ 2300440 h 6858000"/>
              <a:gd name="connsiteX3196" fmla="*/ 1893707 w 6530564"/>
              <a:gd name="connsiteY3196" fmla="*/ 2289102 h 6858000"/>
              <a:gd name="connsiteX3197" fmla="*/ 1895703 w 6530564"/>
              <a:gd name="connsiteY3197" fmla="*/ 2298443 h 6858000"/>
              <a:gd name="connsiteX3198" fmla="*/ 1905725 w 6530564"/>
              <a:gd name="connsiteY3198" fmla="*/ 2276764 h 6858000"/>
              <a:gd name="connsiteX3199" fmla="*/ 1910394 w 6530564"/>
              <a:gd name="connsiteY3199" fmla="*/ 2275767 h 6858000"/>
              <a:gd name="connsiteX3200" fmla="*/ 1912391 w 6530564"/>
              <a:gd name="connsiteY3200" fmla="*/ 2285110 h 6858000"/>
              <a:gd name="connsiteX3201" fmla="*/ 1917063 w 6530564"/>
              <a:gd name="connsiteY3201" fmla="*/ 2284111 h 6858000"/>
              <a:gd name="connsiteX3202" fmla="*/ 1916065 w 6530564"/>
              <a:gd name="connsiteY3202" fmla="*/ 2279441 h 6858000"/>
              <a:gd name="connsiteX3203" fmla="*/ 1920736 w 6530564"/>
              <a:gd name="connsiteY3203" fmla="*/ 2278443 h 6858000"/>
              <a:gd name="connsiteX3204" fmla="*/ 1918740 w 6530564"/>
              <a:gd name="connsiteY3204" fmla="*/ 2269100 h 6858000"/>
              <a:gd name="connsiteX3205" fmla="*/ 1922414 w 6530564"/>
              <a:gd name="connsiteY3205" fmla="*/ 2263431 h 6858000"/>
              <a:gd name="connsiteX3206" fmla="*/ 1926085 w 6530564"/>
              <a:gd name="connsiteY3206" fmla="*/ 2257763 h 6858000"/>
              <a:gd name="connsiteX3207" fmla="*/ 1930756 w 6530564"/>
              <a:gd name="connsiteY3207" fmla="*/ 2256764 h 6858000"/>
              <a:gd name="connsiteX3208" fmla="*/ 1931755 w 6530564"/>
              <a:gd name="connsiteY3208" fmla="*/ 2261436 h 6858000"/>
              <a:gd name="connsiteX3209" fmla="*/ 1929080 w 6530564"/>
              <a:gd name="connsiteY3209" fmla="*/ 2271775 h 6858000"/>
              <a:gd name="connsiteX3210" fmla="*/ 1926405 w 6530564"/>
              <a:gd name="connsiteY3210" fmla="*/ 2282115 h 6858000"/>
              <a:gd name="connsiteX3211" fmla="*/ 1934748 w 6530564"/>
              <a:gd name="connsiteY3211" fmla="*/ 2275449 h 6858000"/>
              <a:gd name="connsiteX3212" fmla="*/ 1940099 w 6530564"/>
              <a:gd name="connsiteY3212" fmla="*/ 2254769 h 6858000"/>
              <a:gd name="connsiteX3213" fmla="*/ 1939100 w 6530564"/>
              <a:gd name="connsiteY3213" fmla="*/ 2250098 h 6858000"/>
              <a:gd name="connsiteX3214" fmla="*/ 1940779 w 6530564"/>
              <a:gd name="connsiteY3214" fmla="*/ 2235086 h 6858000"/>
              <a:gd name="connsiteX3215" fmla="*/ 1945449 w 6530564"/>
              <a:gd name="connsiteY3215" fmla="*/ 2234089 h 6858000"/>
              <a:gd name="connsiteX3216" fmla="*/ 1985855 w 6530564"/>
              <a:gd name="connsiteY3216" fmla="*/ 2171731 h 6858000"/>
              <a:gd name="connsiteX3217" fmla="*/ 1989527 w 6530564"/>
              <a:gd name="connsiteY3217" fmla="*/ 2166061 h 6858000"/>
              <a:gd name="connsiteX3218" fmla="*/ 1993200 w 6530564"/>
              <a:gd name="connsiteY3218" fmla="*/ 2160392 h 6858000"/>
              <a:gd name="connsiteX3219" fmla="*/ 2000546 w 6530564"/>
              <a:gd name="connsiteY3219" fmla="*/ 2149055 h 6858000"/>
              <a:gd name="connsiteX3220" fmla="*/ 2004219 w 6530564"/>
              <a:gd name="connsiteY3220" fmla="*/ 2143386 h 6858000"/>
              <a:gd name="connsiteX3221" fmla="*/ 2015238 w 6530564"/>
              <a:gd name="connsiteY3221" fmla="*/ 2126379 h 6858000"/>
              <a:gd name="connsiteX3222" fmla="*/ 2022584 w 6530564"/>
              <a:gd name="connsiteY3222" fmla="*/ 2115041 h 6858000"/>
              <a:gd name="connsiteX3223" fmla="*/ 2027256 w 6530564"/>
              <a:gd name="connsiteY3223" fmla="*/ 2114043 h 6858000"/>
              <a:gd name="connsiteX3224" fmla="*/ 2057639 w 6530564"/>
              <a:gd name="connsiteY3224" fmla="*/ 2073362 h 6858000"/>
              <a:gd name="connsiteX3225" fmla="*/ 2070330 w 6530564"/>
              <a:gd name="connsiteY3225" fmla="*/ 2049893 h 6858000"/>
              <a:gd name="connsiteX3226" fmla="*/ 2084675 w 6530564"/>
              <a:gd name="connsiteY3226" fmla="*/ 2019414 h 6858000"/>
              <a:gd name="connsiteX3227" fmla="*/ 2085251 w 6530564"/>
              <a:gd name="connsiteY3227" fmla="*/ 2026039 h 6858000"/>
              <a:gd name="connsiteX3228" fmla="*/ 2069717 w 6530564"/>
              <a:gd name="connsiteY3228" fmla="*/ 2057748 h 6858000"/>
              <a:gd name="connsiteX3229" fmla="*/ 1934524 w 6530564"/>
              <a:gd name="connsiteY3229" fmla="*/ 2279281 h 6858000"/>
              <a:gd name="connsiteX3230" fmla="*/ 1942264 w 6530564"/>
              <a:gd name="connsiteY3230" fmla="*/ 2306017 h 6858000"/>
              <a:gd name="connsiteX3231" fmla="*/ 1939891 w 6530564"/>
              <a:gd name="connsiteY3231" fmla="*/ 2332886 h 6858000"/>
              <a:gd name="connsiteX3232" fmla="*/ 1744379 w 6530564"/>
              <a:gd name="connsiteY3232" fmla="*/ 2879600 h 6858000"/>
              <a:gd name="connsiteX3233" fmla="*/ 1717309 w 6530564"/>
              <a:gd name="connsiteY3233" fmla="*/ 3635697 h 6858000"/>
              <a:gd name="connsiteX3234" fmla="*/ 1724502 w 6530564"/>
              <a:gd name="connsiteY3234" fmla="*/ 3650384 h 6858000"/>
              <a:gd name="connsiteX3235" fmla="*/ 1738840 w 6530564"/>
              <a:gd name="connsiteY3235" fmla="*/ 3318804 h 6858000"/>
              <a:gd name="connsiteX3236" fmla="*/ 1762235 w 6530564"/>
              <a:gd name="connsiteY3236" fmla="*/ 3561205 h 6858000"/>
              <a:gd name="connsiteX3237" fmla="*/ 1759082 w 6530564"/>
              <a:gd name="connsiteY3237" fmla="*/ 3591538 h 6858000"/>
              <a:gd name="connsiteX3238" fmla="*/ 1769723 w 6530564"/>
              <a:gd name="connsiteY3238" fmla="*/ 3617611 h 6858000"/>
              <a:gd name="connsiteX3239" fmla="*/ 1769321 w 6530564"/>
              <a:gd name="connsiteY3239" fmla="*/ 3612476 h 6858000"/>
              <a:gd name="connsiteX3240" fmla="*/ 1833782 w 6530564"/>
              <a:gd name="connsiteY3240" fmla="*/ 2810787 h 6858000"/>
              <a:gd name="connsiteX3241" fmla="*/ 1970873 w 6530564"/>
              <a:gd name="connsiteY3241" fmla="*/ 2408113 h 6858000"/>
              <a:gd name="connsiteX3242" fmla="*/ 2031252 w 6530564"/>
              <a:gd name="connsiteY3242" fmla="*/ 2275389 h 6858000"/>
              <a:gd name="connsiteX3243" fmla="*/ 2065646 w 6530564"/>
              <a:gd name="connsiteY3243" fmla="*/ 2223293 h 6858000"/>
              <a:gd name="connsiteX3244" fmla="*/ 2102160 w 6530564"/>
              <a:gd name="connsiteY3244" fmla="*/ 2146947 h 6858000"/>
              <a:gd name="connsiteX3245" fmla="*/ 2129354 w 6530564"/>
              <a:gd name="connsiteY3245" fmla="*/ 2116277 h 6858000"/>
              <a:gd name="connsiteX3246" fmla="*/ 2168272 w 6530564"/>
              <a:gd name="connsiteY3246" fmla="*/ 2079992 h 6858000"/>
              <a:gd name="connsiteX3247" fmla="*/ 2217506 w 6530564"/>
              <a:gd name="connsiteY3247" fmla="*/ 1999754 h 6858000"/>
              <a:gd name="connsiteX3248" fmla="*/ 2332460 w 6530564"/>
              <a:gd name="connsiteY3248" fmla="*/ 1875815 h 6858000"/>
              <a:gd name="connsiteX3249" fmla="*/ 2704943 w 6530564"/>
              <a:gd name="connsiteY3249" fmla="*/ 1569790 h 6858000"/>
              <a:gd name="connsiteX3250" fmla="*/ 2964173 w 6530564"/>
              <a:gd name="connsiteY3250" fmla="*/ 1408599 h 6858000"/>
              <a:gd name="connsiteX3251" fmla="*/ 2984167 w 6530564"/>
              <a:gd name="connsiteY3251" fmla="*/ 1399357 h 6858000"/>
              <a:gd name="connsiteX3252" fmla="*/ 3008948 w 6530564"/>
              <a:gd name="connsiteY3252" fmla="*/ 1410376 h 6858000"/>
              <a:gd name="connsiteX3253" fmla="*/ 2995666 w 6530564"/>
              <a:gd name="connsiteY3253" fmla="*/ 1427255 h 6858000"/>
              <a:gd name="connsiteX3254" fmla="*/ 2856153 w 6530564"/>
              <a:gd name="connsiteY3254" fmla="*/ 1506659 h 6858000"/>
              <a:gd name="connsiteX3255" fmla="*/ 2836329 w 6530564"/>
              <a:gd name="connsiteY3255" fmla="*/ 1526166 h 6858000"/>
              <a:gd name="connsiteX3256" fmla="*/ 2834871 w 6530564"/>
              <a:gd name="connsiteY3256" fmla="*/ 1531611 h 6858000"/>
              <a:gd name="connsiteX3257" fmla="*/ 2839687 w 6530564"/>
              <a:gd name="connsiteY3257" fmla="*/ 1529983 h 6858000"/>
              <a:gd name="connsiteX3258" fmla="*/ 3105334 w 6530564"/>
              <a:gd name="connsiteY3258" fmla="*/ 1393869 h 6858000"/>
              <a:gd name="connsiteX3259" fmla="*/ 3190120 w 6530564"/>
              <a:gd name="connsiteY3259" fmla="*/ 1355273 h 6858000"/>
              <a:gd name="connsiteX3260" fmla="*/ 3200753 w 6530564"/>
              <a:gd name="connsiteY3260" fmla="*/ 1351005 h 6858000"/>
              <a:gd name="connsiteX3261" fmla="*/ 3205367 w 6530564"/>
              <a:gd name="connsiteY3261" fmla="*/ 1344182 h 6858000"/>
              <a:gd name="connsiteX3262" fmla="*/ 3191596 w 6530564"/>
              <a:gd name="connsiteY3262" fmla="*/ 1347596 h 6858000"/>
              <a:gd name="connsiteX3263" fmla="*/ 3208716 w 6530564"/>
              <a:gd name="connsiteY3263" fmla="*/ 1339231 h 6858000"/>
              <a:gd name="connsiteX3264" fmla="*/ 3209214 w 6530564"/>
              <a:gd name="connsiteY3264" fmla="*/ 1338493 h 6858000"/>
              <a:gd name="connsiteX3265" fmla="*/ 3058956 w 6530564"/>
              <a:gd name="connsiteY3265" fmla="*/ 1365383 h 6858000"/>
              <a:gd name="connsiteX3266" fmla="*/ 3207049 w 6530564"/>
              <a:gd name="connsiteY3266" fmla="*/ 1300185 h 6858000"/>
              <a:gd name="connsiteX3267" fmla="*/ 3244299 w 6530564"/>
              <a:gd name="connsiteY3267" fmla="*/ 1287715 h 6858000"/>
              <a:gd name="connsiteX3268" fmla="*/ 3186359 w 6530564"/>
              <a:gd name="connsiteY3268" fmla="*/ 1304100 h 6858000"/>
              <a:gd name="connsiteX3269" fmla="*/ 3018716 w 6530564"/>
              <a:gd name="connsiteY3269" fmla="*/ 1364251 h 6858000"/>
              <a:gd name="connsiteX3270" fmla="*/ 2856327 w 6530564"/>
              <a:gd name="connsiteY3270" fmla="*/ 1439503 h 6858000"/>
              <a:gd name="connsiteX3271" fmla="*/ 2869223 w 6530564"/>
              <a:gd name="connsiteY3271" fmla="*/ 1414441 h 6858000"/>
              <a:gd name="connsiteX3272" fmla="*/ 2862577 w 6530564"/>
              <a:gd name="connsiteY3272" fmla="*/ 1411805 h 6858000"/>
              <a:gd name="connsiteX3273" fmla="*/ 2756585 w 6530564"/>
              <a:gd name="connsiteY3273" fmla="*/ 1456757 h 6858000"/>
              <a:gd name="connsiteX3274" fmla="*/ 2462803 w 6530564"/>
              <a:gd name="connsiteY3274" fmla="*/ 1657418 h 6858000"/>
              <a:gd name="connsiteX3275" fmla="*/ 2392001 w 6530564"/>
              <a:gd name="connsiteY3275" fmla="*/ 1686740 h 6858000"/>
              <a:gd name="connsiteX3276" fmla="*/ 2329505 w 6530564"/>
              <a:gd name="connsiteY3276" fmla="*/ 1726455 h 6858000"/>
              <a:gd name="connsiteX3277" fmla="*/ 2277611 w 6530564"/>
              <a:gd name="connsiteY3277" fmla="*/ 1758833 h 6858000"/>
              <a:gd name="connsiteX3278" fmla="*/ 2266239 w 6530564"/>
              <a:gd name="connsiteY3278" fmla="*/ 1762069 h 6858000"/>
              <a:gd name="connsiteX3279" fmla="*/ 2282854 w 6530564"/>
              <a:gd name="connsiteY3279" fmla="*/ 1744404 h 6858000"/>
              <a:gd name="connsiteX3280" fmla="*/ 2374481 w 6530564"/>
              <a:gd name="connsiteY3280" fmla="*/ 1658891 h 6858000"/>
              <a:gd name="connsiteX3281" fmla="*/ 2515332 w 6530564"/>
              <a:gd name="connsiteY3281" fmla="*/ 1540883 h 6858000"/>
              <a:gd name="connsiteX3282" fmla="*/ 2663850 w 6530564"/>
              <a:gd name="connsiteY3282" fmla="*/ 1435891 h 6858000"/>
              <a:gd name="connsiteX3283" fmla="*/ 2681537 w 6530564"/>
              <a:gd name="connsiteY3283" fmla="*/ 1427227 h 6858000"/>
              <a:gd name="connsiteX3284" fmla="*/ 2987551 w 6530564"/>
              <a:gd name="connsiteY3284" fmla="*/ 1259281 h 6858000"/>
              <a:gd name="connsiteX3285" fmla="*/ 3149720 w 6530564"/>
              <a:gd name="connsiteY3285" fmla="*/ 1195329 h 6858000"/>
              <a:gd name="connsiteX3286" fmla="*/ 3259829 w 6530564"/>
              <a:gd name="connsiteY3286" fmla="*/ 1162036 h 6858000"/>
              <a:gd name="connsiteX3287" fmla="*/ 3210739 w 6530564"/>
              <a:gd name="connsiteY3287" fmla="*/ 1178017 h 6858000"/>
              <a:gd name="connsiteX3288" fmla="*/ 3169403 w 6530564"/>
              <a:gd name="connsiteY3288" fmla="*/ 1196006 h 6858000"/>
              <a:gd name="connsiteX3289" fmla="*/ 3164732 w 6530564"/>
              <a:gd name="connsiteY3289" fmla="*/ 1197005 h 6858000"/>
              <a:gd name="connsiteX3290" fmla="*/ 3029591 w 6530564"/>
              <a:gd name="connsiteY3290" fmla="*/ 1250298 h 6858000"/>
              <a:gd name="connsiteX3291" fmla="*/ 3024920 w 6530564"/>
              <a:gd name="connsiteY3291" fmla="*/ 1251297 h 6858000"/>
              <a:gd name="connsiteX3292" fmla="*/ 3025917 w 6530564"/>
              <a:gd name="connsiteY3292" fmla="*/ 1255966 h 6858000"/>
              <a:gd name="connsiteX3293" fmla="*/ 3035260 w 6530564"/>
              <a:gd name="connsiteY3293" fmla="*/ 1253970 h 6858000"/>
              <a:gd name="connsiteX3294" fmla="*/ 3165731 w 6530564"/>
              <a:gd name="connsiteY3294" fmla="*/ 1201677 h 6858000"/>
              <a:gd name="connsiteX3295" fmla="*/ 3171401 w 6530564"/>
              <a:gd name="connsiteY3295" fmla="*/ 1205351 h 6858000"/>
              <a:gd name="connsiteX3296" fmla="*/ 3176071 w 6530564"/>
              <a:gd name="connsiteY3296" fmla="*/ 1204352 h 6858000"/>
              <a:gd name="connsiteX3297" fmla="*/ 3175073 w 6530564"/>
              <a:gd name="connsiteY3297" fmla="*/ 1199680 h 6858000"/>
              <a:gd name="connsiteX3298" fmla="*/ 3270170 w 6530564"/>
              <a:gd name="connsiteY3298" fmla="*/ 1164711 h 6858000"/>
              <a:gd name="connsiteX3299" fmla="*/ 3288855 w 6530564"/>
              <a:gd name="connsiteY3299" fmla="*/ 1160719 h 6858000"/>
              <a:gd name="connsiteX3300" fmla="*/ 3298195 w 6530564"/>
              <a:gd name="connsiteY3300" fmla="*/ 1158724 h 6858000"/>
              <a:gd name="connsiteX3301" fmla="*/ 3297518 w 6530564"/>
              <a:gd name="connsiteY3301" fmla="*/ 1178405 h 6858000"/>
              <a:gd name="connsiteX3302" fmla="*/ 3283504 w 6530564"/>
              <a:gd name="connsiteY3302" fmla="*/ 1181399 h 6858000"/>
              <a:gd name="connsiteX3303" fmla="*/ 3251805 w 6530564"/>
              <a:gd name="connsiteY3303" fmla="*/ 1193056 h 6858000"/>
              <a:gd name="connsiteX3304" fmla="*/ 3247133 w 6530564"/>
              <a:gd name="connsiteY3304" fmla="*/ 1194053 h 6858000"/>
              <a:gd name="connsiteX3305" fmla="*/ 3234118 w 6530564"/>
              <a:gd name="connsiteY3305" fmla="*/ 1201718 h 6858000"/>
              <a:gd name="connsiteX3306" fmla="*/ 3229448 w 6530564"/>
              <a:gd name="connsiteY3306" fmla="*/ 1202715 h 6858000"/>
              <a:gd name="connsiteX3307" fmla="*/ 3235117 w 6530564"/>
              <a:gd name="connsiteY3307" fmla="*/ 1206389 h 6858000"/>
              <a:gd name="connsiteX3308" fmla="*/ 3248132 w 6530564"/>
              <a:gd name="connsiteY3308" fmla="*/ 1198724 h 6858000"/>
              <a:gd name="connsiteX3309" fmla="*/ 3252802 w 6530564"/>
              <a:gd name="connsiteY3309" fmla="*/ 1197727 h 6858000"/>
              <a:gd name="connsiteX3310" fmla="*/ 3249131 w 6530564"/>
              <a:gd name="connsiteY3310" fmla="*/ 1203396 h 6858000"/>
              <a:gd name="connsiteX3311" fmla="*/ 3253801 w 6530564"/>
              <a:gd name="connsiteY3311" fmla="*/ 1202397 h 6858000"/>
              <a:gd name="connsiteX3312" fmla="*/ 3263143 w 6530564"/>
              <a:gd name="connsiteY3312" fmla="*/ 1200401 h 6858000"/>
              <a:gd name="connsiteX3313" fmla="*/ 3262146 w 6530564"/>
              <a:gd name="connsiteY3313" fmla="*/ 1195729 h 6858000"/>
              <a:gd name="connsiteX3314" fmla="*/ 3279831 w 6530564"/>
              <a:gd name="connsiteY3314" fmla="*/ 1187067 h 6858000"/>
              <a:gd name="connsiteX3315" fmla="*/ 3303187 w 6530564"/>
              <a:gd name="connsiteY3315" fmla="*/ 1182078 h 6858000"/>
              <a:gd name="connsiteX3316" fmla="*/ 3326541 w 6530564"/>
              <a:gd name="connsiteY3316" fmla="*/ 1177088 h 6858000"/>
              <a:gd name="connsiteX3317" fmla="*/ 3334885 w 6530564"/>
              <a:gd name="connsiteY3317" fmla="*/ 1170421 h 6858000"/>
              <a:gd name="connsiteX3318" fmla="*/ 3325543 w 6530564"/>
              <a:gd name="connsiteY3318" fmla="*/ 1172418 h 6858000"/>
              <a:gd name="connsiteX3319" fmla="*/ 3306859 w 6530564"/>
              <a:gd name="connsiteY3319" fmla="*/ 1176409 h 6858000"/>
              <a:gd name="connsiteX3320" fmla="*/ 3312209 w 6530564"/>
              <a:gd name="connsiteY3320" fmla="*/ 1155729 h 6858000"/>
              <a:gd name="connsiteX3321" fmla="*/ 3311211 w 6530564"/>
              <a:gd name="connsiteY3321" fmla="*/ 1151058 h 6858000"/>
              <a:gd name="connsiteX3322" fmla="*/ 3320555 w 6530564"/>
              <a:gd name="connsiteY3322" fmla="*/ 1149062 h 6858000"/>
              <a:gd name="connsiteX3323" fmla="*/ 3324227 w 6530564"/>
              <a:gd name="connsiteY3323" fmla="*/ 1143393 h 6858000"/>
              <a:gd name="connsiteX3324" fmla="*/ 3318557 w 6530564"/>
              <a:gd name="connsiteY3324" fmla="*/ 1139720 h 6858000"/>
              <a:gd name="connsiteX3325" fmla="*/ 3323230 w 6530564"/>
              <a:gd name="connsiteY3325" fmla="*/ 1138722 h 6858000"/>
              <a:gd name="connsiteX3326" fmla="*/ 3402637 w 6530564"/>
              <a:gd name="connsiteY3326" fmla="*/ 1121757 h 6858000"/>
              <a:gd name="connsiteX3327" fmla="*/ 3348580 w 6530564"/>
              <a:gd name="connsiteY3327" fmla="*/ 1143073 h 6858000"/>
              <a:gd name="connsiteX3328" fmla="*/ 3343909 w 6530564"/>
              <a:gd name="connsiteY3328" fmla="*/ 1144072 h 6858000"/>
              <a:gd name="connsiteX3329" fmla="*/ 3325225 w 6530564"/>
              <a:gd name="connsiteY3329" fmla="*/ 1148063 h 6858000"/>
              <a:gd name="connsiteX3330" fmla="*/ 3321552 w 6530564"/>
              <a:gd name="connsiteY3330" fmla="*/ 1153733 h 6858000"/>
              <a:gd name="connsiteX3331" fmla="*/ 3327221 w 6530564"/>
              <a:gd name="connsiteY3331" fmla="*/ 1157406 h 6858000"/>
              <a:gd name="connsiteX3332" fmla="*/ 3331892 w 6530564"/>
              <a:gd name="connsiteY3332" fmla="*/ 1156408 h 6858000"/>
              <a:gd name="connsiteX3333" fmla="*/ 3335565 w 6530564"/>
              <a:gd name="connsiteY3333" fmla="*/ 1150740 h 6858000"/>
              <a:gd name="connsiteX3334" fmla="*/ 3340236 w 6530564"/>
              <a:gd name="connsiteY3334" fmla="*/ 1149741 h 6858000"/>
              <a:gd name="connsiteX3335" fmla="*/ 3358920 w 6530564"/>
              <a:gd name="connsiteY3335" fmla="*/ 1145750 h 6858000"/>
              <a:gd name="connsiteX3336" fmla="*/ 3369260 w 6530564"/>
              <a:gd name="connsiteY3336" fmla="*/ 1148425 h 6858000"/>
              <a:gd name="connsiteX3337" fmla="*/ 3402955 w 6530564"/>
              <a:gd name="connsiteY3337" fmla="*/ 1146109 h 6858000"/>
              <a:gd name="connsiteX3338" fmla="*/ 3405630 w 6530564"/>
              <a:gd name="connsiteY3338" fmla="*/ 1135769 h 6858000"/>
              <a:gd name="connsiteX3339" fmla="*/ 3415970 w 6530564"/>
              <a:gd name="connsiteY3339" fmla="*/ 1138446 h 6858000"/>
              <a:gd name="connsiteX3340" fmla="*/ 3438328 w 6530564"/>
              <a:gd name="connsiteY3340" fmla="*/ 1128784 h 6858000"/>
              <a:gd name="connsiteX3341" fmla="*/ 3471025 w 6530564"/>
              <a:gd name="connsiteY3341" fmla="*/ 1121798 h 6858000"/>
              <a:gd name="connsiteX3342" fmla="*/ 3474697 w 6530564"/>
              <a:gd name="connsiteY3342" fmla="*/ 1116129 h 6858000"/>
              <a:gd name="connsiteX3343" fmla="*/ 3490707 w 6530564"/>
              <a:gd name="connsiteY3343" fmla="*/ 1122479 h 6858000"/>
              <a:gd name="connsiteX3344" fmla="*/ 3526079 w 6530564"/>
              <a:gd name="connsiteY3344" fmla="*/ 1105153 h 6858000"/>
              <a:gd name="connsiteX3345" fmla="*/ 3569117 w 6530564"/>
              <a:gd name="connsiteY3345" fmla="*/ 1100842 h 6858000"/>
              <a:gd name="connsiteX3346" fmla="*/ 3583129 w 6530564"/>
              <a:gd name="connsiteY3346" fmla="*/ 1097849 h 6858000"/>
              <a:gd name="connsiteX3347" fmla="*/ 3613152 w 6530564"/>
              <a:gd name="connsiteY3347" fmla="*/ 1101202 h 6858000"/>
              <a:gd name="connsiteX3348" fmla="*/ 3706573 w 6530564"/>
              <a:gd name="connsiteY3348" fmla="*/ 1081242 h 6858000"/>
              <a:gd name="connsiteX3349" fmla="*/ 3708908 w 6530564"/>
              <a:gd name="connsiteY3349" fmla="*/ 1080744 h 6858000"/>
              <a:gd name="connsiteX3350" fmla="*/ 3725257 w 6530564"/>
              <a:gd name="connsiteY3350" fmla="*/ 1077251 h 6858000"/>
              <a:gd name="connsiteX3351" fmla="*/ 3729928 w 6530564"/>
              <a:gd name="connsiteY3351" fmla="*/ 1076254 h 6858000"/>
              <a:gd name="connsiteX3352" fmla="*/ 3739269 w 6530564"/>
              <a:gd name="connsiteY3352" fmla="*/ 1074258 h 6858000"/>
              <a:gd name="connsiteX3353" fmla="*/ 3866705 w 6530564"/>
              <a:gd name="connsiteY3353" fmla="*/ 1076336 h 6858000"/>
              <a:gd name="connsiteX3354" fmla="*/ 3919084 w 6530564"/>
              <a:gd name="connsiteY3354" fmla="*/ 1070031 h 6858000"/>
              <a:gd name="connsiteX3355" fmla="*/ 3951782 w 6530564"/>
              <a:gd name="connsiteY3355" fmla="*/ 1063046 h 6858000"/>
              <a:gd name="connsiteX3356" fmla="*/ 3943436 w 6530564"/>
              <a:gd name="connsiteY3356" fmla="*/ 1069713 h 6858000"/>
              <a:gd name="connsiteX3357" fmla="*/ 4000821 w 6530564"/>
              <a:gd name="connsiteY3357" fmla="*/ 1061115 h 6858000"/>
              <a:gd name="connsiteX3358" fmla="*/ 4059509 w 6530564"/>
              <a:gd name="connsiteY3358" fmla="*/ 1058914 h 6858000"/>
              <a:gd name="connsiteX3359" fmla="*/ 4065917 w 6530564"/>
              <a:gd name="connsiteY3359" fmla="*/ 1060029 h 6858000"/>
              <a:gd name="connsiteX3360" fmla="*/ 4081891 w 6530564"/>
              <a:gd name="connsiteY3360" fmla="*/ 1054786 h 6858000"/>
              <a:gd name="connsiteX3361" fmla="*/ 3073381 w 6530564"/>
              <a:gd name="connsiteY3361" fmla="*/ 1003429 h 6858000"/>
              <a:gd name="connsiteX3362" fmla="*/ 3075110 w 6530564"/>
              <a:gd name="connsiteY3362" fmla="*/ 1006131 h 6858000"/>
              <a:gd name="connsiteX3363" fmla="*/ 3070439 w 6530564"/>
              <a:gd name="connsiteY3363" fmla="*/ 1007129 h 6858000"/>
              <a:gd name="connsiteX3364" fmla="*/ 3062096 w 6530564"/>
              <a:gd name="connsiteY3364" fmla="*/ 1013796 h 6858000"/>
              <a:gd name="connsiteX3365" fmla="*/ 3066767 w 6530564"/>
              <a:gd name="connsiteY3365" fmla="*/ 1012799 h 6858000"/>
              <a:gd name="connsiteX3366" fmla="*/ 3071437 w 6530564"/>
              <a:gd name="connsiteY3366" fmla="*/ 1011800 h 6858000"/>
              <a:gd name="connsiteX3367" fmla="*/ 2960649 w 6530564"/>
              <a:gd name="connsiteY3367" fmla="*/ 1064775 h 6858000"/>
              <a:gd name="connsiteX3368" fmla="*/ 2925558 w 6530564"/>
              <a:gd name="connsiteY3368" fmla="*/ 1075554 h 6858000"/>
              <a:gd name="connsiteX3369" fmla="*/ 2899162 w 6530564"/>
              <a:gd name="connsiteY3369" fmla="*/ 1086428 h 6858000"/>
              <a:gd name="connsiteX3370" fmla="*/ 2903371 w 6530564"/>
              <a:gd name="connsiteY3370" fmla="*/ 1080657 h 6858000"/>
              <a:gd name="connsiteX3371" fmla="*/ 2939957 w 6530564"/>
              <a:gd name="connsiteY3371" fmla="*/ 1052562 h 6858000"/>
              <a:gd name="connsiteX3372" fmla="*/ 5800514 w 6530564"/>
              <a:gd name="connsiteY3372" fmla="*/ 966736 h 6858000"/>
              <a:gd name="connsiteX3373" fmla="*/ 5823561 w 6530564"/>
              <a:gd name="connsiteY3373" fmla="*/ 985857 h 6858000"/>
              <a:gd name="connsiteX3374" fmla="*/ 5812369 w 6530564"/>
              <a:gd name="connsiteY3374" fmla="*/ 974867 h 6858000"/>
              <a:gd name="connsiteX3375" fmla="*/ 4691065 w 6530564"/>
              <a:gd name="connsiteY3375" fmla="*/ 966665 h 6858000"/>
              <a:gd name="connsiteX3376" fmla="*/ 4697929 w 6530564"/>
              <a:gd name="connsiteY3376" fmla="*/ 967981 h 6858000"/>
              <a:gd name="connsiteX3377" fmla="*/ 4702739 w 6530564"/>
              <a:gd name="connsiteY3377" fmla="*/ 970365 h 6858000"/>
              <a:gd name="connsiteX3378" fmla="*/ 3242294 w 6530564"/>
              <a:gd name="connsiteY3378" fmla="*/ 953477 h 6858000"/>
              <a:gd name="connsiteX3379" fmla="*/ 3244945 w 6530564"/>
              <a:gd name="connsiteY3379" fmla="*/ 955193 h 6858000"/>
              <a:gd name="connsiteX3380" fmla="*/ 3222587 w 6530564"/>
              <a:gd name="connsiteY3380" fmla="*/ 964854 h 6858000"/>
              <a:gd name="connsiteX3381" fmla="*/ 3203904 w 6530564"/>
              <a:gd name="connsiteY3381" fmla="*/ 968846 h 6858000"/>
              <a:gd name="connsiteX3382" fmla="*/ 3166536 w 6530564"/>
              <a:gd name="connsiteY3382" fmla="*/ 976829 h 6858000"/>
              <a:gd name="connsiteX3383" fmla="*/ 3102137 w 6530564"/>
              <a:gd name="connsiteY3383" fmla="*/ 995473 h 6858000"/>
              <a:gd name="connsiteX3384" fmla="*/ 3102436 w 6530564"/>
              <a:gd name="connsiteY3384" fmla="*/ 994324 h 6858000"/>
              <a:gd name="connsiteX3385" fmla="*/ 3217427 w 6530564"/>
              <a:gd name="connsiteY3385" fmla="*/ 959472 h 6858000"/>
              <a:gd name="connsiteX3386" fmla="*/ 3376913 w 6530564"/>
              <a:gd name="connsiteY3386" fmla="*/ 922116 h 6858000"/>
              <a:gd name="connsiteX3387" fmla="*/ 3336954 w 6530564"/>
              <a:gd name="connsiteY3387" fmla="*/ 930653 h 6858000"/>
              <a:gd name="connsiteX3388" fmla="*/ 3358282 w 6530564"/>
              <a:gd name="connsiteY3388" fmla="*/ 925510 h 6858000"/>
              <a:gd name="connsiteX3389" fmla="*/ 3950309 w 6530564"/>
              <a:gd name="connsiteY3389" fmla="*/ 744665 h 6858000"/>
              <a:gd name="connsiteX3390" fmla="*/ 4826941 w 6530564"/>
              <a:gd name="connsiteY3390" fmla="*/ 861419 h 6858000"/>
              <a:gd name="connsiteX3391" fmla="*/ 4812928 w 6530564"/>
              <a:gd name="connsiteY3391" fmla="*/ 864412 h 6858000"/>
              <a:gd name="connsiteX3392" fmla="*/ 4895649 w 6530564"/>
              <a:gd name="connsiteY3392" fmla="*/ 885814 h 6858000"/>
              <a:gd name="connsiteX3393" fmla="*/ 4995377 w 6530564"/>
              <a:gd name="connsiteY3393" fmla="*/ 918233 h 6858000"/>
              <a:gd name="connsiteX3394" fmla="*/ 5053743 w 6530564"/>
              <a:gd name="connsiteY3394" fmla="*/ 939953 h 6858000"/>
              <a:gd name="connsiteX3395" fmla="*/ 5054740 w 6530564"/>
              <a:gd name="connsiteY3395" fmla="*/ 944624 h 6858000"/>
              <a:gd name="connsiteX3396" fmla="*/ 5059411 w 6530564"/>
              <a:gd name="connsiteY3396" fmla="*/ 943626 h 6858000"/>
              <a:gd name="connsiteX3397" fmla="*/ 5065081 w 6530564"/>
              <a:gd name="connsiteY3397" fmla="*/ 947300 h 6858000"/>
              <a:gd name="connsiteX3398" fmla="*/ 5075420 w 6530564"/>
              <a:gd name="connsiteY3398" fmla="*/ 949975 h 6858000"/>
              <a:gd name="connsiteX3399" fmla="*/ 5101770 w 6530564"/>
              <a:gd name="connsiteY3399" fmla="*/ 958998 h 6858000"/>
              <a:gd name="connsiteX3400" fmla="*/ 5187483 w 6530564"/>
              <a:gd name="connsiteY3400" fmla="*/ 994412 h 6858000"/>
              <a:gd name="connsiteX3401" fmla="*/ 5220499 w 6530564"/>
              <a:gd name="connsiteY3401" fmla="*/ 1011779 h 6858000"/>
              <a:gd name="connsiteX3402" fmla="*/ 5296871 w 6530564"/>
              <a:gd name="connsiteY3402" fmla="*/ 1049189 h 6858000"/>
              <a:gd name="connsiteX3403" fmla="*/ 5292201 w 6530564"/>
              <a:gd name="connsiteY3403" fmla="*/ 1050187 h 6858000"/>
              <a:gd name="connsiteX3404" fmla="*/ 5308209 w 6530564"/>
              <a:gd name="connsiteY3404" fmla="*/ 1056534 h 6858000"/>
              <a:gd name="connsiteX3405" fmla="*/ 6165817 w 6530564"/>
              <a:gd name="connsiteY3405" fmla="*/ 1732932 h 6858000"/>
              <a:gd name="connsiteX3406" fmla="*/ 6507308 w 6530564"/>
              <a:gd name="connsiteY3406" fmla="*/ 2262564 h 6858000"/>
              <a:gd name="connsiteX3407" fmla="*/ 6530564 w 6530564"/>
              <a:gd name="connsiteY3407" fmla="*/ 2317112 h 6858000"/>
              <a:gd name="connsiteX3408" fmla="*/ 6530564 w 6530564"/>
              <a:gd name="connsiteY3408" fmla="*/ 2701060 h 6858000"/>
              <a:gd name="connsiteX3409" fmla="*/ 6526175 w 6530564"/>
              <a:gd name="connsiteY3409" fmla="*/ 2710932 h 6858000"/>
              <a:gd name="connsiteX3410" fmla="*/ 6455513 w 6530564"/>
              <a:gd name="connsiteY3410" fmla="*/ 2608808 h 6858000"/>
              <a:gd name="connsiteX3411" fmla="*/ 6454515 w 6530564"/>
              <a:gd name="connsiteY3411" fmla="*/ 2604137 h 6858000"/>
              <a:gd name="connsiteX3412" fmla="*/ 6452519 w 6530564"/>
              <a:gd name="connsiteY3412" fmla="*/ 2594796 h 6858000"/>
              <a:gd name="connsiteX3413" fmla="*/ 6446850 w 6530564"/>
              <a:gd name="connsiteY3413" fmla="*/ 2591122 h 6858000"/>
              <a:gd name="connsiteX3414" fmla="*/ 6421859 w 6530564"/>
              <a:gd name="connsiteY3414" fmla="*/ 2542736 h 6858000"/>
              <a:gd name="connsiteX3415" fmla="*/ 6413197 w 6530564"/>
              <a:gd name="connsiteY3415" fmla="*/ 2525048 h 6858000"/>
              <a:gd name="connsiteX3416" fmla="*/ 6407529 w 6530564"/>
              <a:gd name="connsiteY3416" fmla="*/ 2521375 h 6858000"/>
              <a:gd name="connsiteX3417" fmla="*/ 6406530 w 6530564"/>
              <a:gd name="connsiteY3417" fmla="*/ 2516706 h 6858000"/>
              <a:gd name="connsiteX3418" fmla="*/ 6401861 w 6530564"/>
              <a:gd name="connsiteY3418" fmla="*/ 2517703 h 6858000"/>
              <a:gd name="connsiteX3419" fmla="*/ 6400861 w 6530564"/>
              <a:gd name="connsiteY3419" fmla="*/ 2513032 h 6858000"/>
              <a:gd name="connsiteX3420" fmla="*/ 6387528 w 6530564"/>
              <a:gd name="connsiteY3420" fmla="*/ 2496344 h 6858000"/>
              <a:gd name="connsiteX3421" fmla="*/ 6385850 w 6530564"/>
              <a:gd name="connsiteY3421" fmla="*/ 2511354 h 6858000"/>
              <a:gd name="connsiteX3422" fmla="*/ 6374513 w 6530564"/>
              <a:gd name="connsiteY3422" fmla="*/ 2504009 h 6858000"/>
              <a:gd name="connsiteX3423" fmla="*/ 6360859 w 6530564"/>
              <a:gd name="connsiteY3423" fmla="*/ 2462967 h 6858000"/>
              <a:gd name="connsiteX3424" fmla="*/ 6299541 w 6530564"/>
              <a:gd name="connsiteY3424" fmla="*/ 2358847 h 6858000"/>
              <a:gd name="connsiteX3425" fmla="*/ 6284212 w 6530564"/>
              <a:gd name="connsiteY3425" fmla="*/ 2332816 h 6858000"/>
              <a:gd name="connsiteX3426" fmla="*/ 6231556 w 6530564"/>
              <a:gd name="connsiteY3426" fmla="*/ 2246383 h 6858000"/>
              <a:gd name="connsiteX3427" fmla="*/ 6228563 w 6530564"/>
              <a:gd name="connsiteY3427" fmla="*/ 2232369 h 6858000"/>
              <a:gd name="connsiteX3428" fmla="*/ 6217223 w 6530564"/>
              <a:gd name="connsiteY3428" fmla="*/ 2225023 h 6858000"/>
              <a:gd name="connsiteX3429" fmla="*/ 6220897 w 6530564"/>
              <a:gd name="connsiteY3429" fmla="*/ 2219353 h 6858000"/>
              <a:gd name="connsiteX3430" fmla="*/ 6178901 w 6530564"/>
              <a:gd name="connsiteY3430" fmla="*/ 2159947 h 6858000"/>
              <a:gd name="connsiteX3431" fmla="*/ 6188241 w 6530564"/>
              <a:gd name="connsiteY3431" fmla="*/ 2157951 h 6858000"/>
              <a:gd name="connsiteX3432" fmla="*/ 6171235 w 6530564"/>
              <a:gd name="connsiteY3432" fmla="*/ 2146932 h 6858000"/>
              <a:gd name="connsiteX3433" fmla="*/ 6150235 w 6530564"/>
              <a:gd name="connsiteY3433" fmla="*/ 2117229 h 6858000"/>
              <a:gd name="connsiteX3434" fmla="*/ 6149238 w 6530564"/>
              <a:gd name="connsiteY3434" fmla="*/ 2112559 h 6858000"/>
              <a:gd name="connsiteX3435" fmla="*/ 6153909 w 6530564"/>
              <a:gd name="connsiteY3435" fmla="*/ 2111560 h 6858000"/>
              <a:gd name="connsiteX3436" fmla="*/ 6158581 w 6530564"/>
              <a:gd name="connsiteY3436" fmla="*/ 2110562 h 6858000"/>
              <a:gd name="connsiteX3437" fmla="*/ 6157582 w 6530564"/>
              <a:gd name="connsiteY3437" fmla="*/ 2105892 h 6858000"/>
              <a:gd name="connsiteX3438" fmla="*/ 6147921 w 6530564"/>
              <a:gd name="connsiteY3438" fmla="*/ 2083534 h 6858000"/>
              <a:gd name="connsiteX3439" fmla="*/ 6152592 w 6530564"/>
              <a:gd name="connsiteY3439" fmla="*/ 2082535 h 6858000"/>
              <a:gd name="connsiteX3440" fmla="*/ 6151595 w 6530564"/>
              <a:gd name="connsiteY3440" fmla="*/ 2077865 h 6858000"/>
              <a:gd name="connsiteX3441" fmla="*/ 6145926 w 6530564"/>
              <a:gd name="connsiteY3441" fmla="*/ 2074193 h 6858000"/>
              <a:gd name="connsiteX3442" fmla="*/ 6089597 w 6530564"/>
              <a:gd name="connsiteY3442" fmla="*/ 1993426 h 6858000"/>
              <a:gd name="connsiteX3443" fmla="*/ 6019255 w 6530564"/>
              <a:gd name="connsiteY3443" fmla="*/ 1915656 h 6858000"/>
              <a:gd name="connsiteX3444" fmla="*/ 5960249 w 6530564"/>
              <a:gd name="connsiteY3444" fmla="*/ 1845230 h 6858000"/>
              <a:gd name="connsiteX3445" fmla="*/ 5903921 w 6530564"/>
              <a:gd name="connsiteY3445" fmla="*/ 1764465 h 6858000"/>
              <a:gd name="connsiteX3446" fmla="*/ 5875576 w 6530564"/>
              <a:gd name="connsiteY3446" fmla="*/ 1746097 h 6858000"/>
              <a:gd name="connsiteX3447" fmla="*/ 5874577 w 6530564"/>
              <a:gd name="connsiteY3447" fmla="*/ 1741428 h 6858000"/>
              <a:gd name="connsiteX3448" fmla="*/ 5867911 w 6530564"/>
              <a:gd name="connsiteY3448" fmla="*/ 1733084 h 6858000"/>
              <a:gd name="connsiteX3449" fmla="*/ 5864239 w 6530564"/>
              <a:gd name="connsiteY3449" fmla="*/ 1738752 h 6858000"/>
              <a:gd name="connsiteX3450" fmla="*/ 5653531 w 6530564"/>
              <a:gd name="connsiteY3450" fmla="*/ 1529790 h 6858000"/>
              <a:gd name="connsiteX3451" fmla="*/ 5652531 w 6530564"/>
              <a:gd name="connsiteY3451" fmla="*/ 1525119 h 6858000"/>
              <a:gd name="connsiteX3452" fmla="*/ 5697884 w 6530564"/>
              <a:gd name="connsiteY3452" fmla="*/ 1554504 h 6858000"/>
              <a:gd name="connsiteX3453" fmla="*/ 5701875 w 6530564"/>
              <a:gd name="connsiteY3453" fmla="*/ 1573189 h 6858000"/>
              <a:gd name="connsiteX3454" fmla="*/ 5742557 w 6530564"/>
              <a:gd name="connsiteY3454" fmla="*/ 1603571 h 6858000"/>
              <a:gd name="connsiteX3455" fmla="*/ 5779564 w 6530564"/>
              <a:gd name="connsiteY3455" fmla="*/ 1639622 h 6858000"/>
              <a:gd name="connsiteX3456" fmla="*/ 5840245 w 6530564"/>
              <a:gd name="connsiteY3456" fmla="*/ 1695037 h 6858000"/>
              <a:gd name="connsiteX3457" fmla="*/ 5879249 w 6530564"/>
              <a:gd name="connsiteY3457" fmla="*/ 1740430 h 6858000"/>
              <a:gd name="connsiteX3458" fmla="*/ 5934262 w 6530564"/>
              <a:gd name="connsiteY3458" fmla="*/ 1792171 h 6858000"/>
              <a:gd name="connsiteX3459" fmla="*/ 5935261 w 6530564"/>
              <a:gd name="connsiteY3459" fmla="*/ 1796841 h 6858000"/>
              <a:gd name="connsiteX3460" fmla="*/ 5936258 w 6530564"/>
              <a:gd name="connsiteY3460" fmla="*/ 1801513 h 6858000"/>
              <a:gd name="connsiteX3461" fmla="*/ 5940929 w 6530564"/>
              <a:gd name="connsiteY3461" fmla="*/ 1800515 h 6858000"/>
              <a:gd name="connsiteX3462" fmla="*/ 5955260 w 6530564"/>
              <a:gd name="connsiteY3462" fmla="*/ 1821873 h 6858000"/>
              <a:gd name="connsiteX3463" fmla="*/ 5956259 w 6530564"/>
              <a:gd name="connsiteY3463" fmla="*/ 1826546 h 6858000"/>
              <a:gd name="connsiteX3464" fmla="*/ 5961927 w 6530564"/>
              <a:gd name="connsiteY3464" fmla="*/ 1830220 h 6858000"/>
              <a:gd name="connsiteX3465" fmla="*/ 5960930 w 6530564"/>
              <a:gd name="connsiteY3465" fmla="*/ 1825547 h 6858000"/>
              <a:gd name="connsiteX3466" fmla="*/ 6004605 w 6530564"/>
              <a:gd name="connsiteY3466" fmla="*/ 1869943 h 6858000"/>
              <a:gd name="connsiteX3467" fmla="*/ 5999933 w 6530564"/>
              <a:gd name="connsiteY3467" fmla="*/ 1870942 h 6858000"/>
              <a:gd name="connsiteX3468" fmla="*/ 6000931 w 6530564"/>
              <a:gd name="connsiteY3468" fmla="*/ 1875612 h 6858000"/>
              <a:gd name="connsiteX3469" fmla="*/ 6006601 w 6530564"/>
              <a:gd name="connsiteY3469" fmla="*/ 1879284 h 6858000"/>
              <a:gd name="connsiteX3470" fmla="*/ 6011271 w 6530564"/>
              <a:gd name="connsiteY3470" fmla="*/ 1878287 h 6858000"/>
              <a:gd name="connsiteX3471" fmla="*/ 6012269 w 6530564"/>
              <a:gd name="connsiteY3471" fmla="*/ 1882958 h 6858000"/>
              <a:gd name="connsiteX3472" fmla="*/ 6027599 w 6530564"/>
              <a:gd name="connsiteY3472" fmla="*/ 1908989 h 6858000"/>
              <a:gd name="connsiteX3473" fmla="*/ 6037939 w 6530564"/>
              <a:gd name="connsiteY3473" fmla="*/ 1911662 h 6858000"/>
              <a:gd name="connsiteX3474" fmla="*/ 6044605 w 6530564"/>
              <a:gd name="connsiteY3474" fmla="*/ 1920008 h 6858000"/>
              <a:gd name="connsiteX3475" fmla="*/ 6040933 w 6530564"/>
              <a:gd name="connsiteY3475" fmla="*/ 1925676 h 6858000"/>
              <a:gd name="connsiteX3476" fmla="*/ 6046601 w 6530564"/>
              <a:gd name="connsiteY3476" fmla="*/ 1929349 h 6858000"/>
              <a:gd name="connsiteX3477" fmla="*/ 6052271 w 6530564"/>
              <a:gd name="connsiteY3477" fmla="*/ 1933023 h 6858000"/>
              <a:gd name="connsiteX3478" fmla="*/ 6084607 w 6530564"/>
              <a:gd name="connsiteY3478" fmla="*/ 1970071 h 6858000"/>
              <a:gd name="connsiteX3479" fmla="*/ 6075945 w 6530564"/>
              <a:gd name="connsiteY3479" fmla="*/ 1952386 h 6858000"/>
              <a:gd name="connsiteX3480" fmla="*/ 6057939 w 6530564"/>
              <a:gd name="connsiteY3480" fmla="*/ 1936695 h 6858000"/>
              <a:gd name="connsiteX3481" fmla="*/ 6056941 w 6530564"/>
              <a:gd name="connsiteY3481" fmla="*/ 1932024 h 6858000"/>
              <a:gd name="connsiteX3482" fmla="*/ 6055943 w 6530564"/>
              <a:gd name="connsiteY3482" fmla="*/ 1927353 h 6858000"/>
              <a:gd name="connsiteX3483" fmla="*/ 6049276 w 6530564"/>
              <a:gd name="connsiteY3483" fmla="*/ 1919009 h 6858000"/>
              <a:gd name="connsiteX3484" fmla="*/ 6017937 w 6530564"/>
              <a:gd name="connsiteY3484" fmla="*/ 1886631 h 6858000"/>
              <a:gd name="connsiteX3485" fmla="*/ 6015942 w 6530564"/>
              <a:gd name="connsiteY3485" fmla="*/ 1877290 h 6858000"/>
              <a:gd name="connsiteX3486" fmla="*/ 6014943 w 6530564"/>
              <a:gd name="connsiteY3486" fmla="*/ 1872617 h 6858000"/>
              <a:gd name="connsiteX3487" fmla="*/ 6012949 w 6530564"/>
              <a:gd name="connsiteY3487" fmla="*/ 1863276 h 6858000"/>
              <a:gd name="connsiteX3488" fmla="*/ 6008279 w 6530564"/>
              <a:gd name="connsiteY3488" fmla="*/ 1864274 h 6858000"/>
              <a:gd name="connsiteX3489" fmla="*/ 6003605 w 6530564"/>
              <a:gd name="connsiteY3489" fmla="*/ 1865272 h 6858000"/>
              <a:gd name="connsiteX3490" fmla="*/ 5985601 w 6530564"/>
              <a:gd name="connsiteY3490" fmla="*/ 1849581 h 6858000"/>
              <a:gd name="connsiteX3491" fmla="*/ 5965600 w 6530564"/>
              <a:gd name="connsiteY3491" fmla="*/ 1824550 h 6858000"/>
              <a:gd name="connsiteX3492" fmla="*/ 5964603 w 6530564"/>
              <a:gd name="connsiteY3492" fmla="*/ 1819878 h 6858000"/>
              <a:gd name="connsiteX3493" fmla="*/ 5963605 w 6530564"/>
              <a:gd name="connsiteY3493" fmla="*/ 1815208 h 6858000"/>
              <a:gd name="connsiteX3494" fmla="*/ 5945599 w 6530564"/>
              <a:gd name="connsiteY3494" fmla="*/ 1799518 h 6858000"/>
              <a:gd name="connsiteX3495" fmla="*/ 5951268 w 6530564"/>
              <a:gd name="connsiteY3495" fmla="*/ 1803190 h 6858000"/>
              <a:gd name="connsiteX3496" fmla="*/ 5950271 w 6530564"/>
              <a:gd name="connsiteY3496" fmla="*/ 1798519 h 6858000"/>
              <a:gd name="connsiteX3497" fmla="*/ 5944601 w 6530564"/>
              <a:gd name="connsiteY3497" fmla="*/ 1794847 h 6858000"/>
              <a:gd name="connsiteX3498" fmla="*/ 5938933 w 6530564"/>
              <a:gd name="connsiteY3498" fmla="*/ 1791173 h 6858000"/>
              <a:gd name="connsiteX3499" fmla="*/ 5931269 w 6530564"/>
              <a:gd name="connsiteY3499" fmla="*/ 1778159 h 6858000"/>
              <a:gd name="connsiteX3500" fmla="*/ 5919929 w 6530564"/>
              <a:gd name="connsiteY3500" fmla="*/ 1770811 h 6858000"/>
              <a:gd name="connsiteX3501" fmla="*/ 5930269 w 6530564"/>
              <a:gd name="connsiteY3501" fmla="*/ 1773488 h 6858000"/>
              <a:gd name="connsiteX3502" fmla="*/ 5913263 w 6530564"/>
              <a:gd name="connsiteY3502" fmla="*/ 1762468 h 6858000"/>
              <a:gd name="connsiteX3503" fmla="*/ 5894260 w 6530564"/>
              <a:gd name="connsiteY3503" fmla="*/ 1742107 h 6858000"/>
              <a:gd name="connsiteX3504" fmla="*/ 5908274 w 6530564"/>
              <a:gd name="connsiteY3504" fmla="*/ 1739112 h 6858000"/>
              <a:gd name="connsiteX3505" fmla="*/ 5885598 w 6530564"/>
              <a:gd name="connsiteY3505" fmla="*/ 1724422 h 6858000"/>
              <a:gd name="connsiteX3506" fmla="*/ 5890269 w 6530564"/>
              <a:gd name="connsiteY3506" fmla="*/ 1723424 h 6858000"/>
              <a:gd name="connsiteX3507" fmla="*/ 5889272 w 6530564"/>
              <a:gd name="connsiteY3507" fmla="*/ 1718751 h 6858000"/>
              <a:gd name="connsiteX3508" fmla="*/ 5883602 w 6530564"/>
              <a:gd name="connsiteY3508" fmla="*/ 1715079 h 6858000"/>
              <a:gd name="connsiteX3509" fmla="*/ 5866595 w 6530564"/>
              <a:gd name="connsiteY3509" fmla="*/ 1704060 h 6858000"/>
              <a:gd name="connsiteX3510" fmla="*/ 5859927 w 6530564"/>
              <a:gd name="connsiteY3510" fmla="*/ 1695716 h 6858000"/>
              <a:gd name="connsiteX3511" fmla="*/ 5854258 w 6530564"/>
              <a:gd name="connsiteY3511" fmla="*/ 1692043 h 6858000"/>
              <a:gd name="connsiteX3512" fmla="*/ 5855257 w 6530564"/>
              <a:gd name="connsiteY3512" fmla="*/ 1696713 h 6858000"/>
              <a:gd name="connsiteX3513" fmla="*/ 5856255 w 6530564"/>
              <a:gd name="connsiteY3513" fmla="*/ 1701383 h 6858000"/>
              <a:gd name="connsiteX3514" fmla="*/ 5824917 w 6530564"/>
              <a:gd name="connsiteY3514" fmla="*/ 1669006 h 6858000"/>
              <a:gd name="connsiteX3515" fmla="*/ 5839927 w 6530564"/>
              <a:gd name="connsiteY3515" fmla="*/ 1670683 h 6858000"/>
              <a:gd name="connsiteX3516" fmla="*/ 5805913 w 6530564"/>
              <a:gd name="connsiteY3516" fmla="*/ 1648645 h 6858000"/>
              <a:gd name="connsiteX3517" fmla="*/ 5774575 w 6530564"/>
              <a:gd name="connsiteY3517" fmla="*/ 1616266 h 6858000"/>
              <a:gd name="connsiteX3518" fmla="*/ 5780245 w 6530564"/>
              <a:gd name="connsiteY3518" fmla="*/ 1619939 h 6858000"/>
              <a:gd name="connsiteX3519" fmla="*/ 5784915 w 6530564"/>
              <a:gd name="connsiteY3519" fmla="*/ 1618942 h 6858000"/>
              <a:gd name="connsiteX3520" fmla="*/ 5789585 w 6530564"/>
              <a:gd name="connsiteY3520" fmla="*/ 1617944 h 6858000"/>
              <a:gd name="connsiteX3521" fmla="*/ 5782919 w 6530564"/>
              <a:gd name="connsiteY3521" fmla="*/ 1609599 h 6858000"/>
              <a:gd name="connsiteX3522" fmla="*/ 5787589 w 6530564"/>
              <a:gd name="connsiteY3522" fmla="*/ 1608602 h 6858000"/>
              <a:gd name="connsiteX3523" fmla="*/ 5793259 w 6530564"/>
              <a:gd name="connsiteY3523" fmla="*/ 1612274 h 6858000"/>
              <a:gd name="connsiteX3524" fmla="*/ 5794257 w 6530564"/>
              <a:gd name="connsiteY3524" fmla="*/ 1616947 h 6858000"/>
              <a:gd name="connsiteX3525" fmla="*/ 5799925 w 6530564"/>
              <a:gd name="connsiteY3525" fmla="*/ 1620620 h 6858000"/>
              <a:gd name="connsiteX3526" fmla="*/ 5805595 w 6530564"/>
              <a:gd name="connsiteY3526" fmla="*/ 1624292 h 6858000"/>
              <a:gd name="connsiteX3527" fmla="*/ 5930950 w 6530564"/>
              <a:gd name="connsiteY3527" fmla="*/ 1753805 h 6858000"/>
              <a:gd name="connsiteX3528" fmla="*/ 5931947 w 6530564"/>
              <a:gd name="connsiteY3528" fmla="*/ 1758476 h 6858000"/>
              <a:gd name="connsiteX3529" fmla="*/ 5937615 w 6530564"/>
              <a:gd name="connsiteY3529" fmla="*/ 1762149 h 6858000"/>
              <a:gd name="connsiteX3530" fmla="*/ 5962289 w 6530564"/>
              <a:gd name="connsiteY3530" fmla="*/ 1786184 h 6858000"/>
              <a:gd name="connsiteX3531" fmla="*/ 5969953 w 6530564"/>
              <a:gd name="connsiteY3531" fmla="*/ 1799200 h 6858000"/>
              <a:gd name="connsiteX3532" fmla="*/ 5975622 w 6530564"/>
              <a:gd name="connsiteY3532" fmla="*/ 1802871 h 6858000"/>
              <a:gd name="connsiteX3533" fmla="*/ 6005963 w 6530564"/>
              <a:gd name="connsiteY3533" fmla="*/ 1830579 h 6858000"/>
              <a:gd name="connsiteX3534" fmla="*/ 6011631 w 6530564"/>
              <a:gd name="connsiteY3534" fmla="*/ 1834252 h 6858000"/>
              <a:gd name="connsiteX3535" fmla="*/ 6014625 w 6530564"/>
              <a:gd name="connsiteY3535" fmla="*/ 1848264 h 6858000"/>
              <a:gd name="connsiteX3536" fmla="*/ 6044965 w 6530564"/>
              <a:gd name="connsiteY3536" fmla="*/ 1875972 h 6858000"/>
              <a:gd name="connsiteX3537" fmla="*/ 6050635 w 6530564"/>
              <a:gd name="connsiteY3537" fmla="*/ 1879645 h 6858000"/>
              <a:gd name="connsiteX3538" fmla="*/ 6051633 w 6530564"/>
              <a:gd name="connsiteY3538" fmla="*/ 1884316 h 6858000"/>
              <a:gd name="connsiteX3539" fmla="*/ 6140299 w 6530564"/>
              <a:gd name="connsiteY3539" fmla="*/ 2002132 h 6858000"/>
              <a:gd name="connsiteX3540" fmla="*/ 6152635 w 6530564"/>
              <a:gd name="connsiteY3540" fmla="*/ 2014149 h 6858000"/>
              <a:gd name="connsiteX3541" fmla="*/ 6155629 w 6530564"/>
              <a:gd name="connsiteY3541" fmla="*/ 2028161 h 6858000"/>
              <a:gd name="connsiteX3542" fmla="*/ 6164971 w 6530564"/>
              <a:gd name="connsiteY3542" fmla="*/ 2026165 h 6858000"/>
              <a:gd name="connsiteX3543" fmla="*/ 6171637 w 6530564"/>
              <a:gd name="connsiteY3543" fmla="*/ 2034509 h 6858000"/>
              <a:gd name="connsiteX3544" fmla="*/ 6208963 w 6530564"/>
              <a:gd name="connsiteY3544" fmla="*/ 2094914 h 6858000"/>
              <a:gd name="connsiteX3545" fmla="*/ 6209963 w 6530564"/>
              <a:gd name="connsiteY3545" fmla="*/ 2099585 h 6858000"/>
              <a:gd name="connsiteX3546" fmla="*/ 6211957 w 6530564"/>
              <a:gd name="connsiteY3546" fmla="*/ 2108927 h 6858000"/>
              <a:gd name="connsiteX3547" fmla="*/ 6216629 w 6530564"/>
              <a:gd name="connsiteY3547" fmla="*/ 2107929 h 6858000"/>
              <a:gd name="connsiteX3548" fmla="*/ 6264295 w 6530564"/>
              <a:gd name="connsiteY3548" fmla="*/ 2171008 h 6858000"/>
              <a:gd name="connsiteX3549" fmla="*/ 6321623 w 6530564"/>
              <a:gd name="connsiteY3549" fmla="*/ 2256444 h 6858000"/>
              <a:gd name="connsiteX3550" fmla="*/ 6351284 w 6530564"/>
              <a:gd name="connsiteY3550" fmla="*/ 2303835 h 6858000"/>
              <a:gd name="connsiteX3551" fmla="*/ 6352281 w 6530564"/>
              <a:gd name="connsiteY3551" fmla="*/ 2308505 h 6858000"/>
              <a:gd name="connsiteX3552" fmla="*/ 6353279 w 6530564"/>
              <a:gd name="connsiteY3552" fmla="*/ 2313176 h 6858000"/>
              <a:gd name="connsiteX3553" fmla="*/ 6354277 w 6530564"/>
              <a:gd name="connsiteY3553" fmla="*/ 2317847 h 6858000"/>
              <a:gd name="connsiteX3554" fmla="*/ 6358947 w 6530564"/>
              <a:gd name="connsiteY3554" fmla="*/ 2316850 h 6858000"/>
              <a:gd name="connsiteX3555" fmla="*/ 6369289 w 6530564"/>
              <a:gd name="connsiteY3555" fmla="*/ 2319526 h 6858000"/>
              <a:gd name="connsiteX3556" fmla="*/ 6385616 w 6530564"/>
              <a:gd name="connsiteY3556" fmla="*/ 2350226 h 6858000"/>
              <a:gd name="connsiteX3557" fmla="*/ 6396955 w 6530564"/>
              <a:gd name="connsiteY3557" fmla="*/ 2357572 h 6858000"/>
              <a:gd name="connsiteX3558" fmla="*/ 6361624 w 6530564"/>
              <a:gd name="connsiteY3558" fmla="*/ 2306510 h 6858000"/>
              <a:gd name="connsiteX3559" fmla="*/ 6359627 w 6530564"/>
              <a:gd name="connsiteY3559" fmla="*/ 2297168 h 6858000"/>
              <a:gd name="connsiteX3560" fmla="*/ 6353959 w 6530564"/>
              <a:gd name="connsiteY3560" fmla="*/ 2293494 h 6858000"/>
              <a:gd name="connsiteX3561" fmla="*/ 6314637 w 6530564"/>
              <a:gd name="connsiteY3561" fmla="*/ 2223747 h 6858000"/>
              <a:gd name="connsiteX3562" fmla="*/ 6212319 w 6530564"/>
              <a:gd name="connsiteY3562" fmla="*/ 2064893 h 6858000"/>
              <a:gd name="connsiteX3563" fmla="*/ 6107325 w 6530564"/>
              <a:gd name="connsiteY3563" fmla="*/ 1916375 h 6858000"/>
              <a:gd name="connsiteX3564" fmla="*/ 6088323 w 6530564"/>
              <a:gd name="connsiteY3564" fmla="*/ 1896015 h 6858000"/>
              <a:gd name="connsiteX3565" fmla="*/ 6007323 w 6530564"/>
              <a:gd name="connsiteY3565" fmla="*/ 1791215 h 6858000"/>
              <a:gd name="connsiteX3566" fmla="*/ 5975983 w 6530564"/>
              <a:gd name="connsiteY3566" fmla="*/ 1758836 h 6858000"/>
              <a:gd name="connsiteX3567" fmla="*/ 5907636 w 6530564"/>
              <a:gd name="connsiteY3567" fmla="*/ 1690407 h 6858000"/>
              <a:gd name="connsiteX3568" fmla="*/ 5789947 w 6530564"/>
              <a:gd name="connsiteY3568" fmla="*/ 1573908 h 6858000"/>
              <a:gd name="connsiteX3569" fmla="*/ 5761602 w 6530564"/>
              <a:gd name="connsiteY3569" fmla="*/ 1555544 h 6858000"/>
              <a:gd name="connsiteX3570" fmla="*/ 5729265 w 6530564"/>
              <a:gd name="connsiteY3570" fmla="*/ 1518494 h 6858000"/>
              <a:gd name="connsiteX3571" fmla="*/ 5718925 w 6530564"/>
              <a:gd name="connsiteY3571" fmla="*/ 1515819 h 6858000"/>
              <a:gd name="connsiteX3572" fmla="*/ 5658243 w 6530564"/>
              <a:gd name="connsiteY3572" fmla="*/ 1460405 h 6858000"/>
              <a:gd name="connsiteX3573" fmla="*/ 5637563 w 6530564"/>
              <a:gd name="connsiteY3573" fmla="*/ 1455055 h 6858000"/>
              <a:gd name="connsiteX3574" fmla="*/ 5624228 w 6530564"/>
              <a:gd name="connsiteY3574" fmla="*/ 1438365 h 6858000"/>
              <a:gd name="connsiteX3575" fmla="*/ 5452165 w 6530564"/>
              <a:gd name="connsiteY3575" fmla="*/ 1318832 h 6858000"/>
              <a:gd name="connsiteX3576" fmla="*/ 5377469 w 6530564"/>
              <a:gd name="connsiteY3576" fmla="*/ 1266412 h 6858000"/>
              <a:gd name="connsiteX3577" fmla="*/ 5334113 w 6530564"/>
              <a:gd name="connsiteY3577" fmla="*/ 1246370 h 6858000"/>
              <a:gd name="connsiteX3578" fmla="*/ 5321779 w 6530564"/>
              <a:gd name="connsiteY3578" fmla="*/ 1234352 h 6858000"/>
              <a:gd name="connsiteX3579" fmla="*/ 5300101 w 6530564"/>
              <a:gd name="connsiteY3579" fmla="*/ 1224331 h 6858000"/>
              <a:gd name="connsiteX3580" fmla="*/ 5299103 w 6530564"/>
              <a:gd name="connsiteY3580" fmla="*/ 1219660 h 6858000"/>
              <a:gd name="connsiteX3581" fmla="*/ 5325451 w 6530564"/>
              <a:gd name="connsiteY3581" fmla="*/ 1228683 h 6858000"/>
              <a:gd name="connsiteX3582" fmla="*/ 5326449 w 6530564"/>
              <a:gd name="connsiteY3582" fmla="*/ 1233354 h 6858000"/>
              <a:gd name="connsiteX3583" fmla="*/ 5336789 w 6530564"/>
              <a:gd name="connsiteY3583" fmla="*/ 1236030 h 6858000"/>
              <a:gd name="connsiteX3584" fmla="*/ 5341461 w 6530564"/>
              <a:gd name="connsiteY3584" fmla="*/ 1235032 h 6858000"/>
              <a:gd name="connsiteX3585" fmla="*/ 5347129 w 6530564"/>
              <a:gd name="connsiteY3585" fmla="*/ 1238705 h 6858000"/>
              <a:gd name="connsiteX3586" fmla="*/ 5351799 w 6530564"/>
              <a:gd name="connsiteY3586" fmla="*/ 1237706 h 6858000"/>
              <a:gd name="connsiteX3587" fmla="*/ 5384815 w 6530564"/>
              <a:gd name="connsiteY3587" fmla="*/ 1255074 h 6858000"/>
              <a:gd name="connsiteX3588" fmla="*/ 5390485 w 6530564"/>
              <a:gd name="connsiteY3588" fmla="*/ 1258747 h 6858000"/>
              <a:gd name="connsiteX3589" fmla="*/ 5395155 w 6530564"/>
              <a:gd name="connsiteY3589" fmla="*/ 1257748 h 6858000"/>
              <a:gd name="connsiteX3590" fmla="*/ 5396153 w 6530564"/>
              <a:gd name="connsiteY3590" fmla="*/ 1262419 h 6858000"/>
              <a:gd name="connsiteX3591" fmla="*/ 5392481 w 6530564"/>
              <a:gd name="connsiteY3591" fmla="*/ 1268089 h 6858000"/>
              <a:gd name="connsiteX3592" fmla="*/ 5416835 w 6530564"/>
              <a:gd name="connsiteY3592" fmla="*/ 1267768 h 6858000"/>
              <a:gd name="connsiteX3593" fmla="*/ 5457515 w 6530564"/>
              <a:gd name="connsiteY3593" fmla="*/ 1298152 h 6858000"/>
              <a:gd name="connsiteX3594" fmla="*/ 5452843 w 6530564"/>
              <a:gd name="connsiteY3594" fmla="*/ 1299151 h 6858000"/>
              <a:gd name="connsiteX3595" fmla="*/ 5458513 w 6530564"/>
              <a:gd name="connsiteY3595" fmla="*/ 1302825 h 6858000"/>
              <a:gd name="connsiteX3596" fmla="*/ 5443501 w 6530564"/>
              <a:gd name="connsiteY3596" fmla="*/ 1301145 h 6858000"/>
              <a:gd name="connsiteX3597" fmla="*/ 5469850 w 6530564"/>
              <a:gd name="connsiteY3597" fmla="*/ 1310170 h 6858000"/>
              <a:gd name="connsiteX3598" fmla="*/ 5476517 w 6530564"/>
              <a:gd name="connsiteY3598" fmla="*/ 1318514 h 6858000"/>
              <a:gd name="connsiteX3599" fmla="*/ 5482186 w 6530564"/>
              <a:gd name="connsiteY3599" fmla="*/ 1322188 h 6858000"/>
              <a:gd name="connsiteX3600" fmla="*/ 5485860 w 6530564"/>
              <a:gd name="connsiteY3600" fmla="*/ 1316519 h 6858000"/>
              <a:gd name="connsiteX3601" fmla="*/ 5519873 w 6530564"/>
              <a:gd name="connsiteY3601" fmla="*/ 1338556 h 6858000"/>
              <a:gd name="connsiteX3602" fmla="*/ 5525542 w 6530564"/>
              <a:gd name="connsiteY3602" fmla="*/ 1342228 h 6858000"/>
              <a:gd name="connsiteX3603" fmla="*/ 5530213 w 6530564"/>
              <a:gd name="connsiteY3603" fmla="*/ 1341231 h 6858000"/>
              <a:gd name="connsiteX3604" fmla="*/ 5637924 w 6530564"/>
              <a:gd name="connsiteY3604" fmla="*/ 1411021 h 6858000"/>
              <a:gd name="connsiteX3605" fmla="*/ 5645589 w 6530564"/>
              <a:gd name="connsiteY3605" fmla="*/ 1424035 h 6858000"/>
              <a:gd name="connsiteX3606" fmla="*/ 5655929 w 6530564"/>
              <a:gd name="connsiteY3606" fmla="*/ 1426710 h 6858000"/>
              <a:gd name="connsiteX3607" fmla="*/ 5738288 w 6530564"/>
              <a:gd name="connsiteY3607" fmla="*/ 1492145 h 6858000"/>
              <a:gd name="connsiteX3608" fmla="*/ 5821645 w 6530564"/>
              <a:gd name="connsiteY3608" fmla="*/ 1562252 h 6858000"/>
              <a:gd name="connsiteX3609" fmla="*/ 5829311 w 6530564"/>
              <a:gd name="connsiteY3609" fmla="*/ 1575267 h 6858000"/>
              <a:gd name="connsiteX3610" fmla="*/ 5832983 w 6530564"/>
              <a:gd name="connsiteY3610" fmla="*/ 1569599 h 6858000"/>
              <a:gd name="connsiteX3611" fmla="*/ 5876659 w 6530564"/>
              <a:gd name="connsiteY3611" fmla="*/ 1613995 h 6858000"/>
              <a:gd name="connsiteX3612" fmla="*/ 5906998 w 6530564"/>
              <a:gd name="connsiteY3612" fmla="*/ 1641700 h 6858000"/>
              <a:gd name="connsiteX3613" fmla="*/ 5956341 w 6530564"/>
              <a:gd name="connsiteY3613" fmla="*/ 1689770 h 6858000"/>
              <a:gd name="connsiteX3614" fmla="*/ 6019021 w 6530564"/>
              <a:gd name="connsiteY3614" fmla="*/ 1754527 h 6858000"/>
              <a:gd name="connsiteX3615" fmla="*/ 6021017 w 6530564"/>
              <a:gd name="connsiteY3615" fmla="*/ 1763868 h 6858000"/>
              <a:gd name="connsiteX3616" fmla="*/ 6085689 w 6530564"/>
              <a:gd name="connsiteY3616" fmla="*/ 1837968 h 6858000"/>
              <a:gd name="connsiteX3617" fmla="*/ 6097027 w 6530564"/>
              <a:gd name="connsiteY3617" fmla="*/ 1845313 h 6858000"/>
              <a:gd name="connsiteX3618" fmla="*/ 6124692 w 6530564"/>
              <a:gd name="connsiteY3618" fmla="*/ 1883360 h 6858000"/>
              <a:gd name="connsiteX3619" fmla="*/ 6148365 w 6530564"/>
              <a:gd name="connsiteY3619" fmla="*/ 1902723 h 6858000"/>
              <a:gd name="connsiteX3620" fmla="*/ 6207689 w 6530564"/>
              <a:gd name="connsiteY3620" fmla="*/ 1997502 h 6858000"/>
              <a:gd name="connsiteX3621" fmla="*/ 6292683 w 6530564"/>
              <a:gd name="connsiteY3621" fmla="*/ 2120986 h 6858000"/>
              <a:gd name="connsiteX3622" fmla="*/ 6319349 w 6530564"/>
              <a:gd name="connsiteY3622" fmla="*/ 2154362 h 6858000"/>
              <a:gd name="connsiteX3623" fmla="*/ 6313681 w 6530564"/>
              <a:gd name="connsiteY3623" fmla="*/ 2150689 h 6858000"/>
              <a:gd name="connsiteX3624" fmla="*/ 6343343 w 6530564"/>
              <a:gd name="connsiteY3624" fmla="*/ 2198078 h 6858000"/>
              <a:gd name="connsiteX3625" fmla="*/ 6346335 w 6530564"/>
              <a:gd name="connsiteY3625" fmla="*/ 2212090 h 6858000"/>
              <a:gd name="connsiteX3626" fmla="*/ 6424979 w 6530564"/>
              <a:gd name="connsiteY3626" fmla="*/ 2351584 h 6858000"/>
              <a:gd name="connsiteX3627" fmla="*/ 6420309 w 6530564"/>
              <a:gd name="connsiteY3627" fmla="*/ 2352581 h 6858000"/>
              <a:gd name="connsiteX3628" fmla="*/ 6421307 w 6530564"/>
              <a:gd name="connsiteY3628" fmla="*/ 2357252 h 6858000"/>
              <a:gd name="connsiteX3629" fmla="*/ 6426975 w 6530564"/>
              <a:gd name="connsiteY3629" fmla="*/ 2360926 h 6858000"/>
              <a:gd name="connsiteX3630" fmla="*/ 6451966 w 6530564"/>
              <a:gd name="connsiteY3630" fmla="*/ 2409313 h 6858000"/>
              <a:gd name="connsiteX3631" fmla="*/ 6452965 w 6530564"/>
              <a:gd name="connsiteY3631" fmla="*/ 2413983 h 6858000"/>
              <a:gd name="connsiteX3632" fmla="*/ 6453963 w 6530564"/>
              <a:gd name="connsiteY3632" fmla="*/ 2418656 h 6858000"/>
              <a:gd name="connsiteX3633" fmla="*/ 6458633 w 6530564"/>
              <a:gd name="connsiteY3633" fmla="*/ 2417657 h 6858000"/>
              <a:gd name="connsiteX3634" fmla="*/ 6457635 w 6530564"/>
              <a:gd name="connsiteY3634" fmla="*/ 2412986 h 6858000"/>
              <a:gd name="connsiteX3635" fmla="*/ 6466299 w 6530564"/>
              <a:gd name="connsiteY3635" fmla="*/ 2430673 h 6858000"/>
              <a:gd name="connsiteX3636" fmla="*/ 6475639 w 6530564"/>
              <a:gd name="connsiteY3636" fmla="*/ 2428676 h 6858000"/>
              <a:gd name="connsiteX3637" fmla="*/ 6467975 w 6530564"/>
              <a:gd name="connsiteY3637" fmla="*/ 2415661 h 6858000"/>
              <a:gd name="connsiteX3638" fmla="*/ 6472646 w 6530564"/>
              <a:gd name="connsiteY3638" fmla="*/ 2414663 h 6858000"/>
              <a:gd name="connsiteX3639" fmla="*/ 6445979 w 6530564"/>
              <a:gd name="connsiteY3639" fmla="*/ 2381288 h 6858000"/>
              <a:gd name="connsiteX3640" fmla="*/ 6443981 w 6530564"/>
              <a:gd name="connsiteY3640" fmla="*/ 2371946 h 6858000"/>
              <a:gd name="connsiteX3641" fmla="*/ 6442985 w 6530564"/>
              <a:gd name="connsiteY3641" fmla="*/ 2367276 h 6858000"/>
              <a:gd name="connsiteX3642" fmla="*/ 6441987 w 6530564"/>
              <a:gd name="connsiteY3642" fmla="*/ 2362603 h 6858000"/>
              <a:gd name="connsiteX3643" fmla="*/ 6437315 w 6530564"/>
              <a:gd name="connsiteY3643" fmla="*/ 2363602 h 6858000"/>
              <a:gd name="connsiteX3644" fmla="*/ 6435319 w 6530564"/>
              <a:gd name="connsiteY3644" fmla="*/ 2354259 h 6858000"/>
              <a:gd name="connsiteX3645" fmla="*/ 6445659 w 6530564"/>
              <a:gd name="connsiteY3645" fmla="*/ 2356934 h 6858000"/>
              <a:gd name="connsiteX3646" fmla="*/ 6437995 w 6530564"/>
              <a:gd name="connsiteY3646" fmla="*/ 2343919 h 6858000"/>
              <a:gd name="connsiteX3647" fmla="*/ 6436996 w 6530564"/>
              <a:gd name="connsiteY3647" fmla="*/ 2339248 h 6858000"/>
              <a:gd name="connsiteX3648" fmla="*/ 6435999 w 6530564"/>
              <a:gd name="connsiteY3648" fmla="*/ 2334578 h 6858000"/>
              <a:gd name="connsiteX3649" fmla="*/ 6435001 w 6530564"/>
              <a:gd name="connsiteY3649" fmla="*/ 2329906 h 6858000"/>
              <a:gd name="connsiteX3650" fmla="*/ 6426338 w 6530564"/>
              <a:gd name="connsiteY3650" fmla="*/ 2312220 h 6858000"/>
              <a:gd name="connsiteX3651" fmla="*/ 6420669 w 6530564"/>
              <a:gd name="connsiteY3651" fmla="*/ 2308548 h 6858000"/>
              <a:gd name="connsiteX3652" fmla="*/ 6396677 w 6530564"/>
              <a:gd name="connsiteY3652" fmla="*/ 2264832 h 6858000"/>
              <a:gd name="connsiteX3653" fmla="*/ 6394681 w 6530564"/>
              <a:gd name="connsiteY3653" fmla="*/ 2255488 h 6858000"/>
              <a:gd name="connsiteX3654" fmla="*/ 6390010 w 6530564"/>
              <a:gd name="connsiteY3654" fmla="*/ 2256487 h 6858000"/>
              <a:gd name="connsiteX3655" fmla="*/ 6367015 w 6530564"/>
              <a:gd name="connsiteY3655" fmla="*/ 2217441 h 6858000"/>
              <a:gd name="connsiteX3656" fmla="*/ 6362345 w 6530564"/>
              <a:gd name="connsiteY3656" fmla="*/ 2218440 h 6858000"/>
              <a:gd name="connsiteX3657" fmla="*/ 6361347 w 6530564"/>
              <a:gd name="connsiteY3657" fmla="*/ 2213768 h 6858000"/>
              <a:gd name="connsiteX3658" fmla="*/ 6366017 w 6530564"/>
              <a:gd name="connsiteY3658" fmla="*/ 2212771 h 6858000"/>
              <a:gd name="connsiteX3659" fmla="*/ 6365019 w 6530564"/>
              <a:gd name="connsiteY3659" fmla="*/ 2208100 h 6858000"/>
              <a:gd name="connsiteX3660" fmla="*/ 6359351 w 6530564"/>
              <a:gd name="connsiteY3660" fmla="*/ 2204426 h 6858000"/>
              <a:gd name="connsiteX3661" fmla="*/ 6289369 w 6530564"/>
              <a:gd name="connsiteY3661" fmla="*/ 2082620 h 6858000"/>
              <a:gd name="connsiteX3662" fmla="*/ 6272043 w 6530564"/>
              <a:gd name="connsiteY3662" fmla="*/ 2047249 h 6858000"/>
              <a:gd name="connsiteX3663" fmla="*/ 6253041 w 6530564"/>
              <a:gd name="connsiteY3663" fmla="*/ 2026887 h 6858000"/>
              <a:gd name="connsiteX3664" fmla="*/ 6226373 w 6530564"/>
              <a:gd name="connsiteY3664" fmla="*/ 1993510 h 6858000"/>
              <a:gd name="connsiteX3665" fmla="*/ 6037705 w 6530564"/>
              <a:gd name="connsiteY3665" fmla="*/ 1750534 h 6858000"/>
              <a:gd name="connsiteX3666" fmla="*/ 6040378 w 6530564"/>
              <a:gd name="connsiteY3666" fmla="*/ 1740194 h 6858000"/>
              <a:gd name="connsiteX3667" fmla="*/ 6041377 w 6530564"/>
              <a:gd name="connsiteY3667" fmla="*/ 1744864 h 6858000"/>
              <a:gd name="connsiteX3668" fmla="*/ 6046048 w 6530564"/>
              <a:gd name="connsiteY3668" fmla="*/ 1743867 h 6858000"/>
              <a:gd name="connsiteX3669" fmla="*/ 6039381 w 6530564"/>
              <a:gd name="connsiteY3669" fmla="*/ 1735524 h 6858000"/>
              <a:gd name="connsiteX3670" fmla="*/ 6036386 w 6530564"/>
              <a:gd name="connsiteY3670" fmla="*/ 1721512 h 6858000"/>
              <a:gd name="connsiteX3671" fmla="*/ 6014709 w 6530564"/>
              <a:gd name="connsiteY3671" fmla="*/ 1711489 h 6858000"/>
              <a:gd name="connsiteX3672" fmla="*/ 6013711 w 6530564"/>
              <a:gd name="connsiteY3672" fmla="*/ 1706819 h 6858000"/>
              <a:gd name="connsiteX3673" fmla="*/ 6008043 w 6530564"/>
              <a:gd name="connsiteY3673" fmla="*/ 1703145 h 6858000"/>
              <a:gd name="connsiteX3674" fmla="*/ 6007045 w 6530564"/>
              <a:gd name="connsiteY3674" fmla="*/ 1698475 h 6858000"/>
              <a:gd name="connsiteX3675" fmla="*/ 6002374 w 6530564"/>
              <a:gd name="connsiteY3675" fmla="*/ 1699472 h 6858000"/>
              <a:gd name="connsiteX3676" fmla="*/ 5995707 w 6530564"/>
              <a:gd name="connsiteY3676" fmla="*/ 1691128 h 6858000"/>
              <a:gd name="connsiteX3677" fmla="*/ 5981375 w 6530564"/>
              <a:gd name="connsiteY3677" fmla="*/ 1669769 h 6858000"/>
              <a:gd name="connsiteX3678" fmla="*/ 5986045 w 6530564"/>
              <a:gd name="connsiteY3678" fmla="*/ 1668771 h 6858000"/>
              <a:gd name="connsiteX3679" fmla="*/ 5991715 w 6530564"/>
              <a:gd name="connsiteY3679" fmla="*/ 1672443 h 6858000"/>
              <a:gd name="connsiteX3680" fmla="*/ 5985048 w 6530564"/>
              <a:gd name="connsiteY3680" fmla="*/ 1664101 h 6858000"/>
              <a:gd name="connsiteX3681" fmla="*/ 5979379 w 6530564"/>
              <a:gd name="connsiteY3681" fmla="*/ 1660427 h 6858000"/>
              <a:gd name="connsiteX3682" fmla="*/ 5961375 w 6530564"/>
              <a:gd name="connsiteY3682" fmla="*/ 1644738 h 6858000"/>
              <a:gd name="connsiteX3683" fmla="*/ 5960376 w 6530564"/>
              <a:gd name="connsiteY3683" fmla="*/ 1640066 h 6858000"/>
              <a:gd name="connsiteX3684" fmla="*/ 5953710 w 6530564"/>
              <a:gd name="connsiteY3684" fmla="*/ 1631721 h 6858000"/>
              <a:gd name="connsiteX3685" fmla="*/ 5949037 w 6530564"/>
              <a:gd name="connsiteY3685" fmla="*/ 1632720 h 6858000"/>
              <a:gd name="connsiteX3686" fmla="*/ 5950036 w 6530564"/>
              <a:gd name="connsiteY3686" fmla="*/ 1637390 h 6858000"/>
              <a:gd name="connsiteX3687" fmla="*/ 5942371 w 6530564"/>
              <a:gd name="connsiteY3687" fmla="*/ 1624375 h 6858000"/>
              <a:gd name="connsiteX3688" fmla="*/ 5933029 w 6530564"/>
              <a:gd name="connsiteY3688" fmla="*/ 1626372 h 6858000"/>
              <a:gd name="connsiteX3689" fmla="*/ 5931033 w 6530564"/>
              <a:gd name="connsiteY3689" fmla="*/ 1617029 h 6858000"/>
              <a:gd name="connsiteX3690" fmla="*/ 5925364 w 6530564"/>
              <a:gd name="connsiteY3690" fmla="*/ 1613357 h 6858000"/>
              <a:gd name="connsiteX3691" fmla="*/ 5924365 w 6530564"/>
              <a:gd name="connsiteY3691" fmla="*/ 1608686 h 6858000"/>
              <a:gd name="connsiteX3692" fmla="*/ 5919695 w 6530564"/>
              <a:gd name="connsiteY3692" fmla="*/ 1609683 h 6858000"/>
              <a:gd name="connsiteX3693" fmla="*/ 5920694 w 6530564"/>
              <a:gd name="connsiteY3693" fmla="*/ 1614354 h 6858000"/>
              <a:gd name="connsiteX3694" fmla="*/ 5872349 w 6530564"/>
              <a:gd name="connsiteY3694" fmla="*/ 1570957 h 6858000"/>
              <a:gd name="connsiteX3695" fmla="*/ 5865681 w 6530564"/>
              <a:gd name="connsiteY3695" fmla="*/ 1562613 h 6858000"/>
              <a:gd name="connsiteX3696" fmla="*/ 5855341 w 6530564"/>
              <a:gd name="connsiteY3696" fmla="*/ 1559936 h 6858000"/>
              <a:gd name="connsiteX3697" fmla="*/ 5856125 w 6530564"/>
              <a:gd name="connsiteY3697" fmla="*/ 1563605 h 6858000"/>
              <a:gd name="connsiteX3698" fmla="*/ 5841049 w 6530564"/>
              <a:gd name="connsiteY3698" fmla="*/ 1551621 h 6858000"/>
              <a:gd name="connsiteX3699" fmla="*/ 5789989 w 6530564"/>
              <a:gd name="connsiteY3699" fmla="*/ 1505521 h 6858000"/>
              <a:gd name="connsiteX3700" fmla="*/ 5763639 w 6530564"/>
              <a:gd name="connsiteY3700" fmla="*/ 1496497 h 6858000"/>
              <a:gd name="connsiteX3701" fmla="*/ 5760645 w 6530564"/>
              <a:gd name="connsiteY3701" fmla="*/ 1482484 h 6858000"/>
              <a:gd name="connsiteX3702" fmla="*/ 5731302 w 6530564"/>
              <a:gd name="connsiteY3702" fmla="*/ 1459447 h 6858000"/>
              <a:gd name="connsiteX3703" fmla="*/ 5710622 w 6530564"/>
              <a:gd name="connsiteY3703" fmla="*/ 1454098 h 6858000"/>
              <a:gd name="connsiteX3704" fmla="*/ 5691620 w 6530564"/>
              <a:gd name="connsiteY3704" fmla="*/ 1433737 h 6858000"/>
              <a:gd name="connsiteX3705" fmla="*/ 5696290 w 6530564"/>
              <a:gd name="connsiteY3705" fmla="*/ 1432738 h 6858000"/>
              <a:gd name="connsiteX3706" fmla="*/ 5706631 w 6530564"/>
              <a:gd name="connsiteY3706" fmla="*/ 1435415 h 6858000"/>
              <a:gd name="connsiteX3707" fmla="*/ 5699964 w 6530564"/>
              <a:gd name="connsiteY3707" fmla="*/ 1427069 h 6858000"/>
              <a:gd name="connsiteX3708" fmla="*/ 5694295 w 6530564"/>
              <a:gd name="connsiteY3708" fmla="*/ 1423397 h 6858000"/>
              <a:gd name="connsiteX3709" fmla="*/ 5710304 w 6530564"/>
              <a:gd name="connsiteY3709" fmla="*/ 1429745 h 6858000"/>
              <a:gd name="connsiteX3710" fmla="*/ 5687628 w 6530564"/>
              <a:gd name="connsiteY3710" fmla="*/ 1415053 h 6858000"/>
              <a:gd name="connsiteX3711" fmla="*/ 5681959 w 6530564"/>
              <a:gd name="connsiteY3711" fmla="*/ 1411380 h 6858000"/>
              <a:gd name="connsiteX3712" fmla="*/ 5665951 w 6530564"/>
              <a:gd name="connsiteY3712" fmla="*/ 1405033 h 6858000"/>
              <a:gd name="connsiteX3713" fmla="*/ 5672618 w 6530564"/>
              <a:gd name="connsiteY3713" fmla="*/ 1413376 h 6858000"/>
              <a:gd name="connsiteX3714" fmla="*/ 5673615 w 6530564"/>
              <a:gd name="connsiteY3714" fmla="*/ 1418048 h 6858000"/>
              <a:gd name="connsiteX3715" fmla="*/ 5656608 w 6530564"/>
              <a:gd name="connsiteY3715" fmla="*/ 1407029 h 6858000"/>
              <a:gd name="connsiteX3716" fmla="*/ 5665271 w 6530564"/>
              <a:gd name="connsiteY3716" fmla="*/ 1424714 h 6858000"/>
              <a:gd name="connsiteX3717" fmla="*/ 5639602 w 6530564"/>
              <a:gd name="connsiteY3717" fmla="*/ 1396008 h 6858000"/>
              <a:gd name="connsiteX3718" fmla="*/ 5645271 w 6530564"/>
              <a:gd name="connsiteY3718" fmla="*/ 1399681 h 6858000"/>
              <a:gd name="connsiteX3719" fmla="*/ 5654611 w 6530564"/>
              <a:gd name="connsiteY3719" fmla="*/ 1397686 h 6858000"/>
              <a:gd name="connsiteX3720" fmla="*/ 5643275 w 6530564"/>
              <a:gd name="connsiteY3720" fmla="*/ 1390339 h 6858000"/>
              <a:gd name="connsiteX3721" fmla="*/ 5642277 w 6530564"/>
              <a:gd name="connsiteY3721" fmla="*/ 1385668 h 6858000"/>
              <a:gd name="connsiteX3722" fmla="*/ 5641279 w 6530564"/>
              <a:gd name="connsiteY3722" fmla="*/ 1380997 h 6858000"/>
              <a:gd name="connsiteX3723" fmla="*/ 5645949 w 6530564"/>
              <a:gd name="connsiteY3723" fmla="*/ 1379999 h 6858000"/>
              <a:gd name="connsiteX3724" fmla="*/ 5635609 w 6530564"/>
              <a:gd name="connsiteY3724" fmla="*/ 1377324 h 6858000"/>
              <a:gd name="connsiteX3725" fmla="*/ 5629939 w 6530564"/>
              <a:gd name="connsiteY3725" fmla="*/ 1373652 h 6858000"/>
              <a:gd name="connsiteX3726" fmla="*/ 5616607 w 6530564"/>
              <a:gd name="connsiteY3726" fmla="*/ 1356962 h 6858000"/>
              <a:gd name="connsiteX3727" fmla="*/ 5622275 w 6530564"/>
              <a:gd name="connsiteY3727" fmla="*/ 1360636 h 6858000"/>
              <a:gd name="connsiteX3728" fmla="*/ 5632616 w 6530564"/>
              <a:gd name="connsiteY3728" fmla="*/ 1363312 h 6858000"/>
              <a:gd name="connsiteX3729" fmla="*/ 5620280 w 6530564"/>
              <a:gd name="connsiteY3729" fmla="*/ 1351294 h 6858000"/>
              <a:gd name="connsiteX3730" fmla="*/ 5614611 w 6530564"/>
              <a:gd name="connsiteY3730" fmla="*/ 1347621 h 6858000"/>
              <a:gd name="connsiteX3731" fmla="*/ 5608941 w 6530564"/>
              <a:gd name="connsiteY3731" fmla="*/ 1343947 h 6858000"/>
              <a:gd name="connsiteX3732" fmla="*/ 5599600 w 6530564"/>
              <a:gd name="connsiteY3732" fmla="*/ 1345945 h 6858000"/>
              <a:gd name="connsiteX3733" fmla="*/ 5606266 w 6530564"/>
              <a:gd name="connsiteY3733" fmla="*/ 1354289 h 6858000"/>
              <a:gd name="connsiteX3734" fmla="*/ 5610937 w 6530564"/>
              <a:gd name="connsiteY3734" fmla="*/ 1353291 h 6858000"/>
              <a:gd name="connsiteX3735" fmla="*/ 5616607 w 6530564"/>
              <a:gd name="connsiteY3735" fmla="*/ 1356962 h 6858000"/>
              <a:gd name="connsiteX3736" fmla="*/ 5625269 w 6530564"/>
              <a:gd name="connsiteY3736" fmla="*/ 1374649 h 6858000"/>
              <a:gd name="connsiteX3737" fmla="*/ 5619601 w 6530564"/>
              <a:gd name="connsiteY3737" fmla="*/ 1370976 h 6858000"/>
              <a:gd name="connsiteX3738" fmla="*/ 5620599 w 6530564"/>
              <a:gd name="connsiteY3738" fmla="*/ 1375646 h 6858000"/>
              <a:gd name="connsiteX3739" fmla="*/ 5621597 w 6530564"/>
              <a:gd name="connsiteY3739" fmla="*/ 1380318 h 6858000"/>
              <a:gd name="connsiteX3740" fmla="*/ 5626267 w 6530564"/>
              <a:gd name="connsiteY3740" fmla="*/ 1379320 h 6858000"/>
              <a:gd name="connsiteX3741" fmla="*/ 5631935 w 6530564"/>
              <a:gd name="connsiteY3741" fmla="*/ 1382993 h 6858000"/>
              <a:gd name="connsiteX3742" fmla="*/ 5627265 w 6530564"/>
              <a:gd name="connsiteY3742" fmla="*/ 1383992 h 6858000"/>
              <a:gd name="connsiteX3743" fmla="*/ 5632935 w 6530564"/>
              <a:gd name="connsiteY3743" fmla="*/ 1387664 h 6858000"/>
              <a:gd name="connsiteX3744" fmla="*/ 5633931 w 6530564"/>
              <a:gd name="connsiteY3744" fmla="*/ 1392336 h 6858000"/>
              <a:gd name="connsiteX3745" fmla="*/ 5594249 w 6530564"/>
              <a:gd name="connsiteY3745" fmla="*/ 1366625 h 6858000"/>
              <a:gd name="connsiteX3746" fmla="*/ 5598919 w 6530564"/>
              <a:gd name="connsiteY3746" fmla="*/ 1365626 h 6858000"/>
              <a:gd name="connsiteX3747" fmla="*/ 5603592 w 6530564"/>
              <a:gd name="connsiteY3747" fmla="*/ 1364627 h 6858000"/>
              <a:gd name="connsiteX3748" fmla="*/ 5597922 w 6530564"/>
              <a:gd name="connsiteY3748" fmla="*/ 1360955 h 6858000"/>
              <a:gd name="connsiteX3749" fmla="*/ 5593251 w 6530564"/>
              <a:gd name="connsiteY3749" fmla="*/ 1361952 h 6858000"/>
              <a:gd name="connsiteX3750" fmla="*/ 5587582 w 6530564"/>
              <a:gd name="connsiteY3750" fmla="*/ 1358280 h 6858000"/>
              <a:gd name="connsiteX3751" fmla="*/ 5574249 w 6530564"/>
              <a:gd name="connsiteY3751" fmla="*/ 1341592 h 6858000"/>
              <a:gd name="connsiteX3752" fmla="*/ 5573250 w 6530564"/>
              <a:gd name="connsiteY3752" fmla="*/ 1336920 h 6858000"/>
              <a:gd name="connsiteX3753" fmla="*/ 5567581 w 6530564"/>
              <a:gd name="connsiteY3753" fmla="*/ 1333248 h 6858000"/>
              <a:gd name="connsiteX3754" fmla="*/ 5562910 w 6530564"/>
              <a:gd name="connsiteY3754" fmla="*/ 1334245 h 6858000"/>
              <a:gd name="connsiteX3755" fmla="*/ 5563907 w 6530564"/>
              <a:gd name="connsiteY3755" fmla="*/ 1338917 h 6858000"/>
              <a:gd name="connsiteX3756" fmla="*/ 5540235 w 6530564"/>
              <a:gd name="connsiteY3756" fmla="*/ 1319554 h 6858000"/>
              <a:gd name="connsiteX3757" fmla="*/ 5534565 w 6530564"/>
              <a:gd name="connsiteY3757" fmla="*/ 1315881 h 6858000"/>
              <a:gd name="connsiteX3758" fmla="*/ 5529895 w 6530564"/>
              <a:gd name="connsiteY3758" fmla="*/ 1316878 h 6858000"/>
              <a:gd name="connsiteX3759" fmla="*/ 5530893 w 6530564"/>
              <a:gd name="connsiteY3759" fmla="*/ 1321550 h 6858000"/>
              <a:gd name="connsiteX3760" fmla="*/ 5510213 w 6530564"/>
              <a:gd name="connsiteY3760" fmla="*/ 1316199 h 6858000"/>
              <a:gd name="connsiteX3761" fmla="*/ 5439193 w 6530564"/>
              <a:gd name="connsiteY3761" fmla="*/ 1258110 h 6858000"/>
              <a:gd name="connsiteX3762" fmla="*/ 5435519 w 6530564"/>
              <a:gd name="connsiteY3762" fmla="*/ 1263778 h 6858000"/>
              <a:gd name="connsiteX3763" fmla="*/ 5434519 w 6530564"/>
              <a:gd name="connsiteY3763" fmla="*/ 1259108 h 6858000"/>
              <a:gd name="connsiteX3764" fmla="*/ 5428851 w 6530564"/>
              <a:gd name="connsiteY3764" fmla="*/ 1255434 h 6858000"/>
              <a:gd name="connsiteX3765" fmla="*/ 5429849 w 6530564"/>
              <a:gd name="connsiteY3765" fmla="*/ 1260105 h 6858000"/>
              <a:gd name="connsiteX3766" fmla="*/ 5392843 w 6530564"/>
              <a:gd name="connsiteY3766" fmla="*/ 1224054 h 6858000"/>
              <a:gd name="connsiteX3767" fmla="*/ 5384497 w 6530564"/>
              <a:gd name="connsiteY3767" fmla="*/ 1230720 h 6858000"/>
              <a:gd name="connsiteX3768" fmla="*/ 5377830 w 6530564"/>
              <a:gd name="connsiteY3768" fmla="*/ 1222376 h 6858000"/>
              <a:gd name="connsiteX3769" fmla="*/ 5366493 w 6530564"/>
              <a:gd name="connsiteY3769" fmla="*/ 1215031 h 6858000"/>
              <a:gd name="connsiteX3770" fmla="*/ 5371164 w 6530564"/>
              <a:gd name="connsiteY3770" fmla="*/ 1214034 h 6858000"/>
              <a:gd name="connsiteX3771" fmla="*/ 5370165 w 6530564"/>
              <a:gd name="connsiteY3771" fmla="*/ 1209361 h 6858000"/>
              <a:gd name="connsiteX3772" fmla="*/ 5359825 w 6530564"/>
              <a:gd name="connsiteY3772" fmla="*/ 1206686 h 6858000"/>
              <a:gd name="connsiteX3773" fmla="*/ 5355155 w 6530564"/>
              <a:gd name="connsiteY3773" fmla="*/ 1207685 h 6858000"/>
              <a:gd name="connsiteX3774" fmla="*/ 5316471 w 6530564"/>
              <a:gd name="connsiteY3774" fmla="*/ 1186644 h 6858000"/>
              <a:gd name="connsiteX3775" fmla="*/ 5328805 w 6530564"/>
              <a:gd name="connsiteY3775" fmla="*/ 1198660 h 6858000"/>
              <a:gd name="connsiteX3776" fmla="*/ 5339148 w 6530564"/>
              <a:gd name="connsiteY3776" fmla="*/ 1201337 h 6858000"/>
              <a:gd name="connsiteX3777" fmla="*/ 5339145 w 6530564"/>
              <a:gd name="connsiteY3777" fmla="*/ 1201337 h 6858000"/>
              <a:gd name="connsiteX3778" fmla="*/ 5340143 w 6530564"/>
              <a:gd name="connsiteY3778" fmla="*/ 1206007 h 6858000"/>
              <a:gd name="connsiteX3779" fmla="*/ 5345813 w 6530564"/>
              <a:gd name="connsiteY3779" fmla="*/ 1209681 h 6858000"/>
              <a:gd name="connsiteX3780" fmla="*/ 5341141 w 6530564"/>
              <a:gd name="connsiteY3780" fmla="*/ 1210678 h 6858000"/>
              <a:gd name="connsiteX3781" fmla="*/ 5335473 w 6530564"/>
              <a:gd name="connsiteY3781" fmla="*/ 1207006 h 6858000"/>
              <a:gd name="connsiteX3782" fmla="*/ 5336470 w 6530564"/>
              <a:gd name="connsiteY3782" fmla="*/ 1211676 h 6858000"/>
              <a:gd name="connsiteX3783" fmla="*/ 5342139 w 6530564"/>
              <a:gd name="connsiteY3783" fmla="*/ 1215350 h 6858000"/>
              <a:gd name="connsiteX3784" fmla="*/ 5347809 w 6530564"/>
              <a:gd name="connsiteY3784" fmla="*/ 1219022 h 6858000"/>
              <a:gd name="connsiteX3785" fmla="*/ 5337469 w 6530564"/>
              <a:gd name="connsiteY3785" fmla="*/ 1216347 h 6858000"/>
              <a:gd name="connsiteX3786" fmla="*/ 5331799 w 6530564"/>
              <a:gd name="connsiteY3786" fmla="*/ 1212674 h 6858000"/>
              <a:gd name="connsiteX3787" fmla="*/ 5326130 w 6530564"/>
              <a:gd name="connsiteY3787" fmla="*/ 1209000 h 6858000"/>
              <a:gd name="connsiteX3788" fmla="*/ 5314793 w 6530564"/>
              <a:gd name="connsiteY3788" fmla="*/ 1201655 h 6858000"/>
              <a:gd name="connsiteX3789" fmla="*/ 5316787 w 6530564"/>
              <a:gd name="connsiteY3789" fmla="*/ 1210996 h 6858000"/>
              <a:gd name="connsiteX3790" fmla="*/ 5317786 w 6530564"/>
              <a:gd name="connsiteY3790" fmla="*/ 1215668 h 6858000"/>
              <a:gd name="connsiteX3791" fmla="*/ 5294113 w 6530564"/>
              <a:gd name="connsiteY3791" fmla="*/ 1196306 h 6858000"/>
              <a:gd name="connsiteX3792" fmla="*/ 5298783 w 6530564"/>
              <a:gd name="connsiteY3792" fmla="*/ 1195307 h 6858000"/>
              <a:gd name="connsiteX3793" fmla="*/ 5297785 w 6530564"/>
              <a:gd name="connsiteY3793" fmla="*/ 1190636 h 6858000"/>
              <a:gd name="connsiteX3794" fmla="*/ 5293114 w 6530564"/>
              <a:gd name="connsiteY3794" fmla="*/ 1191633 h 6858000"/>
              <a:gd name="connsiteX3795" fmla="*/ 5288443 w 6530564"/>
              <a:gd name="connsiteY3795" fmla="*/ 1192631 h 6858000"/>
              <a:gd name="connsiteX3796" fmla="*/ 5282775 w 6530564"/>
              <a:gd name="connsiteY3796" fmla="*/ 1188958 h 6858000"/>
              <a:gd name="connsiteX3797" fmla="*/ 5265767 w 6530564"/>
              <a:gd name="connsiteY3797" fmla="*/ 1177939 h 6858000"/>
              <a:gd name="connsiteX3798" fmla="*/ 5237741 w 6530564"/>
              <a:gd name="connsiteY3798" fmla="*/ 1183927 h 6858000"/>
              <a:gd name="connsiteX3799" fmla="*/ 5264090 w 6530564"/>
              <a:gd name="connsiteY3799" fmla="*/ 1192949 h 6858000"/>
              <a:gd name="connsiteX3800" fmla="*/ 5254749 w 6530564"/>
              <a:gd name="connsiteY3800" fmla="*/ 1194947 h 6858000"/>
              <a:gd name="connsiteX3801" fmla="*/ 5255746 w 6530564"/>
              <a:gd name="connsiteY3801" fmla="*/ 1199616 h 6858000"/>
              <a:gd name="connsiteX3802" fmla="*/ 5210394 w 6530564"/>
              <a:gd name="connsiteY3802" fmla="*/ 1170233 h 6858000"/>
              <a:gd name="connsiteX3803" fmla="*/ 5166041 w 6530564"/>
              <a:gd name="connsiteY3803" fmla="*/ 1145520 h 6858000"/>
              <a:gd name="connsiteX3804" fmla="*/ 5175383 w 6530564"/>
              <a:gd name="connsiteY3804" fmla="*/ 1143524 h 6858000"/>
              <a:gd name="connsiteX3805" fmla="*/ 5152707 w 6530564"/>
              <a:gd name="connsiteY3805" fmla="*/ 1128832 h 6858000"/>
              <a:gd name="connsiteX3806" fmla="*/ 5132025 w 6530564"/>
              <a:gd name="connsiteY3806" fmla="*/ 1123480 h 6858000"/>
              <a:gd name="connsiteX3807" fmla="*/ 5122685 w 6530564"/>
              <a:gd name="connsiteY3807" fmla="*/ 1125476 h 6858000"/>
              <a:gd name="connsiteX3808" fmla="*/ 5046313 w 6530564"/>
              <a:gd name="connsiteY3808" fmla="*/ 1088067 h 6858000"/>
              <a:gd name="connsiteX3809" fmla="*/ 5030303 w 6530564"/>
              <a:gd name="connsiteY3809" fmla="*/ 1081718 h 6858000"/>
              <a:gd name="connsiteX3810" fmla="*/ 5086675 w 6530564"/>
              <a:gd name="connsiteY3810" fmla="*/ 1094097 h 6858000"/>
              <a:gd name="connsiteX3811" fmla="*/ 5085676 w 6530564"/>
              <a:gd name="connsiteY3811" fmla="*/ 1089426 h 6858000"/>
              <a:gd name="connsiteX3812" fmla="*/ 5095019 w 6530564"/>
              <a:gd name="connsiteY3812" fmla="*/ 1087429 h 6858000"/>
              <a:gd name="connsiteX3813" fmla="*/ 5029307 w 6530564"/>
              <a:gd name="connsiteY3813" fmla="*/ 1077048 h 6858000"/>
              <a:gd name="connsiteX3814" fmla="*/ 5028309 w 6530564"/>
              <a:gd name="connsiteY3814" fmla="*/ 1072377 h 6858000"/>
              <a:gd name="connsiteX3815" fmla="*/ 5032979 w 6530564"/>
              <a:gd name="connsiteY3815" fmla="*/ 1071380 h 6858000"/>
              <a:gd name="connsiteX3816" fmla="*/ 5027310 w 6530564"/>
              <a:gd name="connsiteY3816" fmla="*/ 1067706 h 6858000"/>
              <a:gd name="connsiteX3817" fmla="*/ 5005631 w 6530564"/>
              <a:gd name="connsiteY3817" fmla="*/ 1057685 h 6858000"/>
              <a:gd name="connsiteX3818" fmla="*/ 5000961 w 6530564"/>
              <a:gd name="connsiteY3818" fmla="*/ 1058683 h 6858000"/>
              <a:gd name="connsiteX3819" fmla="*/ 4995291 w 6530564"/>
              <a:gd name="connsiteY3819" fmla="*/ 1055010 h 6858000"/>
              <a:gd name="connsiteX3820" fmla="*/ 4983954 w 6530564"/>
              <a:gd name="connsiteY3820" fmla="*/ 1047662 h 6858000"/>
              <a:gd name="connsiteX3821" fmla="*/ 4982957 w 6530564"/>
              <a:gd name="connsiteY3821" fmla="*/ 1042992 h 6858000"/>
              <a:gd name="connsiteX3822" fmla="*/ 4977287 w 6530564"/>
              <a:gd name="connsiteY3822" fmla="*/ 1039320 h 6858000"/>
              <a:gd name="connsiteX3823" fmla="*/ 4973614 w 6530564"/>
              <a:gd name="connsiteY3823" fmla="*/ 1044988 h 6858000"/>
              <a:gd name="connsiteX3824" fmla="*/ 4942594 w 6530564"/>
              <a:gd name="connsiteY3824" fmla="*/ 1036963 h 6858000"/>
              <a:gd name="connsiteX3825" fmla="*/ 4947265 w 6530564"/>
              <a:gd name="connsiteY3825" fmla="*/ 1035964 h 6858000"/>
              <a:gd name="connsiteX3826" fmla="*/ 4946267 w 6530564"/>
              <a:gd name="connsiteY3826" fmla="*/ 1031294 h 6858000"/>
              <a:gd name="connsiteX3827" fmla="*/ 4941597 w 6530564"/>
              <a:gd name="connsiteY3827" fmla="*/ 1032293 h 6858000"/>
              <a:gd name="connsiteX3828" fmla="*/ 4936925 w 6530564"/>
              <a:gd name="connsiteY3828" fmla="*/ 1033290 h 6858000"/>
              <a:gd name="connsiteX3829" fmla="*/ 4921914 w 6530564"/>
              <a:gd name="connsiteY3829" fmla="*/ 1031612 h 6858000"/>
              <a:gd name="connsiteX3830" fmla="*/ 4927583 w 6530564"/>
              <a:gd name="connsiteY3830" fmla="*/ 1035286 h 6858000"/>
              <a:gd name="connsiteX3831" fmla="*/ 4973614 w 6530564"/>
              <a:gd name="connsiteY3831" fmla="*/ 1044988 h 6858000"/>
              <a:gd name="connsiteX3832" fmla="*/ 4964271 w 6530564"/>
              <a:gd name="connsiteY3832" fmla="*/ 1046983 h 6858000"/>
              <a:gd name="connsiteX3833" fmla="*/ 4965270 w 6530564"/>
              <a:gd name="connsiteY3833" fmla="*/ 1051656 h 6858000"/>
              <a:gd name="connsiteX3834" fmla="*/ 4969940 w 6530564"/>
              <a:gd name="connsiteY3834" fmla="*/ 1050657 h 6858000"/>
              <a:gd name="connsiteX3835" fmla="*/ 4975610 w 6530564"/>
              <a:gd name="connsiteY3835" fmla="*/ 1054330 h 6858000"/>
              <a:gd name="connsiteX3836" fmla="*/ 4980281 w 6530564"/>
              <a:gd name="connsiteY3836" fmla="*/ 1053332 h 6858000"/>
              <a:gd name="connsiteX3837" fmla="*/ 4976607 w 6530564"/>
              <a:gd name="connsiteY3837" fmla="*/ 1059002 h 6858000"/>
              <a:gd name="connsiteX3838" fmla="*/ 4945587 w 6530564"/>
              <a:gd name="connsiteY3838" fmla="*/ 1050975 h 6858000"/>
              <a:gd name="connsiteX3839" fmla="*/ 4888638 w 6530564"/>
              <a:gd name="connsiteY3839" fmla="*/ 1030174 h 6858000"/>
              <a:gd name="connsiteX3840" fmla="*/ 4883576 w 6530564"/>
              <a:gd name="connsiteY3840" fmla="*/ 1028576 h 6858000"/>
              <a:gd name="connsiteX3841" fmla="*/ 4677737 w 6530564"/>
              <a:gd name="connsiteY3841" fmla="*/ 918554 h 6858000"/>
              <a:gd name="connsiteX3842" fmla="*/ 4486061 w 6530564"/>
              <a:gd name="connsiteY3842" fmla="*/ 866223 h 6858000"/>
              <a:gd name="connsiteX3843" fmla="*/ 4048372 w 6530564"/>
              <a:gd name="connsiteY3843" fmla="*/ 829950 h 6858000"/>
              <a:gd name="connsiteX3844" fmla="*/ 2878191 w 6530564"/>
              <a:gd name="connsiteY3844" fmla="*/ 1029255 h 6858000"/>
              <a:gd name="connsiteX3845" fmla="*/ 2628640 w 6530564"/>
              <a:gd name="connsiteY3845" fmla="*/ 1161658 h 6858000"/>
              <a:gd name="connsiteX3846" fmla="*/ 2250745 w 6530564"/>
              <a:gd name="connsiteY3846" fmla="*/ 1414763 h 6858000"/>
              <a:gd name="connsiteX3847" fmla="*/ 2208076 w 6530564"/>
              <a:gd name="connsiteY3847" fmla="*/ 1423878 h 6858000"/>
              <a:gd name="connsiteX3848" fmla="*/ 2202136 w 6530564"/>
              <a:gd name="connsiteY3848" fmla="*/ 1413869 h 6858000"/>
              <a:gd name="connsiteX3849" fmla="*/ 2202084 w 6530564"/>
              <a:gd name="connsiteY3849" fmla="*/ 1411629 h 6858000"/>
              <a:gd name="connsiteX3850" fmla="*/ 2206238 w 6530564"/>
              <a:gd name="connsiteY3850" fmla="*/ 1407817 h 6858000"/>
              <a:gd name="connsiteX3851" fmla="*/ 2786866 w 6530564"/>
              <a:gd name="connsiteY3851" fmla="*/ 1028640 h 6858000"/>
              <a:gd name="connsiteX3852" fmla="*/ 2792535 w 6530564"/>
              <a:gd name="connsiteY3852" fmla="*/ 1032314 h 6858000"/>
              <a:gd name="connsiteX3853" fmla="*/ 2797204 w 6530564"/>
              <a:gd name="connsiteY3853" fmla="*/ 1031315 h 6858000"/>
              <a:gd name="connsiteX3854" fmla="*/ 2802875 w 6530564"/>
              <a:gd name="connsiteY3854" fmla="*/ 1034988 h 6858000"/>
              <a:gd name="connsiteX3855" fmla="*/ 2794529 w 6530564"/>
              <a:gd name="connsiteY3855" fmla="*/ 1041655 h 6858000"/>
              <a:gd name="connsiteX3856" fmla="*/ 2795528 w 6530564"/>
              <a:gd name="connsiteY3856" fmla="*/ 1046327 h 6858000"/>
              <a:gd name="connsiteX3857" fmla="*/ 2800199 w 6530564"/>
              <a:gd name="connsiteY3857" fmla="*/ 1045328 h 6858000"/>
              <a:gd name="connsiteX3858" fmla="*/ 2804871 w 6530564"/>
              <a:gd name="connsiteY3858" fmla="*/ 1044330 h 6858000"/>
              <a:gd name="connsiteX3859" fmla="*/ 2808543 w 6530564"/>
              <a:gd name="connsiteY3859" fmla="*/ 1038660 h 6858000"/>
              <a:gd name="connsiteX3860" fmla="*/ 2813215 w 6530564"/>
              <a:gd name="connsiteY3860" fmla="*/ 1037663 h 6858000"/>
              <a:gd name="connsiteX3861" fmla="*/ 2829222 w 6530564"/>
              <a:gd name="connsiteY3861" fmla="*/ 1044011 h 6858000"/>
              <a:gd name="connsiteX3862" fmla="*/ 2830901 w 6530564"/>
              <a:gd name="connsiteY3862" fmla="*/ 1029001 h 6858000"/>
              <a:gd name="connsiteX3863" fmla="*/ 2826228 w 6530564"/>
              <a:gd name="connsiteY3863" fmla="*/ 1029998 h 6858000"/>
              <a:gd name="connsiteX3864" fmla="*/ 2825231 w 6530564"/>
              <a:gd name="connsiteY3864" fmla="*/ 1025328 h 6858000"/>
              <a:gd name="connsiteX3865" fmla="*/ 2811218 w 6530564"/>
              <a:gd name="connsiteY3865" fmla="*/ 1028322 h 6858000"/>
              <a:gd name="connsiteX3866" fmla="*/ 2807546 w 6530564"/>
              <a:gd name="connsiteY3866" fmla="*/ 1033990 h 6858000"/>
              <a:gd name="connsiteX3867" fmla="*/ 2810219 w 6530564"/>
              <a:gd name="connsiteY3867" fmla="*/ 1023650 h 6858000"/>
              <a:gd name="connsiteX3868" fmla="*/ 2814891 w 6530564"/>
              <a:gd name="connsiteY3868" fmla="*/ 1022653 h 6858000"/>
              <a:gd name="connsiteX3869" fmla="*/ 2823235 w 6530564"/>
              <a:gd name="connsiteY3869" fmla="*/ 1015986 h 6858000"/>
              <a:gd name="connsiteX3870" fmla="*/ 2818565 w 6530564"/>
              <a:gd name="connsiteY3870" fmla="*/ 1016983 h 6858000"/>
              <a:gd name="connsiteX3871" fmla="*/ 3037465 w 6530564"/>
              <a:gd name="connsiteY3871" fmla="*/ 921374 h 6858000"/>
              <a:gd name="connsiteX3872" fmla="*/ 3058147 w 6530564"/>
              <a:gd name="connsiteY3872" fmla="*/ 926725 h 6858000"/>
              <a:gd name="connsiteX3873" fmla="*/ 3046809 w 6530564"/>
              <a:gd name="connsiteY3873" fmla="*/ 919377 h 6858000"/>
              <a:gd name="connsiteX3874" fmla="*/ 3051479 w 6530564"/>
              <a:gd name="connsiteY3874" fmla="*/ 918379 h 6858000"/>
              <a:gd name="connsiteX3875" fmla="*/ 3499823 w 6530564"/>
              <a:gd name="connsiteY3875" fmla="*/ 793288 h 6858000"/>
              <a:gd name="connsiteX3876" fmla="*/ 3644023 w 6530564"/>
              <a:gd name="connsiteY3876" fmla="*/ 771778 h 6858000"/>
              <a:gd name="connsiteX3877" fmla="*/ 3664087 w 6530564"/>
              <a:gd name="connsiteY3877" fmla="*/ 769873 h 6858000"/>
              <a:gd name="connsiteX3878" fmla="*/ 3801298 w 6530564"/>
              <a:gd name="connsiteY3878" fmla="*/ 765118 h 6858000"/>
              <a:gd name="connsiteX3879" fmla="*/ 3849108 w 6530564"/>
              <a:gd name="connsiteY3879" fmla="*/ 758706 h 6858000"/>
              <a:gd name="connsiteX3880" fmla="*/ 3858639 w 6530564"/>
              <a:gd name="connsiteY3880" fmla="*/ 750773 h 6858000"/>
              <a:gd name="connsiteX3881" fmla="*/ 1876892 w 6530564"/>
              <a:gd name="connsiteY3881" fmla="*/ 560831 h 6858000"/>
              <a:gd name="connsiteX3882" fmla="*/ 1898421 w 6530564"/>
              <a:gd name="connsiteY3882" fmla="*/ 560831 h 6858000"/>
              <a:gd name="connsiteX3883" fmla="*/ 1793475 w 6530564"/>
              <a:gd name="connsiteY3883" fmla="*/ 681915 h 6858000"/>
              <a:gd name="connsiteX3884" fmla="*/ 776305 w 6530564"/>
              <a:gd name="connsiteY3884" fmla="*/ 2172579 h 6858000"/>
              <a:gd name="connsiteX3885" fmla="*/ 760159 w 6530564"/>
              <a:gd name="connsiteY3885" fmla="*/ 2226393 h 6858000"/>
              <a:gd name="connsiteX3886" fmla="*/ 674049 w 6530564"/>
              <a:gd name="connsiteY3886" fmla="*/ 2724179 h 6858000"/>
              <a:gd name="connsiteX3887" fmla="*/ 622922 w 6530564"/>
              <a:gd name="connsiteY3887" fmla="*/ 3181602 h 6858000"/>
              <a:gd name="connsiteX3888" fmla="*/ 668667 w 6530564"/>
              <a:gd name="connsiteY3888" fmla="*/ 3073973 h 6858000"/>
              <a:gd name="connsiteX3889" fmla="*/ 725177 w 6530564"/>
              <a:gd name="connsiteY3889" fmla="*/ 2664982 h 6858000"/>
              <a:gd name="connsiteX3890" fmla="*/ 1438272 w 6530564"/>
              <a:gd name="connsiteY3890" fmla="*/ 1155483 h 6858000"/>
              <a:gd name="connsiteX3891" fmla="*/ 1629328 w 6530564"/>
              <a:gd name="connsiteY3891" fmla="*/ 999420 h 6858000"/>
              <a:gd name="connsiteX3892" fmla="*/ 1669692 w 6530564"/>
              <a:gd name="connsiteY3892" fmla="*/ 929461 h 6858000"/>
              <a:gd name="connsiteX3893" fmla="*/ 1739655 w 6530564"/>
              <a:gd name="connsiteY3893" fmla="*/ 848740 h 6858000"/>
              <a:gd name="connsiteX3894" fmla="*/ 1817693 w 6530564"/>
              <a:gd name="connsiteY3894" fmla="*/ 837977 h 6858000"/>
              <a:gd name="connsiteX3895" fmla="*/ 1715438 w 6530564"/>
              <a:gd name="connsiteY3895" fmla="*/ 953679 h 6858000"/>
              <a:gd name="connsiteX3896" fmla="*/ 1403290 w 6530564"/>
              <a:gd name="connsiteY3896" fmla="*/ 1335761 h 6858000"/>
              <a:gd name="connsiteX3897" fmla="*/ 1352163 w 6530564"/>
              <a:gd name="connsiteY3897" fmla="*/ 1448772 h 6858000"/>
              <a:gd name="connsiteX3898" fmla="*/ 1314489 w 6530564"/>
              <a:gd name="connsiteY3898" fmla="*/ 1532185 h 6858000"/>
              <a:gd name="connsiteX3899" fmla="*/ 1072307 w 6530564"/>
              <a:gd name="connsiteY3899" fmla="*/ 1965393 h 6858000"/>
              <a:gd name="connsiteX3900" fmla="*/ 1069616 w 6530564"/>
              <a:gd name="connsiteY3900" fmla="*/ 1997681 h 6858000"/>
              <a:gd name="connsiteX3901" fmla="*/ 1099217 w 6530564"/>
              <a:gd name="connsiteY3901" fmla="*/ 1970774 h 6858000"/>
              <a:gd name="connsiteX3902" fmla="*/ 1494782 w 6530564"/>
              <a:gd name="connsiteY3902" fmla="*/ 1327690 h 6858000"/>
              <a:gd name="connsiteX3903" fmla="*/ 1510927 w 6530564"/>
              <a:gd name="connsiteY3903" fmla="*/ 1303472 h 6858000"/>
              <a:gd name="connsiteX3904" fmla="*/ 1540528 w 6530564"/>
              <a:gd name="connsiteY3904" fmla="*/ 1300782 h 6858000"/>
              <a:gd name="connsiteX3905" fmla="*/ 1540528 w 6530564"/>
              <a:gd name="connsiteY3905" fmla="*/ 1330381 h 6858000"/>
              <a:gd name="connsiteX3906" fmla="*/ 1217616 w 6530564"/>
              <a:gd name="connsiteY3906" fmla="*/ 1836238 h 6858000"/>
              <a:gd name="connsiteX3907" fmla="*/ 1201472 w 6530564"/>
              <a:gd name="connsiteY3907" fmla="*/ 1865836 h 6858000"/>
              <a:gd name="connsiteX3908" fmla="*/ 1034634 w 6530564"/>
              <a:gd name="connsiteY3908" fmla="*/ 2315188 h 6858000"/>
              <a:gd name="connsiteX3909" fmla="*/ 886633 w 6530564"/>
              <a:gd name="connsiteY3909" fmla="*/ 3316138 h 6858000"/>
              <a:gd name="connsiteX3910" fmla="*/ 886633 w 6530564"/>
              <a:gd name="connsiteY3910" fmla="*/ 3345737 h 6858000"/>
              <a:gd name="connsiteX3911" fmla="*/ 910852 w 6530564"/>
              <a:gd name="connsiteY3911" fmla="*/ 3286541 h 6858000"/>
              <a:gd name="connsiteX3912" fmla="*/ 912039 w 6530564"/>
              <a:gd name="connsiteY3912" fmla="*/ 3267394 h 6858000"/>
              <a:gd name="connsiteX3913" fmla="*/ 911945 w 6530564"/>
              <a:gd name="connsiteY3913" fmla="*/ 3235898 h 6858000"/>
              <a:gd name="connsiteX3914" fmla="*/ 932891 w 6530564"/>
              <a:gd name="connsiteY3914" fmla="*/ 2963742 h 6858000"/>
              <a:gd name="connsiteX3915" fmla="*/ 935203 w 6530564"/>
              <a:gd name="connsiteY3915" fmla="*/ 2950827 h 6858000"/>
              <a:gd name="connsiteX3916" fmla="*/ 936942 w 6530564"/>
              <a:gd name="connsiteY3916" fmla="*/ 2948948 h 6858000"/>
              <a:gd name="connsiteX3917" fmla="*/ 967110 w 6530564"/>
              <a:gd name="connsiteY3917" fmla="*/ 2742550 h 6858000"/>
              <a:gd name="connsiteX3918" fmla="*/ 1653547 w 6530564"/>
              <a:gd name="connsiteY3918" fmla="*/ 1308854 h 6858000"/>
              <a:gd name="connsiteX3919" fmla="*/ 2092167 w 6530564"/>
              <a:gd name="connsiteY3919" fmla="*/ 889101 h 6858000"/>
              <a:gd name="connsiteX3920" fmla="*/ 2137913 w 6530564"/>
              <a:gd name="connsiteY3920" fmla="*/ 856811 h 6858000"/>
              <a:gd name="connsiteX3921" fmla="*/ 2108312 w 6530564"/>
              <a:gd name="connsiteY3921" fmla="*/ 940224 h 6858000"/>
              <a:gd name="connsiteX3922" fmla="*/ 2046421 w 6530564"/>
              <a:gd name="connsiteY3922" fmla="*/ 1055926 h 6858000"/>
              <a:gd name="connsiteX3923" fmla="*/ 2016821 w 6530564"/>
              <a:gd name="connsiteY3923" fmla="*/ 1093597 h 6858000"/>
              <a:gd name="connsiteX3924" fmla="*/ 1774638 w 6530564"/>
              <a:gd name="connsiteY3924" fmla="*/ 1349215 h 6858000"/>
              <a:gd name="connsiteX3925" fmla="*/ 1777328 w 6530564"/>
              <a:gd name="connsiteY3925" fmla="*/ 1386886 h 6858000"/>
              <a:gd name="connsiteX3926" fmla="*/ 1766565 w 6530564"/>
              <a:gd name="connsiteY3926" fmla="*/ 1421865 h 6858000"/>
              <a:gd name="connsiteX3927" fmla="*/ 1352163 w 6530564"/>
              <a:gd name="connsiteY3927" fmla="*/ 2091856 h 6858000"/>
              <a:gd name="connsiteX3928" fmla="*/ 1101907 w 6530564"/>
              <a:gd name="connsiteY3928" fmla="*/ 3087427 h 6858000"/>
              <a:gd name="connsiteX3929" fmla="*/ 1102580 w 6530564"/>
              <a:gd name="connsiteY3929" fmla="*/ 3094154 h 6858000"/>
              <a:gd name="connsiteX3930" fmla="*/ 1104570 w 6530564"/>
              <a:gd name="connsiteY3930" fmla="*/ 3100406 h 6858000"/>
              <a:gd name="connsiteX3931" fmla="*/ 1113843 w 6530564"/>
              <a:gd name="connsiteY3931" fmla="*/ 2999101 h 6858000"/>
              <a:gd name="connsiteX3932" fmla="*/ 1236682 w 6530564"/>
              <a:gd name="connsiteY3932" fmla="*/ 2487179 h 6858000"/>
              <a:gd name="connsiteX3933" fmla="*/ 1249712 w 6530564"/>
              <a:gd name="connsiteY3933" fmla="*/ 2472227 h 6858000"/>
              <a:gd name="connsiteX3934" fmla="*/ 1144152 w 6530564"/>
              <a:gd name="connsiteY3934" fmla="*/ 2998820 h 6858000"/>
              <a:gd name="connsiteX3935" fmla="*/ 1143877 w 6530564"/>
              <a:gd name="connsiteY3935" fmla="*/ 3001792 h 6858000"/>
              <a:gd name="connsiteX3936" fmla="*/ 1144625 w 6530564"/>
              <a:gd name="connsiteY3936" fmla="*/ 2999599 h 6858000"/>
              <a:gd name="connsiteX3937" fmla="*/ 1220307 w 6530564"/>
              <a:gd name="connsiteY3937" fmla="*/ 2673054 h 6858000"/>
              <a:gd name="connsiteX3938" fmla="*/ 1182634 w 6530564"/>
              <a:gd name="connsiteY3938" fmla="*/ 3001323 h 6858000"/>
              <a:gd name="connsiteX3939" fmla="*/ 1177230 w 6530564"/>
              <a:gd name="connsiteY3939" fmla="*/ 3017964 h 6858000"/>
              <a:gd name="connsiteX3940" fmla="*/ 1193129 w 6530564"/>
              <a:gd name="connsiteY3940" fmla="*/ 3023733 h 6858000"/>
              <a:gd name="connsiteX3941" fmla="*/ 1207684 w 6530564"/>
              <a:gd name="connsiteY3941" fmla="*/ 3006427 h 6858000"/>
              <a:gd name="connsiteX3942" fmla="*/ 1314361 w 6530564"/>
              <a:gd name="connsiteY3942" fmla="*/ 2537505 h 6858000"/>
              <a:gd name="connsiteX3943" fmla="*/ 1324018 w 6530564"/>
              <a:gd name="connsiteY3943" fmla="*/ 2510631 h 6858000"/>
              <a:gd name="connsiteX3944" fmla="*/ 1336954 w 6530564"/>
              <a:gd name="connsiteY3944" fmla="*/ 2510369 h 6858000"/>
              <a:gd name="connsiteX3945" fmla="*/ 1346335 w 6530564"/>
              <a:gd name="connsiteY3945" fmla="*/ 2515455 h 6858000"/>
              <a:gd name="connsiteX3946" fmla="*/ 1341475 w 6530564"/>
              <a:gd name="connsiteY3946" fmla="*/ 2526822 h 6858000"/>
              <a:gd name="connsiteX3947" fmla="*/ 1206129 w 6530564"/>
              <a:gd name="connsiteY3947" fmla="*/ 3017246 h 6858000"/>
              <a:gd name="connsiteX3948" fmla="*/ 1190428 w 6530564"/>
              <a:gd name="connsiteY3948" fmla="*/ 3134619 h 6858000"/>
              <a:gd name="connsiteX3949" fmla="*/ 1188018 w 6530564"/>
              <a:gd name="connsiteY3949" fmla="*/ 3178911 h 6858000"/>
              <a:gd name="connsiteX3950" fmla="*/ 1189026 w 6530564"/>
              <a:gd name="connsiteY3950" fmla="*/ 3548551 h 6858000"/>
              <a:gd name="connsiteX3951" fmla="*/ 1205813 w 6530564"/>
              <a:gd name="connsiteY3951" fmla="*/ 3671558 h 6858000"/>
              <a:gd name="connsiteX3952" fmla="*/ 1210772 w 6530564"/>
              <a:gd name="connsiteY3952" fmla="*/ 3356381 h 6858000"/>
              <a:gd name="connsiteX3953" fmla="*/ 1341421 w 6530564"/>
              <a:gd name="connsiteY3953" fmla="*/ 2696971 h 6858000"/>
              <a:gd name="connsiteX3954" fmla="*/ 1356818 w 6530564"/>
              <a:gd name="connsiteY3954" fmla="*/ 2655264 h 6858000"/>
              <a:gd name="connsiteX3955" fmla="*/ 1364300 w 6530564"/>
              <a:gd name="connsiteY3955" fmla="*/ 2638368 h 6858000"/>
              <a:gd name="connsiteX3956" fmla="*/ 1403642 w 6530564"/>
              <a:gd name="connsiteY3956" fmla="*/ 2528432 h 6858000"/>
              <a:gd name="connsiteX3957" fmla="*/ 1418816 w 6530564"/>
              <a:gd name="connsiteY3957" fmla="*/ 2487337 h 6858000"/>
              <a:gd name="connsiteX3958" fmla="*/ 1885305 w 6530564"/>
              <a:gd name="connsiteY3958" fmla="*/ 1726888 h 6858000"/>
              <a:gd name="connsiteX3959" fmla="*/ 1887481 w 6530564"/>
              <a:gd name="connsiteY3959" fmla="*/ 1724542 h 6858000"/>
              <a:gd name="connsiteX3960" fmla="*/ 1876956 w 6530564"/>
              <a:gd name="connsiteY3960" fmla="*/ 1747601 h 6858000"/>
              <a:gd name="connsiteX3961" fmla="*/ 1845344 w 6530564"/>
              <a:gd name="connsiteY3961" fmla="*/ 1795419 h 6858000"/>
              <a:gd name="connsiteX3962" fmla="*/ 1341756 w 6530564"/>
              <a:gd name="connsiteY3962" fmla="*/ 3026454 h 6858000"/>
              <a:gd name="connsiteX3963" fmla="*/ 1338404 w 6530564"/>
              <a:gd name="connsiteY3963" fmla="*/ 3067727 h 6858000"/>
              <a:gd name="connsiteX3964" fmla="*/ 1352994 w 6530564"/>
              <a:gd name="connsiteY3964" fmla="*/ 3439768 h 6858000"/>
              <a:gd name="connsiteX3965" fmla="*/ 1386580 w 6530564"/>
              <a:gd name="connsiteY3965" fmla="*/ 3777331 h 6858000"/>
              <a:gd name="connsiteX3966" fmla="*/ 1402977 w 6530564"/>
              <a:gd name="connsiteY3966" fmla="*/ 3692713 h 6858000"/>
              <a:gd name="connsiteX3967" fmla="*/ 1380729 w 6530564"/>
              <a:gd name="connsiteY3967" fmla="*/ 3389229 h 6858000"/>
              <a:gd name="connsiteX3968" fmla="*/ 1662254 w 6530564"/>
              <a:gd name="connsiteY3968" fmla="*/ 2191442 h 6858000"/>
              <a:gd name="connsiteX3969" fmla="*/ 1775928 w 6530564"/>
              <a:gd name="connsiteY3969" fmla="*/ 2049539 h 6858000"/>
              <a:gd name="connsiteX3970" fmla="*/ 1794248 w 6530564"/>
              <a:gd name="connsiteY3970" fmla="*/ 1992901 h 6858000"/>
              <a:gd name="connsiteX3971" fmla="*/ 1832245 w 6530564"/>
              <a:gd name="connsiteY3971" fmla="*/ 1923946 h 6858000"/>
              <a:gd name="connsiteX3972" fmla="*/ 1886833 w 6530564"/>
              <a:gd name="connsiteY3972" fmla="*/ 1904172 h 6858000"/>
              <a:gd name="connsiteX3973" fmla="*/ 1830946 w 6530564"/>
              <a:gd name="connsiteY3973" fmla="*/ 2003310 h 6858000"/>
              <a:gd name="connsiteX3974" fmla="*/ 1664800 w 6530564"/>
              <a:gd name="connsiteY3974" fmla="*/ 2326766 h 6858000"/>
              <a:gd name="connsiteX3975" fmla="*/ 1645352 w 6530564"/>
              <a:gd name="connsiteY3975" fmla="*/ 2416092 h 6858000"/>
              <a:gd name="connsiteX3976" fmla="*/ 1631044 w 6530564"/>
              <a:gd name="connsiteY3976" fmla="*/ 2482013 h 6858000"/>
              <a:gd name="connsiteX3977" fmla="*/ 1523196 w 6530564"/>
              <a:gd name="connsiteY3977" fmla="*/ 2831542 h 6858000"/>
              <a:gd name="connsiteX3978" fmla="*/ 1526229 w 6530564"/>
              <a:gd name="connsiteY3978" fmla="*/ 2855229 h 6858000"/>
              <a:gd name="connsiteX3979" fmla="*/ 1534614 w 6530564"/>
              <a:gd name="connsiteY3979" fmla="*/ 2850072 h 6858000"/>
              <a:gd name="connsiteX3980" fmla="*/ 1531478 w 6530564"/>
              <a:gd name="connsiteY3980" fmla="*/ 2868343 h 6858000"/>
              <a:gd name="connsiteX3981" fmla="*/ 1530525 w 6530564"/>
              <a:gd name="connsiteY3981" fmla="*/ 2870743 h 6858000"/>
              <a:gd name="connsiteX3982" fmla="*/ 1530643 w 6530564"/>
              <a:gd name="connsiteY3982" fmla="*/ 2867299 h 6858000"/>
              <a:gd name="connsiteX3983" fmla="*/ 1527396 w 6530564"/>
              <a:gd name="connsiteY3983" fmla="*/ 2860667 h 6858000"/>
              <a:gd name="connsiteX3984" fmla="*/ 1520049 w 6530564"/>
              <a:gd name="connsiteY3984" fmla="*/ 2872005 h 6858000"/>
              <a:gd name="connsiteX3985" fmla="*/ 1521048 w 6530564"/>
              <a:gd name="connsiteY3985" fmla="*/ 2876676 h 6858000"/>
              <a:gd name="connsiteX3986" fmla="*/ 1521727 w 6530564"/>
              <a:gd name="connsiteY3986" fmla="*/ 2856995 h 6858000"/>
              <a:gd name="connsiteX3987" fmla="*/ 1511385 w 6530564"/>
              <a:gd name="connsiteY3987" fmla="*/ 2854318 h 6858000"/>
              <a:gd name="connsiteX3988" fmla="*/ 1498690 w 6530564"/>
              <a:gd name="connsiteY3988" fmla="*/ 2886335 h 6858000"/>
              <a:gd name="connsiteX3989" fmla="*/ 1499687 w 6530564"/>
              <a:gd name="connsiteY3989" fmla="*/ 2891007 h 6858000"/>
              <a:gd name="connsiteX3990" fmla="*/ 1495017 w 6530564"/>
              <a:gd name="connsiteY3990" fmla="*/ 2892005 h 6858000"/>
              <a:gd name="connsiteX3991" fmla="*/ 1496015 w 6530564"/>
              <a:gd name="connsiteY3991" fmla="*/ 2896677 h 6858000"/>
              <a:gd name="connsiteX3992" fmla="*/ 1497013 w 6530564"/>
              <a:gd name="connsiteY3992" fmla="*/ 2901348 h 6858000"/>
              <a:gd name="connsiteX3993" fmla="*/ 1500687 w 6530564"/>
              <a:gd name="connsiteY3993" fmla="*/ 2895679 h 6858000"/>
              <a:gd name="connsiteX3994" fmla="*/ 1500005 w 6530564"/>
              <a:gd name="connsiteY3994" fmla="*/ 2915361 h 6858000"/>
              <a:gd name="connsiteX3995" fmla="*/ 1504677 w 6530564"/>
              <a:gd name="connsiteY3995" fmla="*/ 2914363 h 6858000"/>
              <a:gd name="connsiteX3996" fmla="*/ 1514701 w 6530564"/>
              <a:gd name="connsiteY3996" fmla="*/ 2892685 h 6858000"/>
              <a:gd name="connsiteX3997" fmla="*/ 1519370 w 6530564"/>
              <a:gd name="connsiteY3997" fmla="*/ 2891687 h 6858000"/>
              <a:gd name="connsiteX3998" fmla="*/ 1515697 w 6530564"/>
              <a:gd name="connsiteY3998" fmla="*/ 2897355 h 6858000"/>
              <a:gd name="connsiteX3999" fmla="*/ 1522365 w 6530564"/>
              <a:gd name="connsiteY3999" fmla="*/ 2905700 h 6858000"/>
              <a:gd name="connsiteX4000" fmla="*/ 1525039 w 6530564"/>
              <a:gd name="connsiteY4000" fmla="*/ 2895360 h 6858000"/>
              <a:gd name="connsiteX4001" fmla="*/ 1524041 w 6530564"/>
              <a:gd name="connsiteY4001" fmla="*/ 2890688 h 6858000"/>
              <a:gd name="connsiteX4002" fmla="*/ 1527714 w 6530564"/>
              <a:gd name="connsiteY4002" fmla="*/ 2885020 h 6858000"/>
              <a:gd name="connsiteX4003" fmla="*/ 1518010 w 6530564"/>
              <a:gd name="connsiteY4003" fmla="*/ 2931050 h 6858000"/>
              <a:gd name="connsiteX4004" fmla="*/ 1529349 w 6530564"/>
              <a:gd name="connsiteY4004" fmla="*/ 2938396 h 6858000"/>
              <a:gd name="connsiteX4005" fmla="*/ 1530348 w 6530564"/>
              <a:gd name="connsiteY4005" fmla="*/ 2943068 h 6858000"/>
              <a:gd name="connsiteX4006" fmla="*/ 1524678 w 6530564"/>
              <a:gd name="connsiteY4006" fmla="*/ 2939395 h 6858000"/>
              <a:gd name="connsiteX4007" fmla="*/ 1523680 w 6530564"/>
              <a:gd name="connsiteY4007" fmla="*/ 2934724 h 6858000"/>
              <a:gd name="connsiteX4008" fmla="*/ 1519008 w 6530564"/>
              <a:gd name="connsiteY4008" fmla="*/ 2935721 h 6858000"/>
              <a:gd name="connsiteX4009" fmla="*/ 1516334 w 6530564"/>
              <a:gd name="connsiteY4009" fmla="*/ 2946061 h 6858000"/>
              <a:gd name="connsiteX4010" fmla="*/ 1517333 w 6530564"/>
              <a:gd name="connsiteY4010" fmla="*/ 2950732 h 6858000"/>
              <a:gd name="connsiteX4011" fmla="*/ 1509986 w 6530564"/>
              <a:gd name="connsiteY4011" fmla="*/ 2962070 h 6858000"/>
              <a:gd name="connsiteX4012" fmla="*/ 1507991 w 6530564"/>
              <a:gd name="connsiteY4012" fmla="*/ 2952728 h 6858000"/>
              <a:gd name="connsiteX4013" fmla="*/ 1503320 w 6530564"/>
              <a:gd name="connsiteY4013" fmla="*/ 2953726 h 6858000"/>
              <a:gd name="connsiteX4014" fmla="*/ 1500643 w 6530564"/>
              <a:gd name="connsiteY4014" fmla="*/ 2964066 h 6858000"/>
              <a:gd name="connsiteX4015" fmla="*/ 1502641 w 6530564"/>
              <a:gd name="connsiteY4015" fmla="*/ 2973409 h 6858000"/>
              <a:gd name="connsiteX4016" fmla="*/ 1514976 w 6530564"/>
              <a:gd name="connsiteY4016" fmla="*/ 2985426 h 6858000"/>
              <a:gd name="connsiteX4017" fmla="*/ 1513299 w 6530564"/>
              <a:gd name="connsiteY4017" fmla="*/ 3000436 h 6858000"/>
              <a:gd name="connsiteX4018" fmla="*/ 1495570 w 6530564"/>
              <a:gd name="connsiteY4018" fmla="*/ 3077486 h 6858000"/>
              <a:gd name="connsiteX4019" fmla="*/ 1489902 w 6530564"/>
              <a:gd name="connsiteY4019" fmla="*/ 3073814 h 6858000"/>
              <a:gd name="connsiteX4020" fmla="*/ 1490900 w 6530564"/>
              <a:gd name="connsiteY4020" fmla="*/ 3078485 h 6858000"/>
              <a:gd name="connsiteX4021" fmla="*/ 1486228 w 6530564"/>
              <a:gd name="connsiteY4021" fmla="*/ 3079482 h 6858000"/>
              <a:gd name="connsiteX4022" fmla="*/ 1480559 w 6530564"/>
              <a:gd name="connsiteY4022" fmla="*/ 3075811 h 6858000"/>
              <a:gd name="connsiteX4023" fmla="*/ 1485591 w 6530564"/>
              <a:gd name="connsiteY4023" fmla="*/ 3030777 h 6858000"/>
              <a:gd name="connsiteX4024" fmla="*/ 1491260 w 6530564"/>
              <a:gd name="connsiteY4024" fmla="*/ 3034450 h 6858000"/>
              <a:gd name="connsiteX4025" fmla="*/ 1496610 w 6530564"/>
              <a:gd name="connsiteY4025" fmla="*/ 3013770 h 6858000"/>
              <a:gd name="connsiteX4026" fmla="*/ 1489264 w 6530564"/>
              <a:gd name="connsiteY4026" fmla="*/ 3025108 h 6858000"/>
              <a:gd name="connsiteX4027" fmla="*/ 1489944 w 6530564"/>
              <a:gd name="connsiteY4027" fmla="*/ 3005426 h 6858000"/>
              <a:gd name="connsiteX4028" fmla="*/ 1488945 w 6530564"/>
              <a:gd name="connsiteY4028" fmla="*/ 3000755 h 6858000"/>
              <a:gd name="connsiteX4029" fmla="*/ 1492619 w 6530564"/>
              <a:gd name="connsiteY4029" fmla="*/ 2995087 h 6858000"/>
              <a:gd name="connsiteX4030" fmla="*/ 1491621 w 6530564"/>
              <a:gd name="connsiteY4030" fmla="*/ 2990414 h 6858000"/>
              <a:gd name="connsiteX4031" fmla="*/ 1490623 w 6530564"/>
              <a:gd name="connsiteY4031" fmla="*/ 2985745 h 6858000"/>
              <a:gd name="connsiteX4032" fmla="*/ 1482279 w 6530564"/>
              <a:gd name="connsiteY4032" fmla="*/ 2992412 h 6858000"/>
              <a:gd name="connsiteX4033" fmla="*/ 1479604 w 6530564"/>
              <a:gd name="connsiteY4033" fmla="*/ 3002751 h 6858000"/>
              <a:gd name="connsiteX4034" fmla="*/ 1480602 w 6530564"/>
              <a:gd name="connsiteY4034" fmla="*/ 3007422 h 6858000"/>
              <a:gd name="connsiteX4035" fmla="*/ 1485271 w 6530564"/>
              <a:gd name="connsiteY4035" fmla="*/ 3006424 h 6858000"/>
              <a:gd name="connsiteX4036" fmla="*/ 1475889 w 6530564"/>
              <a:gd name="connsiteY4036" fmla="*/ 3076809 h 6858000"/>
              <a:gd name="connsiteX4037" fmla="*/ 1472215 w 6530564"/>
              <a:gd name="connsiteY4037" fmla="*/ 3082477 h 6858000"/>
              <a:gd name="connsiteX4038" fmla="*/ 1469540 w 6530564"/>
              <a:gd name="connsiteY4038" fmla="*/ 3092817 h 6858000"/>
              <a:gd name="connsiteX4039" fmla="*/ 1474211 w 6530564"/>
              <a:gd name="connsiteY4039" fmla="*/ 3091818 h 6858000"/>
              <a:gd name="connsiteX4040" fmla="*/ 1466185 w 6530564"/>
              <a:gd name="connsiteY4040" fmla="*/ 3122840 h 6858000"/>
              <a:gd name="connsiteX4041" fmla="*/ 1463510 w 6530564"/>
              <a:gd name="connsiteY4041" fmla="*/ 3133178 h 6858000"/>
              <a:gd name="connsiteX4042" fmla="*/ 1464509 w 6530564"/>
              <a:gd name="connsiteY4042" fmla="*/ 3137850 h 6858000"/>
              <a:gd name="connsiteX4043" fmla="*/ 1469179 w 6530564"/>
              <a:gd name="connsiteY4043" fmla="*/ 3136851 h 6858000"/>
              <a:gd name="connsiteX4044" fmla="*/ 1458437 w 6530564"/>
              <a:gd name="connsiteY4044" fmla="*/ 3246598 h 6858000"/>
              <a:gd name="connsiteX4045" fmla="*/ 1454763 w 6530564"/>
              <a:gd name="connsiteY4045" fmla="*/ 3252269 h 6858000"/>
              <a:gd name="connsiteX4046" fmla="*/ 1455762 w 6530564"/>
              <a:gd name="connsiteY4046" fmla="*/ 3256940 h 6858000"/>
              <a:gd name="connsiteX4047" fmla="*/ 1456759 w 6530564"/>
              <a:gd name="connsiteY4047" fmla="*/ 3261610 h 6858000"/>
              <a:gd name="connsiteX4048" fmla="*/ 1452407 w 6530564"/>
              <a:gd name="connsiteY4048" fmla="*/ 3286961 h 6858000"/>
              <a:gd name="connsiteX4049" fmla="*/ 1448735 w 6530564"/>
              <a:gd name="connsiteY4049" fmla="*/ 3292631 h 6858000"/>
              <a:gd name="connsiteX4050" fmla="*/ 1450729 w 6530564"/>
              <a:gd name="connsiteY4050" fmla="*/ 3301973 h 6858000"/>
              <a:gd name="connsiteX4051" fmla="*/ 1451728 w 6530564"/>
              <a:gd name="connsiteY4051" fmla="*/ 3306644 h 6858000"/>
              <a:gd name="connsiteX4052" fmla="*/ 1448054 w 6530564"/>
              <a:gd name="connsiteY4052" fmla="*/ 3312312 h 6858000"/>
              <a:gd name="connsiteX4053" fmla="*/ 1449053 w 6530564"/>
              <a:gd name="connsiteY4053" fmla="*/ 3316984 h 6858000"/>
              <a:gd name="connsiteX4054" fmla="*/ 1455040 w 6530564"/>
              <a:gd name="connsiteY4054" fmla="*/ 3345009 h 6858000"/>
              <a:gd name="connsiteX4055" fmla="*/ 1451367 w 6530564"/>
              <a:gd name="connsiteY4055" fmla="*/ 3350678 h 6858000"/>
              <a:gd name="connsiteX4056" fmla="*/ 1452366 w 6530564"/>
              <a:gd name="connsiteY4056" fmla="*/ 3355351 h 6858000"/>
              <a:gd name="connsiteX4057" fmla="*/ 1450688 w 6530564"/>
              <a:gd name="connsiteY4057" fmla="*/ 3370360 h 6858000"/>
              <a:gd name="connsiteX4058" fmla="*/ 1451686 w 6530564"/>
              <a:gd name="connsiteY4058" fmla="*/ 3375030 h 6858000"/>
              <a:gd name="connsiteX4059" fmla="*/ 1445656 w 6530564"/>
              <a:gd name="connsiteY4059" fmla="*/ 3415393 h 6858000"/>
              <a:gd name="connsiteX4060" fmla="*/ 1446653 w 6530564"/>
              <a:gd name="connsiteY4060" fmla="*/ 3420063 h 6858000"/>
              <a:gd name="connsiteX4061" fmla="*/ 1441983 w 6530564"/>
              <a:gd name="connsiteY4061" fmla="*/ 3421062 h 6858000"/>
              <a:gd name="connsiteX4062" fmla="*/ 1442981 w 6530564"/>
              <a:gd name="connsiteY4062" fmla="*/ 3425733 h 6858000"/>
              <a:gd name="connsiteX4063" fmla="*/ 1443979 w 6530564"/>
              <a:gd name="connsiteY4063" fmla="*/ 3430404 h 6858000"/>
              <a:gd name="connsiteX4064" fmla="*/ 1448650 w 6530564"/>
              <a:gd name="connsiteY4064" fmla="*/ 3429407 h 6858000"/>
              <a:gd name="connsiteX4065" fmla="*/ 1446973 w 6530564"/>
              <a:gd name="connsiteY4065" fmla="*/ 3444417 h 6858000"/>
              <a:gd name="connsiteX4066" fmla="*/ 1445976 w 6530564"/>
              <a:gd name="connsiteY4066" fmla="*/ 3439745 h 6858000"/>
              <a:gd name="connsiteX4067" fmla="*/ 1445295 w 6530564"/>
              <a:gd name="connsiteY4067" fmla="*/ 3459428 h 6858000"/>
              <a:gd name="connsiteX4068" fmla="*/ 1448290 w 6530564"/>
              <a:gd name="connsiteY4068" fmla="*/ 3473441 h 6858000"/>
              <a:gd name="connsiteX4069" fmla="*/ 1444616 w 6530564"/>
              <a:gd name="connsiteY4069" fmla="*/ 3479111 h 6858000"/>
              <a:gd name="connsiteX4070" fmla="*/ 1445615 w 6530564"/>
              <a:gd name="connsiteY4070" fmla="*/ 3483781 h 6858000"/>
              <a:gd name="connsiteX4071" fmla="*/ 1441943 w 6530564"/>
              <a:gd name="connsiteY4071" fmla="*/ 3489449 h 6858000"/>
              <a:gd name="connsiteX4072" fmla="*/ 1442939 w 6530564"/>
              <a:gd name="connsiteY4072" fmla="*/ 3494121 h 6858000"/>
              <a:gd name="connsiteX4073" fmla="*/ 1447611 w 6530564"/>
              <a:gd name="connsiteY4073" fmla="*/ 3493123 h 6858000"/>
              <a:gd name="connsiteX4074" fmla="*/ 1456592 w 6530564"/>
              <a:gd name="connsiteY4074" fmla="*/ 3535162 h 6858000"/>
              <a:gd name="connsiteX4075" fmla="*/ 1450922 w 6530564"/>
              <a:gd name="connsiteY4075" fmla="*/ 3531488 h 6858000"/>
              <a:gd name="connsiteX4076" fmla="*/ 1446252 w 6530564"/>
              <a:gd name="connsiteY4076" fmla="*/ 3532487 h 6858000"/>
              <a:gd name="connsiteX4077" fmla="*/ 1448249 w 6530564"/>
              <a:gd name="connsiteY4077" fmla="*/ 3541828 h 6858000"/>
              <a:gd name="connsiteX4078" fmla="*/ 1449247 w 6530564"/>
              <a:gd name="connsiteY4078" fmla="*/ 3546500 h 6858000"/>
              <a:gd name="connsiteX4079" fmla="*/ 1449883 w 6530564"/>
              <a:gd name="connsiteY4079" fmla="*/ 3595205 h 6858000"/>
              <a:gd name="connsiteX4080" fmla="*/ 1454554 w 6530564"/>
              <a:gd name="connsiteY4080" fmla="*/ 3594207 h 6858000"/>
              <a:gd name="connsiteX4081" fmla="*/ 1450880 w 6530564"/>
              <a:gd name="connsiteY4081" fmla="*/ 3599876 h 6858000"/>
              <a:gd name="connsiteX4082" fmla="*/ 1451878 w 6530564"/>
              <a:gd name="connsiteY4082" fmla="*/ 3604549 h 6858000"/>
              <a:gd name="connsiteX4083" fmla="*/ 1457866 w 6530564"/>
              <a:gd name="connsiteY4083" fmla="*/ 3632574 h 6858000"/>
              <a:gd name="connsiteX4084" fmla="*/ 1461993 w 6530564"/>
              <a:gd name="connsiteY4084" fmla="*/ 3635813 h 6858000"/>
              <a:gd name="connsiteX4085" fmla="*/ 1465432 w 6530564"/>
              <a:gd name="connsiteY4085" fmla="*/ 3645315 h 6858000"/>
              <a:gd name="connsiteX4086" fmla="*/ 1464828 w 6530564"/>
              <a:gd name="connsiteY4086" fmla="*/ 3645610 h 6858000"/>
              <a:gd name="connsiteX4087" fmla="*/ 1458859 w 6530564"/>
              <a:gd name="connsiteY4087" fmla="*/ 3645794 h 6858000"/>
              <a:gd name="connsiteX4088" fmla="*/ 1457188 w 6530564"/>
              <a:gd name="connsiteY4088" fmla="*/ 3652257 h 6858000"/>
              <a:gd name="connsiteX4089" fmla="*/ 1464365 w 6530564"/>
              <a:gd name="connsiteY4089" fmla="*/ 3645838 h 6858000"/>
              <a:gd name="connsiteX4090" fmla="*/ 1464828 w 6530564"/>
              <a:gd name="connsiteY4090" fmla="*/ 3645610 h 6858000"/>
              <a:gd name="connsiteX4091" fmla="*/ 1465530 w 6530564"/>
              <a:gd name="connsiteY4091" fmla="*/ 3645589 h 6858000"/>
              <a:gd name="connsiteX4092" fmla="*/ 1465432 w 6530564"/>
              <a:gd name="connsiteY4092" fmla="*/ 3645315 h 6858000"/>
              <a:gd name="connsiteX4093" fmla="*/ 1466575 w 6530564"/>
              <a:gd name="connsiteY4093" fmla="*/ 3644755 h 6858000"/>
              <a:gd name="connsiteX4094" fmla="*/ 1467526 w 6530564"/>
              <a:gd name="connsiteY4094" fmla="*/ 3654930 h 6858000"/>
              <a:gd name="connsiteX4095" fmla="*/ 1463852 w 6530564"/>
              <a:gd name="connsiteY4095" fmla="*/ 3660600 h 6858000"/>
              <a:gd name="connsiteX4096" fmla="*/ 1464851 w 6530564"/>
              <a:gd name="connsiteY4096" fmla="*/ 3665270 h 6858000"/>
              <a:gd name="connsiteX4097" fmla="*/ 1461179 w 6530564"/>
              <a:gd name="connsiteY4097" fmla="*/ 3670939 h 6858000"/>
              <a:gd name="connsiteX4098" fmla="*/ 1462178 w 6530564"/>
              <a:gd name="connsiteY4098" fmla="*/ 3675610 h 6858000"/>
              <a:gd name="connsiteX4099" fmla="*/ 1464173 w 6530564"/>
              <a:gd name="connsiteY4099" fmla="*/ 3684953 h 6858000"/>
              <a:gd name="connsiteX4100" fmla="*/ 1466168 w 6530564"/>
              <a:gd name="connsiteY4100" fmla="*/ 3694296 h 6858000"/>
              <a:gd name="connsiteX4101" fmla="*/ 1463494 w 6530564"/>
              <a:gd name="connsiteY4101" fmla="*/ 3704634 h 6858000"/>
              <a:gd name="connsiteX4102" fmla="*/ 1460818 w 6530564"/>
              <a:gd name="connsiteY4102" fmla="*/ 3714976 h 6858000"/>
              <a:gd name="connsiteX4103" fmla="*/ 1461815 w 6530564"/>
              <a:gd name="connsiteY4103" fmla="*/ 3719645 h 6858000"/>
              <a:gd name="connsiteX4104" fmla="*/ 1462814 w 6530564"/>
              <a:gd name="connsiteY4104" fmla="*/ 3724317 h 6858000"/>
              <a:gd name="connsiteX4105" fmla="*/ 1458143 w 6530564"/>
              <a:gd name="connsiteY4105" fmla="*/ 3725314 h 6858000"/>
              <a:gd name="connsiteX4106" fmla="*/ 1454470 w 6530564"/>
              <a:gd name="connsiteY4106" fmla="*/ 3730983 h 6858000"/>
              <a:gd name="connsiteX4107" fmla="*/ 1455467 w 6530564"/>
              <a:gd name="connsiteY4107" fmla="*/ 3735654 h 6858000"/>
              <a:gd name="connsiteX4108" fmla="*/ 1461137 w 6530564"/>
              <a:gd name="connsiteY4108" fmla="*/ 3739328 h 6858000"/>
              <a:gd name="connsiteX4109" fmla="*/ 1462135 w 6530564"/>
              <a:gd name="connsiteY4109" fmla="*/ 3743998 h 6858000"/>
              <a:gd name="connsiteX4110" fmla="*/ 1463132 w 6530564"/>
              <a:gd name="connsiteY4110" fmla="*/ 3748671 h 6858000"/>
              <a:gd name="connsiteX4111" fmla="*/ 1466126 w 6530564"/>
              <a:gd name="connsiteY4111" fmla="*/ 3762683 h 6858000"/>
              <a:gd name="connsiteX4112" fmla="*/ 1464449 w 6530564"/>
              <a:gd name="connsiteY4112" fmla="*/ 3777695 h 6858000"/>
              <a:gd name="connsiteX4113" fmla="*/ 1465447 w 6530564"/>
              <a:gd name="connsiteY4113" fmla="*/ 3782365 h 6858000"/>
              <a:gd name="connsiteX4114" fmla="*/ 1467443 w 6530564"/>
              <a:gd name="connsiteY4114" fmla="*/ 3791707 h 6858000"/>
              <a:gd name="connsiteX4115" fmla="*/ 1472113 w 6530564"/>
              <a:gd name="connsiteY4115" fmla="*/ 3790710 h 6858000"/>
              <a:gd name="connsiteX4116" fmla="*/ 1468442 w 6530564"/>
              <a:gd name="connsiteY4116" fmla="*/ 3796379 h 6858000"/>
              <a:gd name="connsiteX4117" fmla="*/ 1470437 w 6530564"/>
              <a:gd name="connsiteY4117" fmla="*/ 3805720 h 6858000"/>
              <a:gd name="connsiteX4118" fmla="*/ 1479418 w 6530564"/>
              <a:gd name="connsiteY4118" fmla="*/ 3847759 h 6858000"/>
              <a:gd name="connsiteX4119" fmla="*/ 1475745 w 6530564"/>
              <a:gd name="connsiteY4119" fmla="*/ 3853428 h 6858000"/>
              <a:gd name="connsiteX4120" fmla="*/ 1476743 w 6530564"/>
              <a:gd name="connsiteY4120" fmla="*/ 3858097 h 6858000"/>
              <a:gd name="connsiteX4121" fmla="*/ 1481415 w 6530564"/>
              <a:gd name="connsiteY4121" fmla="*/ 3857100 h 6858000"/>
              <a:gd name="connsiteX4122" fmla="*/ 1481734 w 6530564"/>
              <a:gd name="connsiteY4122" fmla="*/ 3881454 h 6858000"/>
              <a:gd name="connsiteX4123" fmla="*/ 1482731 w 6530564"/>
              <a:gd name="connsiteY4123" fmla="*/ 3886125 h 6858000"/>
              <a:gd name="connsiteX4124" fmla="*/ 1488400 w 6530564"/>
              <a:gd name="connsiteY4124" fmla="*/ 3889796 h 6858000"/>
              <a:gd name="connsiteX4125" fmla="*/ 1490714 w 6530564"/>
              <a:gd name="connsiteY4125" fmla="*/ 3923492 h 6858000"/>
              <a:gd name="connsiteX4126" fmla="*/ 1495385 w 6530564"/>
              <a:gd name="connsiteY4126" fmla="*/ 3922494 h 6858000"/>
              <a:gd name="connsiteX4127" fmla="*/ 1499376 w 6530564"/>
              <a:gd name="connsiteY4127" fmla="*/ 3941178 h 6858000"/>
              <a:gd name="connsiteX4128" fmla="*/ 1495705 w 6530564"/>
              <a:gd name="connsiteY4128" fmla="*/ 3946848 h 6858000"/>
              <a:gd name="connsiteX4129" fmla="*/ 1485365 w 6530564"/>
              <a:gd name="connsiteY4129" fmla="*/ 3944173 h 6858000"/>
              <a:gd name="connsiteX4130" fmla="*/ 1498697 w 6530564"/>
              <a:gd name="connsiteY4130" fmla="*/ 3960861 h 6858000"/>
              <a:gd name="connsiteX4131" fmla="*/ 1519336 w 6530564"/>
              <a:gd name="connsiteY4131" fmla="*/ 4034599 h 6858000"/>
              <a:gd name="connsiteX4132" fmla="*/ 1514664 w 6530564"/>
              <a:gd name="connsiteY4132" fmla="*/ 4035598 h 6858000"/>
              <a:gd name="connsiteX4133" fmla="*/ 1516661 w 6530564"/>
              <a:gd name="connsiteY4133" fmla="*/ 4044938 h 6858000"/>
              <a:gd name="connsiteX4134" fmla="*/ 1528636 w 6530564"/>
              <a:gd name="connsiteY4134" fmla="*/ 4100992 h 6858000"/>
              <a:gd name="connsiteX4135" fmla="*/ 1529635 w 6530564"/>
              <a:gd name="connsiteY4135" fmla="*/ 4105662 h 6858000"/>
              <a:gd name="connsiteX4136" fmla="*/ 1530632 w 6530564"/>
              <a:gd name="connsiteY4136" fmla="*/ 4110333 h 6858000"/>
              <a:gd name="connsiteX4137" fmla="*/ 1543966 w 6530564"/>
              <a:gd name="connsiteY4137" fmla="*/ 4127021 h 6858000"/>
              <a:gd name="connsiteX4138" fmla="*/ 1541290 w 6530564"/>
              <a:gd name="connsiteY4138" fmla="*/ 4137361 h 6858000"/>
              <a:gd name="connsiteX4139" fmla="*/ 1542289 w 6530564"/>
              <a:gd name="connsiteY4139" fmla="*/ 4142032 h 6858000"/>
              <a:gd name="connsiteX4140" fmla="*/ 1543286 w 6530564"/>
              <a:gd name="connsiteY4140" fmla="*/ 4146702 h 6858000"/>
              <a:gd name="connsiteX4141" fmla="*/ 1544284 w 6530564"/>
              <a:gd name="connsiteY4141" fmla="*/ 4151374 h 6858000"/>
              <a:gd name="connsiteX4142" fmla="*/ 1538933 w 6530564"/>
              <a:gd name="connsiteY4142" fmla="*/ 4172054 h 6858000"/>
              <a:gd name="connsiteX4143" fmla="*/ 1550590 w 6530564"/>
              <a:gd name="connsiteY4143" fmla="*/ 4203753 h 6858000"/>
              <a:gd name="connsiteX4144" fmla="*/ 1569592 w 6530564"/>
              <a:gd name="connsiteY4144" fmla="*/ 4224113 h 6858000"/>
              <a:gd name="connsiteX4145" fmla="*/ 1565241 w 6530564"/>
              <a:gd name="connsiteY4145" fmla="*/ 4249466 h 6858000"/>
              <a:gd name="connsiteX4146" fmla="*/ 1574902 w 6530564"/>
              <a:gd name="connsiteY4146" fmla="*/ 4271822 h 6858000"/>
              <a:gd name="connsiteX4147" fmla="*/ 1587238 w 6530564"/>
              <a:gd name="connsiteY4147" fmla="*/ 4283840 h 6858000"/>
              <a:gd name="connsiteX4148" fmla="*/ 1604882 w 6530564"/>
              <a:gd name="connsiteY4148" fmla="*/ 4343564 h 6858000"/>
              <a:gd name="connsiteX4149" fmla="*/ 1595539 w 6530564"/>
              <a:gd name="connsiteY4149" fmla="*/ 4345560 h 6858000"/>
              <a:gd name="connsiteX4150" fmla="*/ 1607875 w 6530564"/>
              <a:gd name="connsiteY4150" fmla="*/ 4357577 h 6858000"/>
              <a:gd name="connsiteX4151" fmla="*/ 1607196 w 6530564"/>
              <a:gd name="connsiteY4151" fmla="*/ 4377259 h 6858000"/>
              <a:gd name="connsiteX4152" fmla="*/ 1622525 w 6530564"/>
              <a:gd name="connsiteY4152" fmla="*/ 4403290 h 6858000"/>
              <a:gd name="connsiteX4153" fmla="*/ 1618736 w 6530564"/>
              <a:gd name="connsiteY4153" fmla="*/ 4400103 h 6858000"/>
              <a:gd name="connsiteX4154" fmla="*/ 1614862 w 6530564"/>
              <a:gd name="connsiteY4154" fmla="*/ 4390275 h 6858000"/>
              <a:gd name="connsiteX4155" fmla="*/ 1617316 w 6530564"/>
              <a:gd name="connsiteY4155" fmla="*/ 4398908 h 6858000"/>
              <a:gd name="connsiteX4156" fmla="*/ 1618736 w 6530564"/>
              <a:gd name="connsiteY4156" fmla="*/ 4400103 h 6858000"/>
              <a:gd name="connsiteX4157" fmla="*/ 1625519 w 6530564"/>
              <a:gd name="connsiteY4157" fmla="*/ 4417302 h 6858000"/>
              <a:gd name="connsiteX4158" fmla="*/ 1611506 w 6530564"/>
              <a:gd name="connsiteY4158" fmla="*/ 4420296 h 6858000"/>
              <a:gd name="connsiteX4159" fmla="*/ 1580528 w 6530564"/>
              <a:gd name="connsiteY4159" fmla="*/ 4343884 h 6858000"/>
              <a:gd name="connsiteX4160" fmla="*/ 1553861 w 6530564"/>
              <a:gd name="connsiteY4160" fmla="*/ 4310507 h 6858000"/>
              <a:gd name="connsiteX4161" fmla="*/ 1544200 w 6530564"/>
              <a:gd name="connsiteY4161" fmla="*/ 4288151 h 6858000"/>
              <a:gd name="connsiteX4162" fmla="*/ 1540208 w 6530564"/>
              <a:gd name="connsiteY4162" fmla="*/ 4269467 h 6858000"/>
              <a:gd name="connsiteX4163" fmla="*/ 1526874 w 6530564"/>
              <a:gd name="connsiteY4163" fmla="*/ 4252779 h 6858000"/>
              <a:gd name="connsiteX4164" fmla="*/ 1519888 w 6530564"/>
              <a:gd name="connsiteY4164" fmla="*/ 4220081 h 6858000"/>
              <a:gd name="connsiteX4165" fmla="*/ 1521566 w 6530564"/>
              <a:gd name="connsiteY4165" fmla="*/ 4205070 h 6858000"/>
              <a:gd name="connsiteX4166" fmla="*/ 1518573 w 6530564"/>
              <a:gd name="connsiteY4166" fmla="*/ 4191057 h 6858000"/>
              <a:gd name="connsiteX4167" fmla="*/ 1517576 w 6530564"/>
              <a:gd name="connsiteY4167" fmla="*/ 4186384 h 6858000"/>
              <a:gd name="connsiteX4168" fmla="*/ 1516577 w 6530564"/>
              <a:gd name="connsiteY4168" fmla="*/ 4181714 h 6858000"/>
              <a:gd name="connsiteX4169" fmla="*/ 1522245 w 6530564"/>
              <a:gd name="connsiteY4169" fmla="*/ 4185387 h 6858000"/>
              <a:gd name="connsiteX4170" fmla="*/ 1513583 w 6530564"/>
              <a:gd name="connsiteY4170" fmla="*/ 4167702 h 6858000"/>
              <a:gd name="connsiteX4171" fmla="*/ 1517256 w 6530564"/>
              <a:gd name="connsiteY4171" fmla="*/ 4162033 h 6858000"/>
              <a:gd name="connsiteX4172" fmla="*/ 1516257 w 6530564"/>
              <a:gd name="connsiteY4172" fmla="*/ 4157362 h 6858000"/>
              <a:gd name="connsiteX4173" fmla="*/ 1515260 w 6530564"/>
              <a:gd name="connsiteY4173" fmla="*/ 4152691 h 6858000"/>
              <a:gd name="connsiteX4174" fmla="*/ 1509591 w 6530564"/>
              <a:gd name="connsiteY4174" fmla="*/ 4149018 h 6858000"/>
              <a:gd name="connsiteX4175" fmla="*/ 1503605 w 6530564"/>
              <a:gd name="connsiteY4175" fmla="*/ 4120992 h 6858000"/>
              <a:gd name="connsiteX4176" fmla="*/ 1497934 w 6530564"/>
              <a:gd name="connsiteY4176" fmla="*/ 4117319 h 6858000"/>
              <a:gd name="connsiteX4177" fmla="*/ 1491948 w 6530564"/>
              <a:gd name="connsiteY4177" fmla="*/ 4089292 h 6858000"/>
              <a:gd name="connsiteX4178" fmla="*/ 1490948 w 6530564"/>
              <a:gd name="connsiteY4178" fmla="*/ 4084621 h 6858000"/>
              <a:gd name="connsiteX4179" fmla="*/ 1489951 w 6530564"/>
              <a:gd name="connsiteY4179" fmla="*/ 4079950 h 6858000"/>
              <a:gd name="connsiteX4180" fmla="*/ 1486277 w 6530564"/>
              <a:gd name="connsiteY4180" fmla="*/ 4085620 h 6858000"/>
              <a:gd name="connsiteX4181" fmla="*/ 1475301 w 6530564"/>
              <a:gd name="connsiteY4181" fmla="*/ 4034238 h 6858000"/>
              <a:gd name="connsiteX4182" fmla="*/ 1478294 w 6530564"/>
              <a:gd name="connsiteY4182" fmla="*/ 4048252 h 6858000"/>
              <a:gd name="connsiteX4183" fmla="*/ 1470629 w 6530564"/>
              <a:gd name="connsiteY4183" fmla="*/ 4035237 h 6858000"/>
              <a:gd name="connsiteX4184" fmla="*/ 1473623 w 6530564"/>
              <a:gd name="connsiteY4184" fmla="*/ 4049251 h 6858000"/>
              <a:gd name="connsiteX4185" fmla="*/ 1467954 w 6530564"/>
              <a:gd name="connsiteY4185" fmla="*/ 4045576 h 6858000"/>
              <a:gd name="connsiteX4186" fmla="*/ 1469951 w 6530564"/>
              <a:gd name="connsiteY4186" fmla="*/ 4054918 h 6858000"/>
              <a:gd name="connsiteX4187" fmla="*/ 1470949 w 6530564"/>
              <a:gd name="connsiteY4187" fmla="*/ 4059589 h 6858000"/>
              <a:gd name="connsiteX4188" fmla="*/ 1463242 w 6530564"/>
              <a:gd name="connsiteY4188" fmla="*/ 4114962 h 6858000"/>
              <a:gd name="connsiteX4189" fmla="*/ 1465238 w 6530564"/>
              <a:gd name="connsiteY4189" fmla="*/ 4124305 h 6858000"/>
              <a:gd name="connsiteX4190" fmla="*/ 1454896 w 6530564"/>
              <a:gd name="connsiteY4190" fmla="*/ 4121629 h 6858000"/>
              <a:gd name="connsiteX4191" fmla="*/ 1452901 w 6530564"/>
              <a:gd name="connsiteY4191" fmla="*/ 4112288 h 6858000"/>
              <a:gd name="connsiteX4192" fmla="*/ 1448230 w 6530564"/>
              <a:gd name="connsiteY4192" fmla="*/ 4113286 h 6858000"/>
              <a:gd name="connsiteX4193" fmla="*/ 1449228 w 6530564"/>
              <a:gd name="connsiteY4193" fmla="*/ 4117957 h 6858000"/>
              <a:gd name="connsiteX4194" fmla="*/ 1426595 w 6530564"/>
              <a:gd name="connsiteY4194" fmla="*/ 4034876 h 6858000"/>
              <a:gd name="connsiteX4195" fmla="*/ 1432264 w 6530564"/>
              <a:gd name="connsiteY4195" fmla="*/ 4038549 h 6858000"/>
              <a:gd name="connsiteX4196" fmla="*/ 1435937 w 6530564"/>
              <a:gd name="connsiteY4196" fmla="*/ 4032880 h 6858000"/>
              <a:gd name="connsiteX4197" fmla="*/ 1437931 w 6530564"/>
              <a:gd name="connsiteY4197" fmla="*/ 4042221 h 6858000"/>
              <a:gd name="connsiteX4198" fmla="*/ 1426954 w 6530564"/>
              <a:gd name="connsiteY4198" fmla="*/ 3990842 h 6858000"/>
              <a:gd name="connsiteX4199" fmla="*/ 1431626 w 6530564"/>
              <a:gd name="connsiteY4199" fmla="*/ 3989844 h 6858000"/>
              <a:gd name="connsiteX4200" fmla="*/ 1430629 w 6530564"/>
              <a:gd name="connsiteY4200" fmla="*/ 3985172 h 6858000"/>
              <a:gd name="connsiteX4201" fmla="*/ 1428631 w 6530564"/>
              <a:gd name="connsiteY4201" fmla="*/ 3975830 h 6858000"/>
              <a:gd name="connsiteX4202" fmla="*/ 1421646 w 6530564"/>
              <a:gd name="connsiteY4202" fmla="*/ 3943133 h 6858000"/>
              <a:gd name="connsiteX4203" fmla="*/ 1420648 w 6530564"/>
              <a:gd name="connsiteY4203" fmla="*/ 3938462 h 6858000"/>
              <a:gd name="connsiteX4204" fmla="*/ 1419652 w 6530564"/>
              <a:gd name="connsiteY4204" fmla="*/ 3933790 h 6858000"/>
              <a:gd name="connsiteX4205" fmla="*/ 1405000 w 6530564"/>
              <a:gd name="connsiteY4205" fmla="*/ 3888080 h 6858000"/>
              <a:gd name="connsiteX4206" fmla="*/ 1404002 w 6530564"/>
              <a:gd name="connsiteY4206" fmla="*/ 3883408 h 6858000"/>
              <a:gd name="connsiteX4207" fmla="*/ 1403004 w 6530564"/>
              <a:gd name="connsiteY4207" fmla="*/ 3878736 h 6858000"/>
              <a:gd name="connsiteX4208" fmla="*/ 1401007 w 6530564"/>
              <a:gd name="connsiteY4208" fmla="*/ 3869395 h 6858000"/>
              <a:gd name="connsiteX4209" fmla="*/ 1398335 w 6530564"/>
              <a:gd name="connsiteY4209" fmla="*/ 3879735 h 6858000"/>
              <a:gd name="connsiteX4210" fmla="*/ 1394660 w 6530564"/>
              <a:gd name="connsiteY4210" fmla="*/ 3885404 h 6858000"/>
              <a:gd name="connsiteX4211" fmla="*/ 1390668 w 6530564"/>
              <a:gd name="connsiteY4211" fmla="*/ 3866720 h 6858000"/>
              <a:gd name="connsiteX4212" fmla="*/ 1395340 w 6530564"/>
              <a:gd name="connsiteY4212" fmla="*/ 3865721 h 6858000"/>
              <a:gd name="connsiteX4213" fmla="*/ 1394342 w 6530564"/>
              <a:gd name="connsiteY4213" fmla="*/ 3861051 h 6858000"/>
              <a:gd name="connsiteX4214" fmla="*/ 1393344 w 6530564"/>
              <a:gd name="connsiteY4214" fmla="*/ 3856381 h 6858000"/>
              <a:gd name="connsiteX4215" fmla="*/ 1388672 w 6530564"/>
              <a:gd name="connsiteY4215" fmla="*/ 3857379 h 6858000"/>
              <a:gd name="connsiteX4216" fmla="*/ 1393024 w 6530564"/>
              <a:gd name="connsiteY4216" fmla="*/ 3832027 h 6858000"/>
              <a:gd name="connsiteX4217" fmla="*/ 1380689 w 6530564"/>
              <a:gd name="connsiteY4217" fmla="*/ 3820009 h 6858000"/>
              <a:gd name="connsiteX4218" fmla="*/ 1383004 w 6530564"/>
              <a:gd name="connsiteY4218" fmla="*/ 3853705 h 6858000"/>
              <a:gd name="connsiteX4219" fmla="*/ 1388672 w 6530564"/>
              <a:gd name="connsiteY4219" fmla="*/ 3857379 h 6858000"/>
              <a:gd name="connsiteX4220" fmla="*/ 1384002 w 6530564"/>
              <a:gd name="connsiteY4220" fmla="*/ 3858376 h 6858000"/>
              <a:gd name="connsiteX4221" fmla="*/ 1385000 w 6530564"/>
              <a:gd name="connsiteY4221" fmla="*/ 3863047 h 6858000"/>
              <a:gd name="connsiteX4222" fmla="*/ 1385998 w 6530564"/>
              <a:gd name="connsiteY4222" fmla="*/ 3867719 h 6858000"/>
              <a:gd name="connsiteX4223" fmla="*/ 1390668 w 6530564"/>
              <a:gd name="connsiteY4223" fmla="*/ 3866720 h 6858000"/>
              <a:gd name="connsiteX4224" fmla="*/ 1393163 w 6530564"/>
              <a:gd name="connsiteY4224" fmla="*/ 3878397 h 6858000"/>
              <a:gd name="connsiteX4225" fmla="*/ 1394660 w 6530564"/>
              <a:gd name="connsiteY4225" fmla="*/ 3885404 h 6858000"/>
              <a:gd name="connsiteX4226" fmla="*/ 1395658 w 6530564"/>
              <a:gd name="connsiteY4226" fmla="*/ 3890075 h 6858000"/>
              <a:gd name="connsiteX4227" fmla="*/ 1390987 w 6530564"/>
              <a:gd name="connsiteY4227" fmla="*/ 3891074 h 6858000"/>
              <a:gd name="connsiteX4228" fmla="*/ 1391984 w 6530564"/>
              <a:gd name="connsiteY4228" fmla="*/ 3895744 h 6858000"/>
              <a:gd name="connsiteX4229" fmla="*/ 1392983 w 6530564"/>
              <a:gd name="connsiteY4229" fmla="*/ 3900415 h 6858000"/>
              <a:gd name="connsiteX4230" fmla="*/ 1420606 w 6530564"/>
              <a:gd name="connsiteY4230" fmla="*/ 4006850 h 6858000"/>
              <a:gd name="connsiteX4231" fmla="*/ 1415936 w 6530564"/>
              <a:gd name="connsiteY4231" fmla="*/ 4007847 h 6858000"/>
              <a:gd name="connsiteX4232" fmla="*/ 1417931 w 6530564"/>
              <a:gd name="connsiteY4232" fmla="*/ 4017190 h 6858000"/>
              <a:gd name="connsiteX4233" fmla="*/ 1421923 w 6530564"/>
              <a:gd name="connsiteY4233" fmla="*/ 4035875 h 6858000"/>
              <a:gd name="connsiteX4234" fmla="*/ 1437890 w 6530564"/>
              <a:gd name="connsiteY4234" fmla="*/ 4110609 h 6858000"/>
              <a:gd name="connsiteX4235" fmla="*/ 1458528 w 6530564"/>
              <a:gd name="connsiteY4235" fmla="*/ 4184349 h 6858000"/>
              <a:gd name="connsiteX4236" fmla="*/ 1462839 w 6530564"/>
              <a:gd name="connsiteY4236" fmla="*/ 4227385 h 6858000"/>
              <a:gd name="connsiteX4237" fmla="*/ 1456490 w 6530564"/>
              <a:gd name="connsiteY4237" fmla="*/ 4243395 h 6858000"/>
              <a:gd name="connsiteX4238" fmla="*/ 1468105 w 6530564"/>
              <a:gd name="connsiteY4238" fmla="*/ 4343482 h 6858000"/>
              <a:gd name="connsiteX4239" fmla="*/ 1461439 w 6530564"/>
              <a:gd name="connsiteY4239" fmla="*/ 4335137 h 6858000"/>
              <a:gd name="connsiteX4240" fmla="*/ 1454730 w 6530564"/>
              <a:gd name="connsiteY4240" fmla="*/ 4395182 h 6858000"/>
              <a:gd name="connsiteX4241" fmla="*/ 1448063 w 6530564"/>
              <a:gd name="connsiteY4241" fmla="*/ 4386836 h 6858000"/>
              <a:gd name="connsiteX4242" fmla="*/ 1450058 w 6530564"/>
              <a:gd name="connsiteY4242" fmla="*/ 4396179 h 6858000"/>
              <a:gd name="connsiteX4243" fmla="*/ 1422075 w 6530564"/>
              <a:gd name="connsiteY4243" fmla="*/ 4333778 h 6858000"/>
              <a:gd name="connsiteX4244" fmla="*/ 1413412 w 6530564"/>
              <a:gd name="connsiteY4244" fmla="*/ 4316093 h 6858000"/>
              <a:gd name="connsiteX4245" fmla="*/ 1412414 w 6530564"/>
              <a:gd name="connsiteY4245" fmla="*/ 4311422 h 6858000"/>
              <a:gd name="connsiteX4246" fmla="*/ 1407741 w 6530564"/>
              <a:gd name="connsiteY4246" fmla="*/ 4312421 h 6858000"/>
              <a:gd name="connsiteX4247" fmla="*/ 1402752 w 6530564"/>
              <a:gd name="connsiteY4247" fmla="*/ 4289064 h 6858000"/>
              <a:gd name="connsiteX4248" fmla="*/ 1393410 w 6530564"/>
              <a:gd name="connsiteY4248" fmla="*/ 4291060 h 6858000"/>
              <a:gd name="connsiteX4249" fmla="*/ 1396404 w 6530564"/>
              <a:gd name="connsiteY4249" fmla="*/ 4305073 h 6858000"/>
              <a:gd name="connsiteX4250" fmla="*/ 1407063 w 6530564"/>
              <a:gd name="connsiteY4250" fmla="*/ 4332102 h 6858000"/>
              <a:gd name="connsiteX4251" fmla="*/ 1419993 w 6530564"/>
              <a:gd name="connsiteY4251" fmla="*/ 4461213 h 6858000"/>
              <a:gd name="connsiteX4252" fmla="*/ 1412648 w 6530564"/>
              <a:gd name="connsiteY4252" fmla="*/ 4472550 h 6858000"/>
              <a:gd name="connsiteX4253" fmla="*/ 1404983 w 6530564"/>
              <a:gd name="connsiteY4253" fmla="*/ 4459535 h 6858000"/>
              <a:gd name="connsiteX4254" fmla="*/ 1403985 w 6530564"/>
              <a:gd name="connsiteY4254" fmla="*/ 4454865 h 6858000"/>
              <a:gd name="connsiteX4255" fmla="*/ 1398316 w 6530564"/>
              <a:gd name="connsiteY4255" fmla="*/ 4451189 h 6858000"/>
              <a:gd name="connsiteX4256" fmla="*/ 1399315 w 6530564"/>
              <a:gd name="connsiteY4256" fmla="*/ 4455862 h 6858000"/>
              <a:gd name="connsiteX4257" fmla="*/ 1400312 w 6530564"/>
              <a:gd name="connsiteY4257" fmla="*/ 4460533 h 6858000"/>
              <a:gd name="connsiteX4258" fmla="*/ 1393645 w 6530564"/>
              <a:gd name="connsiteY4258" fmla="*/ 4452188 h 6858000"/>
              <a:gd name="connsiteX4259" fmla="*/ 1388655 w 6530564"/>
              <a:gd name="connsiteY4259" fmla="*/ 4428834 h 6858000"/>
              <a:gd name="connsiteX4260" fmla="*/ 1396421 w 6530564"/>
              <a:gd name="connsiteY4260" fmla="*/ 4442316 h 6858000"/>
              <a:gd name="connsiteX4261" fmla="*/ 1397319 w 6530564"/>
              <a:gd name="connsiteY4261" fmla="*/ 4446519 h 6858000"/>
              <a:gd name="connsiteX4262" fmla="*/ 1398362 w 6530564"/>
              <a:gd name="connsiteY4262" fmla="*/ 4445687 h 6858000"/>
              <a:gd name="connsiteX4263" fmla="*/ 1396421 w 6530564"/>
              <a:gd name="connsiteY4263" fmla="*/ 4442316 h 6858000"/>
              <a:gd name="connsiteX4264" fmla="*/ 1394700 w 6530564"/>
              <a:gd name="connsiteY4264" fmla="*/ 4434259 h 6858000"/>
              <a:gd name="connsiteX4265" fmla="*/ 1394325 w 6530564"/>
              <a:gd name="connsiteY4265" fmla="*/ 4432507 h 6858000"/>
              <a:gd name="connsiteX4266" fmla="*/ 1398995 w 6530564"/>
              <a:gd name="connsiteY4266" fmla="*/ 4431508 h 6858000"/>
              <a:gd name="connsiteX4267" fmla="*/ 1397996 w 6530564"/>
              <a:gd name="connsiteY4267" fmla="*/ 4426838 h 6858000"/>
              <a:gd name="connsiteX4268" fmla="*/ 1397000 w 6530564"/>
              <a:gd name="connsiteY4268" fmla="*/ 4422167 h 6858000"/>
              <a:gd name="connsiteX4269" fmla="*/ 1392329 w 6530564"/>
              <a:gd name="connsiteY4269" fmla="*/ 4423164 h 6858000"/>
              <a:gd name="connsiteX4270" fmla="*/ 1385662 w 6530564"/>
              <a:gd name="connsiteY4270" fmla="*/ 4414822 h 6858000"/>
              <a:gd name="connsiteX4271" fmla="*/ 1384664 w 6530564"/>
              <a:gd name="connsiteY4271" fmla="*/ 4410150 h 6858000"/>
              <a:gd name="connsiteX4272" fmla="*/ 1383666 w 6530564"/>
              <a:gd name="connsiteY4272" fmla="*/ 4405478 h 6858000"/>
              <a:gd name="connsiteX4273" fmla="*/ 1378801 w 6530564"/>
              <a:gd name="connsiteY4273" fmla="*/ 4382708 h 6858000"/>
              <a:gd name="connsiteX4274" fmla="*/ 1377677 w 6530564"/>
              <a:gd name="connsiteY4274" fmla="*/ 4377453 h 6858000"/>
              <a:gd name="connsiteX4275" fmla="*/ 1377996 w 6530564"/>
              <a:gd name="connsiteY4275" fmla="*/ 4401807 h 6858000"/>
              <a:gd name="connsiteX4276" fmla="*/ 1364344 w 6530564"/>
              <a:gd name="connsiteY4276" fmla="*/ 4360763 h 6858000"/>
              <a:gd name="connsiteX4277" fmla="*/ 1349899 w 6530564"/>
              <a:gd name="connsiteY4277" fmla="*/ 4354235 h 6858000"/>
              <a:gd name="connsiteX4278" fmla="*/ 1345078 w 6530564"/>
              <a:gd name="connsiteY4278" fmla="*/ 4351907 h 6858000"/>
              <a:gd name="connsiteX4279" fmla="*/ 1348800 w 6530564"/>
              <a:gd name="connsiteY4279" fmla="*/ 4372250 h 6858000"/>
              <a:gd name="connsiteX4280" fmla="*/ 1379072 w 6530564"/>
              <a:gd name="connsiteY4280" fmla="*/ 4419338 h 6858000"/>
              <a:gd name="connsiteX4281" fmla="*/ 1389836 w 6530564"/>
              <a:gd name="connsiteY4281" fmla="*/ 4454318 h 6858000"/>
              <a:gd name="connsiteX4282" fmla="*/ 1411363 w 6530564"/>
              <a:gd name="connsiteY4282" fmla="*/ 4524275 h 6858000"/>
              <a:gd name="connsiteX4283" fmla="*/ 1509583 w 6530564"/>
              <a:gd name="connsiteY4283" fmla="*/ 4667558 h 6858000"/>
              <a:gd name="connsiteX4284" fmla="*/ 1577273 w 6530564"/>
              <a:gd name="connsiteY4284" fmla="*/ 4795718 h 6858000"/>
              <a:gd name="connsiteX4285" fmla="*/ 1579917 w 6530564"/>
              <a:gd name="connsiteY4285" fmla="*/ 4798245 h 6858000"/>
              <a:gd name="connsiteX4286" fmla="*/ 1576604 w 6530564"/>
              <a:gd name="connsiteY4286" fmla="*/ 4759879 h 6858000"/>
              <a:gd name="connsiteX4287" fmla="*/ 1731897 w 6530564"/>
              <a:gd name="connsiteY4287" fmla="*/ 5029523 h 6858000"/>
              <a:gd name="connsiteX4288" fmla="*/ 1728521 w 6530564"/>
              <a:gd name="connsiteY4288" fmla="*/ 5034733 h 6858000"/>
              <a:gd name="connsiteX4289" fmla="*/ 1864742 w 6530564"/>
              <a:gd name="connsiteY4289" fmla="*/ 5210497 h 6858000"/>
              <a:gd name="connsiteX4290" fmla="*/ 1960966 w 6530564"/>
              <a:gd name="connsiteY4290" fmla="*/ 5314141 h 6858000"/>
              <a:gd name="connsiteX4291" fmla="*/ 1964240 w 6530564"/>
              <a:gd name="connsiteY4291" fmla="*/ 5316895 h 6858000"/>
              <a:gd name="connsiteX4292" fmla="*/ 1966833 w 6530564"/>
              <a:gd name="connsiteY4292" fmla="*/ 5320459 h 6858000"/>
              <a:gd name="connsiteX4293" fmla="*/ 2003292 w 6530564"/>
              <a:gd name="connsiteY4293" fmla="*/ 5359731 h 6858000"/>
              <a:gd name="connsiteX4294" fmla="*/ 2005134 w 6530564"/>
              <a:gd name="connsiteY4294" fmla="*/ 5358985 h 6858000"/>
              <a:gd name="connsiteX4295" fmla="*/ 2013584 w 6530564"/>
              <a:gd name="connsiteY4295" fmla="*/ 5364962 h 6858000"/>
              <a:gd name="connsiteX4296" fmla="*/ 2011996 w 6530564"/>
              <a:gd name="connsiteY4296" fmla="*/ 5368965 h 6858000"/>
              <a:gd name="connsiteX4297" fmla="*/ 2012621 w 6530564"/>
              <a:gd name="connsiteY4297" fmla="*/ 5369779 h 6858000"/>
              <a:gd name="connsiteX4298" fmla="*/ 2021956 w 6530564"/>
              <a:gd name="connsiteY4298" fmla="*/ 5379834 h 6858000"/>
              <a:gd name="connsiteX4299" fmla="*/ 2059336 w 6530564"/>
              <a:gd name="connsiteY4299" fmla="*/ 5413704 h 6858000"/>
              <a:gd name="connsiteX4300" fmla="*/ 2059384 w 6530564"/>
              <a:gd name="connsiteY4300" fmla="*/ 5410736 h 6858000"/>
              <a:gd name="connsiteX4301" fmla="*/ 2055262 w 6530564"/>
              <a:gd name="connsiteY4301" fmla="*/ 5400017 h 6858000"/>
              <a:gd name="connsiteX4302" fmla="*/ 2068636 w 6530564"/>
              <a:gd name="connsiteY4302" fmla="*/ 5419749 h 6858000"/>
              <a:gd name="connsiteX4303" fmla="*/ 2074568 w 6530564"/>
              <a:gd name="connsiteY4303" fmla="*/ 5427506 h 6858000"/>
              <a:gd name="connsiteX4304" fmla="*/ 2093075 w 6530564"/>
              <a:gd name="connsiteY4304" fmla="*/ 5444275 h 6858000"/>
              <a:gd name="connsiteX4305" fmla="*/ 2096976 w 6530564"/>
              <a:gd name="connsiteY4305" fmla="*/ 5446663 h 6858000"/>
              <a:gd name="connsiteX4306" fmla="*/ 2101272 w 6530564"/>
              <a:gd name="connsiteY4306" fmla="*/ 5451702 h 6858000"/>
              <a:gd name="connsiteX4307" fmla="*/ 2190614 w 6530564"/>
              <a:gd name="connsiteY4307" fmla="*/ 5532655 h 6858000"/>
              <a:gd name="connsiteX4308" fmla="*/ 2190957 w 6530564"/>
              <a:gd name="connsiteY4308" fmla="*/ 5532205 h 6858000"/>
              <a:gd name="connsiteX4309" fmla="*/ 2192913 w 6530564"/>
              <a:gd name="connsiteY4309" fmla="*/ 5534621 h 6858000"/>
              <a:gd name="connsiteX4310" fmla="*/ 2345065 w 6530564"/>
              <a:gd name="connsiteY4310" fmla="*/ 5651238 h 6858000"/>
              <a:gd name="connsiteX4311" fmla="*/ 2345801 w 6530564"/>
              <a:gd name="connsiteY4311" fmla="*/ 5651144 h 6858000"/>
              <a:gd name="connsiteX4312" fmla="*/ 2353680 w 6530564"/>
              <a:gd name="connsiteY4312" fmla="*/ 5653734 h 6858000"/>
              <a:gd name="connsiteX4313" fmla="*/ 2354677 w 6530564"/>
              <a:gd name="connsiteY4313" fmla="*/ 5658406 h 6858000"/>
              <a:gd name="connsiteX4314" fmla="*/ 2354729 w 6530564"/>
              <a:gd name="connsiteY4314" fmla="*/ 5658644 h 6858000"/>
              <a:gd name="connsiteX4315" fmla="*/ 2365695 w 6530564"/>
              <a:gd name="connsiteY4315" fmla="*/ 5667049 h 6858000"/>
              <a:gd name="connsiteX4316" fmla="*/ 2371685 w 6530564"/>
              <a:gd name="connsiteY4316" fmla="*/ 5669425 h 6858000"/>
              <a:gd name="connsiteX4317" fmla="*/ 2370688 w 6530564"/>
              <a:gd name="connsiteY4317" fmla="*/ 5664753 h 6858000"/>
              <a:gd name="connsiteX4318" fmla="*/ 2369689 w 6530564"/>
              <a:gd name="connsiteY4318" fmla="*/ 5660084 h 6858000"/>
              <a:gd name="connsiteX4319" fmla="*/ 2387695 w 6530564"/>
              <a:gd name="connsiteY4319" fmla="*/ 5675773 h 6858000"/>
              <a:gd name="connsiteX4320" fmla="*/ 2388692 w 6530564"/>
              <a:gd name="connsiteY4320" fmla="*/ 5680444 h 6858000"/>
              <a:gd name="connsiteX4321" fmla="*/ 2394361 w 6530564"/>
              <a:gd name="connsiteY4321" fmla="*/ 5684116 h 6858000"/>
              <a:gd name="connsiteX4322" fmla="*/ 2400030 w 6530564"/>
              <a:gd name="connsiteY4322" fmla="*/ 5687790 h 6858000"/>
              <a:gd name="connsiteX4323" fmla="*/ 2405825 w 6530564"/>
              <a:gd name="connsiteY4323" fmla="*/ 5692047 h 6858000"/>
              <a:gd name="connsiteX4324" fmla="*/ 2409797 w 6530564"/>
              <a:gd name="connsiteY4324" fmla="*/ 5696759 h 6858000"/>
              <a:gd name="connsiteX4325" fmla="*/ 2414794 w 6530564"/>
              <a:gd name="connsiteY4325" fmla="*/ 5700011 h 6858000"/>
              <a:gd name="connsiteX4326" fmla="*/ 2432881 w 6530564"/>
              <a:gd name="connsiteY4326" fmla="*/ 5701530 h 6858000"/>
              <a:gd name="connsiteX4327" fmla="*/ 2441390 w 6530564"/>
              <a:gd name="connsiteY4327" fmla="*/ 5698491 h 6858000"/>
              <a:gd name="connsiteX4328" fmla="*/ 2430801 w 6530564"/>
              <a:gd name="connsiteY4328" fmla="*/ 5694648 h 6858000"/>
              <a:gd name="connsiteX4329" fmla="*/ 2423109 w 6530564"/>
              <a:gd name="connsiteY4329" fmla="*/ 5687744 h 6858000"/>
              <a:gd name="connsiteX4330" fmla="*/ 2429054 w 6530564"/>
              <a:gd name="connsiteY4330" fmla="*/ 5686473 h 6858000"/>
              <a:gd name="connsiteX4331" fmla="*/ 2503749 w 6530564"/>
              <a:gd name="connsiteY4331" fmla="*/ 5738894 h 6858000"/>
              <a:gd name="connsiteX4332" fmla="*/ 2509419 w 6530564"/>
              <a:gd name="connsiteY4332" fmla="*/ 5742568 h 6858000"/>
              <a:gd name="connsiteX4333" fmla="*/ 2500075 w 6530564"/>
              <a:gd name="connsiteY4333" fmla="*/ 5744562 h 6858000"/>
              <a:gd name="connsiteX4334" fmla="*/ 2519077 w 6530564"/>
              <a:gd name="connsiteY4334" fmla="*/ 5764924 h 6858000"/>
              <a:gd name="connsiteX4335" fmla="*/ 2540756 w 6530564"/>
              <a:gd name="connsiteY4335" fmla="*/ 5774946 h 6858000"/>
              <a:gd name="connsiteX4336" fmla="*/ 2545427 w 6530564"/>
              <a:gd name="connsiteY4336" fmla="*/ 5773948 h 6858000"/>
              <a:gd name="connsiteX4337" fmla="*/ 2550097 w 6530564"/>
              <a:gd name="connsiteY4337" fmla="*/ 5772950 h 6858000"/>
              <a:gd name="connsiteX4338" fmla="*/ 2572773 w 6530564"/>
              <a:gd name="connsiteY4338" fmla="*/ 5787641 h 6858000"/>
              <a:gd name="connsiteX4339" fmla="*/ 2582118 w 6530564"/>
              <a:gd name="connsiteY4339" fmla="*/ 5785645 h 6858000"/>
              <a:gd name="connsiteX4340" fmla="*/ 2650143 w 6530564"/>
              <a:gd name="connsiteY4340" fmla="*/ 5829723 h 6858000"/>
              <a:gd name="connsiteX4341" fmla="*/ 2670824 w 6530564"/>
              <a:gd name="connsiteY4341" fmla="*/ 5835072 h 6858000"/>
              <a:gd name="connsiteX4342" fmla="*/ 2684158 w 6530564"/>
              <a:gd name="connsiteY4342" fmla="*/ 5851761 h 6858000"/>
              <a:gd name="connsiteX4343" fmla="*/ 2874588 w 6530564"/>
              <a:gd name="connsiteY4343" fmla="*/ 5942950 h 6858000"/>
              <a:gd name="connsiteX4344" fmla="*/ 2956629 w 6530564"/>
              <a:gd name="connsiteY4344" fmla="*/ 5984033 h 6858000"/>
              <a:gd name="connsiteX4345" fmla="*/ 3003657 w 6530564"/>
              <a:gd name="connsiteY4345" fmla="*/ 5998405 h 6858000"/>
              <a:gd name="connsiteX4346" fmla="*/ 3010325 w 6530564"/>
              <a:gd name="connsiteY4346" fmla="*/ 6006750 h 6858000"/>
              <a:gd name="connsiteX4347" fmla="*/ 3052682 w 6530564"/>
              <a:gd name="connsiteY4347" fmla="*/ 6022121 h 6858000"/>
              <a:gd name="connsiteX4348" fmla="*/ 3132727 w 6530564"/>
              <a:gd name="connsiteY4348" fmla="*/ 6053863 h 6858000"/>
              <a:gd name="connsiteX4349" fmla="*/ 3306831 w 6530564"/>
              <a:gd name="connsiteY4349" fmla="*/ 6114351 h 6858000"/>
              <a:gd name="connsiteX4350" fmla="*/ 3409233 w 6530564"/>
              <a:gd name="connsiteY4350" fmla="*/ 6136431 h 6858000"/>
              <a:gd name="connsiteX4351" fmla="*/ 3520977 w 6530564"/>
              <a:gd name="connsiteY4351" fmla="*/ 6156515 h 6858000"/>
              <a:gd name="connsiteX4352" fmla="*/ 3704103 w 6530564"/>
              <a:gd name="connsiteY4352" fmla="*/ 6190654 h 6858000"/>
              <a:gd name="connsiteX4353" fmla="*/ 3841878 w 6530564"/>
              <a:gd name="connsiteY4353" fmla="*/ 6195409 h 6858000"/>
              <a:gd name="connsiteX4354" fmla="*/ 3935617 w 6530564"/>
              <a:gd name="connsiteY4354" fmla="*/ 6199803 h 6858000"/>
              <a:gd name="connsiteX4355" fmla="*/ 4050037 w 6530564"/>
              <a:gd name="connsiteY4355" fmla="*/ 6209548 h 6858000"/>
              <a:gd name="connsiteX4356" fmla="*/ 4164456 w 6530564"/>
              <a:gd name="connsiteY4356" fmla="*/ 6219291 h 6858000"/>
              <a:gd name="connsiteX4357" fmla="*/ 4208491 w 6530564"/>
              <a:gd name="connsiteY4357" fmla="*/ 6219652 h 6858000"/>
              <a:gd name="connsiteX4358" fmla="*/ 4280553 w 6530564"/>
              <a:gd name="connsiteY4358" fmla="*/ 6214026 h 6858000"/>
              <a:gd name="connsiteX4359" fmla="*/ 4299237 w 6530564"/>
              <a:gd name="connsiteY4359" fmla="*/ 6210033 h 6858000"/>
              <a:gd name="connsiteX4360" fmla="*/ 4376966 w 6530564"/>
              <a:gd name="connsiteY4360" fmla="*/ 6208079 h 6858000"/>
              <a:gd name="connsiteX4361" fmla="*/ 4381639 w 6530564"/>
              <a:gd name="connsiteY4361" fmla="*/ 6207082 h 6858000"/>
              <a:gd name="connsiteX4362" fmla="*/ 4382636 w 6530564"/>
              <a:gd name="connsiteY4362" fmla="*/ 6211752 h 6858000"/>
              <a:gd name="connsiteX4363" fmla="*/ 4391979 w 6530564"/>
              <a:gd name="connsiteY4363" fmla="*/ 6209755 h 6858000"/>
              <a:gd name="connsiteX4364" fmla="*/ 4390980 w 6530564"/>
              <a:gd name="connsiteY4364" fmla="*/ 6205086 h 6858000"/>
              <a:gd name="connsiteX4365" fmla="*/ 4386310 w 6530564"/>
              <a:gd name="connsiteY4365" fmla="*/ 6206084 h 6858000"/>
              <a:gd name="connsiteX4366" fmla="*/ 4408667 w 6530564"/>
              <a:gd name="connsiteY4366" fmla="*/ 6196422 h 6858000"/>
              <a:gd name="connsiteX4367" fmla="*/ 4653556 w 6530564"/>
              <a:gd name="connsiteY4367" fmla="*/ 6153870 h 6858000"/>
              <a:gd name="connsiteX4368" fmla="*/ 4745978 w 6530564"/>
              <a:gd name="connsiteY4368" fmla="*/ 6129242 h 6858000"/>
              <a:gd name="connsiteX4369" fmla="*/ 4900802 w 6530564"/>
              <a:gd name="connsiteY4369" fmla="*/ 6076627 h 6858000"/>
              <a:gd name="connsiteX4370" fmla="*/ 5058301 w 6530564"/>
              <a:gd name="connsiteY4370" fmla="*/ 6013674 h 6858000"/>
              <a:gd name="connsiteX4371" fmla="*/ 5152401 w 6530564"/>
              <a:gd name="connsiteY4371" fmla="*/ 5974033 h 6858000"/>
              <a:gd name="connsiteX4372" fmla="*/ 5184101 w 6530564"/>
              <a:gd name="connsiteY4372" fmla="*/ 5962374 h 6858000"/>
              <a:gd name="connsiteX4373" fmla="*/ 5245504 w 6530564"/>
              <a:gd name="connsiteY4373" fmla="*/ 5929720 h 6858000"/>
              <a:gd name="connsiteX4374" fmla="*/ 5246501 w 6530564"/>
              <a:gd name="connsiteY4374" fmla="*/ 5934392 h 6858000"/>
              <a:gd name="connsiteX4375" fmla="*/ 5251173 w 6530564"/>
              <a:gd name="connsiteY4375" fmla="*/ 5933393 h 6858000"/>
              <a:gd name="connsiteX4376" fmla="*/ 5260514 w 6530564"/>
              <a:gd name="connsiteY4376" fmla="*/ 5931398 h 6858000"/>
              <a:gd name="connsiteX4377" fmla="*/ 5264188 w 6530564"/>
              <a:gd name="connsiteY4377" fmla="*/ 5925730 h 6858000"/>
              <a:gd name="connsiteX4378" fmla="*/ 5274527 w 6530564"/>
              <a:gd name="connsiteY4378" fmla="*/ 5928403 h 6858000"/>
              <a:gd name="connsiteX4379" fmla="*/ 5272531 w 6530564"/>
              <a:gd name="connsiteY4379" fmla="*/ 5919062 h 6858000"/>
              <a:gd name="connsiteX4380" fmla="*/ 5277203 w 6530564"/>
              <a:gd name="connsiteY4380" fmla="*/ 5918063 h 6858000"/>
              <a:gd name="connsiteX4381" fmla="*/ 5285546 w 6530564"/>
              <a:gd name="connsiteY4381" fmla="*/ 5911397 h 6858000"/>
              <a:gd name="connsiteX4382" fmla="*/ 5275207 w 6530564"/>
              <a:gd name="connsiteY4382" fmla="*/ 5908722 h 6858000"/>
              <a:gd name="connsiteX4383" fmla="*/ 5276205 w 6530564"/>
              <a:gd name="connsiteY4383" fmla="*/ 5913393 h 6858000"/>
              <a:gd name="connsiteX4384" fmla="*/ 5270536 w 6530564"/>
              <a:gd name="connsiteY4384" fmla="*/ 5909721 h 6858000"/>
              <a:gd name="connsiteX4385" fmla="*/ 5379329 w 6530564"/>
              <a:gd name="connsiteY4385" fmla="*/ 5847404 h 6858000"/>
              <a:gd name="connsiteX4386" fmla="*/ 5542857 w 6530564"/>
              <a:gd name="connsiteY4386" fmla="*/ 5744086 h 6858000"/>
              <a:gd name="connsiteX4387" fmla="*/ 5543855 w 6530564"/>
              <a:gd name="connsiteY4387" fmla="*/ 5748759 h 6858000"/>
              <a:gd name="connsiteX4388" fmla="*/ 5539183 w 6530564"/>
              <a:gd name="connsiteY4388" fmla="*/ 5749756 h 6858000"/>
              <a:gd name="connsiteX4389" fmla="*/ 5536507 w 6530564"/>
              <a:gd name="connsiteY4389" fmla="*/ 5760095 h 6858000"/>
              <a:gd name="connsiteX4390" fmla="*/ 5544853 w 6530564"/>
              <a:gd name="connsiteY4390" fmla="*/ 5753429 h 6858000"/>
              <a:gd name="connsiteX4391" fmla="*/ 5553195 w 6530564"/>
              <a:gd name="connsiteY4391" fmla="*/ 5746762 h 6858000"/>
              <a:gd name="connsiteX4392" fmla="*/ 5568208 w 6530564"/>
              <a:gd name="connsiteY4392" fmla="*/ 5748439 h 6858000"/>
              <a:gd name="connsiteX4393" fmla="*/ 5565793 w 6530564"/>
              <a:gd name="connsiteY4393" fmla="*/ 5742849 h 6858000"/>
              <a:gd name="connsiteX4394" fmla="*/ 5563150 w 6530564"/>
              <a:gd name="connsiteY4394" fmla="*/ 5743821 h 6858000"/>
              <a:gd name="connsiteX4395" fmla="*/ 5569884 w 6530564"/>
              <a:gd name="connsiteY4395" fmla="*/ 5733428 h 6858000"/>
              <a:gd name="connsiteX4396" fmla="*/ 5555871 w 6530564"/>
              <a:gd name="connsiteY4396" fmla="*/ 5736423 h 6858000"/>
              <a:gd name="connsiteX4397" fmla="*/ 5595597 w 6530564"/>
              <a:gd name="connsiteY4397" fmla="*/ 5693746 h 6858000"/>
              <a:gd name="connsiteX4398" fmla="*/ 5601265 w 6530564"/>
              <a:gd name="connsiteY4398" fmla="*/ 5697419 h 6858000"/>
              <a:gd name="connsiteX4399" fmla="*/ 5654005 w 6530564"/>
              <a:gd name="connsiteY4399" fmla="*/ 5647078 h 6858000"/>
              <a:gd name="connsiteX4400" fmla="*/ 5650333 w 6530564"/>
              <a:gd name="connsiteY4400" fmla="*/ 5652747 h 6858000"/>
              <a:gd name="connsiteX4401" fmla="*/ 5713411 w 6530564"/>
              <a:gd name="connsiteY4401" fmla="*/ 5605080 h 6858000"/>
              <a:gd name="connsiteX4402" fmla="*/ 5717085 w 6530564"/>
              <a:gd name="connsiteY4402" fmla="*/ 5599412 h 6858000"/>
              <a:gd name="connsiteX4403" fmla="*/ 5698401 w 6530564"/>
              <a:gd name="connsiteY4403" fmla="*/ 5603403 h 6858000"/>
              <a:gd name="connsiteX4404" fmla="*/ 5739123 w 6530564"/>
              <a:gd name="connsiteY4404" fmla="*/ 5565397 h 6858000"/>
              <a:gd name="connsiteX4405" fmla="*/ 5749465 w 6530564"/>
              <a:gd name="connsiteY4405" fmla="*/ 5568074 h 6858000"/>
              <a:gd name="connsiteX4406" fmla="*/ 5755813 w 6530564"/>
              <a:gd name="connsiteY4406" fmla="*/ 5552065 h 6858000"/>
              <a:gd name="connsiteX4407" fmla="*/ 5759485 w 6530564"/>
              <a:gd name="connsiteY4407" fmla="*/ 5546395 h 6858000"/>
              <a:gd name="connsiteX4408" fmla="*/ 5766831 w 6530564"/>
              <a:gd name="connsiteY4408" fmla="*/ 5535057 h 6858000"/>
              <a:gd name="connsiteX4409" fmla="*/ 5757489 w 6530564"/>
              <a:gd name="connsiteY4409" fmla="*/ 5537052 h 6858000"/>
              <a:gd name="connsiteX4410" fmla="*/ 5752817 w 6530564"/>
              <a:gd name="connsiteY4410" fmla="*/ 5538051 h 6858000"/>
              <a:gd name="connsiteX4411" fmla="*/ 5840612 w 6530564"/>
              <a:gd name="connsiteY4411" fmla="*/ 5446031 h 6858000"/>
              <a:gd name="connsiteX4412" fmla="*/ 5875984 w 6530564"/>
              <a:gd name="connsiteY4412" fmla="*/ 5428705 h 6858000"/>
              <a:gd name="connsiteX4413" fmla="*/ 5876981 w 6530564"/>
              <a:gd name="connsiteY4413" fmla="*/ 5433377 h 6858000"/>
              <a:gd name="connsiteX4414" fmla="*/ 5881654 w 6530564"/>
              <a:gd name="connsiteY4414" fmla="*/ 5432378 h 6858000"/>
              <a:gd name="connsiteX4415" fmla="*/ 5888999 w 6530564"/>
              <a:gd name="connsiteY4415" fmla="*/ 5421040 h 6858000"/>
              <a:gd name="connsiteX4416" fmla="*/ 5892673 w 6530564"/>
              <a:gd name="connsiteY4416" fmla="*/ 5415372 h 6858000"/>
              <a:gd name="connsiteX4417" fmla="*/ 5894349 w 6530564"/>
              <a:gd name="connsiteY4417" fmla="*/ 5400360 h 6858000"/>
              <a:gd name="connsiteX4418" fmla="*/ 5910040 w 6530564"/>
              <a:gd name="connsiteY4418" fmla="*/ 5382356 h 6858000"/>
              <a:gd name="connsiteX4419" fmla="*/ 5885009 w 6530564"/>
              <a:gd name="connsiteY4419" fmla="*/ 5402357 h 6858000"/>
              <a:gd name="connsiteX4420" fmla="*/ 5887003 w 6530564"/>
              <a:gd name="connsiteY4420" fmla="*/ 5411699 h 6858000"/>
              <a:gd name="connsiteX4421" fmla="*/ 5883331 w 6530564"/>
              <a:gd name="connsiteY4421" fmla="*/ 5417368 h 6858000"/>
              <a:gd name="connsiteX4422" fmla="*/ 5878661 w 6530564"/>
              <a:gd name="connsiteY4422" fmla="*/ 5418365 h 6858000"/>
              <a:gd name="connsiteX4423" fmla="*/ 5875984 w 6530564"/>
              <a:gd name="connsiteY4423" fmla="*/ 5428705 h 6858000"/>
              <a:gd name="connsiteX4424" fmla="*/ 5797893 w 6530564"/>
              <a:gd name="connsiteY4424" fmla="*/ 5474694 h 6858000"/>
              <a:gd name="connsiteX4425" fmla="*/ 5788553 w 6530564"/>
              <a:gd name="connsiteY4425" fmla="*/ 5476691 h 6858000"/>
              <a:gd name="connsiteX4426" fmla="*/ 5787554 w 6530564"/>
              <a:gd name="connsiteY4426" fmla="*/ 5472019 h 6858000"/>
              <a:gd name="connsiteX4427" fmla="*/ 5783880 w 6530564"/>
              <a:gd name="connsiteY4427" fmla="*/ 5477689 h 6858000"/>
              <a:gd name="connsiteX4428" fmla="*/ 5779209 w 6530564"/>
              <a:gd name="connsiteY4428" fmla="*/ 5478686 h 6858000"/>
              <a:gd name="connsiteX4429" fmla="*/ 5809467 w 6530564"/>
              <a:gd name="connsiteY4429" fmla="*/ 5437421 h 6858000"/>
              <a:gd name="connsiteX4430" fmla="*/ 5851753 w 6530564"/>
              <a:gd name="connsiteY4430" fmla="*/ 5406742 h 6858000"/>
              <a:gd name="connsiteX4431" fmla="*/ 5852311 w 6530564"/>
              <a:gd name="connsiteY4431" fmla="*/ 5409342 h 6858000"/>
              <a:gd name="connsiteX4432" fmla="*/ 5855983 w 6530564"/>
              <a:gd name="connsiteY4432" fmla="*/ 5403674 h 6858000"/>
              <a:gd name="connsiteX4433" fmla="*/ 5872672 w 6530564"/>
              <a:gd name="connsiteY4433" fmla="*/ 5390339 h 6858000"/>
              <a:gd name="connsiteX4434" fmla="*/ 5868998 w 6530564"/>
              <a:gd name="connsiteY4434" fmla="*/ 5396009 h 6858000"/>
              <a:gd name="connsiteX4435" fmla="*/ 5873671 w 6530564"/>
              <a:gd name="connsiteY4435" fmla="*/ 5395010 h 6858000"/>
              <a:gd name="connsiteX4436" fmla="*/ 5877343 w 6530564"/>
              <a:gd name="connsiteY4436" fmla="*/ 5389341 h 6858000"/>
              <a:gd name="connsiteX4437" fmla="*/ 5944096 w 6530564"/>
              <a:gd name="connsiteY4437" fmla="*/ 5336008 h 6858000"/>
              <a:gd name="connsiteX4438" fmla="*/ 5954436 w 6530564"/>
              <a:gd name="connsiteY4438" fmla="*/ 5338681 h 6858000"/>
              <a:gd name="connsiteX4439" fmla="*/ 5936071 w 6530564"/>
              <a:gd name="connsiteY4439" fmla="*/ 5367026 h 6858000"/>
              <a:gd name="connsiteX4440" fmla="*/ 6011847 w 6530564"/>
              <a:gd name="connsiteY4440" fmla="*/ 5287342 h 6858000"/>
              <a:gd name="connsiteX4441" fmla="*/ 6021190 w 6530564"/>
              <a:gd name="connsiteY4441" fmla="*/ 5285346 h 6858000"/>
              <a:gd name="connsiteX4442" fmla="*/ 6023863 w 6530564"/>
              <a:gd name="connsiteY4442" fmla="*/ 5275006 h 6858000"/>
              <a:gd name="connsiteX4443" fmla="*/ 6041233 w 6530564"/>
              <a:gd name="connsiteY4443" fmla="*/ 5241991 h 6858000"/>
              <a:gd name="connsiteX4444" fmla="*/ 6047899 w 6530564"/>
              <a:gd name="connsiteY4444" fmla="*/ 5250335 h 6858000"/>
              <a:gd name="connsiteX4445" fmla="*/ 6054247 w 6530564"/>
              <a:gd name="connsiteY4445" fmla="*/ 5234325 h 6858000"/>
              <a:gd name="connsiteX4446" fmla="*/ 6057920 w 6530564"/>
              <a:gd name="connsiteY4446" fmla="*/ 5228658 h 6858000"/>
              <a:gd name="connsiteX4447" fmla="*/ 6062591 w 6530564"/>
              <a:gd name="connsiteY4447" fmla="*/ 5227659 h 6858000"/>
              <a:gd name="connsiteX4448" fmla="*/ 6061593 w 6530564"/>
              <a:gd name="connsiteY4448" fmla="*/ 5222988 h 6858000"/>
              <a:gd name="connsiteX4449" fmla="*/ 6057920 w 6530564"/>
              <a:gd name="connsiteY4449" fmla="*/ 5228658 h 6858000"/>
              <a:gd name="connsiteX4450" fmla="*/ 6053250 w 6530564"/>
              <a:gd name="connsiteY4450" fmla="*/ 5229655 h 6858000"/>
              <a:gd name="connsiteX4451" fmla="*/ 6068941 w 6530564"/>
              <a:gd name="connsiteY4451" fmla="*/ 5211651 h 6858000"/>
              <a:gd name="connsiteX4452" fmla="*/ 6069937 w 6530564"/>
              <a:gd name="connsiteY4452" fmla="*/ 5216321 h 6858000"/>
              <a:gd name="connsiteX4453" fmla="*/ 6153103 w 6530564"/>
              <a:gd name="connsiteY4453" fmla="*/ 5056910 h 6858000"/>
              <a:gd name="connsiteX4454" fmla="*/ 6220259 w 6530564"/>
              <a:gd name="connsiteY4454" fmla="*/ 4891153 h 6858000"/>
              <a:gd name="connsiteX4455" fmla="*/ 6232593 w 6530564"/>
              <a:gd name="connsiteY4455" fmla="*/ 4903170 h 6858000"/>
              <a:gd name="connsiteX4456" fmla="*/ 6266691 w 6530564"/>
              <a:gd name="connsiteY4456" fmla="*/ 4788433 h 6858000"/>
              <a:gd name="connsiteX4457" fmla="*/ 6282822 w 6530564"/>
              <a:gd name="connsiteY4457" fmla="*/ 4732481 h 6858000"/>
              <a:gd name="connsiteX4458" fmla="*/ 6302855 w 6530564"/>
              <a:gd name="connsiteY4458" fmla="*/ 4672815 h 6858000"/>
              <a:gd name="connsiteX4459" fmla="*/ 6305460 w 6530564"/>
              <a:gd name="connsiteY4459" fmla="*/ 4672697 h 6858000"/>
              <a:gd name="connsiteX4460" fmla="*/ 6313804 w 6530564"/>
              <a:gd name="connsiteY4460" fmla="*/ 4666031 h 6858000"/>
              <a:gd name="connsiteX4461" fmla="*/ 6318475 w 6530564"/>
              <a:gd name="connsiteY4461" fmla="*/ 4665033 h 6858000"/>
              <a:gd name="connsiteX4462" fmla="*/ 6322827 w 6530564"/>
              <a:gd name="connsiteY4462" fmla="*/ 4639682 h 6858000"/>
              <a:gd name="connsiteX4463" fmla="*/ 6330175 w 6530564"/>
              <a:gd name="connsiteY4463" fmla="*/ 4628345 h 6858000"/>
              <a:gd name="connsiteX4464" fmla="*/ 6329177 w 6530564"/>
              <a:gd name="connsiteY4464" fmla="*/ 4623672 h 6858000"/>
              <a:gd name="connsiteX4465" fmla="*/ 6324505 w 6530564"/>
              <a:gd name="connsiteY4465" fmla="*/ 4624671 h 6858000"/>
              <a:gd name="connsiteX4466" fmla="*/ 6348900 w 6530564"/>
              <a:gd name="connsiteY4466" fmla="*/ 4555965 h 6858000"/>
              <a:gd name="connsiteX4467" fmla="*/ 6345907 w 6530564"/>
              <a:gd name="connsiteY4467" fmla="*/ 4541951 h 6858000"/>
              <a:gd name="connsiteX4468" fmla="*/ 6330216 w 6530564"/>
              <a:gd name="connsiteY4468" fmla="*/ 4559955 h 6858000"/>
              <a:gd name="connsiteX4469" fmla="*/ 6336883 w 6530564"/>
              <a:gd name="connsiteY4469" fmla="*/ 4568299 h 6858000"/>
              <a:gd name="connsiteX4470" fmla="*/ 6314844 w 6530564"/>
              <a:gd name="connsiteY4470" fmla="*/ 4602314 h 6858000"/>
              <a:gd name="connsiteX4471" fmla="*/ 6321192 w 6530564"/>
              <a:gd name="connsiteY4471" fmla="*/ 4586304 h 6858000"/>
              <a:gd name="connsiteX4472" fmla="*/ 6273761 w 6530564"/>
              <a:gd name="connsiteY4472" fmla="*/ 4684354 h 6858000"/>
              <a:gd name="connsiteX4473" fmla="*/ 6228327 w 6530564"/>
              <a:gd name="connsiteY4473" fmla="*/ 4791746 h 6858000"/>
              <a:gd name="connsiteX4474" fmla="*/ 6218983 w 6530564"/>
              <a:gd name="connsiteY4474" fmla="*/ 4793740 h 6858000"/>
              <a:gd name="connsiteX4475" fmla="*/ 6164885 w 6530564"/>
              <a:gd name="connsiteY4475" fmla="*/ 4883446 h 6858000"/>
              <a:gd name="connsiteX4476" fmla="*/ 6142846 w 6530564"/>
              <a:gd name="connsiteY4476" fmla="*/ 4917459 h 6858000"/>
              <a:gd name="connsiteX4477" fmla="*/ 6136497 w 6530564"/>
              <a:gd name="connsiteY4477" fmla="*/ 4933470 h 6858000"/>
              <a:gd name="connsiteX4478" fmla="*/ 6117135 w 6530564"/>
              <a:gd name="connsiteY4478" fmla="*/ 4957143 h 6858000"/>
              <a:gd name="connsiteX4479" fmla="*/ 6085074 w 6530564"/>
              <a:gd name="connsiteY4479" fmla="*/ 5012834 h 6858000"/>
              <a:gd name="connsiteX4480" fmla="*/ 6052017 w 6530564"/>
              <a:gd name="connsiteY4480" fmla="*/ 5063855 h 6858000"/>
              <a:gd name="connsiteX4481" fmla="*/ 5949849 w 6530564"/>
              <a:gd name="connsiteY4481" fmla="*/ 5202903 h 6858000"/>
              <a:gd name="connsiteX4482" fmla="*/ 5919467 w 6530564"/>
              <a:gd name="connsiteY4482" fmla="*/ 5243586 h 6858000"/>
              <a:gd name="connsiteX4483" fmla="*/ 5913797 w 6530564"/>
              <a:gd name="connsiteY4483" fmla="*/ 5239912 h 6858000"/>
              <a:gd name="connsiteX4484" fmla="*/ 5798296 w 6530564"/>
              <a:gd name="connsiteY4484" fmla="*/ 5362272 h 6858000"/>
              <a:gd name="connsiteX4485" fmla="*/ 5770589 w 6530564"/>
              <a:gd name="connsiteY4485" fmla="*/ 5392612 h 6858000"/>
              <a:gd name="connsiteX4486" fmla="*/ 5726193 w 6530564"/>
              <a:gd name="connsiteY4486" fmla="*/ 5436286 h 6858000"/>
              <a:gd name="connsiteX4487" fmla="*/ 5560309 w 6530564"/>
              <a:gd name="connsiteY4487" fmla="*/ 5574296 h 6858000"/>
              <a:gd name="connsiteX4488" fmla="*/ 5511241 w 6530564"/>
              <a:gd name="connsiteY4488" fmla="*/ 5618968 h 6858000"/>
              <a:gd name="connsiteX4489" fmla="*/ 5501899 w 6530564"/>
              <a:gd name="connsiteY4489" fmla="*/ 5620964 h 6858000"/>
              <a:gd name="connsiteX4490" fmla="*/ 5462853 w 6530564"/>
              <a:gd name="connsiteY4490" fmla="*/ 5643958 h 6858000"/>
              <a:gd name="connsiteX4491" fmla="*/ 5434147 w 6530564"/>
              <a:gd name="connsiteY4491" fmla="*/ 5669628 h 6858000"/>
              <a:gd name="connsiteX4492" fmla="*/ 5335695 w 6530564"/>
              <a:gd name="connsiteY4492" fmla="*/ 5734620 h 6858000"/>
              <a:gd name="connsiteX4493" fmla="*/ 5279961 w 6530564"/>
              <a:gd name="connsiteY4493" fmla="*/ 5770948 h 6858000"/>
              <a:gd name="connsiteX4494" fmla="*/ 5196201 w 6530564"/>
              <a:gd name="connsiteY4494" fmla="*/ 5813264 h 6858000"/>
              <a:gd name="connsiteX4495" fmla="*/ 5184185 w 6530564"/>
              <a:gd name="connsiteY4495" fmla="*/ 5825600 h 6858000"/>
              <a:gd name="connsiteX4496" fmla="*/ 5148811 w 6530564"/>
              <a:gd name="connsiteY4496" fmla="*/ 5842926 h 6858000"/>
              <a:gd name="connsiteX4497" fmla="*/ 5098429 w 6530564"/>
              <a:gd name="connsiteY4497" fmla="*/ 5858574 h 6858000"/>
              <a:gd name="connsiteX4498" fmla="*/ 5093078 w 6530564"/>
              <a:gd name="connsiteY4498" fmla="*/ 5879254 h 6858000"/>
              <a:gd name="connsiteX4499" fmla="*/ 5071717 w 6530564"/>
              <a:gd name="connsiteY4499" fmla="*/ 5893584 h 6858000"/>
              <a:gd name="connsiteX4500" fmla="*/ 4963607 w 6530564"/>
              <a:gd name="connsiteY4500" fmla="*/ 5936220 h 6858000"/>
              <a:gd name="connsiteX4501" fmla="*/ 4943924 w 6530564"/>
              <a:gd name="connsiteY4501" fmla="*/ 5935541 h 6858000"/>
              <a:gd name="connsiteX4502" fmla="*/ 4931907 w 6530564"/>
              <a:gd name="connsiteY4502" fmla="*/ 5947877 h 6858000"/>
              <a:gd name="connsiteX4503" fmla="*/ 4927236 w 6530564"/>
              <a:gd name="connsiteY4503" fmla="*/ 5948876 h 6858000"/>
              <a:gd name="connsiteX4504" fmla="*/ 4813453 w 6530564"/>
              <a:gd name="connsiteY4504" fmla="*/ 5987836 h 6858000"/>
              <a:gd name="connsiteX4505" fmla="*/ 4812455 w 6530564"/>
              <a:gd name="connsiteY4505" fmla="*/ 5983165 h 6858000"/>
              <a:gd name="connsiteX4506" fmla="*/ 4789099 w 6530564"/>
              <a:gd name="connsiteY4506" fmla="*/ 5988156 h 6858000"/>
              <a:gd name="connsiteX4507" fmla="*/ 4763071 w 6530564"/>
              <a:gd name="connsiteY4507" fmla="*/ 6003484 h 6858000"/>
              <a:gd name="connsiteX4508" fmla="*/ 4747061 w 6530564"/>
              <a:gd name="connsiteY4508" fmla="*/ 5997136 h 6858000"/>
              <a:gd name="connsiteX4509" fmla="*/ 4687335 w 6530564"/>
              <a:gd name="connsiteY4509" fmla="*/ 6014782 h 6858000"/>
              <a:gd name="connsiteX4510" fmla="*/ 4642621 w 6530564"/>
              <a:gd name="connsiteY4510" fmla="*/ 6034102 h 6858000"/>
              <a:gd name="connsiteX4511" fmla="*/ 4636952 w 6530564"/>
              <a:gd name="connsiteY4511" fmla="*/ 6030429 h 6858000"/>
              <a:gd name="connsiteX4512" fmla="*/ 4563214 w 6530564"/>
              <a:gd name="connsiteY4512" fmla="*/ 6051067 h 6858000"/>
              <a:gd name="connsiteX4513" fmla="*/ 4553871 w 6530564"/>
              <a:gd name="connsiteY4513" fmla="*/ 6053063 h 6858000"/>
              <a:gd name="connsiteX4514" fmla="*/ 4552873 w 6530564"/>
              <a:gd name="connsiteY4514" fmla="*/ 6048393 h 6858000"/>
              <a:gd name="connsiteX4515" fmla="*/ 4547205 w 6530564"/>
              <a:gd name="connsiteY4515" fmla="*/ 6044719 h 6858000"/>
              <a:gd name="connsiteX4516" fmla="*/ 4543531 w 6530564"/>
              <a:gd name="connsiteY4516" fmla="*/ 6050388 h 6858000"/>
              <a:gd name="connsiteX4517" fmla="*/ 4494145 w 6530564"/>
              <a:gd name="connsiteY4517" fmla="*/ 6070708 h 6858000"/>
              <a:gd name="connsiteX4518" fmla="*/ 4478137 w 6530564"/>
              <a:gd name="connsiteY4518" fmla="*/ 6064359 h 6858000"/>
              <a:gd name="connsiteX4519" fmla="*/ 4479134 w 6530564"/>
              <a:gd name="connsiteY4519" fmla="*/ 6069030 h 6858000"/>
              <a:gd name="connsiteX4520" fmla="*/ 4459453 w 6530564"/>
              <a:gd name="connsiteY4520" fmla="*/ 6068351 h 6858000"/>
              <a:gd name="connsiteX4521" fmla="*/ 4432425 w 6530564"/>
              <a:gd name="connsiteY4521" fmla="*/ 6079010 h 6858000"/>
              <a:gd name="connsiteX4522" fmla="*/ 4404399 w 6530564"/>
              <a:gd name="connsiteY4522" fmla="*/ 6084998 h 6858000"/>
              <a:gd name="connsiteX4523" fmla="*/ 4394059 w 6530564"/>
              <a:gd name="connsiteY4523" fmla="*/ 6082323 h 6858000"/>
              <a:gd name="connsiteX4524" fmla="*/ 4379047 w 6530564"/>
              <a:gd name="connsiteY4524" fmla="*/ 6080645 h 6858000"/>
              <a:gd name="connsiteX4525" fmla="*/ 4374376 w 6530564"/>
              <a:gd name="connsiteY4525" fmla="*/ 6081644 h 6858000"/>
              <a:gd name="connsiteX4526" fmla="*/ 4292971 w 6530564"/>
              <a:gd name="connsiteY4526" fmla="*/ 6089266 h 6858000"/>
              <a:gd name="connsiteX4527" fmla="*/ 4193882 w 6530564"/>
              <a:gd name="connsiteY4527" fmla="*/ 6105553 h 6858000"/>
              <a:gd name="connsiteX4528" fmla="*/ 4184541 w 6530564"/>
              <a:gd name="connsiteY4528" fmla="*/ 6107549 h 6858000"/>
              <a:gd name="connsiteX4529" fmla="*/ 4178872 w 6530564"/>
              <a:gd name="connsiteY4529" fmla="*/ 6103875 h 6858000"/>
              <a:gd name="connsiteX4530" fmla="*/ 4174201 w 6530564"/>
              <a:gd name="connsiteY4530" fmla="*/ 6104874 h 6858000"/>
              <a:gd name="connsiteX4531" fmla="*/ 4146175 w 6530564"/>
              <a:gd name="connsiteY4531" fmla="*/ 6110861 h 6858000"/>
              <a:gd name="connsiteX4532" fmla="*/ 4141503 w 6530564"/>
              <a:gd name="connsiteY4532" fmla="*/ 6111859 h 6858000"/>
              <a:gd name="connsiteX4533" fmla="*/ 4135835 w 6530564"/>
              <a:gd name="connsiteY4533" fmla="*/ 6108185 h 6858000"/>
              <a:gd name="connsiteX4534" fmla="*/ 4131163 w 6530564"/>
              <a:gd name="connsiteY4534" fmla="*/ 6109183 h 6858000"/>
              <a:gd name="connsiteX4535" fmla="*/ 4092798 w 6530564"/>
              <a:gd name="connsiteY4535" fmla="*/ 6112497 h 6858000"/>
              <a:gd name="connsiteX4536" fmla="*/ 4082458 w 6530564"/>
              <a:gd name="connsiteY4536" fmla="*/ 6109821 h 6858000"/>
              <a:gd name="connsiteX4537" fmla="*/ 4052435 w 6530564"/>
              <a:gd name="connsiteY4537" fmla="*/ 6106468 h 6858000"/>
              <a:gd name="connsiteX4538" fmla="*/ 4053433 w 6530564"/>
              <a:gd name="connsiteY4538" fmla="*/ 6111138 h 6858000"/>
              <a:gd name="connsiteX4539" fmla="*/ 4043093 w 6530564"/>
              <a:gd name="connsiteY4539" fmla="*/ 6108462 h 6858000"/>
              <a:gd name="connsiteX4540" fmla="*/ 4049935 w 6530564"/>
              <a:gd name="connsiteY4540" fmla="*/ 6103338 h 6858000"/>
              <a:gd name="connsiteX4541" fmla="*/ 4045742 w 6530564"/>
              <a:gd name="connsiteY4541" fmla="*/ 6095312 h 6858000"/>
              <a:gd name="connsiteX4542" fmla="*/ 4059782 w 6530564"/>
              <a:gd name="connsiteY4542" fmla="*/ 6095129 h 6858000"/>
              <a:gd name="connsiteX4543" fmla="*/ 4208575 w 6530564"/>
              <a:gd name="connsiteY4543" fmla="*/ 6082877 h 6858000"/>
              <a:gd name="connsiteX4544" fmla="*/ 4574233 w 6530564"/>
              <a:gd name="connsiteY4544" fmla="*/ 6034059 h 6858000"/>
              <a:gd name="connsiteX4545" fmla="*/ 4653639 w 6530564"/>
              <a:gd name="connsiteY4545" fmla="*/ 6017096 h 6858000"/>
              <a:gd name="connsiteX4546" fmla="*/ 4666657 w 6530564"/>
              <a:gd name="connsiteY4546" fmla="*/ 6009430 h 6858000"/>
              <a:gd name="connsiteX4547" fmla="*/ 4671326 w 6530564"/>
              <a:gd name="connsiteY4547" fmla="*/ 6008432 h 6858000"/>
              <a:gd name="connsiteX4548" fmla="*/ 4680669 w 6530564"/>
              <a:gd name="connsiteY4548" fmla="*/ 6006436 h 6858000"/>
              <a:gd name="connsiteX4549" fmla="*/ 4777762 w 6530564"/>
              <a:gd name="connsiteY4549" fmla="*/ 5980809 h 6858000"/>
              <a:gd name="connsiteX4550" fmla="*/ 4917575 w 6530564"/>
              <a:gd name="connsiteY4550" fmla="*/ 5926517 h 6858000"/>
              <a:gd name="connsiteX4551" fmla="*/ 5024691 w 6530564"/>
              <a:gd name="connsiteY4551" fmla="*/ 5879212 h 6858000"/>
              <a:gd name="connsiteX4552" fmla="*/ 5063735 w 6530564"/>
              <a:gd name="connsiteY4552" fmla="*/ 5856218 h 6858000"/>
              <a:gd name="connsiteX4553" fmla="*/ 5078746 w 6530564"/>
              <a:gd name="connsiteY4553" fmla="*/ 5857895 h 6858000"/>
              <a:gd name="connsiteX4554" fmla="*/ 5094437 w 6530564"/>
              <a:gd name="connsiteY4554" fmla="*/ 5839890 h 6858000"/>
              <a:gd name="connsiteX4555" fmla="*/ 5130807 w 6530564"/>
              <a:gd name="connsiteY4555" fmla="*/ 5827235 h 6858000"/>
              <a:gd name="connsiteX4556" fmla="*/ 5253613 w 6530564"/>
              <a:gd name="connsiteY4556" fmla="*/ 5761925 h 6858000"/>
              <a:gd name="connsiteX4557" fmla="*/ 5273974 w 6530564"/>
              <a:gd name="connsiteY4557" fmla="*/ 5742921 h 6858000"/>
              <a:gd name="connsiteX4558" fmla="*/ 5398457 w 6530564"/>
              <a:gd name="connsiteY4558" fmla="*/ 5662600 h 6858000"/>
              <a:gd name="connsiteX4559" fmla="*/ 5508927 w 6530564"/>
              <a:gd name="connsiteY4559" fmla="*/ 5585273 h 6858000"/>
              <a:gd name="connsiteX4560" fmla="*/ 5516272 w 6530564"/>
              <a:gd name="connsiteY4560" fmla="*/ 5573935 h 6858000"/>
              <a:gd name="connsiteX4561" fmla="*/ 5517271 w 6530564"/>
              <a:gd name="connsiteY4561" fmla="*/ 5578605 h 6858000"/>
              <a:gd name="connsiteX4562" fmla="*/ 5566338 w 6530564"/>
              <a:gd name="connsiteY4562" fmla="*/ 5533934 h 6858000"/>
              <a:gd name="connsiteX4563" fmla="*/ 5597039 w 6530564"/>
              <a:gd name="connsiteY4563" fmla="*/ 5517607 h 6858000"/>
              <a:gd name="connsiteX4564" fmla="*/ 5590371 w 6530564"/>
              <a:gd name="connsiteY4564" fmla="*/ 5509261 h 6858000"/>
              <a:gd name="connsiteX4565" fmla="*/ 5610733 w 6530564"/>
              <a:gd name="connsiteY4565" fmla="*/ 5490259 h 6858000"/>
              <a:gd name="connsiteX4566" fmla="*/ 5625744 w 6530564"/>
              <a:gd name="connsiteY4566" fmla="*/ 5491937 h 6858000"/>
              <a:gd name="connsiteX4567" fmla="*/ 5718210 w 6530564"/>
              <a:gd name="connsiteY4567" fmla="*/ 5398918 h 6858000"/>
              <a:gd name="connsiteX4568" fmla="*/ 5726553 w 6530564"/>
              <a:gd name="connsiteY4568" fmla="*/ 5392252 h 6858000"/>
              <a:gd name="connsiteX4569" fmla="*/ 5730227 w 6530564"/>
              <a:gd name="connsiteY4569" fmla="*/ 5386582 h 6858000"/>
              <a:gd name="connsiteX4570" fmla="*/ 5725555 w 6530564"/>
              <a:gd name="connsiteY4570" fmla="*/ 5387581 h 6858000"/>
              <a:gd name="connsiteX4571" fmla="*/ 5720884 w 6530564"/>
              <a:gd name="connsiteY4571" fmla="*/ 5388578 h 6858000"/>
              <a:gd name="connsiteX4572" fmla="*/ 5821693 w 6530564"/>
              <a:gd name="connsiteY4572" fmla="*/ 5288895 h 6858000"/>
              <a:gd name="connsiteX4573" fmla="*/ 5836704 w 6530564"/>
              <a:gd name="connsiteY4573" fmla="*/ 5290572 h 6858000"/>
              <a:gd name="connsiteX4574" fmla="*/ 5981591 w 6530564"/>
              <a:gd name="connsiteY4574" fmla="*/ 5122858 h 6858000"/>
              <a:gd name="connsiteX4575" fmla="*/ 6118812 w 6530564"/>
              <a:gd name="connsiteY4575" fmla="*/ 4942132 h 6858000"/>
              <a:gd name="connsiteX4576" fmla="*/ 6076412 w 6530564"/>
              <a:gd name="connsiteY4576" fmla="*/ 4995149 h 6858000"/>
              <a:gd name="connsiteX4577" fmla="*/ 6063397 w 6530564"/>
              <a:gd name="connsiteY4577" fmla="*/ 5002813 h 6858000"/>
              <a:gd name="connsiteX4578" fmla="*/ 5966579 w 6530564"/>
              <a:gd name="connsiteY4578" fmla="*/ 5121182 h 6858000"/>
              <a:gd name="connsiteX4579" fmla="*/ 5844729 w 6530564"/>
              <a:gd name="connsiteY4579" fmla="*/ 5259552 h 6858000"/>
              <a:gd name="connsiteX4580" fmla="*/ 5827043 w 6530564"/>
              <a:gd name="connsiteY4580" fmla="*/ 5268214 h 6858000"/>
              <a:gd name="connsiteX4581" fmla="*/ 5759611 w 6530564"/>
              <a:gd name="connsiteY4581" fmla="*/ 5341232 h 6858000"/>
              <a:gd name="connsiteX4582" fmla="*/ 5750269 w 6530564"/>
              <a:gd name="connsiteY4582" fmla="*/ 5343228 h 6858000"/>
              <a:gd name="connsiteX4583" fmla="*/ 5752265 w 6530564"/>
              <a:gd name="connsiteY4583" fmla="*/ 5352569 h 6858000"/>
              <a:gd name="connsiteX4584" fmla="*/ 5656807 w 6530564"/>
              <a:gd name="connsiteY4584" fmla="*/ 5431574 h 6858000"/>
              <a:gd name="connsiteX4585" fmla="*/ 5668823 w 6530564"/>
              <a:gd name="connsiteY4585" fmla="*/ 5419239 h 6858000"/>
              <a:gd name="connsiteX4586" fmla="*/ 5700204 w 6530564"/>
              <a:gd name="connsiteY4586" fmla="*/ 5383229 h 6858000"/>
              <a:gd name="connsiteX4587" fmla="*/ 5759291 w 6530564"/>
              <a:gd name="connsiteY4587" fmla="*/ 5316879 h 6858000"/>
              <a:gd name="connsiteX4588" fmla="*/ 5767637 w 6530564"/>
              <a:gd name="connsiteY4588" fmla="*/ 5310212 h 6858000"/>
              <a:gd name="connsiteX4589" fmla="*/ 5776978 w 6530564"/>
              <a:gd name="connsiteY4589" fmla="*/ 5308215 h 6858000"/>
              <a:gd name="connsiteX4590" fmla="*/ 5795344 w 6530564"/>
              <a:gd name="connsiteY4590" fmla="*/ 5279871 h 6858000"/>
              <a:gd name="connsiteX4591" fmla="*/ 5823052 w 6530564"/>
              <a:gd name="connsiteY4591" fmla="*/ 5249530 h 6858000"/>
              <a:gd name="connsiteX4592" fmla="*/ 5876789 w 6530564"/>
              <a:gd name="connsiteY4592" fmla="*/ 5203859 h 6858000"/>
              <a:gd name="connsiteX4593" fmla="*/ 5875791 w 6530564"/>
              <a:gd name="connsiteY4593" fmla="*/ 5199189 h 6858000"/>
              <a:gd name="connsiteX4594" fmla="*/ 5891483 w 6530564"/>
              <a:gd name="connsiteY4594" fmla="*/ 5181185 h 6858000"/>
              <a:gd name="connsiteX4595" fmla="*/ 5895155 w 6530564"/>
              <a:gd name="connsiteY4595" fmla="*/ 5175515 h 6858000"/>
              <a:gd name="connsiteX4596" fmla="*/ 5926536 w 6530564"/>
              <a:gd name="connsiteY4596" fmla="*/ 5139505 h 6858000"/>
              <a:gd name="connsiteX4597" fmla="*/ 5942227 w 6530564"/>
              <a:gd name="connsiteY4597" fmla="*/ 5121500 h 6858000"/>
              <a:gd name="connsiteX4598" fmla="*/ 5989296 w 6530564"/>
              <a:gd name="connsiteY4598" fmla="*/ 5067486 h 6858000"/>
              <a:gd name="connsiteX4599" fmla="*/ 6008661 w 6530564"/>
              <a:gd name="connsiteY4599" fmla="*/ 5043813 h 6858000"/>
              <a:gd name="connsiteX4600" fmla="*/ 6013332 w 6530564"/>
              <a:gd name="connsiteY4600" fmla="*/ 5042815 h 6858000"/>
              <a:gd name="connsiteX4601" fmla="*/ 6017005 w 6530564"/>
              <a:gd name="connsiteY4601" fmla="*/ 5037145 h 6858000"/>
              <a:gd name="connsiteX4602" fmla="*/ 6016007 w 6530564"/>
              <a:gd name="connsiteY4602" fmla="*/ 5032475 h 6858000"/>
              <a:gd name="connsiteX4603" fmla="*/ 6020679 w 6530564"/>
              <a:gd name="connsiteY4603" fmla="*/ 5031478 h 6858000"/>
              <a:gd name="connsiteX4604" fmla="*/ 6092463 w 6530564"/>
              <a:gd name="connsiteY4604" fmla="*/ 4933109 h 6858000"/>
              <a:gd name="connsiteX4605" fmla="*/ 6100805 w 6530564"/>
              <a:gd name="connsiteY4605" fmla="*/ 4926443 h 6858000"/>
              <a:gd name="connsiteX4606" fmla="*/ 6105477 w 6530564"/>
              <a:gd name="connsiteY4606" fmla="*/ 4925444 h 6858000"/>
              <a:gd name="connsiteX4607" fmla="*/ 6109151 w 6530564"/>
              <a:gd name="connsiteY4607" fmla="*/ 4919775 h 6858000"/>
              <a:gd name="connsiteX4608" fmla="*/ 6108152 w 6530564"/>
              <a:gd name="connsiteY4608" fmla="*/ 4915104 h 6858000"/>
              <a:gd name="connsiteX4609" fmla="*/ 6132867 w 6530564"/>
              <a:gd name="connsiteY4609" fmla="*/ 4870749 h 6858000"/>
              <a:gd name="connsiteX4610" fmla="*/ 6136541 w 6530564"/>
              <a:gd name="connsiteY4610" fmla="*/ 4865082 h 6858000"/>
              <a:gd name="connsiteX4611" fmla="*/ 6139215 w 6530564"/>
              <a:gd name="connsiteY4611" fmla="*/ 4854742 h 6858000"/>
              <a:gd name="connsiteX4612" fmla="*/ 6130068 w 6530564"/>
              <a:gd name="connsiteY4612" fmla="*/ 4856695 h 6858000"/>
              <a:gd name="connsiteX4613" fmla="*/ 6137803 w 6530564"/>
              <a:gd name="connsiteY4613" fmla="*/ 4845276 h 6858000"/>
              <a:gd name="connsiteX4614" fmla="*/ 6138892 w 6530564"/>
              <a:gd name="connsiteY4614" fmla="*/ 4830440 h 6858000"/>
              <a:gd name="connsiteX4615" fmla="*/ 6138972 w 6530564"/>
              <a:gd name="connsiteY4615" fmla="*/ 4830325 h 6858000"/>
              <a:gd name="connsiteX4616" fmla="*/ 6153373 w 6530564"/>
              <a:gd name="connsiteY4616" fmla="*/ 4818137 h 6858000"/>
              <a:gd name="connsiteX4617" fmla="*/ 6165606 w 6530564"/>
              <a:gd name="connsiteY4617" fmla="*/ 4795377 h 6858000"/>
              <a:gd name="connsiteX4618" fmla="*/ 6170277 w 6530564"/>
              <a:gd name="connsiteY4618" fmla="*/ 4794378 h 6858000"/>
              <a:gd name="connsiteX4619" fmla="*/ 6169280 w 6530564"/>
              <a:gd name="connsiteY4619" fmla="*/ 4789708 h 6858000"/>
              <a:gd name="connsiteX4620" fmla="*/ 6168281 w 6530564"/>
              <a:gd name="connsiteY4620" fmla="*/ 4785037 h 6858000"/>
              <a:gd name="connsiteX4621" fmla="*/ 6181297 w 6530564"/>
              <a:gd name="connsiteY4621" fmla="*/ 4777372 h 6858000"/>
              <a:gd name="connsiteX4622" fmla="*/ 6177623 w 6530564"/>
              <a:gd name="connsiteY4622" fmla="*/ 4783041 h 6858000"/>
              <a:gd name="connsiteX4623" fmla="*/ 6174949 w 6530564"/>
              <a:gd name="connsiteY4623" fmla="*/ 4793381 h 6858000"/>
              <a:gd name="connsiteX4624" fmla="*/ 6183293 w 6530564"/>
              <a:gd name="connsiteY4624" fmla="*/ 4786714 h 6858000"/>
              <a:gd name="connsiteX4625" fmla="*/ 6187964 w 6530564"/>
              <a:gd name="connsiteY4625" fmla="*/ 4785716 h 6858000"/>
              <a:gd name="connsiteX4626" fmla="*/ 6174269 w 6530564"/>
              <a:gd name="connsiteY4626" fmla="*/ 4813062 h 6858000"/>
              <a:gd name="connsiteX4627" fmla="*/ 6287136 w 6530564"/>
              <a:gd name="connsiteY4627" fmla="*/ 4632654 h 6858000"/>
              <a:gd name="connsiteX4628" fmla="*/ 6297159 w 6530564"/>
              <a:gd name="connsiteY4628" fmla="*/ 4610975 h 6858000"/>
              <a:gd name="connsiteX4629" fmla="*/ 6300830 w 6530564"/>
              <a:gd name="connsiteY4629" fmla="*/ 4605308 h 6858000"/>
              <a:gd name="connsiteX4630" fmla="*/ 6383677 w 6530564"/>
              <a:gd name="connsiteY4630" fmla="*/ 4421545 h 6858000"/>
              <a:gd name="connsiteX4631" fmla="*/ 6391023 w 6530564"/>
              <a:gd name="connsiteY4631" fmla="*/ 4410207 h 6858000"/>
              <a:gd name="connsiteX4632" fmla="*/ 6384674 w 6530564"/>
              <a:gd name="connsiteY4632" fmla="*/ 4426216 h 6858000"/>
              <a:gd name="connsiteX4633" fmla="*/ 6386671 w 6530564"/>
              <a:gd name="connsiteY4633" fmla="*/ 4435557 h 6858000"/>
              <a:gd name="connsiteX4634" fmla="*/ 6381321 w 6530564"/>
              <a:gd name="connsiteY4634" fmla="*/ 4456237 h 6858000"/>
              <a:gd name="connsiteX4635" fmla="*/ 6377647 w 6530564"/>
              <a:gd name="connsiteY4635" fmla="*/ 4461907 h 6858000"/>
              <a:gd name="connsiteX4636" fmla="*/ 6378645 w 6530564"/>
              <a:gd name="connsiteY4636" fmla="*/ 4466577 h 6858000"/>
              <a:gd name="connsiteX4637" fmla="*/ 6368942 w 6530564"/>
              <a:gd name="connsiteY4637" fmla="*/ 4512608 h 6858000"/>
              <a:gd name="connsiteX4638" fmla="*/ 6371617 w 6530564"/>
              <a:gd name="connsiteY4638" fmla="*/ 4502267 h 6858000"/>
              <a:gd name="connsiteX4639" fmla="*/ 6373613 w 6530564"/>
              <a:gd name="connsiteY4639" fmla="*/ 4511611 h 6858000"/>
              <a:gd name="connsiteX4640" fmla="*/ 6381957 w 6530564"/>
              <a:gd name="connsiteY4640" fmla="*/ 4504944 h 6858000"/>
              <a:gd name="connsiteX4641" fmla="*/ 6382956 w 6530564"/>
              <a:gd name="connsiteY4641" fmla="*/ 4509615 h 6858000"/>
              <a:gd name="connsiteX4642" fmla="*/ 6379282 w 6530564"/>
              <a:gd name="connsiteY4642" fmla="*/ 4515282 h 6858000"/>
              <a:gd name="connsiteX4643" fmla="*/ 6380281 w 6530564"/>
              <a:gd name="connsiteY4643" fmla="*/ 4519954 h 6858000"/>
              <a:gd name="connsiteX4644" fmla="*/ 6372255 w 6530564"/>
              <a:gd name="connsiteY4644" fmla="*/ 4550974 h 6858000"/>
              <a:gd name="connsiteX4645" fmla="*/ 6373253 w 6530564"/>
              <a:gd name="connsiteY4645" fmla="*/ 4555646 h 6858000"/>
              <a:gd name="connsiteX4646" fmla="*/ 6376927 w 6530564"/>
              <a:gd name="connsiteY4646" fmla="*/ 4549976 h 6858000"/>
              <a:gd name="connsiteX4647" fmla="*/ 6381598 w 6530564"/>
              <a:gd name="connsiteY4647" fmla="*/ 4548979 h 6858000"/>
              <a:gd name="connsiteX4648" fmla="*/ 6352849 w 6530564"/>
              <a:gd name="connsiteY4648" fmla="*/ 4643036 h 6858000"/>
              <a:gd name="connsiteX4649" fmla="*/ 6318434 w 6530564"/>
              <a:gd name="connsiteY4649" fmla="*/ 4733420 h 6858000"/>
              <a:gd name="connsiteX4650" fmla="*/ 6319431 w 6530564"/>
              <a:gd name="connsiteY4650" fmla="*/ 4738091 h 6858000"/>
              <a:gd name="connsiteX4651" fmla="*/ 6314760 w 6530564"/>
              <a:gd name="connsiteY4651" fmla="*/ 4739090 h 6858000"/>
              <a:gd name="connsiteX4652" fmla="*/ 6315757 w 6530564"/>
              <a:gd name="connsiteY4652" fmla="*/ 4743761 h 6858000"/>
              <a:gd name="connsiteX4653" fmla="*/ 6312085 w 6530564"/>
              <a:gd name="connsiteY4653" fmla="*/ 4749430 h 6858000"/>
              <a:gd name="connsiteX4654" fmla="*/ 6305737 w 6530564"/>
              <a:gd name="connsiteY4654" fmla="*/ 4765438 h 6858000"/>
              <a:gd name="connsiteX4655" fmla="*/ 6307733 w 6530564"/>
              <a:gd name="connsiteY4655" fmla="*/ 4774781 h 6858000"/>
              <a:gd name="connsiteX4656" fmla="*/ 6313083 w 6530564"/>
              <a:gd name="connsiteY4656" fmla="*/ 4754099 h 6858000"/>
              <a:gd name="connsiteX4657" fmla="*/ 6317755 w 6530564"/>
              <a:gd name="connsiteY4657" fmla="*/ 4753102 h 6858000"/>
              <a:gd name="connsiteX4658" fmla="*/ 6318753 w 6530564"/>
              <a:gd name="connsiteY4658" fmla="*/ 4757773 h 6858000"/>
              <a:gd name="connsiteX4659" fmla="*/ 6322425 w 6530564"/>
              <a:gd name="connsiteY4659" fmla="*/ 4752103 h 6858000"/>
              <a:gd name="connsiteX4660" fmla="*/ 6321427 w 6530564"/>
              <a:gd name="connsiteY4660" fmla="*/ 4747433 h 6858000"/>
              <a:gd name="connsiteX4661" fmla="*/ 6325101 w 6530564"/>
              <a:gd name="connsiteY4661" fmla="*/ 4741765 h 6858000"/>
              <a:gd name="connsiteX4662" fmla="*/ 6331449 w 6530564"/>
              <a:gd name="connsiteY4662" fmla="*/ 4725756 h 6858000"/>
              <a:gd name="connsiteX4663" fmla="*/ 6329453 w 6530564"/>
              <a:gd name="connsiteY4663" fmla="*/ 4716413 h 6858000"/>
              <a:gd name="connsiteX4664" fmla="*/ 6338795 w 6530564"/>
              <a:gd name="connsiteY4664" fmla="*/ 4714417 h 6858000"/>
              <a:gd name="connsiteX4665" fmla="*/ 6345823 w 6530564"/>
              <a:gd name="connsiteY4665" fmla="*/ 4678727 h 6858000"/>
              <a:gd name="connsiteX4666" fmla="*/ 6371215 w 6530564"/>
              <a:gd name="connsiteY4666" fmla="*/ 4614691 h 6858000"/>
              <a:gd name="connsiteX4667" fmla="*/ 6366544 w 6530564"/>
              <a:gd name="connsiteY4667" fmla="*/ 4615689 h 6858000"/>
              <a:gd name="connsiteX4668" fmla="*/ 6373891 w 6530564"/>
              <a:gd name="connsiteY4668" fmla="*/ 4604351 h 6858000"/>
              <a:gd name="connsiteX4669" fmla="*/ 6371895 w 6530564"/>
              <a:gd name="connsiteY4669" fmla="*/ 4595009 h 6858000"/>
              <a:gd name="connsiteX4670" fmla="*/ 6376566 w 6530564"/>
              <a:gd name="connsiteY4670" fmla="*/ 4594011 h 6858000"/>
              <a:gd name="connsiteX4671" fmla="*/ 6383911 w 6530564"/>
              <a:gd name="connsiteY4671" fmla="*/ 4582674 h 6858000"/>
              <a:gd name="connsiteX4672" fmla="*/ 6402637 w 6530564"/>
              <a:gd name="connsiteY4672" fmla="*/ 4510294 h 6858000"/>
              <a:gd name="connsiteX4673" fmla="*/ 6393296 w 6530564"/>
              <a:gd name="connsiteY4673" fmla="*/ 4512289 h 6858000"/>
              <a:gd name="connsiteX4674" fmla="*/ 6427395 w 6530564"/>
              <a:gd name="connsiteY4674" fmla="*/ 4397552 h 6858000"/>
              <a:gd name="connsiteX4675" fmla="*/ 6451471 w 6530564"/>
              <a:gd name="connsiteY4675" fmla="*/ 4304493 h 6858000"/>
              <a:gd name="connsiteX4676" fmla="*/ 6456141 w 6530564"/>
              <a:gd name="connsiteY4676" fmla="*/ 4303494 h 6858000"/>
              <a:gd name="connsiteX4677" fmla="*/ 6472191 w 6530564"/>
              <a:gd name="connsiteY4677" fmla="*/ 4241454 h 6858000"/>
              <a:gd name="connsiteX4678" fmla="*/ 6475185 w 6530564"/>
              <a:gd name="connsiteY4678" fmla="*/ 4255467 h 6858000"/>
              <a:gd name="connsiteX4679" fmla="*/ 6466523 w 6530564"/>
              <a:gd name="connsiteY4679" fmla="*/ 4237782 h 6858000"/>
              <a:gd name="connsiteX4680" fmla="*/ 6490918 w 6530564"/>
              <a:gd name="connsiteY4680" fmla="*/ 4169076 h 6858000"/>
              <a:gd name="connsiteX4681" fmla="*/ 6494591 w 6530564"/>
              <a:gd name="connsiteY4681" fmla="*/ 4163407 h 6858000"/>
              <a:gd name="connsiteX4682" fmla="*/ 6493593 w 6530564"/>
              <a:gd name="connsiteY4682" fmla="*/ 4158734 h 6858000"/>
              <a:gd name="connsiteX4683" fmla="*/ 6488922 w 6530564"/>
              <a:gd name="connsiteY4683" fmla="*/ 4159733 h 6858000"/>
              <a:gd name="connsiteX4684" fmla="*/ 6491597 w 6530564"/>
              <a:gd name="connsiteY4684" fmla="*/ 4149395 h 6858000"/>
              <a:gd name="connsiteX4685" fmla="*/ 6492596 w 6530564"/>
              <a:gd name="connsiteY4685" fmla="*/ 4154064 h 6858000"/>
              <a:gd name="connsiteX4686" fmla="*/ 6497267 w 6530564"/>
              <a:gd name="connsiteY4686" fmla="*/ 4153066 h 6858000"/>
              <a:gd name="connsiteX4687" fmla="*/ 6495271 w 6530564"/>
              <a:gd name="connsiteY4687" fmla="*/ 4143724 h 6858000"/>
              <a:gd name="connsiteX4688" fmla="*/ 6498943 w 6530564"/>
              <a:gd name="connsiteY4688" fmla="*/ 4138054 h 6858000"/>
              <a:gd name="connsiteX4689" fmla="*/ 6495950 w 6530564"/>
              <a:gd name="connsiteY4689" fmla="*/ 4124042 h 6858000"/>
              <a:gd name="connsiteX4690" fmla="*/ 6498625 w 6530564"/>
              <a:gd name="connsiteY4690" fmla="*/ 4113702 h 6858000"/>
              <a:gd name="connsiteX4691" fmla="*/ 6494951 w 6530564"/>
              <a:gd name="connsiteY4691" fmla="*/ 4119372 h 6858000"/>
              <a:gd name="connsiteX4692" fmla="*/ 6491279 w 6530564"/>
              <a:gd name="connsiteY4692" fmla="*/ 4125039 h 6858000"/>
              <a:gd name="connsiteX4693" fmla="*/ 6489284 w 6530564"/>
              <a:gd name="connsiteY4693" fmla="*/ 4115698 h 6858000"/>
              <a:gd name="connsiteX4694" fmla="*/ 6497309 w 6530564"/>
              <a:gd name="connsiteY4694" fmla="*/ 4084679 h 6858000"/>
              <a:gd name="connsiteX4695" fmla="*/ 6509686 w 6530564"/>
              <a:gd name="connsiteY4695" fmla="*/ 4028308 h 6858000"/>
              <a:gd name="connsiteX4696" fmla="*/ 6513359 w 6530564"/>
              <a:gd name="connsiteY4696" fmla="*/ 4022638 h 6858000"/>
              <a:gd name="connsiteX4697" fmla="*/ 6512361 w 6530564"/>
              <a:gd name="connsiteY4697" fmla="*/ 4017968 h 6858000"/>
              <a:gd name="connsiteX4698" fmla="*/ 6516714 w 6530564"/>
              <a:gd name="connsiteY4698" fmla="*/ 3992617 h 6858000"/>
              <a:gd name="connsiteX4699" fmla="*/ 6517393 w 6530564"/>
              <a:gd name="connsiteY4699" fmla="*/ 3972936 h 6858000"/>
              <a:gd name="connsiteX4700" fmla="*/ 6529091 w 6530564"/>
              <a:gd name="connsiteY4700" fmla="*/ 3936247 h 6858000"/>
              <a:gd name="connsiteX4701" fmla="*/ 6530564 w 6530564"/>
              <a:gd name="connsiteY4701" fmla="*/ 3935932 h 6858000"/>
              <a:gd name="connsiteX4702" fmla="*/ 6530564 w 6530564"/>
              <a:gd name="connsiteY4702" fmla="*/ 4704434 h 6858000"/>
              <a:gd name="connsiteX4703" fmla="*/ 6484646 w 6530564"/>
              <a:gd name="connsiteY4703" fmla="*/ 4808415 h 6858000"/>
              <a:gd name="connsiteX4704" fmla="*/ 5551795 w 6530564"/>
              <a:gd name="connsiteY4704" fmla="*/ 5854513 h 6858000"/>
              <a:gd name="connsiteX4705" fmla="*/ 5547125 w 6530564"/>
              <a:gd name="connsiteY4705" fmla="*/ 5855512 h 6858000"/>
              <a:gd name="connsiteX4706" fmla="*/ 5542455 w 6530564"/>
              <a:gd name="connsiteY4706" fmla="*/ 5856509 h 6858000"/>
              <a:gd name="connsiteX4707" fmla="*/ 5536785 w 6530564"/>
              <a:gd name="connsiteY4707" fmla="*/ 5852838 h 6858000"/>
              <a:gd name="connsiteX4708" fmla="*/ 5545129 w 6530564"/>
              <a:gd name="connsiteY4708" fmla="*/ 5846171 h 6858000"/>
              <a:gd name="connsiteX4709" fmla="*/ 5543133 w 6530564"/>
              <a:gd name="connsiteY4709" fmla="*/ 5836827 h 6858000"/>
              <a:gd name="connsiteX4710" fmla="*/ 5534788 w 6530564"/>
              <a:gd name="connsiteY4710" fmla="*/ 5843494 h 6858000"/>
              <a:gd name="connsiteX4711" fmla="*/ 5531117 w 6530564"/>
              <a:gd name="connsiteY4711" fmla="*/ 5849164 h 6858000"/>
              <a:gd name="connsiteX4712" fmla="*/ 5526445 w 6530564"/>
              <a:gd name="connsiteY4712" fmla="*/ 5850162 h 6858000"/>
              <a:gd name="connsiteX4713" fmla="*/ 5511435 w 6530564"/>
              <a:gd name="connsiteY4713" fmla="*/ 5848485 h 6858000"/>
              <a:gd name="connsiteX4714" fmla="*/ 5509757 w 6530564"/>
              <a:gd name="connsiteY4714" fmla="*/ 5863495 h 6858000"/>
              <a:gd name="connsiteX4715" fmla="*/ 5518102 w 6530564"/>
              <a:gd name="connsiteY4715" fmla="*/ 5856829 h 6858000"/>
              <a:gd name="connsiteX4716" fmla="*/ 5515425 w 6530564"/>
              <a:gd name="connsiteY4716" fmla="*/ 5867169 h 6858000"/>
              <a:gd name="connsiteX4717" fmla="*/ 5528441 w 6530564"/>
              <a:gd name="connsiteY4717" fmla="*/ 5859504 h 6858000"/>
              <a:gd name="connsiteX4718" fmla="*/ 5532115 w 6530564"/>
              <a:gd name="connsiteY4718" fmla="*/ 5853836 h 6858000"/>
              <a:gd name="connsiteX4719" fmla="*/ 5529439 w 6530564"/>
              <a:gd name="connsiteY4719" fmla="*/ 5864176 h 6858000"/>
              <a:gd name="connsiteX4720" fmla="*/ 5524768 w 6530564"/>
              <a:gd name="connsiteY4720" fmla="*/ 5865173 h 6858000"/>
              <a:gd name="connsiteX4721" fmla="*/ 5521095 w 6530564"/>
              <a:gd name="connsiteY4721" fmla="*/ 5870842 h 6858000"/>
              <a:gd name="connsiteX4722" fmla="*/ 5522093 w 6530564"/>
              <a:gd name="connsiteY4722" fmla="*/ 5875511 h 6858000"/>
              <a:gd name="connsiteX4723" fmla="*/ 5336527 w 6530564"/>
              <a:gd name="connsiteY4723" fmla="*/ 5986393 h 6858000"/>
              <a:gd name="connsiteX4724" fmla="*/ 5474406 w 6530564"/>
              <a:gd name="connsiteY4724" fmla="*/ 5921652 h 6858000"/>
              <a:gd name="connsiteX4725" fmla="*/ 5743583 w 6530564"/>
              <a:gd name="connsiteY4725" fmla="*/ 5764408 h 6858000"/>
              <a:gd name="connsiteX4726" fmla="*/ 5973095 w 6530564"/>
              <a:gd name="connsiteY4726" fmla="*/ 5598350 h 6858000"/>
              <a:gd name="connsiteX4727" fmla="*/ 5987645 w 6530564"/>
              <a:gd name="connsiteY4727" fmla="*/ 5585565 h 6858000"/>
              <a:gd name="connsiteX4728" fmla="*/ 6396010 w 6530564"/>
              <a:gd name="connsiteY4728" fmla="*/ 5084383 h 6858000"/>
              <a:gd name="connsiteX4729" fmla="*/ 6530564 w 6530564"/>
              <a:gd name="connsiteY4729" fmla="*/ 4845456 h 6858000"/>
              <a:gd name="connsiteX4730" fmla="*/ 6530564 w 6530564"/>
              <a:gd name="connsiteY4730" fmla="*/ 6858000 h 6858000"/>
              <a:gd name="connsiteX4731" fmla="*/ 1733020 w 6530564"/>
              <a:gd name="connsiteY4731" fmla="*/ 6858000 h 6858000"/>
              <a:gd name="connsiteX4732" fmla="*/ 1622264 w 6530564"/>
              <a:gd name="connsiteY4732" fmla="*/ 6769480 h 6858000"/>
              <a:gd name="connsiteX4733" fmla="*/ 1446345 w 6530564"/>
              <a:gd name="connsiteY4733" fmla="*/ 6620355 h 6858000"/>
              <a:gd name="connsiteX4734" fmla="*/ 1021180 w 6530564"/>
              <a:gd name="connsiteY4734" fmla="*/ 6222127 h 6858000"/>
              <a:gd name="connsiteX4735" fmla="*/ 994270 w 6530564"/>
              <a:gd name="connsiteY4735" fmla="*/ 6189838 h 6858000"/>
              <a:gd name="connsiteX4736" fmla="*/ 1002343 w 6530564"/>
              <a:gd name="connsiteY4736" fmla="*/ 6138714 h 6858000"/>
              <a:gd name="connsiteX4737" fmla="*/ 1040015 w 6530564"/>
              <a:gd name="connsiteY4737" fmla="*/ 6154859 h 6858000"/>
              <a:gd name="connsiteX4738" fmla="*/ 1255290 w 6530564"/>
              <a:gd name="connsiteY4738" fmla="*/ 6372807 h 6858000"/>
              <a:gd name="connsiteX4739" fmla="*/ 1301035 w 6530564"/>
              <a:gd name="connsiteY4739" fmla="*/ 6399714 h 6858000"/>
              <a:gd name="connsiteX4740" fmla="*/ 1311799 w 6530564"/>
              <a:gd name="connsiteY4740" fmla="*/ 6399714 h 6858000"/>
              <a:gd name="connsiteX4741" fmla="*/ 1306417 w 6530564"/>
              <a:gd name="connsiteY4741" fmla="*/ 6391643 h 6858000"/>
              <a:gd name="connsiteX4742" fmla="*/ 924306 w 6530564"/>
              <a:gd name="connsiteY4742" fmla="*/ 5969198 h 6858000"/>
              <a:gd name="connsiteX4743" fmla="*/ 811288 w 6530564"/>
              <a:gd name="connsiteY4743" fmla="*/ 5831971 h 6858000"/>
              <a:gd name="connsiteX4744" fmla="*/ 770924 w 6530564"/>
              <a:gd name="connsiteY4744" fmla="*/ 5805064 h 6858000"/>
              <a:gd name="connsiteX4745" fmla="*/ 894705 w 6530564"/>
              <a:gd name="connsiteY4745" fmla="*/ 6068755 h 6858000"/>
              <a:gd name="connsiteX4746" fmla="*/ 267721 w 6530564"/>
              <a:gd name="connsiteY4746" fmla="*/ 5019370 h 6858000"/>
              <a:gd name="connsiteX4747" fmla="*/ 326921 w 6530564"/>
              <a:gd name="connsiteY4747" fmla="*/ 5086639 h 6858000"/>
              <a:gd name="connsiteX4748" fmla="*/ 375357 w 6530564"/>
              <a:gd name="connsiteY4748" fmla="*/ 5167361 h 6858000"/>
              <a:gd name="connsiteX4749" fmla="*/ 493757 w 6530564"/>
              <a:gd name="connsiteY4749" fmla="*/ 5385309 h 6858000"/>
              <a:gd name="connsiteX4750" fmla="*/ 509903 w 6530564"/>
              <a:gd name="connsiteY4750" fmla="*/ 5377237 h 6858000"/>
              <a:gd name="connsiteX4751" fmla="*/ 386121 w 6530564"/>
              <a:gd name="connsiteY4751" fmla="*/ 5159289 h 6858000"/>
              <a:gd name="connsiteX4752" fmla="*/ 87429 w 6530564"/>
              <a:gd name="connsiteY4752" fmla="*/ 4255203 h 6858000"/>
              <a:gd name="connsiteX4753" fmla="*/ 146628 w 6530564"/>
              <a:gd name="connsiteY4753" fmla="*/ 2328641 h 6858000"/>
              <a:gd name="connsiteX4754" fmla="*/ 251574 w 6530564"/>
              <a:gd name="connsiteY4754" fmla="*/ 1973465 h 6858000"/>
              <a:gd name="connsiteX4755" fmla="*/ 273102 w 6530564"/>
              <a:gd name="connsiteY4755" fmla="*/ 1946557 h 6858000"/>
              <a:gd name="connsiteX4756" fmla="*/ 281175 w 6530564"/>
              <a:gd name="connsiteY4756" fmla="*/ 1965393 h 6858000"/>
              <a:gd name="connsiteX4757" fmla="*/ 65900 w 6530564"/>
              <a:gd name="connsiteY4757" fmla="*/ 3133169 h 6858000"/>
              <a:gd name="connsiteX4758" fmla="*/ 76665 w 6530564"/>
              <a:gd name="connsiteY4758" fmla="*/ 3754727 h 6858000"/>
              <a:gd name="connsiteX4759" fmla="*/ 79356 w 6530564"/>
              <a:gd name="connsiteY4759" fmla="*/ 3830068 h 6858000"/>
              <a:gd name="connsiteX4760" fmla="*/ 95501 w 6530564"/>
              <a:gd name="connsiteY4760" fmla="*/ 3862357 h 6858000"/>
              <a:gd name="connsiteX4761" fmla="*/ 117029 w 6530564"/>
              <a:gd name="connsiteY4761" fmla="*/ 3827377 h 6858000"/>
              <a:gd name="connsiteX4762" fmla="*/ 95501 w 6530564"/>
              <a:gd name="connsiteY4762" fmla="*/ 3534088 h 6858000"/>
              <a:gd name="connsiteX4763" fmla="*/ 711722 w 6530564"/>
              <a:gd name="connsiteY4763" fmla="*/ 1290020 h 6858000"/>
              <a:gd name="connsiteX4764" fmla="*/ 722486 w 6530564"/>
              <a:gd name="connsiteY4764" fmla="*/ 1273875 h 6858000"/>
              <a:gd name="connsiteX4765" fmla="*/ 741323 w 6530564"/>
              <a:gd name="connsiteY4765" fmla="*/ 1268493 h 6858000"/>
              <a:gd name="connsiteX4766" fmla="*/ 671359 w 6530564"/>
              <a:gd name="connsiteY4766" fmla="*/ 1411102 h 6858000"/>
              <a:gd name="connsiteX4767" fmla="*/ 238121 w 6530564"/>
              <a:gd name="connsiteY4767" fmla="*/ 2506229 h 6858000"/>
              <a:gd name="connsiteX4768" fmla="*/ 219284 w 6530564"/>
              <a:gd name="connsiteY4768" fmla="*/ 2638075 h 6858000"/>
              <a:gd name="connsiteX4769" fmla="*/ 230049 w 6530564"/>
              <a:gd name="connsiteY4769" fmla="*/ 2667673 h 6858000"/>
              <a:gd name="connsiteX4770" fmla="*/ 259647 w 6530564"/>
              <a:gd name="connsiteY4770" fmla="*/ 2648838 h 6858000"/>
              <a:gd name="connsiteX4771" fmla="*/ 289247 w 6530564"/>
              <a:gd name="connsiteY4771" fmla="*/ 2608477 h 6858000"/>
              <a:gd name="connsiteX4772" fmla="*/ 240811 w 6530564"/>
              <a:gd name="connsiteY4772" fmla="*/ 3528707 h 6858000"/>
              <a:gd name="connsiteX4773" fmla="*/ 256956 w 6530564"/>
              <a:gd name="connsiteY4773" fmla="*/ 3674006 h 6858000"/>
              <a:gd name="connsiteX4774" fmla="*/ 251574 w 6530564"/>
              <a:gd name="connsiteY4774" fmla="*/ 3528707 h 6858000"/>
              <a:gd name="connsiteX4775" fmla="*/ 302703 w 6530564"/>
              <a:gd name="connsiteY4775" fmla="*/ 2764539 h 6858000"/>
              <a:gd name="connsiteX4776" fmla="*/ 789760 w 6530564"/>
              <a:gd name="connsiteY4776" fmla="*/ 1427247 h 6858000"/>
              <a:gd name="connsiteX4777" fmla="*/ 811288 w 6530564"/>
              <a:gd name="connsiteY4777" fmla="*/ 1411102 h 6858000"/>
              <a:gd name="connsiteX4778" fmla="*/ 329611 w 6530564"/>
              <a:gd name="connsiteY4778" fmla="*/ 3267706 h 6858000"/>
              <a:gd name="connsiteX4779" fmla="*/ 353829 w 6530564"/>
              <a:gd name="connsiteY4779" fmla="*/ 3017468 h 6858000"/>
              <a:gd name="connsiteX4780" fmla="*/ 480303 w 6530564"/>
              <a:gd name="connsiteY4780" fmla="*/ 2377074 h 6858000"/>
              <a:gd name="connsiteX4781" fmla="*/ 536812 w 6530564"/>
              <a:gd name="connsiteY4781" fmla="*/ 2148363 h 6858000"/>
              <a:gd name="connsiteX4782" fmla="*/ 579867 w 6530564"/>
              <a:gd name="connsiteY4782" fmla="*/ 2126836 h 6858000"/>
              <a:gd name="connsiteX4783" fmla="*/ 604086 w 6530564"/>
              <a:gd name="connsiteY4783" fmla="*/ 2108002 h 6858000"/>
              <a:gd name="connsiteX4784" fmla="*/ 878561 w 6530564"/>
              <a:gd name="connsiteY4784" fmla="*/ 1516040 h 6858000"/>
              <a:gd name="connsiteX4785" fmla="*/ 916234 w 6530564"/>
              <a:gd name="connsiteY4785" fmla="*/ 1486443 h 6858000"/>
              <a:gd name="connsiteX4786" fmla="*/ 921615 w 6530564"/>
              <a:gd name="connsiteY4786" fmla="*/ 1537567 h 6858000"/>
              <a:gd name="connsiteX4787" fmla="*/ 813979 w 6530564"/>
              <a:gd name="connsiteY4787" fmla="*/ 1747443 h 6858000"/>
              <a:gd name="connsiteX4788" fmla="*/ 811288 w 6530564"/>
              <a:gd name="connsiteY4788" fmla="*/ 1763588 h 6858000"/>
              <a:gd name="connsiteX4789" fmla="*/ 822051 w 6530564"/>
              <a:gd name="connsiteY4789" fmla="*/ 1755515 h 6858000"/>
              <a:gd name="connsiteX4790" fmla="*/ 916234 w 6530564"/>
              <a:gd name="connsiteY4790" fmla="*/ 1664031 h 6858000"/>
              <a:gd name="connsiteX4791" fmla="*/ 1408672 w 6530564"/>
              <a:gd name="connsiteY4791" fmla="*/ 961751 h 6858000"/>
              <a:gd name="connsiteX4792" fmla="*/ 1849984 w 6530564"/>
              <a:gd name="connsiteY4792" fmla="*/ 576976 h 6858000"/>
              <a:gd name="connsiteX4793" fmla="*/ 1876892 w 6530564"/>
              <a:gd name="connsiteY4793" fmla="*/ 560831 h 6858000"/>
              <a:gd name="connsiteX4794" fmla="*/ 3989439 w 6530564"/>
              <a:gd name="connsiteY4794" fmla="*/ 394434 h 6858000"/>
              <a:gd name="connsiteX4795" fmla="*/ 4081738 w 6530564"/>
              <a:gd name="connsiteY4795" fmla="*/ 396538 h 6858000"/>
              <a:gd name="connsiteX4796" fmla="*/ 4080500 w 6530564"/>
              <a:gd name="connsiteY4796" fmla="*/ 396329 h 6858000"/>
              <a:gd name="connsiteX4797" fmla="*/ 4071877 w 6530564"/>
              <a:gd name="connsiteY4797" fmla="*/ 395619 h 6858000"/>
              <a:gd name="connsiteX4798" fmla="*/ 3502109 w 6530564"/>
              <a:gd name="connsiteY4798" fmla="*/ 0 h 6858000"/>
              <a:gd name="connsiteX4799" fmla="*/ 4589616 w 6530564"/>
              <a:gd name="connsiteY4799" fmla="*/ 0 h 6858000"/>
              <a:gd name="connsiteX4800" fmla="*/ 4634080 w 6530564"/>
              <a:gd name="connsiteY4800" fmla="*/ 6163 h 6858000"/>
              <a:gd name="connsiteX4801" fmla="*/ 5022582 w 6530564"/>
              <a:gd name="connsiteY4801" fmla="*/ 89954 h 6858000"/>
              <a:gd name="connsiteX4802" fmla="*/ 5418149 w 6530564"/>
              <a:gd name="connsiteY4802" fmla="*/ 216418 h 6858000"/>
              <a:gd name="connsiteX4803" fmla="*/ 5515022 w 6530564"/>
              <a:gd name="connsiteY4803" fmla="*/ 278306 h 6858000"/>
              <a:gd name="connsiteX4804" fmla="*/ 5679169 w 6530564"/>
              <a:gd name="connsiteY4804" fmla="*/ 353645 h 6858000"/>
              <a:gd name="connsiteX4805" fmla="*/ 5910587 w 6530564"/>
              <a:gd name="connsiteY4805" fmla="*/ 496254 h 6858000"/>
              <a:gd name="connsiteX4806" fmla="*/ 5940187 w 6530564"/>
              <a:gd name="connsiteY4806" fmla="*/ 531233 h 6858000"/>
              <a:gd name="connsiteX4807" fmla="*/ 6314226 w 6530564"/>
              <a:gd name="connsiteY4807" fmla="*/ 835286 h 6858000"/>
              <a:gd name="connsiteX4808" fmla="*/ 6400336 w 6530564"/>
              <a:gd name="connsiteY4808" fmla="*/ 878338 h 6858000"/>
              <a:gd name="connsiteX4809" fmla="*/ 6330373 w 6530564"/>
              <a:gd name="connsiteY4809" fmla="*/ 786854 h 6858000"/>
              <a:gd name="connsiteX4810" fmla="*/ 6136625 w 6530564"/>
              <a:gd name="connsiteY4810" fmla="*/ 638863 h 6858000"/>
              <a:gd name="connsiteX4811" fmla="*/ 6096262 w 6530564"/>
              <a:gd name="connsiteY4811" fmla="*/ 593120 h 6858000"/>
              <a:gd name="connsiteX4812" fmla="*/ 6077425 w 6530564"/>
              <a:gd name="connsiteY4812" fmla="*/ 555450 h 6858000"/>
              <a:gd name="connsiteX4813" fmla="*/ 5800259 w 6530564"/>
              <a:gd name="connsiteY4813" fmla="*/ 321356 h 6858000"/>
              <a:gd name="connsiteX4814" fmla="*/ 5560767 w 6530564"/>
              <a:gd name="connsiteY4814" fmla="*/ 197583 h 6858000"/>
              <a:gd name="connsiteX4815" fmla="*/ 4990292 w 6530564"/>
              <a:gd name="connsiteY4815" fmla="*/ 25376 h 6858000"/>
              <a:gd name="connsiteX4816" fmla="*/ 4858639 w 6530564"/>
              <a:gd name="connsiteY4816" fmla="*/ 0 h 6858000"/>
              <a:gd name="connsiteX4817" fmla="*/ 5574004 w 6530564"/>
              <a:gd name="connsiteY4817" fmla="*/ 0 h 6858000"/>
              <a:gd name="connsiteX4818" fmla="*/ 5574348 w 6530564"/>
              <a:gd name="connsiteY4818" fmla="*/ 150 h 6858000"/>
              <a:gd name="connsiteX4819" fmla="*/ 5641495 w 6530564"/>
              <a:gd name="connsiteY4819" fmla="*/ 17304 h 6858000"/>
              <a:gd name="connsiteX4820" fmla="*/ 5693716 w 6530564"/>
              <a:gd name="connsiteY4820" fmla="*/ 15413 h 6858000"/>
              <a:gd name="connsiteX4821" fmla="*/ 5701308 w 6530564"/>
              <a:gd name="connsiteY4821" fmla="*/ 0 h 6858000"/>
              <a:gd name="connsiteX4822" fmla="*/ 5893094 w 6530564"/>
              <a:gd name="connsiteY4822" fmla="*/ 0 h 6858000"/>
              <a:gd name="connsiteX4823" fmla="*/ 5928120 w 6530564"/>
              <a:gd name="connsiteY4823" fmla="*/ 15497 h 6858000"/>
              <a:gd name="connsiteX4824" fmla="*/ 6037061 w 6530564"/>
              <a:gd name="connsiteY4824" fmla="*/ 65738 h 6858000"/>
              <a:gd name="connsiteX4825" fmla="*/ 6287317 w 6530564"/>
              <a:gd name="connsiteY4825" fmla="*/ 211037 h 6858000"/>
              <a:gd name="connsiteX4826" fmla="*/ 6050517 w 6530564"/>
              <a:gd name="connsiteY4826" fmla="*/ 54974 h 6858000"/>
              <a:gd name="connsiteX4827" fmla="*/ 5964995 w 6530564"/>
              <a:gd name="connsiteY4827" fmla="*/ 3094 h 6858000"/>
              <a:gd name="connsiteX4828" fmla="*/ 5958708 w 6530564"/>
              <a:gd name="connsiteY4828" fmla="*/ 0 h 6858000"/>
              <a:gd name="connsiteX4829" fmla="*/ 6034737 w 6530564"/>
              <a:gd name="connsiteY4829" fmla="*/ 0 h 6858000"/>
              <a:gd name="connsiteX4830" fmla="*/ 6100298 w 6530564"/>
              <a:gd name="connsiteY4830" fmla="*/ 33785 h 6858000"/>
              <a:gd name="connsiteX4831" fmla="*/ 6333063 w 6530564"/>
              <a:gd name="connsiteY4831" fmla="*/ 176056 h 6858000"/>
              <a:gd name="connsiteX4832" fmla="*/ 6349209 w 6530564"/>
              <a:gd name="connsiteY4832" fmla="*/ 178747 h 6858000"/>
              <a:gd name="connsiteX4833" fmla="*/ 6319607 w 6530564"/>
              <a:gd name="connsiteY4833" fmla="*/ 100717 h 6858000"/>
              <a:gd name="connsiteX4834" fmla="*/ 6159296 w 6530564"/>
              <a:gd name="connsiteY4834" fmla="*/ 0 h 6858000"/>
              <a:gd name="connsiteX4835" fmla="*/ 6494412 w 6530564"/>
              <a:gd name="connsiteY4835" fmla="*/ 0 h 6858000"/>
              <a:gd name="connsiteX4836" fmla="*/ 6530564 w 6530564"/>
              <a:gd name="connsiteY4836" fmla="*/ 24963 h 6858000"/>
              <a:gd name="connsiteX4837" fmla="*/ 6530564 w 6530564"/>
              <a:gd name="connsiteY4837" fmla="*/ 2283869 h 6858000"/>
              <a:gd name="connsiteX4838" fmla="*/ 6452592 w 6530564"/>
              <a:gd name="connsiteY4838" fmla="*/ 2135053 h 6858000"/>
              <a:gd name="connsiteX4839" fmla="*/ 6165817 w 6530564"/>
              <a:gd name="connsiteY4839" fmla="*/ 1732932 h 6858000"/>
              <a:gd name="connsiteX4840" fmla="*/ 5773745 w 6530564"/>
              <a:gd name="connsiteY4840" fmla="*/ 1338044 h 6858000"/>
              <a:gd name="connsiteX4841" fmla="*/ 5784085 w 6530564"/>
              <a:gd name="connsiteY4841" fmla="*/ 1340719 h 6858000"/>
              <a:gd name="connsiteX4842" fmla="*/ 5718731 w 6530564"/>
              <a:gd name="connsiteY4842" fmla="*/ 1286303 h 6858000"/>
              <a:gd name="connsiteX4843" fmla="*/ 5679049 w 6530564"/>
              <a:gd name="connsiteY4843" fmla="*/ 1260591 h 6858000"/>
              <a:gd name="connsiteX4844" fmla="*/ 5559003 w 6530564"/>
              <a:gd name="connsiteY4844" fmla="*/ 1178786 h 6858000"/>
              <a:gd name="connsiteX4845" fmla="*/ 5513651 w 6530564"/>
              <a:gd name="connsiteY4845" fmla="*/ 1149403 h 6858000"/>
              <a:gd name="connsiteX4846" fmla="*/ 5089115 w 6530564"/>
              <a:gd name="connsiteY4846" fmla="*/ 922629 h 6858000"/>
              <a:gd name="connsiteX4847" fmla="*/ 5219861 w 6530564"/>
              <a:gd name="connsiteY4847" fmla="*/ 963072 h 6858000"/>
              <a:gd name="connsiteX4848" fmla="*/ 5243535 w 6530564"/>
              <a:gd name="connsiteY4848" fmla="*/ 982437 h 6858000"/>
              <a:gd name="connsiteX4849" fmla="*/ 5376279 w 6530564"/>
              <a:gd name="connsiteY4849" fmla="*/ 1032223 h 6858000"/>
              <a:gd name="connsiteX4850" fmla="*/ 5339271 w 6530564"/>
              <a:gd name="connsiteY4850" fmla="*/ 996174 h 6858000"/>
              <a:gd name="connsiteX4851" fmla="*/ 5227209 w 6530564"/>
              <a:gd name="connsiteY4851" fmla="*/ 951735 h 6858000"/>
              <a:gd name="connsiteX4852" fmla="*/ 5203535 w 6530564"/>
              <a:gd name="connsiteY4852" fmla="*/ 932372 h 6858000"/>
              <a:gd name="connsiteX4853" fmla="*/ 5115146 w 6530564"/>
              <a:gd name="connsiteY4853" fmla="*/ 907298 h 6858000"/>
              <a:gd name="connsiteX4854" fmla="*/ 5028434 w 6530564"/>
              <a:gd name="connsiteY4854" fmla="*/ 867212 h 6858000"/>
              <a:gd name="connsiteX4855" fmla="*/ 5004080 w 6530564"/>
              <a:gd name="connsiteY4855" fmla="*/ 867531 h 6858000"/>
              <a:gd name="connsiteX4856" fmla="*/ 4965395 w 6530564"/>
              <a:gd name="connsiteY4856" fmla="*/ 846491 h 6858000"/>
              <a:gd name="connsiteX4857" fmla="*/ 4917369 w 6530564"/>
              <a:gd name="connsiteY4857" fmla="*/ 827446 h 6858000"/>
              <a:gd name="connsiteX4858" fmla="*/ 4859320 w 6530564"/>
              <a:gd name="connsiteY4858" fmla="*/ 830080 h 6858000"/>
              <a:gd name="connsiteX4859" fmla="*/ 4876327 w 6530564"/>
              <a:gd name="connsiteY4859" fmla="*/ 841099 h 6858000"/>
              <a:gd name="connsiteX4860" fmla="*/ 3393185 w 6530564"/>
              <a:gd name="connsiteY4860" fmla="*/ 757460 h 6858000"/>
              <a:gd name="connsiteX4861" fmla="*/ 3342975 w 6530564"/>
              <a:gd name="connsiteY4861" fmla="*/ 770687 h 6858000"/>
              <a:gd name="connsiteX4862" fmla="*/ 3291917 w 6530564"/>
              <a:gd name="connsiteY4862" fmla="*/ 780409 h 6858000"/>
              <a:gd name="connsiteX4863" fmla="*/ 2400079 w 6530564"/>
              <a:gd name="connsiteY4863" fmla="*/ 1173988 h 6858000"/>
              <a:gd name="connsiteX4864" fmla="*/ 2269683 w 6530564"/>
              <a:gd name="connsiteY4864" fmla="*/ 1256599 h 6858000"/>
              <a:gd name="connsiteX4865" fmla="*/ 2246824 w 6530564"/>
              <a:gd name="connsiteY4865" fmla="*/ 1263510 h 6858000"/>
              <a:gd name="connsiteX4866" fmla="*/ 2244901 w 6530564"/>
              <a:gd name="connsiteY4866" fmla="*/ 1235531 h 6858000"/>
              <a:gd name="connsiteX4867" fmla="*/ 2297569 w 6530564"/>
              <a:gd name="connsiteY4867" fmla="*/ 1187778 h 6858000"/>
              <a:gd name="connsiteX4868" fmla="*/ 2654790 w 6530564"/>
              <a:gd name="connsiteY4868" fmla="*/ 989786 h 6858000"/>
              <a:gd name="connsiteX4869" fmla="*/ 2604795 w 6530564"/>
              <a:gd name="connsiteY4869" fmla="*/ 974104 h 6858000"/>
              <a:gd name="connsiteX4870" fmla="*/ 2728393 w 6530564"/>
              <a:gd name="connsiteY4870" fmla="*/ 907142 h 6858000"/>
              <a:gd name="connsiteX4871" fmla="*/ 3647056 w 6530564"/>
              <a:gd name="connsiteY4871" fmla="*/ 660175 h 6858000"/>
              <a:gd name="connsiteX4872" fmla="*/ 4318016 w 6530564"/>
              <a:gd name="connsiteY4872" fmla="*/ 687170 h 6858000"/>
              <a:gd name="connsiteX4873" fmla="*/ 4516487 w 6530564"/>
              <a:gd name="connsiteY4873" fmla="*/ 723856 h 6858000"/>
              <a:gd name="connsiteX4874" fmla="*/ 4557781 w 6530564"/>
              <a:gd name="connsiteY4874" fmla="*/ 698810 h 6858000"/>
              <a:gd name="connsiteX4875" fmla="*/ 4518180 w 6530564"/>
              <a:gd name="connsiteY4875" fmla="*/ 674824 h 6858000"/>
              <a:gd name="connsiteX4876" fmla="*/ 4454063 w 6530564"/>
              <a:gd name="connsiteY4876" fmla="*/ 649993 h 6858000"/>
              <a:gd name="connsiteX4877" fmla="*/ 4809052 w 6530564"/>
              <a:gd name="connsiteY4877" fmla="*/ 697851 h 6858000"/>
              <a:gd name="connsiteX4878" fmla="*/ 5011799 w 6530564"/>
              <a:gd name="connsiteY4878" fmla="*/ 764041 h 6858000"/>
              <a:gd name="connsiteX4879" fmla="*/ 4817092 w 6530564"/>
              <a:gd name="connsiteY4879" fmla="*/ 688021 h 6858000"/>
              <a:gd name="connsiteX4880" fmla="*/ 4528741 w 6530564"/>
              <a:gd name="connsiteY4880" fmla="*/ 619842 h 6858000"/>
              <a:gd name="connsiteX4881" fmla="*/ 3716648 w 6530564"/>
              <a:gd name="connsiteY4881" fmla="*/ 568249 h 6858000"/>
              <a:gd name="connsiteX4882" fmla="*/ 3612199 w 6530564"/>
              <a:gd name="connsiteY4882" fmla="*/ 582452 h 6858000"/>
              <a:gd name="connsiteX4883" fmla="*/ 3645435 w 6530564"/>
              <a:gd name="connsiteY4883" fmla="*/ 595629 h 6858000"/>
              <a:gd name="connsiteX4884" fmla="*/ 4335789 w 6530564"/>
              <a:gd name="connsiteY4884" fmla="*/ 618481 h 6858000"/>
              <a:gd name="connsiteX4885" fmla="*/ 4369439 w 6530564"/>
              <a:gd name="connsiteY4885" fmla="*/ 633599 h 6858000"/>
              <a:gd name="connsiteX4886" fmla="*/ 4330367 w 6530564"/>
              <a:gd name="connsiteY4886" fmla="*/ 650057 h 6858000"/>
              <a:gd name="connsiteX4887" fmla="*/ 4109450 w 6530564"/>
              <a:gd name="connsiteY4887" fmla="*/ 622223 h 6858000"/>
              <a:gd name="connsiteX4888" fmla="*/ 3144894 w 6530564"/>
              <a:gd name="connsiteY4888" fmla="*/ 720819 h 6858000"/>
              <a:gd name="connsiteX4889" fmla="*/ 2449900 w 6530564"/>
              <a:gd name="connsiteY4889" fmla="*/ 1027476 h 6858000"/>
              <a:gd name="connsiteX4890" fmla="*/ 2308845 w 6530564"/>
              <a:gd name="connsiteY4890" fmla="*/ 1098169 h 6858000"/>
              <a:gd name="connsiteX4891" fmla="*/ 3399136 w 6530564"/>
              <a:gd name="connsiteY4891" fmla="*/ 619861 h 6858000"/>
              <a:gd name="connsiteX4892" fmla="*/ 3330855 w 6530564"/>
              <a:gd name="connsiteY4892" fmla="*/ 604030 h 6858000"/>
              <a:gd name="connsiteX4893" fmla="*/ 3520230 w 6530564"/>
              <a:gd name="connsiteY4893" fmla="*/ 569654 h 6858000"/>
              <a:gd name="connsiteX4894" fmla="*/ 3790217 w 6530564"/>
              <a:gd name="connsiteY4894" fmla="*/ 542392 h 6858000"/>
              <a:gd name="connsiteX4895" fmla="*/ 3810723 w 6530564"/>
              <a:gd name="connsiteY4895" fmla="*/ 533954 h 6858000"/>
              <a:gd name="connsiteX4896" fmla="*/ 3790368 w 6530564"/>
              <a:gd name="connsiteY4896" fmla="*/ 524109 h 6858000"/>
              <a:gd name="connsiteX4897" fmla="*/ 3455830 w 6530564"/>
              <a:gd name="connsiteY4897" fmla="*/ 552995 h 6858000"/>
              <a:gd name="connsiteX4898" fmla="*/ 3373410 w 6530564"/>
              <a:gd name="connsiteY4898" fmla="*/ 556409 h 6858000"/>
              <a:gd name="connsiteX4899" fmla="*/ 3041191 w 6530564"/>
              <a:gd name="connsiteY4899" fmla="*/ 643608 h 6858000"/>
              <a:gd name="connsiteX4900" fmla="*/ 2341622 w 6530564"/>
              <a:gd name="connsiteY4900" fmla="*/ 957326 h 6858000"/>
              <a:gd name="connsiteX4901" fmla="*/ 1953599 w 6530564"/>
              <a:gd name="connsiteY4901" fmla="*/ 1238958 h 6858000"/>
              <a:gd name="connsiteX4902" fmla="*/ 1914658 w 6530564"/>
              <a:gd name="connsiteY4902" fmla="*/ 1265528 h 6858000"/>
              <a:gd name="connsiteX4903" fmla="*/ 1953768 w 6530564"/>
              <a:gd name="connsiteY4903" fmla="*/ 1192281 h 6858000"/>
              <a:gd name="connsiteX4904" fmla="*/ 2273195 w 6530564"/>
              <a:gd name="connsiteY4904" fmla="*/ 959778 h 6858000"/>
              <a:gd name="connsiteX4905" fmla="*/ 3429259 w 6530564"/>
              <a:gd name="connsiteY4905" fmla="*/ 514058 h 6858000"/>
              <a:gd name="connsiteX4906" fmla="*/ 3947467 w 6530564"/>
              <a:gd name="connsiteY4906" fmla="*/ 490544 h 6858000"/>
              <a:gd name="connsiteX4907" fmla="*/ 4596509 w 6530564"/>
              <a:gd name="connsiteY4907" fmla="*/ 566835 h 6858000"/>
              <a:gd name="connsiteX4908" fmla="*/ 4640121 w 6530564"/>
              <a:gd name="connsiteY4908" fmla="*/ 600103 h 6858000"/>
              <a:gd name="connsiteX4909" fmla="*/ 4657014 w 6530564"/>
              <a:gd name="connsiteY4909" fmla="*/ 612717 h 6858000"/>
              <a:gd name="connsiteX4910" fmla="*/ 5039385 w 6530564"/>
              <a:gd name="connsiteY4910" fmla="*/ 731785 h 6858000"/>
              <a:gd name="connsiteX4911" fmla="*/ 5051435 w 6530564"/>
              <a:gd name="connsiteY4911" fmla="*/ 731238 h 6858000"/>
              <a:gd name="connsiteX4912" fmla="*/ 5018085 w 6530564"/>
              <a:gd name="connsiteY4912" fmla="*/ 679555 h 6858000"/>
              <a:gd name="connsiteX4913" fmla="*/ 4427845 w 6530564"/>
              <a:gd name="connsiteY4913" fmla="*/ 489308 h 6858000"/>
              <a:gd name="connsiteX4914" fmla="*/ 4310509 w 6530564"/>
              <a:gd name="connsiteY4914" fmla="*/ 471335 h 6858000"/>
              <a:gd name="connsiteX4915" fmla="*/ 4176892 w 6530564"/>
              <a:gd name="connsiteY4915" fmla="*/ 462604 h 6858000"/>
              <a:gd name="connsiteX4916" fmla="*/ 3954287 w 6530564"/>
              <a:gd name="connsiteY4916" fmla="*/ 461274 h 6858000"/>
              <a:gd name="connsiteX4917" fmla="*/ 3706721 w 6530564"/>
              <a:gd name="connsiteY4917" fmla="*/ 469347 h 6858000"/>
              <a:gd name="connsiteX4918" fmla="*/ 3819638 w 6530564"/>
              <a:gd name="connsiteY4918" fmla="*/ 441228 h 6858000"/>
              <a:gd name="connsiteX4919" fmla="*/ 3678438 w 6530564"/>
              <a:gd name="connsiteY4919" fmla="*/ 446944 h 6858000"/>
              <a:gd name="connsiteX4920" fmla="*/ 3428450 w 6530564"/>
              <a:gd name="connsiteY4920" fmla="*/ 481785 h 6858000"/>
              <a:gd name="connsiteX4921" fmla="*/ 2876370 w 6530564"/>
              <a:gd name="connsiteY4921" fmla="*/ 622042 h 6858000"/>
              <a:gd name="connsiteX4922" fmla="*/ 2659974 w 6530564"/>
              <a:gd name="connsiteY4922" fmla="*/ 672328 h 6858000"/>
              <a:gd name="connsiteX4923" fmla="*/ 3002779 w 6530564"/>
              <a:gd name="connsiteY4923" fmla="*/ 546873 h 6858000"/>
              <a:gd name="connsiteX4924" fmla="*/ 3243522 w 6530564"/>
              <a:gd name="connsiteY4924" fmla="*/ 482631 h 6858000"/>
              <a:gd name="connsiteX4925" fmla="*/ 3245900 w 6530564"/>
              <a:gd name="connsiteY4925" fmla="*/ 478428 h 6858000"/>
              <a:gd name="connsiteX4926" fmla="*/ 3260028 w 6530564"/>
              <a:gd name="connsiteY4926" fmla="*/ 466656 h 6858000"/>
              <a:gd name="connsiteX4927" fmla="*/ 3251955 w 6530564"/>
              <a:gd name="connsiteY4927" fmla="*/ 461274 h 6858000"/>
              <a:gd name="connsiteX4928" fmla="*/ 3098571 w 6530564"/>
              <a:gd name="connsiteY4928" fmla="*/ 490872 h 6858000"/>
              <a:gd name="connsiteX4929" fmla="*/ 2651879 w 6530564"/>
              <a:gd name="connsiteY4929" fmla="*/ 673842 h 6858000"/>
              <a:gd name="connsiteX4930" fmla="*/ 2549624 w 6530564"/>
              <a:gd name="connsiteY4930" fmla="*/ 692677 h 6858000"/>
              <a:gd name="connsiteX4931" fmla="*/ 2455442 w 6530564"/>
              <a:gd name="connsiteY4931" fmla="*/ 727656 h 6858000"/>
              <a:gd name="connsiteX4932" fmla="*/ 2291295 w 6530564"/>
              <a:gd name="connsiteY4932" fmla="*/ 751874 h 6858000"/>
              <a:gd name="connsiteX4933" fmla="*/ 3763231 w 6530564"/>
              <a:gd name="connsiteY4933" fmla="*/ 200274 h 6858000"/>
              <a:gd name="connsiteX4934" fmla="*/ 2579224 w 6530564"/>
              <a:gd name="connsiteY4934" fmla="*/ 507017 h 6858000"/>
              <a:gd name="connsiteX4935" fmla="*/ 3604465 w 6530564"/>
              <a:gd name="connsiteY4935" fmla="*/ 146459 h 6858000"/>
              <a:gd name="connsiteX4936" fmla="*/ 4702363 w 6530564"/>
              <a:gd name="connsiteY4936" fmla="*/ 165295 h 6858000"/>
              <a:gd name="connsiteX4937" fmla="*/ 4632399 w 6530564"/>
              <a:gd name="connsiteY4937" fmla="*/ 133006 h 6858000"/>
              <a:gd name="connsiteX4938" fmla="*/ 3854723 w 6530564"/>
              <a:gd name="connsiteY4938" fmla="*/ 89954 h 6858000"/>
              <a:gd name="connsiteX4939" fmla="*/ 3763231 w 6530564"/>
              <a:gd name="connsiteY4939" fmla="*/ 76501 h 6858000"/>
              <a:gd name="connsiteX4940" fmla="*/ 3728249 w 6530564"/>
              <a:gd name="connsiteY4940" fmla="*/ 73810 h 6858000"/>
              <a:gd name="connsiteX4941" fmla="*/ 3356901 w 6530564"/>
              <a:gd name="connsiteY4941" fmla="*/ 157222 h 6858000"/>
              <a:gd name="connsiteX4942" fmla="*/ 2633042 w 6530564"/>
              <a:gd name="connsiteY4942" fmla="*/ 383243 h 6858000"/>
              <a:gd name="connsiteX4943" fmla="*/ 2565769 w 6530564"/>
              <a:gd name="connsiteY4943" fmla="*/ 396697 h 6858000"/>
              <a:gd name="connsiteX4944" fmla="*/ 3141627 w 6530564"/>
              <a:gd name="connsiteY4944" fmla="*/ 151840 h 6858000"/>
              <a:gd name="connsiteX4945" fmla="*/ 2756825 w 6530564"/>
              <a:gd name="connsiteY4945" fmla="*/ 229872 h 6858000"/>
              <a:gd name="connsiteX4946" fmla="*/ 2861770 w 6530564"/>
              <a:gd name="connsiteY4946" fmla="*/ 170676 h 6858000"/>
              <a:gd name="connsiteX4947" fmla="*/ 3120100 w 6530564"/>
              <a:gd name="connsiteY4947" fmla="*/ 103408 h 6858000"/>
              <a:gd name="connsiteX4948" fmla="*/ 3319228 w 6530564"/>
              <a:gd name="connsiteY4948" fmla="*/ 76501 h 6858000"/>
              <a:gd name="connsiteX4949" fmla="*/ 3399956 w 6530564"/>
              <a:gd name="connsiteY4949" fmla="*/ 33449 h 6858000"/>
              <a:gd name="connsiteX4950" fmla="*/ 3456465 w 6530564"/>
              <a:gd name="connsiteY4950" fmla="*/ 6542 h 6858000"/>
              <a:gd name="connsiteX4951" fmla="*/ 2942330 w 6530564"/>
              <a:gd name="connsiteY4951" fmla="*/ 0 h 6858000"/>
              <a:gd name="connsiteX4952" fmla="*/ 3174123 w 6530564"/>
              <a:gd name="connsiteY4952" fmla="*/ 0 h 6858000"/>
              <a:gd name="connsiteX4953" fmla="*/ 3100717 w 6530564"/>
              <a:gd name="connsiteY4953" fmla="*/ 23190 h 6858000"/>
              <a:gd name="connsiteX4954" fmla="*/ 3012463 w 6530564"/>
              <a:gd name="connsiteY4954" fmla="*/ 63047 h 6858000"/>
              <a:gd name="connsiteX4955" fmla="*/ 2439295 w 6530564"/>
              <a:gd name="connsiteY4955" fmla="*/ 291759 h 6858000"/>
              <a:gd name="connsiteX4956" fmla="*/ 2380096 w 6530564"/>
              <a:gd name="connsiteY4956" fmla="*/ 291759 h 6858000"/>
              <a:gd name="connsiteX4957" fmla="*/ 2396241 w 6530564"/>
              <a:gd name="connsiteY4957" fmla="*/ 229872 h 6858000"/>
              <a:gd name="connsiteX4958" fmla="*/ 2452751 w 6530564"/>
              <a:gd name="connsiteY4958" fmla="*/ 189511 h 6858000"/>
              <a:gd name="connsiteX4959" fmla="*/ 2834861 w 6530564"/>
              <a:gd name="connsiteY4959" fmla="*/ 39503 h 6858000"/>
              <a:gd name="connsiteX4960" fmla="*/ 2576296 w 6530564"/>
              <a:gd name="connsiteY4960" fmla="*/ 0 h 6858000"/>
              <a:gd name="connsiteX4961" fmla="*/ 2746997 w 6530564"/>
              <a:gd name="connsiteY4961" fmla="*/ 0 h 6858000"/>
              <a:gd name="connsiteX4962" fmla="*/ 2705697 w 6530564"/>
              <a:gd name="connsiteY4962" fmla="*/ 14613 h 6858000"/>
              <a:gd name="connsiteX4963" fmla="*/ 2509260 w 6530564"/>
              <a:gd name="connsiteY4963" fmla="*/ 87263 h 6858000"/>
              <a:gd name="connsiteX4964" fmla="*/ 2476969 w 6530564"/>
              <a:gd name="connsiteY4964" fmla="*/ 89954 h 6858000"/>
              <a:gd name="connsiteX4965" fmla="*/ 2482350 w 6530564"/>
              <a:gd name="connsiteY4965" fmla="*/ 52283 h 6858000"/>
              <a:gd name="connsiteX4966" fmla="*/ 2565769 w 6530564"/>
              <a:gd name="connsiteY4966" fmla="*/ 38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Lst>
            <a:rect l="l" t="t" r="r" b="b"/>
            <a:pathLst>
              <a:path w="6530564" h="6858000">
                <a:moveTo>
                  <a:pt x="4044771" y="6093451"/>
                </a:moveTo>
                <a:lnTo>
                  <a:pt x="4045742" y="6095312"/>
                </a:lnTo>
                <a:lnTo>
                  <a:pt x="4035428" y="6095447"/>
                </a:lnTo>
                <a:cubicBezTo>
                  <a:pt x="4040099" y="6094449"/>
                  <a:pt x="4040099" y="6094449"/>
                  <a:pt x="4044771" y="6093451"/>
                </a:cubicBezTo>
                <a:close/>
                <a:moveTo>
                  <a:pt x="4313376" y="6001876"/>
                </a:moveTo>
                <a:cubicBezTo>
                  <a:pt x="4319045" y="6005548"/>
                  <a:pt x="4328387" y="6003552"/>
                  <a:pt x="4333057" y="6002555"/>
                </a:cubicBezTo>
                <a:cubicBezTo>
                  <a:pt x="4334056" y="6007226"/>
                  <a:pt x="4334056" y="6007226"/>
                  <a:pt x="4334056" y="6007226"/>
                </a:cubicBezTo>
                <a:cubicBezTo>
                  <a:pt x="4334056" y="6007226"/>
                  <a:pt x="4334056" y="6007226"/>
                  <a:pt x="4335053" y="6011898"/>
                </a:cubicBezTo>
                <a:cubicBezTo>
                  <a:pt x="4315371" y="6011217"/>
                  <a:pt x="4278005" y="6019202"/>
                  <a:pt x="4253651" y="6019520"/>
                </a:cubicBezTo>
                <a:cubicBezTo>
                  <a:pt x="4261995" y="6012854"/>
                  <a:pt x="4310701" y="6012216"/>
                  <a:pt x="4308706" y="6002875"/>
                </a:cubicBezTo>
                <a:close/>
                <a:moveTo>
                  <a:pt x="4371425" y="5999243"/>
                </a:moveTo>
                <a:lnTo>
                  <a:pt x="4381959" y="5999606"/>
                </a:lnTo>
                <a:lnTo>
                  <a:pt x="4343399" y="6005230"/>
                </a:lnTo>
                <a:cubicBezTo>
                  <a:pt x="4348069" y="6004231"/>
                  <a:pt x="4348069" y="6004231"/>
                  <a:pt x="4348069" y="6004231"/>
                </a:cubicBezTo>
                <a:cubicBezTo>
                  <a:pt x="4348069" y="6004231"/>
                  <a:pt x="4348069" y="6004231"/>
                  <a:pt x="4352740" y="6003234"/>
                </a:cubicBezTo>
                <a:cubicBezTo>
                  <a:pt x="4357411" y="6002237"/>
                  <a:pt x="4366753" y="6000241"/>
                  <a:pt x="4371425" y="5999243"/>
                </a:cubicBezTo>
                <a:close/>
                <a:moveTo>
                  <a:pt x="5313770" y="5992063"/>
                </a:moveTo>
                <a:cubicBezTo>
                  <a:pt x="5311185" y="5991394"/>
                  <a:pt x="5307682" y="5992143"/>
                  <a:pt x="5303509" y="5995476"/>
                </a:cubicBezTo>
                <a:cubicBezTo>
                  <a:pt x="5304507" y="6000145"/>
                  <a:pt x="5304507" y="6000145"/>
                  <a:pt x="5304507" y="6000145"/>
                </a:cubicBezTo>
                <a:lnTo>
                  <a:pt x="5254793" y="6024769"/>
                </a:lnTo>
                <a:lnTo>
                  <a:pt x="5317025" y="5995549"/>
                </a:lnTo>
                <a:close/>
                <a:moveTo>
                  <a:pt x="4434660" y="5991919"/>
                </a:moveTo>
                <a:lnTo>
                  <a:pt x="4395777" y="5998924"/>
                </a:lnTo>
                <a:cubicBezTo>
                  <a:pt x="4395777" y="5998924"/>
                  <a:pt x="4395777" y="5998924"/>
                  <a:pt x="4391107" y="5999922"/>
                </a:cubicBezTo>
                <a:lnTo>
                  <a:pt x="4381959" y="5999606"/>
                </a:lnTo>
                <a:close/>
                <a:moveTo>
                  <a:pt x="5563150" y="5743821"/>
                </a:moveTo>
                <a:lnTo>
                  <a:pt x="5562539" y="5744767"/>
                </a:lnTo>
                <a:cubicBezTo>
                  <a:pt x="5562539" y="5744767"/>
                  <a:pt x="5562539" y="5744767"/>
                  <a:pt x="5557868" y="5745764"/>
                </a:cubicBezTo>
                <a:close/>
                <a:moveTo>
                  <a:pt x="2418715" y="5683798"/>
                </a:moveTo>
                <a:lnTo>
                  <a:pt x="2423109" y="5687744"/>
                </a:lnTo>
                <a:lnTo>
                  <a:pt x="2419712" y="5688470"/>
                </a:lnTo>
                <a:cubicBezTo>
                  <a:pt x="2419712" y="5688470"/>
                  <a:pt x="2419712" y="5688470"/>
                  <a:pt x="2418715" y="5683798"/>
                </a:cubicBezTo>
                <a:close/>
                <a:moveTo>
                  <a:pt x="5855983" y="5403674"/>
                </a:moveTo>
                <a:lnTo>
                  <a:pt x="5851753" y="5406742"/>
                </a:lnTo>
                <a:lnTo>
                  <a:pt x="5851313" y="5404671"/>
                </a:lnTo>
                <a:cubicBezTo>
                  <a:pt x="5851313" y="5404671"/>
                  <a:pt x="5851313" y="5404671"/>
                  <a:pt x="5855983" y="5403674"/>
                </a:cubicBezTo>
                <a:close/>
                <a:moveTo>
                  <a:pt x="4512474" y="5165146"/>
                </a:moveTo>
                <a:lnTo>
                  <a:pt x="4513179" y="5165335"/>
                </a:lnTo>
                <a:lnTo>
                  <a:pt x="4508315" y="5167547"/>
                </a:lnTo>
                <a:cubicBezTo>
                  <a:pt x="4508315" y="5167547"/>
                  <a:pt x="4512474" y="5165146"/>
                  <a:pt x="4512474" y="5165146"/>
                </a:cubicBezTo>
                <a:close/>
                <a:moveTo>
                  <a:pt x="4373541" y="5128612"/>
                </a:moveTo>
                <a:lnTo>
                  <a:pt x="4362165" y="5131201"/>
                </a:lnTo>
                <a:lnTo>
                  <a:pt x="4370545" y="5130631"/>
                </a:lnTo>
                <a:close/>
                <a:moveTo>
                  <a:pt x="3626785" y="5124711"/>
                </a:moveTo>
                <a:cubicBezTo>
                  <a:pt x="3633346" y="5126470"/>
                  <a:pt x="3636626" y="5127349"/>
                  <a:pt x="3639907" y="5128227"/>
                </a:cubicBezTo>
                <a:cubicBezTo>
                  <a:pt x="3635747" y="5130630"/>
                  <a:pt x="3632467" y="5129750"/>
                  <a:pt x="3629186" y="5128871"/>
                </a:cubicBezTo>
                <a:cubicBezTo>
                  <a:pt x="3629186" y="5128871"/>
                  <a:pt x="3629186" y="5128871"/>
                  <a:pt x="3625905" y="5127992"/>
                </a:cubicBezTo>
                <a:cubicBezTo>
                  <a:pt x="3622627" y="5127114"/>
                  <a:pt x="3622627" y="5127114"/>
                  <a:pt x="3622627" y="5127114"/>
                </a:cubicBezTo>
                <a:lnTo>
                  <a:pt x="3619346" y="5126234"/>
                </a:lnTo>
                <a:cubicBezTo>
                  <a:pt x="3619346" y="5126234"/>
                  <a:pt x="3622627" y="5127114"/>
                  <a:pt x="3626785" y="5124711"/>
                </a:cubicBezTo>
                <a:close/>
                <a:moveTo>
                  <a:pt x="3360612" y="5081517"/>
                </a:moveTo>
                <a:cubicBezTo>
                  <a:pt x="3363892" y="5082396"/>
                  <a:pt x="3363892" y="5082396"/>
                  <a:pt x="3363892" y="5082396"/>
                </a:cubicBezTo>
                <a:cubicBezTo>
                  <a:pt x="3360612" y="5081517"/>
                  <a:pt x="3359734" y="5084797"/>
                  <a:pt x="3359734" y="5084797"/>
                </a:cubicBezTo>
                <a:cubicBezTo>
                  <a:pt x="3360612" y="5081517"/>
                  <a:pt x="3360612" y="5081517"/>
                  <a:pt x="3360612" y="5081517"/>
                </a:cubicBezTo>
                <a:close/>
                <a:moveTo>
                  <a:pt x="3200777" y="5049024"/>
                </a:moveTo>
                <a:lnTo>
                  <a:pt x="3203804" y="5050048"/>
                </a:lnTo>
                <a:cubicBezTo>
                  <a:pt x="3203804" y="5050048"/>
                  <a:pt x="3203804" y="5050048"/>
                  <a:pt x="3200523" y="5049169"/>
                </a:cubicBezTo>
                <a:close/>
                <a:moveTo>
                  <a:pt x="3219693" y="5047769"/>
                </a:moveTo>
                <a:cubicBezTo>
                  <a:pt x="3221616" y="5047130"/>
                  <a:pt x="3223933" y="5047092"/>
                  <a:pt x="3228523" y="5049640"/>
                </a:cubicBezTo>
                <a:cubicBezTo>
                  <a:pt x="3227645" y="5052921"/>
                  <a:pt x="3227645" y="5052921"/>
                  <a:pt x="3230924" y="5053799"/>
                </a:cubicBezTo>
                <a:cubicBezTo>
                  <a:pt x="3234205" y="5054678"/>
                  <a:pt x="3234205" y="5054678"/>
                  <a:pt x="3234205" y="5054678"/>
                </a:cubicBezTo>
                <a:cubicBezTo>
                  <a:pt x="3233325" y="5057959"/>
                  <a:pt x="3233325" y="5057959"/>
                  <a:pt x="3236606" y="5058838"/>
                </a:cubicBezTo>
                <a:cubicBezTo>
                  <a:pt x="3236606" y="5058838"/>
                  <a:pt x="3236606" y="5058838"/>
                  <a:pt x="3239886" y="5059716"/>
                </a:cubicBezTo>
                <a:cubicBezTo>
                  <a:pt x="3240766" y="5056436"/>
                  <a:pt x="3237485" y="5055556"/>
                  <a:pt x="3240766" y="5056436"/>
                </a:cubicBezTo>
                <a:cubicBezTo>
                  <a:pt x="3250605" y="5059072"/>
                  <a:pt x="3259569" y="5064990"/>
                  <a:pt x="3267886" y="5060188"/>
                </a:cubicBezTo>
                <a:cubicBezTo>
                  <a:pt x="3263727" y="5062589"/>
                  <a:pt x="3263727" y="5062589"/>
                  <a:pt x="3267006" y="5063467"/>
                </a:cubicBezTo>
                <a:cubicBezTo>
                  <a:pt x="3269409" y="5067627"/>
                  <a:pt x="3273569" y="5065226"/>
                  <a:pt x="3273569" y="5065226"/>
                </a:cubicBezTo>
                <a:cubicBezTo>
                  <a:pt x="3273569" y="5065226"/>
                  <a:pt x="3273569" y="5065226"/>
                  <a:pt x="3276848" y="5066104"/>
                </a:cubicBezTo>
                <a:cubicBezTo>
                  <a:pt x="3284930" y="5075301"/>
                  <a:pt x="3297408" y="5068098"/>
                  <a:pt x="3308771" y="5078174"/>
                </a:cubicBezTo>
                <a:cubicBezTo>
                  <a:pt x="3309651" y="5074894"/>
                  <a:pt x="3309651" y="5074894"/>
                  <a:pt x="3309651" y="5074894"/>
                </a:cubicBezTo>
                <a:cubicBezTo>
                  <a:pt x="3308771" y="5078174"/>
                  <a:pt x="3312052" y="5079053"/>
                  <a:pt x="3312052" y="5079053"/>
                </a:cubicBezTo>
                <a:cubicBezTo>
                  <a:pt x="3315333" y="5079933"/>
                  <a:pt x="3315333" y="5079933"/>
                  <a:pt x="3316211" y="5076651"/>
                </a:cubicBezTo>
                <a:cubicBezTo>
                  <a:pt x="3326051" y="5079288"/>
                  <a:pt x="3335893" y="5081925"/>
                  <a:pt x="3335893" y="5081925"/>
                </a:cubicBezTo>
                <a:cubicBezTo>
                  <a:pt x="3345734" y="5084562"/>
                  <a:pt x="3330211" y="5076888"/>
                  <a:pt x="3346612" y="5081283"/>
                </a:cubicBezTo>
                <a:cubicBezTo>
                  <a:pt x="3342454" y="5083684"/>
                  <a:pt x="3344855" y="5087843"/>
                  <a:pt x="3349015" y="5085441"/>
                </a:cubicBezTo>
                <a:cubicBezTo>
                  <a:pt x="3353173" y="5083040"/>
                  <a:pt x="3337650" y="5075365"/>
                  <a:pt x="3354053" y="5079760"/>
                </a:cubicBezTo>
                <a:cubicBezTo>
                  <a:pt x="3354053" y="5079760"/>
                  <a:pt x="3354053" y="5079760"/>
                  <a:pt x="3353173" y="5083040"/>
                </a:cubicBezTo>
                <a:cubicBezTo>
                  <a:pt x="3353173" y="5083040"/>
                  <a:pt x="3353173" y="5083040"/>
                  <a:pt x="3356453" y="5083919"/>
                </a:cubicBezTo>
                <a:cubicBezTo>
                  <a:pt x="3356453" y="5083919"/>
                  <a:pt x="3359734" y="5084797"/>
                  <a:pt x="3359734" y="5084797"/>
                </a:cubicBezTo>
                <a:cubicBezTo>
                  <a:pt x="3363013" y="5085677"/>
                  <a:pt x="3363013" y="5085677"/>
                  <a:pt x="3363013" y="5085677"/>
                </a:cubicBezTo>
                <a:cubicBezTo>
                  <a:pt x="3366295" y="5086556"/>
                  <a:pt x="3366295" y="5086556"/>
                  <a:pt x="3366295" y="5086556"/>
                </a:cubicBezTo>
                <a:cubicBezTo>
                  <a:pt x="3365415" y="5089835"/>
                  <a:pt x="3368696" y="5090715"/>
                  <a:pt x="3371975" y="5091594"/>
                </a:cubicBezTo>
                <a:cubicBezTo>
                  <a:pt x="3372854" y="5088314"/>
                  <a:pt x="3376135" y="5089193"/>
                  <a:pt x="3379415" y="5090071"/>
                </a:cubicBezTo>
                <a:cubicBezTo>
                  <a:pt x="3381816" y="5094231"/>
                  <a:pt x="3391657" y="5096868"/>
                  <a:pt x="3398218" y="5098625"/>
                </a:cubicBezTo>
                <a:cubicBezTo>
                  <a:pt x="3371975" y="5091594"/>
                  <a:pt x="3362135" y="5088957"/>
                  <a:pt x="3338294" y="5086085"/>
                </a:cubicBezTo>
                <a:cubicBezTo>
                  <a:pt x="3339815" y="5093525"/>
                  <a:pt x="3325815" y="5093289"/>
                  <a:pt x="3309415" y="5088893"/>
                </a:cubicBezTo>
                <a:cubicBezTo>
                  <a:pt x="3293014" y="5084499"/>
                  <a:pt x="3276613" y="5080105"/>
                  <a:pt x="3275734" y="5083385"/>
                </a:cubicBezTo>
                <a:cubicBezTo>
                  <a:pt x="3258454" y="5082271"/>
                  <a:pt x="3237249" y="5069557"/>
                  <a:pt x="3221727" y="5061883"/>
                </a:cubicBezTo>
                <a:cubicBezTo>
                  <a:pt x="3225009" y="5062762"/>
                  <a:pt x="3225009" y="5062762"/>
                  <a:pt x="3225887" y="5059480"/>
                </a:cubicBezTo>
                <a:cubicBezTo>
                  <a:pt x="3225887" y="5059480"/>
                  <a:pt x="3222606" y="5058602"/>
                  <a:pt x="3222606" y="5058602"/>
                </a:cubicBezTo>
                <a:cubicBezTo>
                  <a:pt x="3210364" y="5051805"/>
                  <a:pt x="3210364" y="5051805"/>
                  <a:pt x="3210364" y="5051805"/>
                </a:cubicBezTo>
                <a:cubicBezTo>
                  <a:pt x="3207083" y="5050927"/>
                  <a:pt x="3207083" y="5050927"/>
                  <a:pt x="3207083" y="5050927"/>
                </a:cubicBezTo>
                <a:lnTo>
                  <a:pt x="3207921" y="5047800"/>
                </a:lnTo>
                <a:lnTo>
                  <a:pt x="3213235" y="5049498"/>
                </a:lnTo>
                <a:cubicBezTo>
                  <a:pt x="3216244" y="5049646"/>
                  <a:pt x="3217771" y="5048407"/>
                  <a:pt x="3219693" y="5047769"/>
                </a:cubicBezTo>
                <a:close/>
                <a:moveTo>
                  <a:pt x="3204682" y="5046768"/>
                </a:moveTo>
                <a:cubicBezTo>
                  <a:pt x="3204682" y="5046768"/>
                  <a:pt x="3204682" y="5046768"/>
                  <a:pt x="3207964" y="5047647"/>
                </a:cubicBezTo>
                <a:lnTo>
                  <a:pt x="3207921" y="5047800"/>
                </a:lnTo>
                <a:close/>
                <a:moveTo>
                  <a:pt x="1727225" y="5030520"/>
                </a:moveTo>
                <a:lnTo>
                  <a:pt x="1725536" y="5030881"/>
                </a:lnTo>
                <a:lnTo>
                  <a:pt x="1727974" y="5034027"/>
                </a:lnTo>
                <a:close/>
                <a:moveTo>
                  <a:pt x="4899046" y="4955822"/>
                </a:moveTo>
                <a:cubicBezTo>
                  <a:pt x="4899046" y="4955822"/>
                  <a:pt x="4902327" y="4956701"/>
                  <a:pt x="4902327" y="4956701"/>
                </a:cubicBezTo>
                <a:cubicBezTo>
                  <a:pt x="4902327" y="4956701"/>
                  <a:pt x="4901447" y="4959982"/>
                  <a:pt x="4898167" y="4959102"/>
                </a:cubicBezTo>
                <a:cubicBezTo>
                  <a:pt x="4899046" y="4955822"/>
                  <a:pt x="4899046" y="4955822"/>
                  <a:pt x="4899046" y="4955822"/>
                </a:cubicBezTo>
                <a:close/>
                <a:moveTo>
                  <a:pt x="4909765" y="4955178"/>
                </a:moveTo>
                <a:lnTo>
                  <a:pt x="4908886" y="4958459"/>
                </a:lnTo>
                <a:cubicBezTo>
                  <a:pt x="4905607" y="4957581"/>
                  <a:pt x="4905607" y="4957581"/>
                  <a:pt x="4904727" y="4960860"/>
                </a:cubicBezTo>
                <a:close/>
                <a:moveTo>
                  <a:pt x="4886804" y="4949025"/>
                </a:moveTo>
                <a:cubicBezTo>
                  <a:pt x="4885925" y="4952305"/>
                  <a:pt x="4885925" y="4952305"/>
                  <a:pt x="4885925" y="4952305"/>
                </a:cubicBezTo>
                <a:cubicBezTo>
                  <a:pt x="4880887" y="4957988"/>
                  <a:pt x="4880887" y="4957988"/>
                  <a:pt x="4882645" y="4951427"/>
                </a:cubicBezTo>
                <a:cubicBezTo>
                  <a:pt x="4886804" y="4949025"/>
                  <a:pt x="4886804" y="4949025"/>
                  <a:pt x="4886804" y="4949025"/>
                </a:cubicBezTo>
                <a:close/>
                <a:moveTo>
                  <a:pt x="1904088" y="4943893"/>
                </a:moveTo>
                <a:lnTo>
                  <a:pt x="1909757" y="4947566"/>
                </a:lnTo>
                <a:cubicBezTo>
                  <a:pt x="1909757" y="4947566"/>
                  <a:pt x="1909757" y="4947566"/>
                  <a:pt x="1905087" y="4948563"/>
                </a:cubicBezTo>
                <a:close/>
                <a:moveTo>
                  <a:pt x="4977467" y="4879455"/>
                </a:moveTo>
                <a:lnTo>
                  <a:pt x="4858971" y="4948076"/>
                </a:lnTo>
                <a:cubicBezTo>
                  <a:pt x="4794519" y="4983128"/>
                  <a:pt x="4728689" y="5015573"/>
                  <a:pt x="4660094" y="5042804"/>
                </a:cubicBezTo>
                <a:cubicBezTo>
                  <a:pt x="4588740" y="5070496"/>
                  <a:pt x="4516871" y="5093703"/>
                  <a:pt x="4444457" y="5112467"/>
                </a:cubicBezTo>
                <a:lnTo>
                  <a:pt x="4389558" y="5124965"/>
                </a:lnTo>
                <a:lnTo>
                  <a:pt x="4383717" y="5128009"/>
                </a:lnTo>
                <a:cubicBezTo>
                  <a:pt x="4371129" y="5132548"/>
                  <a:pt x="4352545" y="5135479"/>
                  <a:pt x="4343187" y="5140882"/>
                </a:cubicBezTo>
                <a:cubicBezTo>
                  <a:pt x="4343187" y="5140882"/>
                  <a:pt x="4339907" y="5140002"/>
                  <a:pt x="4339907" y="5140002"/>
                </a:cubicBezTo>
                <a:cubicBezTo>
                  <a:pt x="4336627" y="5139123"/>
                  <a:pt x="4336627" y="5139123"/>
                  <a:pt x="4336627" y="5139123"/>
                </a:cubicBezTo>
                <a:cubicBezTo>
                  <a:pt x="4336627" y="5139123"/>
                  <a:pt x="4335748" y="5142403"/>
                  <a:pt x="4335748" y="5142403"/>
                </a:cubicBezTo>
                <a:cubicBezTo>
                  <a:pt x="4324149" y="5146327"/>
                  <a:pt x="4325027" y="5143047"/>
                  <a:pt x="4317590" y="5144570"/>
                </a:cubicBezTo>
                <a:cubicBezTo>
                  <a:pt x="4317590" y="5144570"/>
                  <a:pt x="4314308" y="5143691"/>
                  <a:pt x="4314308" y="5143691"/>
                </a:cubicBezTo>
                <a:cubicBezTo>
                  <a:pt x="4314308" y="5143691"/>
                  <a:pt x="4310149" y="5146092"/>
                  <a:pt x="4310149" y="5146092"/>
                </a:cubicBezTo>
                <a:cubicBezTo>
                  <a:pt x="4313430" y="5146971"/>
                  <a:pt x="4313430" y="5146971"/>
                  <a:pt x="4313430" y="5146971"/>
                </a:cubicBezTo>
                <a:cubicBezTo>
                  <a:pt x="4294391" y="5152417"/>
                  <a:pt x="4283671" y="5153060"/>
                  <a:pt x="4271193" y="5160265"/>
                </a:cubicBezTo>
                <a:cubicBezTo>
                  <a:pt x="4272073" y="5156984"/>
                  <a:pt x="4272073" y="5156984"/>
                  <a:pt x="4272073" y="5156984"/>
                </a:cubicBezTo>
                <a:lnTo>
                  <a:pt x="4268793" y="5156105"/>
                </a:lnTo>
                <a:cubicBezTo>
                  <a:pt x="4265512" y="5155227"/>
                  <a:pt x="4264633" y="5158507"/>
                  <a:pt x="4264633" y="5158507"/>
                </a:cubicBezTo>
                <a:cubicBezTo>
                  <a:pt x="4264633" y="5158507"/>
                  <a:pt x="4264633" y="5158507"/>
                  <a:pt x="4263755" y="5161788"/>
                </a:cubicBezTo>
                <a:cubicBezTo>
                  <a:pt x="4260474" y="5160908"/>
                  <a:pt x="4260474" y="5160908"/>
                  <a:pt x="4260474" y="5160908"/>
                </a:cubicBezTo>
                <a:cubicBezTo>
                  <a:pt x="4248875" y="5164832"/>
                  <a:pt x="4246475" y="5160672"/>
                  <a:pt x="4239034" y="5162195"/>
                </a:cubicBezTo>
                <a:cubicBezTo>
                  <a:pt x="4238156" y="5165476"/>
                  <a:pt x="4241437" y="5166354"/>
                  <a:pt x="4233996" y="5167877"/>
                </a:cubicBezTo>
                <a:cubicBezTo>
                  <a:pt x="4230715" y="5166997"/>
                  <a:pt x="4229837" y="5170278"/>
                  <a:pt x="4226557" y="5169398"/>
                </a:cubicBezTo>
                <a:cubicBezTo>
                  <a:pt x="4227435" y="5166119"/>
                  <a:pt x="4227435" y="5166119"/>
                  <a:pt x="4224157" y="5165240"/>
                </a:cubicBezTo>
                <a:cubicBezTo>
                  <a:pt x="4224157" y="5165240"/>
                  <a:pt x="4220876" y="5164361"/>
                  <a:pt x="4219997" y="5167641"/>
                </a:cubicBezTo>
                <a:cubicBezTo>
                  <a:pt x="4219997" y="5167641"/>
                  <a:pt x="4216716" y="5166762"/>
                  <a:pt x="4215837" y="5170042"/>
                </a:cubicBezTo>
                <a:cubicBezTo>
                  <a:pt x="4208397" y="5171565"/>
                  <a:pt x="4177761" y="5180935"/>
                  <a:pt x="4181921" y="5178534"/>
                </a:cubicBezTo>
                <a:cubicBezTo>
                  <a:pt x="4183441" y="5185973"/>
                  <a:pt x="4194398" y="5171329"/>
                  <a:pt x="4195921" y="5178768"/>
                </a:cubicBezTo>
                <a:cubicBezTo>
                  <a:pt x="4200079" y="5176367"/>
                  <a:pt x="4204239" y="5173966"/>
                  <a:pt x="4211678" y="5172443"/>
                </a:cubicBezTo>
                <a:cubicBezTo>
                  <a:pt x="4211678" y="5172443"/>
                  <a:pt x="4211678" y="5172443"/>
                  <a:pt x="4214959" y="5173322"/>
                </a:cubicBezTo>
                <a:cubicBezTo>
                  <a:pt x="4214959" y="5173322"/>
                  <a:pt x="4218239" y="5174202"/>
                  <a:pt x="4218239" y="5174202"/>
                </a:cubicBezTo>
                <a:cubicBezTo>
                  <a:pt x="4221518" y="5175080"/>
                  <a:pt x="4225678" y="5172679"/>
                  <a:pt x="4225678" y="5172679"/>
                </a:cubicBezTo>
                <a:cubicBezTo>
                  <a:pt x="4235519" y="5175316"/>
                  <a:pt x="4241437" y="5166354"/>
                  <a:pt x="4256315" y="5163309"/>
                </a:cubicBezTo>
                <a:cubicBezTo>
                  <a:pt x="4255435" y="5166590"/>
                  <a:pt x="4258715" y="5167468"/>
                  <a:pt x="4262875" y="5165067"/>
                </a:cubicBezTo>
                <a:cubicBezTo>
                  <a:pt x="4266157" y="5165946"/>
                  <a:pt x="4266157" y="5165946"/>
                  <a:pt x="4266157" y="5165946"/>
                </a:cubicBezTo>
                <a:cubicBezTo>
                  <a:pt x="4266157" y="5165946"/>
                  <a:pt x="4269436" y="5166824"/>
                  <a:pt x="4272717" y="5167703"/>
                </a:cubicBezTo>
                <a:cubicBezTo>
                  <a:pt x="4273595" y="5164424"/>
                  <a:pt x="4276877" y="5165302"/>
                  <a:pt x="4273595" y="5164424"/>
                </a:cubicBezTo>
                <a:cubicBezTo>
                  <a:pt x="4273595" y="5164424"/>
                  <a:pt x="4274474" y="5161144"/>
                  <a:pt x="4274474" y="5161144"/>
                </a:cubicBezTo>
                <a:cubicBezTo>
                  <a:pt x="4284315" y="5163779"/>
                  <a:pt x="4282792" y="5156341"/>
                  <a:pt x="4290233" y="5154819"/>
                </a:cubicBezTo>
                <a:cubicBezTo>
                  <a:pt x="4300952" y="5154174"/>
                  <a:pt x="4308392" y="5152652"/>
                  <a:pt x="4312551" y="5150251"/>
                </a:cubicBezTo>
                <a:cubicBezTo>
                  <a:pt x="4312551" y="5150251"/>
                  <a:pt x="4315831" y="5151131"/>
                  <a:pt x="4315831" y="5151131"/>
                </a:cubicBezTo>
                <a:cubicBezTo>
                  <a:pt x="4315831" y="5151131"/>
                  <a:pt x="4315831" y="5151131"/>
                  <a:pt x="4319110" y="5152009"/>
                </a:cubicBezTo>
                <a:cubicBezTo>
                  <a:pt x="4327430" y="5147207"/>
                  <a:pt x="4327430" y="5147207"/>
                  <a:pt x="4334869" y="5145684"/>
                </a:cubicBezTo>
                <a:cubicBezTo>
                  <a:pt x="4331589" y="5144804"/>
                  <a:pt x="4331589" y="5144804"/>
                  <a:pt x="4330709" y="5148085"/>
                </a:cubicBezTo>
                <a:cubicBezTo>
                  <a:pt x="4330709" y="5148085"/>
                  <a:pt x="4330709" y="5148085"/>
                  <a:pt x="4333989" y="5148964"/>
                </a:cubicBezTo>
                <a:cubicBezTo>
                  <a:pt x="4333989" y="5148964"/>
                  <a:pt x="4338149" y="5146563"/>
                  <a:pt x="4338149" y="5146563"/>
                </a:cubicBezTo>
                <a:cubicBezTo>
                  <a:pt x="4342309" y="5144162"/>
                  <a:pt x="4342309" y="5144162"/>
                  <a:pt x="4342309" y="5144162"/>
                </a:cubicBezTo>
                <a:cubicBezTo>
                  <a:pt x="4345588" y="5145042"/>
                  <a:pt x="4345588" y="5145042"/>
                  <a:pt x="4353029" y="5143519"/>
                </a:cubicBezTo>
                <a:cubicBezTo>
                  <a:pt x="4349748" y="5142639"/>
                  <a:pt x="4353907" y="5140237"/>
                  <a:pt x="4361347" y="5138715"/>
                </a:cubicBezTo>
                <a:cubicBezTo>
                  <a:pt x="4360467" y="5141996"/>
                  <a:pt x="4357187" y="5141116"/>
                  <a:pt x="4356309" y="5144397"/>
                </a:cubicBezTo>
                <a:cubicBezTo>
                  <a:pt x="4367906" y="5140474"/>
                  <a:pt x="4361347" y="5138715"/>
                  <a:pt x="4368785" y="5137194"/>
                </a:cubicBezTo>
                <a:cubicBezTo>
                  <a:pt x="4379505" y="5136549"/>
                  <a:pt x="4372066" y="5138072"/>
                  <a:pt x="4387825" y="5131747"/>
                </a:cubicBezTo>
                <a:cubicBezTo>
                  <a:pt x="4390225" y="5135906"/>
                  <a:pt x="4386065" y="5138307"/>
                  <a:pt x="4385187" y="5141588"/>
                </a:cubicBezTo>
                <a:cubicBezTo>
                  <a:pt x="4393506" y="5136784"/>
                  <a:pt x="4397665" y="5134383"/>
                  <a:pt x="4401825" y="5131982"/>
                </a:cubicBezTo>
                <a:cubicBezTo>
                  <a:pt x="4400945" y="5135263"/>
                  <a:pt x="4400945" y="5135263"/>
                  <a:pt x="4400945" y="5135263"/>
                </a:cubicBezTo>
                <a:cubicBezTo>
                  <a:pt x="4400945" y="5135263"/>
                  <a:pt x="4400945" y="5135263"/>
                  <a:pt x="4404225" y="5136142"/>
                </a:cubicBezTo>
                <a:cubicBezTo>
                  <a:pt x="4404225" y="5136142"/>
                  <a:pt x="4405105" y="5132862"/>
                  <a:pt x="4408385" y="5133740"/>
                </a:cubicBezTo>
                <a:cubicBezTo>
                  <a:pt x="4412543" y="5131339"/>
                  <a:pt x="4419984" y="5129816"/>
                  <a:pt x="4420862" y="5126537"/>
                </a:cubicBezTo>
                <a:cubicBezTo>
                  <a:pt x="4420862" y="5126537"/>
                  <a:pt x="4425022" y="5124136"/>
                  <a:pt x="4428303" y="5125014"/>
                </a:cubicBezTo>
                <a:cubicBezTo>
                  <a:pt x="4428303" y="5125014"/>
                  <a:pt x="4428303" y="5125014"/>
                  <a:pt x="4432461" y="5122611"/>
                </a:cubicBezTo>
                <a:cubicBezTo>
                  <a:pt x="4432461" y="5122611"/>
                  <a:pt x="4432461" y="5122611"/>
                  <a:pt x="4429181" y="5121733"/>
                </a:cubicBezTo>
                <a:cubicBezTo>
                  <a:pt x="4429181" y="5121733"/>
                  <a:pt x="4429181" y="5121733"/>
                  <a:pt x="4425901" y="5120854"/>
                </a:cubicBezTo>
                <a:cubicBezTo>
                  <a:pt x="4438378" y="5113651"/>
                  <a:pt x="4449097" y="5113006"/>
                  <a:pt x="4456537" y="5111486"/>
                </a:cubicBezTo>
                <a:cubicBezTo>
                  <a:pt x="4455658" y="5114765"/>
                  <a:pt x="4451499" y="5117167"/>
                  <a:pt x="4450621" y="5120446"/>
                </a:cubicBezTo>
                <a:cubicBezTo>
                  <a:pt x="4469658" y="5115001"/>
                  <a:pt x="4488695" y="5109553"/>
                  <a:pt x="4475575" y="5106039"/>
                </a:cubicBezTo>
                <a:cubicBezTo>
                  <a:pt x="4493735" y="5103872"/>
                  <a:pt x="4493735" y="5103872"/>
                  <a:pt x="4506211" y="5096669"/>
                </a:cubicBezTo>
                <a:cubicBezTo>
                  <a:pt x="4506211" y="5096669"/>
                  <a:pt x="4505333" y="5099949"/>
                  <a:pt x="4502053" y="5099070"/>
                </a:cubicBezTo>
                <a:cubicBezTo>
                  <a:pt x="4502053" y="5099070"/>
                  <a:pt x="4501174" y="5102350"/>
                  <a:pt x="4501174" y="5102350"/>
                </a:cubicBezTo>
                <a:cubicBezTo>
                  <a:pt x="4497015" y="5104753"/>
                  <a:pt x="4500295" y="5105631"/>
                  <a:pt x="4500295" y="5105631"/>
                </a:cubicBezTo>
                <a:cubicBezTo>
                  <a:pt x="4503575" y="5106509"/>
                  <a:pt x="4503575" y="5106509"/>
                  <a:pt x="4507735" y="5104109"/>
                </a:cubicBezTo>
                <a:cubicBezTo>
                  <a:pt x="4506857" y="5107388"/>
                  <a:pt x="4506857" y="5107388"/>
                  <a:pt x="4506857" y="5107388"/>
                </a:cubicBezTo>
                <a:cubicBezTo>
                  <a:pt x="4503575" y="5106509"/>
                  <a:pt x="4502697" y="5109791"/>
                  <a:pt x="4502697" y="5109791"/>
                </a:cubicBezTo>
                <a:cubicBezTo>
                  <a:pt x="4499417" y="5108911"/>
                  <a:pt x="4499417" y="5108911"/>
                  <a:pt x="4499417" y="5108911"/>
                </a:cubicBezTo>
                <a:cubicBezTo>
                  <a:pt x="4499417" y="5108911"/>
                  <a:pt x="4495258" y="5111312"/>
                  <a:pt x="4495258" y="5111312"/>
                </a:cubicBezTo>
                <a:cubicBezTo>
                  <a:pt x="4495258" y="5111312"/>
                  <a:pt x="4491098" y="5113713"/>
                  <a:pt x="4491098" y="5113713"/>
                </a:cubicBezTo>
                <a:cubicBezTo>
                  <a:pt x="4448861" y="5127007"/>
                  <a:pt x="4410786" y="5137900"/>
                  <a:pt x="4368551" y="5151193"/>
                </a:cubicBezTo>
                <a:cubicBezTo>
                  <a:pt x="4365269" y="5150314"/>
                  <a:pt x="4365269" y="5150314"/>
                  <a:pt x="4365269" y="5150314"/>
                </a:cubicBezTo>
                <a:cubicBezTo>
                  <a:pt x="4361990" y="5149436"/>
                  <a:pt x="4361112" y="5152715"/>
                  <a:pt x="4361112" y="5152715"/>
                </a:cubicBezTo>
                <a:cubicBezTo>
                  <a:pt x="4348633" y="5159921"/>
                  <a:pt x="4349512" y="5156639"/>
                  <a:pt x="4337913" y="5160563"/>
                </a:cubicBezTo>
                <a:cubicBezTo>
                  <a:pt x="4334634" y="5159684"/>
                  <a:pt x="4331353" y="5158804"/>
                  <a:pt x="4327194" y="5161207"/>
                </a:cubicBezTo>
                <a:cubicBezTo>
                  <a:pt x="4323913" y="5160327"/>
                  <a:pt x="4323035" y="5163608"/>
                  <a:pt x="4323035" y="5163608"/>
                </a:cubicBezTo>
                <a:cubicBezTo>
                  <a:pt x="4311437" y="5167532"/>
                  <a:pt x="4300716" y="5168175"/>
                  <a:pt x="4295678" y="5173857"/>
                </a:cubicBezTo>
                <a:cubicBezTo>
                  <a:pt x="4295678" y="5173857"/>
                  <a:pt x="4291519" y="5176258"/>
                  <a:pt x="4291519" y="5176258"/>
                </a:cubicBezTo>
                <a:cubicBezTo>
                  <a:pt x="4288238" y="5175378"/>
                  <a:pt x="4284959" y="5174500"/>
                  <a:pt x="4281679" y="5173621"/>
                </a:cubicBezTo>
                <a:cubicBezTo>
                  <a:pt x="4280799" y="5176901"/>
                  <a:pt x="4262641" y="5179066"/>
                  <a:pt x="4254323" y="5183870"/>
                </a:cubicBezTo>
                <a:cubicBezTo>
                  <a:pt x="4254323" y="5183870"/>
                  <a:pt x="4251042" y="5182990"/>
                  <a:pt x="4250163" y="5186271"/>
                </a:cubicBezTo>
                <a:cubicBezTo>
                  <a:pt x="4246882" y="5185391"/>
                  <a:pt x="4246882" y="5185391"/>
                  <a:pt x="4246882" y="5185391"/>
                </a:cubicBezTo>
                <a:cubicBezTo>
                  <a:pt x="4213843" y="5190603"/>
                  <a:pt x="4177525" y="5194934"/>
                  <a:pt x="4143607" y="5203426"/>
                </a:cubicBezTo>
                <a:cubicBezTo>
                  <a:pt x="4140328" y="5202547"/>
                  <a:pt x="4136170" y="5204948"/>
                  <a:pt x="4132010" y="5207349"/>
                </a:cubicBezTo>
                <a:cubicBezTo>
                  <a:pt x="4128729" y="5206471"/>
                  <a:pt x="4125449" y="5205591"/>
                  <a:pt x="4122169" y="5204713"/>
                </a:cubicBezTo>
                <a:cubicBezTo>
                  <a:pt x="4125449" y="5205591"/>
                  <a:pt x="4121291" y="5207992"/>
                  <a:pt x="4120410" y="5211273"/>
                </a:cubicBezTo>
                <a:cubicBezTo>
                  <a:pt x="4117131" y="5210395"/>
                  <a:pt x="4112971" y="5212796"/>
                  <a:pt x="4112971" y="5212796"/>
                </a:cubicBezTo>
                <a:cubicBezTo>
                  <a:pt x="4094811" y="5214961"/>
                  <a:pt x="4077531" y="5213847"/>
                  <a:pt x="4062652" y="5216892"/>
                </a:cubicBezTo>
                <a:cubicBezTo>
                  <a:pt x="4062652" y="5216892"/>
                  <a:pt x="4059373" y="5216012"/>
                  <a:pt x="4059373" y="5216012"/>
                </a:cubicBezTo>
                <a:cubicBezTo>
                  <a:pt x="4056092" y="5215134"/>
                  <a:pt x="4056092" y="5215134"/>
                  <a:pt x="4052812" y="5214255"/>
                </a:cubicBezTo>
                <a:cubicBezTo>
                  <a:pt x="4051933" y="5217535"/>
                  <a:pt x="4051933" y="5217535"/>
                  <a:pt x="4051933" y="5217535"/>
                </a:cubicBezTo>
                <a:cubicBezTo>
                  <a:pt x="4029616" y="5222103"/>
                  <a:pt x="4010575" y="5227548"/>
                  <a:pt x="3996577" y="5227313"/>
                </a:cubicBezTo>
                <a:cubicBezTo>
                  <a:pt x="3984100" y="5234517"/>
                  <a:pt x="3952819" y="5233166"/>
                  <a:pt x="3923940" y="5235976"/>
                </a:cubicBezTo>
                <a:cubicBezTo>
                  <a:pt x="3915620" y="5240778"/>
                  <a:pt x="3891781" y="5237907"/>
                  <a:pt x="3884340" y="5239430"/>
                </a:cubicBezTo>
                <a:cubicBezTo>
                  <a:pt x="3884340" y="5239430"/>
                  <a:pt x="3881060" y="5238550"/>
                  <a:pt x="3881060" y="5238550"/>
                </a:cubicBezTo>
                <a:cubicBezTo>
                  <a:pt x="3881060" y="5238550"/>
                  <a:pt x="3877781" y="5237671"/>
                  <a:pt x="3877781" y="5237671"/>
                </a:cubicBezTo>
                <a:cubicBezTo>
                  <a:pt x="3874499" y="5236793"/>
                  <a:pt x="3874499" y="5236793"/>
                  <a:pt x="3874499" y="5236793"/>
                </a:cubicBezTo>
                <a:cubicBezTo>
                  <a:pt x="3870340" y="5239194"/>
                  <a:pt x="3870340" y="5239194"/>
                  <a:pt x="3873621" y="5240072"/>
                </a:cubicBezTo>
                <a:cubicBezTo>
                  <a:pt x="3862901" y="5240716"/>
                  <a:pt x="3869461" y="5242475"/>
                  <a:pt x="3868581" y="5245755"/>
                </a:cubicBezTo>
                <a:cubicBezTo>
                  <a:pt x="3859621" y="5239836"/>
                  <a:pt x="3856984" y="5249678"/>
                  <a:pt x="3843864" y="5246161"/>
                </a:cubicBezTo>
                <a:cubicBezTo>
                  <a:pt x="3846263" y="5250321"/>
                  <a:pt x="3836423" y="5247684"/>
                  <a:pt x="3835544" y="5250965"/>
                </a:cubicBezTo>
                <a:cubicBezTo>
                  <a:pt x="3850423" y="5247920"/>
                  <a:pt x="3874265" y="5250791"/>
                  <a:pt x="3879302" y="5245111"/>
                </a:cubicBezTo>
                <a:cubicBezTo>
                  <a:pt x="3879302" y="5245111"/>
                  <a:pt x="3882583" y="5245989"/>
                  <a:pt x="3885863" y="5246869"/>
                </a:cubicBezTo>
                <a:cubicBezTo>
                  <a:pt x="3885863" y="5246869"/>
                  <a:pt x="3889143" y="5247748"/>
                  <a:pt x="3890023" y="5244468"/>
                </a:cubicBezTo>
                <a:cubicBezTo>
                  <a:pt x="3909704" y="5249742"/>
                  <a:pt x="3928742" y="5244294"/>
                  <a:pt x="3946901" y="5242128"/>
                </a:cubicBezTo>
                <a:cubicBezTo>
                  <a:pt x="3993940" y="5237154"/>
                  <a:pt x="4040099" y="5235459"/>
                  <a:pt x="4080577" y="5228726"/>
                </a:cubicBezTo>
                <a:cubicBezTo>
                  <a:pt x="4113616" y="5223516"/>
                  <a:pt x="4163054" y="5222700"/>
                  <a:pt x="4208569" y="5210285"/>
                </a:cubicBezTo>
                <a:cubicBezTo>
                  <a:pt x="4216010" y="5208762"/>
                  <a:pt x="4221047" y="5203081"/>
                  <a:pt x="4227607" y="5204840"/>
                </a:cubicBezTo>
                <a:cubicBezTo>
                  <a:pt x="4261525" y="5196348"/>
                  <a:pt x="4293683" y="5194417"/>
                  <a:pt x="4320161" y="5187449"/>
                </a:cubicBezTo>
                <a:cubicBezTo>
                  <a:pt x="4340080" y="5178723"/>
                  <a:pt x="4328481" y="5182645"/>
                  <a:pt x="4350799" y="5178079"/>
                </a:cubicBezTo>
                <a:cubicBezTo>
                  <a:pt x="4376397" y="5174391"/>
                  <a:pt x="4399595" y="5166543"/>
                  <a:pt x="4416232" y="5156937"/>
                </a:cubicBezTo>
                <a:cubicBezTo>
                  <a:pt x="4449271" y="5151726"/>
                  <a:pt x="4497423" y="5129472"/>
                  <a:pt x="4528059" y="5120102"/>
                </a:cubicBezTo>
                <a:cubicBezTo>
                  <a:pt x="4539658" y="5116178"/>
                  <a:pt x="4537257" y="5112018"/>
                  <a:pt x="4548856" y="5108094"/>
                </a:cubicBezTo>
                <a:cubicBezTo>
                  <a:pt x="4550379" y="5115535"/>
                  <a:pt x="4570295" y="5106807"/>
                  <a:pt x="4582773" y="5099604"/>
                </a:cubicBezTo>
                <a:cubicBezTo>
                  <a:pt x="4582773" y="5099604"/>
                  <a:pt x="4583652" y="5096324"/>
                  <a:pt x="4587811" y="5093923"/>
                </a:cubicBezTo>
                <a:cubicBezTo>
                  <a:pt x="4600289" y="5086718"/>
                  <a:pt x="4625008" y="5086310"/>
                  <a:pt x="4642524" y="5073425"/>
                </a:cubicBezTo>
                <a:cubicBezTo>
                  <a:pt x="4646684" y="5071024"/>
                  <a:pt x="4644283" y="5066864"/>
                  <a:pt x="4652601" y="5062062"/>
                </a:cubicBezTo>
                <a:cubicBezTo>
                  <a:pt x="4652601" y="5062062"/>
                  <a:pt x="4662441" y="5064699"/>
                  <a:pt x="4667481" y="5059017"/>
                </a:cubicBezTo>
                <a:cubicBezTo>
                  <a:pt x="4710595" y="5042443"/>
                  <a:pt x="4761384" y="5010346"/>
                  <a:pt x="4798817" y="4988734"/>
                </a:cubicBezTo>
                <a:cubicBezTo>
                  <a:pt x="4815454" y="4979129"/>
                  <a:pt x="4835371" y="4970403"/>
                  <a:pt x="4856167" y="4958396"/>
                </a:cubicBezTo>
                <a:cubicBezTo>
                  <a:pt x="4864486" y="4953593"/>
                  <a:pt x="4874561" y="4942231"/>
                  <a:pt x="4882880" y="4937426"/>
                </a:cubicBezTo>
                <a:cubicBezTo>
                  <a:pt x="4882880" y="4937426"/>
                  <a:pt x="4894479" y="4933504"/>
                  <a:pt x="4894479" y="4933504"/>
                </a:cubicBezTo>
                <a:cubicBezTo>
                  <a:pt x="4902797" y="4928700"/>
                  <a:pt x="4903677" y="4925420"/>
                  <a:pt x="4907835" y="4923019"/>
                </a:cubicBezTo>
                <a:cubicBezTo>
                  <a:pt x="4911115" y="4923898"/>
                  <a:pt x="4911115" y="4923898"/>
                  <a:pt x="4911115" y="4923898"/>
                </a:cubicBezTo>
                <a:cubicBezTo>
                  <a:pt x="4908479" y="4933738"/>
                  <a:pt x="4891198" y="4932624"/>
                  <a:pt x="4896879" y="4937664"/>
                </a:cubicBezTo>
                <a:cubicBezTo>
                  <a:pt x="4896879" y="4937664"/>
                  <a:pt x="4896879" y="4937664"/>
                  <a:pt x="4893599" y="4936784"/>
                </a:cubicBezTo>
                <a:cubicBezTo>
                  <a:pt x="4888561" y="4942464"/>
                  <a:pt x="4888561" y="4942464"/>
                  <a:pt x="4888561" y="4942464"/>
                </a:cubicBezTo>
                <a:cubicBezTo>
                  <a:pt x="4888561" y="4942464"/>
                  <a:pt x="4887682" y="4945746"/>
                  <a:pt x="4887682" y="4945746"/>
                </a:cubicBezTo>
                <a:cubicBezTo>
                  <a:pt x="4887682" y="4945746"/>
                  <a:pt x="4884403" y="4944867"/>
                  <a:pt x="4883523" y="4948147"/>
                </a:cubicBezTo>
                <a:cubicBezTo>
                  <a:pt x="4883523" y="4948147"/>
                  <a:pt x="4882645" y="4951427"/>
                  <a:pt x="4882645" y="4951427"/>
                </a:cubicBezTo>
                <a:cubicBezTo>
                  <a:pt x="4870167" y="4958630"/>
                  <a:pt x="4873447" y="4959510"/>
                  <a:pt x="4860969" y="4966714"/>
                </a:cubicBezTo>
                <a:cubicBezTo>
                  <a:pt x="4860969" y="4966714"/>
                  <a:pt x="4856811" y="4969115"/>
                  <a:pt x="4856811" y="4969115"/>
                </a:cubicBezTo>
                <a:cubicBezTo>
                  <a:pt x="4856811" y="4969115"/>
                  <a:pt x="4856811" y="4969115"/>
                  <a:pt x="4855931" y="4972396"/>
                </a:cubicBezTo>
                <a:cubicBezTo>
                  <a:pt x="4855931" y="4972396"/>
                  <a:pt x="4852651" y="4971516"/>
                  <a:pt x="4852651" y="4971516"/>
                </a:cubicBezTo>
                <a:cubicBezTo>
                  <a:pt x="4845213" y="4973039"/>
                  <a:pt x="4859447" y="4959275"/>
                  <a:pt x="4850250" y="4967358"/>
                </a:cubicBezTo>
                <a:cubicBezTo>
                  <a:pt x="4846091" y="4969759"/>
                  <a:pt x="4848491" y="4973919"/>
                  <a:pt x="4842575" y="4982879"/>
                </a:cubicBezTo>
                <a:cubicBezTo>
                  <a:pt x="4831855" y="4983523"/>
                  <a:pt x="4830097" y="4990084"/>
                  <a:pt x="4810180" y="4998810"/>
                </a:cubicBezTo>
                <a:cubicBezTo>
                  <a:pt x="4811059" y="4995529"/>
                  <a:pt x="4811059" y="4995529"/>
                  <a:pt x="4811059" y="4995529"/>
                </a:cubicBezTo>
                <a:cubicBezTo>
                  <a:pt x="4806900" y="4997932"/>
                  <a:pt x="4806900" y="4997932"/>
                  <a:pt x="4806900" y="4997932"/>
                </a:cubicBezTo>
                <a:cubicBezTo>
                  <a:pt x="4800339" y="4996174"/>
                  <a:pt x="4811937" y="4992250"/>
                  <a:pt x="4812817" y="4988970"/>
                </a:cubicBezTo>
                <a:cubicBezTo>
                  <a:pt x="4801219" y="4992893"/>
                  <a:pt x="4800339" y="4996174"/>
                  <a:pt x="4798581" y="5002734"/>
                </a:cubicBezTo>
                <a:cubicBezTo>
                  <a:pt x="4795301" y="5001856"/>
                  <a:pt x="4795301" y="5001856"/>
                  <a:pt x="4791141" y="5004257"/>
                </a:cubicBezTo>
                <a:cubicBezTo>
                  <a:pt x="4787862" y="5003379"/>
                  <a:pt x="4786983" y="5006658"/>
                  <a:pt x="4786983" y="5006658"/>
                </a:cubicBezTo>
                <a:cubicBezTo>
                  <a:pt x="4789383" y="5010818"/>
                  <a:pt x="4789383" y="5010818"/>
                  <a:pt x="4789383" y="5010818"/>
                </a:cubicBezTo>
                <a:cubicBezTo>
                  <a:pt x="4775384" y="5010582"/>
                  <a:pt x="4783467" y="5019780"/>
                  <a:pt x="4764429" y="5025225"/>
                </a:cubicBezTo>
                <a:cubicBezTo>
                  <a:pt x="4760269" y="5027626"/>
                  <a:pt x="4760269" y="5027626"/>
                  <a:pt x="4760269" y="5027626"/>
                </a:cubicBezTo>
                <a:cubicBezTo>
                  <a:pt x="4760269" y="5027626"/>
                  <a:pt x="4759391" y="5030907"/>
                  <a:pt x="4759391" y="5030907"/>
                </a:cubicBezTo>
                <a:cubicBezTo>
                  <a:pt x="4726995" y="5046837"/>
                  <a:pt x="4702041" y="5061246"/>
                  <a:pt x="4680365" y="5076532"/>
                </a:cubicBezTo>
                <a:cubicBezTo>
                  <a:pt x="4681245" y="5073251"/>
                  <a:pt x="4668123" y="5069736"/>
                  <a:pt x="4669645" y="5077175"/>
                </a:cubicBezTo>
                <a:cubicBezTo>
                  <a:pt x="4677086" y="5075654"/>
                  <a:pt x="4672047" y="5081335"/>
                  <a:pt x="4664607" y="5082858"/>
                </a:cubicBezTo>
                <a:cubicBezTo>
                  <a:pt x="4648849" y="5089182"/>
                  <a:pt x="4623894" y="5103591"/>
                  <a:pt x="4596538" y="5113840"/>
                </a:cubicBezTo>
                <a:cubicBezTo>
                  <a:pt x="4572461" y="5124967"/>
                  <a:pt x="4545105" y="5135216"/>
                  <a:pt x="4525187" y="5143943"/>
                </a:cubicBezTo>
                <a:cubicBezTo>
                  <a:pt x="4529347" y="5141541"/>
                  <a:pt x="4515347" y="5141307"/>
                  <a:pt x="4514467" y="5144586"/>
                </a:cubicBezTo>
                <a:cubicBezTo>
                  <a:pt x="4521908" y="5143064"/>
                  <a:pt x="4521029" y="5146344"/>
                  <a:pt x="4516869" y="5148745"/>
                </a:cubicBezTo>
                <a:cubicBezTo>
                  <a:pt x="4510309" y="5146988"/>
                  <a:pt x="4490391" y="5155714"/>
                  <a:pt x="4474633" y="5162039"/>
                </a:cubicBezTo>
                <a:cubicBezTo>
                  <a:pt x="4458876" y="5168364"/>
                  <a:pt x="4446398" y="5175569"/>
                  <a:pt x="4447277" y="5172288"/>
                </a:cubicBezTo>
                <a:cubicBezTo>
                  <a:pt x="4430639" y="5181894"/>
                  <a:pt x="4415760" y="5184937"/>
                  <a:pt x="4400883" y="5187983"/>
                </a:cubicBezTo>
                <a:cubicBezTo>
                  <a:pt x="4381843" y="5193428"/>
                  <a:pt x="4363683" y="5195595"/>
                  <a:pt x="4339608" y="5206722"/>
                </a:cubicBezTo>
                <a:cubicBezTo>
                  <a:pt x="4339608" y="5206722"/>
                  <a:pt x="4336327" y="5205844"/>
                  <a:pt x="4333047" y="5204965"/>
                </a:cubicBezTo>
                <a:cubicBezTo>
                  <a:pt x="4326252" y="5217207"/>
                  <a:pt x="4280971" y="5215622"/>
                  <a:pt x="4265213" y="5221947"/>
                </a:cubicBezTo>
                <a:cubicBezTo>
                  <a:pt x="4261055" y="5224349"/>
                  <a:pt x="4264334" y="5225227"/>
                  <a:pt x="4256895" y="5226749"/>
                </a:cubicBezTo>
                <a:cubicBezTo>
                  <a:pt x="4245297" y="5230673"/>
                  <a:pt x="4235455" y="5228037"/>
                  <a:pt x="4223857" y="5231960"/>
                </a:cubicBezTo>
                <a:cubicBezTo>
                  <a:pt x="4216417" y="5233481"/>
                  <a:pt x="4212257" y="5235884"/>
                  <a:pt x="4203941" y="5240686"/>
                </a:cubicBezTo>
                <a:cubicBezTo>
                  <a:pt x="4181621" y="5245253"/>
                  <a:pt x="4150341" y="5243904"/>
                  <a:pt x="4124741" y="5247592"/>
                </a:cubicBezTo>
                <a:cubicBezTo>
                  <a:pt x="4094985" y="5253681"/>
                  <a:pt x="4052106" y="5256255"/>
                  <a:pt x="4019067" y="5261465"/>
                </a:cubicBezTo>
                <a:cubicBezTo>
                  <a:pt x="4008347" y="5262109"/>
                  <a:pt x="3996749" y="5266033"/>
                  <a:pt x="3989310" y="5267556"/>
                </a:cubicBezTo>
                <a:cubicBezTo>
                  <a:pt x="3989310" y="5267556"/>
                  <a:pt x="3993469" y="5265155"/>
                  <a:pt x="3993469" y="5265155"/>
                </a:cubicBezTo>
                <a:cubicBezTo>
                  <a:pt x="3979469" y="5264919"/>
                  <a:pt x="3964589" y="5267964"/>
                  <a:pt x="3953870" y="5268607"/>
                </a:cubicBezTo>
                <a:cubicBezTo>
                  <a:pt x="3950590" y="5267728"/>
                  <a:pt x="3944029" y="5265970"/>
                  <a:pt x="3944029" y="5265970"/>
                </a:cubicBezTo>
                <a:cubicBezTo>
                  <a:pt x="3908589" y="5267022"/>
                  <a:pt x="3862430" y="5268717"/>
                  <a:pt x="3830272" y="5270646"/>
                </a:cubicBezTo>
                <a:cubicBezTo>
                  <a:pt x="3830272" y="5270646"/>
                  <a:pt x="3830272" y="5270646"/>
                  <a:pt x="3831150" y="5267367"/>
                </a:cubicBezTo>
                <a:cubicBezTo>
                  <a:pt x="3831150" y="5267367"/>
                  <a:pt x="3827869" y="5266488"/>
                  <a:pt x="3827869" y="5266488"/>
                </a:cubicBezTo>
                <a:cubicBezTo>
                  <a:pt x="3827869" y="5266488"/>
                  <a:pt x="3823711" y="5268887"/>
                  <a:pt x="3823711" y="5268887"/>
                </a:cubicBezTo>
                <a:cubicBezTo>
                  <a:pt x="3812990" y="5269532"/>
                  <a:pt x="3776029" y="5263143"/>
                  <a:pt x="3784991" y="5269060"/>
                </a:cubicBezTo>
                <a:cubicBezTo>
                  <a:pt x="3781710" y="5268182"/>
                  <a:pt x="3781710" y="5268182"/>
                  <a:pt x="3781710" y="5268182"/>
                </a:cubicBezTo>
                <a:cubicBezTo>
                  <a:pt x="3778430" y="5267303"/>
                  <a:pt x="3778430" y="5267303"/>
                  <a:pt x="3778430" y="5267303"/>
                </a:cubicBezTo>
                <a:cubicBezTo>
                  <a:pt x="3777550" y="5270583"/>
                  <a:pt x="3777550" y="5270583"/>
                  <a:pt x="3777550" y="5270583"/>
                </a:cubicBezTo>
                <a:cubicBezTo>
                  <a:pt x="3780831" y="5271463"/>
                  <a:pt x="3780831" y="5271463"/>
                  <a:pt x="3780831" y="5271463"/>
                </a:cubicBezTo>
                <a:cubicBezTo>
                  <a:pt x="3782354" y="5278902"/>
                  <a:pt x="3770111" y="5272106"/>
                  <a:pt x="3766831" y="5271227"/>
                </a:cubicBezTo>
                <a:cubicBezTo>
                  <a:pt x="3772513" y="5276265"/>
                  <a:pt x="3751074" y="5277552"/>
                  <a:pt x="3765073" y="5277788"/>
                </a:cubicBezTo>
                <a:cubicBezTo>
                  <a:pt x="3765953" y="5274507"/>
                  <a:pt x="3775793" y="5277144"/>
                  <a:pt x="3775793" y="5277144"/>
                </a:cubicBezTo>
                <a:cubicBezTo>
                  <a:pt x="3768353" y="5278666"/>
                  <a:pt x="3771633" y="5279545"/>
                  <a:pt x="3774913" y="5280425"/>
                </a:cubicBezTo>
                <a:cubicBezTo>
                  <a:pt x="3779953" y="5274743"/>
                  <a:pt x="3793073" y="5278258"/>
                  <a:pt x="3804672" y="5274334"/>
                </a:cubicBezTo>
                <a:cubicBezTo>
                  <a:pt x="3804672" y="5274334"/>
                  <a:pt x="3807952" y="5275214"/>
                  <a:pt x="3811233" y="5276093"/>
                </a:cubicBezTo>
                <a:cubicBezTo>
                  <a:pt x="3811233" y="5276093"/>
                  <a:pt x="3814512" y="5276971"/>
                  <a:pt x="3814512" y="5276971"/>
                </a:cubicBezTo>
                <a:cubicBezTo>
                  <a:pt x="3817794" y="5277850"/>
                  <a:pt x="3817794" y="5277850"/>
                  <a:pt x="3817794" y="5277850"/>
                </a:cubicBezTo>
                <a:cubicBezTo>
                  <a:pt x="3817794" y="5277850"/>
                  <a:pt x="3818672" y="5274569"/>
                  <a:pt x="3818672" y="5274569"/>
                </a:cubicBezTo>
                <a:cubicBezTo>
                  <a:pt x="3821953" y="5275449"/>
                  <a:pt x="3821953" y="5275449"/>
                  <a:pt x="3825233" y="5276327"/>
                </a:cubicBezTo>
                <a:cubicBezTo>
                  <a:pt x="3827635" y="5280487"/>
                  <a:pt x="3821074" y="5278728"/>
                  <a:pt x="3820193" y="5282009"/>
                </a:cubicBezTo>
                <a:cubicBezTo>
                  <a:pt x="3826754" y="5283768"/>
                  <a:pt x="3827635" y="5280487"/>
                  <a:pt x="3830914" y="5281367"/>
                </a:cubicBezTo>
                <a:cubicBezTo>
                  <a:pt x="3830914" y="5281367"/>
                  <a:pt x="3830914" y="5281367"/>
                  <a:pt x="3834196" y="5282245"/>
                </a:cubicBezTo>
                <a:cubicBezTo>
                  <a:pt x="3834196" y="5282245"/>
                  <a:pt x="3837475" y="5283124"/>
                  <a:pt x="3837475" y="5283124"/>
                </a:cubicBezTo>
                <a:cubicBezTo>
                  <a:pt x="3840755" y="5284004"/>
                  <a:pt x="3840755" y="5284004"/>
                  <a:pt x="3840755" y="5284004"/>
                </a:cubicBezTo>
                <a:cubicBezTo>
                  <a:pt x="3854755" y="5284238"/>
                  <a:pt x="3854755" y="5284238"/>
                  <a:pt x="3854755" y="5284238"/>
                </a:cubicBezTo>
                <a:cubicBezTo>
                  <a:pt x="3858913" y="5281837"/>
                  <a:pt x="3858913" y="5281837"/>
                  <a:pt x="3858913" y="5281837"/>
                </a:cubicBezTo>
                <a:cubicBezTo>
                  <a:pt x="3861316" y="5285997"/>
                  <a:pt x="3862195" y="5282716"/>
                  <a:pt x="3862195" y="5282716"/>
                </a:cubicBezTo>
                <a:lnTo>
                  <a:pt x="3858913" y="5281837"/>
                </a:lnTo>
                <a:cubicBezTo>
                  <a:pt x="3880353" y="5280550"/>
                  <a:pt x="3873793" y="5278792"/>
                  <a:pt x="3894353" y="5280786"/>
                </a:cubicBezTo>
                <a:cubicBezTo>
                  <a:pt x="3897635" y="5281665"/>
                  <a:pt x="3897635" y="5281665"/>
                  <a:pt x="3900914" y="5282543"/>
                </a:cubicBezTo>
                <a:cubicBezTo>
                  <a:pt x="3905073" y="5280142"/>
                  <a:pt x="3905073" y="5280142"/>
                  <a:pt x="3901794" y="5279264"/>
                </a:cubicBezTo>
                <a:cubicBezTo>
                  <a:pt x="3911633" y="5281901"/>
                  <a:pt x="3928914" y="5283015"/>
                  <a:pt x="3933953" y="5277333"/>
                </a:cubicBezTo>
                <a:cubicBezTo>
                  <a:pt x="3926513" y="5278855"/>
                  <a:pt x="3927392" y="5275574"/>
                  <a:pt x="3934831" y="5274053"/>
                </a:cubicBezTo>
                <a:lnTo>
                  <a:pt x="3938111" y="5274932"/>
                </a:lnTo>
                <a:cubicBezTo>
                  <a:pt x="3937233" y="5278211"/>
                  <a:pt x="3937233" y="5278211"/>
                  <a:pt x="3937233" y="5278211"/>
                </a:cubicBezTo>
                <a:cubicBezTo>
                  <a:pt x="3937233" y="5278211"/>
                  <a:pt x="3937233" y="5278211"/>
                  <a:pt x="3940514" y="5279091"/>
                </a:cubicBezTo>
                <a:cubicBezTo>
                  <a:pt x="3940514" y="5279091"/>
                  <a:pt x="3940514" y="5279091"/>
                  <a:pt x="3944673" y="5276690"/>
                </a:cubicBezTo>
                <a:cubicBezTo>
                  <a:pt x="3964353" y="5281963"/>
                  <a:pt x="4019711" y="5272185"/>
                  <a:pt x="4044429" y="5271777"/>
                </a:cubicBezTo>
                <a:cubicBezTo>
                  <a:pt x="4058431" y="5272013"/>
                  <a:pt x="4060832" y="5276173"/>
                  <a:pt x="4072431" y="5272249"/>
                </a:cubicBezTo>
                <a:cubicBezTo>
                  <a:pt x="4078990" y="5274006"/>
                  <a:pt x="4084029" y="5268325"/>
                  <a:pt x="4091468" y="5266803"/>
                </a:cubicBezTo>
                <a:cubicBezTo>
                  <a:pt x="4105469" y="5267037"/>
                  <a:pt x="4115309" y="5269674"/>
                  <a:pt x="4121227" y="5260712"/>
                </a:cubicBezTo>
                <a:cubicBezTo>
                  <a:pt x="4188825" y="5257732"/>
                  <a:pt x="4267380" y="5240106"/>
                  <a:pt x="4336092" y="5219844"/>
                </a:cubicBezTo>
                <a:cubicBezTo>
                  <a:pt x="4338495" y="5224004"/>
                  <a:pt x="4338495" y="5224004"/>
                  <a:pt x="4341775" y="5224882"/>
                </a:cubicBezTo>
                <a:cubicBezTo>
                  <a:pt x="4341775" y="5224882"/>
                  <a:pt x="4338495" y="5224004"/>
                  <a:pt x="4338495" y="5224004"/>
                </a:cubicBezTo>
                <a:cubicBezTo>
                  <a:pt x="4337615" y="5227283"/>
                  <a:pt x="4337615" y="5227283"/>
                  <a:pt x="4337615" y="5227283"/>
                </a:cubicBezTo>
                <a:cubicBezTo>
                  <a:pt x="4337615" y="5227283"/>
                  <a:pt x="4340895" y="5228162"/>
                  <a:pt x="4345054" y="5225760"/>
                </a:cubicBezTo>
                <a:cubicBezTo>
                  <a:pt x="4348334" y="5226639"/>
                  <a:pt x="4347456" y="5229920"/>
                  <a:pt x="4354895" y="5228397"/>
                </a:cubicBezTo>
                <a:cubicBezTo>
                  <a:pt x="4352494" y="5224238"/>
                  <a:pt x="4356653" y="5221837"/>
                  <a:pt x="4368253" y="5217913"/>
                </a:cubicBezTo>
                <a:cubicBezTo>
                  <a:pt x="4371531" y="5218791"/>
                  <a:pt x="4371531" y="5218791"/>
                  <a:pt x="4371531" y="5218791"/>
                </a:cubicBezTo>
                <a:cubicBezTo>
                  <a:pt x="4371531" y="5218791"/>
                  <a:pt x="4372409" y="5215512"/>
                  <a:pt x="4375691" y="5216392"/>
                </a:cubicBezTo>
                <a:cubicBezTo>
                  <a:pt x="4375691" y="5216392"/>
                  <a:pt x="4378971" y="5217270"/>
                  <a:pt x="4378971" y="5217270"/>
                </a:cubicBezTo>
                <a:cubicBezTo>
                  <a:pt x="4379850" y="5213989"/>
                  <a:pt x="4379850" y="5213989"/>
                  <a:pt x="4379850" y="5213989"/>
                </a:cubicBezTo>
                <a:cubicBezTo>
                  <a:pt x="4383131" y="5214869"/>
                  <a:pt x="4383131" y="5214869"/>
                  <a:pt x="4387291" y="5212466"/>
                </a:cubicBezTo>
                <a:cubicBezTo>
                  <a:pt x="4392972" y="5217505"/>
                  <a:pt x="4406328" y="5207020"/>
                  <a:pt x="4405449" y="5210302"/>
                </a:cubicBezTo>
                <a:cubicBezTo>
                  <a:pt x="4405449" y="5210302"/>
                  <a:pt x="4404569" y="5213581"/>
                  <a:pt x="4404569" y="5213581"/>
                </a:cubicBezTo>
                <a:cubicBezTo>
                  <a:pt x="4401290" y="5212703"/>
                  <a:pt x="4400411" y="5215984"/>
                  <a:pt x="4400411" y="5215984"/>
                </a:cubicBezTo>
                <a:cubicBezTo>
                  <a:pt x="4403691" y="5216862"/>
                  <a:pt x="4404569" y="5213581"/>
                  <a:pt x="4407849" y="5214461"/>
                </a:cubicBezTo>
                <a:cubicBezTo>
                  <a:pt x="4407849" y="5214461"/>
                  <a:pt x="4412009" y="5212060"/>
                  <a:pt x="4412009" y="5212060"/>
                </a:cubicBezTo>
                <a:cubicBezTo>
                  <a:pt x="4419449" y="5210537"/>
                  <a:pt x="4426889" y="5209014"/>
                  <a:pt x="4427767" y="5205735"/>
                </a:cubicBezTo>
                <a:cubicBezTo>
                  <a:pt x="4427767" y="5205735"/>
                  <a:pt x="4427767" y="5205735"/>
                  <a:pt x="4431047" y="5206613"/>
                </a:cubicBezTo>
                <a:cubicBezTo>
                  <a:pt x="4431047" y="5206613"/>
                  <a:pt x="4434327" y="5207492"/>
                  <a:pt x="4438487" y="5205091"/>
                </a:cubicBezTo>
                <a:cubicBezTo>
                  <a:pt x="4438487" y="5205091"/>
                  <a:pt x="4439367" y="5201811"/>
                  <a:pt x="4439367" y="5201811"/>
                </a:cubicBezTo>
                <a:cubicBezTo>
                  <a:pt x="4439367" y="5201811"/>
                  <a:pt x="4436087" y="5200931"/>
                  <a:pt x="4436087" y="5200931"/>
                </a:cubicBezTo>
                <a:cubicBezTo>
                  <a:pt x="4439367" y="5201811"/>
                  <a:pt x="4442646" y="5202689"/>
                  <a:pt x="4446805" y="5200288"/>
                </a:cubicBezTo>
                <a:cubicBezTo>
                  <a:pt x="4443525" y="5199408"/>
                  <a:pt x="4444403" y="5196129"/>
                  <a:pt x="4448563" y="5193727"/>
                </a:cubicBezTo>
                <a:cubicBezTo>
                  <a:pt x="4447685" y="5197007"/>
                  <a:pt x="4451843" y="5194606"/>
                  <a:pt x="4455124" y="5195484"/>
                </a:cubicBezTo>
                <a:cubicBezTo>
                  <a:pt x="4459284" y="5193083"/>
                  <a:pt x="4459284" y="5193083"/>
                  <a:pt x="4459284" y="5193083"/>
                </a:cubicBezTo>
                <a:cubicBezTo>
                  <a:pt x="4462565" y="5193963"/>
                  <a:pt x="4462565" y="5193963"/>
                  <a:pt x="4462565" y="5193963"/>
                </a:cubicBezTo>
                <a:cubicBezTo>
                  <a:pt x="4463443" y="5190682"/>
                  <a:pt x="4463443" y="5190682"/>
                  <a:pt x="4463443" y="5190682"/>
                </a:cubicBezTo>
                <a:cubicBezTo>
                  <a:pt x="4463443" y="5190682"/>
                  <a:pt x="4463443" y="5190682"/>
                  <a:pt x="4460162" y="5189804"/>
                </a:cubicBezTo>
                <a:cubicBezTo>
                  <a:pt x="4479199" y="5184357"/>
                  <a:pt x="4498239" y="5178912"/>
                  <a:pt x="4503277" y="5173230"/>
                </a:cubicBezTo>
                <a:cubicBezTo>
                  <a:pt x="4507437" y="5170828"/>
                  <a:pt x="4507437" y="5170828"/>
                  <a:pt x="4510717" y="5171707"/>
                </a:cubicBezTo>
                <a:cubicBezTo>
                  <a:pt x="4514875" y="5169306"/>
                  <a:pt x="4514875" y="5169306"/>
                  <a:pt x="4515755" y="5166027"/>
                </a:cubicBezTo>
                <a:lnTo>
                  <a:pt x="4513179" y="5165335"/>
                </a:lnTo>
                <a:lnTo>
                  <a:pt x="4525643" y="5159666"/>
                </a:lnTo>
                <a:cubicBezTo>
                  <a:pt x="4539955" y="5153613"/>
                  <a:pt x="4547709" y="5151736"/>
                  <a:pt x="4571346" y="5142247"/>
                </a:cubicBezTo>
                <a:cubicBezTo>
                  <a:pt x="4580543" y="5134165"/>
                  <a:pt x="4584703" y="5131765"/>
                  <a:pt x="4585583" y="5128483"/>
                </a:cubicBezTo>
                <a:cubicBezTo>
                  <a:pt x="4588862" y="5129361"/>
                  <a:pt x="4587983" y="5132643"/>
                  <a:pt x="4595423" y="5131120"/>
                </a:cubicBezTo>
                <a:cubicBezTo>
                  <a:pt x="4597181" y="5124559"/>
                  <a:pt x="4607021" y="5127196"/>
                  <a:pt x="4619500" y="5119991"/>
                </a:cubicBezTo>
                <a:cubicBezTo>
                  <a:pt x="4631977" y="5112788"/>
                  <a:pt x="4613817" y="5114955"/>
                  <a:pt x="4629575" y="5108629"/>
                </a:cubicBezTo>
                <a:cubicBezTo>
                  <a:pt x="4620378" y="5116712"/>
                  <a:pt x="4636137" y="5110387"/>
                  <a:pt x="4648615" y="5103183"/>
                </a:cubicBezTo>
                <a:cubicBezTo>
                  <a:pt x="4647735" y="5106463"/>
                  <a:pt x="4647735" y="5106463"/>
                  <a:pt x="4647735" y="5106463"/>
                </a:cubicBezTo>
                <a:cubicBezTo>
                  <a:pt x="4643575" y="5108864"/>
                  <a:pt x="4639415" y="5111267"/>
                  <a:pt x="4642697" y="5112145"/>
                </a:cubicBezTo>
                <a:cubicBezTo>
                  <a:pt x="4642697" y="5112145"/>
                  <a:pt x="4645978" y="5113024"/>
                  <a:pt x="4650136" y="5110622"/>
                </a:cubicBezTo>
                <a:cubicBezTo>
                  <a:pt x="4654296" y="5108221"/>
                  <a:pt x="4654296" y="5108221"/>
                  <a:pt x="4654296" y="5108221"/>
                </a:cubicBezTo>
                <a:cubicBezTo>
                  <a:pt x="4653417" y="5111501"/>
                  <a:pt x="4642697" y="5112145"/>
                  <a:pt x="4645099" y="5116303"/>
                </a:cubicBezTo>
                <a:cubicBezTo>
                  <a:pt x="4653417" y="5111501"/>
                  <a:pt x="4660855" y="5109978"/>
                  <a:pt x="4661735" y="5106698"/>
                </a:cubicBezTo>
                <a:cubicBezTo>
                  <a:pt x="4662613" y="5103419"/>
                  <a:pt x="4662613" y="5103419"/>
                  <a:pt x="4665893" y="5104297"/>
                </a:cubicBezTo>
                <a:cubicBezTo>
                  <a:pt x="4670053" y="5101897"/>
                  <a:pt x="4674211" y="5099495"/>
                  <a:pt x="4675091" y="5096214"/>
                </a:cubicBezTo>
                <a:cubicBezTo>
                  <a:pt x="4675091" y="5096214"/>
                  <a:pt x="4671812" y="5095335"/>
                  <a:pt x="4667651" y="5097736"/>
                </a:cubicBezTo>
                <a:cubicBezTo>
                  <a:pt x="4664372" y="5096858"/>
                  <a:pt x="4664372" y="5096858"/>
                  <a:pt x="4664372" y="5096858"/>
                </a:cubicBezTo>
                <a:cubicBezTo>
                  <a:pt x="4669409" y="5091176"/>
                  <a:pt x="4662850" y="5089418"/>
                  <a:pt x="4676849" y="5089653"/>
                </a:cubicBezTo>
                <a:cubicBezTo>
                  <a:pt x="4674449" y="5085494"/>
                  <a:pt x="4666129" y="5090297"/>
                  <a:pt x="4662850" y="5089418"/>
                </a:cubicBezTo>
                <a:cubicBezTo>
                  <a:pt x="4678607" y="5083093"/>
                  <a:pt x="4681009" y="5087252"/>
                  <a:pt x="4689327" y="5082449"/>
                </a:cubicBezTo>
                <a:cubicBezTo>
                  <a:pt x="4688447" y="5085731"/>
                  <a:pt x="4685169" y="5084851"/>
                  <a:pt x="4685169" y="5084851"/>
                </a:cubicBezTo>
                <a:cubicBezTo>
                  <a:pt x="4681009" y="5087252"/>
                  <a:pt x="4681009" y="5087252"/>
                  <a:pt x="4683411" y="5091411"/>
                </a:cubicBezTo>
                <a:cubicBezTo>
                  <a:pt x="4683411" y="5091411"/>
                  <a:pt x="4687569" y="5089010"/>
                  <a:pt x="4691728" y="5086609"/>
                </a:cubicBezTo>
                <a:cubicBezTo>
                  <a:pt x="4686690" y="5092290"/>
                  <a:pt x="4689971" y="5093170"/>
                  <a:pt x="4695008" y="5087488"/>
                </a:cubicBezTo>
                <a:cubicBezTo>
                  <a:pt x="4698289" y="5088368"/>
                  <a:pt x="4698289" y="5088368"/>
                  <a:pt x="4698289" y="5088368"/>
                </a:cubicBezTo>
                <a:cubicBezTo>
                  <a:pt x="4694130" y="5090767"/>
                  <a:pt x="4697411" y="5091647"/>
                  <a:pt x="4697411" y="5091647"/>
                </a:cubicBezTo>
                <a:cubicBezTo>
                  <a:pt x="4701569" y="5089246"/>
                  <a:pt x="4701569" y="5089246"/>
                  <a:pt x="4702449" y="5085965"/>
                </a:cubicBezTo>
                <a:cubicBezTo>
                  <a:pt x="4705727" y="5086845"/>
                  <a:pt x="4705727" y="5086845"/>
                  <a:pt x="4706607" y="5083564"/>
                </a:cubicBezTo>
                <a:cubicBezTo>
                  <a:pt x="4714047" y="5082041"/>
                  <a:pt x="4714047" y="5082041"/>
                  <a:pt x="4721486" y="5080520"/>
                </a:cubicBezTo>
                <a:cubicBezTo>
                  <a:pt x="4717327" y="5082921"/>
                  <a:pt x="4717327" y="5082921"/>
                  <a:pt x="4717327" y="5082921"/>
                </a:cubicBezTo>
                <a:cubicBezTo>
                  <a:pt x="4713168" y="5085322"/>
                  <a:pt x="4712289" y="5088602"/>
                  <a:pt x="4712289" y="5088602"/>
                </a:cubicBezTo>
                <a:cubicBezTo>
                  <a:pt x="4715569" y="5089482"/>
                  <a:pt x="4719729" y="5087079"/>
                  <a:pt x="4723887" y="5084678"/>
                </a:cubicBezTo>
                <a:cubicBezTo>
                  <a:pt x="4728047" y="5082277"/>
                  <a:pt x="4728047" y="5082277"/>
                  <a:pt x="4728047" y="5082277"/>
                </a:cubicBezTo>
                <a:cubicBezTo>
                  <a:pt x="4732207" y="5079876"/>
                  <a:pt x="4732207" y="5079876"/>
                  <a:pt x="4732207" y="5079876"/>
                </a:cubicBezTo>
                <a:cubicBezTo>
                  <a:pt x="4736365" y="5077475"/>
                  <a:pt x="4737245" y="5074195"/>
                  <a:pt x="4733963" y="5073315"/>
                </a:cubicBezTo>
                <a:cubicBezTo>
                  <a:pt x="4733963" y="5073315"/>
                  <a:pt x="4730684" y="5072437"/>
                  <a:pt x="4726524" y="5074837"/>
                </a:cubicBezTo>
                <a:cubicBezTo>
                  <a:pt x="4726524" y="5074837"/>
                  <a:pt x="4726524" y="5074837"/>
                  <a:pt x="4725646" y="5078117"/>
                </a:cubicBezTo>
                <a:cubicBezTo>
                  <a:pt x="4721486" y="5080520"/>
                  <a:pt x="4721486" y="5080520"/>
                  <a:pt x="4721486" y="5080520"/>
                </a:cubicBezTo>
                <a:cubicBezTo>
                  <a:pt x="4732441" y="5065875"/>
                  <a:pt x="4719083" y="5076361"/>
                  <a:pt x="4707487" y="5080284"/>
                </a:cubicBezTo>
                <a:cubicBezTo>
                  <a:pt x="4711646" y="5077883"/>
                  <a:pt x="4711646" y="5077883"/>
                  <a:pt x="4711646" y="5077883"/>
                </a:cubicBezTo>
                <a:cubicBezTo>
                  <a:pt x="4711646" y="5077883"/>
                  <a:pt x="4708366" y="5077005"/>
                  <a:pt x="4708366" y="5077005"/>
                </a:cubicBezTo>
                <a:cubicBezTo>
                  <a:pt x="4708366" y="5077005"/>
                  <a:pt x="4708366" y="5077005"/>
                  <a:pt x="4705085" y="5076124"/>
                </a:cubicBezTo>
                <a:cubicBezTo>
                  <a:pt x="4704207" y="5079404"/>
                  <a:pt x="4704207" y="5079404"/>
                  <a:pt x="4704207" y="5079404"/>
                </a:cubicBezTo>
                <a:cubicBezTo>
                  <a:pt x="4700046" y="5081805"/>
                  <a:pt x="4700046" y="5081805"/>
                  <a:pt x="4700046" y="5081805"/>
                </a:cubicBezTo>
                <a:cubicBezTo>
                  <a:pt x="4700927" y="5078525"/>
                  <a:pt x="4700927" y="5078525"/>
                  <a:pt x="4700927" y="5078525"/>
                </a:cubicBezTo>
                <a:cubicBezTo>
                  <a:pt x="4700927" y="5078525"/>
                  <a:pt x="4697647" y="5077647"/>
                  <a:pt x="4696767" y="5080927"/>
                </a:cubicBezTo>
                <a:cubicBezTo>
                  <a:pt x="4693487" y="5080048"/>
                  <a:pt x="4693487" y="5080048"/>
                  <a:pt x="4693487" y="5080048"/>
                </a:cubicBezTo>
                <a:cubicBezTo>
                  <a:pt x="4699404" y="5071086"/>
                  <a:pt x="4706843" y="5069563"/>
                  <a:pt x="4722601" y="5063239"/>
                </a:cubicBezTo>
                <a:cubicBezTo>
                  <a:pt x="4721722" y="5066520"/>
                  <a:pt x="4721722" y="5066520"/>
                  <a:pt x="4721722" y="5066520"/>
                </a:cubicBezTo>
                <a:cubicBezTo>
                  <a:pt x="4720843" y="5069800"/>
                  <a:pt x="4720843" y="5069800"/>
                  <a:pt x="4720843" y="5069800"/>
                </a:cubicBezTo>
                <a:cubicBezTo>
                  <a:pt x="4725003" y="5067398"/>
                  <a:pt x="4725003" y="5067398"/>
                  <a:pt x="4725003" y="5067398"/>
                </a:cubicBezTo>
                <a:cubicBezTo>
                  <a:pt x="4725882" y="5064117"/>
                  <a:pt x="4725882" y="5064117"/>
                  <a:pt x="4725882" y="5064117"/>
                </a:cubicBezTo>
                <a:cubicBezTo>
                  <a:pt x="4730041" y="5061716"/>
                  <a:pt x="4730041" y="5061716"/>
                  <a:pt x="4730041" y="5061716"/>
                </a:cubicBezTo>
                <a:cubicBezTo>
                  <a:pt x="4734199" y="5059315"/>
                  <a:pt x="4736599" y="5063474"/>
                  <a:pt x="4744919" y="5058672"/>
                </a:cubicBezTo>
                <a:cubicBezTo>
                  <a:pt x="4748200" y="5059551"/>
                  <a:pt x="4748200" y="5059551"/>
                  <a:pt x="4748200" y="5059551"/>
                </a:cubicBezTo>
                <a:cubicBezTo>
                  <a:pt x="4749079" y="5056269"/>
                  <a:pt x="4752360" y="5057149"/>
                  <a:pt x="4752360" y="5057149"/>
                </a:cubicBezTo>
                <a:cubicBezTo>
                  <a:pt x="4753238" y="5053868"/>
                  <a:pt x="4753238" y="5053868"/>
                  <a:pt x="4753238" y="5053868"/>
                </a:cubicBezTo>
                <a:cubicBezTo>
                  <a:pt x="4749957" y="5052989"/>
                  <a:pt x="4749957" y="5052989"/>
                  <a:pt x="4749957" y="5052989"/>
                </a:cubicBezTo>
                <a:cubicBezTo>
                  <a:pt x="4758275" y="5048187"/>
                  <a:pt x="4768117" y="5050824"/>
                  <a:pt x="4769875" y="5044264"/>
                </a:cubicBezTo>
                <a:cubicBezTo>
                  <a:pt x="4769875" y="5044264"/>
                  <a:pt x="4770754" y="5040984"/>
                  <a:pt x="4774035" y="5041862"/>
                </a:cubicBezTo>
                <a:cubicBezTo>
                  <a:pt x="4774035" y="5041862"/>
                  <a:pt x="4774913" y="5038581"/>
                  <a:pt x="4774913" y="5038581"/>
                </a:cubicBezTo>
                <a:cubicBezTo>
                  <a:pt x="4771632" y="5037702"/>
                  <a:pt x="4771632" y="5037702"/>
                  <a:pt x="4771632" y="5037702"/>
                </a:cubicBezTo>
                <a:cubicBezTo>
                  <a:pt x="4798110" y="5030735"/>
                  <a:pt x="4779951" y="5032901"/>
                  <a:pt x="4781709" y="5026339"/>
                </a:cubicBezTo>
                <a:cubicBezTo>
                  <a:pt x="4795709" y="5026575"/>
                  <a:pt x="4820663" y="5012167"/>
                  <a:pt x="4841460" y="5000161"/>
                </a:cubicBezTo>
                <a:cubicBezTo>
                  <a:pt x="4839059" y="4996002"/>
                  <a:pt x="4839059" y="4996002"/>
                  <a:pt x="4839059" y="4996002"/>
                </a:cubicBezTo>
                <a:cubicBezTo>
                  <a:pt x="4842339" y="4996880"/>
                  <a:pt x="4842339" y="4996880"/>
                  <a:pt x="4842339" y="4996880"/>
                </a:cubicBezTo>
                <a:cubicBezTo>
                  <a:pt x="4842339" y="4996880"/>
                  <a:pt x="4845620" y="4997758"/>
                  <a:pt x="4846498" y="4994478"/>
                </a:cubicBezTo>
                <a:cubicBezTo>
                  <a:pt x="4846498" y="4994478"/>
                  <a:pt x="4843217" y="4993600"/>
                  <a:pt x="4843217" y="4993600"/>
                </a:cubicBezTo>
                <a:cubicBezTo>
                  <a:pt x="4855696" y="4986396"/>
                  <a:pt x="4870575" y="4983351"/>
                  <a:pt x="4878014" y="4981829"/>
                </a:cubicBezTo>
                <a:cubicBezTo>
                  <a:pt x="4875613" y="4977670"/>
                  <a:pt x="4872333" y="4976790"/>
                  <a:pt x="4876493" y="4974389"/>
                </a:cubicBezTo>
                <a:cubicBezTo>
                  <a:pt x="4879771" y="4975267"/>
                  <a:pt x="4879771" y="4975267"/>
                  <a:pt x="4883931" y="4972867"/>
                </a:cubicBezTo>
                <a:cubicBezTo>
                  <a:pt x="4881530" y="4968708"/>
                  <a:pt x="4884811" y="4969587"/>
                  <a:pt x="4892249" y="4968064"/>
                </a:cubicBezTo>
                <a:cubicBezTo>
                  <a:pt x="4892249" y="4968064"/>
                  <a:pt x="4892249" y="4968064"/>
                  <a:pt x="4891370" y="4971344"/>
                </a:cubicBezTo>
                <a:cubicBezTo>
                  <a:pt x="4891370" y="4971344"/>
                  <a:pt x="4891370" y="4971344"/>
                  <a:pt x="4894652" y="4972224"/>
                </a:cubicBezTo>
                <a:cubicBezTo>
                  <a:pt x="4895530" y="4968943"/>
                  <a:pt x="4898811" y="4969821"/>
                  <a:pt x="4899690" y="4966541"/>
                </a:cubicBezTo>
                <a:cubicBezTo>
                  <a:pt x="4899690" y="4966541"/>
                  <a:pt x="4900568" y="4963262"/>
                  <a:pt x="4900568" y="4963262"/>
                </a:cubicBezTo>
                <a:cubicBezTo>
                  <a:pt x="4907129" y="4965019"/>
                  <a:pt x="4934721" y="4940771"/>
                  <a:pt x="4926402" y="4945573"/>
                </a:cubicBezTo>
                <a:cubicBezTo>
                  <a:pt x="4923765" y="4955414"/>
                  <a:pt x="4914160" y="4938777"/>
                  <a:pt x="4914803" y="4949497"/>
                </a:cubicBezTo>
                <a:lnTo>
                  <a:pt x="4909765" y="4955178"/>
                </a:lnTo>
                <a:cubicBezTo>
                  <a:pt x="4910645" y="4951898"/>
                  <a:pt x="4906487" y="4954299"/>
                  <a:pt x="4906487" y="4954299"/>
                </a:cubicBezTo>
                <a:cubicBezTo>
                  <a:pt x="4902327" y="4956701"/>
                  <a:pt x="4902327" y="4956701"/>
                  <a:pt x="4902327" y="4956701"/>
                </a:cubicBezTo>
                <a:cubicBezTo>
                  <a:pt x="4903205" y="4953421"/>
                  <a:pt x="4903205" y="4953421"/>
                  <a:pt x="4903205" y="4953421"/>
                </a:cubicBezTo>
                <a:cubicBezTo>
                  <a:pt x="4906487" y="4954299"/>
                  <a:pt x="4907365" y="4951018"/>
                  <a:pt x="4907365" y="4951018"/>
                </a:cubicBezTo>
                <a:cubicBezTo>
                  <a:pt x="4907365" y="4951018"/>
                  <a:pt x="4904084" y="4950140"/>
                  <a:pt x="4904084" y="4950140"/>
                </a:cubicBezTo>
                <a:cubicBezTo>
                  <a:pt x="4899924" y="4952541"/>
                  <a:pt x="4899924" y="4952541"/>
                  <a:pt x="4899924" y="4952541"/>
                </a:cubicBezTo>
                <a:cubicBezTo>
                  <a:pt x="4895766" y="4954944"/>
                  <a:pt x="4895766" y="4954944"/>
                  <a:pt x="4895766" y="4954944"/>
                </a:cubicBezTo>
                <a:cubicBezTo>
                  <a:pt x="4895766" y="4954944"/>
                  <a:pt x="4900803" y="4949262"/>
                  <a:pt x="4900803" y="4949262"/>
                </a:cubicBezTo>
                <a:cubicBezTo>
                  <a:pt x="4904963" y="4946860"/>
                  <a:pt x="4904963" y="4946860"/>
                  <a:pt x="4904963" y="4946860"/>
                </a:cubicBezTo>
                <a:cubicBezTo>
                  <a:pt x="4909122" y="4944459"/>
                  <a:pt x="4909122" y="4944459"/>
                  <a:pt x="4909122" y="4944459"/>
                </a:cubicBezTo>
                <a:cubicBezTo>
                  <a:pt x="4912403" y="4945337"/>
                  <a:pt x="4916563" y="4942936"/>
                  <a:pt x="4917441" y="4939655"/>
                </a:cubicBezTo>
                <a:cubicBezTo>
                  <a:pt x="4918319" y="4936376"/>
                  <a:pt x="4915039" y="4935497"/>
                  <a:pt x="4910881" y="4937898"/>
                </a:cubicBezTo>
                <a:cubicBezTo>
                  <a:pt x="4910881" y="4937898"/>
                  <a:pt x="4910881" y="4937898"/>
                  <a:pt x="4907601" y="4937018"/>
                </a:cubicBezTo>
                <a:cubicBezTo>
                  <a:pt x="4920077" y="4929815"/>
                  <a:pt x="4917441" y="4939655"/>
                  <a:pt x="4927516" y="4928292"/>
                </a:cubicBezTo>
                <a:cubicBezTo>
                  <a:pt x="4926638" y="4931573"/>
                  <a:pt x="4926638" y="4931573"/>
                  <a:pt x="4926638" y="4931573"/>
                </a:cubicBezTo>
                <a:cubicBezTo>
                  <a:pt x="4926638" y="4931573"/>
                  <a:pt x="4926638" y="4931573"/>
                  <a:pt x="4929919" y="4932452"/>
                </a:cubicBezTo>
                <a:cubicBezTo>
                  <a:pt x="4930798" y="4929172"/>
                  <a:pt x="4930798" y="4929172"/>
                  <a:pt x="4930798" y="4929172"/>
                </a:cubicBezTo>
                <a:cubicBezTo>
                  <a:pt x="4930798" y="4929172"/>
                  <a:pt x="4931676" y="4925891"/>
                  <a:pt x="4931676" y="4925891"/>
                </a:cubicBezTo>
                <a:cubicBezTo>
                  <a:pt x="4935835" y="4923490"/>
                  <a:pt x="4935835" y="4923490"/>
                  <a:pt x="4935835" y="4923490"/>
                </a:cubicBezTo>
                <a:cubicBezTo>
                  <a:pt x="4939994" y="4921088"/>
                  <a:pt x="4939994" y="4921088"/>
                  <a:pt x="4948314" y="4916286"/>
                </a:cubicBezTo>
                <a:cubicBezTo>
                  <a:pt x="4943511" y="4907968"/>
                  <a:pt x="4963429" y="4899242"/>
                  <a:pt x="4953587" y="4896605"/>
                </a:cubicBezTo>
                <a:cubicBezTo>
                  <a:pt x="4951829" y="4903166"/>
                  <a:pt x="4944389" y="4904687"/>
                  <a:pt x="4939352" y="4910369"/>
                </a:cubicBezTo>
                <a:cubicBezTo>
                  <a:pt x="4944389" y="4904687"/>
                  <a:pt x="4944389" y="4904687"/>
                  <a:pt x="4941109" y="4903808"/>
                </a:cubicBezTo>
                <a:cubicBezTo>
                  <a:pt x="4941109" y="4903808"/>
                  <a:pt x="4941109" y="4903808"/>
                  <a:pt x="4937829" y="4902930"/>
                </a:cubicBezTo>
                <a:cubicBezTo>
                  <a:pt x="4949427" y="4899006"/>
                  <a:pt x="4961905" y="4891801"/>
                  <a:pt x="4971103" y="4883717"/>
                </a:cubicBezTo>
                <a:close/>
                <a:moveTo>
                  <a:pt x="6068122" y="4864900"/>
                </a:moveTo>
                <a:lnTo>
                  <a:pt x="6068152" y="4865039"/>
                </a:lnTo>
                <a:cubicBezTo>
                  <a:pt x="6068152" y="4865039"/>
                  <a:pt x="6068152" y="4865039"/>
                  <a:pt x="6064479" y="4870708"/>
                </a:cubicBezTo>
                <a:close/>
                <a:moveTo>
                  <a:pt x="2849427" y="4863682"/>
                </a:moveTo>
                <a:cubicBezTo>
                  <a:pt x="2849427" y="4863682"/>
                  <a:pt x="2849427" y="4863682"/>
                  <a:pt x="2852706" y="4864560"/>
                </a:cubicBezTo>
                <a:cubicBezTo>
                  <a:pt x="2855987" y="4865440"/>
                  <a:pt x="2855987" y="4865440"/>
                  <a:pt x="2855987" y="4865440"/>
                </a:cubicBezTo>
                <a:lnTo>
                  <a:pt x="2856769" y="4866135"/>
                </a:lnTo>
                <a:close/>
                <a:moveTo>
                  <a:pt x="5007247" y="4862211"/>
                </a:moveTo>
                <a:lnTo>
                  <a:pt x="4996249" y="4868580"/>
                </a:lnTo>
                <a:lnTo>
                  <a:pt x="4999337" y="4870189"/>
                </a:lnTo>
                <a:close/>
                <a:moveTo>
                  <a:pt x="6130068" y="4856695"/>
                </a:moveTo>
                <a:lnTo>
                  <a:pt x="6126199" y="4862407"/>
                </a:lnTo>
                <a:cubicBezTo>
                  <a:pt x="6130871" y="4861409"/>
                  <a:pt x="6129873" y="4856736"/>
                  <a:pt x="6129873" y="4856736"/>
                </a:cubicBezTo>
                <a:close/>
                <a:moveTo>
                  <a:pt x="5030417" y="4849127"/>
                </a:moveTo>
                <a:lnTo>
                  <a:pt x="5029817" y="4849140"/>
                </a:lnTo>
                <a:lnTo>
                  <a:pt x="5010221" y="4860487"/>
                </a:lnTo>
                <a:lnTo>
                  <a:pt x="5015974" y="4860584"/>
                </a:lnTo>
                <a:cubicBezTo>
                  <a:pt x="5023533" y="4852061"/>
                  <a:pt x="5031451" y="4849569"/>
                  <a:pt x="5030417" y="4849127"/>
                </a:cubicBezTo>
                <a:close/>
                <a:moveTo>
                  <a:pt x="5071263" y="4820079"/>
                </a:moveTo>
                <a:lnTo>
                  <a:pt x="5059909" y="4829301"/>
                </a:lnTo>
                <a:lnTo>
                  <a:pt x="5059325" y="4830010"/>
                </a:lnTo>
                <a:lnTo>
                  <a:pt x="5057793" y="4831019"/>
                </a:lnTo>
                <a:lnTo>
                  <a:pt x="5055235" y="4833097"/>
                </a:lnTo>
                <a:lnTo>
                  <a:pt x="5055445" y="4833420"/>
                </a:lnTo>
                <a:cubicBezTo>
                  <a:pt x="5056491" y="4833207"/>
                  <a:pt x="5058665" y="4832469"/>
                  <a:pt x="5062605" y="4830888"/>
                </a:cubicBezTo>
                <a:cubicBezTo>
                  <a:pt x="5060527" y="4832090"/>
                  <a:pt x="5058227" y="4834110"/>
                  <a:pt x="5057377" y="4835640"/>
                </a:cubicBezTo>
                <a:lnTo>
                  <a:pt x="5060755" y="4837402"/>
                </a:lnTo>
                <a:lnTo>
                  <a:pt x="5060961" y="4837260"/>
                </a:lnTo>
                <a:close/>
                <a:moveTo>
                  <a:pt x="5108837" y="4789562"/>
                </a:moveTo>
                <a:lnTo>
                  <a:pt x="5093745" y="4801819"/>
                </a:lnTo>
                <a:lnTo>
                  <a:pt x="5095236" y="4800959"/>
                </a:lnTo>
                <a:cubicBezTo>
                  <a:pt x="5098515" y="4801837"/>
                  <a:pt x="5103555" y="4796156"/>
                  <a:pt x="5108593" y="4790474"/>
                </a:cubicBezTo>
                <a:close/>
                <a:moveTo>
                  <a:pt x="5127188" y="4774656"/>
                </a:moveTo>
                <a:lnTo>
                  <a:pt x="5117361" y="4782639"/>
                </a:lnTo>
                <a:lnTo>
                  <a:pt x="5121949" y="4779991"/>
                </a:lnTo>
                <a:cubicBezTo>
                  <a:pt x="5121949" y="4779991"/>
                  <a:pt x="5125229" y="4780869"/>
                  <a:pt x="5125229" y="4780869"/>
                </a:cubicBezTo>
                <a:cubicBezTo>
                  <a:pt x="5129389" y="4778468"/>
                  <a:pt x="5129389" y="4778468"/>
                  <a:pt x="5129389" y="4778468"/>
                </a:cubicBezTo>
                <a:close/>
                <a:moveTo>
                  <a:pt x="2748506" y="4741714"/>
                </a:moveTo>
                <a:lnTo>
                  <a:pt x="2753001" y="4745754"/>
                </a:lnTo>
                <a:lnTo>
                  <a:pt x="2748356" y="4742283"/>
                </a:lnTo>
                <a:close/>
                <a:moveTo>
                  <a:pt x="2738573" y="4734114"/>
                </a:moveTo>
                <a:lnTo>
                  <a:pt x="2742497" y="4737906"/>
                </a:lnTo>
                <a:lnTo>
                  <a:pt x="2748356" y="4742283"/>
                </a:lnTo>
                <a:lnTo>
                  <a:pt x="2747627" y="4744994"/>
                </a:lnTo>
                <a:cubicBezTo>
                  <a:pt x="2745226" y="4740836"/>
                  <a:pt x="2742826" y="4736676"/>
                  <a:pt x="2739545" y="4735796"/>
                </a:cubicBezTo>
                <a:close/>
                <a:moveTo>
                  <a:pt x="2733528" y="4728433"/>
                </a:moveTo>
                <a:lnTo>
                  <a:pt x="2737143" y="4731638"/>
                </a:lnTo>
                <a:lnTo>
                  <a:pt x="2738573" y="4734114"/>
                </a:lnTo>
                <a:lnTo>
                  <a:pt x="2733769" y="4729470"/>
                </a:lnTo>
                <a:close/>
                <a:moveTo>
                  <a:pt x="2725781" y="4721561"/>
                </a:moveTo>
                <a:cubicBezTo>
                  <a:pt x="2729061" y="4722440"/>
                  <a:pt x="2731462" y="4726600"/>
                  <a:pt x="2732341" y="4723320"/>
                </a:cubicBezTo>
                <a:lnTo>
                  <a:pt x="2733528" y="4728433"/>
                </a:lnTo>
                <a:lnTo>
                  <a:pt x="2731462" y="4726600"/>
                </a:lnTo>
                <a:cubicBezTo>
                  <a:pt x="2728183" y="4725721"/>
                  <a:pt x="2728183" y="4725721"/>
                  <a:pt x="2728183" y="4725721"/>
                </a:cubicBezTo>
                <a:cubicBezTo>
                  <a:pt x="2728183" y="4725721"/>
                  <a:pt x="2728183" y="4725721"/>
                  <a:pt x="2725781" y="4721561"/>
                </a:cubicBezTo>
                <a:close/>
                <a:moveTo>
                  <a:pt x="3028405" y="4669808"/>
                </a:moveTo>
                <a:lnTo>
                  <a:pt x="3030752" y="4673522"/>
                </a:lnTo>
                <a:cubicBezTo>
                  <a:pt x="3036699" y="4679422"/>
                  <a:pt x="3044989" y="4685949"/>
                  <a:pt x="3054617" y="4692835"/>
                </a:cubicBezTo>
                <a:cubicBezTo>
                  <a:pt x="3073871" y="4706605"/>
                  <a:pt x="3094562" y="4715020"/>
                  <a:pt x="3107225" y="4721282"/>
                </a:cubicBezTo>
                <a:lnTo>
                  <a:pt x="3105246" y="4719661"/>
                </a:lnTo>
                <a:lnTo>
                  <a:pt x="3057715" y="4691376"/>
                </a:lnTo>
                <a:close/>
                <a:moveTo>
                  <a:pt x="6304463" y="4668027"/>
                </a:moveTo>
                <a:lnTo>
                  <a:pt x="6302855" y="4672815"/>
                </a:lnTo>
                <a:lnTo>
                  <a:pt x="6301832" y="4672862"/>
                </a:lnTo>
                <a:cubicBezTo>
                  <a:pt x="6301708" y="4672278"/>
                  <a:pt x="6302626" y="4670861"/>
                  <a:pt x="6304463" y="4668027"/>
                </a:cubicBezTo>
                <a:close/>
                <a:moveTo>
                  <a:pt x="2673360" y="4654778"/>
                </a:moveTo>
                <a:lnTo>
                  <a:pt x="2678648" y="4660537"/>
                </a:lnTo>
                <a:lnTo>
                  <a:pt x="2678411" y="4660527"/>
                </a:lnTo>
                <a:cubicBezTo>
                  <a:pt x="2676581" y="4659157"/>
                  <a:pt x="2674561" y="4656858"/>
                  <a:pt x="2673360" y="4654778"/>
                </a:cubicBezTo>
                <a:close/>
                <a:moveTo>
                  <a:pt x="2988071" y="4640127"/>
                </a:moveTo>
                <a:lnTo>
                  <a:pt x="2993758" y="4645670"/>
                </a:lnTo>
                <a:cubicBezTo>
                  <a:pt x="2996821" y="4648286"/>
                  <a:pt x="2999603" y="4650286"/>
                  <a:pt x="3002041" y="4651387"/>
                </a:cubicBezTo>
                <a:lnTo>
                  <a:pt x="3003476" y="4651462"/>
                </a:lnTo>
                <a:close/>
                <a:moveTo>
                  <a:pt x="2964415" y="4622718"/>
                </a:moveTo>
                <a:lnTo>
                  <a:pt x="2964410" y="4622737"/>
                </a:lnTo>
                <a:lnTo>
                  <a:pt x="2964457" y="4622750"/>
                </a:lnTo>
                <a:close/>
                <a:moveTo>
                  <a:pt x="2936215" y="4620923"/>
                </a:moveTo>
                <a:cubicBezTo>
                  <a:pt x="2936215" y="4620923"/>
                  <a:pt x="2936215" y="4620923"/>
                  <a:pt x="2938890" y="4621639"/>
                </a:cubicBezTo>
                <a:lnTo>
                  <a:pt x="2938711" y="4622308"/>
                </a:lnTo>
                <a:close/>
                <a:moveTo>
                  <a:pt x="2922025" y="4586750"/>
                </a:moveTo>
                <a:lnTo>
                  <a:pt x="2919078" y="4591214"/>
                </a:lnTo>
                <a:cubicBezTo>
                  <a:pt x="2916891" y="4591346"/>
                  <a:pt x="2914215" y="4590629"/>
                  <a:pt x="2912519" y="4591609"/>
                </a:cubicBezTo>
                <a:cubicBezTo>
                  <a:pt x="2913760" y="4597683"/>
                  <a:pt x="2918395" y="4601796"/>
                  <a:pt x="2922311" y="4608585"/>
                </a:cubicBezTo>
                <a:cubicBezTo>
                  <a:pt x="2920354" y="4605190"/>
                  <a:pt x="2917677" y="4604474"/>
                  <a:pt x="2917677" y="4604474"/>
                </a:cubicBezTo>
                <a:cubicBezTo>
                  <a:pt x="2915718" y="4601078"/>
                  <a:pt x="2915718" y="4601078"/>
                  <a:pt x="2913043" y="4600361"/>
                </a:cubicBezTo>
                <a:cubicBezTo>
                  <a:pt x="2912325" y="4603039"/>
                  <a:pt x="2915001" y="4603756"/>
                  <a:pt x="2915001" y="4603756"/>
                </a:cubicBezTo>
                <a:cubicBezTo>
                  <a:pt x="2916959" y="4607152"/>
                  <a:pt x="2919635" y="4607868"/>
                  <a:pt x="2919635" y="4607868"/>
                </a:cubicBezTo>
                <a:cubicBezTo>
                  <a:pt x="2919635" y="4607868"/>
                  <a:pt x="2921593" y="4611263"/>
                  <a:pt x="2921593" y="4611263"/>
                </a:cubicBezTo>
                <a:cubicBezTo>
                  <a:pt x="2926229" y="4615376"/>
                  <a:pt x="2930863" y="4619488"/>
                  <a:pt x="2932821" y="4622883"/>
                </a:cubicBezTo>
                <a:cubicBezTo>
                  <a:pt x="2932821" y="4622883"/>
                  <a:pt x="2932821" y="4622883"/>
                  <a:pt x="2935497" y="4623599"/>
                </a:cubicBezTo>
                <a:cubicBezTo>
                  <a:pt x="2935497" y="4623599"/>
                  <a:pt x="2938172" y="4624317"/>
                  <a:pt x="2938172" y="4624317"/>
                </a:cubicBezTo>
                <a:lnTo>
                  <a:pt x="2938711" y="4622308"/>
                </a:lnTo>
                <a:lnTo>
                  <a:pt x="2941207" y="4623695"/>
                </a:lnTo>
                <a:cubicBezTo>
                  <a:pt x="2942545" y="4624054"/>
                  <a:pt x="2943884" y="4624412"/>
                  <a:pt x="2946201" y="4626469"/>
                </a:cubicBezTo>
                <a:cubicBezTo>
                  <a:pt x="2954947" y="4625941"/>
                  <a:pt x="2940326" y="4616283"/>
                  <a:pt x="2941761" y="4610927"/>
                </a:cubicBezTo>
                <a:cubicBezTo>
                  <a:pt x="2953705" y="4619869"/>
                  <a:pt x="2957099" y="4617907"/>
                  <a:pt x="2961733" y="4622018"/>
                </a:cubicBezTo>
                <a:lnTo>
                  <a:pt x="2962703" y="4621458"/>
                </a:lnTo>
                <a:lnTo>
                  <a:pt x="2948426" y="4610952"/>
                </a:lnTo>
                <a:close/>
                <a:moveTo>
                  <a:pt x="2860394" y="4530255"/>
                </a:moveTo>
                <a:lnTo>
                  <a:pt x="2873925" y="4544310"/>
                </a:lnTo>
                <a:lnTo>
                  <a:pt x="2898368" y="4565066"/>
                </a:lnTo>
                <a:close/>
                <a:moveTo>
                  <a:pt x="2850179" y="4503144"/>
                </a:moveTo>
                <a:lnTo>
                  <a:pt x="2849725" y="4504837"/>
                </a:lnTo>
                <a:lnTo>
                  <a:pt x="2856363" y="4508236"/>
                </a:lnTo>
                <a:lnTo>
                  <a:pt x="2855786" y="4507515"/>
                </a:lnTo>
                <a:lnTo>
                  <a:pt x="2857490" y="4507973"/>
                </a:lnTo>
                <a:lnTo>
                  <a:pt x="2858176" y="4509163"/>
                </a:lnTo>
                <a:lnTo>
                  <a:pt x="2862899" y="4511580"/>
                </a:lnTo>
                <a:lnTo>
                  <a:pt x="2852855" y="4503860"/>
                </a:lnTo>
                <a:lnTo>
                  <a:pt x="2855786" y="4507515"/>
                </a:lnTo>
                <a:lnTo>
                  <a:pt x="2854813" y="4507255"/>
                </a:lnTo>
                <a:cubicBezTo>
                  <a:pt x="2852855" y="4503860"/>
                  <a:pt x="2852855" y="4503860"/>
                  <a:pt x="2850179" y="4503144"/>
                </a:cubicBezTo>
                <a:close/>
                <a:moveTo>
                  <a:pt x="5450741" y="4439964"/>
                </a:moveTo>
                <a:lnTo>
                  <a:pt x="5377825" y="4530592"/>
                </a:lnTo>
                <a:cubicBezTo>
                  <a:pt x="5359841" y="4551255"/>
                  <a:pt x="5341650" y="4570690"/>
                  <a:pt x="5323869" y="4592582"/>
                </a:cubicBezTo>
                <a:cubicBezTo>
                  <a:pt x="5319577" y="4597083"/>
                  <a:pt x="5312626" y="4600767"/>
                  <a:pt x="5314677" y="4613036"/>
                </a:cubicBezTo>
                <a:cubicBezTo>
                  <a:pt x="5333076" y="4598610"/>
                  <a:pt x="5347637" y="4580097"/>
                  <a:pt x="5364167" y="4564878"/>
                </a:cubicBezTo>
                <a:lnTo>
                  <a:pt x="5370795" y="4560109"/>
                </a:lnTo>
                <a:lnTo>
                  <a:pt x="5397869" y="4523430"/>
                </a:lnTo>
                <a:close/>
                <a:moveTo>
                  <a:pt x="1643525" y="4432993"/>
                </a:moveTo>
                <a:cubicBezTo>
                  <a:pt x="1643525" y="4432993"/>
                  <a:pt x="1643525" y="4432993"/>
                  <a:pt x="1644522" y="4437664"/>
                </a:cubicBezTo>
                <a:lnTo>
                  <a:pt x="1643326" y="4435630"/>
                </a:lnTo>
                <a:close/>
                <a:moveTo>
                  <a:pt x="2776939" y="4423240"/>
                </a:moveTo>
                <a:lnTo>
                  <a:pt x="2779311" y="4426396"/>
                </a:lnTo>
                <a:lnTo>
                  <a:pt x="2778899" y="4426634"/>
                </a:lnTo>
                <a:cubicBezTo>
                  <a:pt x="2778899" y="4426634"/>
                  <a:pt x="2776223" y="4425916"/>
                  <a:pt x="2776939" y="4423240"/>
                </a:cubicBezTo>
                <a:close/>
                <a:moveTo>
                  <a:pt x="2676789" y="4299837"/>
                </a:moveTo>
                <a:lnTo>
                  <a:pt x="2665036" y="4302598"/>
                </a:lnTo>
                <a:lnTo>
                  <a:pt x="2701549" y="4351370"/>
                </a:lnTo>
                <a:cubicBezTo>
                  <a:pt x="2709383" y="4364950"/>
                  <a:pt x="2723809" y="4386038"/>
                  <a:pt x="2741629" y="4405167"/>
                </a:cubicBezTo>
                <a:cubicBezTo>
                  <a:pt x="2756055" y="4426254"/>
                  <a:pt x="2774593" y="4442703"/>
                  <a:pt x="2786537" y="4451645"/>
                </a:cubicBezTo>
                <a:cubicBezTo>
                  <a:pt x="2797048" y="4465942"/>
                  <a:pt x="2810232" y="4480958"/>
                  <a:pt x="2822178" y="4489900"/>
                </a:cubicBezTo>
                <a:cubicBezTo>
                  <a:pt x="2822178" y="4489900"/>
                  <a:pt x="2821462" y="4492576"/>
                  <a:pt x="2824137" y="4493294"/>
                </a:cubicBezTo>
                <a:cubicBezTo>
                  <a:pt x="2826095" y="4496689"/>
                  <a:pt x="2826095" y="4496689"/>
                  <a:pt x="2828771" y="4497407"/>
                </a:cubicBezTo>
                <a:lnTo>
                  <a:pt x="2839192" y="4508233"/>
                </a:lnTo>
                <a:lnTo>
                  <a:pt x="2837891" y="4500449"/>
                </a:lnTo>
                <a:lnTo>
                  <a:pt x="2829489" y="4494729"/>
                </a:lnTo>
                <a:cubicBezTo>
                  <a:pt x="2832164" y="4495445"/>
                  <a:pt x="2832164" y="4495445"/>
                  <a:pt x="2832164" y="4495445"/>
                </a:cubicBezTo>
                <a:cubicBezTo>
                  <a:pt x="2832164" y="4495445"/>
                  <a:pt x="2830206" y="4492051"/>
                  <a:pt x="2827529" y="4491333"/>
                </a:cubicBezTo>
                <a:cubicBezTo>
                  <a:pt x="2828249" y="4488655"/>
                  <a:pt x="2825572" y="4487938"/>
                  <a:pt x="2825572" y="4487938"/>
                </a:cubicBezTo>
                <a:lnTo>
                  <a:pt x="2779311" y="4426396"/>
                </a:lnTo>
                <a:lnTo>
                  <a:pt x="2782293" y="4424673"/>
                </a:lnTo>
                <a:cubicBezTo>
                  <a:pt x="2782293" y="4424673"/>
                  <a:pt x="2779616" y="4423956"/>
                  <a:pt x="2779616" y="4423956"/>
                </a:cubicBezTo>
                <a:cubicBezTo>
                  <a:pt x="2779616" y="4423956"/>
                  <a:pt x="2779616" y="4423956"/>
                  <a:pt x="2776939" y="4423240"/>
                </a:cubicBezTo>
                <a:cubicBezTo>
                  <a:pt x="2777658" y="4420560"/>
                  <a:pt x="2774981" y="4419843"/>
                  <a:pt x="2774981" y="4419843"/>
                </a:cubicBezTo>
                <a:cubicBezTo>
                  <a:pt x="2778375" y="4417882"/>
                  <a:pt x="2771783" y="4410375"/>
                  <a:pt x="2765190" y="4402868"/>
                </a:cubicBezTo>
                <a:cubicBezTo>
                  <a:pt x="2761796" y="4404828"/>
                  <a:pt x="2766430" y="4408940"/>
                  <a:pt x="2766430" y="4408940"/>
                </a:cubicBezTo>
                <a:cubicBezTo>
                  <a:pt x="2763755" y="4408224"/>
                  <a:pt x="2763755" y="4408224"/>
                  <a:pt x="2763755" y="4408224"/>
                </a:cubicBezTo>
                <a:cubicBezTo>
                  <a:pt x="2761078" y="4407507"/>
                  <a:pt x="2761078" y="4407507"/>
                  <a:pt x="2761078" y="4407507"/>
                </a:cubicBezTo>
                <a:cubicBezTo>
                  <a:pt x="2761078" y="4407507"/>
                  <a:pt x="2763037" y="4410902"/>
                  <a:pt x="2763037" y="4410902"/>
                </a:cubicBezTo>
                <a:cubicBezTo>
                  <a:pt x="2756444" y="4403395"/>
                  <a:pt x="2755728" y="4406073"/>
                  <a:pt x="2747175" y="4395170"/>
                </a:cubicBezTo>
                <a:cubicBezTo>
                  <a:pt x="2749852" y="4395886"/>
                  <a:pt x="2749852" y="4395886"/>
                  <a:pt x="2749852" y="4395886"/>
                </a:cubicBezTo>
                <a:cubicBezTo>
                  <a:pt x="2749852" y="4395886"/>
                  <a:pt x="2749852" y="4395886"/>
                  <a:pt x="2751809" y="4399282"/>
                </a:cubicBezTo>
                <a:cubicBezTo>
                  <a:pt x="2754485" y="4399999"/>
                  <a:pt x="2754485" y="4399999"/>
                  <a:pt x="2754485" y="4399999"/>
                </a:cubicBezTo>
                <a:cubicBezTo>
                  <a:pt x="2755204" y="4397321"/>
                  <a:pt x="2753245" y="4393926"/>
                  <a:pt x="2750569" y="4393208"/>
                </a:cubicBezTo>
                <a:cubicBezTo>
                  <a:pt x="2750569" y="4393208"/>
                  <a:pt x="2751287" y="4390530"/>
                  <a:pt x="2748611" y="4389814"/>
                </a:cubicBezTo>
                <a:cubicBezTo>
                  <a:pt x="2750047" y="4384457"/>
                  <a:pt x="2744172" y="4374272"/>
                  <a:pt x="2736338" y="4360691"/>
                </a:cubicBezTo>
                <a:cubicBezTo>
                  <a:pt x="2732061" y="4355240"/>
                  <a:pt x="2727118" y="4349609"/>
                  <a:pt x="2722327" y="4344738"/>
                </a:cubicBezTo>
                <a:lnTo>
                  <a:pt x="2716857" y="4339970"/>
                </a:lnTo>
                <a:lnTo>
                  <a:pt x="2703428" y="4336022"/>
                </a:lnTo>
                <a:cubicBezTo>
                  <a:pt x="2696735" y="4331964"/>
                  <a:pt x="2691607" y="4326386"/>
                  <a:pt x="2688247" y="4319673"/>
                </a:cubicBezTo>
                <a:lnTo>
                  <a:pt x="2677451" y="4300826"/>
                </a:lnTo>
                <a:close/>
                <a:moveTo>
                  <a:pt x="2337159" y="4269366"/>
                </a:moveTo>
                <a:cubicBezTo>
                  <a:pt x="2336279" y="4272646"/>
                  <a:pt x="2339560" y="4273526"/>
                  <a:pt x="2339560" y="4273526"/>
                </a:cubicBezTo>
                <a:lnTo>
                  <a:pt x="2339523" y="4273662"/>
                </a:lnTo>
                <a:close/>
                <a:moveTo>
                  <a:pt x="1526874" y="4252779"/>
                </a:moveTo>
                <a:cubicBezTo>
                  <a:pt x="1531545" y="4251780"/>
                  <a:pt x="1533542" y="4261121"/>
                  <a:pt x="1534539" y="4265793"/>
                </a:cubicBezTo>
                <a:cubicBezTo>
                  <a:pt x="1529869" y="4266791"/>
                  <a:pt x="1529869" y="4266791"/>
                  <a:pt x="1529869" y="4266791"/>
                </a:cubicBezTo>
                <a:close/>
                <a:moveTo>
                  <a:pt x="2351864" y="4227601"/>
                </a:moveTo>
                <a:lnTo>
                  <a:pt x="2354365" y="4231786"/>
                </a:lnTo>
                <a:lnTo>
                  <a:pt x="2354267" y="4231761"/>
                </a:lnTo>
                <a:cubicBezTo>
                  <a:pt x="2354267" y="4231761"/>
                  <a:pt x="2354267" y="4231761"/>
                  <a:pt x="2351864" y="4227601"/>
                </a:cubicBezTo>
                <a:close/>
                <a:moveTo>
                  <a:pt x="6397652" y="4184394"/>
                </a:moveTo>
                <a:lnTo>
                  <a:pt x="6397793" y="4184698"/>
                </a:lnTo>
                <a:cubicBezTo>
                  <a:pt x="6397247" y="4187866"/>
                  <a:pt x="6395661" y="4191868"/>
                  <a:pt x="6393825" y="4194703"/>
                </a:cubicBezTo>
                <a:close/>
                <a:moveTo>
                  <a:pt x="6495950" y="4124042"/>
                </a:moveTo>
                <a:cubicBezTo>
                  <a:pt x="6501619" y="4127714"/>
                  <a:pt x="6497945" y="4133384"/>
                  <a:pt x="6492277" y="4129712"/>
                </a:cubicBezTo>
                <a:cubicBezTo>
                  <a:pt x="6496947" y="4128713"/>
                  <a:pt x="6496947" y="4128713"/>
                  <a:pt x="6495950" y="4124042"/>
                </a:cubicBezTo>
                <a:close/>
                <a:moveTo>
                  <a:pt x="6447581" y="4072213"/>
                </a:moveTo>
                <a:lnTo>
                  <a:pt x="6446607" y="4075973"/>
                </a:lnTo>
                <a:cubicBezTo>
                  <a:pt x="6447605" y="4080645"/>
                  <a:pt x="6447605" y="4080645"/>
                  <a:pt x="6447605" y="4080645"/>
                </a:cubicBezTo>
                <a:cubicBezTo>
                  <a:pt x="6447605" y="4080645"/>
                  <a:pt x="6447605" y="4080645"/>
                  <a:pt x="6443932" y="4086313"/>
                </a:cubicBezTo>
                <a:cubicBezTo>
                  <a:pt x="6442933" y="4081643"/>
                  <a:pt x="6446607" y="4075973"/>
                  <a:pt x="6441935" y="4076971"/>
                </a:cubicBezTo>
                <a:close/>
                <a:moveTo>
                  <a:pt x="6451467" y="4062259"/>
                </a:moveTo>
                <a:lnTo>
                  <a:pt x="6448725" y="4071248"/>
                </a:lnTo>
                <a:lnTo>
                  <a:pt x="6447581" y="4072213"/>
                </a:lnTo>
                <a:lnTo>
                  <a:pt x="6449283" y="4065635"/>
                </a:lnTo>
                <a:close/>
                <a:moveTo>
                  <a:pt x="6095133" y="4053382"/>
                </a:moveTo>
                <a:cubicBezTo>
                  <a:pt x="6095539" y="4055288"/>
                  <a:pt x="6094789" y="4056444"/>
                  <a:pt x="6093665" y="4058179"/>
                </a:cubicBezTo>
                <a:lnTo>
                  <a:pt x="6092651" y="4060432"/>
                </a:lnTo>
                <a:lnTo>
                  <a:pt x="6092133" y="4058007"/>
                </a:lnTo>
                <a:cubicBezTo>
                  <a:pt x="6092133" y="4058007"/>
                  <a:pt x="6095947" y="4057193"/>
                  <a:pt x="6095133" y="4053382"/>
                </a:cubicBezTo>
                <a:close/>
                <a:moveTo>
                  <a:pt x="1243863" y="4048308"/>
                </a:moveTo>
                <a:lnTo>
                  <a:pt x="1243853" y="4048690"/>
                </a:lnTo>
                <a:lnTo>
                  <a:pt x="1244017" y="4049024"/>
                </a:lnTo>
                <a:close/>
                <a:moveTo>
                  <a:pt x="6459303" y="4043956"/>
                </a:moveTo>
                <a:cubicBezTo>
                  <a:pt x="6455630" y="4049626"/>
                  <a:pt x="6451956" y="4055293"/>
                  <a:pt x="6452955" y="4059966"/>
                </a:cubicBezTo>
                <a:lnTo>
                  <a:pt x="6451467" y="4062259"/>
                </a:lnTo>
                <a:lnTo>
                  <a:pt x="6453708" y="4054920"/>
                </a:lnTo>
                <a:lnTo>
                  <a:pt x="6455441" y="4044781"/>
                </a:lnTo>
                <a:close/>
                <a:moveTo>
                  <a:pt x="6456817" y="4036740"/>
                </a:moveTo>
                <a:lnTo>
                  <a:pt x="6455441" y="4044781"/>
                </a:lnTo>
                <a:lnTo>
                  <a:pt x="6454631" y="4044953"/>
                </a:lnTo>
                <a:close/>
                <a:moveTo>
                  <a:pt x="1431945" y="4014196"/>
                </a:moveTo>
                <a:lnTo>
                  <a:pt x="1434938" y="4028209"/>
                </a:lnTo>
                <a:cubicBezTo>
                  <a:pt x="1434938" y="4028209"/>
                  <a:pt x="1429269" y="4024536"/>
                  <a:pt x="1428273" y="4019865"/>
                </a:cubicBezTo>
                <a:cubicBezTo>
                  <a:pt x="1432942" y="4018867"/>
                  <a:pt x="1431945" y="4014196"/>
                  <a:pt x="1431945" y="4014196"/>
                </a:cubicBezTo>
                <a:close/>
                <a:moveTo>
                  <a:pt x="1496703" y="3951518"/>
                </a:moveTo>
                <a:cubicBezTo>
                  <a:pt x="1496703" y="3951518"/>
                  <a:pt x="1497700" y="3956190"/>
                  <a:pt x="1502371" y="3955191"/>
                </a:cubicBezTo>
                <a:cubicBezTo>
                  <a:pt x="1497700" y="3956190"/>
                  <a:pt x="1502689" y="3979543"/>
                  <a:pt x="1498697" y="3960861"/>
                </a:cubicBezTo>
                <a:cubicBezTo>
                  <a:pt x="1497700" y="3956190"/>
                  <a:pt x="1497700" y="3956190"/>
                  <a:pt x="1496703" y="3951518"/>
                </a:cubicBezTo>
                <a:close/>
                <a:moveTo>
                  <a:pt x="2081274" y="3919538"/>
                </a:moveTo>
                <a:lnTo>
                  <a:pt x="2082728" y="3919927"/>
                </a:lnTo>
                <a:cubicBezTo>
                  <a:pt x="2082728" y="3919927"/>
                  <a:pt x="2082728" y="3919927"/>
                  <a:pt x="2081850" y="3923208"/>
                </a:cubicBezTo>
                <a:close/>
                <a:moveTo>
                  <a:pt x="6530564" y="3917715"/>
                </a:moveTo>
                <a:lnTo>
                  <a:pt x="6530564" y="3921552"/>
                </a:lnTo>
                <a:lnTo>
                  <a:pt x="6527556" y="3926194"/>
                </a:lnTo>
                <a:cubicBezTo>
                  <a:pt x="6527097" y="3926903"/>
                  <a:pt x="6527097" y="3926903"/>
                  <a:pt x="6527097" y="3926903"/>
                </a:cubicBezTo>
                <a:close/>
                <a:moveTo>
                  <a:pt x="6183373" y="3883119"/>
                </a:moveTo>
                <a:lnTo>
                  <a:pt x="6183235" y="3887133"/>
                </a:lnTo>
                <a:cubicBezTo>
                  <a:pt x="6183235" y="3887133"/>
                  <a:pt x="6183235" y="3887133"/>
                  <a:pt x="6182420" y="3883322"/>
                </a:cubicBezTo>
                <a:close/>
                <a:moveTo>
                  <a:pt x="6530394" y="3785167"/>
                </a:moveTo>
                <a:lnTo>
                  <a:pt x="6530564" y="3785630"/>
                </a:lnTo>
                <a:lnTo>
                  <a:pt x="6530564" y="3792682"/>
                </a:lnTo>
                <a:lnTo>
                  <a:pt x="6526181" y="3785456"/>
                </a:lnTo>
                <a:cubicBezTo>
                  <a:pt x="6528018" y="3782622"/>
                  <a:pt x="6529436" y="3783540"/>
                  <a:pt x="6530394" y="3785167"/>
                </a:cubicBezTo>
                <a:close/>
                <a:moveTo>
                  <a:pt x="2531063" y="3675825"/>
                </a:moveTo>
                <a:cubicBezTo>
                  <a:pt x="2544376" y="3721527"/>
                  <a:pt x="2557984" y="3767100"/>
                  <a:pt x="2572765" y="3812143"/>
                </a:cubicBezTo>
                <a:lnTo>
                  <a:pt x="2619585" y="3940039"/>
                </a:lnTo>
                <a:lnTo>
                  <a:pt x="2689216" y="4071055"/>
                </a:lnTo>
                <a:cubicBezTo>
                  <a:pt x="2704468" y="4095365"/>
                  <a:pt x="2717728" y="4121128"/>
                  <a:pt x="2731894" y="4145620"/>
                </a:cubicBezTo>
                <a:cubicBezTo>
                  <a:pt x="2733347" y="4147616"/>
                  <a:pt x="2735616" y="4149474"/>
                  <a:pt x="2736797" y="4151516"/>
                </a:cubicBezTo>
                <a:lnTo>
                  <a:pt x="2736150" y="4154286"/>
                </a:lnTo>
                <a:lnTo>
                  <a:pt x="2761162" y="4192307"/>
                </a:lnTo>
                <a:lnTo>
                  <a:pt x="2734027" y="4159027"/>
                </a:lnTo>
                <a:lnTo>
                  <a:pt x="2727501" y="4162023"/>
                </a:lnTo>
                <a:cubicBezTo>
                  <a:pt x="2724826" y="4161910"/>
                  <a:pt x="2722102" y="4160686"/>
                  <a:pt x="2719561" y="4158874"/>
                </a:cubicBezTo>
                <a:cubicBezTo>
                  <a:pt x="2708125" y="4150712"/>
                  <a:pt x="2699591" y="4139827"/>
                  <a:pt x="2694323" y="4128398"/>
                </a:cubicBezTo>
                <a:cubicBezTo>
                  <a:pt x="2676524" y="4095558"/>
                  <a:pt x="2656593" y="4063356"/>
                  <a:pt x="2638432" y="4030019"/>
                </a:cubicBezTo>
                <a:lnTo>
                  <a:pt x="2616715" y="3986397"/>
                </a:lnTo>
                <a:lnTo>
                  <a:pt x="2616051" y="3985283"/>
                </a:lnTo>
                <a:lnTo>
                  <a:pt x="2614788" y="3982527"/>
                </a:lnTo>
                <a:lnTo>
                  <a:pt x="2613003" y="3978941"/>
                </a:lnTo>
                <a:lnTo>
                  <a:pt x="2612430" y="3977382"/>
                </a:lnTo>
                <a:lnTo>
                  <a:pt x="2590101" y="3928646"/>
                </a:lnTo>
                <a:lnTo>
                  <a:pt x="2588278" y="3930926"/>
                </a:lnTo>
                <a:cubicBezTo>
                  <a:pt x="2587371" y="3933141"/>
                  <a:pt x="2587033" y="3935507"/>
                  <a:pt x="2586807" y="3937922"/>
                </a:cubicBezTo>
                <a:lnTo>
                  <a:pt x="2585985" y="3941174"/>
                </a:lnTo>
                <a:lnTo>
                  <a:pt x="2612386" y="4010360"/>
                </a:lnTo>
                <a:lnTo>
                  <a:pt x="2690871" y="4160213"/>
                </a:lnTo>
                <a:lnTo>
                  <a:pt x="2700625" y="4177201"/>
                </a:lnTo>
                <a:cubicBezTo>
                  <a:pt x="2703184" y="4181187"/>
                  <a:pt x="2706355" y="4185073"/>
                  <a:pt x="2708709" y="4189725"/>
                </a:cubicBezTo>
                <a:lnTo>
                  <a:pt x="2709242" y="4192597"/>
                </a:lnTo>
                <a:lnTo>
                  <a:pt x="2818914" y="4346218"/>
                </a:lnTo>
                <a:cubicBezTo>
                  <a:pt x="2861241" y="4397540"/>
                  <a:pt x="2907623" y="4446474"/>
                  <a:pt x="2958211" y="4492927"/>
                </a:cubicBezTo>
                <a:lnTo>
                  <a:pt x="3037117" y="4556144"/>
                </a:lnTo>
                <a:lnTo>
                  <a:pt x="3127435" y="4612403"/>
                </a:lnTo>
                <a:cubicBezTo>
                  <a:pt x="3160291" y="4631663"/>
                  <a:pt x="3193888" y="4649695"/>
                  <a:pt x="3228660" y="4665324"/>
                </a:cubicBezTo>
                <a:cubicBezTo>
                  <a:pt x="3246659" y="4674928"/>
                  <a:pt x="3261389" y="4687601"/>
                  <a:pt x="3284085" y="4680023"/>
                </a:cubicBezTo>
                <a:cubicBezTo>
                  <a:pt x="3297170" y="4675314"/>
                  <a:pt x="3311489" y="4685533"/>
                  <a:pt x="3324987" y="4690843"/>
                </a:cubicBezTo>
                <a:cubicBezTo>
                  <a:pt x="3394736" y="4723328"/>
                  <a:pt x="3467956" y="4746405"/>
                  <a:pt x="3540971" y="4768253"/>
                </a:cubicBezTo>
                <a:cubicBezTo>
                  <a:pt x="3546289" y="4769888"/>
                  <a:pt x="3550379" y="4771726"/>
                  <a:pt x="3555898" y="4767020"/>
                </a:cubicBezTo>
                <a:cubicBezTo>
                  <a:pt x="3556712" y="4756793"/>
                  <a:pt x="3546692" y="4757208"/>
                  <a:pt x="3541374" y="4755574"/>
                </a:cubicBezTo>
                <a:cubicBezTo>
                  <a:pt x="3427660" y="4724131"/>
                  <a:pt x="3321505" y="4677553"/>
                  <a:pt x="3218006" y="4624223"/>
                </a:cubicBezTo>
                <a:cubicBezTo>
                  <a:pt x="3213914" y="4622385"/>
                  <a:pt x="3209824" y="4620546"/>
                  <a:pt x="3205733" y="4618706"/>
                </a:cubicBezTo>
                <a:cubicBezTo>
                  <a:pt x="3200211" y="4615846"/>
                  <a:pt x="3196937" y="4611348"/>
                  <a:pt x="3202251" y="4605416"/>
                </a:cubicBezTo>
                <a:cubicBezTo>
                  <a:pt x="3205927" y="4597234"/>
                  <a:pt x="3210223" y="4600300"/>
                  <a:pt x="3215747" y="4603161"/>
                </a:cubicBezTo>
                <a:cubicBezTo>
                  <a:pt x="3235689" y="4614961"/>
                  <a:pt x="3256222" y="4625561"/>
                  <a:pt x="3277149" y="4635346"/>
                </a:cubicBezTo>
                <a:lnTo>
                  <a:pt x="3300817" y="4645474"/>
                </a:lnTo>
                <a:lnTo>
                  <a:pt x="3203581" y="4589043"/>
                </a:lnTo>
                <a:cubicBezTo>
                  <a:pt x="3051439" y="4487592"/>
                  <a:pt x="2921098" y="4359931"/>
                  <a:pt x="2817218" y="4214123"/>
                </a:cubicBezTo>
                <a:lnTo>
                  <a:pt x="2795524" y="4180373"/>
                </a:lnTo>
                <a:lnTo>
                  <a:pt x="2794029" y="4178497"/>
                </a:lnTo>
                <a:lnTo>
                  <a:pt x="2777085" y="4161569"/>
                </a:lnTo>
                <a:lnTo>
                  <a:pt x="2741001" y="4101332"/>
                </a:lnTo>
                <a:lnTo>
                  <a:pt x="2679864" y="4007725"/>
                </a:lnTo>
                <a:cubicBezTo>
                  <a:pt x="2618900" y="3903300"/>
                  <a:pt x="2568950" y="3793094"/>
                  <a:pt x="2531063" y="3675825"/>
                </a:cubicBezTo>
                <a:close/>
                <a:moveTo>
                  <a:pt x="1469523" y="3664273"/>
                </a:moveTo>
                <a:cubicBezTo>
                  <a:pt x="1470520" y="3668943"/>
                  <a:pt x="1470520" y="3668943"/>
                  <a:pt x="1470520" y="3668943"/>
                </a:cubicBezTo>
                <a:cubicBezTo>
                  <a:pt x="1465849" y="3669942"/>
                  <a:pt x="1464851" y="3665270"/>
                  <a:pt x="1464851" y="3665270"/>
                </a:cubicBezTo>
                <a:cubicBezTo>
                  <a:pt x="1464851" y="3665270"/>
                  <a:pt x="1469523" y="3664273"/>
                  <a:pt x="1469523" y="3664273"/>
                </a:cubicBezTo>
                <a:close/>
                <a:moveTo>
                  <a:pt x="1961674" y="3623805"/>
                </a:moveTo>
                <a:lnTo>
                  <a:pt x="1961195" y="3627779"/>
                </a:lnTo>
                <a:lnTo>
                  <a:pt x="1960794" y="3627086"/>
                </a:lnTo>
                <a:cubicBezTo>
                  <a:pt x="1960794" y="3627086"/>
                  <a:pt x="1960794" y="3627086"/>
                  <a:pt x="1961674" y="3623805"/>
                </a:cubicBezTo>
                <a:close/>
                <a:moveTo>
                  <a:pt x="6199520" y="3608723"/>
                </a:moveTo>
                <a:cubicBezTo>
                  <a:pt x="6189150" y="3634846"/>
                  <a:pt x="6186664" y="3679206"/>
                  <a:pt x="6184735" y="3707510"/>
                </a:cubicBezTo>
                <a:cubicBezTo>
                  <a:pt x="6172479" y="3706143"/>
                  <a:pt x="6159367" y="3756759"/>
                  <a:pt x="6163438" y="3775812"/>
                </a:cubicBezTo>
                <a:cubicBezTo>
                  <a:pt x="6163438" y="3775812"/>
                  <a:pt x="6163438" y="3775812"/>
                  <a:pt x="6164252" y="3779623"/>
                </a:cubicBezTo>
                <a:cubicBezTo>
                  <a:pt x="6164252" y="3779623"/>
                  <a:pt x="6161253" y="3784247"/>
                  <a:pt x="6161253" y="3784247"/>
                </a:cubicBezTo>
                <a:cubicBezTo>
                  <a:pt x="6162069" y="3788059"/>
                  <a:pt x="6165881" y="3787245"/>
                  <a:pt x="6165881" y="3787245"/>
                </a:cubicBezTo>
                <a:cubicBezTo>
                  <a:pt x="6169695" y="3786429"/>
                  <a:pt x="6168881" y="3782617"/>
                  <a:pt x="6168881" y="3782617"/>
                </a:cubicBezTo>
                <a:cubicBezTo>
                  <a:pt x="6161510" y="3804116"/>
                  <a:pt x="6151697" y="3814180"/>
                  <a:pt x="6144582" y="3855546"/>
                </a:cubicBezTo>
                <a:cubicBezTo>
                  <a:pt x="6145397" y="3859358"/>
                  <a:pt x="6141585" y="3860172"/>
                  <a:pt x="6142399" y="3863981"/>
                </a:cubicBezTo>
                <a:cubicBezTo>
                  <a:pt x="6143213" y="3867791"/>
                  <a:pt x="6139398" y="3868606"/>
                  <a:pt x="6139398" y="3868606"/>
                </a:cubicBezTo>
                <a:cubicBezTo>
                  <a:pt x="6141026" y="3876229"/>
                  <a:pt x="6141026" y="3876229"/>
                  <a:pt x="6144841" y="3875415"/>
                </a:cubicBezTo>
                <a:cubicBezTo>
                  <a:pt x="6141840" y="3880038"/>
                  <a:pt x="6137470" y="3896910"/>
                  <a:pt x="6133657" y="3897726"/>
                </a:cubicBezTo>
                <a:cubicBezTo>
                  <a:pt x="6125173" y="3951336"/>
                  <a:pt x="6094619" y="4013646"/>
                  <a:pt x="6089949" y="4066444"/>
                </a:cubicBezTo>
                <a:lnTo>
                  <a:pt x="6092651" y="4060432"/>
                </a:lnTo>
                <a:lnTo>
                  <a:pt x="6092947" y="4061819"/>
                </a:lnTo>
                <a:cubicBezTo>
                  <a:pt x="6089949" y="4066444"/>
                  <a:pt x="6089949" y="4066444"/>
                  <a:pt x="6090763" y="4070255"/>
                </a:cubicBezTo>
                <a:cubicBezTo>
                  <a:pt x="6090763" y="4070255"/>
                  <a:pt x="6094575" y="4069439"/>
                  <a:pt x="6094575" y="4069439"/>
                </a:cubicBezTo>
                <a:cubicBezTo>
                  <a:pt x="6097575" y="4064815"/>
                  <a:pt x="6097575" y="4064815"/>
                  <a:pt x="6096761" y="4061003"/>
                </a:cubicBezTo>
                <a:cubicBezTo>
                  <a:pt x="6098389" y="4068625"/>
                  <a:pt x="6094833" y="4089307"/>
                  <a:pt x="6093461" y="4101553"/>
                </a:cubicBezTo>
                <a:cubicBezTo>
                  <a:pt x="6092647" y="4097743"/>
                  <a:pt x="6092647" y="4097743"/>
                  <a:pt x="6092647" y="4097743"/>
                </a:cubicBezTo>
                <a:cubicBezTo>
                  <a:pt x="6092647" y="4097743"/>
                  <a:pt x="6089647" y="4102367"/>
                  <a:pt x="6090461" y="4106179"/>
                </a:cubicBezTo>
                <a:cubicBezTo>
                  <a:pt x="6086648" y="4106993"/>
                  <a:pt x="6087462" y="4110804"/>
                  <a:pt x="6087462" y="4110804"/>
                </a:cubicBezTo>
                <a:cubicBezTo>
                  <a:pt x="6076534" y="4152985"/>
                  <a:pt x="6060166" y="4188356"/>
                  <a:pt x="6037541" y="4213114"/>
                </a:cubicBezTo>
                <a:cubicBezTo>
                  <a:pt x="6041354" y="4212298"/>
                  <a:pt x="6040540" y="4208487"/>
                  <a:pt x="6040540" y="4208487"/>
                </a:cubicBezTo>
                <a:cubicBezTo>
                  <a:pt x="6039726" y="4204676"/>
                  <a:pt x="6039726" y="4204676"/>
                  <a:pt x="6035913" y="4205492"/>
                </a:cubicBezTo>
                <a:cubicBezTo>
                  <a:pt x="6035913" y="4205492"/>
                  <a:pt x="6036727" y="4209302"/>
                  <a:pt x="6036727" y="4209302"/>
                </a:cubicBezTo>
                <a:cubicBezTo>
                  <a:pt x="6036727" y="4209302"/>
                  <a:pt x="6036727" y="4209302"/>
                  <a:pt x="6037541" y="4213114"/>
                </a:cubicBezTo>
                <a:cubicBezTo>
                  <a:pt x="6033727" y="4213928"/>
                  <a:pt x="6034541" y="4217738"/>
                  <a:pt x="6034541" y="4217738"/>
                </a:cubicBezTo>
                <a:cubicBezTo>
                  <a:pt x="6029913" y="4214742"/>
                  <a:pt x="6024727" y="4227804"/>
                  <a:pt x="6019543" y="4240865"/>
                </a:cubicBezTo>
                <a:cubicBezTo>
                  <a:pt x="6024171" y="4243861"/>
                  <a:pt x="6026355" y="4235425"/>
                  <a:pt x="6026355" y="4235425"/>
                </a:cubicBezTo>
                <a:cubicBezTo>
                  <a:pt x="6027169" y="4239235"/>
                  <a:pt x="6027169" y="4239235"/>
                  <a:pt x="6027169" y="4239235"/>
                </a:cubicBezTo>
                <a:cubicBezTo>
                  <a:pt x="6027984" y="4243047"/>
                  <a:pt x="6027984" y="4243047"/>
                  <a:pt x="6027984" y="4243047"/>
                </a:cubicBezTo>
                <a:cubicBezTo>
                  <a:pt x="6027984" y="4243047"/>
                  <a:pt x="6030985" y="4238420"/>
                  <a:pt x="6030985" y="4238420"/>
                </a:cubicBezTo>
                <a:cubicBezTo>
                  <a:pt x="6025799" y="4251482"/>
                  <a:pt x="6029612" y="4250666"/>
                  <a:pt x="6021427" y="4268354"/>
                </a:cubicBezTo>
                <a:cubicBezTo>
                  <a:pt x="6020613" y="4264544"/>
                  <a:pt x="6020613" y="4264544"/>
                  <a:pt x="6020613" y="4264544"/>
                </a:cubicBezTo>
                <a:cubicBezTo>
                  <a:pt x="6020613" y="4264544"/>
                  <a:pt x="6020613" y="4264544"/>
                  <a:pt x="6023613" y="4259918"/>
                </a:cubicBezTo>
                <a:cubicBezTo>
                  <a:pt x="6022799" y="4256108"/>
                  <a:pt x="6022799" y="4256108"/>
                  <a:pt x="6022799" y="4256108"/>
                </a:cubicBezTo>
                <a:cubicBezTo>
                  <a:pt x="6018985" y="4256922"/>
                  <a:pt x="6015986" y="4261548"/>
                  <a:pt x="6016800" y="4265358"/>
                </a:cubicBezTo>
                <a:cubicBezTo>
                  <a:pt x="6016800" y="4265358"/>
                  <a:pt x="6012987" y="4266173"/>
                  <a:pt x="6013801" y="4269984"/>
                </a:cubicBezTo>
                <a:cubicBezTo>
                  <a:pt x="6006175" y="4271612"/>
                  <a:pt x="5997175" y="4285488"/>
                  <a:pt x="5985177" y="4303990"/>
                </a:cubicBezTo>
                <a:cubicBezTo>
                  <a:pt x="5976993" y="4321677"/>
                  <a:pt x="5969622" y="4343174"/>
                  <a:pt x="5968249" y="4355422"/>
                </a:cubicBezTo>
                <a:cubicBezTo>
                  <a:pt x="5968249" y="4355422"/>
                  <a:pt x="5968249" y="4355422"/>
                  <a:pt x="5964437" y="4356236"/>
                </a:cubicBezTo>
                <a:cubicBezTo>
                  <a:pt x="5964437" y="4356236"/>
                  <a:pt x="5961437" y="4360860"/>
                  <a:pt x="5962251" y="4364670"/>
                </a:cubicBezTo>
                <a:cubicBezTo>
                  <a:pt x="5958437" y="4365486"/>
                  <a:pt x="5958437" y="4365486"/>
                  <a:pt x="5958437" y="4365486"/>
                </a:cubicBezTo>
                <a:cubicBezTo>
                  <a:pt x="5959251" y="4369296"/>
                  <a:pt x="5959251" y="4369296"/>
                  <a:pt x="5959251" y="4369296"/>
                </a:cubicBezTo>
                <a:cubicBezTo>
                  <a:pt x="5954067" y="4382358"/>
                  <a:pt x="5949439" y="4379362"/>
                  <a:pt x="5945069" y="4396235"/>
                </a:cubicBezTo>
                <a:cubicBezTo>
                  <a:pt x="5946697" y="4403855"/>
                  <a:pt x="5951881" y="4390793"/>
                  <a:pt x="5955695" y="4389979"/>
                </a:cubicBezTo>
                <a:cubicBezTo>
                  <a:pt x="5955695" y="4389979"/>
                  <a:pt x="5956509" y="4393791"/>
                  <a:pt x="5956509" y="4393791"/>
                </a:cubicBezTo>
                <a:cubicBezTo>
                  <a:pt x="5957323" y="4397601"/>
                  <a:pt x="5960323" y="4392975"/>
                  <a:pt x="5959509" y="4389164"/>
                </a:cubicBezTo>
                <a:cubicBezTo>
                  <a:pt x="5963323" y="4388350"/>
                  <a:pt x="5963323" y="4388350"/>
                  <a:pt x="5963323" y="4388350"/>
                </a:cubicBezTo>
                <a:cubicBezTo>
                  <a:pt x="5958137" y="4401410"/>
                  <a:pt x="5949139" y="4415286"/>
                  <a:pt x="5943140" y="4424538"/>
                </a:cubicBezTo>
                <a:cubicBezTo>
                  <a:pt x="5933884" y="4418547"/>
                  <a:pt x="5933884" y="4418547"/>
                  <a:pt x="5933884" y="4418547"/>
                </a:cubicBezTo>
                <a:cubicBezTo>
                  <a:pt x="5921072" y="4433236"/>
                  <a:pt x="5908260" y="4447927"/>
                  <a:pt x="5895447" y="4462619"/>
                </a:cubicBezTo>
                <a:cubicBezTo>
                  <a:pt x="5887263" y="4480304"/>
                  <a:pt x="5892705" y="4487111"/>
                  <a:pt x="5880707" y="4505613"/>
                </a:cubicBezTo>
                <a:cubicBezTo>
                  <a:pt x="5870893" y="4515679"/>
                  <a:pt x="5861081" y="4525744"/>
                  <a:pt x="5846083" y="4548870"/>
                </a:cubicBezTo>
                <a:cubicBezTo>
                  <a:pt x="5840898" y="4561932"/>
                  <a:pt x="5852339" y="4559487"/>
                  <a:pt x="5839527" y="4574178"/>
                </a:cubicBezTo>
                <a:cubicBezTo>
                  <a:pt x="5798904" y="4626687"/>
                  <a:pt x="5769165" y="4692807"/>
                  <a:pt x="5727729" y="4741505"/>
                </a:cubicBezTo>
                <a:cubicBezTo>
                  <a:pt x="5757167" y="4711309"/>
                  <a:pt x="5784163" y="4669680"/>
                  <a:pt x="5808417" y="4652545"/>
                </a:cubicBezTo>
                <a:cubicBezTo>
                  <a:pt x="5824787" y="4617173"/>
                  <a:pt x="5848781" y="4580169"/>
                  <a:pt x="5869779" y="4547793"/>
                </a:cubicBezTo>
                <a:cubicBezTo>
                  <a:pt x="5870593" y="4551603"/>
                  <a:pt x="5870593" y="4551603"/>
                  <a:pt x="5870593" y="4551603"/>
                </a:cubicBezTo>
                <a:cubicBezTo>
                  <a:pt x="5867593" y="4556229"/>
                  <a:pt x="5867593" y="4556229"/>
                  <a:pt x="5868407" y="4560039"/>
                </a:cubicBezTo>
                <a:cubicBezTo>
                  <a:pt x="5868407" y="4560039"/>
                  <a:pt x="5872222" y="4559224"/>
                  <a:pt x="5871408" y="4555413"/>
                </a:cubicBezTo>
                <a:cubicBezTo>
                  <a:pt x="5878220" y="4549973"/>
                  <a:pt x="5878220" y="4549973"/>
                  <a:pt x="5878220" y="4549973"/>
                </a:cubicBezTo>
                <a:cubicBezTo>
                  <a:pt x="5875221" y="4554598"/>
                  <a:pt x="5872222" y="4559224"/>
                  <a:pt x="5869221" y="4563850"/>
                </a:cubicBezTo>
                <a:cubicBezTo>
                  <a:pt x="5893476" y="4546714"/>
                  <a:pt x="5914473" y="4514338"/>
                  <a:pt x="5934654" y="4478149"/>
                </a:cubicBezTo>
                <a:cubicBezTo>
                  <a:pt x="5954024" y="4438150"/>
                  <a:pt x="5976392" y="4393527"/>
                  <a:pt x="5995761" y="4353528"/>
                </a:cubicBezTo>
                <a:cubicBezTo>
                  <a:pt x="6007759" y="4335026"/>
                  <a:pt x="6024942" y="4303464"/>
                  <a:pt x="6037497" y="4268905"/>
                </a:cubicBezTo>
                <a:cubicBezTo>
                  <a:pt x="6054681" y="4237344"/>
                  <a:pt x="6063422" y="4203598"/>
                  <a:pt x="6066979" y="4182916"/>
                </a:cubicBezTo>
                <a:cubicBezTo>
                  <a:pt x="6078162" y="4160604"/>
                  <a:pt x="6088532" y="4134483"/>
                  <a:pt x="6092089" y="4113800"/>
                </a:cubicBezTo>
                <a:cubicBezTo>
                  <a:pt x="6092089" y="4113800"/>
                  <a:pt x="6095903" y="4112984"/>
                  <a:pt x="6095089" y="4109174"/>
                </a:cubicBezTo>
                <a:cubicBezTo>
                  <a:pt x="6098089" y="4104550"/>
                  <a:pt x="6098089" y="4104550"/>
                  <a:pt x="6097275" y="4100738"/>
                </a:cubicBezTo>
                <a:cubicBezTo>
                  <a:pt x="6124013" y="4039243"/>
                  <a:pt x="6133313" y="3989443"/>
                  <a:pt x="6147797" y="3926580"/>
                </a:cubicBezTo>
                <a:cubicBezTo>
                  <a:pt x="6158423" y="3920325"/>
                  <a:pt x="6157052" y="3932572"/>
                  <a:pt x="6161681" y="3935566"/>
                </a:cubicBezTo>
                <a:cubicBezTo>
                  <a:pt x="6168493" y="3930128"/>
                  <a:pt x="6170678" y="3921692"/>
                  <a:pt x="6176677" y="3912441"/>
                </a:cubicBezTo>
                <a:cubicBezTo>
                  <a:pt x="6173679" y="3917066"/>
                  <a:pt x="6174493" y="3920876"/>
                  <a:pt x="6174493" y="3920876"/>
                </a:cubicBezTo>
                <a:cubicBezTo>
                  <a:pt x="6171492" y="3925502"/>
                  <a:pt x="6171492" y="3925502"/>
                  <a:pt x="6172306" y="3929312"/>
                </a:cubicBezTo>
                <a:cubicBezTo>
                  <a:pt x="6176121" y="3928497"/>
                  <a:pt x="6175307" y="3924687"/>
                  <a:pt x="6175307" y="3924687"/>
                </a:cubicBezTo>
                <a:cubicBezTo>
                  <a:pt x="6178306" y="3920062"/>
                  <a:pt x="6177492" y="3916252"/>
                  <a:pt x="6177492" y="3916252"/>
                </a:cubicBezTo>
                <a:cubicBezTo>
                  <a:pt x="6177492" y="3916252"/>
                  <a:pt x="6180491" y="3911626"/>
                  <a:pt x="6180491" y="3911626"/>
                </a:cubicBezTo>
                <a:cubicBezTo>
                  <a:pt x="6182677" y="3903190"/>
                  <a:pt x="6184863" y="3894755"/>
                  <a:pt x="6187861" y="3890129"/>
                </a:cubicBezTo>
                <a:cubicBezTo>
                  <a:pt x="6187861" y="3890129"/>
                  <a:pt x="6187861" y="3890129"/>
                  <a:pt x="6187047" y="3886319"/>
                </a:cubicBezTo>
                <a:cubicBezTo>
                  <a:pt x="6187047" y="3886319"/>
                  <a:pt x="6186233" y="3882508"/>
                  <a:pt x="6186233" y="3882508"/>
                </a:cubicBezTo>
                <a:lnTo>
                  <a:pt x="6183373" y="3883119"/>
                </a:lnTo>
                <a:lnTo>
                  <a:pt x="6183513" y="3879104"/>
                </a:lnTo>
                <a:cubicBezTo>
                  <a:pt x="6183107" y="3877200"/>
                  <a:pt x="6182699" y="3875294"/>
                  <a:pt x="6183791" y="3871076"/>
                </a:cubicBezTo>
                <a:cubicBezTo>
                  <a:pt x="6177536" y="3860460"/>
                  <a:pt x="6174793" y="3884952"/>
                  <a:pt x="6167166" y="3886581"/>
                </a:cubicBezTo>
                <a:cubicBezTo>
                  <a:pt x="6170722" y="3865899"/>
                  <a:pt x="6166095" y="3862904"/>
                  <a:pt x="6168280" y="3854469"/>
                </a:cubicBezTo>
                <a:cubicBezTo>
                  <a:pt x="6163653" y="3851471"/>
                  <a:pt x="6163653" y="3851471"/>
                  <a:pt x="6163653" y="3851471"/>
                </a:cubicBezTo>
                <a:cubicBezTo>
                  <a:pt x="6163653" y="3851471"/>
                  <a:pt x="6163653" y="3851471"/>
                  <a:pt x="6167465" y="3850657"/>
                </a:cubicBezTo>
                <a:cubicBezTo>
                  <a:pt x="6167465" y="3850657"/>
                  <a:pt x="6166651" y="3846847"/>
                  <a:pt x="6166651" y="3846847"/>
                </a:cubicBezTo>
                <a:cubicBezTo>
                  <a:pt x="6169652" y="3842221"/>
                  <a:pt x="6169652" y="3842221"/>
                  <a:pt x="6165837" y="3843036"/>
                </a:cubicBezTo>
                <a:cubicBezTo>
                  <a:pt x="6165022" y="3839226"/>
                  <a:pt x="6165022" y="3839226"/>
                  <a:pt x="6165022" y="3839226"/>
                </a:cubicBezTo>
                <a:cubicBezTo>
                  <a:pt x="6174579" y="3809291"/>
                  <a:pt x="6184949" y="3783170"/>
                  <a:pt x="6175693" y="3777178"/>
                </a:cubicBezTo>
                <a:cubicBezTo>
                  <a:pt x="6171880" y="3777993"/>
                  <a:pt x="6171880" y="3777993"/>
                  <a:pt x="6171880" y="3777993"/>
                </a:cubicBezTo>
                <a:cubicBezTo>
                  <a:pt x="6175693" y="3777178"/>
                  <a:pt x="6174879" y="3773367"/>
                  <a:pt x="6174879" y="3773367"/>
                </a:cubicBezTo>
                <a:cubicBezTo>
                  <a:pt x="6178693" y="3772553"/>
                  <a:pt x="6177065" y="3764931"/>
                  <a:pt x="6180065" y="3760306"/>
                </a:cubicBezTo>
                <a:cubicBezTo>
                  <a:pt x="6179251" y="3756496"/>
                  <a:pt x="6179251" y="3756496"/>
                  <a:pt x="6175436" y="3757310"/>
                </a:cubicBezTo>
                <a:cubicBezTo>
                  <a:pt x="6186063" y="3751055"/>
                  <a:pt x="6192619" y="3725749"/>
                  <a:pt x="6197548" y="3692818"/>
                </a:cubicBezTo>
                <a:cubicBezTo>
                  <a:pt x="6202477" y="3659890"/>
                  <a:pt x="6199777" y="3628590"/>
                  <a:pt x="6199520" y="3608723"/>
                </a:cubicBezTo>
                <a:close/>
                <a:moveTo>
                  <a:pt x="6065238" y="3308795"/>
                </a:moveTo>
                <a:lnTo>
                  <a:pt x="6065531" y="3314628"/>
                </a:lnTo>
                <a:cubicBezTo>
                  <a:pt x="6065619" y="3535954"/>
                  <a:pt x="6032197" y="3753635"/>
                  <a:pt x="5962661" y="3968210"/>
                </a:cubicBezTo>
                <a:cubicBezTo>
                  <a:pt x="5923735" y="4086245"/>
                  <a:pt x="5863115" y="4192627"/>
                  <a:pt x="5809937" y="4303923"/>
                </a:cubicBezTo>
                <a:cubicBezTo>
                  <a:pt x="5743915" y="4446814"/>
                  <a:pt x="5660651" y="4577784"/>
                  <a:pt x="5551706" y="4690196"/>
                </a:cubicBezTo>
                <a:cubicBezTo>
                  <a:pt x="5541612" y="4700629"/>
                  <a:pt x="5535239" y="4713519"/>
                  <a:pt x="5516536" y="4707050"/>
                </a:cubicBezTo>
                <a:cubicBezTo>
                  <a:pt x="5511453" y="4704228"/>
                  <a:pt x="5505908" y="4708581"/>
                  <a:pt x="5503087" y="4713664"/>
                </a:cubicBezTo>
                <a:cubicBezTo>
                  <a:pt x="5442689" y="4786530"/>
                  <a:pt x="5375216" y="4853121"/>
                  <a:pt x="5304022" y="4917255"/>
                </a:cubicBezTo>
                <a:cubicBezTo>
                  <a:pt x="5302296" y="4918251"/>
                  <a:pt x="5301565" y="4920976"/>
                  <a:pt x="5300471" y="4925062"/>
                </a:cubicBezTo>
                <a:cubicBezTo>
                  <a:pt x="5316350" y="4936615"/>
                  <a:pt x="5328341" y="4935449"/>
                  <a:pt x="5343981" y="4920662"/>
                </a:cubicBezTo>
                <a:cubicBezTo>
                  <a:pt x="5452365" y="4821238"/>
                  <a:pt x="5563109" y="4723908"/>
                  <a:pt x="5655346" y="4608480"/>
                </a:cubicBezTo>
                <a:cubicBezTo>
                  <a:pt x="5805256" y="4419455"/>
                  <a:pt x="5915500" y="4209583"/>
                  <a:pt x="5983356" y="3978135"/>
                </a:cubicBezTo>
                <a:cubicBezTo>
                  <a:pt x="6021115" y="3848108"/>
                  <a:pt x="6058875" y="3718084"/>
                  <a:pt x="6073117" y="3583217"/>
                </a:cubicBezTo>
                <a:lnTo>
                  <a:pt x="6074066" y="3578467"/>
                </a:lnTo>
                <a:lnTo>
                  <a:pt x="6079369" y="3507090"/>
                </a:lnTo>
                <a:cubicBezTo>
                  <a:pt x="6079795" y="3459249"/>
                  <a:pt x="6077335" y="3411548"/>
                  <a:pt x="6072751" y="3363985"/>
                </a:cubicBezTo>
                <a:close/>
                <a:moveTo>
                  <a:pt x="2047326" y="3281632"/>
                </a:moveTo>
                <a:lnTo>
                  <a:pt x="2045645" y="3284178"/>
                </a:lnTo>
                <a:lnTo>
                  <a:pt x="2047343" y="3286585"/>
                </a:lnTo>
                <a:close/>
                <a:moveTo>
                  <a:pt x="2051036" y="3201671"/>
                </a:moveTo>
                <a:lnTo>
                  <a:pt x="2050661" y="3206416"/>
                </a:lnTo>
                <a:cubicBezTo>
                  <a:pt x="2050023" y="3213716"/>
                  <a:pt x="2049494" y="3220607"/>
                  <a:pt x="2049263" y="3226807"/>
                </a:cubicBezTo>
                <a:lnTo>
                  <a:pt x="2049406" y="3233130"/>
                </a:lnTo>
                <a:close/>
                <a:moveTo>
                  <a:pt x="1495570" y="3077486"/>
                </a:moveTo>
                <a:cubicBezTo>
                  <a:pt x="1496569" y="3082159"/>
                  <a:pt x="1496569" y="3082159"/>
                  <a:pt x="1496569" y="3082159"/>
                </a:cubicBezTo>
                <a:cubicBezTo>
                  <a:pt x="1496569" y="3082159"/>
                  <a:pt x="1491897" y="3083156"/>
                  <a:pt x="1491897" y="3083156"/>
                </a:cubicBezTo>
                <a:cubicBezTo>
                  <a:pt x="1495570" y="3077486"/>
                  <a:pt x="1495570" y="3077486"/>
                  <a:pt x="1495570" y="3077486"/>
                </a:cubicBezTo>
                <a:close/>
                <a:moveTo>
                  <a:pt x="2063000" y="3065542"/>
                </a:moveTo>
                <a:lnTo>
                  <a:pt x="2061195" y="3075253"/>
                </a:lnTo>
                <a:cubicBezTo>
                  <a:pt x="2060063" y="3083575"/>
                  <a:pt x="2059108" y="3092878"/>
                  <a:pt x="2058277" y="3102543"/>
                </a:cubicBezTo>
                <a:lnTo>
                  <a:pt x="2056929" y="3122128"/>
                </a:lnTo>
                <a:close/>
                <a:moveTo>
                  <a:pt x="6487598" y="3056185"/>
                </a:moveTo>
                <a:cubicBezTo>
                  <a:pt x="6488597" y="3060857"/>
                  <a:pt x="6493268" y="3059858"/>
                  <a:pt x="6493268" y="3059858"/>
                </a:cubicBezTo>
                <a:cubicBezTo>
                  <a:pt x="6488597" y="3060857"/>
                  <a:pt x="6488597" y="3060857"/>
                  <a:pt x="6488597" y="3060857"/>
                </a:cubicBezTo>
                <a:cubicBezTo>
                  <a:pt x="6487598" y="3056185"/>
                  <a:pt x="6487598" y="3056185"/>
                  <a:pt x="6487598" y="3056185"/>
                </a:cubicBezTo>
                <a:close/>
                <a:moveTo>
                  <a:pt x="6485963" y="3002807"/>
                </a:moveTo>
                <a:cubicBezTo>
                  <a:pt x="6493945" y="3040177"/>
                  <a:pt x="6496941" y="3054189"/>
                  <a:pt x="6508597" y="3085888"/>
                </a:cubicBezTo>
                <a:cubicBezTo>
                  <a:pt x="6512769" y="3082554"/>
                  <a:pt x="6517021" y="3085309"/>
                  <a:pt x="6520853" y="3091817"/>
                </a:cubicBezTo>
                <a:lnTo>
                  <a:pt x="6530564" y="3120178"/>
                </a:lnTo>
                <a:lnTo>
                  <a:pt x="6530564" y="3206162"/>
                </a:lnTo>
                <a:lnTo>
                  <a:pt x="6521209" y="3190646"/>
                </a:lnTo>
                <a:cubicBezTo>
                  <a:pt x="6526878" y="3194319"/>
                  <a:pt x="6526878" y="3194319"/>
                  <a:pt x="6525881" y="3189649"/>
                </a:cubicBezTo>
                <a:cubicBezTo>
                  <a:pt x="6529555" y="3183979"/>
                  <a:pt x="6523885" y="3180305"/>
                  <a:pt x="6523885" y="3180305"/>
                </a:cubicBezTo>
                <a:cubicBezTo>
                  <a:pt x="6523885" y="3180305"/>
                  <a:pt x="6523885" y="3180305"/>
                  <a:pt x="6522887" y="3175635"/>
                </a:cubicBezTo>
                <a:cubicBezTo>
                  <a:pt x="6529235" y="3159627"/>
                  <a:pt x="6512229" y="3148606"/>
                  <a:pt x="6517578" y="3127927"/>
                </a:cubicBezTo>
                <a:cubicBezTo>
                  <a:pt x="6512907" y="3128925"/>
                  <a:pt x="6512907" y="3128925"/>
                  <a:pt x="6512907" y="3128925"/>
                </a:cubicBezTo>
                <a:cubicBezTo>
                  <a:pt x="6517578" y="3127927"/>
                  <a:pt x="6516581" y="3123256"/>
                  <a:pt x="6516581" y="3123256"/>
                </a:cubicBezTo>
                <a:cubicBezTo>
                  <a:pt x="6515583" y="3118585"/>
                  <a:pt x="6515583" y="3118585"/>
                  <a:pt x="6510911" y="3119583"/>
                </a:cubicBezTo>
                <a:cubicBezTo>
                  <a:pt x="6507917" y="3105571"/>
                  <a:pt x="6504923" y="3091557"/>
                  <a:pt x="6504923" y="3091557"/>
                </a:cubicBezTo>
                <a:cubicBezTo>
                  <a:pt x="6501930" y="3077543"/>
                  <a:pt x="6502249" y="3101897"/>
                  <a:pt x="6497260" y="3078542"/>
                </a:cubicBezTo>
                <a:cubicBezTo>
                  <a:pt x="6502927" y="3082216"/>
                  <a:pt x="6506600" y="3076546"/>
                  <a:pt x="6500931" y="3072873"/>
                </a:cubicBezTo>
                <a:cubicBezTo>
                  <a:pt x="6495263" y="3069200"/>
                  <a:pt x="6495583" y="3093553"/>
                  <a:pt x="6490593" y="3070198"/>
                </a:cubicBezTo>
                <a:cubicBezTo>
                  <a:pt x="6490593" y="3070198"/>
                  <a:pt x="6490593" y="3070198"/>
                  <a:pt x="6495263" y="3069200"/>
                </a:cubicBezTo>
                <a:cubicBezTo>
                  <a:pt x="6495263" y="3069200"/>
                  <a:pt x="6495263" y="3069200"/>
                  <a:pt x="6494265" y="3064529"/>
                </a:cubicBezTo>
                <a:cubicBezTo>
                  <a:pt x="6494265" y="3064529"/>
                  <a:pt x="6493268" y="3059858"/>
                  <a:pt x="6493268" y="3059858"/>
                </a:cubicBezTo>
                <a:cubicBezTo>
                  <a:pt x="6492269" y="3055188"/>
                  <a:pt x="6492269" y="3055188"/>
                  <a:pt x="6492269" y="3055188"/>
                </a:cubicBezTo>
                <a:cubicBezTo>
                  <a:pt x="6491272" y="3050515"/>
                  <a:pt x="6491272" y="3050515"/>
                  <a:pt x="6491272" y="3050515"/>
                </a:cubicBezTo>
                <a:cubicBezTo>
                  <a:pt x="6495941" y="3049518"/>
                  <a:pt x="6494945" y="3044847"/>
                  <a:pt x="6493945" y="3040177"/>
                </a:cubicBezTo>
                <a:cubicBezTo>
                  <a:pt x="6489275" y="3041174"/>
                  <a:pt x="6488277" y="3036503"/>
                  <a:pt x="6487279" y="3031831"/>
                </a:cubicBezTo>
                <a:cubicBezTo>
                  <a:pt x="6490952" y="3026163"/>
                  <a:pt x="6487959" y="3012150"/>
                  <a:pt x="6485963" y="3002807"/>
                </a:cubicBezTo>
                <a:close/>
                <a:moveTo>
                  <a:pt x="2135961" y="2977892"/>
                </a:moveTo>
                <a:lnTo>
                  <a:pt x="2135002" y="2982694"/>
                </a:lnTo>
                <a:lnTo>
                  <a:pt x="2136350" y="2985028"/>
                </a:lnTo>
                <a:cubicBezTo>
                  <a:pt x="2137229" y="2981748"/>
                  <a:pt x="2138107" y="2978468"/>
                  <a:pt x="2138107" y="2978468"/>
                </a:cubicBezTo>
                <a:close/>
                <a:moveTo>
                  <a:pt x="1530525" y="2870743"/>
                </a:moveTo>
                <a:lnTo>
                  <a:pt x="1530389" y="2874680"/>
                </a:lnTo>
                <a:cubicBezTo>
                  <a:pt x="1530389" y="2874680"/>
                  <a:pt x="1530389" y="2874680"/>
                  <a:pt x="1526716" y="2880348"/>
                </a:cubicBezTo>
                <a:close/>
                <a:moveTo>
                  <a:pt x="1549890" y="2806826"/>
                </a:moveTo>
                <a:lnTo>
                  <a:pt x="1550113" y="2806971"/>
                </a:lnTo>
                <a:lnTo>
                  <a:pt x="1549629" y="2807814"/>
                </a:lnTo>
                <a:close/>
                <a:moveTo>
                  <a:pt x="2190201" y="2770932"/>
                </a:moveTo>
                <a:cubicBezTo>
                  <a:pt x="2189323" y="2774211"/>
                  <a:pt x="2189323" y="2774211"/>
                  <a:pt x="2189323" y="2774211"/>
                </a:cubicBezTo>
                <a:cubicBezTo>
                  <a:pt x="2189323" y="2774211"/>
                  <a:pt x="2189323" y="2774211"/>
                  <a:pt x="2188443" y="2777491"/>
                </a:cubicBezTo>
                <a:cubicBezTo>
                  <a:pt x="2187564" y="2780772"/>
                  <a:pt x="2185806" y="2787331"/>
                  <a:pt x="2184927" y="2790612"/>
                </a:cubicBezTo>
                <a:lnTo>
                  <a:pt x="2181290" y="2797164"/>
                </a:lnTo>
                <a:close/>
                <a:moveTo>
                  <a:pt x="6368398" y="2681145"/>
                </a:moveTo>
                <a:cubicBezTo>
                  <a:pt x="6374068" y="2684818"/>
                  <a:pt x="6375065" y="2689491"/>
                  <a:pt x="6376065" y="2694161"/>
                </a:cubicBezTo>
                <a:cubicBezTo>
                  <a:pt x="6376065" y="2694161"/>
                  <a:pt x="6376065" y="2694161"/>
                  <a:pt x="6377063" y="2698832"/>
                </a:cubicBezTo>
                <a:cubicBezTo>
                  <a:pt x="6378061" y="2703503"/>
                  <a:pt x="6378061" y="2703503"/>
                  <a:pt x="6378061" y="2703503"/>
                </a:cubicBezTo>
                <a:lnTo>
                  <a:pt x="6379057" y="2708174"/>
                </a:lnTo>
                <a:cubicBezTo>
                  <a:pt x="6379057" y="2708174"/>
                  <a:pt x="6378061" y="2703503"/>
                  <a:pt x="6372391" y="2699831"/>
                </a:cubicBezTo>
                <a:cubicBezTo>
                  <a:pt x="6370395" y="2690488"/>
                  <a:pt x="6369397" y="2685816"/>
                  <a:pt x="6368398" y="2681145"/>
                </a:cubicBezTo>
                <a:close/>
                <a:moveTo>
                  <a:pt x="1615952" y="2612189"/>
                </a:moveTo>
                <a:cubicBezTo>
                  <a:pt x="1616951" y="2616860"/>
                  <a:pt x="1616951" y="2616860"/>
                  <a:pt x="1617948" y="2621531"/>
                </a:cubicBezTo>
                <a:cubicBezTo>
                  <a:pt x="1605931" y="2633867"/>
                  <a:pt x="1597227" y="2684569"/>
                  <a:pt x="1578861" y="2712914"/>
                </a:cubicBezTo>
                <a:cubicBezTo>
                  <a:pt x="1581695" y="2714750"/>
                  <a:pt x="1579270" y="2726259"/>
                  <a:pt x="1573966" y="2741433"/>
                </a:cubicBezTo>
                <a:lnTo>
                  <a:pt x="1556905" y="2780304"/>
                </a:lnTo>
                <a:lnTo>
                  <a:pt x="1579289" y="2695699"/>
                </a:lnTo>
                <a:lnTo>
                  <a:pt x="1595842" y="2645791"/>
                </a:lnTo>
                <a:lnTo>
                  <a:pt x="1603256" y="2644207"/>
                </a:lnTo>
                <a:cubicBezTo>
                  <a:pt x="1605931" y="2633867"/>
                  <a:pt x="1608607" y="2623526"/>
                  <a:pt x="1612279" y="2617859"/>
                </a:cubicBezTo>
                <a:cubicBezTo>
                  <a:pt x="1612279" y="2617859"/>
                  <a:pt x="1615952" y="2612189"/>
                  <a:pt x="1615952" y="2612189"/>
                </a:cubicBezTo>
                <a:close/>
                <a:moveTo>
                  <a:pt x="1613956" y="2602847"/>
                </a:moveTo>
                <a:cubicBezTo>
                  <a:pt x="1614953" y="2607518"/>
                  <a:pt x="1610283" y="2608515"/>
                  <a:pt x="1611280" y="2613188"/>
                </a:cubicBezTo>
                <a:cubicBezTo>
                  <a:pt x="1606611" y="2614185"/>
                  <a:pt x="1607608" y="2618857"/>
                  <a:pt x="1607608" y="2618857"/>
                </a:cubicBezTo>
                <a:lnTo>
                  <a:pt x="1599798" y="2633861"/>
                </a:lnTo>
                <a:lnTo>
                  <a:pt x="1607087" y="2611884"/>
                </a:lnTo>
                <a:lnTo>
                  <a:pt x="1610283" y="2608515"/>
                </a:lnTo>
                <a:lnTo>
                  <a:pt x="1609003" y="2606107"/>
                </a:lnTo>
                <a:lnTo>
                  <a:pt x="1609622" y="2604236"/>
                </a:lnTo>
                <a:close/>
                <a:moveTo>
                  <a:pt x="1612438" y="2595743"/>
                </a:moveTo>
                <a:lnTo>
                  <a:pt x="1612958" y="2598177"/>
                </a:lnTo>
                <a:lnTo>
                  <a:pt x="1611136" y="2599671"/>
                </a:lnTo>
                <a:close/>
                <a:moveTo>
                  <a:pt x="1622980" y="2576498"/>
                </a:moveTo>
                <a:cubicBezTo>
                  <a:pt x="1622980" y="2576498"/>
                  <a:pt x="1619308" y="2582167"/>
                  <a:pt x="1620306" y="2586839"/>
                </a:cubicBezTo>
                <a:cubicBezTo>
                  <a:pt x="1620306" y="2586839"/>
                  <a:pt x="1620306" y="2586839"/>
                  <a:pt x="1619308" y="2582167"/>
                </a:cubicBezTo>
                <a:lnTo>
                  <a:pt x="1616762" y="2582712"/>
                </a:lnTo>
                <a:lnTo>
                  <a:pt x="1618505" y="2577454"/>
                </a:lnTo>
                <a:close/>
                <a:moveTo>
                  <a:pt x="1649502" y="2499886"/>
                </a:moveTo>
                <a:lnTo>
                  <a:pt x="1648634" y="2503325"/>
                </a:lnTo>
                <a:cubicBezTo>
                  <a:pt x="1646391" y="2513192"/>
                  <a:pt x="1649461" y="2506126"/>
                  <a:pt x="1655719" y="2501126"/>
                </a:cubicBezTo>
                <a:cubicBezTo>
                  <a:pt x="1639350" y="2538812"/>
                  <a:pt x="1640347" y="2543482"/>
                  <a:pt x="1625655" y="2566159"/>
                </a:cubicBezTo>
                <a:lnTo>
                  <a:pt x="1621993" y="2566942"/>
                </a:lnTo>
                <a:lnTo>
                  <a:pt x="1623115" y="2563555"/>
                </a:lnTo>
                <a:close/>
                <a:moveTo>
                  <a:pt x="2319373" y="2498792"/>
                </a:moveTo>
                <a:lnTo>
                  <a:pt x="2303814" y="2500188"/>
                </a:lnTo>
                <a:cubicBezTo>
                  <a:pt x="2298499" y="2503283"/>
                  <a:pt x="2294412" y="2509011"/>
                  <a:pt x="2290837" y="2517807"/>
                </a:cubicBezTo>
                <a:cubicBezTo>
                  <a:pt x="2265509" y="2577535"/>
                  <a:pt x="2239517" y="2637059"/>
                  <a:pt x="2215875" y="2697450"/>
                </a:cubicBezTo>
                <a:lnTo>
                  <a:pt x="2209226" y="2715686"/>
                </a:lnTo>
                <a:lnTo>
                  <a:pt x="2208765" y="2718664"/>
                </a:lnTo>
                <a:cubicBezTo>
                  <a:pt x="2205398" y="2730616"/>
                  <a:pt x="2197993" y="2748408"/>
                  <a:pt x="2202915" y="2749726"/>
                </a:cubicBezTo>
                <a:lnTo>
                  <a:pt x="2202035" y="2753007"/>
                </a:lnTo>
                <a:cubicBezTo>
                  <a:pt x="2197877" y="2755408"/>
                  <a:pt x="2196118" y="2761968"/>
                  <a:pt x="2195240" y="2765248"/>
                </a:cubicBezTo>
                <a:cubicBezTo>
                  <a:pt x="2191960" y="2764370"/>
                  <a:pt x="2191960" y="2764370"/>
                  <a:pt x="2191960" y="2764370"/>
                </a:cubicBezTo>
                <a:lnTo>
                  <a:pt x="2191515" y="2764250"/>
                </a:lnTo>
                <a:lnTo>
                  <a:pt x="2182554" y="2788823"/>
                </a:lnTo>
                <a:lnTo>
                  <a:pt x="2178751" y="2801737"/>
                </a:lnTo>
                <a:lnTo>
                  <a:pt x="2181290" y="2797164"/>
                </a:lnTo>
                <a:lnTo>
                  <a:pt x="2172327" y="2823555"/>
                </a:lnTo>
                <a:lnTo>
                  <a:pt x="2164219" y="2851082"/>
                </a:lnTo>
                <a:lnTo>
                  <a:pt x="2161835" y="2861828"/>
                </a:lnTo>
                <a:cubicBezTo>
                  <a:pt x="2160677" y="2867176"/>
                  <a:pt x="2159674" y="2871740"/>
                  <a:pt x="2158794" y="2875021"/>
                </a:cubicBezTo>
                <a:cubicBezTo>
                  <a:pt x="2158794" y="2875021"/>
                  <a:pt x="2157915" y="2878301"/>
                  <a:pt x="2157915" y="2878301"/>
                </a:cubicBezTo>
                <a:lnTo>
                  <a:pt x="2148821" y="2913407"/>
                </a:lnTo>
                <a:lnTo>
                  <a:pt x="2139494" y="2960172"/>
                </a:lnTo>
                <a:lnTo>
                  <a:pt x="2142037" y="2950680"/>
                </a:lnTo>
                <a:cubicBezTo>
                  <a:pt x="2148670" y="2925925"/>
                  <a:pt x="2153944" y="2906242"/>
                  <a:pt x="2161195" y="2879181"/>
                </a:cubicBezTo>
                <a:cubicBezTo>
                  <a:pt x="2163598" y="2883339"/>
                  <a:pt x="2164476" y="2880059"/>
                  <a:pt x="2168636" y="2877658"/>
                </a:cubicBezTo>
                <a:cubicBezTo>
                  <a:pt x="2169514" y="2874377"/>
                  <a:pt x="2169514" y="2874377"/>
                  <a:pt x="2169514" y="2874377"/>
                </a:cubicBezTo>
                <a:cubicBezTo>
                  <a:pt x="2166235" y="2873499"/>
                  <a:pt x="2166235" y="2873499"/>
                  <a:pt x="2166235" y="2873499"/>
                </a:cubicBezTo>
                <a:cubicBezTo>
                  <a:pt x="2170865" y="2843097"/>
                  <a:pt x="2191897" y="2817090"/>
                  <a:pt x="2184693" y="2804613"/>
                </a:cubicBezTo>
                <a:cubicBezTo>
                  <a:pt x="2181412" y="2803733"/>
                  <a:pt x="2181412" y="2803733"/>
                  <a:pt x="2181412" y="2803733"/>
                </a:cubicBezTo>
                <a:cubicBezTo>
                  <a:pt x="2185571" y="2801333"/>
                  <a:pt x="2187329" y="2794772"/>
                  <a:pt x="2188209" y="2791491"/>
                </a:cubicBezTo>
                <a:cubicBezTo>
                  <a:pt x="2189087" y="2788211"/>
                  <a:pt x="2189966" y="2784930"/>
                  <a:pt x="2189966" y="2784930"/>
                </a:cubicBezTo>
                <a:cubicBezTo>
                  <a:pt x="2193245" y="2785808"/>
                  <a:pt x="2199806" y="2787568"/>
                  <a:pt x="2202207" y="2791725"/>
                </a:cubicBezTo>
                <a:cubicBezTo>
                  <a:pt x="2201328" y="2795006"/>
                  <a:pt x="2199570" y="2801568"/>
                  <a:pt x="2198691" y="2804847"/>
                </a:cubicBezTo>
                <a:cubicBezTo>
                  <a:pt x="2196934" y="2811408"/>
                  <a:pt x="2191897" y="2817090"/>
                  <a:pt x="2193417" y="2824530"/>
                </a:cubicBezTo>
                <a:cubicBezTo>
                  <a:pt x="2193417" y="2824530"/>
                  <a:pt x="2192539" y="2827809"/>
                  <a:pt x="2192539" y="2827809"/>
                </a:cubicBezTo>
                <a:cubicBezTo>
                  <a:pt x="2192539" y="2827809"/>
                  <a:pt x="2192539" y="2827809"/>
                  <a:pt x="2191660" y="2831090"/>
                </a:cubicBezTo>
                <a:cubicBezTo>
                  <a:pt x="2190780" y="2834370"/>
                  <a:pt x="2190780" y="2834370"/>
                  <a:pt x="2189902" y="2837650"/>
                </a:cubicBezTo>
                <a:cubicBezTo>
                  <a:pt x="2189023" y="2840931"/>
                  <a:pt x="2189023" y="2840931"/>
                  <a:pt x="2189023" y="2840931"/>
                </a:cubicBezTo>
                <a:lnTo>
                  <a:pt x="2189696" y="2840543"/>
                </a:lnTo>
                <a:lnTo>
                  <a:pt x="2208348" y="2778797"/>
                </a:lnTo>
                <a:lnTo>
                  <a:pt x="2211622" y="2769653"/>
                </a:lnTo>
                <a:lnTo>
                  <a:pt x="2207481" y="2772046"/>
                </a:lnTo>
                <a:cubicBezTo>
                  <a:pt x="2203965" y="2785166"/>
                  <a:pt x="2203965" y="2785166"/>
                  <a:pt x="2203965" y="2785166"/>
                </a:cubicBezTo>
                <a:cubicBezTo>
                  <a:pt x="2201565" y="2781008"/>
                  <a:pt x="2195882" y="2775968"/>
                  <a:pt x="2192603" y="2775089"/>
                </a:cubicBezTo>
                <a:cubicBezTo>
                  <a:pt x="2193481" y="2771810"/>
                  <a:pt x="2194361" y="2768530"/>
                  <a:pt x="2194361" y="2768530"/>
                </a:cubicBezTo>
                <a:cubicBezTo>
                  <a:pt x="2195240" y="2765248"/>
                  <a:pt x="2195240" y="2765248"/>
                  <a:pt x="2195240" y="2765248"/>
                </a:cubicBezTo>
                <a:cubicBezTo>
                  <a:pt x="2197641" y="2769408"/>
                  <a:pt x="2197641" y="2769408"/>
                  <a:pt x="2197641" y="2769408"/>
                </a:cubicBezTo>
                <a:cubicBezTo>
                  <a:pt x="2197641" y="2769408"/>
                  <a:pt x="2198519" y="2766127"/>
                  <a:pt x="2201800" y="2767006"/>
                </a:cubicBezTo>
                <a:cubicBezTo>
                  <a:pt x="2202679" y="2763726"/>
                  <a:pt x="2199399" y="2762848"/>
                  <a:pt x="2200278" y="2759567"/>
                </a:cubicBezTo>
                <a:cubicBezTo>
                  <a:pt x="2200278" y="2759567"/>
                  <a:pt x="2201156" y="2756287"/>
                  <a:pt x="2201156" y="2756287"/>
                </a:cubicBezTo>
                <a:cubicBezTo>
                  <a:pt x="2202035" y="2753007"/>
                  <a:pt x="2206194" y="2750606"/>
                  <a:pt x="2207953" y="2744045"/>
                </a:cubicBezTo>
                <a:cubicBezTo>
                  <a:pt x="2211468" y="2730923"/>
                  <a:pt x="2210354" y="2748205"/>
                  <a:pt x="2216271" y="2739241"/>
                </a:cubicBezTo>
                <a:cubicBezTo>
                  <a:pt x="2211468" y="2730923"/>
                  <a:pt x="2220665" y="2722840"/>
                  <a:pt x="2225703" y="2717159"/>
                </a:cubicBezTo>
                <a:cubicBezTo>
                  <a:pt x="2222423" y="2716280"/>
                  <a:pt x="2219144" y="2715402"/>
                  <a:pt x="2220022" y="2712121"/>
                </a:cubicBezTo>
                <a:cubicBezTo>
                  <a:pt x="2223302" y="2712999"/>
                  <a:pt x="2226583" y="2713879"/>
                  <a:pt x="2227462" y="2710598"/>
                </a:cubicBezTo>
                <a:cubicBezTo>
                  <a:pt x="2225060" y="2706440"/>
                  <a:pt x="2227696" y="2696598"/>
                  <a:pt x="2229455" y="2690037"/>
                </a:cubicBezTo>
                <a:cubicBezTo>
                  <a:pt x="2235137" y="2695076"/>
                  <a:pt x="2241290" y="2672114"/>
                  <a:pt x="2238887" y="2667954"/>
                </a:cubicBezTo>
                <a:cubicBezTo>
                  <a:pt x="2239767" y="2664674"/>
                  <a:pt x="2239767" y="2664674"/>
                  <a:pt x="2239767" y="2664674"/>
                </a:cubicBezTo>
                <a:cubicBezTo>
                  <a:pt x="2242404" y="2654833"/>
                  <a:pt x="2246328" y="2666432"/>
                  <a:pt x="2248965" y="2656591"/>
                </a:cubicBezTo>
                <a:cubicBezTo>
                  <a:pt x="2247442" y="2649152"/>
                  <a:pt x="2245041" y="2644992"/>
                  <a:pt x="2252715" y="2629469"/>
                </a:cubicBezTo>
                <a:cubicBezTo>
                  <a:pt x="2257755" y="2623789"/>
                  <a:pt x="2263670" y="2614826"/>
                  <a:pt x="2266307" y="2604985"/>
                </a:cubicBezTo>
                <a:cubicBezTo>
                  <a:pt x="2267187" y="2601706"/>
                  <a:pt x="2268944" y="2595145"/>
                  <a:pt x="2273104" y="2592744"/>
                </a:cubicBezTo>
                <a:cubicBezTo>
                  <a:pt x="2281658" y="2573941"/>
                  <a:pt x="2277264" y="2590343"/>
                  <a:pt x="2287340" y="2578980"/>
                </a:cubicBezTo>
                <a:cubicBezTo>
                  <a:pt x="2284295" y="2564099"/>
                  <a:pt x="2314524" y="2530009"/>
                  <a:pt x="2314759" y="2516010"/>
                </a:cubicBezTo>
                <a:cubicBezTo>
                  <a:pt x="2304684" y="2527372"/>
                  <a:pt x="2318274" y="2502889"/>
                  <a:pt x="2318274" y="2502889"/>
                </a:cubicBezTo>
                <a:close/>
                <a:moveTo>
                  <a:pt x="1745743" y="2277280"/>
                </a:moveTo>
                <a:lnTo>
                  <a:pt x="1746544" y="2277481"/>
                </a:lnTo>
                <a:lnTo>
                  <a:pt x="1735073" y="2301013"/>
                </a:lnTo>
                <a:cubicBezTo>
                  <a:pt x="1725969" y="2321274"/>
                  <a:pt x="1718702" y="2338701"/>
                  <a:pt x="1715529" y="2346705"/>
                </a:cubicBezTo>
                <a:cubicBezTo>
                  <a:pt x="1713852" y="2361715"/>
                  <a:pt x="1680793" y="2412737"/>
                  <a:pt x="1682110" y="2441760"/>
                </a:cubicBezTo>
                <a:cubicBezTo>
                  <a:pt x="1673767" y="2448427"/>
                  <a:pt x="1676442" y="2438087"/>
                  <a:pt x="1676442" y="2438087"/>
                </a:cubicBezTo>
                <a:cubicBezTo>
                  <a:pt x="1675604" y="2445593"/>
                  <a:pt x="1670841" y="2457600"/>
                  <a:pt x="1665372" y="2469147"/>
                </a:cubicBezTo>
                <a:lnTo>
                  <a:pt x="1652015" y="2493822"/>
                </a:lnTo>
                <a:lnTo>
                  <a:pt x="1729501" y="2306860"/>
                </a:lnTo>
                <a:cubicBezTo>
                  <a:pt x="1732137" y="2300212"/>
                  <a:pt x="1734774" y="2293566"/>
                  <a:pt x="1737409" y="2286918"/>
                </a:cubicBezTo>
                <a:cubicBezTo>
                  <a:pt x="1739489" y="2282418"/>
                  <a:pt x="1742262" y="2278784"/>
                  <a:pt x="1745743" y="2277280"/>
                </a:cubicBezTo>
                <a:close/>
                <a:moveTo>
                  <a:pt x="2406271" y="2140812"/>
                </a:moveTo>
                <a:lnTo>
                  <a:pt x="2381400" y="2172178"/>
                </a:lnTo>
                <a:cubicBezTo>
                  <a:pt x="2373073" y="2183571"/>
                  <a:pt x="2365897" y="2193952"/>
                  <a:pt x="2360419" y="2201275"/>
                </a:cubicBezTo>
                <a:cubicBezTo>
                  <a:pt x="2331713" y="2242804"/>
                  <a:pt x="2302362" y="2273613"/>
                  <a:pt x="2279573" y="2306181"/>
                </a:cubicBezTo>
                <a:cubicBezTo>
                  <a:pt x="2265981" y="2330665"/>
                  <a:pt x="2246471" y="2364112"/>
                  <a:pt x="2232000" y="2391875"/>
                </a:cubicBezTo>
                <a:cubicBezTo>
                  <a:pt x="2217764" y="2405641"/>
                  <a:pt x="2208331" y="2427724"/>
                  <a:pt x="2198898" y="2449807"/>
                </a:cubicBezTo>
                <a:cubicBezTo>
                  <a:pt x="2186422" y="2457011"/>
                  <a:pt x="2171071" y="2488057"/>
                  <a:pt x="2155721" y="2519101"/>
                </a:cubicBezTo>
                <a:cubicBezTo>
                  <a:pt x="2140372" y="2550147"/>
                  <a:pt x="2125021" y="2581191"/>
                  <a:pt x="2112543" y="2588395"/>
                </a:cubicBezTo>
                <a:cubicBezTo>
                  <a:pt x="2109906" y="2598236"/>
                  <a:pt x="2102231" y="2613758"/>
                  <a:pt x="2098073" y="2616160"/>
                </a:cubicBezTo>
                <a:cubicBezTo>
                  <a:pt x="2101995" y="2627759"/>
                  <a:pt x="2085767" y="2662085"/>
                  <a:pt x="2078328" y="2663606"/>
                </a:cubicBezTo>
                <a:cubicBezTo>
                  <a:pt x="2077448" y="2666887"/>
                  <a:pt x="2075691" y="2673447"/>
                  <a:pt x="2074811" y="2676728"/>
                </a:cubicBezTo>
                <a:cubicBezTo>
                  <a:pt x="2064970" y="2674091"/>
                  <a:pt x="2063622" y="2705371"/>
                  <a:pt x="2050908" y="2726574"/>
                </a:cubicBezTo>
                <a:cubicBezTo>
                  <a:pt x="2050028" y="2729856"/>
                  <a:pt x="2050028" y="2729856"/>
                  <a:pt x="2050028" y="2729856"/>
                </a:cubicBezTo>
                <a:cubicBezTo>
                  <a:pt x="2050028" y="2729856"/>
                  <a:pt x="2046748" y="2728977"/>
                  <a:pt x="2046748" y="2728977"/>
                </a:cubicBezTo>
                <a:cubicBezTo>
                  <a:pt x="2045870" y="2732257"/>
                  <a:pt x="2045870" y="2732257"/>
                  <a:pt x="2044991" y="2735538"/>
                </a:cubicBezTo>
                <a:cubicBezTo>
                  <a:pt x="2044991" y="2735538"/>
                  <a:pt x="2044991" y="2735538"/>
                  <a:pt x="2048271" y="2736415"/>
                </a:cubicBezTo>
                <a:cubicBezTo>
                  <a:pt x="2048271" y="2736415"/>
                  <a:pt x="2049149" y="2733136"/>
                  <a:pt x="2049149" y="2733136"/>
                </a:cubicBezTo>
                <a:cubicBezTo>
                  <a:pt x="2047392" y="2739696"/>
                  <a:pt x="2044755" y="2749537"/>
                  <a:pt x="2048035" y="2750415"/>
                </a:cubicBezTo>
                <a:cubicBezTo>
                  <a:pt x="2026533" y="2804424"/>
                  <a:pt x="2008310" y="2859309"/>
                  <a:pt x="1995770" y="2919234"/>
                </a:cubicBezTo>
                <a:cubicBezTo>
                  <a:pt x="1992897" y="2943075"/>
                  <a:pt x="1988501" y="2959475"/>
                  <a:pt x="1981470" y="2985718"/>
                </a:cubicBezTo>
                <a:cubicBezTo>
                  <a:pt x="1976840" y="3016119"/>
                  <a:pt x="1971976" y="3060521"/>
                  <a:pt x="1964707" y="3100763"/>
                </a:cubicBezTo>
                <a:cubicBezTo>
                  <a:pt x="1959841" y="3145164"/>
                  <a:pt x="1955856" y="3186286"/>
                  <a:pt x="1953626" y="3220847"/>
                </a:cubicBezTo>
                <a:cubicBezTo>
                  <a:pt x="1949875" y="3247969"/>
                  <a:pt x="1949639" y="3261969"/>
                  <a:pt x="1948288" y="3293249"/>
                </a:cubicBezTo>
                <a:cubicBezTo>
                  <a:pt x="1949811" y="3300688"/>
                  <a:pt x="1947174" y="3310529"/>
                  <a:pt x="1945417" y="3317092"/>
                </a:cubicBezTo>
                <a:cubicBezTo>
                  <a:pt x="1944301" y="3334371"/>
                  <a:pt x="1950626" y="3350128"/>
                  <a:pt x="1946232" y="3366530"/>
                </a:cubicBezTo>
                <a:cubicBezTo>
                  <a:pt x="1946232" y="3366530"/>
                  <a:pt x="1942952" y="3365651"/>
                  <a:pt x="1942952" y="3365651"/>
                </a:cubicBezTo>
                <a:cubicBezTo>
                  <a:pt x="1943831" y="3362372"/>
                  <a:pt x="1939671" y="3364773"/>
                  <a:pt x="1942074" y="3368931"/>
                </a:cubicBezTo>
                <a:cubicBezTo>
                  <a:pt x="1941194" y="3372213"/>
                  <a:pt x="1940315" y="3375492"/>
                  <a:pt x="1940315" y="3375492"/>
                </a:cubicBezTo>
                <a:cubicBezTo>
                  <a:pt x="1943595" y="3376371"/>
                  <a:pt x="1942716" y="3379652"/>
                  <a:pt x="1942716" y="3379652"/>
                </a:cubicBezTo>
                <a:cubicBezTo>
                  <a:pt x="1939437" y="3378772"/>
                  <a:pt x="1938557" y="3382053"/>
                  <a:pt x="1937678" y="3385333"/>
                </a:cubicBezTo>
                <a:cubicBezTo>
                  <a:pt x="1940079" y="3389492"/>
                  <a:pt x="1940958" y="3386211"/>
                  <a:pt x="1944239" y="3387091"/>
                </a:cubicBezTo>
                <a:cubicBezTo>
                  <a:pt x="1944239" y="3387091"/>
                  <a:pt x="1943359" y="3390371"/>
                  <a:pt x="1943359" y="3390371"/>
                </a:cubicBezTo>
                <a:cubicBezTo>
                  <a:pt x="1942481" y="3393652"/>
                  <a:pt x="1944882" y="3397810"/>
                  <a:pt x="1944882" y="3397810"/>
                </a:cubicBezTo>
                <a:cubicBezTo>
                  <a:pt x="1948161" y="3398690"/>
                  <a:pt x="1949041" y="3395409"/>
                  <a:pt x="1949920" y="3392128"/>
                </a:cubicBezTo>
                <a:cubicBezTo>
                  <a:pt x="1946640" y="3391250"/>
                  <a:pt x="1946640" y="3391250"/>
                  <a:pt x="1946640" y="3391250"/>
                </a:cubicBezTo>
                <a:cubicBezTo>
                  <a:pt x="1950798" y="3388848"/>
                  <a:pt x="1950798" y="3388848"/>
                  <a:pt x="1950798" y="3388848"/>
                </a:cubicBezTo>
                <a:cubicBezTo>
                  <a:pt x="1947048" y="3415971"/>
                  <a:pt x="1946341" y="3457970"/>
                  <a:pt x="1955068" y="3477887"/>
                </a:cubicBezTo>
                <a:cubicBezTo>
                  <a:pt x="1953718" y="3509167"/>
                  <a:pt x="1958692" y="3556207"/>
                  <a:pt x="1967593" y="3614845"/>
                </a:cubicBezTo>
                <a:cubicBezTo>
                  <a:pt x="1964311" y="3613965"/>
                  <a:pt x="1964311" y="3613965"/>
                  <a:pt x="1964311" y="3613965"/>
                </a:cubicBezTo>
                <a:cubicBezTo>
                  <a:pt x="1964311" y="3613965"/>
                  <a:pt x="1965190" y="3610685"/>
                  <a:pt x="1965190" y="3610685"/>
                </a:cubicBezTo>
                <a:cubicBezTo>
                  <a:pt x="1962788" y="3606525"/>
                  <a:pt x="1963667" y="3603245"/>
                  <a:pt x="1959509" y="3605646"/>
                </a:cubicBezTo>
                <a:cubicBezTo>
                  <a:pt x="1959509" y="3605646"/>
                  <a:pt x="1958629" y="3608926"/>
                  <a:pt x="1961030" y="3613086"/>
                </a:cubicBezTo>
                <a:cubicBezTo>
                  <a:pt x="1960151" y="3616366"/>
                  <a:pt x="1960151" y="3616366"/>
                  <a:pt x="1962553" y="3620525"/>
                </a:cubicBezTo>
                <a:cubicBezTo>
                  <a:pt x="1959273" y="3619647"/>
                  <a:pt x="1958393" y="3622927"/>
                  <a:pt x="1956636" y="3629487"/>
                </a:cubicBezTo>
                <a:cubicBezTo>
                  <a:pt x="1958276" y="3629926"/>
                  <a:pt x="1959916" y="3630366"/>
                  <a:pt x="1960956" y="3629767"/>
                </a:cubicBezTo>
                <a:lnTo>
                  <a:pt x="1961195" y="3627779"/>
                </a:lnTo>
                <a:lnTo>
                  <a:pt x="1965598" y="3635404"/>
                </a:lnTo>
                <a:cubicBezTo>
                  <a:pt x="1966476" y="3632124"/>
                  <a:pt x="1967355" y="3628843"/>
                  <a:pt x="1968235" y="3625564"/>
                </a:cubicBezTo>
                <a:cubicBezTo>
                  <a:pt x="1975438" y="3638041"/>
                  <a:pt x="1980241" y="3646361"/>
                  <a:pt x="1982406" y="3664519"/>
                </a:cubicBezTo>
                <a:cubicBezTo>
                  <a:pt x="1980005" y="3660359"/>
                  <a:pt x="1979127" y="3663639"/>
                  <a:pt x="1978248" y="3666921"/>
                </a:cubicBezTo>
                <a:cubicBezTo>
                  <a:pt x="1980413" y="3685079"/>
                  <a:pt x="1992420" y="3705876"/>
                  <a:pt x="1993063" y="3716595"/>
                </a:cubicBezTo>
                <a:cubicBezTo>
                  <a:pt x="1993063" y="3716595"/>
                  <a:pt x="1989783" y="3715716"/>
                  <a:pt x="1990662" y="3712437"/>
                </a:cubicBezTo>
                <a:cubicBezTo>
                  <a:pt x="1994349" y="3738035"/>
                  <a:pt x="2006357" y="3758832"/>
                  <a:pt x="2000440" y="3767792"/>
                </a:cubicBezTo>
                <a:cubicBezTo>
                  <a:pt x="2001319" y="3764513"/>
                  <a:pt x="2003721" y="3768672"/>
                  <a:pt x="2002841" y="3771952"/>
                </a:cubicBezTo>
                <a:cubicBezTo>
                  <a:pt x="2010925" y="3781150"/>
                  <a:pt x="2005477" y="3762112"/>
                  <a:pt x="2006357" y="3758832"/>
                </a:cubicBezTo>
                <a:cubicBezTo>
                  <a:pt x="2010925" y="3781150"/>
                  <a:pt x="2009166" y="3787711"/>
                  <a:pt x="2017248" y="3796907"/>
                </a:cubicBezTo>
                <a:cubicBezTo>
                  <a:pt x="2013090" y="3799309"/>
                  <a:pt x="2008288" y="3790991"/>
                  <a:pt x="2012210" y="3802590"/>
                </a:cubicBezTo>
                <a:cubicBezTo>
                  <a:pt x="2017892" y="3807629"/>
                  <a:pt x="2015491" y="3803468"/>
                  <a:pt x="2020293" y="3811786"/>
                </a:cubicBezTo>
                <a:cubicBezTo>
                  <a:pt x="2023573" y="3812666"/>
                  <a:pt x="2022695" y="3815946"/>
                  <a:pt x="2022695" y="3815946"/>
                </a:cubicBezTo>
                <a:cubicBezTo>
                  <a:pt x="2025096" y="3820106"/>
                  <a:pt x="2024217" y="3823386"/>
                  <a:pt x="2027497" y="3824264"/>
                </a:cubicBezTo>
                <a:cubicBezTo>
                  <a:pt x="2030778" y="3825144"/>
                  <a:pt x="2031657" y="3821863"/>
                  <a:pt x="2029256" y="3817704"/>
                </a:cubicBezTo>
                <a:cubicBezTo>
                  <a:pt x="2029256" y="3817704"/>
                  <a:pt x="2029256" y="3817704"/>
                  <a:pt x="2030134" y="3814423"/>
                </a:cubicBezTo>
                <a:cubicBezTo>
                  <a:pt x="2038626" y="3848341"/>
                  <a:pt x="2046708" y="3857538"/>
                  <a:pt x="2060002" y="3899774"/>
                </a:cubicBezTo>
                <a:cubicBezTo>
                  <a:pt x="2049926" y="3911137"/>
                  <a:pt x="2062403" y="3903934"/>
                  <a:pt x="2059530" y="3927774"/>
                </a:cubicBezTo>
                <a:cubicBezTo>
                  <a:pt x="2056251" y="3926896"/>
                  <a:pt x="2056251" y="3926896"/>
                  <a:pt x="2056251" y="3926896"/>
                </a:cubicBezTo>
                <a:cubicBezTo>
                  <a:pt x="2053849" y="3922736"/>
                  <a:pt x="2052969" y="3926018"/>
                  <a:pt x="2055372" y="3930176"/>
                </a:cubicBezTo>
                <a:cubicBezTo>
                  <a:pt x="2054492" y="3933457"/>
                  <a:pt x="2056893" y="3937615"/>
                  <a:pt x="2060174" y="3938494"/>
                </a:cubicBezTo>
                <a:cubicBezTo>
                  <a:pt x="2062575" y="3942653"/>
                  <a:pt x="2062575" y="3942653"/>
                  <a:pt x="2062575" y="3942653"/>
                </a:cubicBezTo>
                <a:cubicBezTo>
                  <a:pt x="2064098" y="3950093"/>
                  <a:pt x="2067378" y="3950971"/>
                  <a:pt x="2071537" y="3948570"/>
                </a:cubicBezTo>
                <a:cubicBezTo>
                  <a:pt x="2069779" y="3955131"/>
                  <a:pt x="2075461" y="3960170"/>
                  <a:pt x="2077862" y="3964329"/>
                </a:cubicBezTo>
                <a:cubicBezTo>
                  <a:pt x="2076340" y="3956889"/>
                  <a:pt x="2074817" y="3949450"/>
                  <a:pt x="2073296" y="3942009"/>
                </a:cubicBezTo>
                <a:cubicBezTo>
                  <a:pt x="2070015" y="3941131"/>
                  <a:pt x="2066735" y="3940252"/>
                  <a:pt x="2066735" y="3940252"/>
                </a:cubicBezTo>
                <a:cubicBezTo>
                  <a:pt x="2066735" y="3940252"/>
                  <a:pt x="2067614" y="3936973"/>
                  <a:pt x="2064334" y="3936093"/>
                </a:cubicBezTo>
                <a:cubicBezTo>
                  <a:pt x="2064334" y="3936093"/>
                  <a:pt x="2065212" y="3932813"/>
                  <a:pt x="2065212" y="3932813"/>
                </a:cubicBezTo>
                <a:cubicBezTo>
                  <a:pt x="2066091" y="3929533"/>
                  <a:pt x="2062811" y="3928653"/>
                  <a:pt x="2059530" y="3927774"/>
                </a:cubicBezTo>
                <a:cubicBezTo>
                  <a:pt x="2070485" y="3913130"/>
                  <a:pt x="2072479" y="3892570"/>
                  <a:pt x="2055670" y="3863455"/>
                </a:cubicBezTo>
                <a:cubicBezTo>
                  <a:pt x="2056550" y="3860175"/>
                  <a:pt x="2054147" y="3856016"/>
                  <a:pt x="2057428" y="3856895"/>
                </a:cubicBezTo>
                <a:cubicBezTo>
                  <a:pt x="2056550" y="3860175"/>
                  <a:pt x="2059829" y="3861055"/>
                  <a:pt x="2060708" y="3857775"/>
                </a:cubicBezTo>
                <a:cubicBezTo>
                  <a:pt x="2060708" y="3857775"/>
                  <a:pt x="2060708" y="3857775"/>
                  <a:pt x="2058307" y="3853615"/>
                </a:cubicBezTo>
                <a:cubicBezTo>
                  <a:pt x="2058307" y="3853615"/>
                  <a:pt x="2059185" y="3850335"/>
                  <a:pt x="2059185" y="3850335"/>
                </a:cubicBezTo>
                <a:cubicBezTo>
                  <a:pt x="2066830" y="3861173"/>
                  <a:pt x="2072013" y="3871351"/>
                  <a:pt x="2075527" y="3882839"/>
                </a:cubicBezTo>
                <a:lnTo>
                  <a:pt x="2081274" y="3919538"/>
                </a:lnTo>
                <a:lnTo>
                  <a:pt x="2079447" y="3919048"/>
                </a:lnTo>
                <a:cubicBezTo>
                  <a:pt x="2078568" y="3922330"/>
                  <a:pt x="2078568" y="3922330"/>
                  <a:pt x="2081850" y="3923208"/>
                </a:cubicBezTo>
                <a:cubicBezTo>
                  <a:pt x="2080091" y="3929767"/>
                  <a:pt x="2083371" y="3930646"/>
                  <a:pt x="2084894" y="3938087"/>
                </a:cubicBezTo>
                <a:cubicBezTo>
                  <a:pt x="2084894" y="3938087"/>
                  <a:pt x="2081612" y="3937209"/>
                  <a:pt x="2082492" y="3933927"/>
                </a:cubicBezTo>
                <a:cubicBezTo>
                  <a:pt x="2082492" y="3933927"/>
                  <a:pt x="2081612" y="3937209"/>
                  <a:pt x="2081612" y="3937209"/>
                </a:cubicBezTo>
                <a:cubicBezTo>
                  <a:pt x="2081612" y="3937209"/>
                  <a:pt x="2084015" y="3941367"/>
                  <a:pt x="2084015" y="3941367"/>
                </a:cubicBezTo>
                <a:cubicBezTo>
                  <a:pt x="2088582" y="3963685"/>
                  <a:pt x="2084187" y="3980086"/>
                  <a:pt x="2096193" y="4000883"/>
                </a:cubicBezTo>
                <a:cubicBezTo>
                  <a:pt x="2091391" y="3992564"/>
                  <a:pt x="2092913" y="4000005"/>
                  <a:pt x="2091155" y="4006565"/>
                </a:cubicBezTo>
                <a:cubicBezTo>
                  <a:pt x="2083952" y="3994087"/>
                  <a:pt x="2086589" y="3984246"/>
                  <a:pt x="2079149" y="3985769"/>
                </a:cubicBezTo>
                <a:cubicBezTo>
                  <a:pt x="2090276" y="4009844"/>
                  <a:pt x="2096601" y="4025603"/>
                  <a:pt x="2105093" y="4059520"/>
                </a:cubicBezTo>
                <a:cubicBezTo>
                  <a:pt x="2101812" y="4058642"/>
                  <a:pt x="2104213" y="4062800"/>
                  <a:pt x="2103334" y="4066081"/>
                </a:cubicBezTo>
                <a:cubicBezTo>
                  <a:pt x="2105736" y="4070241"/>
                  <a:pt x="2108137" y="4074399"/>
                  <a:pt x="2109017" y="4071119"/>
                </a:cubicBezTo>
                <a:cubicBezTo>
                  <a:pt x="2110538" y="4078557"/>
                  <a:pt x="2116220" y="4083597"/>
                  <a:pt x="2124302" y="4092795"/>
                </a:cubicBezTo>
                <a:cubicBezTo>
                  <a:pt x="2120144" y="4095196"/>
                  <a:pt x="2115340" y="4086877"/>
                  <a:pt x="2116863" y="4094316"/>
                </a:cubicBezTo>
                <a:cubicBezTo>
                  <a:pt x="2120144" y="4095196"/>
                  <a:pt x="2121665" y="4102634"/>
                  <a:pt x="2124946" y="4103514"/>
                </a:cubicBezTo>
                <a:cubicBezTo>
                  <a:pt x="2124946" y="4103514"/>
                  <a:pt x="2124068" y="4106796"/>
                  <a:pt x="2127347" y="4107674"/>
                </a:cubicBezTo>
                <a:cubicBezTo>
                  <a:pt x="2126469" y="4110953"/>
                  <a:pt x="2126469" y="4110953"/>
                  <a:pt x="2126469" y="4110953"/>
                </a:cubicBezTo>
                <a:cubicBezTo>
                  <a:pt x="2129749" y="4111834"/>
                  <a:pt x="2129749" y="4111834"/>
                  <a:pt x="2129749" y="4111834"/>
                </a:cubicBezTo>
                <a:cubicBezTo>
                  <a:pt x="2127347" y="4107674"/>
                  <a:pt x="2127347" y="4107674"/>
                  <a:pt x="2127347" y="4107674"/>
                </a:cubicBezTo>
                <a:cubicBezTo>
                  <a:pt x="2128226" y="4104393"/>
                  <a:pt x="2128226" y="4104393"/>
                  <a:pt x="2128226" y="4104393"/>
                </a:cubicBezTo>
                <a:cubicBezTo>
                  <a:pt x="2134551" y="4120150"/>
                  <a:pt x="2134551" y="4120150"/>
                  <a:pt x="2134551" y="4120150"/>
                </a:cubicBezTo>
                <a:cubicBezTo>
                  <a:pt x="2132150" y="4115992"/>
                  <a:pt x="2128870" y="4115113"/>
                  <a:pt x="2131272" y="4119272"/>
                </a:cubicBezTo>
                <a:cubicBezTo>
                  <a:pt x="2149602" y="4155826"/>
                  <a:pt x="2179533" y="4188456"/>
                  <a:pt x="2205304" y="4223489"/>
                </a:cubicBezTo>
                <a:cubicBezTo>
                  <a:pt x="2235233" y="4256119"/>
                  <a:pt x="2261885" y="4287869"/>
                  <a:pt x="2288534" y="4319621"/>
                </a:cubicBezTo>
                <a:cubicBezTo>
                  <a:pt x="2286776" y="4326183"/>
                  <a:pt x="2283495" y="4325304"/>
                  <a:pt x="2276936" y="4323545"/>
                </a:cubicBezTo>
                <a:cubicBezTo>
                  <a:pt x="2302064" y="4347856"/>
                  <a:pt x="2318229" y="4366253"/>
                  <a:pt x="2338554" y="4382245"/>
                </a:cubicBezTo>
                <a:cubicBezTo>
                  <a:pt x="2358000" y="4401520"/>
                  <a:pt x="2378325" y="4417513"/>
                  <a:pt x="2402574" y="4445104"/>
                </a:cubicBezTo>
                <a:cubicBezTo>
                  <a:pt x="2400173" y="4440946"/>
                  <a:pt x="2400173" y="4440946"/>
                  <a:pt x="2399295" y="4444226"/>
                </a:cubicBezTo>
                <a:cubicBezTo>
                  <a:pt x="2399295" y="4444226"/>
                  <a:pt x="2398414" y="4447507"/>
                  <a:pt x="2400815" y="4451665"/>
                </a:cubicBezTo>
                <a:cubicBezTo>
                  <a:pt x="2399937" y="4454946"/>
                  <a:pt x="2399937" y="4454946"/>
                  <a:pt x="2399937" y="4454946"/>
                </a:cubicBezTo>
                <a:cubicBezTo>
                  <a:pt x="2405619" y="4459984"/>
                  <a:pt x="2410421" y="4468302"/>
                  <a:pt x="2414581" y="4465901"/>
                </a:cubicBezTo>
                <a:cubicBezTo>
                  <a:pt x="2413701" y="4469181"/>
                  <a:pt x="2416102" y="4473341"/>
                  <a:pt x="2419383" y="4474219"/>
                </a:cubicBezTo>
                <a:cubicBezTo>
                  <a:pt x="2421785" y="4478379"/>
                  <a:pt x="2422665" y="4475099"/>
                  <a:pt x="2422665" y="4475099"/>
                </a:cubicBezTo>
                <a:cubicBezTo>
                  <a:pt x="2423543" y="4471818"/>
                  <a:pt x="2423543" y="4471818"/>
                  <a:pt x="2423543" y="4471818"/>
                </a:cubicBezTo>
                <a:cubicBezTo>
                  <a:pt x="2436427" y="4489334"/>
                  <a:pt x="2446268" y="4491971"/>
                  <a:pt x="2459154" y="4509487"/>
                </a:cubicBezTo>
                <a:cubicBezTo>
                  <a:pt x="2461791" y="4499646"/>
                  <a:pt x="2465714" y="4511245"/>
                  <a:pt x="2468994" y="4512124"/>
                </a:cubicBezTo>
                <a:cubicBezTo>
                  <a:pt x="2460913" y="4502926"/>
                  <a:pt x="2467473" y="4504684"/>
                  <a:pt x="2462671" y="4496365"/>
                </a:cubicBezTo>
                <a:cubicBezTo>
                  <a:pt x="2456989" y="4491328"/>
                  <a:pt x="2464194" y="4503806"/>
                  <a:pt x="2455230" y="4497888"/>
                </a:cubicBezTo>
                <a:cubicBezTo>
                  <a:pt x="2451306" y="4486290"/>
                  <a:pt x="2442344" y="4480372"/>
                  <a:pt x="2440823" y="4472932"/>
                </a:cubicBezTo>
                <a:cubicBezTo>
                  <a:pt x="2443224" y="4477092"/>
                  <a:pt x="2445625" y="4481252"/>
                  <a:pt x="2448905" y="4482130"/>
                </a:cubicBezTo>
                <a:cubicBezTo>
                  <a:pt x="2436021" y="4464614"/>
                  <a:pt x="2420734" y="4442939"/>
                  <a:pt x="2402166" y="4420385"/>
                </a:cubicBezTo>
                <a:cubicBezTo>
                  <a:pt x="2383599" y="4397831"/>
                  <a:pt x="2365032" y="4375276"/>
                  <a:pt x="2348865" y="4356882"/>
                </a:cubicBezTo>
                <a:cubicBezTo>
                  <a:pt x="2352147" y="4357761"/>
                  <a:pt x="2353025" y="4354481"/>
                  <a:pt x="2350624" y="4350321"/>
                </a:cubicBezTo>
                <a:cubicBezTo>
                  <a:pt x="2335337" y="4328647"/>
                  <a:pt x="2322451" y="4311131"/>
                  <a:pt x="2311324" y="4287054"/>
                </a:cubicBezTo>
                <a:cubicBezTo>
                  <a:pt x="2303885" y="4288577"/>
                  <a:pt x="2301719" y="4270417"/>
                  <a:pt x="2296917" y="4262099"/>
                </a:cubicBezTo>
                <a:cubicBezTo>
                  <a:pt x="2294514" y="4257939"/>
                  <a:pt x="2290356" y="4260340"/>
                  <a:pt x="2288833" y="4252901"/>
                </a:cubicBezTo>
                <a:cubicBezTo>
                  <a:pt x="2285552" y="4252022"/>
                  <a:pt x="2284909" y="4241302"/>
                  <a:pt x="2280107" y="4232984"/>
                </a:cubicBezTo>
                <a:cubicBezTo>
                  <a:pt x="2272902" y="4220507"/>
                  <a:pt x="2262419" y="4207150"/>
                  <a:pt x="2255216" y="4194671"/>
                </a:cubicBezTo>
                <a:cubicBezTo>
                  <a:pt x="2245609" y="4178035"/>
                  <a:pt x="2242330" y="4177155"/>
                  <a:pt x="2233602" y="4157238"/>
                </a:cubicBezTo>
                <a:cubicBezTo>
                  <a:pt x="2208711" y="4118927"/>
                  <a:pt x="2191494" y="4065092"/>
                  <a:pt x="2178608" y="4047576"/>
                </a:cubicBezTo>
                <a:cubicBezTo>
                  <a:pt x="2181245" y="4037736"/>
                  <a:pt x="2167482" y="4023500"/>
                  <a:pt x="2162677" y="4015182"/>
                </a:cubicBezTo>
                <a:cubicBezTo>
                  <a:pt x="2168360" y="4020220"/>
                  <a:pt x="2165958" y="4016061"/>
                  <a:pt x="2166837" y="4012780"/>
                </a:cubicBezTo>
                <a:cubicBezTo>
                  <a:pt x="2150027" y="3983666"/>
                  <a:pt x="2146576" y="3944067"/>
                  <a:pt x="2126722" y="3900073"/>
                </a:cubicBezTo>
                <a:cubicBezTo>
                  <a:pt x="2117115" y="3883437"/>
                  <a:pt x="2121040" y="3895035"/>
                  <a:pt x="2116473" y="3872717"/>
                </a:cubicBezTo>
                <a:cubicBezTo>
                  <a:pt x="2113428" y="3857837"/>
                  <a:pt x="2106223" y="3845361"/>
                  <a:pt x="2103179" y="3830480"/>
                </a:cubicBezTo>
                <a:cubicBezTo>
                  <a:pt x="2089243" y="3777526"/>
                  <a:pt x="2078585" y="3725448"/>
                  <a:pt x="2069451" y="3680812"/>
                </a:cubicBezTo>
                <a:cubicBezTo>
                  <a:pt x="2064005" y="3661772"/>
                  <a:pt x="2064241" y="3647773"/>
                  <a:pt x="2057037" y="3635295"/>
                </a:cubicBezTo>
                <a:cubicBezTo>
                  <a:pt x="2057916" y="3632014"/>
                  <a:pt x="2057916" y="3632014"/>
                  <a:pt x="2058794" y="3628734"/>
                </a:cubicBezTo>
                <a:cubicBezTo>
                  <a:pt x="2059674" y="3625453"/>
                  <a:pt x="2062311" y="3615613"/>
                  <a:pt x="2056865" y="3596574"/>
                </a:cubicBezTo>
                <a:cubicBezTo>
                  <a:pt x="2055343" y="3589135"/>
                  <a:pt x="2051419" y="3577537"/>
                  <a:pt x="2049896" y="3570096"/>
                </a:cubicBezTo>
                <a:cubicBezTo>
                  <a:pt x="2047966" y="3537937"/>
                  <a:pt x="2047794" y="3499218"/>
                  <a:pt x="2040589" y="3486740"/>
                </a:cubicBezTo>
                <a:cubicBezTo>
                  <a:pt x="2048673" y="3495938"/>
                  <a:pt x="2039538" y="3451300"/>
                  <a:pt x="2035615" y="3439701"/>
                </a:cubicBezTo>
                <a:cubicBezTo>
                  <a:pt x="2042412" y="3427459"/>
                  <a:pt x="2032161" y="3400103"/>
                  <a:pt x="2035915" y="3372981"/>
                </a:cubicBezTo>
                <a:cubicBezTo>
                  <a:pt x="2036793" y="3369701"/>
                  <a:pt x="2029353" y="3371223"/>
                  <a:pt x="2031990" y="3361383"/>
                </a:cubicBezTo>
                <a:cubicBezTo>
                  <a:pt x="2037029" y="3355701"/>
                  <a:pt x="2036620" y="3330981"/>
                  <a:pt x="2032461" y="3333382"/>
                </a:cubicBezTo>
                <a:cubicBezTo>
                  <a:pt x="2041659" y="3325299"/>
                  <a:pt x="2033811" y="3302102"/>
                  <a:pt x="2038849" y="3296420"/>
                </a:cubicBezTo>
                <a:cubicBezTo>
                  <a:pt x="2032289" y="3294661"/>
                  <a:pt x="2029888" y="3290503"/>
                  <a:pt x="2027486" y="3286343"/>
                </a:cubicBezTo>
                <a:cubicBezTo>
                  <a:pt x="2025963" y="3278904"/>
                  <a:pt x="2026842" y="3275624"/>
                  <a:pt x="2025321" y="3268185"/>
                </a:cubicBezTo>
                <a:cubicBezTo>
                  <a:pt x="2024913" y="3243464"/>
                  <a:pt x="2029543" y="3213062"/>
                  <a:pt x="2033294" y="3185942"/>
                </a:cubicBezTo>
                <a:cubicBezTo>
                  <a:pt x="2035053" y="3179382"/>
                  <a:pt x="2040090" y="3173700"/>
                  <a:pt x="2040090" y="3173700"/>
                </a:cubicBezTo>
                <a:cubicBezTo>
                  <a:pt x="2037689" y="3169540"/>
                  <a:pt x="2038567" y="3166260"/>
                  <a:pt x="2036166" y="3162101"/>
                </a:cubicBezTo>
                <a:cubicBezTo>
                  <a:pt x="2037046" y="3158821"/>
                  <a:pt x="2037046" y="3158821"/>
                  <a:pt x="2037046" y="3158821"/>
                </a:cubicBezTo>
                <a:cubicBezTo>
                  <a:pt x="2049758" y="3137617"/>
                  <a:pt x="2048707" y="3102177"/>
                  <a:pt x="2049179" y="3074176"/>
                </a:cubicBezTo>
                <a:cubicBezTo>
                  <a:pt x="2052459" y="3075055"/>
                  <a:pt x="2052459" y="3075055"/>
                  <a:pt x="2052459" y="3075055"/>
                </a:cubicBezTo>
                <a:cubicBezTo>
                  <a:pt x="2058377" y="3066094"/>
                  <a:pt x="2046134" y="3059297"/>
                  <a:pt x="2056854" y="3058653"/>
                </a:cubicBezTo>
                <a:cubicBezTo>
                  <a:pt x="2061248" y="3042252"/>
                  <a:pt x="2052052" y="3050336"/>
                  <a:pt x="2055566" y="3037215"/>
                </a:cubicBezTo>
                <a:cubicBezTo>
                  <a:pt x="2058847" y="3038094"/>
                  <a:pt x="2060604" y="3031533"/>
                  <a:pt x="2064764" y="3029132"/>
                </a:cubicBezTo>
                <a:cubicBezTo>
                  <a:pt x="2061720" y="3014253"/>
                  <a:pt x="2065236" y="3001131"/>
                  <a:pt x="2072911" y="2985608"/>
                </a:cubicBezTo>
                <a:cubicBezTo>
                  <a:pt x="2064827" y="2976412"/>
                  <a:pt x="2076661" y="2958488"/>
                  <a:pt x="2075140" y="2951048"/>
                </a:cubicBezTo>
                <a:cubicBezTo>
                  <a:pt x="2078420" y="2951927"/>
                  <a:pt x="2079298" y="2948647"/>
                  <a:pt x="2079298" y="2948647"/>
                </a:cubicBezTo>
                <a:cubicBezTo>
                  <a:pt x="2078011" y="2927207"/>
                  <a:pt x="2085687" y="2911684"/>
                  <a:pt x="2090081" y="2895283"/>
                </a:cubicBezTo>
                <a:lnTo>
                  <a:pt x="2091816" y="2888809"/>
                </a:lnTo>
                <a:lnTo>
                  <a:pt x="2099621" y="2853246"/>
                </a:lnTo>
                <a:lnTo>
                  <a:pt x="2099985" y="2845200"/>
                </a:lnTo>
                <a:lnTo>
                  <a:pt x="2100816" y="2847794"/>
                </a:lnTo>
                <a:lnTo>
                  <a:pt x="2110855" y="2802050"/>
                </a:lnTo>
                <a:cubicBezTo>
                  <a:pt x="2139494" y="2686470"/>
                  <a:pt x="2177524" y="2572693"/>
                  <a:pt x="2224554" y="2460779"/>
                </a:cubicBezTo>
                <a:cubicBezTo>
                  <a:pt x="2261933" y="2371289"/>
                  <a:pt x="2306319" y="2285989"/>
                  <a:pt x="2358682" y="2205979"/>
                </a:cubicBezTo>
                <a:close/>
                <a:moveTo>
                  <a:pt x="6077176" y="2118185"/>
                </a:moveTo>
                <a:cubicBezTo>
                  <a:pt x="6090509" y="2134875"/>
                  <a:pt x="6099173" y="2152560"/>
                  <a:pt x="6112507" y="2169248"/>
                </a:cubicBezTo>
                <a:cubicBezTo>
                  <a:pt x="6107837" y="2170245"/>
                  <a:pt x="6107837" y="2170245"/>
                  <a:pt x="6107837" y="2170245"/>
                </a:cubicBezTo>
                <a:cubicBezTo>
                  <a:pt x="6106839" y="2165575"/>
                  <a:pt x="6100172" y="2157231"/>
                  <a:pt x="6099173" y="2152560"/>
                </a:cubicBezTo>
                <a:cubicBezTo>
                  <a:pt x="6093505" y="2148886"/>
                  <a:pt x="6086839" y="2140543"/>
                  <a:pt x="6085839" y="2135872"/>
                </a:cubicBezTo>
                <a:cubicBezTo>
                  <a:pt x="6085839" y="2135872"/>
                  <a:pt x="6080171" y="2132198"/>
                  <a:pt x="6080171" y="2132198"/>
                </a:cubicBezTo>
                <a:cubicBezTo>
                  <a:pt x="6074503" y="2128525"/>
                  <a:pt x="6074503" y="2128525"/>
                  <a:pt x="6073503" y="2123854"/>
                </a:cubicBezTo>
                <a:cubicBezTo>
                  <a:pt x="6072505" y="2119184"/>
                  <a:pt x="6072505" y="2119184"/>
                  <a:pt x="6077176" y="2118185"/>
                </a:cubicBezTo>
                <a:close/>
                <a:moveTo>
                  <a:pt x="2109589" y="1937684"/>
                </a:moveTo>
                <a:lnTo>
                  <a:pt x="2088831" y="1976351"/>
                </a:lnTo>
                <a:cubicBezTo>
                  <a:pt x="2085892" y="1983950"/>
                  <a:pt x="2083769" y="1991818"/>
                  <a:pt x="2082998" y="2000064"/>
                </a:cubicBezTo>
                <a:lnTo>
                  <a:pt x="2083339" y="2004008"/>
                </a:lnTo>
                <a:lnTo>
                  <a:pt x="2078984" y="2013244"/>
                </a:lnTo>
                <a:cubicBezTo>
                  <a:pt x="2076353" y="2018080"/>
                  <a:pt x="2071513" y="2023999"/>
                  <a:pt x="2058996" y="2033998"/>
                </a:cubicBezTo>
                <a:cubicBezTo>
                  <a:pt x="2069337" y="2036673"/>
                  <a:pt x="2023944" y="2075676"/>
                  <a:pt x="2025940" y="2085019"/>
                </a:cubicBezTo>
                <a:cubicBezTo>
                  <a:pt x="2045302" y="2061345"/>
                  <a:pt x="2027935" y="2094361"/>
                  <a:pt x="2020588" y="2105699"/>
                </a:cubicBezTo>
                <a:cubicBezTo>
                  <a:pt x="2015917" y="2106696"/>
                  <a:pt x="2014918" y="2102026"/>
                  <a:pt x="2019591" y="2101027"/>
                </a:cubicBezTo>
                <a:cubicBezTo>
                  <a:pt x="2018592" y="2096357"/>
                  <a:pt x="2018592" y="2096357"/>
                  <a:pt x="2018592" y="2096357"/>
                </a:cubicBezTo>
                <a:cubicBezTo>
                  <a:pt x="2017595" y="2091686"/>
                  <a:pt x="2018592" y="2096357"/>
                  <a:pt x="2013921" y="2097355"/>
                </a:cubicBezTo>
                <a:cubicBezTo>
                  <a:pt x="2010248" y="2103023"/>
                  <a:pt x="2010248" y="2103023"/>
                  <a:pt x="2010248" y="2103023"/>
                </a:cubicBezTo>
                <a:cubicBezTo>
                  <a:pt x="2007573" y="2113364"/>
                  <a:pt x="2013243" y="2117038"/>
                  <a:pt x="2013243" y="2117038"/>
                </a:cubicBezTo>
                <a:cubicBezTo>
                  <a:pt x="2014240" y="2121707"/>
                  <a:pt x="2010567" y="2127376"/>
                  <a:pt x="2006894" y="2133046"/>
                </a:cubicBezTo>
                <a:cubicBezTo>
                  <a:pt x="2002223" y="2134043"/>
                  <a:pt x="2002223" y="2134043"/>
                  <a:pt x="1997551" y="2135041"/>
                </a:cubicBezTo>
                <a:cubicBezTo>
                  <a:pt x="1997551" y="2135041"/>
                  <a:pt x="1996554" y="2130371"/>
                  <a:pt x="1996554" y="2130371"/>
                </a:cubicBezTo>
                <a:cubicBezTo>
                  <a:pt x="1996554" y="2130371"/>
                  <a:pt x="1996554" y="2130371"/>
                  <a:pt x="1991884" y="2131368"/>
                </a:cubicBezTo>
                <a:cubicBezTo>
                  <a:pt x="1991884" y="2131368"/>
                  <a:pt x="1992881" y="2136040"/>
                  <a:pt x="1992881" y="2136040"/>
                </a:cubicBezTo>
                <a:cubicBezTo>
                  <a:pt x="1992881" y="2136040"/>
                  <a:pt x="1993879" y="2140711"/>
                  <a:pt x="1993879" y="2140711"/>
                </a:cubicBezTo>
                <a:cubicBezTo>
                  <a:pt x="1994876" y="2145381"/>
                  <a:pt x="1990205" y="2146379"/>
                  <a:pt x="1991204" y="2151051"/>
                </a:cubicBezTo>
                <a:cubicBezTo>
                  <a:pt x="1986534" y="2152048"/>
                  <a:pt x="1987531" y="2156719"/>
                  <a:pt x="1987531" y="2156719"/>
                </a:cubicBezTo>
                <a:cubicBezTo>
                  <a:pt x="1982860" y="2157718"/>
                  <a:pt x="1982860" y="2157718"/>
                  <a:pt x="1982860" y="2157718"/>
                </a:cubicBezTo>
                <a:cubicBezTo>
                  <a:pt x="1979187" y="2163386"/>
                  <a:pt x="1979187" y="2163386"/>
                  <a:pt x="1979187" y="2163386"/>
                </a:cubicBezTo>
                <a:cubicBezTo>
                  <a:pt x="1983857" y="2162388"/>
                  <a:pt x="1983857" y="2162388"/>
                  <a:pt x="1983857" y="2162388"/>
                </a:cubicBezTo>
                <a:cubicBezTo>
                  <a:pt x="1979187" y="2163386"/>
                  <a:pt x="1980184" y="2168057"/>
                  <a:pt x="1980184" y="2168057"/>
                </a:cubicBezTo>
                <a:cubicBezTo>
                  <a:pt x="1965493" y="2190733"/>
                  <a:pt x="1950798" y="2213409"/>
                  <a:pt x="1939781" y="2230416"/>
                </a:cubicBezTo>
                <a:cubicBezTo>
                  <a:pt x="1935109" y="2231414"/>
                  <a:pt x="1935109" y="2231414"/>
                  <a:pt x="1935109" y="2231414"/>
                </a:cubicBezTo>
                <a:cubicBezTo>
                  <a:pt x="1936107" y="2236085"/>
                  <a:pt x="1936107" y="2236085"/>
                  <a:pt x="1936107" y="2236085"/>
                </a:cubicBezTo>
                <a:cubicBezTo>
                  <a:pt x="1932434" y="2241754"/>
                  <a:pt x="1932434" y="2241754"/>
                  <a:pt x="1932434" y="2241754"/>
                </a:cubicBezTo>
                <a:cubicBezTo>
                  <a:pt x="1933433" y="2246425"/>
                  <a:pt x="1933433" y="2246425"/>
                  <a:pt x="1933433" y="2246425"/>
                </a:cubicBezTo>
                <a:cubicBezTo>
                  <a:pt x="1932434" y="2241754"/>
                  <a:pt x="1932434" y="2241754"/>
                  <a:pt x="1926765" y="2238080"/>
                </a:cubicBezTo>
                <a:cubicBezTo>
                  <a:pt x="1923091" y="2243750"/>
                  <a:pt x="1919419" y="2249418"/>
                  <a:pt x="1912072" y="2260756"/>
                </a:cubicBezTo>
                <a:cubicBezTo>
                  <a:pt x="1912072" y="2260756"/>
                  <a:pt x="1912072" y="2260756"/>
                  <a:pt x="1907402" y="2261755"/>
                </a:cubicBezTo>
                <a:lnTo>
                  <a:pt x="1905146" y="2259025"/>
                </a:lnTo>
                <a:lnTo>
                  <a:pt x="1906944" y="2256251"/>
                </a:lnTo>
                <a:lnTo>
                  <a:pt x="1908825" y="2254124"/>
                </a:lnTo>
                <a:cubicBezTo>
                  <a:pt x="1912413" y="2250916"/>
                  <a:pt x="1916585" y="2247581"/>
                  <a:pt x="1913750" y="2245744"/>
                </a:cubicBezTo>
                <a:lnTo>
                  <a:pt x="1906944" y="2256251"/>
                </a:lnTo>
                <a:lnTo>
                  <a:pt x="1904828" y="2258642"/>
                </a:lnTo>
                <a:lnTo>
                  <a:pt x="1905146" y="2259025"/>
                </a:lnTo>
                <a:lnTo>
                  <a:pt x="1888038" y="2285428"/>
                </a:lnTo>
                <a:cubicBezTo>
                  <a:pt x="1880691" y="2296766"/>
                  <a:pt x="1877020" y="2302434"/>
                  <a:pt x="1869672" y="2313773"/>
                </a:cubicBezTo>
                <a:cubicBezTo>
                  <a:pt x="1865998" y="2319442"/>
                  <a:pt x="1858653" y="2330779"/>
                  <a:pt x="1855978" y="2341119"/>
                </a:cubicBezTo>
                <a:cubicBezTo>
                  <a:pt x="1844959" y="2358126"/>
                  <a:pt x="1836615" y="2364794"/>
                  <a:pt x="1822921" y="2392140"/>
                </a:cubicBezTo>
                <a:cubicBezTo>
                  <a:pt x="1819248" y="2397810"/>
                  <a:pt x="1815574" y="2403479"/>
                  <a:pt x="1816572" y="2408148"/>
                </a:cubicBezTo>
                <a:cubicBezTo>
                  <a:pt x="1811902" y="2409147"/>
                  <a:pt x="1812900" y="2413817"/>
                  <a:pt x="1808228" y="2414816"/>
                </a:cubicBezTo>
                <a:cubicBezTo>
                  <a:pt x="1808228" y="2414816"/>
                  <a:pt x="1804555" y="2420484"/>
                  <a:pt x="1804555" y="2420484"/>
                </a:cubicBezTo>
                <a:cubicBezTo>
                  <a:pt x="1800883" y="2426153"/>
                  <a:pt x="1797209" y="2431823"/>
                  <a:pt x="1794533" y="2442162"/>
                </a:cubicBezTo>
                <a:cubicBezTo>
                  <a:pt x="1793536" y="2437492"/>
                  <a:pt x="1782517" y="2454499"/>
                  <a:pt x="1788184" y="2458170"/>
                </a:cubicBezTo>
                <a:cubicBezTo>
                  <a:pt x="1784512" y="2463840"/>
                  <a:pt x="1780839" y="2469509"/>
                  <a:pt x="1777165" y="2475180"/>
                </a:cubicBezTo>
                <a:cubicBezTo>
                  <a:pt x="1744108" y="2526200"/>
                  <a:pt x="1709374" y="2592231"/>
                  <a:pt x="1685658" y="2641254"/>
                </a:cubicBezTo>
                <a:lnTo>
                  <a:pt x="1682599" y="2641908"/>
                </a:lnTo>
                <a:lnTo>
                  <a:pt x="1683636" y="2638298"/>
                </a:lnTo>
                <a:lnTo>
                  <a:pt x="1750713" y="2461519"/>
                </a:lnTo>
                <a:lnTo>
                  <a:pt x="1758144" y="2444367"/>
                </a:lnTo>
                <a:cubicBezTo>
                  <a:pt x="1760152" y="2441266"/>
                  <a:pt x="1761507" y="2441892"/>
                  <a:pt x="1761837" y="2449148"/>
                </a:cubicBezTo>
                <a:lnTo>
                  <a:pt x="1764852" y="2429816"/>
                </a:lnTo>
                <a:lnTo>
                  <a:pt x="1770123" y="2418679"/>
                </a:lnTo>
                <a:lnTo>
                  <a:pt x="1773535" y="2412460"/>
                </a:lnTo>
                <a:cubicBezTo>
                  <a:pt x="1773535" y="2412460"/>
                  <a:pt x="1774532" y="2417130"/>
                  <a:pt x="1778206" y="2411463"/>
                </a:cubicBezTo>
                <a:cubicBezTo>
                  <a:pt x="1780042" y="2408627"/>
                  <a:pt x="1779543" y="2406292"/>
                  <a:pt x="1779045" y="2403956"/>
                </a:cubicBezTo>
                <a:lnTo>
                  <a:pt x="1779650" y="2398547"/>
                </a:lnTo>
                <a:lnTo>
                  <a:pt x="1780549" y="2396643"/>
                </a:lnTo>
                <a:lnTo>
                  <a:pt x="1783219" y="2397418"/>
                </a:lnTo>
                <a:cubicBezTo>
                  <a:pt x="1790665" y="2392621"/>
                  <a:pt x="1806752" y="2373615"/>
                  <a:pt x="1798250" y="2368106"/>
                </a:cubicBezTo>
                <a:cubicBezTo>
                  <a:pt x="1807590" y="2366111"/>
                  <a:pt x="1819289" y="2329421"/>
                  <a:pt x="1818610" y="2349103"/>
                </a:cubicBezTo>
                <a:cubicBezTo>
                  <a:pt x="1842326" y="2300078"/>
                  <a:pt x="1864365" y="2266065"/>
                  <a:pt x="1881733" y="2233049"/>
                </a:cubicBezTo>
                <a:cubicBezTo>
                  <a:pt x="1885404" y="2227381"/>
                  <a:pt x="1892752" y="2216042"/>
                  <a:pt x="1896425" y="2210374"/>
                </a:cubicBezTo>
                <a:cubicBezTo>
                  <a:pt x="1925809" y="2165022"/>
                  <a:pt x="1956191" y="2124341"/>
                  <a:pt x="1991246" y="2082662"/>
                </a:cubicBezTo>
                <a:cubicBezTo>
                  <a:pt x="1999590" y="2075996"/>
                  <a:pt x="2015280" y="2057991"/>
                  <a:pt x="2014282" y="2053319"/>
                </a:cubicBezTo>
                <a:cubicBezTo>
                  <a:pt x="2014282" y="2053319"/>
                  <a:pt x="2014282" y="2053319"/>
                  <a:pt x="2013284" y="2048648"/>
                </a:cubicBezTo>
                <a:cubicBezTo>
                  <a:pt x="2013284" y="2048648"/>
                  <a:pt x="2018954" y="2052322"/>
                  <a:pt x="2018954" y="2052322"/>
                </a:cubicBezTo>
                <a:cubicBezTo>
                  <a:pt x="2022626" y="2046653"/>
                  <a:pt x="2027297" y="2045655"/>
                  <a:pt x="2026300" y="2040983"/>
                </a:cubicBezTo>
                <a:cubicBezTo>
                  <a:pt x="2030971" y="2039986"/>
                  <a:pt x="2029972" y="2035316"/>
                  <a:pt x="2029972" y="2035316"/>
                </a:cubicBezTo>
                <a:cubicBezTo>
                  <a:pt x="2029972" y="2035316"/>
                  <a:pt x="2029972" y="2035316"/>
                  <a:pt x="2025302" y="2036313"/>
                </a:cubicBezTo>
                <a:cubicBezTo>
                  <a:pt x="2039994" y="2013637"/>
                  <a:pt x="2060356" y="1994635"/>
                  <a:pt x="2079719" y="1970960"/>
                </a:cubicBezTo>
                <a:cubicBezTo>
                  <a:pt x="2090569" y="1958874"/>
                  <a:pt x="2098705" y="1949809"/>
                  <a:pt x="2104808" y="1943012"/>
                </a:cubicBezTo>
                <a:close/>
                <a:moveTo>
                  <a:pt x="5856125" y="1563605"/>
                </a:moveTo>
                <a:lnTo>
                  <a:pt x="5862009" y="1568282"/>
                </a:lnTo>
                <a:cubicBezTo>
                  <a:pt x="5862009" y="1568282"/>
                  <a:pt x="5856339" y="1564609"/>
                  <a:pt x="5856339" y="1564609"/>
                </a:cubicBezTo>
                <a:close/>
                <a:moveTo>
                  <a:pt x="5246583" y="1522365"/>
                </a:moveTo>
                <a:cubicBezTo>
                  <a:pt x="5241635" y="1531357"/>
                  <a:pt x="5271801" y="1546788"/>
                  <a:pt x="5292976" y="1557270"/>
                </a:cubicBezTo>
                <a:cubicBezTo>
                  <a:pt x="5314415" y="1584300"/>
                  <a:pt x="5350379" y="1604094"/>
                  <a:pt x="5381981" y="1629688"/>
                </a:cubicBezTo>
                <a:cubicBezTo>
                  <a:pt x="5378789" y="1629103"/>
                  <a:pt x="5378789" y="1629103"/>
                  <a:pt x="5378789" y="1629103"/>
                </a:cubicBezTo>
                <a:cubicBezTo>
                  <a:pt x="5376183" y="1625324"/>
                  <a:pt x="5372989" y="1624740"/>
                  <a:pt x="5369212" y="1627347"/>
                </a:cubicBezTo>
                <a:cubicBezTo>
                  <a:pt x="5369212" y="1627347"/>
                  <a:pt x="5371821" y="1631126"/>
                  <a:pt x="5375011" y="1631710"/>
                </a:cubicBezTo>
                <a:cubicBezTo>
                  <a:pt x="5342238" y="1612502"/>
                  <a:pt x="5297869" y="1584567"/>
                  <a:pt x="5272066" y="1563336"/>
                </a:cubicBezTo>
                <a:cubicBezTo>
                  <a:pt x="5247699" y="1552269"/>
                  <a:pt x="5223918" y="1538010"/>
                  <a:pt x="5204180" y="1537692"/>
                </a:cubicBezTo>
                <a:cubicBezTo>
                  <a:pt x="5281323" y="1584834"/>
                  <a:pt x="5337291" y="1621495"/>
                  <a:pt x="5381927" y="1665979"/>
                </a:cubicBezTo>
                <a:cubicBezTo>
                  <a:pt x="5400495" y="1672683"/>
                  <a:pt x="5429489" y="1694498"/>
                  <a:pt x="5437310" y="1705833"/>
                </a:cubicBezTo>
                <a:cubicBezTo>
                  <a:pt x="5424542" y="1703492"/>
                  <a:pt x="5435554" y="1715410"/>
                  <a:pt x="5428584" y="1717433"/>
                </a:cubicBezTo>
                <a:cubicBezTo>
                  <a:pt x="5436990" y="1725574"/>
                  <a:pt x="5440768" y="1722967"/>
                  <a:pt x="5445982" y="1730522"/>
                </a:cubicBezTo>
                <a:cubicBezTo>
                  <a:pt x="5461357" y="1736643"/>
                  <a:pt x="5436139" y="1712218"/>
                  <a:pt x="5454121" y="1722114"/>
                </a:cubicBezTo>
                <a:cubicBezTo>
                  <a:pt x="5488331" y="1751486"/>
                  <a:pt x="5507164" y="1774739"/>
                  <a:pt x="5545149" y="1801503"/>
                </a:cubicBezTo>
                <a:cubicBezTo>
                  <a:pt x="5552385" y="1816031"/>
                  <a:pt x="5569197" y="1832312"/>
                  <a:pt x="5589201" y="1849179"/>
                </a:cubicBezTo>
                <a:cubicBezTo>
                  <a:pt x="5606011" y="1865462"/>
                  <a:pt x="5625430" y="1885523"/>
                  <a:pt x="5635857" y="1900633"/>
                </a:cubicBezTo>
                <a:cubicBezTo>
                  <a:pt x="5624845" y="1888715"/>
                  <a:pt x="5621067" y="1891322"/>
                  <a:pt x="5617876" y="1890738"/>
                </a:cubicBezTo>
                <a:cubicBezTo>
                  <a:pt x="5620483" y="1894516"/>
                  <a:pt x="5617289" y="1893930"/>
                  <a:pt x="5616705" y="1897123"/>
                </a:cubicBezTo>
                <a:cubicBezTo>
                  <a:pt x="5633515" y="1913406"/>
                  <a:pt x="5635539" y="1920376"/>
                  <a:pt x="5652350" y="1936657"/>
                </a:cubicBezTo>
                <a:cubicBezTo>
                  <a:pt x="5655543" y="1937242"/>
                  <a:pt x="5655543" y="1937242"/>
                  <a:pt x="5661340" y="1941605"/>
                </a:cubicBezTo>
                <a:cubicBezTo>
                  <a:pt x="5665703" y="1935806"/>
                  <a:pt x="5657883" y="1924472"/>
                  <a:pt x="5666874" y="1929420"/>
                </a:cubicBezTo>
                <a:cubicBezTo>
                  <a:pt x="5683101" y="1948895"/>
                  <a:pt x="5693528" y="1964007"/>
                  <a:pt x="5707147" y="1979705"/>
                </a:cubicBezTo>
                <a:cubicBezTo>
                  <a:pt x="5720766" y="1995402"/>
                  <a:pt x="5734387" y="2011099"/>
                  <a:pt x="5756412" y="2034937"/>
                </a:cubicBezTo>
                <a:cubicBezTo>
                  <a:pt x="5756996" y="2031744"/>
                  <a:pt x="5760189" y="2032328"/>
                  <a:pt x="5762795" y="2036107"/>
                </a:cubicBezTo>
                <a:cubicBezTo>
                  <a:pt x="5779021" y="2055583"/>
                  <a:pt x="5776415" y="2051804"/>
                  <a:pt x="5789449" y="2070695"/>
                </a:cubicBezTo>
                <a:cubicBezTo>
                  <a:pt x="5794662" y="2078250"/>
                  <a:pt x="5803069" y="2086391"/>
                  <a:pt x="5808283" y="2093948"/>
                </a:cubicBezTo>
                <a:cubicBezTo>
                  <a:pt x="5835202" y="2145084"/>
                  <a:pt x="5875208" y="2178819"/>
                  <a:pt x="5910535" y="2238094"/>
                </a:cubicBezTo>
                <a:cubicBezTo>
                  <a:pt x="5913727" y="2238679"/>
                  <a:pt x="5918355" y="2249428"/>
                  <a:pt x="5924153" y="2253791"/>
                </a:cubicBezTo>
                <a:cubicBezTo>
                  <a:pt x="5923568" y="2256984"/>
                  <a:pt x="5934580" y="2268904"/>
                  <a:pt x="5927611" y="2270927"/>
                </a:cubicBezTo>
                <a:cubicBezTo>
                  <a:pt x="5921812" y="2266563"/>
                  <a:pt x="5908779" y="2247673"/>
                  <a:pt x="5904415" y="2253473"/>
                </a:cubicBezTo>
                <a:cubicBezTo>
                  <a:pt x="5911651" y="2268000"/>
                  <a:pt x="5920056" y="2276142"/>
                  <a:pt x="5924685" y="2286890"/>
                </a:cubicBezTo>
                <a:cubicBezTo>
                  <a:pt x="5932506" y="2298224"/>
                  <a:pt x="5940911" y="2306364"/>
                  <a:pt x="5949317" y="2314506"/>
                </a:cubicBezTo>
                <a:cubicBezTo>
                  <a:pt x="5957723" y="2322647"/>
                  <a:pt x="5945274" y="2300565"/>
                  <a:pt x="5949051" y="2297957"/>
                </a:cubicBezTo>
                <a:cubicBezTo>
                  <a:pt x="5949051" y="2297957"/>
                  <a:pt x="5954265" y="2305513"/>
                  <a:pt x="5958042" y="2302905"/>
                </a:cubicBezTo>
                <a:cubicBezTo>
                  <a:pt x="5961819" y="2300299"/>
                  <a:pt x="5952562" y="2278799"/>
                  <a:pt x="5967621" y="2304661"/>
                </a:cubicBezTo>
                <a:cubicBezTo>
                  <a:pt x="5965012" y="2300883"/>
                  <a:pt x="5965012" y="2300883"/>
                  <a:pt x="5965012" y="2300883"/>
                </a:cubicBezTo>
                <a:cubicBezTo>
                  <a:pt x="5965012" y="2300883"/>
                  <a:pt x="5964427" y="2304075"/>
                  <a:pt x="5964427" y="2304075"/>
                </a:cubicBezTo>
                <a:cubicBezTo>
                  <a:pt x="5963841" y="2307269"/>
                  <a:pt x="5963841" y="2307269"/>
                  <a:pt x="5963841" y="2307269"/>
                </a:cubicBezTo>
                <a:cubicBezTo>
                  <a:pt x="5966448" y="2311046"/>
                  <a:pt x="5966448" y="2311046"/>
                  <a:pt x="5969641" y="2311632"/>
                </a:cubicBezTo>
                <a:cubicBezTo>
                  <a:pt x="5963256" y="2310461"/>
                  <a:pt x="5978311" y="2336321"/>
                  <a:pt x="5982091" y="2333714"/>
                </a:cubicBezTo>
                <a:cubicBezTo>
                  <a:pt x="5981505" y="2336907"/>
                  <a:pt x="5984696" y="2337493"/>
                  <a:pt x="5987303" y="2341270"/>
                </a:cubicBezTo>
                <a:cubicBezTo>
                  <a:pt x="5987303" y="2341270"/>
                  <a:pt x="5987889" y="2338077"/>
                  <a:pt x="5985281" y="2334300"/>
                </a:cubicBezTo>
                <a:cubicBezTo>
                  <a:pt x="5985281" y="2334300"/>
                  <a:pt x="5985281" y="2334300"/>
                  <a:pt x="5985867" y="2331106"/>
                </a:cubicBezTo>
                <a:cubicBezTo>
                  <a:pt x="5995708" y="2349412"/>
                  <a:pt x="6030769" y="2392138"/>
                  <a:pt x="6031034" y="2408688"/>
                </a:cubicBezTo>
                <a:cubicBezTo>
                  <a:pt x="6019435" y="2399961"/>
                  <a:pt x="6008423" y="2388044"/>
                  <a:pt x="6004061" y="2393843"/>
                </a:cubicBezTo>
                <a:cubicBezTo>
                  <a:pt x="6006082" y="2400813"/>
                  <a:pt x="6013901" y="2412148"/>
                  <a:pt x="6004326" y="2410392"/>
                </a:cubicBezTo>
                <a:cubicBezTo>
                  <a:pt x="6011561" y="2424918"/>
                  <a:pt x="6018797" y="2439444"/>
                  <a:pt x="6026031" y="2453972"/>
                </a:cubicBezTo>
                <a:cubicBezTo>
                  <a:pt x="6029224" y="2454556"/>
                  <a:pt x="6024595" y="2443807"/>
                  <a:pt x="6029808" y="2451365"/>
                </a:cubicBezTo>
                <a:cubicBezTo>
                  <a:pt x="6033851" y="2465306"/>
                  <a:pt x="6041673" y="2476639"/>
                  <a:pt x="6047737" y="2497552"/>
                </a:cubicBezTo>
                <a:cubicBezTo>
                  <a:pt x="6064547" y="2513833"/>
                  <a:pt x="6070613" y="2534746"/>
                  <a:pt x="6086519" y="2573962"/>
                </a:cubicBezTo>
                <a:cubicBezTo>
                  <a:pt x="6080135" y="2572791"/>
                  <a:pt x="6082156" y="2579763"/>
                  <a:pt x="6082156" y="2579763"/>
                </a:cubicBezTo>
                <a:cubicBezTo>
                  <a:pt x="6092849" y="2611422"/>
                  <a:pt x="6106149" y="2646862"/>
                  <a:pt x="6113651" y="2677937"/>
                </a:cubicBezTo>
                <a:cubicBezTo>
                  <a:pt x="6123757" y="2712792"/>
                  <a:pt x="6134449" y="2744452"/>
                  <a:pt x="6143121" y="2769142"/>
                </a:cubicBezTo>
                <a:cubicBezTo>
                  <a:pt x="6139079" y="2755200"/>
                  <a:pt x="6146899" y="2766533"/>
                  <a:pt x="6149507" y="2770313"/>
                </a:cubicBezTo>
                <a:cubicBezTo>
                  <a:pt x="6150943" y="2780476"/>
                  <a:pt x="6157591" y="2798196"/>
                  <a:pt x="6151794" y="2793831"/>
                </a:cubicBezTo>
                <a:cubicBezTo>
                  <a:pt x="6160465" y="2818522"/>
                  <a:pt x="6165093" y="2829271"/>
                  <a:pt x="6172593" y="2860346"/>
                </a:cubicBezTo>
                <a:cubicBezTo>
                  <a:pt x="6170839" y="2869925"/>
                  <a:pt x="6169667" y="2876311"/>
                  <a:pt x="6171103" y="2886473"/>
                </a:cubicBezTo>
                <a:cubicBezTo>
                  <a:pt x="6176317" y="2894030"/>
                  <a:pt x="6179775" y="2911164"/>
                  <a:pt x="6180041" y="2927712"/>
                </a:cubicBezTo>
                <a:cubicBezTo>
                  <a:pt x="6183497" y="2944847"/>
                  <a:pt x="6187542" y="2958788"/>
                  <a:pt x="6193340" y="2963151"/>
                </a:cubicBezTo>
                <a:cubicBezTo>
                  <a:pt x="6195681" y="2950380"/>
                  <a:pt x="6193978" y="2923668"/>
                  <a:pt x="6188501" y="2899562"/>
                </a:cubicBezTo>
                <a:cubicBezTo>
                  <a:pt x="6183021" y="2875459"/>
                  <a:pt x="6174935" y="2847575"/>
                  <a:pt x="6168869" y="2826663"/>
                </a:cubicBezTo>
                <a:cubicBezTo>
                  <a:pt x="6166264" y="2822885"/>
                  <a:pt x="6164827" y="2812722"/>
                  <a:pt x="6165413" y="2809528"/>
                </a:cubicBezTo>
                <a:cubicBezTo>
                  <a:pt x="6147485" y="2763343"/>
                  <a:pt x="6152753" y="2734608"/>
                  <a:pt x="6141209" y="2689590"/>
                </a:cubicBezTo>
                <a:cubicBezTo>
                  <a:pt x="6109927" y="2644255"/>
                  <a:pt x="6103331" y="2590245"/>
                  <a:pt x="6069763" y="2521391"/>
                </a:cubicBezTo>
                <a:cubicBezTo>
                  <a:pt x="6076146" y="2522559"/>
                  <a:pt x="6072103" y="2508619"/>
                  <a:pt x="6075882" y="2506011"/>
                </a:cubicBezTo>
                <a:cubicBezTo>
                  <a:pt x="6071253" y="2495261"/>
                  <a:pt x="6064017" y="2480736"/>
                  <a:pt x="6059974" y="2466794"/>
                </a:cubicBezTo>
                <a:cubicBezTo>
                  <a:pt x="6062581" y="2470572"/>
                  <a:pt x="6062581" y="2470572"/>
                  <a:pt x="6062581" y="2470572"/>
                </a:cubicBezTo>
                <a:cubicBezTo>
                  <a:pt x="6065188" y="2474350"/>
                  <a:pt x="6065188" y="2474350"/>
                  <a:pt x="6065188" y="2474350"/>
                </a:cubicBezTo>
                <a:cubicBezTo>
                  <a:pt x="6065773" y="2471157"/>
                  <a:pt x="6066357" y="2467964"/>
                  <a:pt x="6063167" y="2467380"/>
                </a:cubicBezTo>
                <a:cubicBezTo>
                  <a:pt x="6060559" y="2463602"/>
                  <a:pt x="6060559" y="2463602"/>
                  <a:pt x="6060559" y="2463602"/>
                </a:cubicBezTo>
                <a:cubicBezTo>
                  <a:pt x="6061145" y="2460410"/>
                  <a:pt x="6061145" y="2460410"/>
                  <a:pt x="6061145" y="2460410"/>
                </a:cubicBezTo>
                <a:cubicBezTo>
                  <a:pt x="6062901" y="2450831"/>
                  <a:pt x="6047845" y="2424970"/>
                  <a:pt x="6030769" y="2392138"/>
                </a:cubicBezTo>
                <a:cubicBezTo>
                  <a:pt x="6010499" y="2358723"/>
                  <a:pt x="5988208" y="2318335"/>
                  <a:pt x="5967939" y="2284919"/>
                </a:cubicBezTo>
                <a:cubicBezTo>
                  <a:pt x="5960703" y="2270393"/>
                  <a:pt x="5958681" y="2263421"/>
                  <a:pt x="5950861" y="2252088"/>
                </a:cubicBezTo>
                <a:cubicBezTo>
                  <a:pt x="5927985" y="2214894"/>
                  <a:pt x="5898140" y="2179721"/>
                  <a:pt x="5874678" y="2145720"/>
                </a:cubicBezTo>
                <a:cubicBezTo>
                  <a:pt x="5869464" y="2138164"/>
                  <a:pt x="5868028" y="2128001"/>
                  <a:pt x="5862229" y="2123637"/>
                </a:cubicBezTo>
                <a:cubicBezTo>
                  <a:pt x="5862229" y="2123637"/>
                  <a:pt x="5865421" y="2124222"/>
                  <a:pt x="5864835" y="2127414"/>
                </a:cubicBezTo>
                <a:cubicBezTo>
                  <a:pt x="5864835" y="2127414"/>
                  <a:pt x="5868028" y="2128001"/>
                  <a:pt x="5868028" y="2128001"/>
                </a:cubicBezTo>
                <a:cubicBezTo>
                  <a:pt x="5865421" y="2124222"/>
                  <a:pt x="5865421" y="2124222"/>
                  <a:pt x="5862814" y="2120444"/>
                </a:cubicBezTo>
                <a:cubicBezTo>
                  <a:pt x="5860207" y="2116666"/>
                  <a:pt x="5860207" y="2116666"/>
                  <a:pt x="5860207" y="2116666"/>
                </a:cubicBezTo>
                <a:cubicBezTo>
                  <a:pt x="5866006" y="2121031"/>
                  <a:pt x="5879041" y="2139920"/>
                  <a:pt x="5888031" y="2144868"/>
                </a:cubicBezTo>
                <a:cubicBezTo>
                  <a:pt x="5891809" y="2142261"/>
                  <a:pt x="5883989" y="2130928"/>
                  <a:pt x="5876167" y="2119593"/>
                </a:cubicBezTo>
                <a:cubicBezTo>
                  <a:pt x="5879361" y="2120179"/>
                  <a:pt x="5879361" y="2120179"/>
                  <a:pt x="5879361" y="2120179"/>
                </a:cubicBezTo>
                <a:cubicBezTo>
                  <a:pt x="5881968" y="2123955"/>
                  <a:pt x="5881968" y="2123955"/>
                  <a:pt x="5881968" y="2123955"/>
                </a:cubicBezTo>
                <a:cubicBezTo>
                  <a:pt x="5885745" y="2121349"/>
                  <a:pt x="5882553" y="2120764"/>
                  <a:pt x="5879947" y="2116985"/>
                </a:cubicBezTo>
                <a:cubicBezTo>
                  <a:pt x="5879947" y="2116985"/>
                  <a:pt x="5877339" y="2113207"/>
                  <a:pt x="5877339" y="2113207"/>
                </a:cubicBezTo>
                <a:cubicBezTo>
                  <a:pt x="5877925" y="2110013"/>
                  <a:pt x="5890373" y="2132097"/>
                  <a:pt x="5888937" y="2121935"/>
                </a:cubicBezTo>
                <a:cubicBezTo>
                  <a:pt x="5875903" y="2103043"/>
                  <a:pt x="5860262" y="2080376"/>
                  <a:pt x="5847227" y="2061487"/>
                </a:cubicBezTo>
                <a:cubicBezTo>
                  <a:pt x="5834193" y="2042597"/>
                  <a:pt x="5823181" y="2030677"/>
                  <a:pt x="5815626" y="2035893"/>
                </a:cubicBezTo>
                <a:cubicBezTo>
                  <a:pt x="5816211" y="2032701"/>
                  <a:pt x="5813019" y="2032114"/>
                  <a:pt x="5813019" y="2032114"/>
                </a:cubicBezTo>
                <a:cubicBezTo>
                  <a:pt x="5813605" y="2028921"/>
                  <a:pt x="5810999" y="2025142"/>
                  <a:pt x="5807807" y="2024558"/>
                </a:cubicBezTo>
                <a:cubicBezTo>
                  <a:pt x="5807807" y="2024558"/>
                  <a:pt x="5807807" y="2024558"/>
                  <a:pt x="5807219" y="2027751"/>
                </a:cubicBezTo>
                <a:cubicBezTo>
                  <a:pt x="5807219" y="2027751"/>
                  <a:pt x="5809827" y="2031530"/>
                  <a:pt x="5809827" y="2031530"/>
                </a:cubicBezTo>
                <a:cubicBezTo>
                  <a:pt x="5806635" y="2030945"/>
                  <a:pt x="5800837" y="2026580"/>
                  <a:pt x="5792431" y="2018439"/>
                </a:cubicBezTo>
                <a:cubicBezTo>
                  <a:pt x="5788653" y="2021048"/>
                  <a:pt x="5781683" y="2023069"/>
                  <a:pt x="5778490" y="2022486"/>
                </a:cubicBezTo>
                <a:cubicBezTo>
                  <a:pt x="5757637" y="1992261"/>
                  <a:pt x="5740824" y="1975978"/>
                  <a:pt x="5713585" y="1944585"/>
                </a:cubicBezTo>
                <a:cubicBezTo>
                  <a:pt x="5708371" y="1937028"/>
                  <a:pt x="5702573" y="1932665"/>
                  <a:pt x="5693582" y="1927717"/>
                </a:cubicBezTo>
                <a:cubicBezTo>
                  <a:pt x="5663735" y="1892545"/>
                  <a:pt x="5633305" y="1860565"/>
                  <a:pt x="5602288" y="1831780"/>
                </a:cubicBezTo>
                <a:cubicBezTo>
                  <a:pt x="5568665" y="1799214"/>
                  <a:pt x="5537649" y="1770429"/>
                  <a:pt x="5510410" y="1739034"/>
                </a:cubicBezTo>
                <a:cubicBezTo>
                  <a:pt x="5513601" y="1739619"/>
                  <a:pt x="5513601" y="1739619"/>
                  <a:pt x="5513601" y="1739619"/>
                </a:cubicBezTo>
                <a:cubicBezTo>
                  <a:pt x="5516208" y="1743398"/>
                  <a:pt x="5519401" y="1743982"/>
                  <a:pt x="5519401" y="1743982"/>
                </a:cubicBezTo>
                <a:cubicBezTo>
                  <a:pt x="5519987" y="1740790"/>
                  <a:pt x="5517379" y="1737011"/>
                  <a:pt x="5514187" y="1736427"/>
                </a:cubicBezTo>
                <a:cubicBezTo>
                  <a:pt x="5511581" y="1732649"/>
                  <a:pt x="5511581" y="1732649"/>
                  <a:pt x="5508389" y="1732064"/>
                </a:cubicBezTo>
                <a:cubicBezTo>
                  <a:pt x="5508974" y="1728870"/>
                  <a:pt x="5512165" y="1729457"/>
                  <a:pt x="5514771" y="1733234"/>
                </a:cubicBezTo>
                <a:cubicBezTo>
                  <a:pt x="5537383" y="1753879"/>
                  <a:pt x="5570421" y="1789637"/>
                  <a:pt x="5602607" y="1812037"/>
                </a:cubicBezTo>
                <a:cubicBezTo>
                  <a:pt x="5605801" y="1812623"/>
                  <a:pt x="5612185" y="1813793"/>
                  <a:pt x="5604365" y="1802460"/>
                </a:cubicBezTo>
                <a:cubicBezTo>
                  <a:pt x="5597979" y="1801288"/>
                  <a:pt x="5589574" y="1793147"/>
                  <a:pt x="5577975" y="1784421"/>
                </a:cubicBezTo>
                <a:cubicBezTo>
                  <a:pt x="5585531" y="1779206"/>
                  <a:pt x="5555951" y="1760583"/>
                  <a:pt x="5541747" y="1748079"/>
                </a:cubicBezTo>
                <a:cubicBezTo>
                  <a:pt x="5502323" y="1711151"/>
                  <a:pt x="5460879" y="1667253"/>
                  <a:pt x="5413903" y="1635540"/>
                </a:cubicBezTo>
                <a:cubicBezTo>
                  <a:pt x="5408104" y="1631177"/>
                  <a:pt x="5404912" y="1630592"/>
                  <a:pt x="5399113" y="1626229"/>
                </a:cubicBezTo>
                <a:cubicBezTo>
                  <a:pt x="5381129" y="1616332"/>
                  <a:pt x="5353305" y="1588131"/>
                  <a:pt x="5340536" y="1585789"/>
                </a:cubicBezTo>
                <a:cubicBezTo>
                  <a:pt x="5344315" y="1583182"/>
                  <a:pt x="5341708" y="1579403"/>
                  <a:pt x="5336494" y="1571849"/>
                </a:cubicBezTo>
                <a:cubicBezTo>
                  <a:pt x="5329525" y="1573869"/>
                  <a:pt x="5305744" y="1559611"/>
                  <a:pt x="5305744" y="1559611"/>
                </a:cubicBezTo>
                <a:cubicBezTo>
                  <a:pt x="5312129" y="1560780"/>
                  <a:pt x="5312713" y="1557588"/>
                  <a:pt x="5312713" y="1557588"/>
                </a:cubicBezTo>
                <a:cubicBezTo>
                  <a:pt x="5286325" y="1539550"/>
                  <a:pt x="5270951" y="1533431"/>
                  <a:pt x="5246583" y="1522365"/>
                </a:cubicBezTo>
                <a:close/>
                <a:moveTo>
                  <a:pt x="4878235" y="1485529"/>
                </a:moveTo>
                <a:cubicBezTo>
                  <a:pt x="4875296" y="1484924"/>
                  <a:pt x="4872549" y="1485647"/>
                  <a:pt x="4870589" y="1490232"/>
                </a:cubicBezTo>
                <a:cubicBezTo>
                  <a:pt x="4867403" y="1496677"/>
                  <a:pt x="4871754" y="1502223"/>
                  <a:pt x="4876107" y="1507769"/>
                </a:cubicBezTo>
                <a:cubicBezTo>
                  <a:pt x="4881823" y="1513679"/>
                  <a:pt x="4888535" y="1521317"/>
                  <a:pt x="4892523" y="1528225"/>
                </a:cubicBezTo>
                <a:lnTo>
                  <a:pt x="4854485" y="1513109"/>
                </a:lnTo>
                <a:lnTo>
                  <a:pt x="4906663" y="1538241"/>
                </a:lnTo>
                <a:cubicBezTo>
                  <a:pt x="5019982" y="1601281"/>
                  <a:pt x="5124259" y="1674344"/>
                  <a:pt x="5219949" y="1757355"/>
                </a:cubicBezTo>
                <a:lnTo>
                  <a:pt x="5244849" y="1781311"/>
                </a:lnTo>
                <a:lnTo>
                  <a:pt x="5285425" y="1812833"/>
                </a:lnTo>
                <a:cubicBezTo>
                  <a:pt x="5332806" y="1853402"/>
                  <a:pt x="5378491" y="1896391"/>
                  <a:pt x="5422531" y="1941767"/>
                </a:cubicBezTo>
                <a:cubicBezTo>
                  <a:pt x="5425887" y="1945586"/>
                  <a:pt x="5426518" y="1948676"/>
                  <a:pt x="5427783" y="1954854"/>
                </a:cubicBezTo>
                <a:lnTo>
                  <a:pt x="5370401" y="1904986"/>
                </a:lnTo>
                <a:lnTo>
                  <a:pt x="5481735" y="2036160"/>
                </a:lnTo>
                <a:cubicBezTo>
                  <a:pt x="5536779" y="2108939"/>
                  <a:pt x="5599796" y="2176603"/>
                  <a:pt x="5639099" y="2260841"/>
                </a:cubicBezTo>
                <a:cubicBezTo>
                  <a:pt x="5738177" y="2476347"/>
                  <a:pt x="5832554" y="2693902"/>
                  <a:pt x="5880519" y="2928041"/>
                </a:cubicBezTo>
                <a:lnTo>
                  <a:pt x="5891569" y="2991409"/>
                </a:lnTo>
                <a:lnTo>
                  <a:pt x="5898861" y="3009164"/>
                </a:lnTo>
                <a:cubicBezTo>
                  <a:pt x="5901033" y="3017408"/>
                  <a:pt x="5902088" y="3025721"/>
                  <a:pt x="5902123" y="3033759"/>
                </a:cubicBezTo>
                <a:cubicBezTo>
                  <a:pt x="5907077" y="3105159"/>
                  <a:pt x="5918367" y="3177434"/>
                  <a:pt x="5917520" y="3250562"/>
                </a:cubicBezTo>
                <a:lnTo>
                  <a:pt x="5916015" y="3270366"/>
                </a:lnTo>
                <a:lnTo>
                  <a:pt x="5917712" y="3301456"/>
                </a:lnTo>
                <a:lnTo>
                  <a:pt x="5917722" y="3321050"/>
                </a:lnTo>
                <a:lnTo>
                  <a:pt x="5920837" y="3319470"/>
                </a:lnTo>
                <a:cubicBezTo>
                  <a:pt x="5927516" y="3313185"/>
                  <a:pt x="5928977" y="3302629"/>
                  <a:pt x="5938043" y="3297393"/>
                </a:cubicBezTo>
                <a:cubicBezTo>
                  <a:pt x="5944995" y="3331373"/>
                  <a:pt x="5943411" y="3364524"/>
                  <a:pt x="5940465" y="3397310"/>
                </a:cubicBezTo>
                <a:cubicBezTo>
                  <a:pt x="5923295" y="3624822"/>
                  <a:pt x="5885697" y="3846860"/>
                  <a:pt x="5799700" y="4058849"/>
                </a:cubicBezTo>
                <a:cubicBezTo>
                  <a:pt x="5738031" y="4207285"/>
                  <a:pt x="5662474" y="4347622"/>
                  <a:pt x="5565591" y="4474942"/>
                </a:cubicBezTo>
                <a:cubicBezTo>
                  <a:pt x="5536207" y="4513783"/>
                  <a:pt x="5497753" y="4542895"/>
                  <a:pt x="5478169" y="4588742"/>
                </a:cubicBezTo>
                <a:cubicBezTo>
                  <a:pt x="5473523" y="4600636"/>
                  <a:pt x="5462699" y="4613792"/>
                  <a:pt x="5480671" y="4622988"/>
                </a:cubicBezTo>
                <a:cubicBezTo>
                  <a:pt x="5498279" y="4633544"/>
                  <a:pt x="5500299" y="4615109"/>
                  <a:pt x="5508667" y="4605673"/>
                </a:cubicBezTo>
                <a:cubicBezTo>
                  <a:pt x="5516403" y="4593146"/>
                  <a:pt x="5523870" y="4576170"/>
                  <a:pt x="5545127" y="4573107"/>
                </a:cubicBezTo>
                <a:cubicBezTo>
                  <a:pt x="5512601" y="4656361"/>
                  <a:pt x="5452401" y="4717601"/>
                  <a:pt x="5400007" y="4782392"/>
                </a:cubicBezTo>
                <a:cubicBezTo>
                  <a:pt x="5365175" y="4819774"/>
                  <a:pt x="5322635" y="4847790"/>
                  <a:pt x="5292521" y="4889355"/>
                </a:cubicBezTo>
                <a:cubicBezTo>
                  <a:pt x="5336058" y="4863066"/>
                  <a:pt x="5367799" y="4826316"/>
                  <a:pt x="5403631" y="4790663"/>
                </a:cubicBezTo>
                <a:cubicBezTo>
                  <a:pt x="5456727" y="4745037"/>
                  <a:pt x="5498395" y="4687590"/>
                  <a:pt x="5540062" y="4630142"/>
                </a:cubicBezTo>
                <a:cubicBezTo>
                  <a:pt x="5653512" y="4473684"/>
                  <a:pt x="5755798" y="4309855"/>
                  <a:pt x="5835395" y="4132646"/>
                </a:cubicBezTo>
                <a:cubicBezTo>
                  <a:pt x="5844323" y="4110221"/>
                  <a:pt x="5857703" y="4087529"/>
                  <a:pt x="5860185" y="4061918"/>
                </a:cubicBezTo>
                <a:cubicBezTo>
                  <a:pt x="5845204" y="4057905"/>
                  <a:pt x="5844643" y="4070893"/>
                  <a:pt x="5841093" y="4078700"/>
                </a:cubicBezTo>
                <a:cubicBezTo>
                  <a:pt x="5777332" y="4229495"/>
                  <a:pt x="5699319" y="4373550"/>
                  <a:pt x="5603333" y="4508413"/>
                </a:cubicBezTo>
                <a:cubicBezTo>
                  <a:pt x="5598421" y="4515855"/>
                  <a:pt x="5595403" y="4532565"/>
                  <a:pt x="5582878" y="4524830"/>
                </a:cubicBezTo>
                <a:cubicBezTo>
                  <a:pt x="5570353" y="4517094"/>
                  <a:pt x="5578454" y="4503206"/>
                  <a:pt x="5585095" y="4494767"/>
                </a:cubicBezTo>
                <a:cubicBezTo>
                  <a:pt x="5614211" y="4451475"/>
                  <a:pt x="5648410" y="4411004"/>
                  <a:pt x="5674172" y="4363893"/>
                </a:cubicBezTo>
                <a:cubicBezTo>
                  <a:pt x="5784317" y="4159835"/>
                  <a:pt x="5881211" y="3950765"/>
                  <a:pt x="5923723" y="3721285"/>
                </a:cubicBezTo>
                <a:cubicBezTo>
                  <a:pt x="5956819" y="3543296"/>
                  <a:pt x="5962942" y="3362458"/>
                  <a:pt x="5954351" y="3182057"/>
                </a:cubicBezTo>
                <a:cubicBezTo>
                  <a:pt x="5952579" y="3145087"/>
                  <a:pt x="5951173" y="3106754"/>
                  <a:pt x="5955213" y="3069882"/>
                </a:cubicBezTo>
                <a:cubicBezTo>
                  <a:pt x="5997649" y="3352780"/>
                  <a:pt x="5981957" y="3634701"/>
                  <a:pt x="5905413" y="3914916"/>
                </a:cubicBezTo>
                <a:cubicBezTo>
                  <a:pt x="5924311" y="3909760"/>
                  <a:pt x="5921881" y="3891591"/>
                  <a:pt x="5937521" y="3876803"/>
                </a:cubicBezTo>
                <a:cubicBezTo>
                  <a:pt x="5924383" y="3925837"/>
                  <a:pt x="5913071" y="3968061"/>
                  <a:pt x="5898035" y="4007827"/>
                </a:cubicBezTo>
                <a:cubicBezTo>
                  <a:pt x="5874802" y="4067294"/>
                  <a:pt x="5850207" y="4126396"/>
                  <a:pt x="5827971" y="4187589"/>
                </a:cubicBezTo>
                <a:cubicBezTo>
                  <a:pt x="5825515" y="4191311"/>
                  <a:pt x="5817511" y="4199385"/>
                  <a:pt x="5826681" y="4203302"/>
                </a:cubicBezTo>
                <a:cubicBezTo>
                  <a:pt x="5834123" y="4208217"/>
                  <a:pt x="5836677" y="4198681"/>
                  <a:pt x="5839500" y="4193599"/>
                </a:cubicBezTo>
                <a:cubicBezTo>
                  <a:pt x="5874919" y="4121338"/>
                  <a:pt x="5915055" y="4053263"/>
                  <a:pt x="5929413" y="3972440"/>
                </a:cubicBezTo>
                <a:cubicBezTo>
                  <a:pt x="5931433" y="3954003"/>
                  <a:pt x="5946077" y="3937490"/>
                  <a:pt x="5953909" y="3919150"/>
                </a:cubicBezTo>
                <a:cubicBezTo>
                  <a:pt x="5988697" y="3843802"/>
                  <a:pt x="5993155" y="3761787"/>
                  <a:pt x="6006151" y="3680598"/>
                </a:cubicBezTo>
                <a:cubicBezTo>
                  <a:pt x="6032801" y="3499423"/>
                  <a:pt x="6043375" y="3318318"/>
                  <a:pt x="6033787" y="3136190"/>
                </a:cubicBezTo>
                <a:lnTo>
                  <a:pt x="6028315" y="3093047"/>
                </a:lnTo>
                <a:lnTo>
                  <a:pt x="6025816" y="3080224"/>
                </a:lnTo>
                <a:cubicBezTo>
                  <a:pt x="5935491" y="2657444"/>
                  <a:pt x="5757041" y="2277825"/>
                  <a:pt x="5462620" y="1953402"/>
                </a:cubicBezTo>
                <a:cubicBezTo>
                  <a:pt x="5354097" y="1834635"/>
                  <a:pt x="5233654" y="1726527"/>
                  <a:pt x="5104061" y="1632541"/>
                </a:cubicBezTo>
                <a:cubicBezTo>
                  <a:pt x="5070486" y="1608282"/>
                  <a:pt x="5036425" y="1584127"/>
                  <a:pt x="5003371" y="1558743"/>
                </a:cubicBezTo>
                <a:lnTo>
                  <a:pt x="4962275" y="1523505"/>
                </a:lnTo>
                <a:lnTo>
                  <a:pt x="4951211" y="1516212"/>
                </a:lnTo>
                <a:cubicBezTo>
                  <a:pt x="4931244" y="1503565"/>
                  <a:pt x="4908091" y="1497361"/>
                  <a:pt x="4887030" y="1488798"/>
                </a:cubicBezTo>
                <a:cubicBezTo>
                  <a:pt x="4884306" y="1488068"/>
                  <a:pt x="4881175" y="1486134"/>
                  <a:pt x="4878235" y="1485529"/>
                </a:cubicBezTo>
                <a:close/>
                <a:moveTo>
                  <a:pt x="2488089" y="1468873"/>
                </a:moveTo>
                <a:lnTo>
                  <a:pt x="2483339" y="1472039"/>
                </a:lnTo>
                <a:lnTo>
                  <a:pt x="2486645" y="1469475"/>
                </a:lnTo>
                <a:close/>
                <a:moveTo>
                  <a:pt x="2428360" y="1430993"/>
                </a:moveTo>
                <a:lnTo>
                  <a:pt x="2428663" y="1432410"/>
                </a:lnTo>
                <a:cubicBezTo>
                  <a:pt x="2428663" y="1432410"/>
                  <a:pt x="2428663" y="1432410"/>
                  <a:pt x="2423991" y="1433409"/>
                </a:cubicBezTo>
                <a:close/>
                <a:moveTo>
                  <a:pt x="3312724" y="1415766"/>
                </a:moveTo>
                <a:cubicBezTo>
                  <a:pt x="3298724" y="1415532"/>
                  <a:pt x="3275527" y="1423378"/>
                  <a:pt x="3256489" y="1428825"/>
                </a:cubicBezTo>
                <a:cubicBezTo>
                  <a:pt x="3236572" y="1437551"/>
                  <a:pt x="3220815" y="1443875"/>
                  <a:pt x="3219056" y="1450437"/>
                </a:cubicBezTo>
                <a:cubicBezTo>
                  <a:pt x="3233935" y="1447393"/>
                  <a:pt x="3249693" y="1441068"/>
                  <a:pt x="3264571" y="1438022"/>
                </a:cubicBezTo>
                <a:cubicBezTo>
                  <a:pt x="3226495" y="1448914"/>
                  <a:pt x="3187540" y="1463087"/>
                  <a:pt x="3145305" y="1476381"/>
                </a:cubicBezTo>
                <a:cubicBezTo>
                  <a:pt x="3132183" y="1472865"/>
                  <a:pt x="3100669" y="1485515"/>
                  <a:pt x="3078993" y="1500802"/>
                </a:cubicBezTo>
                <a:cubicBezTo>
                  <a:pt x="3063234" y="1507127"/>
                  <a:pt x="3043317" y="1515853"/>
                  <a:pt x="3032598" y="1516496"/>
                </a:cubicBezTo>
                <a:cubicBezTo>
                  <a:pt x="3030840" y="1523057"/>
                  <a:pt x="3019241" y="1526981"/>
                  <a:pt x="3010922" y="1531783"/>
                </a:cubicBezTo>
                <a:cubicBezTo>
                  <a:pt x="2397416" y="1813901"/>
                  <a:pt x="1938644" y="2397651"/>
                  <a:pt x="1851594" y="3116159"/>
                </a:cubicBezTo>
                <a:cubicBezTo>
                  <a:pt x="1816245" y="3405532"/>
                  <a:pt x="1842815" y="3686884"/>
                  <a:pt x="1924097" y="3947739"/>
                </a:cubicBezTo>
                <a:cubicBezTo>
                  <a:pt x="2106925" y="4538160"/>
                  <a:pt x="2556758" y="5024337"/>
                  <a:pt x="3149544" y="5239426"/>
                </a:cubicBezTo>
                <a:cubicBezTo>
                  <a:pt x="3191309" y="5254132"/>
                  <a:pt x="3229793" y="5267959"/>
                  <a:pt x="3272436" y="5279386"/>
                </a:cubicBezTo>
                <a:cubicBezTo>
                  <a:pt x="3272436" y="5279386"/>
                  <a:pt x="3271557" y="5282667"/>
                  <a:pt x="3274837" y="5283546"/>
                </a:cubicBezTo>
                <a:cubicBezTo>
                  <a:pt x="3284679" y="5286183"/>
                  <a:pt x="3284679" y="5286183"/>
                  <a:pt x="3284679" y="5286183"/>
                </a:cubicBezTo>
                <a:cubicBezTo>
                  <a:pt x="3284679" y="5286183"/>
                  <a:pt x="3287958" y="5287061"/>
                  <a:pt x="3288837" y="5283781"/>
                </a:cubicBezTo>
                <a:lnTo>
                  <a:pt x="3380685" y="5308392"/>
                </a:lnTo>
                <a:cubicBezTo>
                  <a:pt x="3453730" y="5324447"/>
                  <a:pt x="3524373" y="5336344"/>
                  <a:pt x="3599176" y="5345842"/>
                </a:cubicBezTo>
                <a:cubicBezTo>
                  <a:pt x="3840865" y="5375442"/>
                  <a:pt x="4079979" y="5362166"/>
                  <a:pt x="4305801" y="5306654"/>
                </a:cubicBezTo>
                <a:cubicBezTo>
                  <a:pt x="4432271" y="5280773"/>
                  <a:pt x="4559857" y="5237611"/>
                  <a:pt x="4682641" y="5186132"/>
                </a:cubicBezTo>
                <a:cubicBezTo>
                  <a:pt x="4678481" y="5188533"/>
                  <a:pt x="4678481" y="5188533"/>
                  <a:pt x="4677601" y="5191813"/>
                </a:cubicBezTo>
                <a:cubicBezTo>
                  <a:pt x="4689201" y="5187890"/>
                  <a:pt x="4713277" y="5176762"/>
                  <a:pt x="4733195" y="5168036"/>
                </a:cubicBezTo>
                <a:cubicBezTo>
                  <a:pt x="4745671" y="5160831"/>
                  <a:pt x="4757271" y="5156907"/>
                  <a:pt x="4762309" y="5151226"/>
                </a:cubicBezTo>
                <a:cubicBezTo>
                  <a:pt x="4791423" y="5134417"/>
                  <a:pt x="4823817" y="5118487"/>
                  <a:pt x="4852933" y="5101678"/>
                </a:cubicBezTo>
                <a:cubicBezTo>
                  <a:pt x="4864531" y="5097753"/>
                  <a:pt x="4877009" y="5090549"/>
                  <a:pt x="4886205" y="5082466"/>
                </a:cubicBezTo>
                <a:cubicBezTo>
                  <a:pt x="4985149" y="5028114"/>
                  <a:pt x="5076887" y="4961284"/>
                  <a:pt x="5167103" y="4887015"/>
                </a:cubicBezTo>
                <a:cubicBezTo>
                  <a:pt x="5142791" y="4912143"/>
                  <a:pt x="5118479" y="4937271"/>
                  <a:pt x="5099205" y="4956718"/>
                </a:cubicBezTo>
                <a:cubicBezTo>
                  <a:pt x="5092645" y="4954959"/>
                  <a:pt x="5082569" y="4966322"/>
                  <a:pt x="5079289" y="4965443"/>
                </a:cubicBezTo>
                <a:cubicBezTo>
                  <a:pt x="5055855" y="4987291"/>
                  <a:pt x="5021703" y="5009782"/>
                  <a:pt x="5004830" y="5033389"/>
                </a:cubicBezTo>
                <a:cubicBezTo>
                  <a:pt x="5017309" y="5026183"/>
                  <a:pt x="5033945" y="5016579"/>
                  <a:pt x="5039627" y="5021617"/>
                </a:cubicBezTo>
                <a:cubicBezTo>
                  <a:pt x="5057143" y="5008731"/>
                  <a:pt x="5097211" y="4977279"/>
                  <a:pt x="5104007" y="4965035"/>
                </a:cubicBezTo>
                <a:cubicBezTo>
                  <a:pt x="5112326" y="4960233"/>
                  <a:pt x="5119767" y="4958711"/>
                  <a:pt x="5123925" y="4956309"/>
                </a:cubicBezTo>
                <a:cubicBezTo>
                  <a:pt x="5142320" y="4940144"/>
                  <a:pt x="5153275" y="4925499"/>
                  <a:pt x="5168389" y="4908456"/>
                </a:cubicBezTo>
                <a:cubicBezTo>
                  <a:pt x="5181747" y="4897970"/>
                  <a:pt x="5207581" y="4880282"/>
                  <a:pt x="5221817" y="4866518"/>
                </a:cubicBezTo>
                <a:cubicBezTo>
                  <a:pt x="5226855" y="4860837"/>
                  <a:pt x="5224452" y="4856678"/>
                  <a:pt x="5229491" y="4850995"/>
                </a:cubicBezTo>
                <a:cubicBezTo>
                  <a:pt x="5234529" y="4845314"/>
                  <a:pt x="5250287" y="4838989"/>
                  <a:pt x="5255325" y="4833307"/>
                </a:cubicBezTo>
                <a:cubicBezTo>
                  <a:pt x="5273721" y="4817141"/>
                  <a:pt x="5276357" y="4807300"/>
                  <a:pt x="5282919" y="4809059"/>
                </a:cubicBezTo>
                <a:cubicBezTo>
                  <a:pt x="5289714" y="4796816"/>
                  <a:pt x="5304828" y="4779770"/>
                  <a:pt x="5300025" y="4771452"/>
                </a:cubicBezTo>
                <a:cubicBezTo>
                  <a:pt x="5293229" y="4783696"/>
                  <a:pt x="5290828" y="4779536"/>
                  <a:pt x="5287549" y="4778657"/>
                </a:cubicBezTo>
                <a:cubicBezTo>
                  <a:pt x="5535469" y="4535697"/>
                  <a:pt x="5723529" y="4227476"/>
                  <a:pt x="5820215" y="3866642"/>
                </a:cubicBezTo>
                <a:lnTo>
                  <a:pt x="5820377" y="3865901"/>
                </a:lnTo>
                <a:lnTo>
                  <a:pt x="5786815" y="3962149"/>
                </a:lnTo>
                <a:cubicBezTo>
                  <a:pt x="5759509" y="4027726"/>
                  <a:pt x="5725426" y="4090021"/>
                  <a:pt x="5689529" y="4151358"/>
                </a:cubicBezTo>
                <a:lnTo>
                  <a:pt x="5652275" y="4213857"/>
                </a:lnTo>
                <a:lnTo>
                  <a:pt x="5648119" y="4223529"/>
                </a:lnTo>
                <a:cubicBezTo>
                  <a:pt x="5556231" y="4415569"/>
                  <a:pt x="5434887" y="4589609"/>
                  <a:pt x="5290656" y="4740814"/>
                </a:cubicBezTo>
                <a:cubicBezTo>
                  <a:pt x="5292413" y="4734255"/>
                  <a:pt x="5296573" y="4731854"/>
                  <a:pt x="5293293" y="4730974"/>
                </a:cubicBezTo>
                <a:cubicBezTo>
                  <a:pt x="5267459" y="4748662"/>
                  <a:pt x="5268980" y="4756103"/>
                  <a:pt x="5252987" y="4776428"/>
                </a:cubicBezTo>
                <a:cubicBezTo>
                  <a:pt x="5237872" y="4793472"/>
                  <a:pt x="5218599" y="4812919"/>
                  <a:pt x="5200205" y="4829085"/>
                </a:cubicBezTo>
                <a:cubicBezTo>
                  <a:pt x="5192765" y="4830607"/>
                  <a:pt x="5169333" y="4852454"/>
                  <a:pt x="5167573" y="4859015"/>
                </a:cubicBezTo>
                <a:cubicBezTo>
                  <a:pt x="5164293" y="4858136"/>
                  <a:pt x="5164293" y="4858136"/>
                  <a:pt x="5164293" y="4858136"/>
                </a:cubicBezTo>
                <a:cubicBezTo>
                  <a:pt x="5163415" y="4861416"/>
                  <a:pt x="5163415" y="4861416"/>
                  <a:pt x="5163415" y="4861416"/>
                </a:cubicBezTo>
                <a:cubicBezTo>
                  <a:pt x="5160135" y="4860538"/>
                  <a:pt x="5160135" y="4860538"/>
                  <a:pt x="5159255" y="4863817"/>
                </a:cubicBezTo>
                <a:cubicBezTo>
                  <a:pt x="5158377" y="4867098"/>
                  <a:pt x="5158377" y="4867098"/>
                  <a:pt x="5154217" y="4869499"/>
                </a:cubicBezTo>
                <a:cubicBezTo>
                  <a:pt x="5150057" y="4871900"/>
                  <a:pt x="5140859" y="4879984"/>
                  <a:pt x="5139981" y="4883264"/>
                </a:cubicBezTo>
                <a:cubicBezTo>
                  <a:pt x="5122465" y="4896150"/>
                  <a:pt x="5104949" y="4909035"/>
                  <a:pt x="5089836" y="4926080"/>
                </a:cubicBezTo>
                <a:cubicBezTo>
                  <a:pt x="5081517" y="4930882"/>
                  <a:pt x="5073198" y="4935686"/>
                  <a:pt x="5068160" y="4941369"/>
                </a:cubicBezTo>
                <a:cubicBezTo>
                  <a:pt x="5050645" y="4954253"/>
                  <a:pt x="5033129" y="4967138"/>
                  <a:pt x="5019772" y="4977623"/>
                </a:cubicBezTo>
                <a:cubicBezTo>
                  <a:pt x="5019772" y="4977623"/>
                  <a:pt x="5020651" y="4974342"/>
                  <a:pt x="5020651" y="4974342"/>
                </a:cubicBezTo>
                <a:cubicBezTo>
                  <a:pt x="5016491" y="4976743"/>
                  <a:pt x="5012333" y="4979146"/>
                  <a:pt x="5011455" y="4982425"/>
                </a:cubicBezTo>
                <a:cubicBezTo>
                  <a:pt x="4802143" y="5133774"/>
                  <a:pt x="4561379" y="5245050"/>
                  <a:pt x="4305801" y="5306654"/>
                </a:cubicBezTo>
                <a:cubicBezTo>
                  <a:pt x="4014782" y="5369308"/>
                  <a:pt x="3709183" y="5368285"/>
                  <a:pt x="3402360" y="5293105"/>
                </a:cubicBezTo>
                <a:cubicBezTo>
                  <a:pt x="3403239" y="5289824"/>
                  <a:pt x="3403239" y="5289824"/>
                  <a:pt x="3404117" y="5286544"/>
                </a:cubicBezTo>
                <a:cubicBezTo>
                  <a:pt x="3450920" y="5295568"/>
                  <a:pt x="3475876" y="5281161"/>
                  <a:pt x="3508914" y="5275951"/>
                </a:cubicBezTo>
                <a:cubicBezTo>
                  <a:pt x="3508914" y="5275951"/>
                  <a:pt x="3503232" y="5270912"/>
                  <a:pt x="3496671" y="5269154"/>
                </a:cubicBezTo>
                <a:cubicBezTo>
                  <a:pt x="3511551" y="5266108"/>
                  <a:pt x="3536915" y="5276421"/>
                  <a:pt x="3557475" y="5278414"/>
                </a:cubicBezTo>
                <a:cubicBezTo>
                  <a:pt x="3575633" y="5276248"/>
                  <a:pt x="3604513" y="5273439"/>
                  <a:pt x="3604513" y="5273439"/>
                </a:cubicBezTo>
                <a:cubicBezTo>
                  <a:pt x="3602991" y="5265999"/>
                  <a:pt x="3589869" y="5262484"/>
                  <a:pt x="3573468" y="5258088"/>
                </a:cubicBezTo>
                <a:cubicBezTo>
                  <a:pt x="3574346" y="5254808"/>
                  <a:pt x="3577628" y="5255687"/>
                  <a:pt x="3577628" y="5255687"/>
                </a:cubicBezTo>
                <a:cubicBezTo>
                  <a:pt x="3580907" y="5256567"/>
                  <a:pt x="3580907" y="5256567"/>
                  <a:pt x="3580907" y="5256567"/>
                </a:cubicBezTo>
                <a:cubicBezTo>
                  <a:pt x="3580907" y="5256567"/>
                  <a:pt x="3584189" y="5257445"/>
                  <a:pt x="3584189" y="5257445"/>
                </a:cubicBezTo>
                <a:cubicBezTo>
                  <a:pt x="3584189" y="5257445"/>
                  <a:pt x="3587468" y="5258324"/>
                  <a:pt x="3590749" y="5259203"/>
                </a:cubicBezTo>
                <a:cubicBezTo>
                  <a:pt x="3591627" y="5255923"/>
                  <a:pt x="3591627" y="5255923"/>
                  <a:pt x="3588347" y="5255045"/>
                </a:cubicBezTo>
                <a:cubicBezTo>
                  <a:pt x="3588347" y="5255045"/>
                  <a:pt x="3585065" y="5254166"/>
                  <a:pt x="3585065" y="5254166"/>
                </a:cubicBezTo>
                <a:cubicBezTo>
                  <a:pt x="3581787" y="5253286"/>
                  <a:pt x="3581787" y="5253286"/>
                  <a:pt x="3581787" y="5253286"/>
                </a:cubicBezTo>
                <a:cubicBezTo>
                  <a:pt x="3603227" y="5252000"/>
                  <a:pt x="3576983" y="5244968"/>
                  <a:pt x="3572825" y="5247369"/>
                </a:cubicBezTo>
                <a:cubicBezTo>
                  <a:pt x="3569546" y="5246491"/>
                  <a:pt x="3568666" y="5249771"/>
                  <a:pt x="3568666" y="5249771"/>
                </a:cubicBezTo>
                <a:cubicBezTo>
                  <a:pt x="3568666" y="5249771"/>
                  <a:pt x="3571945" y="5250649"/>
                  <a:pt x="3571945" y="5250649"/>
                </a:cubicBezTo>
                <a:cubicBezTo>
                  <a:pt x="3574346" y="5254808"/>
                  <a:pt x="3574346" y="5254808"/>
                  <a:pt x="3574346" y="5254808"/>
                </a:cubicBezTo>
                <a:cubicBezTo>
                  <a:pt x="3574346" y="5254808"/>
                  <a:pt x="3567787" y="5253050"/>
                  <a:pt x="3564507" y="5252171"/>
                </a:cubicBezTo>
                <a:cubicBezTo>
                  <a:pt x="3561226" y="5251293"/>
                  <a:pt x="3561226" y="5251293"/>
                  <a:pt x="3561226" y="5251293"/>
                </a:cubicBezTo>
                <a:cubicBezTo>
                  <a:pt x="3538264" y="5245140"/>
                  <a:pt x="3523621" y="5234185"/>
                  <a:pt x="3539378" y="5227860"/>
                </a:cubicBezTo>
                <a:cubicBezTo>
                  <a:pt x="3555779" y="5232255"/>
                  <a:pt x="3556660" y="5228975"/>
                  <a:pt x="3579620" y="5235127"/>
                </a:cubicBezTo>
                <a:cubicBezTo>
                  <a:pt x="3584659" y="5229445"/>
                  <a:pt x="3571539" y="5225930"/>
                  <a:pt x="3570016" y="5218490"/>
                </a:cubicBezTo>
                <a:cubicBezTo>
                  <a:pt x="3602174" y="5216559"/>
                  <a:pt x="3653138" y="5223183"/>
                  <a:pt x="3657531" y="5206782"/>
                </a:cubicBezTo>
                <a:cubicBezTo>
                  <a:pt x="3657531" y="5206782"/>
                  <a:pt x="3660813" y="5207661"/>
                  <a:pt x="3660813" y="5207661"/>
                </a:cubicBezTo>
                <a:cubicBezTo>
                  <a:pt x="3660813" y="5207661"/>
                  <a:pt x="3667372" y="5209419"/>
                  <a:pt x="3667372" y="5209419"/>
                </a:cubicBezTo>
                <a:cubicBezTo>
                  <a:pt x="3671532" y="5207018"/>
                  <a:pt x="3674811" y="5207897"/>
                  <a:pt x="3671532" y="5207018"/>
                </a:cubicBezTo>
                <a:cubicBezTo>
                  <a:pt x="3678971" y="5205495"/>
                  <a:pt x="3688811" y="5208131"/>
                  <a:pt x="3710251" y="5206844"/>
                </a:cubicBezTo>
                <a:cubicBezTo>
                  <a:pt x="3717691" y="5205323"/>
                  <a:pt x="3720971" y="5206202"/>
                  <a:pt x="3724251" y="5207082"/>
                </a:cubicBezTo>
                <a:cubicBezTo>
                  <a:pt x="3724251" y="5207082"/>
                  <a:pt x="3728411" y="5204679"/>
                  <a:pt x="3728411" y="5204679"/>
                </a:cubicBezTo>
                <a:cubicBezTo>
                  <a:pt x="3731689" y="5205559"/>
                  <a:pt x="3731689" y="5205559"/>
                  <a:pt x="3731689" y="5205559"/>
                </a:cubicBezTo>
                <a:cubicBezTo>
                  <a:pt x="3734971" y="5206438"/>
                  <a:pt x="3732569" y="5202278"/>
                  <a:pt x="3732569" y="5202278"/>
                </a:cubicBezTo>
                <a:cubicBezTo>
                  <a:pt x="3735849" y="5203156"/>
                  <a:pt x="3735849" y="5203156"/>
                  <a:pt x="3735849" y="5203156"/>
                </a:cubicBezTo>
                <a:cubicBezTo>
                  <a:pt x="3736729" y="5199877"/>
                  <a:pt x="3749851" y="5203393"/>
                  <a:pt x="3750729" y="5200112"/>
                </a:cubicBezTo>
                <a:cubicBezTo>
                  <a:pt x="3733448" y="5198998"/>
                  <a:pt x="3747448" y="5199234"/>
                  <a:pt x="3741767" y="5194194"/>
                </a:cubicBezTo>
                <a:cubicBezTo>
                  <a:pt x="3762327" y="5196187"/>
                  <a:pt x="3736085" y="5189156"/>
                  <a:pt x="3750085" y="5189392"/>
                </a:cubicBezTo>
                <a:cubicBezTo>
                  <a:pt x="3770646" y="5191385"/>
                  <a:pt x="3771525" y="5188105"/>
                  <a:pt x="3780485" y="5194022"/>
                </a:cubicBezTo>
                <a:cubicBezTo>
                  <a:pt x="3783123" y="5184181"/>
                  <a:pt x="3830805" y="5189925"/>
                  <a:pt x="3866245" y="5188875"/>
                </a:cubicBezTo>
                <a:cubicBezTo>
                  <a:pt x="3869525" y="5189754"/>
                  <a:pt x="3876965" y="5188230"/>
                  <a:pt x="3887685" y="5187588"/>
                </a:cubicBezTo>
                <a:cubicBezTo>
                  <a:pt x="3919843" y="5185657"/>
                  <a:pt x="3941283" y="5184371"/>
                  <a:pt x="3959442" y="5182205"/>
                </a:cubicBezTo>
                <a:cubicBezTo>
                  <a:pt x="3966881" y="5180683"/>
                  <a:pt x="3962723" y="5183084"/>
                  <a:pt x="3969282" y="5184842"/>
                </a:cubicBezTo>
                <a:cubicBezTo>
                  <a:pt x="3970163" y="5181561"/>
                  <a:pt x="3974321" y="5179160"/>
                  <a:pt x="3977601" y="5180038"/>
                </a:cubicBezTo>
                <a:cubicBezTo>
                  <a:pt x="3980882" y="5180918"/>
                  <a:pt x="3969282" y="5184842"/>
                  <a:pt x="3980003" y="5184199"/>
                </a:cubicBezTo>
                <a:cubicBezTo>
                  <a:pt x="3999041" y="5178752"/>
                  <a:pt x="4001441" y="5182911"/>
                  <a:pt x="4031200" y="5176823"/>
                </a:cubicBezTo>
                <a:cubicBezTo>
                  <a:pt x="4029443" y="5183383"/>
                  <a:pt x="4029443" y="5183383"/>
                  <a:pt x="4029443" y="5183383"/>
                </a:cubicBezTo>
                <a:cubicBezTo>
                  <a:pt x="4047601" y="5181216"/>
                  <a:pt x="4055041" y="5179694"/>
                  <a:pt x="4041919" y="5176178"/>
                </a:cubicBezTo>
                <a:cubicBezTo>
                  <a:pt x="4053518" y="5172254"/>
                  <a:pt x="4055041" y="5179694"/>
                  <a:pt x="4067519" y="5172490"/>
                </a:cubicBezTo>
                <a:cubicBezTo>
                  <a:pt x="4063359" y="5174891"/>
                  <a:pt x="4066640" y="5175770"/>
                  <a:pt x="4070798" y="5173369"/>
                </a:cubicBezTo>
                <a:cubicBezTo>
                  <a:pt x="4069920" y="5176648"/>
                  <a:pt x="4069920" y="5176648"/>
                  <a:pt x="4069920" y="5176648"/>
                </a:cubicBezTo>
                <a:cubicBezTo>
                  <a:pt x="4065760" y="5179051"/>
                  <a:pt x="4069041" y="5179929"/>
                  <a:pt x="4069041" y="5179929"/>
                </a:cubicBezTo>
                <a:cubicBezTo>
                  <a:pt x="4072321" y="5180808"/>
                  <a:pt x="4072321" y="5180808"/>
                  <a:pt x="4072321" y="5180808"/>
                </a:cubicBezTo>
                <a:cubicBezTo>
                  <a:pt x="4057442" y="5183854"/>
                  <a:pt x="4078003" y="5185846"/>
                  <a:pt x="4089601" y="5181922"/>
                </a:cubicBezTo>
                <a:cubicBezTo>
                  <a:pt x="4088723" y="5185204"/>
                  <a:pt x="4088723" y="5185204"/>
                  <a:pt x="4088723" y="5185204"/>
                </a:cubicBezTo>
                <a:cubicBezTo>
                  <a:pt x="4088723" y="5185204"/>
                  <a:pt x="4088723" y="5185204"/>
                  <a:pt x="4092003" y="5186082"/>
                </a:cubicBezTo>
                <a:cubicBezTo>
                  <a:pt x="4092003" y="5186082"/>
                  <a:pt x="4096162" y="5183681"/>
                  <a:pt x="4096162" y="5183681"/>
                </a:cubicBezTo>
                <a:cubicBezTo>
                  <a:pt x="4114321" y="5181514"/>
                  <a:pt x="4139919" y="5177828"/>
                  <a:pt x="4165519" y="5174139"/>
                </a:cubicBezTo>
                <a:cubicBezTo>
                  <a:pt x="4191995" y="5167169"/>
                  <a:pt x="4218473" y="5160202"/>
                  <a:pt x="4237513" y="5154755"/>
                </a:cubicBezTo>
                <a:cubicBezTo>
                  <a:pt x="4244511" y="5154873"/>
                  <a:pt x="4253811" y="5152971"/>
                  <a:pt x="4264671" y="5150166"/>
                </a:cubicBezTo>
                <a:lnTo>
                  <a:pt x="4275426" y="5147224"/>
                </a:lnTo>
                <a:lnTo>
                  <a:pt x="4225547" y="5155482"/>
                </a:lnTo>
                <a:cubicBezTo>
                  <a:pt x="4078476" y="5175336"/>
                  <a:pt x="3929093" y="5177603"/>
                  <a:pt x="3777147" y="5162641"/>
                </a:cubicBezTo>
                <a:cubicBezTo>
                  <a:pt x="3719477" y="5157145"/>
                  <a:pt x="3662833" y="5157785"/>
                  <a:pt x="3607202" y="5141859"/>
                </a:cubicBezTo>
                <a:cubicBezTo>
                  <a:pt x="3601885" y="5140225"/>
                  <a:pt x="3595751" y="5141251"/>
                  <a:pt x="3593293" y="5134094"/>
                </a:cubicBezTo>
                <a:cubicBezTo>
                  <a:pt x="3593495" y="5127754"/>
                  <a:pt x="3598607" y="5128161"/>
                  <a:pt x="3601266" y="5128978"/>
                </a:cubicBezTo>
                <a:cubicBezTo>
                  <a:pt x="3784099" y="5158958"/>
                  <a:pt x="3966912" y="5151101"/>
                  <a:pt x="4150133" y="5138134"/>
                </a:cubicBezTo>
                <a:cubicBezTo>
                  <a:pt x="4246243" y="5132159"/>
                  <a:pt x="4339069" y="5106553"/>
                  <a:pt x="4432718" y="5085854"/>
                </a:cubicBezTo>
                <a:cubicBezTo>
                  <a:pt x="4443555" y="5082783"/>
                  <a:pt x="4455823" y="5080731"/>
                  <a:pt x="4466865" y="5078886"/>
                </a:cubicBezTo>
                <a:cubicBezTo>
                  <a:pt x="4472795" y="5076634"/>
                  <a:pt x="4482203" y="5080106"/>
                  <a:pt x="4480356" y="5069063"/>
                </a:cubicBezTo>
                <a:cubicBezTo>
                  <a:pt x="4478511" y="5058020"/>
                  <a:pt x="4471355" y="5060478"/>
                  <a:pt x="4462767" y="5061914"/>
                </a:cubicBezTo>
                <a:cubicBezTo>
                  <a:pt x="4419420" y="5074203"/>
                  <a:pt x="4374641" y="5085472"/>
                  <a:pt x="4330679" y="5094082"/>
                </a:cubicBezTo>
                <a:cubicBezTo>
                  <a:pt x="4284672" y="5102718"/>
                  <a:pt x="4238818" y="5109910"/>
                  <a:pt x="4193125" y="5115579"/>
                </a:cubicBezTo>
                <a:lnTo>
                  <a:pt x="4089964" y="5124917"/>
                </a:lnTo>
                <a:lnTo>
                  <a:pt x="4090545" y="5125923"/>
                </a:lnTo>
                <a:cubicBezTo>
                  <a:pt x="4075664" y="5128968"/>
                  <a:pt x="4061664" y="5128732"/>
                  <a:pt x="4046787" y="5131776"/>
                </a:cubicBezTo>
                <a:cubicBezTo>
                  <a:pt x="4047666" y="5128497"/>
                  <a:pt x="4047666" y="5128497"/>
                  <a:pt x="4047666" y="5128497"/>
                </a:cubicBezTo>
                <a:cubicBezTo>
                  <a:pt x="4050945" y="5129375"/>
                  <a:pt x="4058384" y="5127852"/>
                  <a:pt x="4061664" y="5128732"/>
                </a:cubicBezTo>
                <a:lnTo>
                  <a:pt x="4072652" y="5126484"/>
                </a:lnTo>
                <a:lnTo>
                  <a:pt x="4056543" y="5127942"/>
                </a:lnTo>
                <a:lnTo>
                  <a:pt x="4025363" y="5128577"/>
                </a:lnTo>
                <a:lnTo>
                  <a:pt x="4022586" y="5131884"/>
                </a:lnTo>
                <a:cubicBezTo>
                  <a:pt x="4021846" y="5133005"/>
                  <a:pt x="4021627" y="5133825"/>
                  <a:pt x="4021187" y="5135465"/>
                </a:cubicBezTo>
                <a:cubicBezTo>
                  <a:pt x="4017907" y="5134587"/>
                  <a:pt x="4014626" y="5133707"/>
                  <a:pt x="4014626" y="5133707"/>
                </a:cubicBezTo>
                <a:cubicBezTo>
                  <a:pt x="4015505" y="5130427"/>
                  <a:pt x="4018785" y="5131306"/>
                  <a:pt x="4015505" y="5130427"/>
                </a:cubicBezTo>
                <a:cubicBezTo>
                  <a:pt x="4015505" y="5130427"/>
                  <a:pt x="4015505" y="5130427"/>
                  <a:pt x="4012226" y="5129549"/>
                </a:cubicBezTo>
                <a:lnTo>
                  <a:pt x="4009785" y="5128894"/>
                </a:lnTo>
                <a:lnTo>
                  <a:pt x="3920985" y="5130704"/>
                </a:lnTo>
                <a:lnTo>
                  <a:pt x="3897176" y="5129411"/>
                </a:lnTo>
                <a:lnTo>
                  <a:pt x="3884467" y="5133988"/>
                </a:lnTo>
                <a:cubicBezTo>
                  <a:pt x="3875506" y="5128073"/>
                  <a:pt x="3871346" y="5130474"/>
                  <a:pt x="3866308" y="5136155"/>
                </a:cubicBezTo>
                <a:cubicBezTo>
                  <a:pt x="3859747" y="5134396"/>
                  <a:pt x="3853187" y="5132639"/>
                  <a:pt x="3845748" y="5134162"/>
                </a:cubicBezTo>
                <a:cubicBezTo>
                  <a:pt x="3838309" y="5135685"/>
                  <a:pt x="3828467" y="5133048"/>
                  <a:pt x="3821029" y="5134569"/>
                </a:cubicBezTo>
                <a:cubicBezTo>
                  <a:pt x="3810308" y="5135213"/>
                  <a:pt x="3797187" y="5131697"/>
                  <a:pt x="3786467" y="5132340"/>
                </a:cubicBezTo>
                <a:cubicBezTo>
                  <a:pt x="3779906" y="5130583"/>
                  <a:pt x="3769188" y="5131227"/>
                  <a:pt x="3765027" y="5133628"/>
                </a:cubicBezTo>
                <a:cubicBezTo>
                  <a:pt x="3761746" y="5132748"/>
                  <a:pt x="3761746" y="5132748"/>
                  <a:pt x="3761746" y="5132748"/>
                </a:cubicBezTo>
                <a:cubicBezTo>
                  <a:pt x="3751027" y="5133392"/>
                  <a:pt x="3744467" y="5131634"/>
                  <a:pt x="3733748" y="5132278"/>
                </a:cubicBezTo>
                <a:cubicBezTo>
                  <a:pt x="3727187" y="5130519"/>
                  <a:pt x="3719747" y="5132042"/>
                  <a:pt x="3709028" y="5132686"/>
                </a:cubicBezTo>
                <a:cubicBezTo>
                  <a:pt x="3700066" y="5126768"/>
                  <a:pt x="3699188" y="5130049"/>
                  <a:pt x="3698308" y="5133328"/>
                </a:cubicBezTo>
                <a:cubicBezTo>
                  <a:pt x="3695027" y="5132450"/>
                  <a:pt x="3695027" y="5132450"/>
                  <a:pt x="3695027" y="5132450"/>
                </a:cubicBezTo>
                <a:cubicBezTo>
                  <a:pt x="3691747" y="5131570"/>
                  <a:pt x="3689347" y="5127412"/>
                  <a:pt x="3686065" y="5126532"/>
                </a:cubicBezTo>
                <a:cubicBezTo>
                  <a:pt x="3686065" y="5126532"/>
                  <a:pt x="3682787" y="5125654"/>
                  <a:pt x="3682787" y="5125654"/>
                </a:cubicBezTo>
                <a:cubicBezTo>
                  <a:pt x="3679505" y="5124775"/>
                  <a:pt x="3679505" y="5124775"/>
                  <a:pt x="3675347" y="5127176"/>
                </a:cubicBezTo>
                <a:cubicBezTo>
                  <a:pt x="3675347" y="5127176"/>
                  <a:pt x="3675347" y="5127176"/>
                  <a:pt x="3674467" y="5130457"/>
                </a:cubicBezTo>
                <a:cubicBezTo>
                  <a:pt x="3658065" y="5126062"/>
                  <a:pt x="3658065" y="5126062"/>
                  <a:pt x="3658065" y="5126062"/>
                </a:cubicBezTo>
                <a:cubicBezTo>
                  <a:pt x="3658065" y="5126062"/>
                  <a:pt x="3653907" y="5128463"/>
                  <a:pt x="3653907" y="5128463"/>
                </a:cubicBezTo>
                <a:cubicBezTo>
                  <a:pt x="3653907" y="5128463"/>
                  <a:pt x="3657187" y="5129341"/>
                  <a:pt x="3657187" y="5129341"/>
                </a:cubicBezTo>
                <a:cubicBezTo>
                  <a:pt x="3674467" y="5130457"/>
                  <a:pt x="3674467" y="5130457"/>
                  <a:pt x="3674467" y="5130457"/>
                </a:cubicBezTo>
                <a:cubicBezTo>
                  <a:pt x="3674467" y="5130457"/>
                  <a:pt x="3673588" y="5133737"/>
                  <a:pt x="3673588" y="5133737"/>
                </a:cubicBezTo>
                <a:cubicBezTo>
                  <a:pt x="3670306" y="5132858"/>
                  <a:pt x="3667027" y="5131978"/>
                  <a:pt x="3667027" y="5131978"/>
                </a:cubicBezTo>
                <a:cubicBezTo>
                  <a:pt x="3663747" y="5131100"/>
                  <a:pt x="3663747" y="5131100"/>
                  <a:pt x="3663747" y="5131100"/>
                </a:cubicBezTo>
                <a:cubicBezTo>
                  <a:pt x="3660467" y="5130221"/>
                  <a:pt x="3656309" y="5132623"/>
                  <a:pt x="3653027" y="5131744"/>
                </a:cubicBezTo>
                <a:cubicBezTo>
                  <a:pt x="3649747" y="5130864"/>
                  <a:pt x="3646466" y="5129986"/>
                  <a:pt x="3639907" y="5128227"/>
                </a:cubicBezTo>
                <a:cubicBezTo>
                  <a:pt x="3643186" y="5129107"/>
                  <a:pt x="3644067" y="5125825"/>
                  <a:pt x="3644067" y="5125825"/>
                </a:cubicBezTo>
                <a:cubicBezTo>
                  <a:pt x="3644067" y="5125825"/>
                  <a:pt x="3640785" y="5124947"/>
                  <a:pt x="3637506" y="5124069"/>
                </a:cubicBezTo>
                <a:cubicBezTo>
                  <a:pt x="3637506" y="5124069"/>
                  <a:pt x="3634225" y="5123188"/>
                  <a:pt x="3630945" y="5122310"/>
                </a:cubicBezTo>
                <a:cubicBezTo>
                  <a:pt x="3626785" y="5124711"/>
                  <a:pt x="3623505" y="5123833"/>
                  <a:pt x="3620224" y="5122954"/>
                </a:cubicBezTo>
                <a:cubicBezTo>
                  <a:pt x="3616944" y="5122074"/>
                  <a:pt x="3616944" y="5122074"/>
                  <a:pt x="3613665" y="5121196"/>
                </a:cubicBezTo>
                <a:cubicBezTo>
                  <a:pt x="3609505" y="5123597"/>
                  <a:pt x="3609505" y="5123597"/>
                  <a:pt x="3609505" y="5123597"/>
                </a:cubicBezTo>
                <a:cubicBezTo>
                  <a:pt x="3606225" y="5122719"/>
                  <a:pt x="3602066" y="5125120"/>
                  <a:pt x="3598785" y="5124241"/>
                </a:cubicBezTo>
                <a:cubicBezTo>
                  <a:pt x="3595505" y="5123363"/>
                  <a:pt x="3592225" y="5122483"/>
                  <a:pt x="3592225" y="5122483"/>
                </a:cubicBezTo>
                <a:cubicBezTo>
                  <a:pt x="3593103" y="5119203"/>
                  <a:pt x="3593103" y="5119203"/>
                  <a:pt x="3589823" y="5118324"/>
                </a:cubicBezTo>
                <a:cubicBezTo>
                  <a:pt x="3589823" y="5118324"/>
                  <a:pt x="3586543" y="5117446"/>
                  <a:pt x="3585664" y="5120726"/>
                </a:cubicBezTo>
                <a:cubicBezTo>
                  <a:pt x="3585664" y="5120726"/>
                  <a:pt x="3582383" y="5119845"/>
                  <a:pt x="3579982" y="5115687"/>
                </a:cubicBezTo>
                <a:cubicBezTo>
                  <a:pt x="3572542" y="5117210"/>
                  <a:pt x="3572542" y="5117210"/>
                  <a:pt x="3572542" y="5117210"/>
                </a:cubicBezTo>
                <a:cubicBezTo>
                  <a:pt x="3572542" y="5117210"/>
                  <a:pt x="3575823" y="5118089"/>
                  <a:pt x="3574945" y="5121368"/>
                </a:cubicBezTo>
                <a:cubicBezTo>
                  <a:pt x="3571664" y="5120490"/>
                  <a:pt x="3568383" y="5119611"/>
                  <a:pt x="3565103" y="5118731"/>
                </a:cubicBezTo>
                <a:cubicBezTo>
                  <a:pt x="3561823" y="5117852"/>
                  <a:pt x="3561823" y="5117852"/>
                  <a:pt x="3561823" y="5117852"/>
                </a:cubicBezTo>
                <a:cubicBezTo>
                  <a:pt x="3554384" y="5119375"/>
                  <a:pt x="3551103" y="5118495"/>
                  <a:pt x="3547823" y="5117617"/>
                </a:cubicBezTo>
                <a:cubicBezTo>
                  <a:pt x="3541263" y="5115860"/>
                  <a:pt x="3537981" y="5114981"/>
                  <a:pt x="3534703" y="5114101"/>
                </a:cubicBezTo>
                <a:cubicBezTo>
                  <a:pt x="3531422" y="5113222"/>
                  <a:pt x="3531422" y="5113222"/>
                  <a:pt x="3524861" y="5111464"/>
                </a:cubicBezTo>
                <a:cubicBezTo>
                  <a:pt x="3522460" y="5107306"/>
                  <a:pt x="3511741" y="5107948"/>
                  <a:pt x="3505180" y="5106191"/>
                </a:cubicBezTo>
                <a:cubicBezTo>
                  <a:pt x="3501899" y="5105311"/>
                  <a:pt x="3499499" y="5101153"/>
                  <a:pt x="3496218" y="5100273"/>
                </a:cubicBezTo>
                <a:cubicBezTo>
                  <a:pt x="3496218" y="5100273"/>
                  <a:pt x="3500377" y="5097872"/>
                  <a:pt x="3500377" y="5097872"/>
                </a:cubicBezTo>
                <a:cubicBezTo>
                  <a:pt x="3503657" y="5098752"/>
                  <a:pt x="3504537" y="5095471"/>
                  <a:pt x="3504537" y="5095471"/>
                </a:cubicBezTo>
                <a:cubicBezTo>
                  <a:pt x="3504537" y="5095471"/>
                  <a:pt x="3504537" y="5095471"/>
                  <a:pt x="3501256" y="5094592"/>
                </a:cubicBezTo>
                <a:cubicBezTo>
                  <a:pt x="3497975" y="5093714"/>
                  <a:pt x="3497975" y="5093714"/>
                  <a:pt x="3497975" y="5093714"/>
                </a:cubicBezTo>
                <a:cubicBezTo>
                  <a:pt x="3494695" y="5092834"/>
                  <a:pt x="3494695" y="5092834"/>
                  <a:pt x="3493817" y="5096115"/>
                </a:cubicBezTo>
                <a:cubicBezTo>
                  <a:pt x="3493817" y="5096115"/>
                  <a:pt x="3489659" y="5098516"/>
                  <a:pt x="3489659" y="5098516"/>
                </a:cubicBezTo>
                <a:cubicBezTo>
                  <a:pt x="3488778" y="5101796"/>
                  <a:pt x="3488778" y="5101796"/>
                  <a:pt x="3488778" y="5101796"/>
                </a:cubicBezTo>
                <a:cubicBezTo>
                  <a:pt x="3492058" y="5102676"/>
                  <a:pt x="3497740" y="5107714"/>
                  <a:pt x="3504301" y="5109471"/>
                </a:cubicBezTo>
                <a:cubicBezTo>
                  <a:pt x="3507581" y="5110349"/>
                  <a:pt x="3507581" y="5110349"/>
                  <a:pt x="3507581" y="5110349"/>
                </a:cubicBezTo>
                <a:cubicBezTo>
                  <a:pt x="3510861" y="5111230"/>
                  <a:pt x="3518300" y="5109707"/>
                  <a:pt x="3520701" y="5113865"/>
                </a:cubicBezTo>
                <a:cubicBezTo>
                  <a:pt x="3523982" y="5114745"/>
                  <a:pt x="3523982" y="5114745"/>
                  <a:pt x="3527262" y="5115624"/>
                </a:cubicBezTo>
                <a:cubicBezTo>
                  <a:pt x="3523104" y="5118025"/>
                  <a:pt x="3516543" y="5116266"/>
                  <a:pt x="3509983" y="5114509"/>
                </a:cubicBezTo>
                <a:cubicBezTo>
                  <a:pt x="3503423" y="5112752"/>
                  <a:pt x="3496862" y="5110993"/>
                  <a:pt x="3489421" y="5112516"/>
                </a:cubicBezTo>
                <a:cubicBezTo>
                  <a:pt x="3486142" y="5111638"/>
                  <a:pt x="3487020" y="5108356"/>
                  <a:pt x="3483740" y="5107478"/>
                </a:cubicBezTo>
                <a:cubicBezTo>
                  <a:pt x="3477179" y="5105719"/>
                  <a:pt x="3477179" y="5105719"/>
                  <a:pt x="3477179" y="5105719"/>
                </a:cubicBezTo>
                <a:cubicBezTo>
                  <a:pt x="3470619" y="5103962"/>
                  <a:pt x="3467339" y="5103082"/>
                  <a:pt x="3460778" y="5101325"/>
                </a:cubicBezTo>
                <a:cubicBezTo>
                  <a:pt x="3464938" y="5098924"/>
                  <a:pt x="3464938" y="5098924"/>
                  <a:pt x="3464938" y="5098924"/>
                </a:cubicBezTo>
                <a:cubicBezTo>
                  <a:pt x="3468217" y="5099803"/>
                  <a:pt x="3468217" y="5099803"/>
                  <a:pt x="3465816" y="5095643"/>
                </a:cubicBezTo>
                <a:cubicBezTo>
                  <a:pt x="3465816" y="5095643"/>
                  <a:pt x="3465816" y="5095643"/>
                  <a:pt x="3462537" y="5094765"/>
                </a:cubicBezTo>
                <a:cubicBezTo>
                  <a:pt x="3462537" y="5094765"/>
                  <a:pt x="3459257" y="5093886"/>
                  <a:pt x="3459257" y="5093886"/>
                </a:cubicBezTo>
                <a:cubicBezTo>
                  <a:pt x="3455097" y="5096287"/>
                  <a:pt x="3455097" y="5096287"/>
                  <a:pt x="3455097" y="5096287"/>
                </a:cubicBezTo>
                <a:cubicBezTo>
                  <a:pt x="3455097" y="5096287"/>
                  <a:pt x="3451816" y="5095409"/>
                  <a:pt x="3451816" y="5095409"/>
                </a:cubicBezTo>
                <a:cubicBezTo>
                  <a:pt x="3451816" y="5095409"/>
                  <a:pt x="3451816" y="5095409"/>
                  <a:pt x="3448536" y="5094529"/>
                </a:cubicBezTo>
                <a:cubicBezTo>
                  <a:pt x="3445257" y="5093650"/>
                  <a:pt x="3437817" y="5095173"/>
                  <a:pt x="3434537" y="5094294"/>
                </a:cubicBezTo>
                <a:cubicBezTo>
                  <a:pt x="3424696" y="5091657"/>
                  <a:pt x="3420537" y="5094058"/>
                  <a:pt x="3418134" y="5089898"/>
                </a:cubicBezTo>
                <a:cubicBezTo>
                  <a:pt x="3419013" y="5086619"/>
                  <a:pt x="3415734" y="5085739"/>
                  <a:pt x="3415734" y="5085739"/>
                </a:cubicBezTo>
                <a:cubicBezTo>
                  <a:pt x="3415734" y="5085739"/>
                  <a:pt x="3416612" y="5082459"/>
                  <a:pt x="3419893" y="5083337"/>
                </a:cubicBezTo>
                <a:cubicBezTo>
                  <a:pt x="3433015" y="5086855"/>
                  <a:pt x="3446135" y="5090369"/>
                  <a:pt x="3460135" y="5090605"/>
                </a:cubicBezTo>
                <a:cubicBezTo>
                  <a:pt x="3463417" y="5091485"/>
                  <a:pt x="3463417" y="5091485"/>
                  <a:pt x="3463417" y="5091485"/>
                </a:cubicBezTo>
                <a:cubicBezTo>
                  <a:pt x="3464295" y="5088204"/>
                  <a:pt x="3461014" y="5087326"/>
                  <a:pt x="3461014" y="5087326"/>
                </a:cubicBezTo>
                <a:cubicBezTo>
                  <a:pt x="3447014" y="5087089"/>
                  <a:pt x="3433893" y="5083574"/>
                  <a:pt x="3420771" y="5080058"/>
                </a:cubicBezTo>
                <a:cubicBezTo>
                  <a:pt x="3421650" y="5076777"/>
                  <a:pt x="3422530" y="5073498"/>
                  <a:pt x="3416848" y="5068459"/>
                </a:cubicBezTo>
                <a:cubicBezTo>
                  <a:pt x="3400447" y="5064065"/>
                  <a:pt x="3398925" y="5056626"/>
                  <a:pt x="3382522" y="5052230"/>
                </a:cubicBezTo>
                <a:cubicBezTo>
                  <a:pt x="3344273" y="5024403"/>
                  <a:pt x="3293547" y="5003780"/>
                  <a:pt x="3258344" y="4990831"/>
                </a:cubicBezTo>
                <a:cubicBezTo>
                  <a:pt x="3255064" y="4989952"/>
                  <a:pt x="3255064" y="4989952"/>
                  <a:pt x="3255064" y="4989952"/>
                </a:cubicBezTo>
                <a:cubicBezTo>
                  <a:pt x="3255064" y="4989952"/>
                  <a:pt x="3251783" y="4989072"/>
                  <a:pt x="3251783" y="4989072"/>
                </a:cubicBezTo>
                <a:cubicBezTo>
                  <a:pt x="3250904" y="4992353"/>
                  <a:pt x="3250904" y="4992353"/>
                  <a:pt x="3254186" y="4993232"/>
                </a:cubicBezTo>
                <a:cubicBezTo>
                  <a:pt x="3289390" y="5006181"/>
                  <a:pt x="3336835" y="5025926"/>
                  <a:pt x="3375085" y="5053753"/>
                </a:cubicBezTo>
                <a:cubicBezTo>
                  <a:pt x="3371803" y="5052874"/>
                  <a:pt x="3371803" y="5052874"/>
                  <a:pt x="3371803" y="5052874"/>
                </a:cubicBezTo>
                <a:cubicBezTo>
                  <a:pt x="3370925" y="5056154"/>
                  <a:pt x="3374204" y="5057034"/>
                  <a:pt x="3376606" y="5061192"/>
                </a:cubicBezTo>
                <a:cubicBezTo>
                  <a:pt x="3373326" y="5060314"/>
                  <a:pt x="3370045" y="5059435"/>
                  <a:pt x="3366767" y="5058555"/>
                </a:cubicBezTo>
                <a:cubicBezTo>
                  <a:pt x="3366767" y="5058555"/>
                  <a:pt x="3366767" y="5058555"/>
                  <a:pt x="3367645" y="5055275"/>
                </a:cubicBezTo>
                <a:cubicBezTo>
                  <a:pt x="3364364" y="5054397"/>
                  <a:pt x="3364364" y="5054397"/>
                  <a:pt x="3364364" y="5054397"/>
                </a:cubicBezTo>
                <a:cubicBezTo>
                  <a:pt x="3364364" y="5054397"/>
                  <a:pt x="3364364" y="5054397"/>
                  <a:pt x="3361083" y="5053517"/>
                </a:cubicBezTo>
                <a:cubicBezTo>
                  <a:pt x="3361083" y="5053517"/>
                  <a:pt x="3360205" y="5056798"/>
                  <a:pt x="3360205" y="5056798"/>
                </a:cubicBezTo>
                <a:cubicBezTo>
                  <a:pt x="3354524" y="5051759"/>
                  <a:pt x="3347963" y="5050001"/>
                  <a:pt x="3344683" y="5049123"/>
                </a:cubicBezTo>
                <a:cubicBezTo>
                  <a:pt x="3341402" y="5048244"/>
                  <a:pt x="3341402" y="5048244"/>
                  <a:pt x="3338122" y="5047364"/>
                </a:cubicBezTo>
                <a:cubicBezTo>
                  <a:pt x="3334843" y="5046486"/>
                  <a:pt x="3331561" y="5045605"/>
                  <a:pt x="3328281" y="5044727"/>
                </a:cubicBezTo>
                <a:lnTo>
                  <a:pt x="3325001" y="5043849"/>
                </a:lnTo>
                <a:cubicBezTo>
                  <a:pt x="3325879" y="5040568"/>
                  <a:pt x="3325879" y="5040568"/>
                  <a:pt x="3322599" y="5039690"/>
                </a:cubicBezTo>
                <a:cubicBezTo>
                  <a:pt x="3319320" y="5038810"/>
                  <a:pt x="3319320" y="5038810"/>
                  <a:pt x="3316040" y="5037932"/>
                </a:cubicBezTo>
                <a:cubicBezTo>
                  <a:pt x="3316040" y="5037932"/>
                  <a:pt x="3311880" y="5040333"/>
                  <a:pt x="3311880" y="5040333"/>
                </a:cubicBezTo>
                <a:cubicBezTo>
                  <a:pt x="3284758" y="5036582"/>
                  <a:pt x="3258516" y="5029550"/>
                  <a:pt x="3233153" y="5019238"/>
                </a:cubicBezTo>
                <a:cubicBezTo>
                  <a:pt x="3220911" y="5012442"/>
                  <a:pt x="3211070" y="5009805"/>
                  <a:pt x="3198829" y="5003009"/>
                </a:cubicBezTo>
                <a:cubicBezTo>
                  <a:pt x="3198829" y="5003009"/>
                  <a:pt x="3197949" y="5006290"/>
                  <a:pt x="3201230" y="5007168"/>
                </a:cubicBezTo>
                <a:cubicBezTo>
                  <a:pt x="3179148" y="4997736"/>
                  <a:pt x="3159465" y="4992462"/>
                  <a:pt x="3137383" y="4983030"/>
                </a:cubicBezTo>
                <a:cubicBezTo>
                  <a:pt x="3134102" y="4982150"/>
                  <a:pt x="3134102" y="4982150"/>
                  <a:pt x="3133223" y="4985431"/>
                </a:cubicBezTo>
                <a:cubicBezTo>
                  <a:pt x="3126663" y="4983673"/>
                  <a:pt x="3124263" y="4979514"/>
                  <a:pt x="3117700" y="4977756"/>
                </a:cubicBezTo>
                <a:cubicBezTo>
                  <a:pt x="3120981" y="4978634"/>
                  <a:pt x="3118579" y="4974474"/>
                  <a:pt x="3115299" y="4973596"/>
                </a:cubicBezTo>
                <a:cubicBezTo>
                  <a:pt x="3114421" y="4976877"/>
                  <a:pt x="3111141" y="4975997"/>
                  <a:pt x="3107860" y="4975119"/>
                </a:cubicBezTo>
                <a:cubicBezTo>
                  <a:pt x="3101299" y="4973360"/>
                  <a:pt x="3095618" y="4968321"/>
                  <a:pt x="3089059" y="4966565"/>
                </a:cubicBezTo>
                <a:cubicBezTo>
                  <a:pt x="3089059" y="4966565"/>
                  <a:pt x="3085777" y="4965684"/>
                  <a:pt x="3085777" y="4965684"/>
                </a:cubicBezTo>
                <a:cubicBezTo>
                  <a:pt x="3082497" y="4964806"/>
                  <a:pt x="3080095" y="4960648"/>
                  <a:pt x="3076815" y="4959768"/>
                </a:cubicBezTo>
                <a:cubicBezTo>
                  <a:pt x="3073536" y="4958890"/>
                  <a:pt x="3073536" y="4958890"/>
                  <a:pt x="3073536" y="4958890"/>
                </a:cubicBezTo>
                <a:cubicBezTo>
                  <a:pt x="3073536" y="4958890"/>
                  <a:pt x="3070254" y="4958011"/>
                  <a:pt x="3070254" y="4958011"/>
                </a:cubicBezTo>
                <a:cubicBezTo>
                  <a:pt x="3051452" y="4949457"/>
                  <a:pt x="3033528" y="4937622"/>
                  <a:pt x="3018005" y="4929948"/>
                </a:cubicBezTo>
                <a:cubicBezTo>
                  <a:pt x="3018005" y="4929948"/>
                  <a:pt x="3010567" y="4931469"/>
                  <a:pt x="3008164" y="4927311"/>
                </a:cubicBezTo>
                <a:cubicBezTo>
                  <a:pt x="3008164" y="4927311"/>
                  <a:pt x="3004884" y="4926433"/>
                  <a:pt x="3004884" y="4926433"/>
                </a:cubicBezTo>
                <a:cubicBezTo>
                  <a:pt x="3008164" y="4927311"/>
                  <a:pt x="2998324" y="4924674"/>
                  <a:pt x="2991763" y="4922918"/>
                </a:cubicBezTo>
                <a:cubicBezTo>
                  <a:pt x="2979523" y="4916120"/>
                  <a:pt x="2968159" y="4906044"/>
                  <a:pt x="2959196" y="4900127"/>
                </a:cubicBezTo>
                <a:cubicBezTo>
                  <a:pt x="2907827" y="4868783"/>
                  <a:pt x="2868699" y="4844236"/>
                  <a:pt x="2832851" y="4820566"/>
                </a:cubicBezTo>
                <a:cubicBezTo>
                  <a:pt x="2829571" y="4819688"/>
                  <a:pt x="2829571" y="4819688"/>
                  <a:pt x="2829571" y="4819688"/>
                </a:cubicBezTo>
                <a:cubicBezTo>
                  <a:pt x="2827170" y="4815530"/>
                  <a:pt x="2827170" y="4815530"/>
                  <a:pt x="2827170" y="4815530"/>
                </a:cubicBezTo>
                <a:cubicBezTo>
                  <a:pt x="2814607" y="4803373"/>
                  <a:pt x="2802863" y="4791436"/>
                  <a:pt x="2790300" y="4779282"/>
                </a:cubicBezTo>
                <a:lnTo>
                  <a:pt x="2753001" y="4745754"/>
                </a:lnTo>
                <a:lnTo>
                  <a:pt x="2753847" y="4746386"/>
                </a:lnTo>
                <a:cubicBezTo>
                  <a:pt x="2757549" y="4748972"/>
                  <a:pt x="2760909" y="4751190"/>
                  <a:pt x="2763151" y="4752669"/>
                </a:cubicBezTo>
                <a:cubicBezTo>
                  <a:pt x="2766430" y="4753548"/>
                  <a:pt x="2768833" y="4757708"/>
                  <a:pt x="2768833" y="4757708"/>
                </a:cubicBezTo>
                <a:cubicBezTo>
                  <a:pt x="2780195" y="4767784"/>
                  <a:pt x="2784997" y="4776102"/>
                  <a:pt x="2789157" y="4773703"/>
                </a:cubicBezTo>
                <a:cubicBezTo>
                  <a:pt x="2790679" y="4781141"/>
                  <a:pt x="2808603" y="4792975"/>
                  <a:pt x="2824125" y="4800649"/>
                </a:cubicBezTo>
                <a:cubicBezTo>
                  <a:pt x="2827406" y="4801529"/>
                  <a:pt x="2830687" y="4802408"/>
                  <a:pt x="2829807" y="4805687"/>
                </a:cubicBezTo>
                <a:cubicBezTo>
                  <a:pt x="2829807" y="4805687"/>
                  <a:pt x="2832209" y="4809847"/>
                  <a:pt x="2835489" y="4810727"/>
                </a:cubicBezTo>
                <a:cubicBezTo>
                  <a:pt x="2838769" y="4811605"/>
                  <a:pt x="2842049" y="4812484"/>
                  <a:pt x="2839648" y="4808324"/>
                </a:cubicBezTo>
                <a:cubicBezTo>
                  <a:pt x="2840526" y="4805045"/>
                  <a:pt x="2834845" y="4800006"/>
                  <a:pt x="2829163" y="4794968"/>
                </a:cubicBezTo>
                <a:cubicBezTo>
                  <a:pt x="2825883" y="4794088"/>
                  <a:pt x="2825883" y="4794088"/>
                  <a:pt x="2825883" y="4794088"/>
                </a:cubicBezTo>
                <a:cubicBezTo>
                  <a:pt x="2803157" y="4773937"/>
                  <a:pt x="2795075" y="4764739"/>
                  <a:pt x="2773871" y="4752025"/>
                </a:cubicBezTo>
                <a:cubicBezTo>
                  <a:pt x="2773871" y="4752025"/>
                  <a:pt x="2770590" y="4751147"/>
                  <a:pt x="2770590" y="4751147"/>
                </a:cubicBezTo>
                <a:cubicBezTo>
                  <a:pt x="2768187" y="4746989"/>
                  <a:pt x="2760105" y="4737790"/>
                  <a:pt x="2757705" y="4733631"/>
                </a:cubicBezTo>
                <a:cubicBezTo>
                  <a:pt x="2750264" y="4735154"/>
                  <a:pt x="2752023" y="4728593"/>
                  <a:pt x="2740660" y="4718516"/>
                </a:cubicBezTo>
                <a:cubicBezTo>
                  <a:pt x="2730497" y="4710520"/>
                  <a:pt x="2718095" y="4701044"/>
                  <a:pt x="2706021" y="4690338"/>
                </a:cubicBezTo>
                <a:lnTo>
                  <a:pt x="2678648" y="4660537"/>
                </a:lnTo>
                <a:lnTo>
                  <a:pt x="2682322" y="4660696"/>
                </a:lnTo>
                <a:cubicBezTo>
                  <a:pt x="2636869" y="4620390"/>
                  <a:pt x="2598856" y="4578563"/>
                  <a:pt x="2556040" y="4528415"/>
                </a:cubicBezTo>
                <a:cubicBezTo>
                  <a:pt x="2556040" y="4528415"/>
                  <a:pt x="2556918" y="4525136"/>
                  <a:pt x="2556918" y="4525136"/>
                </a:cubicBezTo>
                <a:cubicBezTo>
                  <a:pt x="2553638" y="4524257"/>
                  <a:pt x="2553638" y="4524257"/>
                  <a:pt x="2553638" y="4524257"/>
                </a:cubicBezTo>
                <a:cubicBezTo>
                  <a:pt x="2553638" y="4524257"/>
                  <a:pt x="2553638" y="4524257"/>
                  <a:pt x="2550359" y="4523378"/>
                </a:cubicBezTo>
                <a:cubicBezTo>
                  <a:pt x="2547958" y="4519219"/>
                  <a:pt x="2546435" y="4511779"/>
                  <a:pt x="2544034" y="4507619"/>
                </a:cubicBezTo>
                <a:cubicBezTo>
                  <a:pt x="2532435" y="4511543"/>
                  <a:pt x="2518905" y="4483308"/>
                  <a:pt x="2505142" y="4469072"/>
                </a:cubicBezTo>
                <a:cubicBezTo>
                  <a:pt x="2509301" y="4466671"/>
                  <a:pt x="2514103" y="4474989"/>
                  <a:pt x="2514981" y="4471709"/>
                </a:cubicBezTo>
                <a:cubicBezTo>
                  <a:pt x="2502975" y="4450912"/>
                  <a:pt x="2509944" y="4477392"/>
                  <a:pt x="2494657" y="4455716"/>
                </a:cubicBezTo>
                <a:cubicBezTo>
                  <a:pt x="2495536" y="4452435"/>
                  <a:pt x="2497937" y="4456594"/>
                  <a:pt x="2498817" y="4453313"/>
                </a:cubicBezTo>
                <a:cubicBezTo>
                  <a:pt x="2479370" y="4434040"/>
                  <a:pt x="2468243" y="4409964"/>
                  <a:pt x="2453599" y="4399008"/>
                </a:cubicBezTo>
                <a:cubicBezTo>
                  <a:pt x="2453599" y="4399008"/>
                  <a:pt x="2459281" y="4404046"/>
                  <a:pt x="2454477" y="4395729"/>
                </a:cubicBezTo>
                <a:cubicBezTo>
                  <a:pt x="2438956" y="4388053"/>
                  <a:pt x="2434388" y="4365736"/>
                  <a:pt x="2424784" y="4349098"/>
                </a:cubicBezTo>
                <a:cubicBezTo>
                  <a:pt x="2407738" y="4333983"/>
                  <a:pt x="2395732" y="4313186"/>
                  <a:pt x="2387006" y="4293271"/>
                </a:cubicBezTo>
                <a:cubicBezTo>
                  <a:pt x="2382643" y="4283312"/>
                  <a:pt x="2378278" y="4273352"/>
                  <a:pt x="2372796" y="4262654"/>
                </a:cubicBezTo>
                <a:lnTo>
                  <a:pt x="2354365" y="4231786"/>
                </a:lnTo>
                <a:lnTo>
                  <a:pt x="2357546" y="4232639"/>
                </a:lnTo>
                <a:cubicBezTo>
                  <a:pt x="2358425" y="4229358"/>
                  <a:pt x="2358425" y="4229358"/>
                  <a:pt x="2355145" y="4228480"/>
                </a:cubicBezTo>
                <a:cubicBezTo>
                  <a:pt x="2349463" y="4223441"/>
                  <a:pt x="2349463" y="4223441"/>
                  <a:pt x="2349463" y="4223441"/>
                </a:cubicBezTo>
                <a:cubicBezTo>
                  <a:pt x="2352745" y="4224320"/>
                  <a:pt x="2352745" y="4224320"/>
                  <a:pt x="2352745" y="4224320"/>
                </a:cubicBezTo>
                <a:cubicBezTo>
                  <a:pt x="2351221" y="4216882"/>
                  <a:pt x="2346419" y="4208563"/>
                  <a:pt x="2338336" y="4199366"/>
                </a:cubicBezTo>
                <a:cubicBezTo>
                  <a:pt x="2338336" y="4199366"/>
                  <a:pt x="2335056" y="4198486"/>
                  <a:pt x="2335056" y="4198486"/>
                </a:cubicBezTo>
                <a:cubicBezTo>
                  <a:pt x="2331775" y="4197608"/>
                  <a:pt x="2332655" y="4194328"/>
                  <a:pt x="2329374" y="4193448"/>
                </a:cubicBezTo>
                <a:cubicBezTo>
                  <a:pt x="2332655" y="4194328"/>
                  <a:pt x="2335056" y="4198486"/>
                  <a:pt x="2335934" y="4195206"/>
                </a:cubicBezTo>
                <a:cubicBezTo>
                  <a:pt x="2333533" y="4191047"/>
                  <a:pt x="2331132" y="4186887"/>
                  <a:pt x="2328731" y="4182729"/>
                </a:cubicBezTo>
                <a:cubicBezTo>
                  <a:pt x="2332011" y="4183607"/>
                  <a:pt x="2332011" y="4183607"/>
                  <a:pt x="2332011" y="4183607"/>
                </a:cubicBezTo>
                <a:cubicBezTo>
                  <a:pt x="2332011" y="4183607"/>
                  <a:pt x="2332011" y="4183607"/>
                  <a:pt x="2335292" y="4184486"/>
                </a:cubicBezTo>
                <a:cubicBezTo>
                  <a:pt x="2335292" y="4184486"/>
                  <a:pt x="2335292" y="4184486"/>
                  <a:pt x="2336170" y="4181206"/>
                </a:cubicBezTo>
                <a:cubicBezTo>
                  <a:pt x="2332891" y="4180326"/>
                  <a:pt x="2329610" y="4179448"/>
                  <a:pt x="2329610" y="4179448"/>
                </a:cubicBezTo>
                <a:cubicBezTo>
                  <a:pt x="2329610" y="4179448"/>
                  <a:pt x="2329610" y="4179448"/>
                  <a:pt x="2326328" y="4178569"/>
                </a:cubicBezTo>
                <a:cubicBezTo>
                  <a:pt x="2326328" y="4178569"/>
                  <a:pt x="2323927" y="4174411"/>
                  <a:pt x="2323927" y="4174411"/>
                </a:cubicBezTo>
                <a:cubicBezTo>
                  <a:pt x="2323927" y="4174411"/>
                  <a:pt x="2324807" y="4171130"/>
                  <a:pt x="2324807" y="4171130"/>
                </a:cubicBezTo>
                <a:cubicBezTo>
                  <a:pt x="2324807" y="4171130"/>
                  <a:pt x="2325686" y="4167850"/>
                  <a:pt x="2325686" y="4167850"/>
                </a:cubicBezTo>
                <a:cubicBezTo>
                  <a:pt x="2322406" y="4166970"/>
                  <a:pt x="2322406" y="4166970"/>
                  <a:pt x="2322406" y="4166970"/>
                </a:cubicBezTo>
                <a:cubicBezTo>
                  <a:pt x="2319125" y="4166091"/>
                  <a:pt x="2319125" y="4166091"/>
                  <a:pt x="2319125" y="4166091"/>
                </a:cubicBezTo>
                <a:cubicBezTo>
                  <a:pt x="2316724" y="4161932"/>
                  <a:pt x="2314323" y="4157774"/>
                  <a:pt x="2315201" y="4154494"/>
                </a:cubicBezTo>
                <a:cubicBezTo>
                  <a:pt x="2315201" y="4154494"/>
                  <a:pt x="2315201" y="4154494"/>
                  <a:pt x="2318482" y="4155373"/>
                </a:cubicBezTo>
                <a:cubicBezTo>
                  <a:pt x="2318482" y="4155373"/>
                  <a:pt x="2316081" y="4151212"/>
                  <a:pt x="2316081" y="4151212"/>
                </a:cubicBezTo>
                <a:cubicBezTo>
                  <a:pt x="2313680" y="4147053"/>
                  <a:pt x="2313680" y="4147053"/>
                  <a:pt x="2313680" y="4147053"/>
                </a:cubicBezTo>
                <a:cubicBezTo>
                  <a:pt x="2313680" y="4147053"/>
                  <a:pt x="2311277" y="4142893"/>
                  <a:pt x="2307998" y="4142015"/>
                </a:cubicBezTo>
                <a:cubicBezTo>
                  <a:pt x="2311277" y="4142893"/>
                  <a:pt x="2311277" y="4142893"/>
                  <a:pt x="2311277" y="4142893"/>
                </a:cubicBezTo>
                <a:cubicBezTo>
                  <a:pt x="2312157" y="4139613"/>
                  <a:pt x="2309756" y="4135454"/>
                  <a:pt x="2308233" y="4128016"/>
                </a:cubicBezTo>
                <a:cubicBezTo>
                  <a:pt x="2313914" y="4133052"/>
                  <a:pt x="2309114" y="4124735"/>
                  <a:pt x="2314794" y="4129773"/>
                </a:cubicBezTo>
                <a:cubicBezTo>
                  <a:pt x="2308469" y="4114014"/>
                  <a:pt x="2308469" y="4114014"/>
                  <a:pt x="2308469" y="4114014"/>
                </a:cubicBezTo>
                <a:cubicBezTo>
                  <a:pt x="2308469" y="4114014"/>
                  <a:pt x="2311749" y="4114894"/>
                  <a:pt x="2311749" y="4114894"/>
                </a:cubicBezTo>
                <a:cubicBezTo>
                  <a:pt x="2314150" y="4119054"/>
                  <a:pt x="2314150" y="4119054"/>
                  <a:pt x="2314150" y="4119054"/>
                </a:cubicBezTo>
                <a:cubicBezTo>
                  <a:pt x="2314150" y="4119054"/>
                  <a:pt x="2313272" y="4122333"/>
                  <a:pt x="2317430" y="4119932"/>
                </a:cubicBezTo>
                <a:cubicBezTo>
                  <a:pt x="2317430" y="4119932"/>
                  <a:pt x="2317430" y="4119932"/>
                  <a:pt x="2315029" y="4115773"/>
                </a:cubicBezTo>
                <a:cubicBezTo>
                  <a:pt x="2312628" y="4111613"/>
                  <a:pt x="2312628" y="4111613"/>
                  <a:pt x="2312628" y="4111613"/>
                </a:cubicBezTo>
                <a:cubicBezTo>
                  <a:pt x="2309348" y="4110734"/>
                  <a:pt x="2310226" y="4107455"/>
                  <a:pt x="2306947" y="4106575"/>
                </a:cubicBezTo>
                <a:cubicBezTo>
                  <a:pt x="2306947" y="4106575"/>
                  <a:pt x="2302787" y="4108977"/>
                  <a:pt x="2305188" y="4113136"/>
                </a:cubicBezTo>
                <a:cubicBezTo>
                  <a:pt x="2302787" y="4108977"/>
                  <a:pt x="2302787" y="4108977"/>
                  <a:pt x="2302787" y="4108977"/>
                </a:cubicBezTo>
                <a:cubicBezTo>
                  <a:pt x="2292302" y="4095620"/>
                  <a:pt x="2296462" y="4093218"/>
                  <a:pt x="2287500" y="4087301"/>
                </a:cubicBezTo>
                <a:cubicBezTo>
                  <a:pt x="2292302" y="4095620"/>
                  <a:pt x="2288144" y="4098021"/>
                  <a:pt x="2287264" y="4101302"/>
                </a:cubicBezTo>
                <a:cubicBezTo>
                  <a:pt x="2284863" y="4097142"/>
                  <a:pt x="2283340" y="4089703"/>
                  <a:pt x="2280939" y="4085543"/>
                </a:cubicBezTo>
                <a:cubicBezTo>
                  <a:pt x="2278538" y="4081385"/>
                  <a:pt x="2276137" y="4077226"/>
                  <a:pt x="2273736" y="4073065"/>
                </a:cubicBezTo>
                <a:cubicBezTo>
                  <a:pt x="2274614" y="4069786"/>
                  <a:pt x="2272213" y="4065626"/>
                  <a:pt x="2272213" y="4065626"/>
                </a:cubicBezTo>
                <a:cubicBezTo>
                  <a:pt x="2273093" y="4062346"/>
                  <a:pt x="2275494" y="4066506"/>
                  <a:pt x="2278774" y="4067385"/>
                </a:cubicBezTo>
                <a:cubicBezTo>
                  <a:pt x="2269169" y="4050747"/>
                  <a:pt x="2269169" y="4050747"/>
                  <a:pt x="2269169" y="4050747"/>
                </a:cubicBezTo>
                <a:cubicBezTo>
                  <a:pt x="2273328" y="4048346"/>
                  <a:pt x="2273328" y="4048346"/>
                  <a:pt x="2273328" y="4048346"/>
                </a:cubicBezTo>
                <a:cubicBezTo>
                  <a:pt x="2273328" y="4048346"/>
                  <a:pt x="2276609" y="4049225"/>
                  <a:pt x="2275729" y="4052506"/>
                </a:cubicBezTo>
                <a:cubicBezTo>
                  <a:pt x="2279010" y="4053384"/>
                  <a:pt x="2279010" y="4053384"/>
                  <a:pt x="2279010" y="4053384"/>
                </a:cubicBezTo>
                <a:cubicBezTo>
                  <a:pt x="2279010" y="4053384"/>
                  <a:pt x="2279010" y="4053384"/>
                  <a:pt x="2279888" y="4050103"/>
                </a:cubicBezTo>
                <a:cubicBezTo>
                  <a:pt x="2280767" y="4046824"/>
                  <a:pt x="2277487" y="4045945"/>
                  <a:pt x="2277487" y="4045945"/>
                </a:cubicBezTo>
                <a:cubicBezTo>
                  <a:pt x="2274206" y="4045065"/>
                  <a:pt x="2274206" y="4045065"/>
                  <a:pt x="2274206" y="4045065"/>
                </a:cubicBezTo>
                <a:cubicBezTo>
                  <a:pt x="2274206" y="4045065"/>
                  <a:pt x="2275086" y="4041785"/>
                  <a:pt x="2271805" y="4040907"/>
                </a:cubicBezTo>
                <a:cubicBezTo>
                  <a:pt x="2271805" y="4040907"/>
                  <a:pt x="2271805" y="4040907"/>
                  <a:pt x="2269404" y="4036747"/>
                </a:cubicBezTo>
                <a:cubicBezTo>
                  <a:pt x="2269404" y="4036747"/>
                  <a:pt x="2269404" y="4036747"/>
                  <a:pt x="2270282" y="4033467"/>
                </a:cubicBezTo>
                <a:cubicBezTo>
                  <a:pt x="2270282" y="4033467"/>
                  <a:pt x="2267003" y="4032587"/>
                  <a:pt x="2267003" y="4032587"/>
                </a:cubicBezTo>
                <a:cubicBezTo>
                  <a:pt x="2267881" y="4029308"/>
                  <a:pt x="2267881" y="4029308"/>
                  <a:pt x="2267881" y="4029308"/>
                </a:cubicBezTo>
                <a:cubicBezTo>
                  <a:pt x="2271162" y="4030186"/>
                  <a:pt x="2271162" y="4030186"/>
                  <a:pt x="2271162" y="4030186"/>
                </a:cubicBezTo>
                <a:cubicBezTo>
                  <a:pt x="2276843" y="4035224"/>
                  <a:pt x="2276843" y="4035224"/>
                  <a:pt x="2276843" y="4035224"/>
                </a:cubicBezTo>
                <a:cubicBezTo>
                  <a:pt x="2279246" y="4039384"/>
                  <a:pt x="2278366" y="4042666"/>
                  <a:pt x="2281647" y="4043544"/>
                </a:cubicBezTo>
                <a:cubicBezTo>
                  <a:pt x="2281647" y="4043544"/>
                  <a:pt x="2281647" y="4043544"/>
                  <a:pt x="2282526" y="4040263"/>
                </a:cubicBezTo>
                <a:cubicBezTo>
                  <a:pt x="2283404" y="4036983"/>
                  <a:pt x="2280124" y="4036104"/>
                  <a:pt x="2280124" y="4036104"/>
                </a:cubicBezTo>
                <a:cubicBezTo>
                  <a:pt x="2278602" y="4028665"/>
                  <a:pt x="2275322" y="4027785"/>
                  <a:pt x="2272919" y="4023625"/>
                </a:cubicBezTo>
                <a:cubicBezTo>
                  <a:pt x="2269640" y="4022747"/>
                  <a:pt x="2269640" y="4022747"/>
                  <a:pt x="2269640" y="4022747"/>
                </a:cubicBezTo>
                <a:cubicBezTo>
                  <a:pt x="2263959" y="4017708"/>
                  <a:pt x="2264837" y="4014429"/>
                  <a:pt x="2261556" y="4013550"/>
                </a:cubicBezTo>
                <a:cubicBezTo>
                  <a:pt x="2255233" y="3997792"/>
                  <a:pt x="2249786" y="3978753"/>
                  <a:pt x="2240180" y="3962117"/>
                </a:cubicBezTo>
                <a:cubicBezTo>
                  <a:pt x="2241060" y="3958836"/>
                  <a:pt x="2241060" y="3958836"/>
                  <a:pt x="2241060" y="3958836"/>
                </a:cubicBezTo>
                <a:cubicBezTo>
                  <a:pt x="2241939" y="3955556"/>
                  <a:pt x="2238659" y="3954676"/>
                  <a:pt x="2238659" y="3954676"/>
                </a:cubicBezTo>
                <a:cubicBezTo>
                  <a:pt x="2239537" y="3951396"/>
                  <a:pt x="2237136" y="3947238"/>
                  <a:pt x="2234735" y="3943079"/>
                </a:cubicBezTo>
                <a:cubicBezTo>
                  <a:pt x="2234735" y="3943079"/>
                  <a:pt x="2234735" y="3943079"/>
                  <a:pt x="2232334" y="3938919"/>
                </a:cubicBezTo>
                <a:cubicBezTo>
                  <a:pt x="2233212" y="3935639"/>
                  <a:pt x="2230811" y="3931479"/>
                  <a:pt x="2228410" y="3927321"/>
                </a:cubicBezTo>
                <a:cubicBezTo>
                  <a:pt x="2229289" y="3924040"/>
                  <a:pt x="2226888" y="3919880"/>
                  <a:pt x="2224486" y="3915722"/>
                </a:cubicBezTo>
                <a:cubicBezTo>
                  <a:pt x="2226243" y="3909161"/>
                  <a:pt x="2215760" y="3895805"/>
                  <a:pt x="2215995" y="3881804"/>
                </a:cubicBezTo>
                <a:cubicBezTo>
                  <a:pt x="2210314" y="3876766"/>
                  <a:pt x="2202466" y="3853568"/>
                  <a:pt x="2195263" y="3841091"/>
                </a:cubicBezTo>
                <a:cubicBezTo>
                  <a:pt x="2195263" y="3841091"/>
                  <a:pt x="2192217" y="3826211"/>
                  <a:pt x="2191339" y="3829493"/>
                </a:cubicBezTo>
                <a:cubicBezTo>
                  <a:pt x="2194062" y="3839011"/>
                  <a:pt x="2191602" y="3838352"/>
                  <a:pt x="2188651" y="3836242"/>
                </a:cubicBezTo>
                <a:lnTo>
                  <a:pt x="2188075" y="3835811"/>
                </a:lnTo>
                <a:lnTo>
                  <a:pt x="2194554" y="3858195"/>
                </a:lnTo>
                <a:lnTo>
                  <a:pt x="2198532" y="3875169"/>
                </a:lnTo>
                <a:lnTo>
                  <a:pt x="2200656" y="3881649"/>
                </a:lnTo>
                <a:cubicBezTo>
                  <a:pt x="2203678" y="3891687"/>
                  <a:pt x="2207002" y="3902246"/>
                  <a:pt x="2210722" y="3901486"/>
                </a:cubicBezTo>
                <a:cubicBezTo>
                  <a:pt x="2204397" y="3885728"/>
                  <a:pt x="2213123" y="3905645"/>
                  <a:pt x="2217047" y="3917243"/>
                </a:cubicBezTo>
                <a:cubicBezTo>
                  <a:pt x="2217047" y="3917243"/>
                  <a:pt x="2217047" y="3917243"/>
                  <a:pt x="2213766" y="3916364"/>
                </a:cubicBezTo>
                <a:cubicBezTo>
                  <a:pt x="2214644" y="3913085"/>
                  <a:pt x="2214644" y="3913085"/>
                  <a:pt x="2214644" y="3913085"/>
                </a:cubicBezTo>
                <a:cubicBezTo>
                  <a:pt x="2212243" y="3908925"/>
                  <a:pt x="2212243" y="3908925"/>
                  <a:pt x="2211364" y="3912205"/>
                </a:cubicBezTo>
                <a:cubicBezTo>
                  <a:pt x="2211364" y="3912205"/>
                  <a:pt x="2211364" y="3912205"/>
                  <a:pt x="2210486" y="3915486"/>
                </a:cubicBezTo>
                <a:cubicBezTo>
                  <a:pt x="2212887" y="3919646"/>
                  <a:pt x="2212887" y="3919646"/>
                  <a:pt x="2212887" y="3919646"/>
                </a:cubicBezTo>
                <a:cubicBezTo>
                  <a:pt x="2215288" y="3923806"/>
                  <a:pt x="2218570" y="3924684"/>
                  <a:pt x="2222728" y="3922281"/>
                </a:cubicBezTo>
                <a:cubicBezTo>
                  <a:pt x="2225129" y="3926441"/>
                  <a:pt x="2227532" y="3930600"/>
                  <a:pt x="2226652" y="3933880"/>
                </a:cubicBezTo>
                <a:cubicBezTo>
                  <a:pt x="2225773" y="3937160"/>
                  <a:pt x="2225773" y="3937160"/>
                  <a:pt x="2224895" y="3940442"/>
                </a:cubicBezTo>
                <a:cubicBezTo>
                  <a:pt x="2224895" y="3940442"/>
                  <a:pt x="2224895" y="3940442"/>
                  <a:pt x="2221613" y="3939563"/>
                </a:cubicBezTo>
                <a:cubicBezTo>
                  <a:pt x="2220735" y="3942843"/>
                  <a:pt x="2224015" y="3943721"/>
                  <a:pt x="2224015" y="3943721"/>
                </a:cubicBezTo>
                <a:cubicBezTo>
                  <a:pt x="2224015" y="3943721"/>
                  <a:pt x="2227296" y="3944601"/>
                  <a:pt x="2227296" y="3944601"/>
                </a:cubicBezTo>
                <a:cubicBezTo>
                  <a:pt x="2230575" y="3945479"/>
                  <a:pt x="2229697" y="3948759"/>
                  <a:pt x="2232977" y="3949639"/>
                </a:cubicBezTo>
                <a:cubicBezTo>
                  <a:pt x="2232098" y="3952919"/>
                  <a:pt x="2234499" y="3957077"/>
                  <a:pt x="2234499" y="3957077"/>
                </a:cubicBezTo>
                <a:cubicBezTo>
                  <a:pt x="2234499" y="3957077"/>
                  <a:pt x="2234499" y="3957077"/>
                  <a:pt x="2233619" y="3960358"/>
                </a:cubicBezTo>
                <a:cubicBezTo>
                  <a:pt x="2236901" y="3961237"/>
                  <a:pt x="2236901" y="3961237"/>
                  <a:pt x="2236901" y="3961237"/>
                </a:cubicBezTo>
                <a:cubicBezTo>
                  <a:pt x="2236901" y="3961237"/>
                  <a:pt x="2236022" y="3964518"/>
                  <a:pt x="2239302" y="3965397"/>
                </a:cubicBezTo>
                <a:cubicBezTo>
                  <a:pt x="2245627" y="3981154"/>
                  <a:pt x="2255233" y="3997792"/>
                  <a:pt x="2257398" y="4015951"/>
                </a:cubicBezTo>
                <a:cubicBezTo>
                  <a:pt x="2259799" y="4020111"/>
                  <a:pt x="2259799" y="4020111"/>
                  <a:pt x="2259799" y="4020111"/>
                </a:cubicBezTo>
                <a:cubicBezTo>
                  <a:pt x="2259799" y="4020111"/>
                  <a:pt x="2263079" y="4020990"/>
                  <a:pt x="2263079" y="4020990"/>
                </a:cubicBezTo>
                <a:cubicBezTo>
                  <a:pt x="2263079" y="4020990"/>
                  <a:pt x="2262200" y="4024269"/>
                  <a:pt x="2262200" y="4024269"/>
                </a:cubicBezTo>
                <a:cubicBezTo>
                  <a:pt x="2262200" y="4024269"/>
                  <a:pt x="2258920" y="4023391"/>
                  <a:pt x="2258920" y="4023391"/>
                </a:cubicBezTo>
                <a:cubicBezTo>
                  <a:pt x="2257162" y="4029950"/>
                  <a:pt x="2259563" y="4034110"/>
                  <a:pt x="2261086" y="4041551"/>
                </a:cubicBezTo>
                <a:cubicBezTo>
                  <a:pt x="2264367" y="4042429"/>
                  <a:pt x="2264367" y="4042429"/>
                  <a:pt x="2264367" y="4042429"/>
                </a:cubicBezTo>
                <a:cubicBezTo>
                  <a:pt x="2258449" y="4051391"/>
                  <a:pt x="2259563" y="4034110"/>
                  <a:pt x="2255405" y="4036511"/>
                </a:cubicBezTo>
                <a:cubicBezTo>
                  <a:pt x="2257804" y="4040671"/>
                  <a:pt x="2260850" y="4055550"/>
                  <a:pt x="2268055" y="4068027"/>
                </a:cubicBezTo>
                <a:cubicBezTo>
                  <a:pt x="2270456" y="4072187"/>
                  <a:pt x="2275258" y="4080505"/>
                  <a:pt x="2276781" y="4087944"/>
                </a:cubicBezTo>
                <a:cubicBezTo>
                  <a:pt x="2279182" y="4092104"/>
                  <a:pt x="2283984" y="4100424"/>
                  <a:pt x="2285507" y="4107863"/>
                </a:cubicBezTo>
                <a:cubicBezTo>
                  <a:pt x="2292710" y="4120339"/>
                  <a:pt x="2293354" y="4131059"/>
                  <a:pt x="2303838" y="4144416"/>
                </a:cubicBezTo>
                <a:cubicBezTo>
                  <a:pt x="2306239" y="4148575"/>
                  <a:pt x="2307761" y="4156015"/>
                  <a:pt x="2307761" y="4156015"/>
                </a:cubicBezTo>
                <a:cubicBezTo>
                  <a:pt x="2310163" y="4160174"/>
                  <a:pt x="2309284" y="4163454"/>
                  <a:pt x="2312564" y="4164333"/>
                </a:cubicBezTo>
                <a:cubicBezTo>
                  <a:pt x="2311686" y="4167614"/>
                  <a:pt x="2311686" y="4167614"/>
                  <a:pt x="2314087" y="4171772"/>
                </a:cubicBezTo>
                <a:cubicBezTo>
                  <a:pt x="2317368" y="4172652"/>
                  <a:pt x="2318890" y="4180092"/>
                  <a:pt x="2321291" y="4184250"/>
                </a:cubicBezTo>
                <a:cubicBezTo>
                  <a:pt x="2318012" y="4183372"/>
                  <a:pt x="2325215" y="4195849"/>
                  <a:pt x="2325215" y="4195849"/>
                </a:cubicBezTo>
                <a:cubicBezTo>
                  <a:pt x="2327617" y="4200009"/>
                  <a:pt x="2330018" y="4204168"/>
                  <a:pt x="2333297" y="4205047"/>
                </a:cubicBezTo>
                <a:cubicBezTo>
                  <a:pt x="2332419" y="4208327"/>
                  <a:pt x="2332419" y="4208327"/>
                  <a:pt x="2332419" y="4208327"/>
                </a:cubicBezTo>
                <a:cubicBezTo>
                  <a:pt x="2346592" y="4247282"/>
                  <a:pt x="2372127" y="4296314"/>
                  <a:pt x="2391338" y="4329589"/>
                </a:cubicBezTo>
                <a:cubicBezTo>
                  <a:pt x="2390458" y="4332868"/>
                  <a:pt x="2390458" y="4332868"/>
                  <a:pt x="2390458" y="4332868"/>
                </a:cubicBezTo>
                <a:cubicBezTo>
                  <a:pt x="2390458" y="4332868"/>
                  <a:pt x="2390458" y="4332868"/>
                  <a:pt x="2389579" y="4336150"/>
                </a:cubicBezTo>
                <a:cubicBezTo>
                  <a:pt x="2387178" y="4331990"/>
                  <a:pt x="2387178" y="4331990"/>
                  <a:pt x="2384777" y="4327831"/>
                </a:cubicBezTo>
                <a:cubicBezTo>
                  <a:pt x="2384777" y="4327831"/>
                  <a:pt x="2382376" y="4323671"/>
                  <a:pt x="2379973" y="4319511"/>
                </a:cubicBezTo>
                <a:cubicBezTo>
                  <a:pt x="2377572" y="4315352"/>
                  <a:pt x="2377572" y="4315352"/>
                  <a:pt x="2375173" y="4311195"/>
                </a:cubicBezTo>
                <a:cubicBezTo>
                  <a:pt x="2375173" y="4311195"/>
                  <a:pt x="2375173" y="4311195"/>
                  <a:pt x="2371891" y="4310315"/>
                </a:cubicBezTo>
                <a:cubicBezTo>
                  <a:pt x="2370368" y="4302875"/>
                  <a:pt x="2364686" y="4297837"/>
                  <a:pt x="2359884" y="4289519"/>
                </a:cubicBezTo>
                <a:cubicBezTo>
                  <a:pt x="2359884" y="4289519"/>
                  <a:pt x="2357483" y="4285359"/>
                  <a:pt x="2356605" y="4288639"/>
                </a:cubicBezTo>
                <a:cubicBezTo>
                  <a:pt x="2353323" y="4287760"/>
                  <a:pt x="2355725" y="4291921"/>
                  <a:pt x="2355725" y="4291921"/>
                </a:cubicBezTo>
                <a:cubicBezTo>
                  <a:pt x="2358127" y="4296080"/>
                  <a:pt x="2358127" y="4296080"/>
                  <a:pt x="2358127" y="4296080"/>
                </a:cubicBezTo>
                <a:cubicBezTo>
                  <a:pt x="2358127" y="4296080"/>
                  <a:pt x="2357248" y="4299359"/>
                  <a:pt x="2360528" y="4300238"/>
                </a:cubicBezTo>
                <a:cubicBezTo>
                  <a:pt x="2362929" y="4304398"/>
                  <a:pt x="2362929" y="4304398"/>
                  <a:pt x="2362929" y="4304398"/>
                </a:cubicBezTo>
                <a:cubicBezTo>
                  <a:pt x="2366209" y="4305277"/>
                  <a:pt x="2365331" y="4308558"/>
                  <a:pt x="2367731" y="4312715"/>
                </a:cubicBezTo>
                <a:cubicBezTo>
                  <a:pt x="2365331" y="4308558"/>
                  <a:pt x="2362425" y="4303822"/>
                  <a:pt x="2359695" y="4299246"/>
                </a:cubicBezTo>
                <a:lnTo>
                  <a:pt x="2353339" y="4287828"/>
                </a:lnTo>
                <a:lnTo>
                  <a:pt x="2353323" y="4287760"/>
                </a:lnTo>
                <a:lnTo>
                  <a:pt x="2353292" y="4287741"/>
                </a:lnTo>
                <a:lnTo>
                  <a:pt x="2352724" y="4286721"/>
                </a:lnTo>
                <a:cubicBezTo>
                  <a:pt x="2349341" y="4279662"/>
                  <a:pt x="2349401" y="4276162"/>
                  <a:pt x="2358361" y="4282080"/>
                </a:cubicBezTo>
                <a:cubicBezTo>
                  <a:pt x="2342196" y="4263684"/>
                  <a:pt x="2340673" y="4256244"/>
                  <a:pt x="2331068" y="4239607"/>
                </a:cubicBezTo>
                <a:cubicBezTo>
                  <a:pt x="2330190" y="4242888"/>
                  <a:pt x="2330190" y="4242888"/>
                  <a:pt x="2330190" y="4242888"/>
                </a:cubicBezTo>
                <a:cubicBezTo>
                  <a:pt x="2322985" y="4230410"/>
                  <a:pt x="2322985" y="4230410"/>
                  <a:pt x="2322985" y="4230410"/>
                </a:cubicBezTo>
                <a:cubicBezTo>
                  <a:pt x="2323865" y="4227129"/>
                  <a:pt x="2323865" y="4227129"/>
                  <a:pt x="2323865" y="4227129"/>
                </a:cubicBezTo>
                <a:cubicBezTo>
                  <a:pt x="2320584" y="4226251"/>
                  <a:pt x="2320584" y="4226251"/>
                  <a:pt x="2320584" y="4226251"/>
                </a:cubicBezTo>
                <a:cubicBezTo>
                  <a:pt x="2321464" y="4222972"/>
                  <a:pt x="2321464" y="4222972"/>
                  <a:pt x="2321464" y="4222972"/>
                </a:cubicBezTo>
                <a:cubicBezTo>
                  <a:pt x="2319061" y="4218812"/>
                  <a:pt x="2315782" y="4217933"/>
                  <a:pt x="2316660" y="4214652"/>
                </a:cubicBezTo>
                <a:cubicBezTo>
                  <a:pt x="2313380" y="4213773"/>
                  <a:pt x="2314259" y="4210493"/>
                  <a:pt x="2310979" y="4209615"/>
                </a:cubicBezTo>
                <a:cubicBezTo>
                  <a:pt x="2311858" y="4206334"/>
                  <a:pt x="2308578" y="4205456"/>
                  <a:pt x="2308578" y="4205456"/>
                </a:cubicBezTo>
                <a:cubicBezTo>
                  <a:pt x="2306175" y="4201296"/>
                  <a:pt x="2303776" y="4197136"/>
                  <a:pt x="2301373" y="4192977"/>
                </a:cubicBezTo>
                <a:cubicBezTo>
                  <a:pt x="2298093" y="4192099"/>
                  <a:pt x="2298093" y="4192099"/>
                  <a:pt x="2298093" y="4192099"/>
                </a:cubicBezTo>
                <a:cubicBezTo>
                  <a:pt x="2298093" y="4192099"/>
                  <a:pt x="2298972" y="4188818"/>
                  <a:pt x="2295692" y="4187939"/>
                </a:cubicBezTo>
                <a:cubicBezTo>
                  <a:pt x="2291768" y="4176340"/>
                  <a:pt x="2284565" y="4163862"/>
                  <a:pt x="2277360" y="4151385"/>
                </a:cubicBezTo>
                <a:cubicBezTo>
                  <a:pt x="2280641" y="4152264"/>
                  <a:pt x="2280641" y="4152264"/>
                  <a:pt x="2281520" y="4148984"/>
                </a:cubicBezTo>
                <a:cubicBezTo>
                  <a:pt x="2283921" y="4153142"/>
                  <a:pt x="2283921" y="4153142"/>
                  <a:pt x="2283921" y="4153142"/>
                </a:cubicBezTo>
                <a:cubicBezTo>
                  <a:pt x="2283042" y="4156423"/>
                  <a:pt x="2286322" y="4157302"/>
                  <a:pt x="2286322" y="4157302"/>
                </a:cubicBezTo>
                <a:cubicBezTo>
                  <a:pt x="2286322" y="4157302"/>
                  <a:pt x="2287202" y="4154022"/>
                  <a:pt x="2287202" y="4154022"/>
                </a:cubicBezTo>
                <a:cubicBezTo>
                  <a:pt x="2284799" y="4149863"/>
                  <a:pt x="2284799" y="4149863"/>
                  <a:pt x="2284799" y="4149863"/>
                </a:cubicBezTo>
                <a:cubicBezTo>
                  <a:pt x="2284799" y="4149863"/>
                  <a:pt x="2282398" y="4145704"/>
                  <a:pt x="2282398" y="4145704"/>
                </a:cubicBezTo>
                <a:cubicBezTo>
                  <a:pt x="2279118" y="4144824"/>
                  <a:pt x="2279118" y="4144824"/>
                  <a:pt x="2279118" y="4144824"/>
                </a:cubicBezTo>
                <a:cubicBezTo>
                  <a:pt x="2279118" y="4144824"/>
                  <a:pt x="2279118" y="4144824"/>
                  <a:pt x="2275837" y="4143945"/>
                </a:cubicBezTo>
                <a:cubicBezTo>
                  <a:pt x="2271915" y="4132347"/>
                  <a:pt x="2264710" y="4119868"/>
                  <a:pt x="2260788" y="4108270"/>
                </a:cubicBezTo>
                <a:cubicBezTo>
                  <a:pt x="2260788" y="4108270"/>
                  <a:pt x="2260788" y="4108270"/>
                  <a:pt x="2257507" y="4107391"/>
                </a:cubicBezTo>
                <a:cubicBezTo>
                  <a:pt x="2247258" y="4080034"/>
                  <a:pt x="2236131" y="4055958"/>
                  <a:pt x="2229163" y="4029480"/>
                </a:cubicBezTo>
                <a:cubicBezTo>
                  <a:pt x="2214110" y="3993804"/>
                  <a:pt x="2202339" y="3959008"/>
                  <a:pt x="2191448" y="3920932"/>
                </a:cubicBezTo>
                <a:cubicBezTo>
                  <a:pt x="2189925" y="3913493"/>
                  <a:pt x="2190161" y="3899493"/>
                  <a:pt x="2183600" y="3897734"/>
                </a:cubicBezTo>
                <a:cubicBezTo>
                  <a:pt x="2183600" y="3897734"/>
                  <a:pt x="2183600" y="3897734"/>
                  <a:pt x="2184480" y="3894454"/>
                </a:cubicBezTo>
                <a:cubicBezTo>
                  <a:pt x="2185358" y="3891175"/>
                  <a:pt x="2182957" y="3887015"/>
                  <a:pt x="2183836" y="3883736"/>
                </a:cubicBezTo>
                <a:cubicBezTo>
                  <a:pt x="2183836" y="3883736"/>
                  <a:pt x="2181435" y="3879574"/>
                  <a:pt x="2181435" y="3879574"/>
                </a:cubicBezTo>
                <a:cubicBezTo>
                  <a:pt x="2181435" y="3879574"/>
                  <a:pt x="2180556" y="3882855"/>
                  <a:pt x="2180556" y="3882855"/>
                </a:cubicBezTo>
                <a:cubicBezTo>
                  <a:pt x="2175110" y="3863817"/>
                  <a:pt x="2169664" y="3844780"/>
                  <a:pt x="2164217" y="3825741"/>
                </a:cubicBezTo>
                <a:cubicBezTo>
                  <a:pt x="2151803" y="3780225"/>
                  <a:pt x="2151803" y="3780225"/>
                  <a:pt x="2151803" y="3780225"/>
                </a:cubicBezTo>
                <a:lnTo>
                  <a:pt x="2151319" y="3777854"/>
                </a:lnTo>
                <a:lnTo>
                  <a:pt x="2151009" y="3776873"/>
                </a:lnTo>
                <a:lnTo>
                  <a:pt x="2132922" y="3694412"/>
                </a:lnTo>
                <a:lnTo>
                  <a:pt x="2132655" y="3694230"/>
                </a:lnTo>
                <a:lnTo>
                  <a:pt x="2130626" y="3683943"/>
                </a:lnTo>
                <a:lnTo>
                  <a:pt x="2101976" y="3553318"/>
                </a:lnTo>
                <a:cubicBezTo>
                  <a:pt x="2077772" y="3400970"/>
                  <a:pt x="2071359" y="3249433"/>
                  <a:pt x="2087236" y="3095430"/>
                </a:cubicBezTo>
                <a:cubicBezTo>
                  <a:pt x="2063581" y="3233075"/>
                  <a:pt x="2066921" y="3373776"/>
                  <a:pt x="2061056" y="3512229"/>
                </a:cubicBezTo>
                <a:lnTo>
                  <a:pt x="2059495" y="3512181"/>
                </a:lnTo>
                <a:lnTo>
                  <a:pt x="2065891" y="3549772"/>
                </a:lnTo>
                <a:cubicBezTo>
                  <a:pt x="2070221" y="3586091"/>
                  <a:pt x="2078713" y="3620008"/>
                  <a:pt x="2079120" y="3644728"/>
                </a:cubicBezTo>
                <a:cubicBezTo>
                  <a:pt x="2083279" y="3642327"/>
                  <a:pt x="2082401" y="3645608"/>
                  <a:pt x="2083923" y="3653046"/>
                </a:cubicBezTo>
                <a:cubicBezTo>
                  <a:pt x="2081521" y="3648887"/>
                  <a:pt x="2078241" y="3648007"/>
                  <a:pt x="2080643" y="3652168"/>
                </a:cubicBezTo>
                <a:cubicBezTo>
                  <a:pt x="2083045" y="3656327"/>
                  <a:pt x="2088018" y="3703364"/>
                  <a:pt x="2093056" y="3697684"/>
                </a:cubicBezTo>
                <a:cubicBezTo>
                  <a:pt x="2098503" y="3716722"/>
                  <a:pt x="2093464" y="3722403"/>
                  <a:pt x="2093464" y="3722403"/>
                </a:cubicBezTo>
                <a:cubicBezTo>
                  <a:pt x="2099789" y="3738162"/>
                  <a:pt x="2096744" y="3723283"/>
                  <a:pt x="2100904" y="3720880"/>
                </a:cubicBezTo>
                <a:cubicBezTo>
                  <a:pt x="2106350" y="3739919"/>
                  <a:pt x="2106350" y="3739919"/>
                  <a:pt x="2106350" y="3739919"/>
                </a:cubicBezTo>
                <a:cubicBezTo>
                  <a:pt x="2098267" y="3730721"/>
                  <a:pt x="2101312" y="3745601"/>
                  <a:pt x="2100433" y="3748881"/>
                </a:cubicBezTo>
                <a:cubicBezTo>
                  <a:pt x="2113319" y="3766397"/>
                  <a:pt x="2113492" y="3805117"/>
                  <a:pt x="2129421" y="3837513"/>
                </a:cubicBezTo>
                <a:cubicBezTo>
                  <a:pt x="2128542" y="3840792"/>
                  <a:pt x="2131822" y="3841671"/>
                  <a:pt x="2130944" y="3844951"/>
                </a:cubicBezTo>
                <a:cubicBezTo>
                  <a:pt x="2130065" y="3848232"/>
                  <a:pt x="2133346" y="3849111"/>
                  <a:pt x="2133346" y="3849111"/>
                </a:cubicBezTo>
                <a:cubicBezTo>
                  <a:pt x="2135746" y="3853270"/>
                  <a:pt x="2136625" y="3849989"/>
                  <a:pt x="2134224" y="3845831"/>
                </a:cubicBezTo>
                <a:cubicBezTo>
                  <a:pt x="2134224" y="3845831"/>
                  <a:pt x="2134224" y="3845831"/>
                  <a:pt x="2135102" y="3842550"/>
                </a:cubicBezTo>
                <a:cubicBezTo>
                  <a:pt x="2149276" y="3881505"/>
                  <a:pt x="2150563" y="3902945"/>
                  <a:pt x="2165614" y="3938620"/>
                </a:cubicBezTo>
                <a:cubicBezTo>
                  <a:pt x="2161454" y="3941022"/>
                  <a:pt x="2163855" y="3945182"/>
                  <a:pt x="2159697" y="3947583"/>
                </a:cubicBezTo>
                <a:cubicBezTo>
                  <a:pt x="2178672" y="3994856"/>
                  <a:pt x="2196767" y="4045411"/>
                  <a:pt x="2219023" y="4093565"/>
                </a:cubicBezTo>
                <a:cubicBezTo>
                  <a:pt x="2240399" y="4144996"/>
                  <a:pt x="2265934" y="4194029"/>
                  <a:pt x="2289069" y="4238901"/>
                </a:cubicBezTo>
                <a:cubicBezTo>
                  <a:pt x="2291705" y="4229060"/>
                  <a:pt x="2272259" y="4209786"/>
                  <a:pt x="2269214" y="4194907"/>
                </a:cubicBezTo>
                <a:cubicBezTo>
                  <a:pt x="2265934" y="4194029"/>
                  <a:pt x="2267692" y="4187468"/>
                  <a:pt x="2268572" y="4184188"/>
                </a:cubicBezTo>
                <a:cubicBezTo>
                  <a:pt x="2255042" y="4155951"/>
                  <a:pt x="2236711" y="4119397"/>
                  <a:pt x="2224939" y="4084603"/>
                </a:cubicBezTo>
                <a:cubicBezTo>
                  <a:pt x="2207487" y="4044767"/>
                  <a:pt x="2187634" y="4000773"/>
                  <a:pt x="2176741" y="3962696"/>
                </a:cubicBezTo>
                <a:cubicBezTo>
                  <a:pt x="2177620" y="3959416"/>
                  <a:pt x="2176977" y="3948697"/>
                  <a:pt x="2176977" y="3948697"/>
                </a:cubicBezTo>
                <a:cubicBezTo>
                  <a:pt x="2169129" y="3925499"/>
                  <a:pt x="2158002" y="3901422"/>
                  <a:pt x="2152556" y="3882385"/>
                </a:cubicBezTo>
                <a:cubicBezTo>
                  <a:pt x="2153434" y="3879104"/>
                  <a:pt x="2155836" y="3883264"/>
                  <a:pt x="2154313" y="3875824"/>
                </a:cubicBezTo>
                <a:cubicBezTo>
                  <a:pt x="2153434" y="3879104"/>
                  <a:pt x="2151034" y="3874946"/>
                  <a:pt x="2147753" y="3874066"/>
                </a:cubicBezTo>
                <a:cubicBezTo>
                  <a:pt x="2138383" y="3843428"/>
                  <a:pt x="2135574" y="3814550"/>
                  <a:pt x="2128605" y="3788073"/>
                </a:cubicBezTo>
                <a:cubicBezTo>
                  <a:pt x="2131007" y="3792231"/>
                  <a:pt x="2130128" y="3795512"/>
                  <a:pt x="2132530" y="3799672"/>
                </a:cubicBezTo>
                <a:cubicBezTo>
                  <a:pt x="2141256" y="3819587"/>
                  <a:pt x="2146701" y="3838626"/>
                  <a:pt x="2145180" y="3831186"/>
                </a:cubicBezTo>
                <a:cubicBezTo>
                  <a:pt x="2150625" y="3850225"/>
                  <a:pt x="2161754" y="3874301"/>
                  <a:pt x="2168079" y="3890059"/>
                </a:cubicBezTo>
                <a:cubicBezTo>
                  <a:pt x="2170478" y="3894219"/>
                  <a:pt x="2170478" y="3894219"/>
                  <a:pt x="2169600" y="3897500"/>
                </a:cubicBezTo>
                <a:cubicBezTo>
                  <a:pt x="2163919" y="3892460"/>
                  <a:pt x="2174404" y="3905817"/>
                  <a:pt x="2167841" y="3904059"/>
                </a:cubicBezTo>
                <a:cubicBezTo>
                  <a:pt x="2172645" y="3912379"/>
                  <a:pt x="2177448" y="3920697"/>
                  <a:pt x="2179849" y="3924856"/>
                </a:cubicBezTo>
                <a:cubicBezTo>
                  <a:pt x="2183772" y="3936454"/>
                  <a:pt x="2185296" y="3943895"/>
                  <a:pt x="2190097" y="3952213"/>
                </a:cubicBezTo>
                <a:cubicBezTo>
                  <a:pt x="2195543" y="3971252"/>
                  <a:pt x="2200112" y="3993570"/>
                  <a:pt x="2201633" y="4001009"/>
                </a:cubicBezTo>
                <a:cubicBezTo>
                  <a:pt x="2202511" y="3997729"/>
                  <a:pt x="2204914" y="4001887"/>
                  <a:pt x="2204914" y="4001887"/>
                </a:cubicBezTo>
                <a:cubicBezTo>
                  <a:pt x="2207315" y="4006047"/>
                  <a:pt x="2209717" y="4010207"/>
                  <a:pt x="2211239" y="4017646"/>
                </a:cubicBezTo>
                <a:cubicBezTo>
                  <a:pt x="2211239" y="4017646"/>
                  <a:pt x="2210359" y="4020926"/>
                  <a:pt x="2213640" y="4021805"/>
                </a:cubicBezTo>
                <a:cubicBezTo>
                  <a:pt x="2217564" y="4033404"/>
                  <a:pt x="2221486" y="4045003"/>
                  <a:pt x="2226290" y="4053321"/>
                </a:cubicBezTo>
                <a:cubicBezTo>
                  <a:pt x="2230214" y="4064920"/>
                  <a:pt x="2230857" y="4075639"/>
                  <a:pt x="2232615" y="4069080"/>
                </a:cubicBezTo>
                <a:cubicBezTo>
                  <a:pt x="2239818" y="4081557"/>
                  <a:pt x="2246143" y="4097315"/>
                  <a:pt x="2251590" y="4116353"/>
                </a:cubicBezTo>
                <a:cubicBezTo>
                  <a:pt x="2253991" y="4120513"/>
                  <a:pt x="2258793" y="4128831"/>
                  <a:pt x="2260316" y="4136270"/>
                </a:cubicBezTo>
                <a:cubicBezTo>
                  <a:pt x="2260316" y="4136270"/>
                  <a:pt x="2259437" y="4139550"/>
                  <a:pt x="2259437" y="4139550"/>
                </a:cubicBezTo>
                <a:cubicBezTo>
                  <a:pt x="2262719" y="4140430"/>
                  <a:pt x="2261839" y="4143710"/>
                  <a:pt x="2261839" y="4143710"/>
                </a:cubicBezTo>
                <a:cubicBezTo>
                  <a:pt x="2265118" y="4144590"/>
                  <a:pt x="2265118" y="4144590"/>
                  <a:pt x="2265118" y="4144590"/>
                </a:cubicBezTo>
                <a:cubicBezTo>
                  <a:pt x="2265118" y="4144590"/>
                  <a:pt x="2265118" y="4144590"/>
                  <a:pt x="2264239" y="4147869"/>
                </a:cubicBezTo>
                <a:cubicBezTo>
                  <a:pt x="2277768" y="4176104"/>
                  <a:pt x="2291298" y="4204339"/>
                  <a:pt x="2303304" y="4225136"/>
                </a:cubicBezTo>
                <a:cubicBezTo>
                  <a:pt x="2302425" y="4228416"/>
                  <a:pt x="2301547" y="4231697"/>
                  <a:pt x="2304827" y="4232576"/>
                </a:cubicBezTo>
                <a:cubicBezTo>
                  <a:pt x="2303948" y="4235857"/>
                  <a:pt x="2303948" y="4235857"/>
                  <a:pt x="2303948" y="4235857"/>
                </a:cubicBezTo>
                <a:cubicBezTo>
                  <a:pt x="2303948" y="4235857"/>
                  <a:pt x="2303068" y="4239137"/>
                  <a:pt x="2306349" y="4240017"/>
                </a:cubicBezTo>
                <a:cubicBezTo>
                  <a:pt x="2309629" y="4240895"/>
                  <a:pt x="2309629" y="4240895"/>
                  <a:pt x="2309629" y="4240895"/>
                </a:cubicBezTo>
                <a:cubicBezTo>
                  <a:pt x="2316832" y="4253373"/>
                  <a:pt x="2330362" y="4281608"/>
                  <a:pt x="2329718" y="4270889"/>
                </a:cubicBezTo>
                <a:cubicBezTo>
                  <a:pt x="2329718" y="4270889"/>
                  <a:pt x="2329718" y="4270889"/>
                  <a:pt x="2332119" y="4275047"/>
                </a:cubicBezTo>
                <a:cubicBezTo>
                  <a:pt x="2331241" y="4278328"/>
                  <a:pt x="2337802" y="4280087"/>
                  <a:pt x="2337802" y="4280087"/>
                </a:cubicBezTo>
                <a:lnTo>
                  <a:pt x="2339523" y="4273662"/>
                </a:lnTo>
                <a:lnTo>
                  <a:pt x="2344252" y="4282253"/>
                </a:lnTo>
                <a:lnTo>
                  <a:pt x="2353292" y="4287741"/>
                </a:lnTo>
                <a:lnTo>
                  <a:pt x="2353339" y="4287828"/>
                </a:lnTo>
                <a:lnTo>
                  <a:pt x="2356398" y="4300890"/>
                </a:lnTo>
                <a:cubicBezTo>
                  <a:pt x="2359210" y="4305159"/>
                  <a:pt x="2363251" y="4309758"/>
                  <a:pt x="2366853" y="4315997"/>
                </a:cubicBezTo>
                <a:cubicBezTo>
                  <a:pt x="2366853" y="4315997"/>
                  <a:pt x="2365974" y="4319277"/>
                  <a:pt x="2365974" y="4319277"/>
                </a:cubicBezTo>
                <a:cubicBezTo>
                  <a:pt x="2369254" y="4320156"/>
                  <a:pt x="2368375" y="4323435"/>
                  <a:pt x="2369254" y="4320156"/>
                </a:cubicBezTo>
                <a:cubicBezTo>
                  <a:pt x="2369254" y="4320156"/>
                  <a:pt x="2369254" y="4320156"/>
                  <a:pt x="2372534" y="4321034"/>
                </a:cubicBezTo>
                <a:cubicBezTo>
                  <a:pt x="2374935" y="4325194"/>
                  <a:pt x="2374056" y="4328473"/>
                  <a:pt x="2373178" y="4331754"/>
                </a:cubicBezTo>
                <a:cubicBezTo>
                  <a:pt x="2370777" y="4327595"/>
                  <a:pt x="2370777" y="4327595"/>
                  <a:pt x="2370777" y="4327595"/>
                </a:cubicBezTo>
                <a:cubicBezTo>
                  <a:pt x="2368375" y="4323435"/>
                  <a:pt x="2365094" y="4322557"/>
                  <a:pt x="2365094" y="4322557"/>
                </a:cubicBezTo>
                <a:cubicBezTo>
                  <a:pt x="2364216" y="4325838"/>
                  <a:pt x="2363338" y="4329117"/>
                  <a:pt x="2366617" y="4329996"/>
                </a:cubicBezTo>
                <a:cubicBezTo>
                  <a:pt x="2365738" y="4333277"/>
                  <a:pt x="2365738" y="4333277"/>
                  <a:pt x="2365738" y="4333277"/>
                </a:cubicBezTo>
                <a:cubicBezTo>
                  <a:pt x="2362457" y="4332397"/>
                  <a:pt x="2357012" y="4313358"/>
                  <a:pt x="2352853" y="4315761"/>
                </a:cubicBezTo>
                <a:cubicBezTo>
                  <a:pt x="2377746" y="4354073"/>
                  <a:pt x="2403280" y="4403105"/>
                  <a:pt x="2430574" y="4445576"/>
                </a:cubicBezTo>
                <a:cubicBezTo>
                  <a:pt x="2432976" y="4449735"/>
                  <a:pt x="2438656" y="4454774"/>
                  <a:pt x="2441059" y="4458934"/>
                </a:cubicBezTo>
                <a:cubicBezTo>
                  <a:pt x="2444338" y="4459812"/>
                  <a:pt x="2441059" y="4458934"/>
                  <a:pt x="2443460" y="4463092"/>
                </a:cubicBezTo>
                <a:cubicBezTo>
                  <a:pt x="2465951" y="4497245"/>
                  <a:pt x="2497403" y="4537315"/>
                  <a:pt x="2533015" y="4574984"/>
                </a:cubicBezTo>
                <a:cubicBezTo>
                  <a:pt x="2535417" y="4579142"/>
                  <a:pt x="2534538" y="4582423"/>
                  <a:pt x="2537817" y="4583302"/>
                </a:cubicBezTo>
                <a:cubicBezTo>
                  <a:pt x="2534538" y="4582423"/>
                  <a:pt x="2531257" y="4581545"/>
                  <a:pt x="2529736" y="4574104"/>
                </a:cubicBezTo>
                <a:cubicBezTo>
                  <a:pt x="2528856" y="4577385"/>
                  <a:pt x="2525577" y="4576505"/>
                  <a:pt x="2523175" y="4572347"/>
                </a:cubicBezTo>
                <a:cubicBezTo>
                  <a:pt x="2527333" y="4569946"/>
                  <a:pt x="2515091" y="4563149"/>
                  <a:pt x="2511810" y="4562270"/>
                </a:cubicBezTo>
                <a:cubicBezTo>
                  <a:pt x="2511810" y="4562270"/>
                  <a:pt x="2512690" y="4558989"/>
                  <a:pt x="2509409" y="4558111"/>
                </a:cubicBezTo>
                <a:cubicBezTo>
                  <a:pt x="2509409" y="4558111"/>
                  <a:pt x="2506129" y="4557232"/>
                  <a:pt x="2506129" y="4557232"/>
                </a:cubicBezTo>
                <a:cubicBezTo>
                  <a:pt x="2497168" y="4551315"/>
                  <a:pt x="2477722" y="4532041"/>
                  <a:pt x="2480123" y="4536200"/>
                </a:cubicBezTo>
                <a:cubicBezTo>
                  <a:pt x="2483403" y="4537079"/>
                  <a:pt x="2482524" y="4540361"/>
                  <a:pt x="2485806" y="4541239"/>
                </a:cubicBezTo>
                <a:cubicBezTo>
                  <a:pt x="2482524" y="4540361"/>
                  <a:pt x="2479243" y="4539480"/>
                  <a:pt x="2479243" y="4539480"/>
                </a:cubicBezTo>
                <a:cubicBezTo>
                  <a:pt x="2479243" y="4539480"/>
                  <a:pt x="2478364" y="4542760"/>
                  <a:pt x="2480766" y="4546920"/>
                </a:cubicBezTo>
                <a:cubicBezTo>
                  <a:pt x="2480766" y="4546920"/>
                  <a:pt x="2480766" y="4546920"/>
                  <a:pt x="2477486" y="4546041"/>
                </a:cubicBezTo>
                <a:cubicBezTo>
                  <a:pt x="2477486" y="4546041"/>
                  <a:pt x="2478364" y="4542760"/>
                  <a:pt x="2475085" y="4541882"/>
                </a:cubicBezTo>
                <a:cubicBezTo>
                  <a:pt x="2475085" y="4541882"/>
                  <a:pt x="2475085" y="4541882"/>
                  <a:pt x="2471804" y="4541004"/>
                </a:cubicBezTo>
                <a:cubicBezTo>
                  <a:pt x="2463722" y="4531805"/>
                  <a:pt x="2458040" y="4526767"/>
                  <a:pt x="2454760" y="4525889"/>
                </a:cubicBezTo>
                <a:cubicBezTo>
                  <a:pt x="2451480" y="4525010"/>
                  <a:pt x="2451480" y="4525010"/>
                  <a:pt x="2451480" y="4525010"/>
                </a:cubicBezTo>
                <a:cubicBezTo>
                  <a:pt x="2451480" y="4525010"/>
                  <a:pt x="2451480" y="4525010"/>
                  <a:pt x="2453881" y="4529170"/>
                </a:cubicBezTo>
                <a:cubicBezTo>
                  <a:pt x="2451480" y="4525010"/>
                  <a:pt x="2450600" y="4528289"/>
                  <a:pt x="2453001" y="4532449"/>
                </a:cubicBezTo>
                <a:cubicBezTo>
                  <a:pt x="2434434" y="4509895"/>
                  <a:pt x="2419790" y="4498940"/>
                  <a:pt x="2402746" y="4483825"/>
                </a:cubicBezTo>
                <a:cubicBezTo>
                  <a:pt x="2388982" y="4469589"/>
                  <a:pt x="2375217" y="4455354"/>
                  <a:pt x="2356651" y="4432800"/>
                </a:cubicBezTo>
                <a:cubicBezTo>
                  <a:pt x="2359052" y="4436959"/>
                  <a:pt x="2355771" y="4436080"/>
                  <a:pt x="2353370" y="4431922"/>
                </a:cubicBezTo>
                <a:cubicBezTo>
                  <a:pt x="2353370" y="4431922"/>
                  <a:pt x="2353370" y="4431922"/>
                  <a:pt x="2354248" y="4428641"/>
                </a:cubicBezTo>
                <a:cubicBezTo>
                  <a:pt x="2354248" y="4428641"/>
                  <a:pt x="2350968" y="4427762"/>
                  <a:pt x="2350968" y="4427762"/>
                </a:cubicBezTo>
                <a:cubicBezTo>
                  <a:pt x="2348567" y="4423602"/>
                  <a:pt x="2348567" y="4423602"/>
                  <a:pt x="2348567" y="4423602"/>
                </a:cubicBezTo>
                <a:cubicBezTo>
                  <a:pt x="2340484" y="4414406"/>
                  <a:pt x="2340484" y="4414406"/>
                  <a:pt x="2340484" y="4414406"/>
                </a:cubicBezTo>
                <a:cubicBezTo>
                  <a:pt x="2339605" y="4417686"/>
                  <a:pt x="2337204" y="4413526"/>
                  <a:pt x="2333924" y="4412648"/>
                </a:cubicBezTo>
                <a:cubicBezTo>
                  <a:pt x="2338726" y="4420965"/>
                  <a:pt x="2339605" y="4417686"/>
                  <a:pt x="2345288" y="4422724"/>
                </a:cubicBezTo>
                <a:cubicBezTo>
                  <a:pt x="2345288" y="4422724"/>
                  <a:pt x="2344408" y="4426004"/>
                  <a:pt x="2344408" y="4426004"/>
                </a:cubicBezTo>
                <a:cubicBezTo>
                  <a:pt x="2344408" y="4426004"/>
                  <a:pt x="2344408" y="4426004"/>
                  <a:pt x="2341128" y="4425125"/>
                </a:cubicBezTo>
                <a:cubicBezTo>
                  <a:pt x="2340249" y="4428405"/>
                  <a:pt x="2343530" y="4429285"/>
                  <a:pt x="2343530" y="4429285"/>
                </a:cubicBezTo>
                <a:cubicBezTo>
                  <a:pt x="2343530" y="4429285"/>
                  <a:pt x="2346809" y="4430163"/>
                  <a:pt x="2346809" y="4430163"/>
                </a:cubicBezTo>
                <a:cubicBezTo>
                  <a:pt x="2349211" y="4434323"/>
                  <a:pt x="2349211" y="4434323"/>
                  <a:pt x="2349211" y="4434323"/>
                </a:cubicBezTo>
                <a:cubicBezTo>
                  <a:pt x="2351612" y="4438481"/>
                  <a:pt x="2361453" y="4441118"/>
                  <a:pt x="2357293" y="4443519"/>
                </a:cubicBezTo>
                <a:cubicBezTo>
                  <a:pt x="2358816" y="4450959"/>
                  <a:pt x="2361453" y="4441118"/>
                  <a:pt x="2363854" y="4445278"/>
                </a:cubicBezTo>
                <a:cubicBezTo>
                  <a:pt x="2366255" y="4449436"/>
                  <a:pt x="2362976" y="4448558"/>
                  <a:pt x="2362096" y="4451837"/>
                </a:cubicBezTo>
                <a:cubicBezTo>
                  <a:pt x="2367778" y="4456877"/>
                  <a:pt x="2382421" y="4467832"/>
                  <a:pt x="2382421" y="4467832"/>
                </a:cubicBezTo>
                <a:cubicBezTo>
                  <a:pt x="2393784" y="4477909"/>
                  <a:pt x="2409071" y="4499583"/>
                  <a:pt x="2414753" y="4504621"/>
                </a:cubicBezTo>
                <a:cubicBezTo>
                  <a:pt x="2417154" y="4508780"/>
                  <a:pt x="2414753" y="4504621"/>
                  <a:pt x="2415632" y="4501341"/>
                </a:cubicBezTo>
                <a:cubicBezTo>
                  <a:pt x="2414753" y="4504621"/>
                  <a:pt x="2420434" y="4509659"/>
                  <a:pt x="2420434" y="4509659"/>
                </a:cubicBezTo>
                <a:cubicBezTo>
                  <a:pt x="2420434" y="4509659"/>
                  <a:pt x="2426995" y="4511417"/>
                  <a:pt x="2426995" y="4511417"/>
                </a:cubicBezTo>
                <a:cubicBezTo>
                  <a:pt x="2429396" y="4515576"/>
                  <a:pt x="2422835" y="4513819"/>
                  <a:pt x="2426115" y="4514697"/>
                </a:cubicBezTo>
                <a:cubicBezTo>
                  <a:pt x="2427638" y="4522137"/>
                  <a:pt x="2435957" y="4517335"/>
                  <a:pt x="2430919" y="4523015"/>
                </a:cubicBezTo>
                <a:cubicBezTo>
                  <a:pt x="2443161" y="4529812"/>
                  <a:pt x="2466765" y="4546684"/>
                  <a:pt x="2470691" y="4558283"/>
                </a:cubicBezTo>
                <a:cubicBezTo>
                  <a:pt x="2467410" y="4557404"/>
                  <a:pt x="2468290" y="4554125"/>
                  <a:pt x="2472448" y="4551724"/>
                </a:cubicBezTo>
                <a:cubicBezTo>
                  <a:pt x="2491015" y="4574276"/>
                  <a:pt x="2521824" y="4603628"/>
                  <a:pt x="2534066" y="4610424"/>
                </a:cubicBezTo>
                <a:cubicBezTo>
                  <a:pt x="2539747" y="4615461"/>
                  <a:pt x="2568798" y="4651372"/>
                  <a:pt x="2585200" y="4655767"/>
                </a:cubicBezTo>
                <a:cubicBezTo>
                  <a:pt x="2590883" y="4660805"/>
                  <a:pt x="2585200" y="4655767"/>
                  <a:pt x="2584321" y="4659048"/>
                </a:cubicBezTo>
                <a:cubicBezTo>
                  <a:pt x="2594162" y="4661685"/>
                  <a:pt x="2610329" y="4680079"/>
                  <a:pt x="2618411" y="4689276"/>
                </a:cubicBezTo>
                <a:cubicBezTo>
                  <a:pt x="2618411" y="4689276"/>
                  <a:pt x="2612728" y="4684238"/>
                  <a:pt x="2608571" y="4686639"/>
                </a:cubicBezTo>
                <a:cubicBezTo>
                  <a:pt x="2629774" y="4699352"/>
                  <a:pt x="2624093" y="4694314"/>
                  <a:pt x="2622570" y="4686874"/>
                </a:cubicBezTo>
                <a:cubicBezTo>
                  <a:pt x="2645297" y="4707027"/>
                  <a:pt x="2648577" y="4707906"/>
                  <a:pt x="2658183" y="4724543"/>
                </a:cubicBezTo>
                <a:cubicBezTo>
                  <a:pt x="2658183" y="4724543"/>
                  <a:pt x="2660584" y="4728703"/>
                  <a:pt x="2660584" y="4728703"/>
                </a:cubicBezTo>
                <a:cubicBezTo>
                  <a:pt x="2660584" y="4728703"/>
                  <a:pt x="2660584" y="4728703"/>
                  <a:pt x="2663864" y="4729582"/>
                </a:cubicBezTo>
                <a:cubicBezTo>
                  <a:pt x="2663864" y="4729582"/>
                  <a:pt x="2664742" y="4726302"/>
                  <a:pt x="2664742" y="4726302"/>
                </a:cubicBezTo>
                <a:cubicBezTo>
                  <a:pt x="2664742" y="4726302"/>
                  <a:pt x="2668024" y="4727180"/>
                  <a:pt x="2670424" y="4731340"/>
                </a:cubicBezTo>
                <a:cubicBezTo>
                  <a:pt x="2670424" y="4731340"/>
                  <a:pt x="2670424" y="4731340"/>
                  <a:pt x="2667143" y="4730462"/>
                </a:cubicBezTo>
                <a:cubicBezTo>
                  <a:pt x="2667143" y="4730462"/>
                  <a:pt x="2667143" y="4730462"/>
                  <a:pt x="2666265" y="4733741"/>
                </a:cubicBezTo>
                <a:cubicBezTo>
                  <a:pt x="2669544" y="4734620"/>
                  <a:pt x="2669544" y="4734620"/>
                  <a:pt x="2672825" y="4735499"/>
                </a:cubicBezTo>
                <a:cubicBezTo>
                  <a:pt x="2675227" y="4739658"/>
                  <a:pt x="2675227" y="4739658"/>
                  <a:pt x="2675227" y="4739658"/>
                </a:cubicBezTo>
                <a:cubicBezTo>
                  <a:pt x="2677628" y="4743816"/>
                  <a:pt x="2692272" y="4754773"/>
                  <a:pt x="2685067" y="4742295"/>
                </a:cubicBezTo>
                <a:cubicBezTo>
                  <a:pt x="2687468" y="4746453"/>
                  <a:pt x="2687468" y="4746453"/>
                  <a:pt x="2690749" y="4747334"/>
                </a:cubicBezTo>
                <a:cubicBezTo>
                  <a:pt x="2690749" y="4747334"/>
                  <a:pt x="2691628" y="4744052"/>
                  <a:pt x="2688348" y="4743174"/>
                </a:cubicBezTo>
                <a:cubicBezTo>
                  <a:pt x="2688348" y="4743174"/>
                  <a:pt x="2689227" y="4739894"/>
                  <a:pt x="2685948" y="4739014"/>
                </a:cubicBezTo>
                <a:cubicBezTo>
                  <a:pt x="2689227" y="4739894"/>
                  <a:pt x="2692507" y="4740773"/>
                  <a:pt x="2692507" y="4740773"/>
                </a:cubicBezTo>
                <a:cubicBezTo>
                  <a:pt x="2694908" y="4744932"/>
                  <a:pt x="2700590" y="4749969"/>
                  <a:pt x="2709552" y="4755887"/>
                </a:cubicBezTo>
                <a:cubicBezTo>
                  <a:pt x="2720915" y="4765962"/>
                  <a:pt x="2732277" y="4776040"/>
                  <a:pt x="2741239" y="4781956"/>
                </a:cubicBezTo>
                <a:cubicBezTo>
                  <a:pt x="2744521" y="4782835"/>
                  <a:pt x="2743642" y="4786115"/>
                  <a:pt x="2743642" y="4786115"/>
                </a:cubicBezTo>
                <a:cubicBezTo>
                  <a:pt x="2743642" y="4786115"/>
                  <a:pt x="2746921" y="4786995"/>
                  <a:pt x="2746921" y="4786995"/>
                </a:cubicBezTo>
                <a:cubicBezTo>
                  <a:pt x="2753482" y="4788752"/>
                  <a:pt x="2759163" y="4793792"/>
                  <a:pt x="2761565" y="4797950"/>
                </a:cubicBezTo>
                <a:cubicBezTo>
                  <a:pt x="2764845" y="4798829"/>
                  <a:pt x="2770527" y="4803867"/>
                  <a:pt x="2773807" y="4804745"/>
                </a:cubicBezTo>
                <a:cubicBezTo>
                  <a:pt x="2779488" y="4809785"/>
                  <a:pt x="2787572" y="4818982"/>
                  <a:pt x="2793253" y="4824020"/>
                </a:cubicBezTo>
                <a:cubicBezTo>
                  <a:pt x="2792374" y="4827301"/>
                  <a:pt x="2792374" y="4827301"/>
                  <a:pt x="2792374" y="4827301"/>
                </a:cubicBezTo>
                <a:cubicBezTo>
                  <a:pt x="2795656" y="4828179"/>
                  <a:pt x="2795656" y="4828179"/>
                  <a:pt x="2798935" y="4829058"/>
                </a:cubicBezTo>
                <a:cubicBezTo>
                  <a:pt x="2801336" y="4833218"/>
                  <a:pt x="2802215" y="4829937"/>
                  <a:pt x="2802215" y="4829937"/>
                </a:cubicBezTo>
                <a:cubicBezTo>
                  <a:pt x="2799813" y="4825779"/>
                  <a:pt x="2799813" y="4825779"/>
                  <a:pt x="2799813" y="4825779"/>
                </a:cubicBezTo>
                <a:cubicBezTo>
                  <a:pt x="2805496" y="4830815"/>
                  <a:pt x="2812700" y="4843294"/>
                  <a:pt x="2820139" y="4841771"/>
                </a:cubicBezTo>
                <a:cubicBezTo>
                  <a:pt x="2819259" y="4845051"/>
                  <a:pt x="2819259" y="4845051"/>
                  <a:pt x="2822540" y="4845931"/>
                </a:cubicBezTo>
                <a:cubicBezTo>
                  <a:pt x="2824941" y="4850090"/>
                  <a:pt x="2825821" y="4846810"/>
                  <a:pt x="2825821" y="4846810"/>
                </a:cubicBezTo>
                <a:cubicBezTo>
                  <a:pt x="2833903" y="4856008"/>
                  <a:pt x="2845502" y="4852082"/>
                  <a:pt x="2847025" y="4859523"/>
                </a:cubicBezTo>
                <a:cubicBezTo>
                  <a:pt x="2843744" y="4858645"/>
                  <a:pt x="2843744" y="4858645"/>
                  <a:pt x="2843744" y="4858645"/>
                </a:cubicBezTo>
                <a:cubicBezTo>
                  <a:pt x="2838063" y="4853605"/>
                  <a:pt x="2834782" y="4852727"/>
                  <a:pt x="2833903" y="4856008"/>
                </a:cubicBezTo>
                <a:cubicBezTo>
                  <a:pt x="2833903" y="4856008"/>
                  <a:pt x="2836304" y="4860166"/>
                  <a:pt x="2839585" y="4861046"/>
                </a:cubicBezTo>
                <a:cubicBezTo>
                  <a:pt x="2841985" y="4865204"/>
                  <a:pt x="2841985" y="4865204"/>
                  <a:pt x="2841985" y="4865204"/>
                </a:cubicBezTo>
                <a:cubicBezTo>
                  <a:pt x="2840228" y="4871765"/>
                  <a:pt x="2831266" y="4865848"/>
                  <a:pt x="2829743" y="4858407"/>
                </a:cubicBezTo>
                <a:cubicBezTo>
                  <a:pt x="2831266" y="4865848"/>
                  <a:pt x="2815743" y="4858173"/>
                  <a:pt x="2824705" y="4864090"/>
                </a:cubicBezTo>
                <a:cubicBezTo>
                  <a:pt x="2833023" y="4859287"/>
                  <a:pt x="2831030" y="4879849"/>
                  <a:pt x="2845031" y="4880083"/>
                </a:cubicBezTo>
                <a:cubicBezTo>
                  <a:pt x="2847433" y="4884243"/>
                  <a:pt x="2847433" y="4884243"/>
                  <a:pt x="2847433" y="4884243"/>
                </a:cubicBezTo>
                <a:cubicBezTo>
                  <a:pt x="2847433" y="4884243"/>
                  <a:pt x="2850711" y="4885122"/>
                  <a:pt x="2850711" y="4885122"/>
                </a:cubicBezTo>
                <a:cubicBezTo>
                  <a:pt x="2853114" y="4889281"/>
                  <a:pt x="2853993" y="4886000"/>
                  <a:pt x="2853993" y="4886000"/>
                </a:cubicBezTo>
                <a:cubicBezTo>
                  <a:pt x="2850711" y="4885122"/>
                  <a:pt x="2851592" y="4881842"/>
                  <a:pt x="2851592" y="4881842"/>
                </a:cubicBezTo>
                <a:cubicBezTo>
                  <a:pt x="2854871" y="4882720"/>
                  <a:pt x="2860553" y="4887759"/>
                  <a:pt x="2861432" y="4884479"/>
                </a:cubicBezTo>
                <a:cubicBezTo>
                  <a:pt x="2859030" y="4880319"/>
                  <a:pt x="2864713" y="4885357"/>
                  <a:pt x="2865592" y="4882076"/>
                </a:cubicBezTo>
                <a:cubicBezTo>
                  <a:pt x="2859909" y="4877039"/>
                  <a:pt x="2856630" y="4876159"/>
                  <a:pt x="2850949" y="4871121"/>
                </a:cubicBezTo>
                <a:cubicBezTo>
                  <a:pt x="2854228" y="4872001"/>
                  <a:pt x="2854228" y="4872001"/>
                  <a:pt x="2854228" y="4872001"/>
                </a:cubicBezTo>
                <a:cubicBezTo>
                  <a:pt x="2857508" y="4872880"/>
                  <a:pt x="2860789" y="4873758"/>
                  <a:pt x="2861667" y="4870478"/>
                </a:cubicBezTo>
                <a:lnTo>
                  <a:pt x="2856769" y="4866135"/>
                </a:lnTo>
                <a:lnTo>
                  <a:pt x="2862737" y="4868128"/>
                </a:lnTo>
                <a:cubicBezTo>
                  <a:pt x="2866808" y="4870976"/>
                  <a:pt x="2871069" y="4874755"/>
                  <a:pt x="2877189" y="4878154"/>
                </a:cubicBezTo>
                <a:cubicBezTo>
                  <a:pt x="2861025" y="4859758"/>
                  <a:pt x="2881349" y="4875751"/>
                  <a:pt x="2889669" y="4870949"/>
                </a:cubicBezTo>
                <a:cubicBezTo>
                  <a:pt x="2892070" y="4875108"/>
                  <a:pt x="2885509" y="4873350"/>
                  <a:pt x="2885509" y="4873350"/>
                </a:cubicBezTo>
                <a:cubicBezTo>
                  <a:pt x="2884630" y="4876631"/>
                  <a:pt x="2884630" y="4876631"/>
                  <a:pt x="2884630" y="4876631"/>
                </a:cubicBezTo>
                <a:cubicBezTo>
                  <a:pt x="2881349" y="4875751"/>
                  <a:pt x="2881349" y="4875751"/>
                  <a:pt x="2883750" y="4879911"/>
                </a:cubicBezTo>
                <a:cubicBezTo>
                  <a:pt x="2883750" y="4879911"/>
                  <a:pt x="2887032" y="4880791"/>
                  <a:pt x="2890311" y="4881670"/>
                </a:cubicBezTo>
                <a:cubicBezTo>
                  <a:pt x="2893590" y="4882548"/>
                  <a:pt x="2893590" y="4882548"/>
                  <a:pt x="2893590" y="4882548"/>
                </a:cubicBezTo>
                <a:cubicBezTo>
                  <a:pt x="2895993" y="4886708"/>
                  <a:pt x="2891834" y="4889109"/>
                  <a:pt x="2898394" y="4890866"/>
                </a:cubicBezTo>
                <a:cubicBezTo>
                  <a:pt x="2895113" y="4889987"/>
                  <a:pt x="2895113" y="4889987"/>
                  <a:pt x="2891834" y="4889109"/>
                </a:cubicBezTo>
                <a:cubicBezTo>
                  <a:pt x="2888554" y="4888230"/>
                  <a:pt x="2887674" y="4891511"/>
                  <a:pt x="2890953" y="4892389"/>
                </a:cubicBezTo>
                <a:cubicBezTo>
                  <a:pt x="2890075" y="4895668"/>
                  <a:pt x="2893356" y="4896549"/>
                  <a:pt x="2896636" y="4897427"/>
                </a:cubicBezTo>
                <a:cubicBezTo>
                  <a:pt x="2899915" y="4898305"/>
                  <a:pt x="2899915" y="4898305"/>
                  <a:pt x="2903197" y="4899185"/>
                </a:cubicBezTo>
                <a:cubicBezTo>
                  <a:pt x="2909757" y="4900942"/>
                  <a:pt x="2917197" y="4899421"/>
                  <a:pt x="2911514" y="4894383"/>
                </a:cubicBezTo>
                <a:cubicBezTo>
                  <a:pt x="2914795" y="4895261"/>
                  <a:pt x="2914795" y="4895261"/>
                  <a:pt x="2915674" y="4891980"/>
                </a:cubicBezTo>
                <a:cubicBezTo>
                  <a:pt x="2915674" y="4891980"/>
                  <a:pt x="2915674" y="4891980"/>
                  <a:pt x="2913273" y="4887822"/>
                </a:cubicBezTo>
                <a:cubicBezTo>
                  <a:pt x="2916553" y="4888701"/>
                  <a:pt x="2922235" y="4893739"/>
                  <a:pt x="2928796" y="4895497"/>
                </a:cubicBezTo>
                <a:cubicBezTo>
                  <a:pt x="2922235" y="4893739"/>
                  <a:pt x="2916553" y="4888701"/>
                  <a:pt x="2918954" y="4892860"/>
                </a:cubicBezTo>
                <a:cubicBezTo>
                  <a:pt x="2920476" y="4900299"/>
                  <a:pt x="2928796" y="4895497"/>
                  <a:pt x="2930317" y="4902935"/>
                </a:cubicBezTo>
                <a:cubicBezTo>
                  <a:pt x="2929439" y="4906217"/>
                  <a:pt x="2929439" y="4906217"/>
                  <a:pt x="2929439" y="4906217"/>
                </a:cubicBezTo>
                <a:cubicBezTo>
                  <a:pt x="2929439" y="4906217"/>
                  <a:pt x="2929439" y="4906217"/>
                  <a:pt x="2932718" y="4907095"/>
                </a:cubicBezTo>
                <a:cubicBezTo>
                  <a:pt x="2932718" y="4907095"/>
                  <a:pt x="2932718" y="4907095"/>
                  <a:pt x="2935999" y="4907975"/>
                </a:cubicBezTo>
                <a:cubicBezTo>
                  <a:pt x="2936878" y="4904694"/>
                  <a:pt x="2936878" y="4904694"/>
                  <a:pt x="2936878" y="4904694"/>
                </a:cubicBezTo>
                <a:cubicBezTo>
                  <a:pt x="2939281" y="4908854"/>
                  <a:pt x="2939281" y="4908854"/>
                  <a:pt x="2941680" y="4913011"/>
                </a:cubicBezTo>
                <a:cubicBezTo>
                  <a:pt x="2949121" y="4911491"/>
                  <a:pt x="2954802" y="4916527"/>
                  <a:pt x="2961363" y="4918285"/>
                </a:cubicBezTo>
                <a:cubicBezTo>
                  <a:pt x="2958082" y="4917407"/>
                  <a:pt x="2954802" y="4916527"/>
                  <a:pt x="2954802" y="4916527"/>
                </a:cubicBezTo>
                <a:cubicBezTo>
                  <a:pt x="2967044" y="4923324"/>
                  <a:pt x="2964643" y="4919164"/>
                  <a:pt x="2972726" y="4928362"/>
                </a:cubicBezTo>
                <a:cubicBezTo>
                  <a:pt x="2969445" y="4927484"/>
                  <a:pt x="2968566" y="4930764"/>
                  <a:pt x="2968566" y="4930764"/>
                </a:cubicBezTo>
                <a:cubicBezTo>
                  <a:pt x="2968566" y="4930764"/>
                  <a:pt x="2971848" y="4931642"/>
                  <a:pt x="2971848" y="4931642"/>
                </a:cubicBezTo>
                <a:cubicBezTo>
                  <a:pt x="2970967" y="4934923"/>
                  <a:pt x="2970967" y="4934923"/>
                  <a:pt x="2970967" y="4934923"/>
                </a:cubicBezTo>
                <a:cubicBezTo>
                  <a:pt x="2953045" y="4923088"/>
                  <a:pt x="2967688" y="4934044"/>
                  <a:pt x="2966810" y="4937324"/>
                </a:cubicBezTo>
                <a:cubicBezTo>
                  <a:pt x="2957847" y="4931407"/>
                  <a:pt x="2948885" y="4925491"/>
                  <a:pt x="2939043" y="4922854"/>
                </a:cubicBezTo>
                <a:cubicBezTo>
                  <a:pt x="2939923" y="4919573"/>
                  <a:pt x="2939923" y="4919573"/>
                  <a:pt x="2939923" y="4919573"/>
                </a:cubicBezTo>
                <a:cubicBezTo>
                  <a:pt x="2934243" y="4914534"/>
                  <a:pt x="2930961" y="4913655"/>
                  <a:pt x="2927680" y="4912777"/>
                </a:cubicBezTo>
                <a:cubicBezTo>
                  <a:pt x="2933362" y="4917815"/>
                  <a:pt x="2936642" y="4918694"/>
                  <a:pt x="2935764" y="4921974"/>
                </a:cubicBezTo>
                <a:cubicBezTo>
                  <a:pt x="2926802" y="4916057"/>
                  <a:pt x="2925924" y="4919338"/>
                  <a:pt x="2920241" y="4914300"/>
                </a:cubicBezTo>
                <a:cubicBezTo>
                  <a:pt x="2920241" y="4914300"/>
                  <a:pt x="2916961" y="4913420"/>
                  <a:pt x="2917839" y="4910140"/>
                </a:cubicBezTo>
                <a:cubicBezTo>
                  <a:pt x="2914560" y="4909260"/>
                  <a:pt x="2914560" y="4909260"/>
                  <a:pt x="2914560" y="4909260"/>
                </a:cubicBezTo>
                <a:cubicBezTo>
                  <a:pt x="2911279" y="4908382"/>
                  <a:pt x="2907999" y="4907503"/>
                  <a:pt x="2910401" y="4911663"/>
                </a:cubicBezTo>
                <a:cubicBezTo>
                  <a:pt x="2912801" y="4915821"/>
                  <a:pt x="2912801" y="4915821"/>
                  <a:pt x="2912801" y="4915821"/>
                </a:cubicBezTo>
                <a:cubicBezTo>
                  <a:pt x="2911923" y="4919100"/>
                  <a:pt x="2915203" y="4919981"/>
                  <a:pt x="2918484" y="4920859"/>
                </a:cubicBezTo>
                <a:cubicBezTo>
                  <a:pt x="2921765" y="4921739"/>
                  <a:pt x="2921765" y="4921739"/>
                  <a:pt x="2921765" y="4921739"/>
                </a:cubicBezTo>
                <a:cubicBezTo>
                  <a:pt x="2922643" y="4918458"/>
                  <a:pt x="2922643" y="4918458"/>
                  <a:pt x="2922643" y="4918458"/>
                </a:cubicBezTo>
                <a:cubicBezTo>
                  <a:pt x="2932484" y="4921095"/>
                  <a:pt x="2952809" y="4937090"/>
                  <a:pt x="2965929" y="4940604"/>
                </a:cubicBezTo>
                <a:cubicBezTo>
                  <a:pt x="2968331" y="4944764"/>
                  <a:pt x="2968331" y="4944764"/>
                  <a:pt x="2968331" y="4944764"/>
                </a:cubicBezTo>
                <a:cubicBezTo>
                  <a:pt x="2968331" y="4944764"/>
                  <a:pt x="2968331" y="4944764"/>
                  <a:pt x="2971612" y="4945642"/>
                </a:cubicBezTo>
                <a:cubicBezTo>
                  <a:pt x="2971612" y="4945642"/>
                  <a:pt x="2974892" y="4946522"/>
                  <a:pt x="2974892" y="4946522"/>
                </a:cubicBezTo>
                <a:cubicBezTo>
                  <a:pt x="2981452" y="4948279"/>
                  <a:pt x="2990414" y="4954196"/>
                  <a:pt x="2992815" y="4958356"/>
                </a:cubicBezTo>
                <a:cubicBezTo>
                  <a:pt x="2993695" y="4955076"/>
                  <a:pt x="2993695" y="4955076"/>
                  <a:pt x="2993695" y="4955076"/>
                </a:cubicBezTo>
                <a:cubicBezTo>
                  <a:pt x="2996095" y="4959234"/>
                  <a:pt x="2996095" y="4959234"/>
                  <a:pt x="2996095" y="4959234"/>
                </a:cubicBezTo>
                <a:cubicBezTo>
                  <a:pt x="2996095" y="4959234"/>
                  <a:pt x="2998496" y="4963394"/>
                  <a:pt x="3001778" y="4964274"/>
                </a:cubicBezTo>
                <a:cubicBezTo>
                  <a:pt x="3001778" y="4964274"/>
                  <a:pt x="3005057" y="4965153"/>
                  <a:pt x="3005937" y="4961873"/>
                </a:cubicBezTo>
                <a:cubicBezTo>
                  <a:pt x="3037859" y="4973942"/>
                  <a:pt x="3051624" y="4988177"/>
                  <a:pt x="3075465" y="4991048"/>
                </a:cubicBezTo>
                <a:cubicBezTo>
                  <a:pt x="3074587" y="4994330"/>
                  <a:pt x="3077866" y="4995208"/>
                  <a:pt x="3081147" y="4996088"/>
                </a:cubicBezTo>
                <a:cubicBezTo>
                  <a:pt x="3081147" y="4996088"/>
                  <a:pt x="3084428" y="4996967"/>
                  <a:pt x="3084428" y="4996967"/>
                </a:cubicBezTo>
                <a:cubicBezTo>
                  <a:pt x="3085306" y="4993685"/>
                  <a:pt x="3085306" y="4993685"/>
                  <a:pt x="3085306" y="4993685"/>
                </a:cubicBezTo>
                <a:cubicBezTo>
                  <a:pt x="3086829" y="5001126"/>
                  <a:pt x="3096669" y="5003762"/>
                  <a:pt x="3103230" y="5005520"/>
                </a:cubicBezTo>
                <a:cubicBezTo>
                  <a:pt x="3103230" y="5005520"/>
                  <a:pt x="3106511" y="5006399"/>
                  <a:pt x="3106511" y="5006399"/>
                </a:cubicBezTo>
                <a:cubicBezTo>
                  <a:pt x="3108911" y="5010558"/>
                  <a:pt x="3108911" y="5010558"/>
                  <a:pt x="3113070" y="5008157"/>
                </a:cubicBezTo>
                <a:cubicBezTo>
                  <a:pt x="3116351" y="5009036"/>
                  <a:pt x="3116351" y="5009036"/>
                  <a:pt x="3116351" y="5009036"/>
                </a:cubicBezTo>
                <a:cubicBezTo>
                  <a:pt x="3116351" y="5009036"/>
                  <a:pt x="3115473" y="5012317"/>
                  <a:pt x="3118751" y="5013195"/>
                </a:cubicBezTo>
                <a:cubicBezTo>
                  <a:pt x="3118751" y="5013195"/>
                  <a:pt x="3118751" y="5013195"/>
                  <a:pt x="3122032" y="5014073"/>
                </a:cubicBezTo>
                <a:cubicBezTo>
                  <a:pt x="3129472" y="5012551"/>
                  <a:pt x="3139956" y="5025909"/>
                  <a:pt x="3141713" y="5019348"/>
                </a:cubicBezTo>
                <a:cubicBezTo>
                  <a:pt x="3141713" y="5019348"/>
                  <a:pt x="3141713" y="5019348"/>
                  <a:pt x="3144995" y="5020227"/>
                </a:cubicBezTo>
                <a:cubicBezTo>
                  <a:pt x="3148274" y="5021105"/>
                  <a:pt x="3151555" y="5021985"/>
                  <a:pt x="3151555" y="5021985"/>
                </a:cubicBezTo>
                <a:cubicBezTo>
                  <a:pt x="3151555" y="5021985"/>
                  <a:pt x="3154835" y="5022864"/>
                  <a:pt x="3154835" y="5022864"/>
                </a:cubicBezTo>
                <a:cubicBezTo>
                  <a:pt x="3156358" y="5030304"/>
                  <a:pt x="3171237" y="5027258"/>
                  <a:pt x="3177797" y="5029016"/>
                </a:cubicBezTo>
                <a:cubicBezTo>
                  <a:pt x="3187638" y="5031653"/>
                  <a:pt x="3179319" y="5036456"/>
                  <a:pt x="3189161" y="5039093"/>
                </a:cubicBezTo>
                <a:cubicBezTo>
                  <a:pt x="3189161" y="5039093"/>
                  <a:pt x="3192440" y="5039972"/>
                  <a:pt x="3191561" y="5043251"/>
                </a:cubicBezTo>
                <a:cubicBezTo>
                  <a:pt x="3191561" y="5043251"/>
                  <a:pt x="3194841" y="5044131"/>
                  <a:pt x="3194841" y="5044131"/>
                </a:cubicBezTo>
                <a:cubicBezTo>
                  <a:pt x="3198123" y="5045010"/>
                  <a:pt x="3198123" y="5045010"/>
                  <a:pt x="3195720" y="5040850"/>
                </a:cubicBezTo>
                <a:cubicBezTo>
                  <a:pt x="3195720" y="5040850"/>
                  <a:pt x="3195720" y="5040850"/>
                  <a:pt x="3192440" y="5039972"/>
                </a:cubicBezTo>
                <a:cubicBezTo>
                  <a:pt x="3199880" y="5038449"/>
                  <a:pt x="3205562" y="5043487"/>
                  <a:pt x="3206440" y="5040207"/>
                </a:cubicBezTo>
                <a:cubicBezTo>
                  <a:pt x="3215401" y="5046124"/>
                  <a:pt x="3205562" y="5043487"/>
                  <a:pt x="3204682" y="5046768"/>
                </a:cubicBezTo>
                <a:lnTo>
                  <a:pt x="3200777" y="5049024"/>
                </a:lnTo>
                <a:lnTo>
                  <a:pt x="3182802" y="5042937"/>
                </a:lnTo>
                <a:cubicBezTo>
                  <a:pt x="3164319" y="5037490"/>
                  <a:pt x="3152140" y="5036205"/>
                  <a:pt x="3134918" y="5031590"/>
                </a:cubicBezTo>
                <a:cubicBezTo>
                  <a:pt x="3134918" y="5031590"/>
                  <a:pt x="3135797" y="5028310"/>
                  <a:pt x="3132517" y="5027430"/>
                </a:cubicBezTo>
                <a:cubicBezTo>
                  <a:pt x="3132517" y="5027430"/>
                  <a:pt x="3129237" y="5026552"/>
                  <a:pt x="3129237" y="5026552"/>
                </a:cubicBezTo>
                <a:cubicBezTo>
                  <a:pt x="3119395" y="5023915"/>
                  <a:pt x="3116116" y="5023036"/>
                  <a:pt x="3111956" y="5025438"/>
                </a:cubicBezTo>
                <a:cubicBezTo>
                  <a:pt x="3125078" y="5028953"/>
                  <a:pt x="3125078" y="5028953"/>
                  <a:pt x="3125078" y="5028953"/>
                </a:cubicBezTo>
                <a:cubicBezTo>
                  <a:pt x="3125078" y="5028953"/>
                  <a:pt x="3121797" y="5028075"/>
                  <a:pt x="3120918" y="5031354"/>
                </a:cubicBezTo>
                <a:cubicBezTo>
                  <a:pt x="3120918" y="5031354"/>
                  <a:pt x="3124199" y="5032234"/>
                  <a:pt x="3124199" y="5032234"/>
                </a:cubicBezTo>
                <a:cubicBezTo>
                  <a:pt x="3127479" y="5033113"/>
                  <a:pt x="3127479" y="5033113"/>
                  <a:pt x="3127479" y="5033113"/>
                </a:cubicBezTo>
                <a:cubicBezTo>
                  <a:pt x="3130758" y="5033991"/>
                  <a:pt x="3130758" y="5033991"/>
                  <a:pt x="3130758" y="5033991"/>
                </a:cubicBezTo>
                <a:cubicBezTo>
                  <a:pt x="3135561" y="5042309"/>
                  <a:pt x="3137083" y="5049750"/>
                  <a:pt x="3159167" y="5059182"/>
                </a:cubicBezTo>
                <a:cubicBezTo>
                  <a:pt x="3172053" y="5076698"/>
                  <a:pt x="3202217" y="5095329"/>
                  <a:pt x="3223421" y="5108042"/>
                </a:cubicBezTo>
                <a:cubicBezTo>
                  <a:pt x="3226702" y="5108920"/>
                  <a:pt x="3225824" y="5112200"/>
                  <a:pt x="3225824" y="5112200"/>
                </a:cubicBezTo>
                <a:cubicBezTo>
                  <a:pt x="3225824" y="5112200"/>
                  <a:pt x="3224945" y="5115481"/>
                  <a:pt x="3228223" y="5116360"/>
                </a:cubicBezTo>
                <a:cubicBezTo>
                  <a:pt x="3228223" y="5116360"/>
                  <a:pt x="3224945" y="5115481"/>
                  <a:pt x="3224065" y="5118761"/>
                </a:cubicBezTo>
                <a:cubicBezTo>
                  <a:pt x="3230626" y="5120519"/>
                  <a:pt x="3233907" y="5121398"/>
                  <a:pt x="3233907" y="5121398"/>
                </a:cubicBezTo>
                <a:cubicBezTo>
                  <a:pt x="3251830" y="5133233"/>
                  <a:pt x="3277193" y="5143544"/>
                  <a:pt x="3292714" y="5151219"/>
                </a:cubicBezTo>
                <a:cubicBezTo>
                  <a:pt x="3295117" y="5155379"/>
                  <a:pt x="3288556" y="5153620"/>
                  <a:pt x="3285275" y="5152742"/>
                </a:cubicBezTo>
                <a:cubicBezTo>
                  <a:pt x="3294237" y="5158659"/>
                  <a:pt x="3331842" y="5175767"/>
                  <a:pt x="3319365" y="5182971"/>
                </a:cubicBezTo>
                <a:cubicBezTo>
                  <a:pt x="3312805" y="5181213"/>
                  <a:pt x="3312805" y="5181213"/>
                  <a:pt x="3312805" y="5181213"/>
                </a:cubicBezTo>
                <a:cubicBezTo>
                  <a:pt x="3309524" y="5180334"/>
                  <a:pt x="3309524" y="5180334"/>
                  <a:pt x="3309524" y="5180334"/>
                </a:cubicBezTo>
                <a:cubicBezTo>
                  <a:pt x="3309524" y="5180334"/>
                  <a:pt x="3308645" y="5183614"/>
                  <a:pt x="3311927" y="5184492"/>
                </a:cubicBezTo>
                <a:cubicBezTo>
                  <a:pt x="3318486" y="5186251"/>
                  <a:pt x="3318486" y="5186251"/>
                  <a:pt x="3318486" y="5186251"/>
                </a:cubicBezTo>
                <a:cubicBezTo>
                  <a:pt x="3304486" y="5186015"/>
                  <a:pt x="3285683" y="5177461"/>
                  <a:pt x="3266002" y="5172187"/>
                </a:cubicBezTo>
                <a:cubicBezTo>
                  <a:pt x="3245205" y="5184194"/>
                  <a:pt x="3297454" y="5212257"/>
                  <a:pt x="3342499" y="5227844"/>
                </a:cubicBezTo>
                <a:cubicBezTo>
                  <a:pt x="3344900" y="5232004"/>
                  <a:pt x="3340742" y="5234405"/>
                  <a:pt x="3348824" y="5243600"/>
                </a:cubicBezTo>
                <a:cubicBezTo>
                  <a:pt x="3339862" y="5237684"/>
                  <a:pt x="3338984" y="5240964"/>
                  <a:pt x="3338105" y="5244245"/>
                </a:cubicBezTo>
                <a:cubicBezTo>
                  <a:pt x="3311863" y="5237212"/>
                  <a:pt x="3286500" y="5226901"/>
                  <a:pt x="3260257" y="5219869"/>
                </a:cubicBezTo>
                <a:cubicBezTo>
                  <a:pt x="3243856" y="5215475"/>
                  <a:pt x="3258499" y="5226430"/>
                  <a:pt x="3243621" y="5229475"/>
                </a:cubicBezTo>
                <a:cubicBezTo>
                  <a:pt x="3228099" y="5221800"/>
                  <a:pt x="3220658" y="5223323"/>
                  <a:pt x="3201857" y="5214769"/>
                </a:cubicBezTo>
                <a:cubicBezTo>
                  <a:pt x="3200977" y="5218050"/>
                  <a:pt x="3206659" y="5223087"/>
                  <a:pt x="3219780" y="5226604"/>
                </a:cubicBezTo>
                <a:cubicBezTo>
                  <a:pt x="3213219" y="5224845"/>
                  <a:pt x="3205781" y="5226368"/>
                  <a:pt x="3193538" y="5219573"/>
                </a:cubicBezTo>
                <a:cubicBezTo>
                  <a:pt x="3199219" y="5224609"/>
                  <a:pt x="3195061" y="5227011"/>
                  <a:pt x="3204023" y="5232929"/>
                </a:cubicBezTo>
                <a:cubicBezTo>
                  <a:pt x="3150016" y="5211425"/>
                  <a:pt x="3096009" y="5189924"/>
                  <a:pt x="3042882" y="5165139"/>
                </a:cubicBezTo>
                <a:cubicBezTo>
                  <a:pt x="3036320" y="5163382"/>
                  <a:pt x="3029761" y="5161624"/>
                  <a:pt x="3027359" y="5157464"/>
                </a:cubicBezTo>
                <a:cubicBezTo>
                  <a:pt x="2396387" y="4861828"/>
                  <a:pt x="1977317" y="4260841"/>
                  <a:pt x="1894782" y="3584788"/>
                </a:cubicBezTo>
                <a:cubicBezTo>
                  <a:pt x="1894782" y="3584788"/>
                  <a:pt x="1894782" y="3584788"/>
                  <a:pt x="1895662" y="3581506"/>
                </a:cubicBezTo>
                <a:cubicBezTo>
                  <a:pt x="1895662" y="3581506"/>
                  <a:pt x="1896540" y="3578226"/>
                  <a:pt x="1896540" y="3578226"/>
                </a:cubicBezTo>
                <a:cubicBezTo>
                  <a:pt x="1898061" y="3585666"/>
                  <a:pt x="1902221" y="3583265"/>
                  <a:pt x="1900698" y="3575825"/>
                </a:cubicBezTo>
                <a:cubicBezTo>
                  <a:pt x="1902221" y="3583265"/>
                  <a:pt x="1902221" y="3583265"/>
                  <a:pt x="1902221" y="3583265"/>
                </a:cubicBezTo>
                <a:cubicBezTo>
                  <a:pt x="1904622" y="3587425"/>
                  <a:pt x="1904622" y="3587425"/>
                  <a:pt x="1908782" y="3585022"/>
                </a:cubicBezTo>
                <a:cubicBezTo>
                  <a:pt x="1908782" y="3585022"/>
                  <a:pt x="1909661" y="3581742"/>
                  <a:pt x="1907259" y="3577584"/>
                </a:cubicBezTo>
                <a:cubicBezTo>
                  <a:pt x="1904858" y="3573425"/>
                  <a:pt x="1904858" y="3573425"/>
                  <a:pt x="1904858" y="3573425"/>
                </a:cubicBezTo>
                <a:cubicBezTo>
                  <a:pt x="1905737" y="3570143"/>
                  <a:pt x="1905737" y="3570143"/>
                  <a:pt x="1905737" y="3570143"/>
                </a:cubicBezTo>
                <a:cubicBezTo>
                  <a:pt x="1912298" y="3571902"/>
                  <a:pt x="1913176" y="3568620"/>
                  <a:pt x="1911655" y="3561181"/>
                </a:cubicBezTo>
                <a:cubicBezTo>
                  <a:pt x="1906851" y="3552863"/>
                  <a:pt x="1908374" y="3560303"/>
                  <a:pt x="1902693" y="3555264"/>
                </a:cubicBezTo>
                <a:cubicBezTo>
                  <a:pt x="1904214" y="3562704"/>
                  <a:pt x="1904214" y="3562704"/>
                  <a:pt x="1904214" y="3562704"/>
                </a:cubicBezTo>
                <a:cubicBezTo>
                  <a:pt x="1901813" y="3558544"/>
                  <a:pt x="1902693" y="3555264"/>
                  <a:pt x="1898533" y="3557666"/>
                </a:cubicBezTo>
                <a:cubicBezTo>
                  <a:pt x="1897653" y="3560947"/>
                  <a:pt x="1896775" y="3564227"/>
                  <a:pt x="1899176" y="3568386"/>
                </a:cubicBezTo>
                <a:cubicBezTo>
                  <a:pt x="1901577" y="3572544"/>
                  <a:pt x="1901577" y="3572544"/>
                  <a:pt x="1901577" y="3572544"/>
                </a:cubicBezTo>
                <a:cubicBezTo>
                  <a:pt x="1898298" y="3571666"/>
                  <a:pt x="1899176" y="3568386"/>
                  <a:pt x="1895896" y="3567506"/>
                </a:cubicBezTo>
                <a:cubicBezTo>
                  <a:pt x="1896775" y="3564227"/>
                  <a:pt x="1896775" y="3564227"/>
                  <a:pt x="1896775" y="3564227"/>
                </a:cubicBezTo>
                <a:cubicBezTo>
                  <a:pt x="1894373" y="3560067"/>
                  <a:pt x="1894373" y="3560067"/>
                  <a:pt x="1894373" y="3560067"/>
                </a:cubicBezTo>
                <a:cubicBezTo>
                  <a:pt x="1891094" y="3559188"/>
                  <a:pt x="1891094" y="3559188"/>
                  <a:pt x="1891094" y="3559188"/>
                </a:cubicBezTo>
                <a:cubicBezTo>
                  <a:pt x="1884597" y="3504711"/>
                  <a:pt x="1882259" y="3447831"/>
                  <a:pt x="1879920" y="3390951"/>
                </a:cubicBezTo>
                <a:cubicBezTo>
                  <a:pt x="1883200" y="3391830"/>
                  <a:pt x="1887359" y="3389429"/>
                  <a:pt x="1885837" y="3381989"/>
                </a:cubicBezTo>
                <a:cubicBezTo>
                  <a:pt x="1882557" y="3381111"/>
                  <a:pt x="1882557" y="3381111"/>
                  <a:pt x="1882557" y="3381111"/>
                </a:cubicBezTo>
                <a:cubicBezTo>
                  <a:pt x="1878180" y="3200631"/>
                  <a:pt x="1900280" y="3013184"/>
                  <a:pt x="1949501" y="2829488"/>
                </a:cubicBezTo>
                <a:cubicBezTo>
                  <a:pt x="2065523" y="2396490"/>
                  <a:pt x="2313805" y="2034089"/>
                  <a:pt x="2643562" y="1774383"/>
                </a:cubicBezTo>
                <a:cubicBezTo>
                  <a:pt x="2638523" y="1780064"/>
                  <a:pt x="2637645" y="1783344"/>
                  <a:pt x="2640925" y="1784224"/>
                </a:cubicBezTo>
                <a:cubicBezTo>
                  <a:pt x="2669161" y="1770694"/>
                  <a:pt x="2664357" y="1762376"/>
                  <a:pt x="2686913" y="1743809"/>
                </a:cubicBezTo>
                <a:cubicBezTo>
                  <a:pt x="2686913" y="1743809"/>
                  <a:pt x="2683632" y="1742931"/>
                  <a:pt x="2683632" y="1742931"/>
                </a:cubicBezTo>
                <a:cubicBezTo>
                  <a:pt x="2705305" y="1727642"/>
                  <a:pt x="2722823" y="1714756"/>
                  <a:pt x="2744497" y="1699471"/>
                </a:cubicBezTo>
                <a:cubicBezTo>
                  <a:pt x="2751936" y="1697948"/>
                  <a:pt x="2777770" y="1680260"/>
                  <a:pt x="2782809" y="1674577"/>
                </a:cubicBezTo>
                <a:cubicBezTo>
                  <a:pt x="2786090" y="1675456"/>
                  <a:pt x="2786969" y="1672176"/>
                  <a:pt x="2786969" y="1672176"/>
                </a:cubicBezTo>
                <a:cubicBezTo>
                  <a:pt x="2791128" y="1669775"/>
                  <a:pt x="2791128" y="1669775"/>
                  <a:pt x="2787847" y="1668896"/>
                </a:cubicBezTo>
                <a:cubicBezTo>
                  <a:pt x="2791128" y="1669775"/>
                  <a:pt x="2792007" y="1666495"/>
                  <a:pt x="2795287" y="1667374"/>
                </a:cubicBezTo>
                <a:cubicBezTo>
                  <a:pt x="2800324" y="1661693"/>
                  <a:pt x="2808643" y="1656889"/>
                  <a:pt x="2812803" y="1654488"/>
                </a:cubicBezTo>
                <a:cubicBezTo>
                  <a:pt x="2830319" y="1641602"/>
                  <a:pt x="2850235" y="1632876"/>
                  <a:pt x="2867751" y="1619990"/>
                </a:cubicBezTo>
                <a:cubicBezTo>
                  <a:pt x="2876070" y="1615187"/>
                  <a:pt x="2884388" y="1610385"/>
                  <a:pt x="2892707" y="1605583"/>
                </a:cubicBezTo>
                <a:cubicBezTo>
                  <a:pt x="2909345" y="1595977"/>
                  <a:pt x="2929260" y="1587250"/>
                  <a:pt x="2945898" y="1577646"/>
                </a:cubicBezTo>
                <a:cubicBezTo>
                  <a:pt x="2945898" y="1577646"/>
                  <a:pt x="2945019" y="1580925"/>
                  <a:pt x="2945019" y="1580925"/>
                </a:cubicBezTo>
                <a:cubicBezTo>
                  <a:pt x="2949179" y="1578524"/>
                  <a:pt x="2950057" y="1575243"/>
                  <a:pt x="2954215" y="1572842"/>
                </a:cubicBezTo>
                <a:cubicBezTo>
                  <a:pt x="3029843" y="1533338"/>
                  <a:pt x="3107651" y="1498813"/>
                  <a:pt x="3187642" y="1469266"/>
                </a:cubicBezTo>
                <a:lnTo>
                  <a:pt x="3206518" y="1462968"/>
                </a:lnTo>
                <a:lnTo>
                  <a:pt x="3279061" y="1433119"/>
                </a:lnTo>
                <a:lnTo>
                  <a:pt x="3268731" y="1435621"/>
                </a:lnTo>
                <a:lnTo>
                  <a:pt x="3291288" y="1428088"/>
                </a:lnTo>
                <a:lnTo>
                  <a:pt x="3299007" y="1424913"/>
                </a:lnTo>
                <a:close/>
                <a:moveTo>
                  <a:pt x="2502762" y="1367737"/>
                </a:moveTo>
                <a:cubicBezTo>
                  <a:pt x="2499088" y="1373406"/>
                  <a:pt x="2499088" y="1373406"/>
                  <a:pt x="2499088" y="1373406"/>
                </a:cubicBezTo>
                <a:cubicBezTo>
                  <a:pt x="2500087" y="1378077"/>
                  <a:pt x="2504758" y="1377078"/>
                  <a:pt x="2508432" y="1371410"/>
                </a:cubicBezTo>
                <a:cubicBezTo>
                  <a:pt x="2496914" y="1386080"/>
                  <a:pt x="2485814" y="1397000"/>
                  <a:pt x="2472589" y="1406541"/>
                </a:cubicBezTo>
                <a:lnTo>
                  <a:pt x="2428360" y="1430993"/>
                </a:lnTo>
                <a:lnTo>
                  <a:pt x="2427665" y="1427740"/>
                </a:lnTo>
                <a:cubicBezTo>
                  <a:pt x="2427665" y="1427740"/>
                  <a:pt x="2423991" y="1433409"/>
                  <a:pt x="2423991" y="1433409"/>
                </a:cubicBezTo>
                <a:cubicBezTo>
                  <a:pt x="2414650" y="1435405"/>
                  <a:pt x="2415648" y="1440075"/>
                  <a:pt x="2406305" y="1442071"/>
                </a:cubicBezTo>
                <a:cubicBezTo>
                  <a:pt x="2401635" y="1443068"/>
                  <a:pt x="2401635" y="1443068"/>
                  <a:pt x="2401635" y="1443068"/>
                </a:cubicBezTo>
                <a:cubicBezTo>
                  <a:pt x="2401635" y="1443068"/>
                  <a:pt x="2402632" y="1447739"/>
                  <a:pt x="2402632" y="1447739"/>
                </a:cubicBezTo>
                <a:cubicBezTo>
                  <a:pt x="2397962" y="1448738"/>
                  <a:pt x="2397962" y="1448738"/>
                  <a:pt x="2397962" y="1448738"/>
                </a:cubicBezTo>
                <a:lnTo>
                  <a:pt x="2368524" y="1462091"/>
                </a:lnTo>
                <a:lnTo>
                  <a:pt x="2436136" y="1405006"/>
                </a:lnTo>
                <a:lnTo>
                  <a:pt x="2447028" y="1404065"/>
                </a:lnTo>
                <a:cubicBezTo>
                  <a:pt x="2460542" y="1398736"/>
                  <a:pt x="2475395" y="1388235"/>
                  <a:pt x="2493419" y="1369732"/>
                </a:cubicBezTo>
                <a:cubicBezTo>
                  <a:pt x="2493419" y="1369732"/>
                  <a:pt x="2498091" y="1368735"/>
                  <a:pt x="2502762" y="1367737"/>
                </a:cubicBezTo>
                <a:close/>
                <a:moveTo>
                  <a:pt x="3694920" y="1351768"/>
                </a:moveTo>
                <a:lnTo>
                  <a:pt x="3592642" y="1364711"/>
                </a:lnTo>
                <a:lnTo>
                  <a:pt x="3590251" y="1366035"/>
                </a:lnTo>
                <a:lnTo>
                  <a:pt x="3570147" y="1371907"/>
                </a:lnTo>
                <a:lnTo>
                  <a:pt x="3581954" y="1369853"/>
                </a:lnTo>
                <a:lnTo>
                  <a:pt x="3656160" y="1363370"/>
                </a:lnTo>
                <a:close/>
                <a:moveTo>
                  <a:pt x="2840435" y="1256522"/>
                </a:moveTo>
                <a:cubicBezTo>
                  <a:pt x="2814405" y="1271852"/>
                  <a:pt x="2779032" y="1289177"/>
                  <a:pt x="2754000" y="1309177"/>
                </a:cubicBezTo>
                <a:cubicBezTo>
                  <a:pt x="2727471" y="1322172"/>
                  <a:pt x="2696248" y="1338915"/>
                  <a:pt x="2675675" y="1354070"/>
                </a:cubicBezTo>
                <a:lnTo>
                  <a:pt x="2664839" y="1363575"/>
                </a:lnTo>
                <a:lnTo>
                  <a:pt x="2606905" y="1394572"/>
                </a:lnTo>
                <a:lnTo>
                  <a:pt x="2606162" y="1394488"/>
                </a:lnTo>
                <a:lnTo>
                  <a:pt x="2606032" y="1395039"/>
                </a:lnTo>
                <a:lnTo>
                  <a:pt x="2569460" y="1414607"/>
                </a:lnTo>
                <a:lnTo>
                  <a:pt x="2535666" y="1437142"/>
                </a:lnTo>
                <a:lnTo>
                  <a:pt x="2557774" y="1419478"/>
                </a:lnTo>
                <a:cubicBezTo>
                  <a:pt x="2617181" y="1377482"/>
                  <a:pt x="2686928" y="1338159"/>
                  <a:pt x="2743660" y="1306503"/>
                </a:cubicBezTo>
                <a:cubicBezTo>
                  <a:pt x="2765019" y="1292171"/>
                  <a:pt x="2787377" y="1282510"/>
                  <a:pt x="2803068" y="1264505"/>
                </a:cubicBezTo>
                <a:cubicBezTo>
                  <a:pt x="2799394" y="1270174"/>
                  <a:pt x="2809734" y="1272849"/>
                  <a:pt x="2840435" y="1256522"/>
                </a:cubicBezTo>
                <a:close/>
                <a:moveTo>
                  <a:pt x="4291945" y="1253435"/>
                </a:moveTo>
                <a:cubicBezTo>
                  <a:pt x="4288620" y="1252908"/>
                  <a:pt x="4285780" y="1253972"/>
                  <a:pt x="4284137" y="1260101"/>
                </a:cubicBezTo>
                <a:cubicBezTo>
                  <a:pt x="4280853" y="1272360"/>
                  <a:pt x="4289390" y="1273187"/>
                  <a:pt x="4298921" y="1275741"/>
                </a:cubicBezTo>
                <a:cubicBezTo>
                  <a:pt x="4349411" y="1283430"/>
                  <a:pt x="4400898" y="1292848"/>
                  <a:pt x="4450293" y="1304623"/>
                </a:cubicBezTo>
                <a:cubicBezTo>
                  <a:pt x="4553327" y="1330041"/>
                  <a:pt x="4653016" y="1361132"/>
                  <a:pt x="4748991" y="1398504"/>
                </a:cubicBezTo>
                <a:lnTo>
                  <a:pt x="4900593" y="1470664"/>
                </a:lnTo>
                <a:lnTo>
                  <a:pt x="4850303" y="1427852"/>
                </a:lnTo>
                <a:lnTo>
                  <a:pt x="4826319" y="1412622"/>
                </a:lnTo>
                <a:lnTo>
                  <a:pt x="4657237" y="1344015"/>
                </a:lnTo>
                <a:cubicBezTo>
                  <a:pt x="4555286" y="1305020"/>
                  <a:pt x="4447497" y="1287816"/>
                  <a:pt x="4341169" y="1265164"/>
                </a:cubicBezTo>
                <a:cubicBezTo>
                  <a:pt x="4328547" y="1263242"/>
                  <a:pt x="4314927" y="1259592"/>
                  <a:pt x="4302669" y="1256309"/>
                </a:cubicBezTo>
                <a:cubicBezTo>
                  <a:pt x="4299082" y="1256077"/>
                  <a:pt x="4295271" y="1253960"/>
                  <a:pt x="4291945" y="1253435"/>
                </a:cubicBezTo>
                <a:close/>
                <a:moveTo>
                  <a:pt x="3498102" y="1245800"/>
                </a:moveTo>
                <a:lnTo>
                  <a:pt x="3459267" y="1255133"/>
                </a:lnTo>
                <a:lnTo>
                  <a:pt x="3459939" y="1258420"/>
                </a:lnTo>
                <a:close/>
                <a:moveTo>
                  <a:pt x="5350802" y="1233036"/>
                </a:moveTo>
                <a:cubicBezTo>
                  <a:pt x="5361142" y="1235710"/>
                  <a:pt x="5361142" y="1235710"/>
                  <a:pt x="5351799" y="1237706"/>
                </a:cubicBezTo>
                <a:cubicBezTo>
                  <a:pt x="5346131" y="1234033"/>
                  <a:pt x="5346131" y="1234033"/>
                  <a:pt x="5346131" y="1234033"/>
                </a:cubicBezTo>
                <a:cubicBezTo>
                  <a:pt x="5350802" y="1233036"/>
                  <a:pt x="5350802" y="1233036"/>
                  <a:pt x="5350802" y="1233036"/>
                </a:cubicBezTo>
                <a:close/>
                <a:moveTo>
                  <a:pt x="5345813" y="1209681"/>
                </a:moveTo>
                <a:cubicBezTo>
                  <a:pt x="5345813" y="1209681"/>
                  <a:pt x="5350483" y="1208682"/>
                  <a:pt x="5351481" y="1213353"/>
                </a:cubicBezTo>
                <a:cubicBezTo>
                  <a:pt x="5346810" y="1214352"/>
                  <a:pt x="5346810" y="1214352"/>
                  <a:pt x="5346810" y="1214352"/>
                </a:cubicBezTo>
                <a:cubicBezTo>
                  <a:pt x="5346810" y="1214352"/>
                  <a:pt x="5345813" y="1209681"/>
                  <a:pt x="5345813" y="1209681"/>
                </a:cubicBezTo>
                <a:close/>
                <a:moveTo>
                  <a:pt x="5343817" y="1200338"/>
                </a:moveTo>
                <a:cubicBezTo>
                  <a:pt x="5344814" y="1205008"/>
                  <a:pt x="5344814" y="1205008"/>
                  <a:pt x="5349485" y="1204011"/>
                </a:cubicBezTo>
                <a:lnTo>
                  <a:pt x="5339148" y="1201337"/>
                </a:lnTo>
                <a:close/>
                <a:moveTo>
                  <a:pt x="2761703" y="1151674"/>
                </a:moveTo>
                <a:lnTo>
                  <a:pt x="2748959" y="1165559"/>
                </a:lnTo>
                <a:cubicBezTo>
                  <a:pt x="2741657" y="1171392"/>
                  <a:pt x="2733065" y="1176892"/>
                  <a:pt x="2722385" y="1184058"/>
                </a:cubicBezTo>
                <a:cubicBezTo>
                  <a:pt x="2726058" y="1178388"/>
                  <a:pt x="2721386" y="1179387"/>
                  <a:pt x="2716716" y="1180384"/>
                </a:cubicBezTo>
                <a:cubicBezTo>
                  <a:pt x="2694359" y="1190045"/>
                  <a:pt x="2674994" y="1213720"/>
                  <a:pt x="2657309" y="1222382"/>
                </a:cubicBezTo>
                <a:cubicBezTo>
                  <a:pt x="2657309" y="1222382"/>
                  <a:pt x="2660982" y="1216713"/>
                  <a:pt x="2660982" y="1216713"/>
                </a:cubicBezTo>
                <a:cubicBezTo>
                  <a:pt x="2630281" y="1233040"/>
                  <a:pt x="2606247" y="1257713"/>
                  <a:pt x="2595906" y="1255037"/>
                </a:cubicBezTo>
                <a:cubicBezTo>
                  <a:pt x="2595906" y="1255037"/>
                  <a:pt x="2596903" y="1259709"/>
                  <a:pt x="2592233" y="1260706"/>
                </a:cubicBezTo>
                <a:cubicBezTo>
                  <a:pt x="2581214" y="1277713"/>
                  <a:pt x="2601576" y="1258710"/>
                  <a:pt x="2606247" y="1257713"/>
                </a:cubicBezTo>
                <a:cubicBezTo>
                  <a:pt x="2593730" y="1267712"/>
                  <a:pt x="2584887" y="1272043"/>
                  <a:pt x="2577796" y="1276001"/>
                </a:cubicBezTo>
                <a:lnTo>
                  <a:pt x="2560312" y="1291636"/>
                </a:lnTo>
                <a:lnTo>
                  <a:pt x="2559859" y="1291860"/>
                </a:lnTo>
                <a:lnTo>
                  <a:pt x="2560069" y="1281620"/>
                </a:lnTo>
                <a:cubicBezTo>
                  <a:pt x="2559696" y="1279869"/>
                  <a:pt x="2557360" y="1280367"/>
                  <a:pt x="2548516" y="1284699"/>
                </a:cubicBezTo>
                <a:cubicBezTo>
                  <a:pt x="2547179" y="1289869"/>
                  <a:pt x="2548846" y="1291955"/>
                  <a:pt x="2549928" y="1294165"/>
                </a:cubicBezTo>
                <a:lnTo>
                  <a:pt x="2549342" y="1297035"/>
                </a:lnTo>
                <a:lnTo>
                  <a:pt x="2541806" y="1300742"/>
                </a:lnTo>
                <a:cubicBezTo>
                  <a:pt x="2519258" y="1309996"/>
                  <a:pt x="2495601" y="1317332"/>
                  <a:pt x="2470077" y="1321264"/>
                </a:cubicBezTo>
                <a:cubicBezTo>
                  <a:pt x="2487552" y="1289140"/>
                  <a:pt x="2510692" y="1274055"/>
                  <a:pt x="2536602" y="1262438"/>
                </a:cubicBezTo>
                <a:cubicBezTo>
                  <a:pt x="2598121" y="1237126"/>
                  <a:pt x="2657282" y="1210292"/>
                  <a:pt x="2712436" y="1174174"/>
                </a:cubicBezTo>
                <a:cubicBezTo>
                  <a:pt x="2723037" y="1166839"/>
                  <a:pt x="2734149" y="1161297"/>
                  <a:pt x="2745575" y="1156796"/>
                </a:cubicBezTo>
                <a:close/>
                <a:moveTo>
                  <a:pt x="4763650" y="1149529"/>
                </a:moveTo>
                <a:lnTo>
                  <a:pt x="4771720" y="1151618"/>
                </a:lnTo>
                <a:cubicBezTo>
                  <a:pt x="4771720" y="1151618"/>
                  <a:pt x="4771720" y="1151618"/>
                  <a:pt x="4767049" y="1152615"/>
                </a:cubicBezTo>
                <a:close/>
                <a:moveTo>
                  <a:pt x="3314885" y="1145389"/>
                </a:moveTo>
                <a:cubicBezTo>
                  <a:pt x="3311211" y="1151058"/>
                  <a:pt x="3311211" y="1151058"/>
                  <a:pt x="3311211" y="1151058"/>
                </a:cubicBezTo>
                <a:cubicBezTo>
                  <a:pt x="3306541" y="1152057"/>
                  <a:pt x="3306541" y="1152057"/>
                  <a:pt x="3306541" y="1152057"/>
                </a:cubicBezTo>
                <a:cubicBezTo>
                  <a:pt x="3297198" y="1154051"/>
                  <a:pt x="3292528" y="1155049"/>
                  <a:pt x="3287857" y="1156047"/>
                </a:cubicBezTo>
                <a:cubicBezTo>
                  <a:pt x="3278514" y="1158043"/>
                  <a:pt x="3273843" y="1159041"/>
                  <a:pt x="3264500" y="1161037"/>
                </a:cubicBezTo>
                <a:lnTo>
                  <a:pt x="3259830" y="1162034"/>
                </a:lnTo>
                <a:close/>
                <a:moveTo>
                  <a:pt x="4063207" y="1058776"/>
                </a:moveTo>
                <a:lnTo>
                  <a:pt x="4059509" y="1058914"/>
                </a:lnTo>
                <a:lnTo>
                  <a:pt x="4059417" y="1058899"/>
                </a:lnTo>
                <a:cubicBezTo>
                  <a:pt x="4058579" y="1058545"/>
                  <a:pt x="4059454" y="1058357"/>
                  <a:pt x="4063207" y="1058776"/>
                </a:cubicBezTo>
                <a:close/>
                <a:moveTo>
                  <a:pt x="4081891" y="1054786"/>
                </a:moveTo>
                <a:cubicBezTo>
                  <a:pt x="4083887" y="1064127"/>
                  <a:pt x="4101574" y="1055465"/>
                  <a:pt x="4111912" y="1058138"/>
                </a:cubicBezTo>
                <a:cubicBezTo>
                  <a:pt x="4097900" y="1061133"/>
                  <a:pt x="4111233" y="1077821"/>
                  <a:pt x="4112910" y="1062810"/>
                </a:cubicBezTo>
                <a:cubicBezTo>
                  <a:pt x="4141935" y="1061494"/>
                  <a:pt x="4171956" y="1064849"/>
                  <a:pt x="4191639" y="1065528"/>
                </a:cubicBezTo>
                <a:cubicBezTo>
                  <a:pt x="4176627" y="1063850"/>
                  <a:pt x="4205653" y="1062533"/>
                  <a:pt x="4224337" y="1058542"/>
                </a:cubicBezTo>
                <a:cubicBezTo>
                  <a:pt x="4225335" y="1063212"/>
                  <a:pt x="4215991" y="1065208"/>
                  <a:pt x="4215991" y="1065208"/>
                </a:cubicBezTo>
                <a:cubicBezTo>
                  <a:pt x="4250685" y="1067565"/>
                  <a:pt x="4270368" y="1068244"/>
                  <a:pt x="4290049" y="1068923"/>
                </a:cubicBezTo>
                <a:cubicBezTo>
                  <a:pt x="4314402" y="1068605"/>
                  <a:pt x="4334085" y="1069284"/>
                  <a:pt x="4379117" y="1074315"/>
                </a:cubicBezTo>
                <a:cubicBezTo>
                  <a:pt x="4375445" y="1079983"/>
                  <a:pt x="4366101" y="1081981"/>
                  <a:pt x="4385785" y="1082660"/>
                </a:cubicBezTo>
                <a:cubicBezTo>
                  <a:pt x="4396125" y="1085335"/>
                  <a:pt x="4374447" y="1075314"/>
                  <a:pt x="4398799" y="1074995"/>
                </a:cubicBezTo>
                <a:cubicBezTo>
                  <a:pt x="4415807" y="1086013"/>
                  <a:pt x="4430817" y="1087691"/>
                  <a:pt x="4443833" y="1080026"/>
                </a:cubicBezTo>
                <a:cubicBezTo>
                  <a:pt x="4460841" y="1091045"/>
                  <a:pt x="4454173" y="1082701"/>
                  <a:pt x="4461839" y="1095716"/>
                </a:cubicBezTo>
                <a:cubicBezTo>
                  <a:pt x="4465511" y="1090048"/>
                  <a:pt x="4474853" y="1088052"/>
                  <a:pt x="4489863" y="1089728"/>
                </a:cubicBezTo>
                <a:cubicBezTo>
                  <a:pt x="4489863" y="1089728"/>
                  <a:pt x="4480522" y="1091724"/>
                  <a:pt x="4486191" y="1095398"/>
                </a:cubicBezTo>
                <a:cubicBezTo>
                  <a:pt x="4509546" y="1090407"/>
                  <a:pt x="4532222" y="1105100"/>
                  <a:pt x="4565917" y="1102785"/>
                </a:cubicBezTo>
                <a:cubicBezTo>
                  <a:pt x="4566915" y="1107457"/>
                  <a:pt x="4546235" y="1102107"/>
                  <a:pt x="4547233" y="1106777"/>
                </a:cubicBezTo>
                <a:cubicBezTo>
                  <a:pt x="4568911" y="1116797"/>
                  <a:pt x="4591269" y="1107139"/>
                  <a:pt x="4609273" y="1122827"/>
                </a:cubicBezTo>
                <a:cubicBezTo>
                  <a:pt x="4613943" y="1121829"/>
                  <a:pt x="4591269" y="1107139"/>
                  <a:pt x="4611947" y="1112488"/>
                </a:cubicBezTo>
                <a:cubicBezTo>
                  <a:pt x="4608275" y="1118157"/>
                  <a:pt x="4613943" y="1121829"/>
                  <a:pt x="4628956" y="1123507"/>
                </a:cubicBezTo>
                <a:cubicBezTo>
                  <a:pt x="4641971" y="1115841"/>
                  <a:pt x="4665645" y="1135205"/>
                  <a:pt x="4668320" y="1124867"/>
                </a:cubicBezTo>
                <a:cubicBezTo>
                  <a:pt x="4669317" y="1129537"/>
                  <a:pt x="4673989" y="1128538"/>
                  <a:pt x="4679657" y="1132212"/>
                </a:cubicBezTo>
                <a:cubicBezTo>
                  <a:pt x="4685326" y="1135884"/>
                  <a:pt x="4685326" y="1135884"/>
                  <a:pt x="4685326" y="1135884"/>
                </a:cubicBezTo>
                <a:cubicBezTo>
                  <a:pt x="4685326" y="1135884"/>
                  <a:pt x="4684329" y="1131215"/>
                  <a:pt x="4684329" y="1131215"/>
                </a:cubicBezTo>
                <a:cubicBezTo>
                  <a:pt x="4679657" y="1132212"/>
                  <a:pt x="4678659" y="1127541"/>
                  <a:pt x="4673989" y="1128538"/>
                </a:cubicBezTo>
                <a:cubicBezTo>
                  <a:pt x="4692673" y="1124547"/>
                  <a:pt x="4705007" y="1136564"/>
                  <a:pt x="4716346" y="1143910"/>
                </a:cubicBezTo>
                <a:cubicBezTo>
                  <a:pt x="4721019" y="1142913"/>
                  <a:pt x="4725689" y="1141914"/>
                  <a:pt x="4737026" y="1149261"/>
                </a:cubicBezTo>
                <a:cubicBezTo>
                  <a:pt x="4750041" y="1141596"/>
                  <a:pt x="4718024" y="1128899"/>
                  <a:pt x="4733035" y="1130577"/>
                </a:cubicBezTo>
                <a:cubicBezTo>
                  <a:pt x="4731029" y="1138331"/>
                  <a:pt x="4750041" y="1141596"/>
                  <a:pt x="4760516" y="1146683"/>
                </a:cubicBezTo>
                <a:lnTo>
                  <a:pt x="4763650" y="1149529"/>
                </a:lnTo>
                <a:lnTo>
                  <a:pt x="4761379" y="1148942"/>
                </a:lnTo>
                <a:cubicBezTo>
                  <a:pt x="4756709" y="1149940"/>
                  <a:pt x="4752037" y="1150938"/>
                  <a:pt x="4752037" y="1150938"/>
                </a:cubicBezTo>
                <a:cubicBezTo>
                  <a:pt x="4752037" y="1150938"/>
                  <a:pt x="4752037" y="1150938"/>
                  <a:pt x="4757706" y="1154611"/>
                </a:cubicBezTo>
                <a:cubicBezTo>
                  <a:pt x="4763375" y="1158284"/>
                  <a:pt x="4768046" y="1157286"/>
                  <a:pt x="4772717" y="1156287"/>
                </a:cubicBezTo>
                <a:cubicBezTo>
                  <a:pt x="4769043" y="1161957"/>
                  <a:pt x="4817750" y="1161320"/>
                  <a:pt x="4799066" y="1165310"/>
                </a:cubicBezTo>
                <a:cubicBezTo>
                  <a:pt x="4824417" y="1169663"/>
                  <a:pt x="4846096" y="1179685"/>
                  <a:pt x="4881786" y="1186712"/>
                </a:cubicBezTo>
                <a:cubicBezTo>
                  <a:pt x="4881786" y="1186712"/>
                  <a:pt x="4881786" y="1186712"/>
                  <a:pt x="4886457" y="1185713"/>
                </a:cubicBezTo>
                <a:cubicBezTo>
                  <a:pt x="4881786" y="1186712"/>
                  <a:pt x="4877116" y="1187711"/>
                  <a:pt x="4878113" y="1192381"/>
                </a:cubicBezTo>
                <a:cubicBezTo>
                  <a:pt x="4878113" y="1192381"/>
                  <a:pt x="4878113" y="1192381"/>
                  <a:pt x="4883782" y="1196053"/>
                </a:cubicBezTo>
                <a:cubicBezTo>
                  <a:pt x="4888453" y="1195056"/>
                  <a:pt x="4887456" y="1190385"/>
                  <a:pt x="4887456" y="1190385"/>
                </a:cubicBezTo>
                <a:cubicBezTo>
                  <a:pt x="4903465" y="1196734"/>
                  <a:pt x="4928816" y="1201086"/>
                  <a:pt x="4920471" y="1207753"/>
                </a:cubicBezTo>
                <a:cubicBezTo>
                  <a:pt x="4941151" y="1213102"/>
                  <a:pt x="4941151" y="1213102"/>
                  <a:pt x="4968499" y="1226796"/>
                </a:cubicBezTo>
                <a:cubicBezTo>
                  <a:pt x="4973169" y="1225799"/>
                  <a:pt x="4972171" y="1221128"/>
                  <a:pt x="4972171" y="1221128"/>
                </a:cubicBezTo>
                <a:cubicBezTo>
                  <a:pt x="4977839" y="1224802"/>
                  <a:pt x="4983509" y="1228474"/>
                  <a:pt x="4988181" y="1227477"/>
                </a:cubicBezTo>
                <a:cubicBezTo>
                  <a:pt x="5000517" y="1239493"/>
                  <a:pt x="5001514" y="1244166"/>
                  <a:pt x="4996843" y="1245163"/>
                </a:cubicBezTo>
                <a:cubicBezTo>
                  <a:pt x="5011854" y="1246838"/>
                  <a:pt x="5016525" y="1245841"/>
                  <a:pt x="5025867" y="1243845"/>
                </a:cubicBezTo>
                <a:cubicBezTo>
                  <a:pt x="5025867" y="1243845"/>
                  <a:pt x="5025867" y="1243845"/>
                  <a:pt x="5026865" y="1248516"/>
                </a:cubicBezTo>
                <a:cubicBezTo>
                  <a:pt x="5032534" y="1252190"/>
                  <a:pt x="5028861" y="1257857"/>
                  <a:pt x="5039201" y="1260533"/>
                </a:cubicBezTo>
                <a:cubicBezTo>
                  <a:pt x="5043871" y="1259535"/>
                  <a:pt x="5042874" y="1254865"/>
                  <a:pt x="5054211" y="1262212"/>
                </a:cubicBezTo>
                <a:cubicBezTo>
                  <a:pt x="5058883" y="1261213"/>
                  <a:pt x="5059881" y="1265883"/>
                  <a:pt x="5059881" y="1265883"/>
                </a:cubicBezTo>
                <a:cubicBezTo>
                  <a:pt x="5059881" y="1265883"/>
                  <a:pt x="5059881" y="1265883"/>
                  <a:pt x="5060879" y="1270554"/>
                </a:cubicBezTo>
                <a:cubicBezTo>
                  <a:pt x="5065550" y="1269557"/>
                  <a:pt x="5065550" y="1269557"/>
                  <a:pt x="5065550" y="1269557"/>
                </a:cubicBezTo>
                <a:cubicBezTo>
                  <a:pt x="5064551" y="1264886"/>
                  <a:pt x="5064551" y="1264886"/>
                  <a:pt x="5063554" y="1260214"/>
                </a:cubicBezTo>
                <a:cubicBezTo>
                  <a:pt x="5063554" y="1260214"/>
                  <a:pt x="5079564" y="1266562"/>
                  <a:pt x="5085233" y="1270236"/>
                </a:cubicBezTo>
                <a:cubicBezTo>
                  <a:pt x="5085233" y="1270236"/>
                  <a:pt x="5089903" y="1269239"/>
                  <a:pt x="5089903" y="1269239"/>
                </a:cubicBezTo>
                <a:cubicBezTo>
                  <a:pt x="5091899" y="1278580"/>
                  <a:pt x="5081559" y="1275906"/>
                  <a:pt x="5092897" y="1283251"/>
                </a:cubicBezTo>
                <a:cubicBezTo>
                  <a:pt x="5091899" y="1278580"/>
                  <a:pt x="5128587" y="1290278"/>
                  <a:pt x="5135255" y="1298622"/>
                </a:cubicBezTo>
                <a:cubicBezTo>
                  <a:pt x="5140923" y="1302296"/>
                  <a:pt x="5140923" y="1302296"/>
                  <a:pt x="5140923" y="1302296"/>
                </a:cubicBezTo>
                <a:cubicBezTo>
                  <a:pt x="5136253" y="1303293"/>
                  <a:pt x="5136253" y="1303293"/>
                  <a:pt x="5136253" y="1303293"/>
                </a:cubicBezTo>
                <a:cubicBezTo>
                  <a:pt x="5135255" y="1298622"/>
                  <a:pt x="5130583" y="1299621"/>
                  <a:pt x="5125914" y="1300618"/>
                </a:cubicBezTo>
                <a:cubicBezTo>
                  <a:pt x="5126911" y="1305290"/>
                  <a:pt x="5126911" y="1305290"/>
                  <a:pt x="5126911" y="1305290"/>
                </a:cubicBezTo>
                <a:cubicBezTo>
                  <a:pt x="5136253" y="1303293"/>
                  <a:pt x="5137251" y="1307965"/>
                  <a:pt x="5141923" y="1306967"/>
                </a:cubicBezTo>
                <a:cubicBezTo>
                  <a:pt x="5161603" y="1307645"/>
                  <a:pt x="5162603" y="1312318"/>
                  <a:pt x="5185279" y="1327010"/>
                </a:cubicBezTo>
                <a:cubicBezTo>
                  <a:pt x="5185279" y="1327010"/>
                  <a:pt x="5189949" y="1326012"/>
                  <a:pt x="5188951" y="1321339"/>
                </a:cubicBezTo>
                <a:cubicBezTo>
                  <a:pt x="5194619" y="1325013"/>
                  <a:pt x="5200289" y="1328686"/>
                  <a:pt x="5201287" y="1333357"/>
                </a:cubicBezTo>
                <a:cubicBezTo>
                  <a:pt x="5206956" y="1337031"/>
                  <a:pt x="5212625" y="1340704"/>
                  <a:pt x="5212625" y="1340704"/>
                </a:cubicBezTo>
                <a:cubicBezTo>
                  <a:pt x="5223963" y="1348049"/>
                  <a:pt x="5228635" y="1347052"/>
                  <a:pt x="5234302" y="1350726"/>
                </a:cubicBezTo>
                <a:cubicBezTo>
                  <a:pt x="5244643" y="1353399"/>
                  <a:pt x="5255981" y="1360746"/>
                  <a:pt x="5261651" y="1364420"/>
                </a:cubicBezTo>
                <a:cubicBezTo>
                  <a:pt x="5262648" y="1369090"/>
                  <a:pt x="5262648" y="1369090"/>
                  <a:pt x="5263645" y="1373761"/>
                </a:cubicBezTo>
                <a:cubicBezTo>
                  <a:pt x="5268317" y="1372762"/>
                  <a:pt x="5269315" y="1377435"/>
                  <a:pt x="5269315" y="1377435"/>
                </a:cubicBezTo>
                <a:cubicBezTo>
                  <a:pt x="5273985" y="1376438"/>
                  <a:pt x="5274984" y="1381108"/>
                  <a:pt x="5279654" y="1380109"/>
                </a:cubicBezTo>
                <a:cubicBezTo>
                  <a:pt x="5279654" y="1380109"/>
                  <a:pt x="5284325" y="1379110"/>
                  <a:pt x="5284325" y="1379110"/>
                </a:cubicBezTo>
                <a:cubicBezTo>
                  <a:pt x="5289994" y="1382784"/>
                  <a:pt x="5301333" y="1390131"/>
                  <a:pt x="5307001" y="1393803"/>
                </a:cubicBezTo>
                <a:cubicBezTo>
                  <a:pt x="5307001" y="1393803"/>
                  <a:pt x="5307001" y="1393803"/>
                  <a:pt x="5311671" y="1392806"/>
                </a:cubicBezTo>
                <a:cubicBezTo>
                  <a:pt x="5329677" y="1408496"/>
                  <a:pt x="5352353" y="1423188"/>
                  <a:pt x="5374031" y="1433210"/>
                </a:cubicBezTo>
                <a:cubicBezTo>
                  <a:pt x="5375029" y="1437880"/>
                  <a:pt x="5375029" y="1437880"/>
                  <a:pt x="5375029" y="1437880"/>
                </a:cubicBezTo>
                <a:cubicBezTo>
                  <a:pt x="5375029" y="1437880"/>
                  <a:pt x="5379701" y="1436882"/>
                  <a:pt x="5379701" y="1436882"/>
                </a:cubicBezTo>
                <a:cubicBezTo>
                  <a:pt x="5420381" y="1467264"/>
                  <a:pt x="5461061" y="1497648"/>
                  <a:pt x="5497073" y="1529027"/>
                </a:cubicBezTo>
                <a:cubicBezTo>
                  <a:pt x="5515075" y="1544718"/>
                  <a:pt x="5555757" y="1575100"/>
                  <a:pt x="5580429" y="1599135"/>
                </a:cubicBezTo>
                <a:cubicBezTo>
                  <a:pt x="5591766" y="1606481"/>
                  <a:pt x="5594761" y="1620493"/>
                  <a:pt x="5606099" y="1627840"/>
                </a:cubicBezTo>
                <a:cubicBezTo>
                  <a:pt x="5649774" y="1672234"/>
                  <a:pt x="5711133" y="1707968"/>
                  <a:pt x="5746464" y="1759030"/>
                </a:cubicBezTo>
                <a:cubicBezTo>
                  <a:pt x="5752134" y="1762703"/>
                  <a:pt x="5753131" y="1767373"/>
                  <a:pt x="5757803" y="1766375"/>
                </a:cubicBezTo>
                <a:cubicBezTo>
                  <a:pt x="5754129" y="1772044"/>
                  <a:pt x="5758800" y="1771047"/>
                  <a:pt x="5758800" y="1771047"/>
                </a:cubicBezTo>
                <a:cubicBezTo>
                  <a:pt x="5775807" y="1782066"/>
                  <a:pt x="5788142" y="1794084"/>
                  <a:pt x="5801477" y="1810771"/>
                </a:cubicBezTo>
                <a:cubicBezTo>
                  <a:pt x="5801477" y="1810771"/>
                  <a:pt x="5802475" y="1815443"/>
                  <a:pt x="5807146" y="1814445"/>
                </a:cubicBezTo>
                <a:cubicBezTo>
                  <a:pt x="5808143" y="1819115"/>
                  <a:pt x="5808143" y="1819115"/>
                  <a:pt x="5812815" y="1818118"/>
                </a:cubicBezTo>
                <a:cubicBezTo>
                  <a:pt x="5826149" y="1834806"/>
                  <a:pt x="5845151" y="1855167"/>
                  <a:pt x="5863156" y="1870858"/>
                </a:cubicBezTo>
                <a:cubicBezTo>
                  <a:pt x="5862157" y="1866187"/>
                  <a:pt x="5855491" y="1857843"/>
                  <a:pt x="5854493" y="1853171"/>
                </a:cubicBezTo>
                <a:cubicBezTo>
                  <a:pt x="5854493" y="1853171"/>
                  <a:pt x="5859165" y="1852174"/>
                  <a:pt x="5860163" y="1856844"/>
                </a:cubicBezTo>
                <a:cubicBezTo>
                  <a:pt x="5860163" y="1856844"/>
                  <a:pt x="5860163" y="1856844"/>
                  <a:pt x="5861160" y="1861515"/>
                </a:cubicBezTo>
                <a:cubicBezTo>
                  <a:pt x="5861160" y="1861515"/>
                  <a:pt x="5865831" y="1860516"/>
                  <a:pt x="5865831" y="1860516"/>
                </a:cubicBezTo>
                <a:cubicBezTo>
                  <a:pt x="5870503" y="1859519"/>
                  <a:pt x="5870503" y="1859519"/>
                  <a:pt x="5870503" y="1859519"/>
                </a:cubicBezTo>
                <a:cubicBezTo>
                  <a:pt x="5871500" y="1864190"/>
                  <a:pt x="5876171" y="1863192"/>
                  <a:pt x="5876171" y="1863192"/>
                </a:cubicBezTo>
                <a:cubicBezTo>
                  <a:pt x="5882839" y="1871536"/>
                  <a:pt x="5888507" y="1875210"/>
                  <a:pt x="5901841" y="1891897"/>
                </a:cubicBezTo>
                <a:cubicBezTo>
                  <a:pt x="5900842" y="1887226"/>
                  <a:pt x="5900842" y="1887226"/>
                  <a:pt x="5900842" y="1887226"/>
                </a:cubicBezTo>
                <a:cubicBezTo>
                  <a:pt x="5906513" y="1890900"/>
                  <a:pt x="5906513" y="1890900"/>
                  <a:pt x="5906513" y="1890900"/>
                </a:cubicBezTo>
                <a:cubicBezTo>
                  <a:pt x="5913179" y="1899244"/>
                  <a:pt x="5913179" y="1899244"/>
                  <a:pt x="5913179" y="1899244"/>
                </a:cubicBezTo>
                <a:cubicBezTo>
                  <a:pt x="5907509" y="1895570"/>
                  <a:pt x="5901841" y="1891897"/>
                  <a:pt x="5897169" y="1892896"/>
                </a:cubicBezTo>
                <a:cubicBezTo>
                  <a:pt x="5902839" y="1896569"/>
                  <a:pt x="5903837" y="1901240"/>
                  <a:pt x="5904836" y="1905910"/>
                </a:cubicBezTo>
                <a:cubicBezTo>
                  <a:pt x="5904836" y="1905910"/>
                  <a:pt x="5900163" y="1906909"/>
                  <a:pt x="5900163" y="1906909"/>
                </a:cubicBezTo>
                <a:cubicBezTo>
                  <a:pt x="5900163" y="1906909"/>
                  <a:pt x="5901161" y="1911580"/>
                  <a:pt x="5901161" y="1911580"/>
                </a:cubicBezTo>
                <a:cubicBezTo>
                  <a:pt x="5906831" y="1915253"/>
                  <a:pt x="5907828" y="1919924"/>
                  <a:pt x="5911502" y="1914255"/>
                </a:cubicBezTo>
                <a:cubicBezTo>
                  <a:pt x="5914495" y="1928268"/>
                  <a:pt x="5920164" y="1931940"/>
                  <a:pt x="5925833" y="1935614"/>
                </a:cubicBezTo>
                <a:cubicBezTo>
                  <a:pt x="5922160" y="1941283"/>
                  <a:pt x="5922160" y="1941283"/>
                  <a:pt x="5922160" y="1941283"/>
                </a:cubicBezTo>
                <a:cubicBezTo>
                  <a:pt x="5929825" y="1954298"/>
                  <a:pt x="5936493" y="1962642"/>
                  <a:pt x="5943160" y="1970986"/>
                </a:cubicBezTo>
                <a:cubicBezTo>
                  <a:pt x="5947829" y="1969987"/>
                  <a:pt x="5948829" y="1974660"/>
                  <a:pt x="5948829" y="1974660"/>
                </a:cubicBezTo>
                <a:cubicBezTo>
                  <a:pt x="5953499" y="1973661"/>
                  <a:pt x="5954497" y="1978332"/>
                  <a:pt x="5955496" y="1983002"/>
                </a:cubicBezTo>
                <a:cubicBezTo>
                  <a:pt x="5956493" y="1987674"/>
                  <a:pt x="5962162" y="1991348"/>
                  <a:pt x="5965836" y="1985679"/>
                </a:cubicBezTo>
                <a:cubicBezTo>
                  <a:pt x="5966833" y="1990349"/>
                  <a:pt x="5966833" y="1990349"/>
                  <a:pt x="5966833" y="1990349"/>
                </a:cubicBezTo>
                <a:cubicBezTo>
                  <a:pt x="5967831" y="1995019"/>
                  <a:pt x="5967831" y="1995019"/>
                  <a:pt x="5963161" y="1996018"/>
                </a:cubicBezTo>
                <a:cubicBezTo>
                  <a:pt x="5963161" y="1996018"/>
                  <a:pt x="5964158" y="2000689"/>
                  <a:pt x="5964158" y="2000689"/>
                </a:cubicBezTo>
                <a:cubicBezTo>
                  <a:pt x="5964158" y="2000689"/>
                  <a:pt x="5969828" y="2004363"/>
                  <a:pt x="5969828" y="2004363"/>
                </a:cubicBezTo>
                <a:cubicBezTo>
                  <a:pt x="5968829" y="1999692"/>
                  <a:pt x="5973499" y="1998694"/>
                  <a:pt x="5973499" y="1998694"/>
                </a:cubicBezTo>
                <a:cubicBezTo>
                  <a:pt x="5972502" y="1994021"/>
                  <a:pt x="5972502" y="1994021"/>
                  <a:pt x="5972502" y="1994021"/>
                </a:cubicBezTo>
                <a:cubicBezTo>
                  <a:pt x="5972502" y="1994021"/>
                  <a:pt x="5972502" y="1994021"/>
                  <a:pt x="5971505" y="1989352"/>
                </a:cubicBezTo>
                <a:cubicBezTo>
                  <a:pt x="5976176" y="1988354"/>
                  <a:pt x="5976176" y="1988354"/>
                  <a:pt x="5975177" y="1983681"/>
                </a:cubicBezTo>
                <a:cubicBezTo>
                  <a:pt x="5975177" y="1983681"/>
                  <a:pt x="5975177" y="1983681"/>
                  <a:pt x="5979849" y="1982684"/>
                </a:cubicBezTo>
                <a:cubicBezTo>
                  <a:pt x="5980846" y="1987355"/>
                  <a:pt x="5980846" y="1987355"/>
                  <a:pt x="5986515" y="1991028"/>
                </a:cubicBezTo>
                <a:cubicBezTo>
                  <a:pt x="5986515" y="1991028"/>
                  <a:pt x="5986515" y="1991028"/>
                  <a:pt x="5987513" y="1995699"/>
                </a:cubicBezTo>
                <a:cubicBezTo>
                  <a:pt x="5987513" y="1995699"/>
                  <a:pt x="5987513" y="1995699"/>
                  <a:pt x="5983841" y="2001368"/>
                </a:cubicBezTo>
                <a:cubicBezTo>
                  <a:pt x="5984838" y="2006039"/>
                  <a:pt x="5990507" y="2009712"/>
                  <a:pt x="5991504" y="2014383"/>
                </a:cubicBezTo>
                <a:cubicBezTo>
                  <a:pt x="5992501" y="2019056"/>
                  <a:pt x="5992501" y="2019056"/>
                  <a:pt x="5997174" y="2018057"/>
                </a:cubicBezTo>
                <a:lnTo>
                  <a:pt x="5996177" y="2013386"/>
                </a:lnTo>
                <a:cubicBezTo>
                  <a:pt x="5996177" y="2013386"/>
                  <a:pt x="5990507" y="2009712"/>
                  <a:pt x="5989508" y="2005041"/>
                </a:cubicBezTo>
                <a:cubicBezTo>
                  <a:pt x="5989508" y="2005041"/>
                  <a:pt x="5993182" y="1999373"/>
                  <a:pt x="5993182" y="1999373"/>
                </a:cubicBezTo>
                <a:cubicBezTo>
                  <a:pt x="5994181" y="2004043"/>
                  <a:pt x="5999848" y="2007716"/>
                  <a:pt x="5999848" y="2007716"/>
                </a:cubicBezTo>
                <a:cubicBezTo>
                  <a:pt x="6008513" y="2025402"/>
                  <a:pt x="6016176" y="2038418"/>
                  <a:pt x="6017173" y="2043089"/>
                </a:cubicBezTo>
                <a:cubicBezTo>
                  <a:pt x="6017173" y="2043089"/>
                  <a:pt x="6012503" y="2044088"/>
                  <a:pt x="6013501" y="2048758"/>
                </a:cubicBezTo>
                <a:cubicBezTo>
                  <a:pt x="6013501" y="2048758"/>
                  <a:pt x="6007833" y="2045085"/>
                  <a:pt x="6002163" y="2041411"/>
                </a:cubicBezTo>
                <a:cubicBezTo>
                  <a:pt x="6012822" y="2068440"/>
                  <a:pt x="6024159" y="2075787"/>
                  <a:pt x="6039490" y="2101816"/>
                </a:cubicBezTo>
                <a:cubicBezTo>
                  <a:pt x="6042164" y="2091476"/>
                  <a:pt x="6058493" y="2122176"/>
                  <a:pt x="6064163" y="2125850"/>
                </a:cubicBezTo>
                <a:cubicBezTo>
                  <a:pt x="6068833" y="2124853"/>
                  <a:pt x="6068833" y="2124853"/>
                  <a:pt x="6068833" y="2124853"/>
                </a:cubicBezTo>
                <a:cubicBezTo>
                  <a:pt x="6069829" y="2129524"/>
                  <a:pt x="6075499" y="2133197"/>
                  <a:pt x="6076497" y="2137868"/>
                </a:cubicBezTo>
                <a:cubicBezTo>
                  <a:pt x="6080171" y="2132198"/>
                  <a:pt x="6080171" y="2132198"/>
                  <a:pt x="6080171" y="2132198"/>
                </a:cubicBezTo>
                <a:cubicBezTo>
                  <a:pt x="6080171" y="2132198"/>
                  <a:pt x="6081170" y="2136869"/>
                  <a:pt x="6081170" y="2136869"/>
                </a:cubicBezTo>
                <a:cubicBezTo>
                  <a:pt x="6087836" y="2145213"/>
                  <a:pt x="6088835" y="2149885"/>
                  <a:pt x="6095499" y="2158228"/>
                </a:cubicBezTo>
                <a:cubicBezTo>
                  <a:pt x="6101169" y="2161901"/>
                  <a:pt x="6102167" y="2166572"/>
                  <a:pt x="6108834" y="2174916"/>
                </a:cubicBezTo>
                <a:cubicBezTo>
                  <a:pt x="6105160" y="2180586"/>
                  <a:pt x="6117496" y="2192603"/>
                  <a:pt x="6118495" y="2197274"/>
                </a:cubicBezTo>
                <a:cubicBezTo>
                  <a:pt x="6128835" y="2199948"/>
                  <a:pt x="6128835" y="2199948"/>
                  <a:pt x="6133507" y="2198951"/>
                </a:cubicBezTo>
                <a:cubicBezTo>
                  <a:pt x="6134505" y="2203622"/>
                  <a:pt x="6135503" y="2208293"/>
                  <a:pt x="6135503" y="2208293"/>
                </a:cubicBezTo>
                <a:cubicBezTo>
                  <a:pt x="6130831" y="2209292"/>
                  <a:pt x="6129833" y="2204621"/>
                  <a:pt x="6130831" y="2209292"/>
                </a:cubicBezTo>
                <a:cubicBezTo>
                  <a:pt x="6130831" y="2209292"/>
                  <a:pt x="6130831" y="2209292"/>
                  <a:pt x="6131829" y="2213962"/>
                </a:cubicBezTo>
                <a:cubicBezTo>
                  <a:pt x="6132827" y="2218633"/>
                  <a:pt x="6132827" y="2218633"/>
                  <a:pt x="6132827" y="2218633"/>
                </a:cubicBezTo>
                <a:cubicBezTo>
                  <a:pt x="6132827" y="2218633"/>
                  <a:pt x="6129153" y="2224302"/>
                  <a:pt x="6124482" y="2225300"/>
                </a:cubicBezTo>
                <a:cubicBezTo>
                  <a:pt x="6145800" y="2279356"/>
                  <a:pt x="6185123" y="2349102"/>
                  <a:pt x="6219136" y="2371140"/>
                </a:cubicBezTo>
                <a:cubicBezTo>
                  <a:pt x="6217458" y="2386151"/>
                  <a:pt x="6223127" y="2389824"/>
                  <a:pt x="6233467" y="2392499"/>
                </a:cubicBezTo>
                <a:cubicBezTo>
                  <a:pt x="6235463" y="2401842"/>
                  <a:pt x="6237459" y="2411185"/>
                  <a:pt x="6244127" y="2419528"/>
                </a:cubicBezTo>
                <a:cubicBezTo>
                  <a:pt x="6250794" y="2427871"/>
                  <a:pt x="6253787" y="2441885"/>
                  <a:pt x="6260453" y="2450229"/>
                </a:cubicBezTo>
                <a:cubicBezTo>
                  <a:pt x="6268118" y="2463244"/>
                  <a:pt x="6272110" y="2481928"/>
                  <a:pt x="6279775" y="2494943"/>
                </a:cubicBezTo>
                <a:cubicBezTo>
                  <a:pt x="6281771" y="2504286"/>
                  <a:pt x="6289436" y="2517300"/>
                  <a:pt x="6295105" y="2520973"/>
                </a:cubicBezTo>
                <a:cubicBezTo>
                  <a:pt x="6296102" y="2525645"/>
                  <a:pt x="6296102" y="2525645"/>
                  <a:pt x="6296102" y="2525645"/>
                </a:cubicBezTo>
                <a:cubicBezTo>
                  <a:pt x="6303768" y="2538660"/>
                  <a:pt x="6305764" y="2548001"/>
                  <a:pt x="6313429" y="2561017"/>
                </a:cubicBezTo>
                <a:cubicBezTo>
                  <a:pt x="6315423" y="2570357"/>
                  <a:pt x="6322091" y="2578701"/>
                  <a:pt x="6329756" y="2591718"/>
                </a:cubicBezTo>
                <a:cubicBezTo>
                  <a:pt x="6328079" y="2606728"/>
                  <a:pt x="6332749" y="2605731"/>
                  <a:pt x="6337421" y="2604732"/>
                </a:cubicBezTo>
                <a:cubicBezTo>
                  <a:pt x="6338419" y="2609405"/>
                  <a:pt x="6338419" y="2609405"/>
                  <a:pt x="6338419" y="2609405"/>
                </a:cubicBezTo>
                <a:cubicBezTo>
                  <a:pt x="6339417" y="2614074"/>
                  <a:pt x="6335743" y="2619745"/>
                  <a:pt x="6336741" y="2624414"/>
                </a:cubicBezTo>
                <a:cubicBezTo>
                  <a:pt x="6336741" y="2624414"/>
                  <a:pt x="6337739" y="2629085"/>
                  <a:pt x="6337739" y="2629085"/>
                </a:cubicBezTo>
                <a:cubicBezTo>
                  <a:pt x="6338737" y="2633756"/>
                  <a:pt x="6338737" y="2633756"/>
                  <a:pt x="6344407" y="2637430"/>
                </a:cubicBezTo>
                <a:cubicBezTo>
                  <a:pt x="6344407" y="2637430"/>
                  <a:pt x="6344407" y="2637430"/>
                  <a:pt x="6349077" y="2636431"/>
                </a:cubicBezTo>
                <a:cubicBezTo>
                  <a:pt x="6354067" y="2659786"/>
                  <a:pt x="6354067" y="2659786"/>
                  <a:pt x="6354067" y="2659786"/>
                </a:cubicBezTo>
                <a:cubicBezTo>
                  <a:pt x="6354067" y="2659786"/>
                  <a:pt x="6359736" y="2663460"/>
                  <a:pt x="6359736" y="2663460"/>
                </a:cubicBezTo>
                <a:cubicBezTo>
                  <a:pt x="6359736" y="2663460"/>
                  <a:pt x="6358737" y="2658789"/>
                  <a:pt x="6358737" y="2658789"/>
                </a:cubicBezTo>
                <a:cubicBezTo>
                  <a:pt x="6349077" y="2636431"/>
                  <a:pt x="6349077" y="2636431"/>
                  <a:pt x="6349077" y="2636431"/>
                </a:cubicBezTo>
                <a:cubicBezTo>
                  <a:pt x="6349077" y="2636431"/>
                  <a:pt x="6353747" y="2635434"/>
                  <a:pt x="6353747" y="2635434"/>
                </a:cubicBezTo>
                <a:cubicBezTo>
                  <a:pt x="6354747" y="2640106"/>
                  <a:pt x="6355743" y="2644776"/>
                  <a:pt x="6355743" y="2644776"/>
                </a:cubicBezTo>
                <a:cubicBezTo>
                  <a:pt x="6356743" y="2649446"/>
                  <a:pt x="6356743" y="2649446"/>
                  <a:pt x="6356743" y="2649446"/>
                </a:cubicBezTo>
                <a:cubicBezTo>
                  <a:pt x="6357740" y="2654118"/>
                  <a:pt x="6363410" y="2657790"/>
                  <a:pt x="6364407" y="2662461"/>
                </a:cubicBezTo>
                <a:cubicBezTo>
                  <a:pt x="6365405" y="2667133"/>
                  <a:pt x="6366403" y="2671804"/>
                  <a:pt x="6368398" y="2681145"/>
                </a:cubicBezTo>
                <a:cubicBezTo>
                  <a:pt x="6367401" y="2676475"/>
                  <a:pt x="6362729" y="2677473"/>
                  <a:pt x="6362729" y="2677473"/>
                </a:cubicBezTo>
                <a:cubicBezTo>
                  <a:pt x="6362729" y="2677473"/>
                  <a:pt x="6363728" y="2682144"/>
                  <a:pt x="6364725" y="2686814"/>
                </a:cubicBezTo>
                <a:cubicBezTo>
                  <a:pt x="6364725" y="2686814"/>
                  <a:pt x="6365723" y="2691487"/>
                  <a:pt x="6366721" y="2696158"/>
                </a:cubicBezTo>
                <a:cubicBezTo>
                  <a:pt x="6372391" y="2699831"/>
                  <a:pt x="6373387" y="2704500"/>
                  <a:pt x="6374387" y="2709173"/>
                </a:cubicBezTo>
                <a:cubicBezTo>
                  <a:pt x="6375383" y="2713843"/>
                  <a:pt x="6375383" y="2713843"/>
                  <a:pt x="6376383" y="2718513"/>
                </a:cubicBezTo>
                <a:cubicBezTo>
                  <a:pt x="6382051" y="2722187"/>
                  <a:pt x="6382051" y="2722187"/>
                  <a:pt x="6382051" y="2722187"/>
                </a:cubicBezTo>
                <a:cubicBezTo>
                  <a:pt x="6383050" y="2726858"/>
                  <a:pt x="6388719" y="2730531"/>
                  <a:pt x="6389717" y="2735202"/>
                </a:cubicBezTo>
                <a:cubicBezTo>
                  <a:pt x="6390715" y="2739873"/>
                  <a:pt x="6391713" y="2744545"/>
                  <a:pt x="6391713" y="2744545"/>
                </a:cubicBezTo>
                <a:cubicBezTo>
                  <a:pt x="6387041" y="2745542"/>
                  <a:pt x="6387041" y="2745542"/>
                  <a:pt x="6388038" y="2750212"/>
                </a:cubicBezTo>
                <a:cubicBezTo>
                  <a:pt x="6388038" y="2750212"/>
                  <a:pt x="6389037" y="2754885"/>
                  <a:pt x="6393708" y="2753886"/>
                </a:cubicBezTo>
                <a:cubicBezTo>
                  <a:pt x="6393708" y="2753886"/>
                  <a:pt x="6394705" y="2758557"/>
                  <a:pt x="6391033" y="2764226"/>
                </a:cubicBezTo>
                <a:cubicBezTo>
                  <a:pt x="6397701" y="2772572"/>
                  <a:pt x="6397701" y="2772572"/>
                  <a:pt x="6397701" y="2772572"/>
                </a:cubicBezTo>
                <a:cubicBezTo>
                  <a:pt x="6397701" y="2772572"/>
                  <a:pt x="6396703" y="2767899"/>
                  <a:pt x="6401373" y="2766901"/>
                </a:cubicBezTo>
                <a:cubicBezTo>
                  <a:pt x="6402371" y="2771573"/>
                  <a:pt x="6403369" y="2776243"/>
                  <a:pt x="6404367" y="2780914"/>
                </a:cubicBezTo>
                <a:cubicBezTo>
                  <a:pt x="6405364" y="2785585"/>
                  <a:pt x="6405364" y="2785585"/>
                  <a:pt x="6405364" y="2785585"/>
                </a:cubicBezTo>
                <a:cubicBezTo>
                  <a:pt x="6412031" y="2793929"/>
                  <a:pt x="6413030" y="2798601"/>
                  <a:pt x="6414027" y="2803272"/>
                </a:cubicBezTo>
                <a:cubicBezTo>
                  <a:pt x="6416023" y="2812613"/>
                  <a:pt x="6417022" y="2817284"/>
                  <a:pt x="6418019" y="2821954"/>
                </a:cubicBezTo>
                <a:cubicBezTo>
                  <a:pt x="6419017" y="2826627"/>
                  <a:pt x="6419017" y="2826627"/>
                  <a:pt x="6421013" y="2835968"/>
                </a:cubicBezTo>
                <a:cubicBezTo>
                  <a:pt x="6417341" y="2841638"/>
                  <a:pt x="6425005" y="2854652"/>
                  <a:pt x="6427000" y="2863995"/>
                </a:cubicBezTo>
                <a:cubicBezTo>
                  <a:pt x="6427999" y="2868666"/>
                  <a:pt x="6424325" y="2874335"/>
                  <a:pt x="6425323" y="2879006"/>
                </a:cubicBezTo>
                <a:cubicBezTo>
                  <a:pt x="6425323" y="2879006"/>
                  <a:pt x="6419655" y="2875334"/>
                  <a:pt x="6419655" y="2875334"/>
                </a:cubicBezTo>
                <a:cubicBezTo>
                  <a:pt x="6418657" y="2870661"/>
                  <a:pt x="6413985" y="2871660"/>
                  <a:pt x="6413985" y="2871660"/>
                </a:cubicBezTo>
                <a:cubicBezTo>
                  <a:pt x="6413985" y="2871660"/>
                  <a:pt x="6413985" y="2871660"/>
                  <a:pt x="6414983" y="2876331"/>
                </a:cubicBezTo>
                <a:cubicBezTo>
                  <a:pt x="6415981" y="2881001"/>
                  <a:pt x="6415981" y="2881001"/>
                  <a:pt x="6415981" y="2881001"/>
                </a:cubicBezTo>
                <a:cubicBezTo>
                  <a:pt x="6416979" y="2885672"/>
                  <a:pt x="6416979" y="2885672"/>
                  <a:pt x="6421651" y="2884673"/>
                </a:cubicBezTo>
                <a:cubicBezTo>
                  <a:pt x="6421651" y="2884673"/>
                  <a:pt x="6427318" y="2888347"/>
                  <a:pt x="6427318" y="2888347"/>
                </a:cubicBezTo>
                <a:cubicBezTo>
                  <a:pt x="6431991" y="2887350"/>
                  <a:pt x="6431991" y="2887350"/>
                  <a:pt x="6431991" y="2887350"/>
                </a:cubicBezTo>
                <a:cubicBezTo>
                  <a:pt x="6430992" y="2882679"/>
                  <a:pt x="6433667" y="2872339"/>
                  <a:pt x="6431673" y="2862996"/>
                </a:cubicBezTo>
                <a:cubicBezTo>
                  <a:pt x="6430674" y="2858326"/>
                  <a:pt x="6430674" y="2858326"/>
                  <a:pt x="6430674" y="2858326"/>
                </a:cubicBezTo>
                <a:cubicBezTo>
                  <a:pt x="6429677" y="2853655"/>
                  <a:pt x="6423009" y="2845311"/>
                  <a:pt x="6426681" y="2839641"/>
                </a:cubicBezTo>
                <a:cubicBezTo>
                  <a:pt x="6425685" y="2834970"/>
                  <a:pt x="6425685" y="2834970"/>
                  <a:pt x="6424687" y="2830300"/>
                </a:cubicBezTo>
                <a:cubicBezTo>
                  <a:pt x="6430354" y="2833972"/>
                  <a:pt x="6432351" y="2843315"/>
                  <a:pt x="6434347" y="2852656"/>
                </a:cubicBezTo>
                <a:cubicBezTo>
                  <a:pt x="6436343" y="2861998"/>
                  <a:pt x="6438339" y="2871341"/>
                  <a:pt x="6445005" y="2879684"/>
                </a:cubicBezTo>
                <a:cubicBezTo>
                  <a:pt x="6446003" y="2884355"/>
                  <a:pt x="6441332" y="2885354"/>
                  <a:pt x="6442331" y="2890025"/>
                </a:cubicBezTo>
                <a:cubicBezTo>
                  <a:pt x="6444325" y="2899366"/>
                  <a:pt x="6444325" y="2899366"/>
                  <a:pt x="6444325" y="2899366"/>
                </a:cubicBezTo>
                <a:cubicBezTo>
                  <a:pt x="6446321" y="2908707"/>
                  <a:pt x="6447319" y="2913380"/>
                  <a:pt x="6449315" y="2922721"/>
                </a:cubicBezTo>
                <a:cubicBezTo>
                  <a:pt x="6443648" y="2919049"/>
                  <a:pt x="6443648" y="2919049"/>
                  <a:pt x="6443648" y="2919049"/>
                </a:cubicBezTo>
                <a:cubicBezTo>
                  <a:pt x="6442649" y="2914378"/>
                  <a:pt x="6442649" y="2914378"/>
                  <a:pt x="6438977" y="2920046"/>
                </a:cubicBezTo>
                <a:cubicBezTo>
                  <a:pt x="6438977" y="2920046"/>
                  <a:pt x="6438977" y="2920046"/>
                  <a:pt x="6439974" y="2924716"/>
                </a:cubicBezTo>
                <a:cubicBezTo>
                  <a:pt x="6439974" y="2924716"/>
                  <a:pt x="6440971" y="2929388"/>
                  <a:pt x="6440971" y="2929388"/>
                </a:cubicBezTo>
                <a:cubicBezTo>
                  <a:pt x="6446641" y="2933062"/>
                  <a:pt x="6446641" y="2933062"/>
                  <a:pt x="6446641" y="2933062"/>
                </a:cubicBezTo>
                <a:cubicBezTo>
                  <a:pt x="6446641" y="2933062"/>
                  <a:pt x="6447639" y="2937733"/>
                  <a:pt x="6447639" y="2937733"/>
                </a:cubicBezTo>
                <a:cubicBezTo>
                  <a:pt x="6447639" y="2937733"/>
                  <a:pt x="6447639" y="2937733"/>
                  <a:pt x="6448636" y="2942403"/>
                </a:cubicBezTo>
                <a:cubicBezTo>
                  <a:pt x="6449635" y="2947074"/>
                  <a:pt x="6456301" y="2955418"/>
                  <a:pt x="6457299" y="2960089"/>
                </a:cubicBezTo>
                <a:cubicBezTo>
                  <a:pt x="6460291" y="2974102"/>
                  <a:pt x="6465961" y="2977776"/>
                  <a:pt x="6462289" y="2983446"/>
                </a:cubicBezTo>
                <a:cubicBezTo>
                  <a:pt x="6457619" y="2984443"/>
                  <a:pt x="6458617" y="2989113"/>
                  <a:pt x="6458617" y="2989113"/>
                </a:cubicBezTo>
                <a:cubicBezTo>
                  <a:pt x="6458617" y="2989113"/>
                  <a:pt x="6453944" y="2990112"/>
                  <a:pt x="6452947" y="2985442"/>
                </a:cubicBezTo>
                <a:cubicBezTo>
                  <a:pt x="6448955" y="2966757"/>
                  <a:pt x="6444963" y="2948073"/>
                  <a:pt x="6436301" y="2930386"/>
                </a:cubicBezTo>
                <a:cubicBezTo>
                  <a:pt x="6435303" y="2925715"/>
                  <a:pt x="6435303" y="2925715"/>
                  <a:pt x="6435303" y="2925715"/>
                </a:cubicBezTo>
                <a:cubicBezTo>
                  <a:pt x="6430633" y="2926712"/>
                  <a:pt x="6431630" y="2931384"/>
                  <a:pt x="6431630" y="2931384"/>
                </a:cubicBezTo>
                <a:cubicBezTo>
                  <a:pt x="6440292" y="2949070"/>
                  <a:pt x="6444285" y="2967756"/>
                  <a:pt x="6448275" y="2986439"/>
                </a:cubicBezTo>
                <a:cubicBezTo>
                  <a:pt x="6443605" y="2987437"/>
                  <a:pt x="6438934" y="2988434"/>
                  <a:pt x="6436259" y="2998774"/>
                </a:cubicBezTo>
                <a:cubicBezTo>
                  <a:pt x="6441249" y="3022129"/>
                  <a:pt x="6432905" y="3028797"/>
                  <a:pt x="6437895" y="3052152"/>
                </a:cubicBezTo>
                <a:cubicBezTo>
                  <a:pt x="6427511" y="3117864"/>
                  <a:pt x="6434137" y="3194596"/>
                  <a:pt x="6440443" y="3246975"/>
                </a:cubicBezTo>
                <a:cubicBezTo>
                  <a:pt x="6441441" y="3251646"/>
                  <a:pt x="6441441" y="3251646"/>
                  <a:pt x="6441441" y="3251646"/>
                </a:cubicBezTo>
                <a:cubicBezTo>
                  <a:pt x="6441441" y="3251646"/>
                  <a:pt x="6442439" y="3256318"/>
                  <a:pt x="6442439" y="3256318"/>
                </a:cubicBezTo>
                <a:cubicBezTo>
                  <a:pt x="6447110" y="3255320"/>
                  <a:pt x="6447110" y="3255320"/>
                  <a:pt x="6446113" y="3250648"/>
                </a:cubicBezTo>
                <a:cubicBezTo>
                  <a:pt x="6439805" y="3198269"/>
                  <a:pt x="6434179" y="3126208"/>
                  <a:pt x="6444561" y="3060496"/>
                </a:cubicBezTo>
                <a:cubicBezTo>
                  <a:pt x="6445559" y="3065167"/>
                  <a:pt x="6445559" y="3065167"/>
                  <a:pt x="6445559" y="3065167"/>
                </a:cubicBezTo>
                <a:cubicBezTo>
                  <a:pt x="6450230" y="3064168"/>
                  <a:pt x="6449231" y="3059497"/>
                  <a:pt x="6452905" y="3053828"/>
                </a:cubicBezTo>
                <a:cubicBezTo>
                  <a:pt x="6453903" y="3058500"/>
                  <a:pt x="6454901" y="3063171"/>
                  <a:pt x="6455899" y="3067841"/>
                </a:cubicBezTo>
                <a:cubicBezTo>
                  <a:pt x="6455899" y="3067841"/>
                  <a:pt x="6455899" y="3067841"/>
                  <a:pt x="6451227" y="3068840"/>
                </a:cubicBezTo>
                <a:cubicBezTo>
                  <a:pt x="6452226" y="3073511"/>
                  <a:pt x="6452226" y="3073511"/>
                  <a:pt x="6452226" y="3073511"/>
                </a:cubicBezTo>
                <a:cubicBezTo>
                  <a:pt x="6452226" y="3073511"/>
                  <a:pt x="6452226" y="3073511"/>
                  <a:pt x="6453223" y="3078181"/>
                </a:cubicBezTo>
                <a:cubicBezTo>
                  <a:pt x="6453223" y="3078181"/>
                  <a:pt x="6457895" y="3077183"/>
                  <a:pt x="6457895" y="3077183"/>
                </a:cubicBezTo>
                <a:cubicBezTo>
                  <a:pt x="6455219" y="3087523"/>
                  <a:pt x="6457215" y="3096865"/>
                  <a:pt x="6458213" y="3101536"/>
                </a:cubicBezTo>
                <a:cubicBezTo>
                  <a:pt x="6459212" y="3106207"/>
                  <a:pt x="6459212" y="3106207"/>
                  <a:pt x="6460209" y="3110879"/>
                </a:cubicBezTo>
                <a:cubicBezTo>
                  <a:pt x="6461207" y="3115548"/>
                  <a:pt x="6462205" y="3120221"/>
                  <a:pt x="6463203" y="3124891"/>
                </a:cubicBezTo>
                <a:lnTo>
                  <a:pt x="6464201" y="3129561"/>
                </a:lnTo>
                <a:cubicBezTo>
                  <a:pt x="6459529" y="3130560"/>
                  <a:pt x="6459529" y="3130560"/>
                  <a:pt x="6460527" y="3135231"/>
                </a:cubicBezTo>
                <a:cubicBezTo>
                  <a:pt x="6461525" y="3139903"/>
                  <a:pt x="6461525" y="3139903"/>
                  <a:pt x="6462523" y="3144574"/>
                </a:cubicBezTo>
                <a:cubicBezTo>
                  <a:pt x="6462523" y="3144574"/>
                  <a:pt x="6468192" y="3148246"/>
                  <a:pt x="6468192" y="3148246"/>
                </a:cubicBezTo>
                <a:cubicBezTo>
                  <a:pt x="6480848" y="3184617"/>
                  <a:pt x="6488831" y="3221985"/>
                  <a:pt x="6492143" y="3260351"/>
                </a:cubicBezTo>
                <a:cubicBezTo>
                  <a:pt x="6491463" y="3280033"/>
                  <a:pt x="6494457" y="3294046"/>
                  <a:pt x="6493779" y="3313728"/>
                </a:cubicBezTo>
                <a:cubicBezTo>
                  <a:pt x="6493779" y="3313728"/>
                  <a:pt x="6498449" y="3312730"/>
                  <a:pt x="6497452" y="3308059"/>
                </a:cubicBezTo>
                <a:cubicBezTo>
                  <a:pt x="6499767" y="3341754"/>
                  <a:pt x="6505755" y="3369779"/>
                  <a:pt x="6508067" y="3403475"/>
                </a:cubicBezTo>
                <a:cubicBezTo>
                  <a:pt x="6509067" y="3408146"/>
                  <a:pt x="6509067" y="3408146"/>
                  <a:pt x="6513737" y="3407147"/>
                </a:cubicBezTo>
                <a:cubicBezTo>
                  <a:pt x="6515734" y="3416490"/>
                  <a:pt x="6512060" y="3422158"/>
                  <a:pt x="6514056" y="3431501"/>
                </a:cubicBezTo>
                <a:cubicBezTo>
                  <a:pt x="6513059" y="3426829"/>
                  <a:pt x="6509385" y="3432498"/>
                  <a:pt x="6510383" y="3437170"/>
                </a:cubicBezTo>
                <a:cubicBezTo>
                  <a:pt x="6515053" y="3436171"/>
                  <a:pt x="6516052" y="3440844"/>
                  <a:pt x="6517049" y="3445513"/>
                </a:cubicBezTo>
                <a:cubicBezTo>
                  <a:pt x="6519045" y="3454856"/>
                  <a:pt x="6516370" y="3465195"/>
                  <a:pt x="6518367" y="3474537"/>
                </a:cubicBezTo>
                <a:cubicBezTo>
                  <a:pt x="6518367" y="3474537"/>
                  <a:pt x="6519363" y="3479209"/>
                  <a:pt x="6519363" y="3479209"/>
                </a:cubicBezTo>
                <a:cubicBezTo>
                  <a:pt x="6520363" y="3483879"/>
                  <a:pt x="6516690" y="3489549"/>
                  <a:pt x="6517687" y="3494220"/>
                </a:cubicBezTo>
                <a:cubicBezTo>
                  <a:pt x="6518686" y="3498890"/>
                  <a:pt x="6518686" y="3498890"/>
                  <a:pt x="6518686" y="3498890"/>
                </a:cubicBezTo>
                <a:cubicBezTo>
                  <a:pt x="6518686" y="3498890"/>
                  <a:pt x="6519683" y="3503561"/>
                  <a:pt x="6519683" y="3503561"/>
                </a:cubicBezTo>
                <a:cubicBezTo>
                  <a:pt x="6521001" y="3532585"/>
                  <a:pt x="6517645" y="3562608"/>
                  <a:pt x="6517965" y="3586960"/>
                </a:cubicBezTo>
                <a:cubicBezTo>
                  <a:pt x="6517965" y="3586960"/>
                  <a:pt x="6524631" y="3595304"/>
                  <a:pt x="6520957" y="3600973"/>
                </a:cubicBezTo>
                <a:cubicBezTo>
                  <a:pt x="6520957" y="3600973"/>
                  <a:pt x="6521957" y="3605644"/>
                  <a:pt x="6521957" y="3605644"/>
                </a:cubicBezTo>
                <a:cubicBezTo>
                  <a:pt x="6520957" y="3600973"/>
                  <a:pt x="6523951" y="3614987"/>
                  <a:pt x="6525949" y="3624328"/>
                </a:cubicBezTo>
                <a:cubicBezTo>
                  <a:pt x="6525268" y="3644009"/>
                  <a:pt x="6519918" y="3664689"/>
                  <a:pt x="6518240" y="3679702"/>
                </a:cubicBezTo>
                <a:cubicBezTo>
                  <a:pt x="6511849" y="3764098"/>
                  <a:pt x="6506139" y="3828814"/>
                  <a:pt x="6499429" y="3888856"/>
                </a:cubicBezTo>
                <a:cubicBezTo>
                  <a:pt x="6500429" y="3893529"/>
                  <a:pt x="6500429" y="3893529"/>
                  <a:pt x="6500429" y="3893529"/>
                </a:cubicBezTo>
                <a:cubicBezTo>
                  <a:pt x="6496756" y="3899196"/>
                  <a:pt x="6496756" y="3899196"/>
                  <a:pt x="6496756" y="3899196"/>
                </a:cubicBezTo>
                <a:cubicBezTo>
                  <a:pt x="6489569" y="3922712"/>
                  <a:pt x="6482133" y="3945057"/>
                  <a:pt x="6474945" y="3968571"/>
                </a:cubicBezTo>
                <a:lnTo>
                  <a:pt x="6456817" y="4036740"/>
                </a:lnTo>
                <a:lnTo>
                  <a:pt x="6457067" y="4035275"/>
                </a:lnTo>
                <a:cubicBezTo>
                  <a:pt x="6457936" y="4028984"/>
                  <a:pt x="6458565" y="4023355"/>
                  <a:pt x="6458983" y="4019603"/>
                </a:cubicBezTo>
                <a:cubicBezTo>
                  <a:pt x="6457986" y="4014933"/>
                  <a:pt x="6461660" y="4009263"/>
                  <a:pt x="6461660" y="4009263"/>
                </a:cubicBezTo>
                <a:cubicBezTo>
                  <a:pt x="6467009" y="3988583"/>
                  <a:pt x="6474355" y="3977246"/>
                  <a:pt x="6468688" y="3973572"/>
                </a:cubicBezTo>
                <a:cubicBezTo>
                  <a:pt x="6477032" y="3966905"/>
                  <a:pt x="6480385" y="3936883"/>
                  <a:pt x="6480067" y="3912531"/>
                </a:cubicBezTo>
                <a:cubicBezTo>
                  <a:pt x="6479069" y="3907860"/>
                  <a:pt x="6478071" y="3903188"/>
                  <a:pt x="6482742" y="3902189"/>
                </a:cubicBezTo>
                <a:cubicBezTo>
                  <a:pt x="6482742" y="3902189"/>
                  <a:pt x="6486415" y="3896521"/>
                  <a:pt x="6485417" y="3891851"/>
                </a:cubicBezTo>
                <a:cubicBezTo>
                  <a:pt x="6484419" y="3887180"/>
                  <a:pt x="6483421" y="3882508"/>
                  <a:pt x="6479749" y="3888177"/>
                </a:cubicBezTo>
                <a:cubicBezTo>
                  <a:pt x="6475079" y="3889174"/>
                  <a:pt x="6472402" y="3899516"/>
                  <a:pt x="6469727" y="3909856"/>
                </a:cubicBezTo>
                <a:cubicBezTo>
                  <a:pt x="6470724" y="3914527"/>
                  <a:pt x="6470724" y="3914527"/>
                  <a:pt x="6470724" y="3914527"/>
                </a:cubicBezTo>
                <a:cubicBezTo>
                  <a:pt x="6460023" y="3955887"/>
                  <a:pt x="6453675" y="3971894"/>
                  <a:pt x="6451319" y="4006588"/>
                </a:cubicBezTo>
                <a:cubicBezTo>
                  <a:pt x="6451319" y="4006588"/>
                  <a:pt x="6452317" y="4011259"/>
                  <a:pt x="6452317" y="4011259"/>
                </a:cubicBezTo>
                <a:cubicBezTo>
                  <a:pt x="6448645" y="4016928"/>
                  <a:pt x="6442295" y="4032937"/>
                  <a:pt x="6438623" y="4038605"/>
                </a:cubicBezTo>
                <a:cubicBezTo>
                  <a:pt x="6445290" y="4046951"/>
                  <a:pt x="6435947" y="4048945"/>
                  <a:pt x="6430597" y="4069625"/>
                </a:cubicBezTo>
                <a:cubicBezTo>
                  <a:pt x="6427083" y="4087471"/>
                  <a:pt x="6423151" y="4109069"/>
                  <a:pt x="6417467" y="4131042"/>
                </a:cubicBezTo>
                <a:lnTo>
                  <a:pt x="6397652" y="4184394"/>
                </a:lnTo>
                <a:lnTo>
                  <a:pt x="6395501" y="4179691"/>
                </a:lnTo>
                <a:cubicBezTo>
                  <a:pt x="6374101" y="4262411"/>
                  <a:pt x="6346031" y="4336787"/>
                  <a:pt x="6310617" y="4422501"/>
                </a:cubicBezTo>
                <a:cubicBezTo>
                  <a:pt x="6310617" y="4422501"/>
                  <a:pt x="6305947" y="4423498"/>
                  <a:pt x="6305947" y="4423498"/>
                </a:cubicBezTo>
                <a:cubicBezTo>
                  <a:pt x="6306945" y="4428171"/>
                  <a:pt x="6306945" y="4428171"/>
                  <a:pt x="6306945" y="4428171"/>
                </a:cubicBezTo>
                <a:cubicBezTo>
                  <a:pt x="6306945" y="4428171"/>
                  <a:pt x="6306945" y="4428171"/>
                  <a:pt x="6307942" y="4432841"/>
                </a:cubicBezTo>
                <a:cubicBezTo>
                  <a:pt x="6304269" y="4438509"/>
                  <a:pt x="6295926" y="4445177"/>
                  <a:pt x="6292252" y="4450844"/>
                </a:cubicBezTo>
                <a:cubicBezTo>
                  <a:pt x="6304588" y="4462863"/>
                  <a:pt x="6277879" y="4497874"/>
                  <a:pt x="6268855" y="4524223"/>
                </a:cubicBezTo>
                <a:cubicBezTo>
                  <a:pt x="6263187" y="4520549"/>
                  <a:pt x="6270533" y="4509212"/>
                  <a:pt x="6265862" y="4510210"/>
                </a:cubicBezTo>
                <a:cubicBezTo>
                  <a:pt x="6247495" y="4538557"/>
                  <a:pt x="6276202" y="4512886"/>
                  <a:pt x="6258833" y="4545902"/>
                </a:cubicBezTo>
                <a:cubicBezTo>
                  <a:pt x="6254163" y="4546899"/>
                  <a:pt x="6257837" y="4541229"/>
                  <a:pt x="6253165" y="4542228"/>
                </a:cubicBezTo>
                <a:cubicBezTo>
                  <a:pt x="6241465" y="4578916"/>
                  <a:pt x="6218430" y="4608260"/>
                  <a:pt x="6214077" y="4633610"/>
                </a:cubicBezTo>
                <a:cubicBezTo>
                  <a:pt x="6214077" y="4633610"/>
                  <a:pt x="6216752" y="4623271"/>
                  <a:pt x="6209407" y="4634608"/>
                </a:cubicBezTo>
                <a:cubicBezTo>
                  <a:pt x="6209725" y="4658961"/>
                  <a:pt x="6184693" y="4678962"/>
                  <a:pt x="6170001" y="4701637"/>
                </a:cubicBezTo>
                <a:cubicBezTo>
                  <a:pt x="6161976" y="4732658"/>
                  <a:pt x="6143609" y="4761003"/>
                  <a:pt x="6124246" y="4784676"/>
                </a:cubicBezTo>
                <a:cubicBezTo>
                  <a:pt x="6114564" y="4796514"/>
                  <a:pt x="6104883" y="4808350"/>
                  <a:pt x="6094991" y="4822064"/>
                </a:cubicBezTo>
                <a:lnTo>
                  <a:pt x="6068122" y="4864900"/>
                </a:lnTo>
                <a:lnTo>
                  <a:pt x="6067155" y="4860368"/>
                </a:lnTo>
                <a:cubicBezTo>
                  <a:pt x="6062481" y="4861367"/>
                  <a:pt x="6062481" y="4861367"/>
                  <a:pt x="6063481" y="4866038"/>
                </a:cubicBezTo>
                <a:cubicBezTo>
                  <a:pt x="6060805" y="4876378"/>
                  <a:pt x="6060805" y="4876378"/>
                  <a:pt x="6060805" y="4876378"/>
                </a:cubicBezTo>
                <a:cubicBezTo>
                  <a:pt x="6059807" y="4871705"/>
                  <a:pt x="6059807" y="4871705"/>
                  <a:pt x="6059807" y="4871705"/>
                </a:cubicBezTo>
                <a:cubicBezTo>
                  <a:pt x="6051464" y="4878373"/>
                  <a:pt x="6044117" y="4889711"/>
                  <a:pt x="6037769" y="4905720"/>
                </a:cubicBezTo>
                <a:cubicBezTo>
                  <a:pt x="6037769" y="4905720"/>
                  <a:pt x="6038767" y="4910391"/>
                  <a:pt x="6038767" y="4910391"/>
                </a:cubicBezTo>
                <a:cubicBezTo>
                  <a:pt x="6039766" y="4915063"/>
                  <a:pt x="6035093" y="4916060"/>
                  <a:pt x="6036091" y="4920731"/>
                </a:cubicBezTo>
                <a:cubicBezTo>
                  <a:pt x="6035093" y="4916060"/>
                  <a:pt x="6038767" y="4910391"/>
                  <a:pt x="6034095" y="4911389"/>
                </a:cubicBezTo>
                <a:cubicBezTo>
                  <a:pt x="6030421" y="4917059"/>
                  <a:pt x="6026751" y="4922726"/>
                  <a:pt x="6023077" y="4928396"/>
                </a:cubicBezTo>
                <a:cubicBezTo>
                  <a:pt x="6022078" y="4923723"/>
                  <a:pt x="6022078" y="4923723"/>
                  <a:pt x="6022078" y="4923723"/>
                </a:cubicBezTo>
                <a:cubicBezTo>
                  <a:pt x="6022078" y="4923723"/>
                  <a:pt x="6022078" y="4923723"/>
                  <a:pt x="6021081" y="4919054"/>
                </a:cubicBezTo>
                <a:cubicBezTo>
                  <a:pt x="6021081" y="4919054"/>
                  <a:pt x="6021081" y="4919054"/>
                  <a:pt x="6016409" y="4920052"/>
                </a:cubicBezTo>
                <a:cubicBezTo>
                  <a:pt x="6017407" y="4924722"/>
                  <a:pt x="6018405" y="4929393"/>
                  <a:pt x="6018405" y="4929393"/>
                </a:cubicBezTo>
                <a:cubicBezTo>
                  <a:pt x="6018405" y="4929393"/>
                  <a:pt x="6018405" y="4929393"/>
                  <a:pt x="6019404" y="4934065"/>
                </a:cubicBezTo>
                <a:cubicBezTo>
                  <a:pt x="6019404" y="4934065"/>
                  <a:pt x="6015730" y="4939735"/>
                  <a:pt x="6015730" y="4939735"/>
                </a:cubicBezTo>
                <a:cubicBezTo>
                  <a:pt x="6015730" y="4939735"/>
                  <a:pt x="6011059" y="4940732"/>
                  <a:pt x="6011059" y="4940732"/>
                </a:cubicBezTo>
                <a:cubicBezTo>
                  <a:pt x="6011059" y="4940732"/>
                  <a:pt x="6006389" y="4941731"/>
                  <a:pt x="6006389" y="4941731"/>
                </a:cubicBezTo>
                <a:cubicBezTo>
                  <a:pt x="6007386" y="4946401"/>
                  <a:pt x="6007386" y="4946401"/>
                  <a:pt x="6007386" y="4946401"/>
                </a:cubicBezTo>
                <a:cubicBezTo>
                  <a:pt x="6008383" y="4951071"/>
                  <a:pt x="6008383" y="4951071"/>
                  <a:pt x="6008383" y="4951071"/>
                </a:cubicBezTo>
                <a:cubicBezTo>
                  <a:pt x="6004711" y="4956741"/>
                  <a:pt x="6001039" y="4962408"/>
                  <a:pt x="5996367" y="4963407"/>
                </a:cubicBezTo>
                <a:cubicBezTo>
                  <a:pt x="5996367" y="4963407"/>
                  <a:pt x="5996367" y="4963407"/>
                  <a:pt x="5995370" y="4958737"/>
                </a:cubicBezTo>
                <a:cubicBezTo>
                  <a:pt x="5995370" y="4958737"/>
                  <a:pt x="5991696" y="4964406"/>
                  <a:pt x="5991696" y="4964406"/>
                </a:cubicBezTo>
                <a:cubicBezTo>
                  <a:pt x="5988022" y="4970074"/>
                  <a:pt x="5988022" y="4970074"/>
                  <a:pt x="5988022" y="4970074"/>
                </a:cubicBezTo>
                <a:cubicBezTo>
                  <a:pt x="5988022" y="4970074"/>
                  <a:pt x="5984349" y="4975743"/>
                  <a:pt x="5985347" y="4980414"/>
                </a:cubicBezTo>
                <a:cubicBezTo>
                  <a:pt x="5984349" y="4975743"/>
                  <a:pt x="5984349" y="4975743"/>
                  <a:pt x="5984349" y="4975743"/>
                </a:cubicBezTo>
                <a:cubicBezTo>
                  <a:pt x="5979678" y="4976742"/>
                  <a:pt x="5976005" y="4982409"/>
                  <a:pt x="5967661" y="4989076"/>
                </a:cubicBezTo>
                <a:cubicBezTo>
                  <a:pt x="5970335" y="4978738"/>
                  <a:pt x="5962990" y="4990075"/>
                  <a:pt x="5965665" y="4979735"/>
                </a:cubicBezTo>
                <a:cubicBezTo>
                  <a:pt x="5949975" y="4997740"/>
                  <a:pt x="5949975" y="4997740"/>
                  <a:pt x="5949975" y="4997740"/>
                </a:cubicBezTo>
                <a:cubicBezTo>
                  <a:pt x="5949975" y="4997740"/>
                  <a:pt x="5948977" y="4993069"/>
                  <a:pt x="5948977" y="4993069"/>
                </a:cubicBezTo>
                <a:cubicBezTo>
                  <a:pt x="5952650" y="4987400"/>
                  <a:pt x="5952650" y="4987400"/>
                  <a:pt x="5952650" y="4987400"/>
                </a:cubicBezTo>
                <a:cubicBezTo>
                  <a:pt x="5952650" y="4987400"/>
                  <a:pt x="5957320" y="4986401"/>
                  <a:pt x="5951653" y="4982729"/>
                </a:cubicBezTo>
                <a:cubicBezTo>
                  <a:pt x="5951653" y="4982729"/>
                  <a:pt x="5951653" y="4982729"/>
                  <a:pt x="5947981" y="4988397"/>
                </a:cubicBezTo>
                <a:cubicBezTo>
                  <a:pt x="5944307" y="4994067"/>
                  <a:pt x="5944307" y="4994067"/>
                  <a:pt x="5944307" y="4994067"/>
                </a:cubicBezTo>
                <a:cubicBezTo>
                  <a:pt x="5945303" y="4998739"/>
                  <a:pt x="5940633" y="4999736"/>
                  <a:pt x="5941631" y="5004407"/>
                </a:cubicBezTo>
                <a:cubicBezTo>
                  <a:pt x="5941631" y="5004407"/>
                  <a:pt x="5947299" y="5008080"/>
                  <a:pt x="5950973" y="5002410"/>
                </a:cubicBezTo>
                <a:cubicBezTo>
                  <a:pt x="5947299" y="5008080"/>
                  <a:pt x="5947299" y="5008080"/>
                  <a:pt x="5947299" y="5008080"/>
                </a:cubicBezTo>
                <a:cubicBezTo>
                  <a:pt x="5937278" y="5029757"/>
                  <a:pt x="5931609" y="5026085"/>
                  <a:pt x="5929931" y="5041095"/>
                </a:cubicBezTo>
                <a:cubicBezTo>
                  <a:pt x="5937278" y="5029757"/>
                  <a:pt x="5942948" y="5033431"/>
                  <a:pt x="5947618" y="5032434"/>
                </a:cubicBezTo>
                <a:cubicBezTo>
                  <a:pt x="5943945" y="5038101"/>
                  <a:pt x="5935601" y="5044769"/>
                  <a:pt x="5931927" y="5050439"/>
                </a:cubicBezTo>
                <a:cubicBezTo>
                  <a:pt x="5928255" y="5056106"/>
                  <a:pt x="5924583" y="5061776"/>
                  <a:pt x="5920909" y="5067445"/>
                </a:cubicBezTo>
                <a:cubicBezTo>
                  <a:pt x="5916239" y="5068442"/>
                  <a:pt x="5912565" y="5074111"/>
                  <a:pt x="5912565" y="5074111"/>
                </a:cubicBezTo>
                <a:cubicBezTo>
                  <a:pt x="5907893" y="5075110"/>
                  <a:pt x="5911567" y="5069441"/>
                  <a:pt x="5910570" y="5064770"/>
                </a:cubicBezTo>
                <a:cubicBezTo>
                  <a:pt x="5895877" y="5087444"/>
                  <a:pt x="5895877" y="5087444"/>
                  <a:pt x="5895877" y="5087444"/>
                </a:cubicBezTo>
                <a:cubicBezTo>
                  <a:pt x="5890208" y="5083772"/>
                  <a:pt x="5890208" y="5083772"/>
                  <a:pt x="5890208" y="5083772"/>
                </a:cubicBezTo>
                <a:cubicBezTo>
                  <a:pt x="5890208" y="5083772"/>
                  <a:pt x="5889209" y="5079100"/>
                  <a:pt x="5893881" y="5078103"/>
                </a:cubicBezTo>
                <a:cubicBezTo>
                  <a:pt x="5892882" y="5073432"/>
                  <a:pt x="5892882" y="5073432"/>
                  <a:pt x="5892882" y="5073432"/>
                </a:cubicBezTo>
                <a:cubicBezTo>
                  <a:pt x="5892882" y="5073432"/>
                  <a:pt x="5892882" y="5073432"/>
                  <a:pt x="5888211" y="5074430"/>
                </a:cubicBezTo>
                <a:cubicBezTo>
                  <a:pt x="5883541" y="5075428"/>
                  <a:pt x="5884539" y="5080098"/>
                  <a:pt x="5884539" y="5080098"/>
                </a:cubicBezTo>
                <a:cubicBezTo>
                  <a:pt x="5885537" y="5084770"/>
                  <a:pt x="5885537" y="5084770"/>
                  <a:pt x="5885537" y="5084770"/>
                </a:cubicBezTo>
                <a:cubicBezTo>
                  <a:pt x="5885537" y="5084770"/>
                  <a:pt x="5880865" y="5085768"/>
                  <a:pt x="5881863" y="5090439"/>
                </a:cubicBezTo>
                <a:cubicBezTo>
                  <a:pt x="5881863" y="5090439"/>
                  <a:pt x="5881863" y="5090439"/>
                  <a:pt x="5878191" y="5096109"/>
                </a:cubicBezTo>
                <a:cubicBezTo>
                  <a:pt x="5878191" y="5096109"/>
                  <a:pt x="5878191" y="5096109"/>
                  <a:pt x="5873519" y="5097107"/>
                </a:cubicBezTo>
                <a:cubicBezTo>
                  <a:pt x="5873519" y="5097107"/>
                  <a:pt x="5874517" y="5101778"/>
                  <a:pt x="5874517" y="5101778"/>
                </a:cubicBezTo>
                <a:cubicBezTo>
                  <a:pt x="5869847" y="5102775"/>
                  <a:pt x="5869847" y="5102775"/>
                  <a:pt x="5869847" y="5102775"/>
                </a:cubicBezTo>
                <a:cubicBezTo>
                  <a:pt x="5868847" y="5098105"/>
                  <a:pt x="5868847" y="5098105"/>
                  <a:pt x="5868847" y="5098105"/>
                </a:cubicBezTo>
                <a:cubicBezTo>
                  <a:pt x="5871523" y="5087764"/>
                  <a:pt x="5871523" y="5087764"/>
                  <a:pt x="5871523" y="5087764"/>
                </a:cubicBezTo>
                <a:cubicBezTo>
                  <a:pt x="5875195" y="5082095"/>
                  <a:pt x="5879868" y="5081096"/>
                  <a:pt x="5878869" y="5076427"/>
                </a:cubicBezTo>
                <a:cubicBezTo>
                  <a:pt x="5878869" y="5076427"/>
                  <a:pt x="5878869" y="5076427"/>
                  <a:pt x="5874198" y="5077424"/>
                </a:cubicBezTo>
                <a:cubicBezTo>
                  <a:pt x="5869528" y="5078423"/>
                  <a:pt x="5870525" y="5083093"/>
                  <a:pt x="5870525" y="5083093"/>
                </a:cubicBezTo>
                <a:cubicBezTo>
                  <a:pt x="5862180" y="5089760"/>
                  <a:pt x="5863179" y="5094431"/>
                  <a:pt x="5859507" y="5100100"/>
                </a:cubicBezTo>
                <a:cubicBezTo>
                  <a:pt x="5860503" y="5104770"/>
                  <a:pt x="5860503" y="5104770"/>
                  <a:pt x="5860503" y="5104770"/>
                </a:cubicBezTo>
                <a:cubicBezTo>
                  <a:pt x="5857829" y="5115111"/>
                  <a:pt x="5853159" y="5116110"/>
                  <a:pt x="5854156" y="5120780"/>
                </a:cubicBezTo>
                <a:cubicBezTo>
                  <a:pt x="5838465" y="5138783"/>
                  <a:pt x="5818104" y="5157787"/>
                  <a:pt x="5803411" y="5180463"/>
                </a:cubicBezTo>
                <a:cubicBezTo>
                  <a:pt x="5798741" y="5181460"/>
                  <a:pt x="5798741" y="5181460"/>
                  <a:pt x="5798741" y="5181460"/>
                </a:cubicBezTo>
                <a:cubicBezTo>
                  <a:pt x="5794069" y="5182459"/>
                  <a:pt x="5795068" y="5187130"/>
                  <a:pt x="5795068" y="5187130"/>
                </a:cubicBezTo>
                <a:cubicBezTo>
                  <a:pt x="5790395" y="5188128"/>
                  <a:pt x="5786723" y="5193798"/>
                  <a:pt x="5783051" y="5199465"/>
                </a:cubicBezTo>
                <a:cubicBezTo>
                  <a:pt x="5783051" y="5199465"/>
                  <a:pt x="5783051" y="5199465"/>
                  <a:pt x="5779378" y="5205135"/>
                </a:cubicBezTo>
                <a:cubicBezTo>
                  <a:pt x="5774707" y="5206133"/>
                  <a:pt x="5771033" y="5211801"/>
                  <a:pt x="5767360" y="5217470"/>
                </a:cubicBezTo>
                <a:cubicBezTo>
                  <a:pt x="5762689" y="5218469"/>
                  <a:pt x="5759016" y="5224137"/>
                  <a:pt x="5755343" y="5229806"/>
                </a:cubicBezTo>
                <a:cubicBezTo>
                  <a:pt x="5746001" y="5231802"/>
                  <a:pt x="5735979" y="5253481"/>
                  <a:pt x="5718293" y="5262142"/>
                </a:cubicBezTo>
                <a:cubicBezTo>
                  <a:pt x="5715617" y="5272484"/>
                  <a:pt x="5691583" y="5297155"/>
                  <a:pt x="5680564" y="5314161"/>
                </a:cubicBezTo>
                <a:cubicBezTo>
                  <a:pt x="5680564" y="5314161"/>
                  <a:pt x="5663876" y="5327495"/>
                  <a:pt x="5668546" y="5326497"/>
                </a:cubicBezTo>
                <a:cubicBezTo>
                  <a:pt x="5688908" y="5307495"/>
                  <a:pt x="5671541" y="5340510"/>
                  <a:pt x="5679885" y="5333842"/>
                </a:cubicBezTo>
                <a:cubicBezTo>
                  <a:pt x="5687230" y="5322506"/>
                  <a:pt x="5686233" y="5317835"/>
                  <a:pt x="5712263" y="5302506"/>
                </a:cubicBezTo>
                <a:cubicBezTo>
                  <a:pt x="5701923" y="5299829"/>
                  <a:pt x="5752987" y="5264500"/>
                  <a:pt x="5746319" y="5256155"/>
                </a:cubicBezTo>
                <a:cubicBezTo>
                  <a:pt x="5730629" y="5274159"/>
                  <a:pt x="5749991" y="5250486"/>
                  <a:pt x="5762009" y="5238151"/>
                </a:cubicBezTo>
                <a:cubicBezTo>
                  <a:pt x="5762009" y="5238151"/>
                  <a:pt x="5762009" y="5238151"/>
                  <a:pt x="5763007" y="5242821"/>
                </a:cubicBezTo>
                <a:cubicBezTo>
                  <a:pt x="5758337" y="5243820"/>
                  <a:pt x="5758337" y="5243820"/>
                  <a:pt x="5758337" y="5243820"/>
                </a:cubicBezTo>
                <a:cubicBezTo>
                  <a:pt x="5754665" y="5249489"/>
                  <a:pt x="5754665" y="5249489"/>
                  <a:pt x="5759335" y="5248491"/>
                </a:cubicBezTo>
                <a:cubicBezTo>
                  <a:pt x="5759335" y="5248491"/>
                  <a:pt x="5759335" y="5248491"/>
                  <a:pt x="5764005" y="5247493"/>
                </a:cubicBezTo>
                <a:cubicBezTo>
                  <a:pt x="5767679" y="5241824"/>
                  <a:pt x="5767679" y="5241824"/>
                  <a:pt x="5767679" y="5241824"/>
                </a:cubicBezTo>
                <a:cubicBezTo>
                  <a:pt x="5771352" y="5236154"/>
                  <a:pt x="5770353" y="5231484"/>
                  <a:pt x="5764685" y="5227811"/>
                </a:cubicBezTo>
                <a:cubicBezTo>
                  <a:pt x="5768359" y="5222141"/>
                  <a:pt x="5772031" y="5216473"/>
                  <a:pt x="5776701" y="5215474"/>
                </a:cubicBezTo>
                <a:cubicBezTo>
                  <a:pt x="5781373" y="5214476"/>
                  <a:pt x="5781373" y="5214476"/>
                  <a:pt x="5786044" y="5213479"/>
                </a:cubicBezTo>
                <a:cubicBezTo>
                  <a:pt x="5786044" y="5213479"/>
                  <a:pt x="5786044" y="5213479"/>
                  <a:pt x="5787043" y="5218150"/>
                </a:cubicBezTo>
                <a:cubicBezTo>
                  <a:pt x="5791713" y="5217152"/>
                  <a:pt x="5790713" y="5212480"/>
                  <a:pt x="5790713" y="5212480"/>
                </a:cubicBezTo>
                <a:cubicBezTo>
                  <a:pt x="5790713" y="5212480"/>
                  <a:pt x="5789717" y="5207810"/>
                  <a:pt x="5789717" y="5207810"/>
                </a:cubicBezTo>
                <a:cubicBezTo>
                  <a:pt x="5788719" y="5203139"/>
                  <a:pt x="5793391" y="5202140"/>
                  <a:pt x="5792393" y="5197469"/>
                </a:cubicBezTo>
                <a:cubicBezTo>
                  <a:pt x="5797063" y="5196472"/>
                  <a:pt x="5800735" y="5190803"/>
                  <a:pt x="5800735" y="5190803"/>
                </a:cubicBezTo>
                <a:cubicBezTo>
                  <a:pt x="5800735" y="5190803"/>
                  <a:pt x="5800735" y="5190803"/>
                  <a:pt x="5805408" y="5189806"/>
                </a:cubicBezTo>
                <a:cubicBezTo>
                  <a:pt x="5804409" y="5185134"/>
                  <a:pt x="5804409" y="5185134"/>
                  <a:pt x="5804409" y="5185134"/>
                </a:cubicBezTo>
                <a:cubicBezTo>
                  <a:pt x="5804409" y="5185134"/>
                  <a:pt x="5809081" y="5184136"/>
                  <a:pt x="5808082" y="5179466"/>
                </a:cubicBezTo>
                <a:cubicBezTo>
                  <a:pt x="5823773" y="5161461"/>
                  <a:pt x="5838465" y="5138783"/>
                  <a:pt x="5859825" y="5124453"/>
                </a:cubicBezTo>
                <a:cubicBezTo>
                  <a:pt x="5863499" y="5118782"/>
                  <a:pt x="5863499" y="5118782"/>
                  <a:pt x="5863499" y="5118782"/>
                </a:cubicBezTo>
                <a:cubicBezTo>
                  <a:pt x="5863499" y="5118782"/>
                  <a:pt x="5862500" y="5114113"/>
                  <a:pt x="5862500" y="5114113"/>
                </a:cubicBezTo>
                <a:cubicBezTo>
                  <a:pt x="5862500" y="5114113"/>
                  <a:pt x="5867171" y="5113115"/>
                  <a:pt x="5867171" y="5113115"/>
                </a:cubicBezTo>
                <a:cubicBezTo>
                  <a:pt x="5867171" y="5113115"/>
                  <a:pt x="5868169" y="5117785"/>
                  <a:pt x="5868169" y="5117785"/>
                </a:cubicBezTo>
                <a:cubicBezTo>
                  <a:pt x="5877511" y="5115790"/>
                  <a:pt x="5881183" y="5110122"/>
                  <a:pt x="5889529" y="5103454"/>
                </a:cubicBezTo>
                <a:cubicBezTo>
                  <a:pt x="5888531" y="5098783"/>
                  <a:pt x="5888531" y="5098783"/>
                  <a:pt x="5888531" y="5098783"/>
                </a:cubicBezTo>
                <a:cubicBezTo>
                  <a:pt x="5903541" y="5100459"/>
                  <a:pt x="5881183" y="5110122"/>
                  <a:pt x="5886853" y="5113794"/>
                </a:cubicBezTo>
                <a:cubicBezTo>
                  <a:pt x="5890527" y="5108126"/>
                  <a:pt x="5907214" y="5094792"/>
                  <a:pt x="5918235" y="5077785"/>
                </a:cubicBezTo>
                <a:cubicBezTo>
                  <a:pt x="5921907" y="5072115"/>
                  <a:pt x="5929254" y="5060777"/>
                  <a:pt x="5937596" y="5054110"/>
                </a:cubicBezTo>
                <a:cubicBezTo>
                  <a:pt x="5941270" y="5048441"/>
                  <a:pt x="5948617" y="5037104"/>
                  <a:pt x="5956961" y="5030438"/>
                </a:cubicBezTo>
                <a:cubicBezTo>
                  <a:pt x="5967979" y="5013430"/>
                  <a:pt x="5980995" y="5005766"/>
                  <a:pt x="5991015" y="4984087"/>
                </a:cubicBezTo>
                <a:cubicBezTo>
                  <a:pt x="5994689" y="4978418"/>
                  <a:pt x="6003035" y="4971752"/>
                  <a:pt x="6003035" y="4971752"/>
                </a:cubicBezTo>
                <a:cubicBezTo>
                  <a:pt x="6006707" y="4966084"/>
                  <a:pt x="6011377" y="4965085"/>
                  <a:pt x="6010379" y="4960413"/>
                </a:cubicBezTo>
                <a:cubicBezTo>
                  <a:pt x="6015051" y="4959416"/>
                  <a:pt x="6015051" y="4959416"/>
                  <a:pt x="6018723" y="4953747"/>
                </a:cubicBezTo>
                <a:cubicBezTo>
                  <a:pt x="6017726" y="4949076"/>
                  <a:pt x="6026070" y="4942409"/>
                  <a:pt x="6029744" y="4936740"/>
                </a:cubicBezTo>
                <a:cubicBezTo>
                  <a:pt x="6030741" y="4941410"/>
                  <a:pt x="6041761" y="4924404"/>
                  <a:pt x="6041761" y="4924404"/>
                </a:cubicBezTo>
                <a:cubicBezTo>
                  <a:pt x="6045433" y="4918735"/>
                  <a:pt x="6049105" y="4913067"/>
                  <a:pt x="6048109" y="4908395"/>
                </a:cubicBezTo>
                <a:cubicBezTo>
                  <a:pt x="6052779" y="4907398"/>
                  <a:pt x="6052779" y="4907398"/>
                  <a:pt x="6052779" y="4907398"/>
                </a:cubicBezTo>
                <a:cubicBezTo>
                  <a:pt x="6092505" y="4864720"/>
                  <a:pt x="6137579" y="4801364"/>
                  <a:pt x="6166964" y="4756012"/>
                </a:cubicBezTo>
                <a:cubicBezTo>
                  <a:pt x="6171634" y="4755014"/>
                  <a:pt x="6171634" y="4755014"/>
                  <a:pt x="6171634" y="4755014"/>
                </a:cubicBezTo>
                <a:cubicBezTo>
                  <a:pt x="6171634" y="4755014"/>
                  <a:pt x="6171634" y="4755014"/>
                  <a:pt x="6176307" y="4754017"/>
                </a:cubicBezTo>
                <a:cubicBezTo>
                  <a:pt x="6172633" y="4759686"/>
                  <a:pt x="6172633" y="4759686"/>
                  <a:pt x="6168961" y="4765354"/>
                </a:cubicBezTo>
                <a:cubicBezTo>
                  <a:pt x="6168961" y="4765354"/>
                  <a:pt x="6165287" y="4771023"/>
                  <a:pt x="6161614" y="4776693"/>
                </a:cubicBezTo>
                <a:cubicBezTo>
                  <a:pt x="6157940" y="4782362"/>
                  <a:pt x="6157940" y="4782362"/>
                  <a:pt x="6154269" y="4788031"/>
                </a:cubicBezTo>
                <a:cubicBezTo>
                  <a:pt x="6154269" y="4788031"/>
                  <a:pt x="6154269" y="4788031"/>
                  <a:pt x="6155266" y="4792702"/>
                </a:cubicBezTo>
                <a:cubicBezTo>
                  <a:pt x="6146921" y="4799369"/>
                  <a:pt x="6144247" y="4809709"/>
                  <a:pt x="6136901" y="4821047"/>
                </a:cubicBezTo>
                <a:cubicBezTo>
                  <a:pt x="6136901" y="4821047"/>
                  <a:pt x="6133227" y="4826715"/>
                  <a:pt x="6137897" y="4825717"/>
                </a:cubicBezTo>
                <a:cubicBezTo>
                  <a:pt x="6138897" y="4830389"/>
                  <a:pt x="6142571" y="4824719"/>
                  <a:pt x="6142571" y="4824719"/>
                </a:cubicBezTo>
                <a:cubicBezTo>
                  <a:pt x="6146243" y="4819049"/>
                  <a:pt x="6146243" y="4819049"/>
                  <a:pt x="6146243" y="4819049"/>
                </a:cubicBezTo>
                <a:cubicBezTo>
                  <a:pt x="6146243" y="4819049"/>
                  <a:pt x="6150913" y="4818052"/>
                  <a:pt x="6149915" y="4813382"/>
                </a:cubicBezTo>
                <a:cubicBezTo>
                  <a:pt x="6153588" y="4807712"/>
                  <a:pt x="6153588" y="4807712"/>
                  <a:pt x="6153588" y="4807712"/>
                </a:cubicBezTo>
                <a:cubicBezTo>
                  <a:pt x="6152591" y="4803042"/>
                  <a:pt x="6157262" y="4802043"/>
                  <a:pt x="6160935" y="4796376"/>
                </a:cubicBezTo>
                <a:cubicBezTo>
                  <a:pt x="6157262" y="4802043"/>
                  <a:pt x="6153192" y="4808713"/>
                  <a:pt x="6149207" y="4815058"/>
                </a:cubicBezTo>
                <a:lnTo>
                  <a:pt x="6138972" y="4830325"/>
                </a:lnTo>
                <a:lnTo>
                  <a:pt x="6138897" y="4830389"/>
                </a:lnTo>
                <a:lnTo>
                  <a:pt x="6138892" y="4830440"/>
                </a:lnTo>
                <a:lnTo>
                  <a:pt x="6137977" y="4831806"/>
                </a:lnTo>
                <a:cubicBezTo>
                  <a:pt x="6131301" y="4840559"/>
                  <a:pt x="6126879" y="4842724"/>
                  <a:pt x="6128557" y="4827713"/>
                </a:cubicBezTo>
                <a:cubicBezTo>
                  <a:pt x="6115859" y="4859731"/>
                  <a:pt x="6107514" y="4866397"/>
                  <a:pt x="6092823" y="4889075"/>
                </a:cubicBezTo>
                <a:cubicBezTo>
                  <a:pt x="6097494" y="4888076"/>
                  <a:pt x="6097494" y="4888076"/>
                  <a:pt x="6097494" y="4888076"/>
                </a:cubicBezTo>
                <a:cubicBezTo>
                  <a:pt x="6086475" y="4905082"/>
                  <a:pt x="6086475" y="4905082"/>
                  <a:pt x="6086475" y="4905082"/>
                </a:cubicBezTo>
                <a:cubicBezTo>
                  <a:pt x="6081803" y="4906081"/>
                  <a:pt x="6081803" y="4906081"/>
                  <a:pt x="6081803" y="4906081"/>
                </a:cubicBezTo>
                <a:cubicBezTo>
                  <a:pt x="6082802" y="4910751"/>
                  <a:pt x="6082802" y="4910751"/>
                  <a:pt x="6082802" y="4910751"/>
                </a:cubicBezTo>
                <a:cubicBezTo>
                  <a:pt x="6078133" y="4911750"/>
                  <a:pt x="6078133" y="4911750"/>
                  <a:pt x="6078133" y="4911750"/>
                </a:cubicBezTo>
                <a:cubicBezTo>
                  <a:pt x="6074459" y="4917418"/>
                  <a:pt x="6075455" y="4922090"/>
                  <a:pt x="6070785" y="4923087"/>
                </a:cubicBezTo>
                <a:cubicBezTo>
                  <a:pt x="6071783" y="4927760"/>
                  <a:pt x="6067111" y="4928757"/>
                  <a:pt x="6068109" y="4933427"/>
                </a:cubicBezTo>
                <a:cubicBezTo>
                  <a:pt x="6063438" y="4934426"/>
                  <a:pt x="6064437" y="4939097"/>
                  <a:pt x="6064437" y="4939097"/>
                </a:cubicBezTo>
                <a:cubicBezTo>
                  <a:pt x="6060764" y="4944766"/>
                  <a:pt x="6057090" y="4950434"/>
                  <a:pt x="6053416" y="4956103"/>
                </a:cubicBezTo>
                <a:cubicBezTo>
                  <a:pt x="6054415" y="4960774"/>
                  <a:pt x="6054415" y="4960774"/>
                  <a:pt x="6054415" y="4960774"/>
                </a:cubicBezTo>
                <a:cubicBezTo>
                  <a:pt x="6054415" y="4960774"/>
                  <a:pt x="6049743" y="4961772"/>
                  <a:pt x="6050743" y="4966443"/>
                </a:cubicBezTo>
                <a:cubicBezTo>
                  <a:pt x="6038725" y="4978779"/>
                  <a:pt x="6027705" y="4995785"/>
                  <a:pt x="6016685" y="5012793"/>
                </a:cubicBezTo>
                <a:cubicBezTo>
                  <a:pt x="6015687" y="5008121"/>
                  <a:pt x="6015687" y="5008121"/>
                  <a:pt x="6011017" y="5009120"/>
                </a:cubicBezTo>
                <a:cubicBezTo>
                  <a:pt x="6014690" y="5003451"/>
                  <a:pt x="6014690" y="5003451"/>
                  <a:pt x="6014690" y="5003451"/>
                </a:cubicBezTo>
                <a:cubicBezTo>
                  <a:pt x="6019361" y="5002453"/>
                  <a:pt x="6018363" y="4997783"/>
                  <a:pt x="6018363" y="4997783"/>
                </a:cubicBezTo>
                <a:cubicBezTo>
                  <a:pt x="6018363" y="4997783"/>
                  <a:pt x="6013693" y="4998780"/>
                  <a:pt x="6013693" y="4998780"/>
                </a:cubicBezTo>
                <a:cubicBezTo>
                  <a:pt x="6010020" y="5004450"/>
                  <a:pt x="6010020" y="5004450"/>
                  <a:pt x="6010020" y="5004450"/>
                </a:cubicBezTo>
                <a:cubicBezTo>
                  <a:pt x="6010020" y="5004450"/>
                  <a:pt x="6006346" y="5010117"/>
                  <a:pt x="6006346" y="5010117"/>
                </a:cubicBezTo>
                <a:cubicBezTo>
                  <a:pt x="6007345" y="5014789"/>
                  <a:pt x="6007345" y="5014789"/>
                  <a:pt x="6007345" y="5014789"/>
                </a:cubicBezTo>
                <a:cubicBezTo>
                  <a:pt x="6007345" y="5014789"/>
                  <a:pt x="6007345" y="5014789"/>
                  <a:pt x="6008343" y="5019460"/>
                </a:cubicBezTo>
                <a:cubicBezTo>
                  <a:pt x="5996325" y="5031796"/>
                  <a:pt x="5985305" y="5048802"/>
                  <a:pt x="5973287" y="5061138"/>
                </a:cubicBezTo>
                <a:cubicBezTo>
                  <a:pt x="5973287" y="5061138"/>
                  <a:pt x="5973287" y="5061138"/>
                  <a:pt x="5974287" y="5065808"/>
                </a:cubicBezTo>
                <a:cubicBezTo>
                  <a:pt x="5946578" y="5096150"/>
                  <a:pt x="5923543" y="5125493"/>
                  <a:pt x="5894837" y="5151162"/>
                </a:cubicBezTo>
                <a:cubicBezTo>
                  <a:pt x="5859782" y="5192842"/>
                  <a:pt x="5823731" y="5229849"/>
                  <a:pt x="5783008" y="5267853"/>
                </a:cubicBezTo>
                <a:cubicBezTo>
                  <a:pt x="5774664" y="5274520"/>
                  <a:pt x="5756977" y="5283184"/>
                  <a:pt x="5758973" y="5292525"/>
                </a:cubicBezTo>
                <a:cubicBezTo>
                  <a:pt x="5758973" y="5292525"/>
                  <a:pt x="5758973" y="5292525"/>
                  <a:pt x="5754302" y="5293524"/>
                </a:cubicBezTo>
                <a:cubicBezTo>
                  <a:pt x="5749632" y="5294521"/>
                  <a:pt x="5745958" y="5300190"/>
                  <a:pt x="5741289" y="5301187"/>
                </a:cubicBezTo>
                <a:cubicBezTo>
                  <a:pt x="5741289" y="5301187"/>
                  <a:pt x="5737613" y="5306857"/>
                  <a:pt x="5737613" y="5306857"/>
                </a:cubicBezTo>
                <a:cubicBezTo>
                  <a:pt x="5737613" y="5306857"/>
                  <a:pt x="5742285" y="5305858"/>
                  <a:pt x="5742285" y="5305858"/>
                </a:cubicBezTo>
                <a:cubicBezTo>
                  <a:pt x="5721925" y="5324862"/>
                  <a:pt x="5701562" y="5343864"/>
                  <a:pt x="5681201" y="5362868"/>
                </a:cubicBezTo>
                <a:cubicBezTo>
                  <a:pt x="5632136" y="5407539"/>
                  <a:pt x="5632136" y="5407539"/>
                  <a:pt x="5632136" y="5407539"/>
                </a:cubicBezTo>
                <a:cubicBezTo>
                  <a:pt x="5615447" y="5420874"/>
                  <a:pt x="5615447" y="5420874"/>
                  <a:pt x="5615447" y="5420874"/>
                </a:cubicBezTo>
                <a:cubicBezTo>
                  <a:pt x="5607101" y="5427540"/>
                  <a:pt x="5585743" y="5441872"/>
                  <a:pt x="5569055" y="5455206"/>
                </a:cubicBezTo>
                <a:cubicBezTo>
                  <a:pt x="5548693" y="5474208"/>
                  <a:pt x="5532003" y="5487543"/>
                  <a:pt x="5536677" y="5486546"/>
                </a:cubicBezTo>
                <a:cubicBezTo>
                  <a:pt x="5478267" y="5533212"/>
                  <a:pt x="5419857" y="5579880"/>
                  <a:pt x="5347435" y="5629544"/>
                </a:cubicBezTo>
                <a:cubicBezTo>
                  <a:pt x="5308391" y="5652537"/>
                  <a:pt x="5238643" y="5691859"/>
                  <a:pt x="5192251" y="5726192"/>
                </a:cubicBezTo>
                <a:cubicBezTo>
                  <a:pt x="5138196" y="5747510"/>
                  <a:pt x="5087133" y="5782839"/>
                  <a:pt x="5029405" y="5809826"/>
                </a:cubicBezTo>
                <a:cubicBezTo>
                  <a:pt x="5021059" y="5816493"/>
                  <a:pt x="5020060" y="5811822"/>
                  <a:pt x="5011718" y="5818489"/>
                </a:cubicBezTo>
                <a:cubicBezTo>
                  <a:pt x="4904601" y="5865795"/>
                  <a:pt x="4795491" y="5903758"/>
                  <a:pt x="4685383" y="5937051"/>
                </a:cubicBezTo>
                <a:cubicBezTo>
                  <a:pt x="4627991" y="5954197"/>
                  <a:pt x="4571271" y="5968757"/>
                  <a:pt x="4514510" y="5980274"/>
                </a:cubicBezTo>
                <a:lnTo>
                  <a:pt x="4434660" y="5991919"/>
                </a:lnTo>
                <a:lnTo>
                  <a:pt x="4450453" y="5989074"/>
                </a:lnTo>
                <a:cubicBezTo>
                  <a:pt x="4468429" y="5984623"/>
                  <a:pt x="4484527" y="5979963"/>
                  <a:pt x="4493869" y="5977967"/>
                </a:cubicBezTo>
                <a:cubicBezTo>
                  <a:pt x="4493869" y="5977967"/>
                  <a:pt x="4498541" y="5976969"/>
                  <a:pt x="4498541" y="5976969"/>
                </a:cubicBezTo>
                <a:cubicBezTo>
                  <a:pt x="4549921" y="5965993"/>
                  <a:pt x="4587289" y="5958008"/>
                  <a:pt x="4637673" y="5942359"/>
                </a:cubicBezTo>
                <a:cubicBezTo>
                  <a:pt x="4642343" y="5941362"/>
                  <a:pt x="4642343" y="5941362"/>
                  <a:pt x="4642343" y="5941362"/>
                </a:cubicBezTo>
                <a:cubicBezTo>
                  <a:pt x="4647017" y="5940363"/>
                  <a:pt x="4647017" y="5940363"/>
                  <a:pt x="4646017" y="5935692"/>
                </a:cubicBezTo>
                <a:cubicBezTo>
                  <a:pt x="4641346" y="5936690"/>
                  <a:pt x="4636675" y="5937688"/>
                  <a:pt x="4636675" y="5937688"/>
                </a:cubicBezTo>
                <a:cubicBezTo>
                  <a:pt x="4637673" y="5942359"/>
                  <a:pt x="4637673" y="5942359"/>
                  <a:pt x="4637673" y="5942359"/>
                </a:cubicBezTo>
                <a:cubicBezTo>
                  <a:pt x="4581622" y="5954334"/>
                  <a:pt x="4548924" y="5961320"/>
                  <a:pt x="4497543" y="5972298"/>
                </a:cubicBezTo>
                <a:cubicBezTo>
                  <a:pt x="4501215" y="5966629"/>
                  <a:pt x="4496545" y="5967627"/>
                  <a:pt x="4490875" y="5963954"/>
                </a:cubicBezTo>
                <a:cubicBezTo>
                  <a:pt x="4486203" y="5964951"/>
                  <a:pt x="4486203" y="5964951"/>
                  <a:pt x="4486203" y="5964951"/>
                </a:cubicBezTo>
                <a:cubicBezTo>
                  <a:pt x="4487203" y="5969623"/>
                  <a:pt x="4487203" y="5969623"/>
                  <a:pt x="4487203" y="5969623"/>
                </a:cubicBezTo>
                <a:cubicBezTo>
                  <a:pt x="4446161" y="5983274"/>
                  <a:pt x="4400129" y="5973572"/>
                  <a:pt x="4389111" y="5990578"/>
                </a:cubicBezTo>
                <a:cubicBezTo>
                  <a:pt x="4390107" y="5995251"/>
                  <a:pt x="4390107" y="5995251"/>
                  <a:pt x="4390107" y="5995251"/>
                </a:cubicBezTo>
                <a:cubicBezTo>
                  <a:pt x="4384439" y="5991577"/>
                  <a:pt x="4375097" y="5993573"/>
                  <a:pt x="4370427" y="5994571"/>
                </a:cubicBezTo>
                <a:cubicBezTo>
                  <a:pt x="4365755" y="5995569"/>
                  <a:pt x="4361085" y="5996567"/>
                  <a:pt x="4361085" y="5996567"/>
                </a:cubicBezTo>
                <a:cubicBezTo>
                  <a:pt x="4360087" y="5991897"/>
                  <a:pt x="4358091" y="5982554"/>
                  <a:pt x="4361763" y="5976885"/>
                </a:cubicBezTo>
                <a:cubicBezTo>
                  <a:pt x="4366434" y="5975888"/>
                  <a:pt x="4375777" y="5973892"/>
                  <a:pt x="4380447" y="5972893"/>
                </a:cubicBezTo>
                <a:cubicBezTo>
                  <a:pt x="4389789" y="5970899"/>
                  <a:pt x="4400129" y="5973572"/>
                  <a:pt x="4408475" y="5966906"/>
                </a:cubicBezTo>
                <a:cubicBezTo>
                  <a:pt x="4408475" y="5966906"/>
                  <a:pt x="4413145" y="5965908"/>
                  <a:pt x="4413145" y="5965908"/>
                </a:cubicBezTo>
                <a:cubicBezTo>
                  <a:pt x="4413145" y="5965908"/>
                  <a:pt x="4413145" y="5965908"/>
                  <a:pt x="4417816" y="5964910"/>
                </a:cubicBezTo>
                <a:cubicBezTo>
                  <a:pt x="4422487" y="5963913"/>
                  <a:pt x="4422487" y="5963913"/>
                  <a:pt x="4427159" y="5962914"/>
                </a:cubicBezTo>
                <a:cubicBezTo>
                  <a:pt x="4431829" y="5961917"/>
                  <a:pt x="4431829" y="5961917"/>
                  <a:pt x="4431829" y="5961917"/>
                </a:cubicBezTo>
                <a:cubicBezTo>
                  <a:pt x="4431829" y="5961917"/>
                  <a:pt x="4430831" y="5957245"/>
                  <a:pt x="4426161" y="5958243"/>
                </a:cubicBezTo>
                <a:cubicBezTo>
                  <a:pt x="4421489" y="5959242"/>
                  <a:pt x="4416819" y="5960239"/>
                  <a:pt x="4416819" y="5960239"/>
                </a:cubicBezTo>
                <a:cubicBezTo>
                  <a:pt x="4412147" y="5961238"/>
                  <a:pt x="4412147" y="5961238"/>
                  <a:pt x="4412147" y="5961238"/>
                </a:cubicBezTo>
                <a:cubicBezTo>
                  <a:pt x="4415820" y="5955568"/>
                  <a:pt x="4411149" y="5956566"/>
                  <a:pt x="4411149" y="5956566"/>
                </a:cubicBezTo>
                <a:cubicBezTo>
                  <a:pt x="4406479" y="5957564"/>
                  <a:pt x="4406479" y="5957564"/>
                  <a:pt x="4406479" y="5957564"/>
                </a:cubicBezTo>
                <a:cubicBezTo>
                  <a:pt x="4406479" y="5957564"/>
                  <a:pt x="4401807" y="5958561"/>
                  <a:pt x="4401807" y="5958561"/>
                </a:cubicBezTo>
                <a:cubicBezTo>
                  <a:pt x="4402805" y="5963232"/>
                  <a:pt x="4402805" y="5963232"/>
                  <a:pt x="4402805" y="5963232"/>
                </a:cubicBezTo>
                <a:cubicBezTo>
                  <a:pt x="4399132" y="5968902"/>
                  <a:pt x="4388792" y="5966227"/>
                  <a:pt x="4379449" y="5968223"/>
                </a:cubicBezTo>
                <a:cubicBezTo>
                  <a:pt x="4374779" y="5969221"/>
                  <a:pt x="4370107" y="5970218"/>
                  <a:pt x="4360765" y="5972214"/>
                </a:cubicBezTo>
                <a:cubicBezTo>
                  <a:pt x="4332741" y="5978202"/>
                  <a:pt x="4332741" y="5978202"/>
                  <a:pt x="4332741" y="5978202"/>
                </a:cubicBezTo>
                <a:cubicBezTo>
                  <a:pt x="4327071" y="5974530"/>
                  <a:pt x="4328067" y="5979200"/>
                  <a:pt x="4328067" y="5979200"/>
                </a:cubicBezTo>
                <a:cubicBezTo>
                  <a:pt x="4328067" y="5979200"/>
                  <a:pt x="4329067" y="5983871"/>
                  <a:pt x="4333738" y="5982874"/>
                </a:cubicBezTo>
                <a:cubicBezTo>
                  <a:pt x="4352421" y="5978882"/>
                  <a:pt x="4352421" y="5978882"/>
                  <a:pt x="4352421" y="5978882"/>
                </a:cubicBezTo>
                <a:cubicBezTo>
                  <a:pt x="4348747" y="5984549"/>
                  <a:pt x="4346073" y="5994892"/>
                  <a:pt x="4347071" y="5999562"/>
                </a:cubicBezTo>
                <a:cubicBezTo>
                  <a:pt x="4342400" y="6000559"/>
                  <a:pt x="4337729" y="6001556"/>
                  <a:pt x="4337729" y="6001556"/>
                </a:cubicBezTo>
                <a:cubicBezTo>
                  <a:pt x="4333057" y="6002555"/>
                  <a:pt x="4333057" y="6002555"/>
                  <a:pt x="4333057" y="6002555"/>
                </a:cubicBezTo>
                <a:cubicBezTo>
                  <a:pt x="4336731" y="5996886"/>
                  <a:pt x="4336731" y="5996886"/>
                  <a:pt x="4336731" y="5996886"/>
                </a:cubicBezTo>
                <a:cubicBezTo>
                  <a:pt x="4336731" y="5996886"/>
                  <a:pt x="4332060" y="5997884"/>
                  <a:pt x="4331061" y="5993214"/>
                </a:cubicBezTo>
                <a:cubicBezTo>
                  <a:pt x="4326391" y="5994211"/>
                  <a:pt x="4327390" y="5998882"/>
                  <a:pt x="4322719" y="5999880"/>
                </a:cubicBezTo>
                <a:cubicBezTo>
                  <a:pt x="4322719" y="5999880"/>
                  <a:pt x="4318046" y="6000879"/>
                  <a:pt x="4318046" y="6000879"/>
                </a:cubicBezTo>
                <a:cubicBezTo>
                  <a:pt x="4313376" y="6001876"/>
                  <a:pt x="4307707" y="5998202"/>
                  <a:pt x="4298365" y="6000199"/>
                </a:cubicBezTo>
                <a:cubicBezTo>
                  <a:pt x="4279681" y="6004190"/>
                  <a:pt x="4302039" y="5994529"/>
                  <a:pt x="4287027" y="5992853"/>
                </a:cubicBezTo>
                <a:cubicBezTo>
                  <a:pt x="4279681" y="6004190"/>
                  <a:pt x="4263672" y="5997842"/>
                  <a:pt x="4253332" y="5995167"/>
                </a:cubicBezTo>
                <a:cubicBezTo>
                  <a:pt x="4254329" y="5999839"/>
                  <a:pt x="4255329" y="6004508"/>
                  <a:pt x="4250657" y="6005506"/>
                </a:cubicBezTo>
                <a:cubicBezTo>
                  <a:pt x="4249659" y="6000836"/>
                  <a:pt x="4248661" y="5996165"/>
                  <a:pt x="4243989" y="5997163"/>
                </a:cubicBezTo>
                <a:cubicBezTo>
                  <a:pt x="4240317" y="6002832"/>
                  <a:pt x="4226303" y="6005825"/>
                  <a:pt x="4216961" y="6007822"/>
                </a:cubicBezTo>
                <a:cubicBezTo>
                  <a:pt x="4219637" y="5997482"/>
                  <a:pt x="4186939" y="6004467"/>
                  <a:pt x="4183267" y="6010136"/>
                </a:cubicBezTo>
                <a:cubicBezTo>
                  <a:pt x="4178595" y="6011135"/>
                  <a:pt x="4178595" y="6011135"/>
                  <a:pt x="4178595" y="6011135"/>
                </a:cubicBezTo>
                <a:cubicBezTo>
                  <a:pt x="4164583" y="6014128"/>
                  <a:pt x="4176599" y="6001792"/>
                  <a:pt x="4162587" y="6004786"/>
                </a:cubicBezTo>
                <a:cubicBezTo>
                  <a:pt x="4154243" y="6011453"/>
                  <a:pt x="4150570" y="6017122"/>
                  <a:pt x="4126216" y="6017440"/>
                </a:cubicBezTo>
                <a:cubicBezTo>
                  <a:pt x="4115876" y="6014765"/>
                  <a:pt x="4100865" y="6013088"/>
                  <a:pt x="4086851" y="6016083"/>
                </a:cubicBezTo>
                <a:cubicBezTo>
                  <a:pt x="4082181" y="6017080"/>
                  <a:pt x="4072838" y="6019077"/>
                  <a:pt x="4067171" y="6015403"/>
                </a:cubicBezTo>
                <a:cubicBezTo>
                  <a:pt x="4038144" y="6016720"/>
                  <a:pt x="4061501" y="6011729"/>
                  <a:pt x="4040821" y="6006380"/>
                </a:cubicBezTo>
                <a:cubicBezTo>
                  <a:pt x="4024132" y="6019713"/>
                  <a:pt x="3962092" y="6003663"/>
                  <a:pt x="3944405" y="6012325"/>
                </a:cubicBezTo>
                <a:cubicBezTo>
                  <a:pt x="3965085" y="6017676"/>
                  <a:pt x="3925723" y="6016317"/>
                  <a:pt x="3925723" y="6016317"/>
                </a:cubicBezTo>
                <a:cubicBezTo>
                  <a:pt x="3921050" y="6017316"/>
                  <a:pt x="3916380" y="6018314"/>
                  <a:pt x="3911709" y="6019311"/>
                </a:cubicBezTo>
                <a:cubicBezTo>
                  <a:pt x="3852664" y="6017274"/>
                  <a:pt x="3818969" y="6019588"/>
                  <a:pt x="3784954" y="5997550"/>
                </a:cubicBezTo>
                <a:cubicBezTo>
                  <a:pt x="3782279" y="6007888"/>
                  <a:pt x="3744593" y="5991520"/>
                  <a:pt x="3731576" y="5999185"/>
                </a:cubicBezTo>
                <a:cubicBezTo>
                  <a:pt x="3741917" y="6001860"/>
                  <a:pt x="3706225" y="5994832"/>
                  <a:pt x="3701555" y="5995831"/>
                </a:cubicBezTo>
                <a:cubicBezTo>
                  <a:pt x="3701555" y="5995831"/>
                  <a:pt x="3706225" y="5994832"/>
                  <a:pt x="3706225" y="5994832"/>
                </a:cubicBezTo>
                <a:cubicBezTo>
                  <a:pt x="3667859" y="5998145"/>
                  <a:pt x="3636839" y="5990119"/>
                  <a:pt x="3591805" y="5985087"/>
                </a:cubicBezTo>
                <a:cubicBezTo>
                  <a:pt x="3603144" y="5992434"/>
                  <a:pt x="3575797" y="5978739"/>
                  <a:pt x="3573122" y="5989079"/>
                </a:cubicBezTo>
                <a:cubicBezTo>
                  <a:pt x="3571125" y="5979738"/>
                  <a:pt x="3553439" y="5988402"/>
                  <a:pt x="3537430" y="5982053"/>
                </a:cubicBezTo>
                <a:cubicBezTo>
                  <a:pt x="3557113" y="5982733"/>
                  <a:pt x="3542781" y="5961373"/>
                  <a:pt x="3541104" y="5976384"/>
                </a:cubicBezTo>
                <a:cubicBezTo>
                  <a:pt x="3512081" y="5977701"/>
                  <a:pt x="3484733" y="5964007"/>
                  <a:pt x="3465050" y="5963328"/>
                </a:cubicBezTo>
                <a:cubicBezTo>
                  <a:pt x="3476388" y="5970674"/>
                  <a:pt x="3445368" y="5962647"/>
                  <a:pt x="3430358" y="5960971"/>
                </a:cubicBezTo>
                <a:cubicBezTo>
                  <a:pt x="3430358" y="5960971"/>
                  <a:pt x="3435029" y="5959972"/>
                  <a:pt x="3439699" y="5958974"/>
                </a:cubicBezTo>
                <a:cubicBezTo>
                  <a:pt x="3404008" y="5951948"/>
                  <a:pt x="3384325" y="5951268"/>
                  <a:pt x="3363648" y="5945918"/>
                </a:cubicBezTo>
                <a:cubicBezTo>
                  <a:pt x="3342967" y="5940568"/>
                  <a:pt x="3323285" y="5939888"/>
                  <a:pt x="3280927" y="5924516"/>
                </a:cubicBezTo>
                <a:cubicBezTo>
                  <a:pt x="3280927" y="5924516"/>
                  <a:pt x="3290268" y="5922520"/>
                  <a:pt x="3275257" y="5920844"/>
                </a:cubicBezTo>
                <a:cubicBezTo>
                  <a:pt x="3260247" y="5919166"/>
                  <a:pt x="3281924" y="5929188"/>
                  <a:pt x="3261244" y="5923839"/>
                </a:cubicBezTo>
                <a:cubicBezTo>
                  <a:pt x="3244238" y="5912818"/>
                  <a:pt x="3229227" y="5911142"/>
                  <a:pt x="3215214" y="5914135"/>
                </a:cubicBezTo>
                <a:cubicBezTo>
                  <a:pt x="3202877" y="5902119"/>
                  <a:pt x="3203875" y="5906789"/>
                  <a:pt x="3201879" y="5897447"/>
                </a:cubicBezTo>
                <a:cubicBezTo>
                  <a:pt x="3192538" y="5899442"/>
                  <a:pt x="3187867" y="5900441"/>
                  <a:pt x="3172855" y="5898763"/>
                </a:cubicBezTo>
                <a:cubicBezTo>
                  <a:pt x="3171857" y="5894093"/>
                  <a:pt x="3182197" y="5896768"/>
                  <a:pt x="3171857" y="5894093"/>
                </a:cubicBezTo>
                <a:cubicBezTo>
                  <a:pt x="3152175" y="5893412"/>
                  <a:pt x="3128502" y="5874051"/>
                  <a:pt x="3099478" y="5875367"/>
                </a:cubicBezTo>
                <a:cubicBezTo>
                  <a:pt x="3097482" y="5866024"/>
                  <a:pt x="3114489" y="5877044"/>
                  <a:pt x="3119159" y="5876046"/>
                </a:cubicBezTo>
                <a:cubicBezTo>
                  <a:pt x="3096485" y="5861354"/>
                  <a:pt x="3073128" y="5866344"/>
                  <a:pt x="3059795" y="5849654"/>
                </a:cubicBezTo>
                <a:cubicBezTo>
                  <a:pt x="3050452" y="5851652"/>
                  <a:pt x="3072131" y="5861672"/>
                  <a:pt x="3056122" y="5855324"/>
                </a:cubicBezTo>
                <a:cubicBezTo>
                  <a:pt x="3060792" y="5854327"/>
                  <a:pt x="3054124" y="5845982"/>
                  <a:pt x="3039115" y="5844305"/>
                </a:cubicBezTo>
                <a:cubicBezTo>
                  <a:pt x="3026099" y="5851970"/>
                  <a:pt x="3001427" y="5827936"/>
                  <a:pt x="3003423" y="5837278"/>
                </a:cubicBezTo>
                <a:cubicBezTo>
                  <a:pt x="2997755" y="5833604"/>
                  <a:pt x="2992086" y="5829932"/>
                  <a:pt x="2986416" y="5826258"/>
                </a:cubicBezTo>
                <a:cubicBezTo>
                  <a:pt x="2986416" y="5826258"/>
                  <a:pt x="2986416" y="5826258"/>
                  <a:pt x="2981746" y="5827257"/>
                </a:cubicBezTo>
                <a:cubicBezTo>
                  <a:pt x="2987413" y="5830929"/>
                  <a:pt x="2993083" y="5834603"/>
                  <a:pt x="2993083" y="5834603"/>
                </a:cubicBezTo>
                <a:cubicBezTo>
                  <a:pt x="2978073" y="5832925"/>
                  <a:pt x="2965737" y="5820909"/>
                  <a:pt x="2953401" y="5808891"/>
                </a:cubicBezTo>
                <a:cubicBezTo>
                  <a:pt x="2949727" y="5814561"/>
                  <a:pt x="2944059" y="5810887"/>
                  <a:pt x="2937391" y="5802543"/>
                </a:cubicBezTo>
                <a:cubicBezTo>
                  <a:pt x="2928048" y="5804539"/>
                  <a:pt x="2934716" y="5812883"/>
                  <a:pt x="2940386" y="5816557"/>
                </a:cubicBezTo>
                <a:cubicBezTo>
                  <a:pt x="2935713" y="5817555"/>
                  <a:pt x="2935713" y="5817555"/>
                  <a:pt x="2935713" y="5817555"/>
                </a:cubicBezTo>
                <a:cubicBezTo>
                  <a:pt x="2929046" y="5809211"/>
                  <a:pt x="2903696" y="5804858"/>
                  <a:pt x="2902699" y="5800186"/>
                </a:cubicBezTo>
                <a:cubicBezTo>
                  <a:pt x="2901701" y="5795516"/>
                  <a:pt x="2901701" y="5795516"/>
                  <a:pt x="2901701" y="5795516"/>
                </a:cubicBezTo>
                <a:cubicBezTo>
                  <a:pt x="2907370" y="5799188"/>
                  <a:pt x="2912041" y="5798190"/>
                  <a:pt x="2912041" y="5798190"/>
                </a:cubicBezTo>
                <a:cubicBezTo>
                  <a:pt x="2917710" y="5801864"/>
                  <a:pt x="2917710" y="5801864"/>
                  <a:pt x="2917710" y="5801864"/>
                </a:cubicBezTo>
                <a:cubicBezTo>
                  <a:pt x="2922381" y="5800865"/>
                  <a:pt x="2916711" y="5797193"/>
                  <a:pt x="2916711" y="5797193"/>
                </a:cubicBezTo>
                <a:cubicBezTo>
                  <a:pt x="2911042" y="5793520"/>
                  <a:pt x="2905374" y="5789848"/>
                  <a:pt x="2900702" y="5790845"/>
                </a:cubicBezTo>
                <a:cubicBezTo>
                  <a:pt x="2904375" y="5785175"/>
                  <a:pt x="2854671" y="5781142"/>
                  <a:pt x="2878026" y="5776152"/>
                </a:cubicBezTo>
                <a:cubicBezTo>
                  <a:pt x="2863016" y="5774474"/>
                  <a:pt x="2847008" y="5768126"/>
                  <a:pt x="2830996" y="5761779"/>
                </a:cubicBezTo>
                <a:cubicBezTo>
                  <a:pt x="2819659" y="5754432"/>
                  <a:pt x="2808323" y="5747087"/>
                  <a:pt x="2802653" y="5743413"/>
                </a:cubicBezTo>
                <a:cubicBezTo>
                  <a:pt x="2801655" y="5738743"/>
                  <a:pt x="2801655" y="5738743"/>
                  <a:pt x="2796984" y="5739740"/>
                </a:cubicBezTo>
                <a:cubicBezTo>
                  <a:pt x="2796984" y="5739740"/>
                  <a:pt x="2795985" y="5735071"/>
                  <a:pt x="2792311" y="5740738"/>
                </a:cubicBezTo>
                <a:cubicBezTo>
                  <a:pt x="2769637" y="5726046"/>
                  <a:pt x="2729955" y="5700335"/>
                  <a:pt x="2707279" y="5685642"/>
                </a:cubicBezTo>
                <a:cubicBezTo>
                  <a:pt x="2695940" y="5678297"/>
                  <a:pt x="2688275" y="5665282"/>
                  <a:pt x="2676938" y="5657935"/>
                </a:cubicBezTo>
                <a:cubicBezTo>
                  <a:pt x="2624918" y="5620207"/>
                  <a:pt x="2565553" y="5593817"/>
                  <a:pt x="2520882" y="5544750"/>
                </a:cubicBezTo>
                <a:cubicBezTo>
                  <a:pt x="2467186" y="5522032"/>
                  <a:pt x="2439519" y="5483984"/>
                  <a:pt x="2389498" y="5455598"/>
                </a:cubicBezTo>
                <a:cubicBezTo>
                  <a:pt x="2396165" y="5463942"/>
                  <a:pt x="2402831" y="5472286"/>
                  <a:pt x="2399159" y="5477954"/>
                </a:cubicBezTo>
                <a:cubicBezTo>
                  <a:pt x="2382151" y="5466937"/>
                  <a:pt x="2376483" y="5463264"/>
                  <a:pt x="2364147" y="5451245"/>
                </a:cubicBezTo>
                <a:cubicBezTo>
                  <a:pt x="2358476" y="5447574"/>
                  <a:pt x="2352809" y="5443900"/>
                  <a:pt x="2347139" y="5440226"/>
                </a:cubicBezTo>
                <a:cubicBezTo>
                  <a:pt x="2346142" y="5435556"/>
                  <a:pt x="2344146" y="5426213"/>
                  <a:pt x="2345143" y="5430885"/>
                </a:cubicBezTo>
                <a:cubicBezTo>
                  <a:pt x="2338477" y="5422541"/>
                  <a:pt x="2339474" y="5427211"/>
                  <a:pt x="2340472" y="5431882"/>
                </a:cubicBezTo>
                <a:cubicBezTo>
                  <a:pt x="2305461" y="5405174"/>
                  <a:pt x="2318476" y="5397508"/>
                  <a:pt x="2322149" y="5391840"/>
                </a:cubicBezTo>
                <a:cubicBezTo>
                  <a:pt x="2321151" y="5387168"/>
                  <a:pt x="2321151" y="5387168"/>
                  <a:pt x="2315481" y="5383495"/>
                </a:cubicBezTo>
                <a:cubicBezTo>
                  <a:pt x="2315481" y="5383495"/>
                  <a:pt x="2313487" y="5374154"/>
                  <a:pt x="2309813" y="5379823"/>
                </a:cubicBezTo>
                <a:cubicBezTo>
                  <a:pt x="2309813" y="5379823"/>
                  <a:pt x="2308814" y="5375151"/>
                  <a:pt x="2304144" y="5376149"/>
                </a:cubicBezTo>
                <a:cubicBezTo>
                  <a:pt x="2311490" y="5364811"/>
                  <a:pt x="2289812" y="5354789"/>
                  <a:pt x="2280470" y="5356786"/>
                </a:cubicBezTo>
                <a:cubicBezTo>
                  <a:pt x="2279473" y="5352116"/>
                  <a:pt x="2274800" y="5353113"/>
                  <a:pt x="2274800" y="5353113"/>
                </a:cubicBezTo>
                <a:cubicBezTo>
                  <a:pt x="2270129" y="5354112"/>
                  <a:pt x="2270129" y="5354112"/>
                  <a:pt x="2275799" y="5357784"/>
                </a:cubicBezTo>
                <a:cubicBezTo>
                  <a:pt x="2276796" y="5362454"/>
                  <a:pt x="2282467" y="5366128"/>
                  <a:pt x="2282467" y="5366128"/>
                </a:cubicBezTo>
                <a:cubicBezTo>
                  <a:pt x="2278793" y="5371797"/>
                  <a:pt x="2254120" y="5347763"/>
                  <a:pt x="2258113" y="5366446"/>
                </a:cubicBezTo>
                <a:cubicBezTo>
                  <a:pt x="2257114" y="5361775"/>
                  <a:pt x="2257114" y="5361775"/>
                  <a:pt x="2257114" y="5361775"/>
                </a:cubicBezTo>
                <a:cubicBezTo>
                  <a:pt x="2238112" y="5341415"/>
                  <a:pt x="2187771" y="5288675"/>
                  <a:pt x="2230129" y="5304046"/>
                </a:cubicBezTo>
                <a:cubicBezTo>
                  <a:pt x="2229131" y="5299376"/>
                  <a:pt x="2229131" y="5299376"/>
                  <a:pt x="2224460" y="5300373"/>
                </a:cubicBezTo>
                <a:cubicBezTo>
                  <a:pt x="2223461" y="5295703"/>
                  <a:pt x="2223461" y="5295703"/>
                  <a:pt x="2223461" y="5295703"/>
                </a:cubicBezTo>
                <a:cubicBezTo>
                  <a:pt x="2210128" y="5279014"/>
                  <a:pt x="2198790" y="5271669"/>
                  <a:pt x="2184458" y="5250308"/>
                </a:cubicBezTo>
                <a:cubicBezTo>
                  <a:pt x="2181783" y="5260648"/>
                  <a:pt x="2161782" y="5235617"/>
                  <a:pt x="2156113" y="5231944"/>
                </a:cubicBezTo>
                <a:cubicBezTo>
                  <a:pt x="2156113" y="5231944"/>
                  <a:pt x="2156113" y="5231944"/>
                  <a:pt x="2155116" y="5227273"/>
                </a:cubicBezTo>
                <a:cubicBezTo>
                  <a:pt x="2155116" y="5227273"/>
                  <a:pt x="2150443" y="5228270"/>
                  <a:pt x="2150443" y="5228270"/>
                </a:cubicBezTo>
                <a:cubicBezTo>
                  <a:pt x="2144775" y="5224598"/>
                  <a:pt x="2144775" y="5224598"/>
                  <a:pt x="2139106" y="5220925"/>
                </a:cubicBezTo>
                <a:cubicBezTo>
                  <a:pt x="2140105" y="5225596"/>
                  <a:pt x="2140105" y="5225596"/>
                  <a:pt x="2140105" y="5225596"/>
                </a:cubicBezTo>
                <a:cubicBezTo>
                  <a:pt x="2145773" y="5229268"/>
                  <a:pt x="2145773" y="5229268"/>
                  <a:pt x="2146772" y="5233939"/>
                </a:cubicBezTo>
                <a:cubicBezTo>
                  <a:pt x="2146772" y="5233939"/>
                  <a:pt x="2136431" y="5231265"/>
                  <a:pt x="2129765" y="5222920"/>
                </a:cubicBezTo>
                <a:cubicBezTo>
                  <a:pt x="2124095" y="5219247"/>
                  <a:pt x="2112757" y="5211902"/>
                  <a:pt x="2109085" y="5217571"/>
                </a:cubicBezTo>
                <a:cubicBezTo>
                  <a:pt x="2107089" y="5208228"/>
                  <a:pt x="2100421" y="5199886"/>
                  <a:pt x="2093754" y="5191540"/>
                </a:cubicBezTo>
                <a:cubicBezTo>
                  <a:pt x="2098425" y="5190542"/>
                  <a:pt x="2098425" y="5190542"/>
                  <a:pt x="2098425" y="5190542"/>
                </a:cubicBezTo>
                <a:cubicBezTo>
                  <a:pt x="2097428" y="5185872"/>
                  <a:pt x="2097428" y="5185872"/>
                  <a:pt x="2097428" y="5185872"/>
                </a:cubicBezTo>
                <a:cubicBezTo>
                  <a:pt x="2097428" y="5185872"/>
                  <a:pt x="2096431" y="5181200"/>
                  <a:pt x="2091758" y="5182198"/>
                </a:cubicBezTo>
                <a:cubicBezTo>
                  <a:pt x="2090760" y="5177526"/>
                  <a:pt x="2085092" y="5173855"/>
                  <a:pt x="2084094" y="5169184"/>
                </a:cubicBezTo>
                <a:cubicBezTo>
                  <a:pt x="2079423" y="5170181"/>
                  <a:pt x="2078424" y="5165510"/>
                  <a:pt x="2078424" y="5165510"/>
                </a:cubicBezTo>
                <a:cubicBezTo>
                  <a:pt x="2071758" y="5157166"/>
                  <a:pt x="2070760" y="5152495"/>
                  <a:pt x="2074434" y="5146826"/>
                </a:cubicBezTo>
                <a:cubicBezTo>
                  <a:pt x="2082098" y="5159841"/>
                  <a:pt x="2088764" y="5168185"/>
                  <a:pt x="2093436" y="5167188"/>
                </a:cubicBezTo>
                <a:cubicBezTo>
                  <a:pt x="2086768" y="5158842"/>
                  <a:pt x="2091440" y="5157844"/>
                  <a:pt x="2090442" y="5153174"/>
                </a:cubicBezTo>
                <a:cubicBezTo>
                  <a:pt x="2084772" y="5149501"/>
                  <a:pt x="2083775" y="5144830"/>
                  <a:pt x="2078108" y="5141157"/>
                </a:cubicBezTo>
                <a:cubicBezTo>
                  <a:pt x="2061779" y="5110457"/>
                  <a:pt x="2038785" y="5071411"/>
                  <a:pt x="2013114" y="5042706"/>
                </a:cubicBezTo>
                <a:cubicBezTo>
                  <a:pt x="2000779" y="5030688"/>
                  <a:pt x="1982773" y="5014999"/>
                  <a:pt x="1971436" y="5007652"/>
                </a:cubicBezTo>
                <a:cubicBezTo>
                  <a:pt x="1970438" y="5002981"/>
                  <a:pt x="1970438" y="5002981"/>
                  <a:pt x="1975108" y="5001984"/>
                </a:cubicBezTo>
                <a:cubicBezTo>
                  <a:pt x="1974111" y="4997311"/>
                  <a:pt x="1974111" y="4997311"/>
                  <a:pt x="1968442" y="4993638"/>
                </a:cubicBezTo>
                <a:cubicBezTo>
                  <a:pt x="1967443" y="4988969"/>
                  <a:pt x="1962774" y="4989966"/>
                  <a:pt x="1962774" y="4989966"/>
                </a:cubicBezTo>
                <a:cubicBezTo>
                  <a:pt x="1962774" y="4989966"/>
                  <a:pt x="1963771" y="4994637"/>
                  <a:pt x="1963771" y="4994637"/>
                </a:cubicBezTo>
                <a:cubicBezTo>
                  <a:pt x="1958102" y="4990965"/>
                  <a:pt x="1957103" y="4986292"/>
                  <a:pt x="1951435" y="4982619"/>
                </a:cubicBezTo>
                <a:cubicBezTo>
                  <a:pt x="1951435" y="4982619"/>
                  <a:pt x="1950437" y="4977949"/>
                  <a:pt x="1955107" y="4976952"/>
                </a:cubicBezTo>
                <a:cubicBezTo>
                  <a:pt x="1942773" y="4964934"/>
                  <a:pt x="1930437" y="4952916"/>
                  <a:pt x="1923769" y="4944572"/>
                </a:cubicBezTo>
                <a:cubicBezTo>
                  <a:pt x="1923769" y="4944572"/>
                  <a:pt x="1923769" y="4944572"/>
                  <a:pt x="1922772" y="4939901"/>
                </a:cubicBezTo>
                <a:cubicBezTo>
                  <a:pt x="1922772" y="4939901"/>
                  <a:pt x="1918100" y="4940898"/>
                  <a:pt x="1918100" y="4940898"/>
                </a:cubicBezTo>
                <a:cubicBezTo>
                  <a:pt x="1913429" y="4941897"/>
                  <a:pt x="1913429" y="4941897"/>
                  <a:pt x="1913429" y="4941897"/>
                </a:cubicBezTo>
                <a:cubicBezTo>
                  <a:pt x="1913429" y="4941897"/>
                  <a:pt x="1913429" y="4941897"/>
                  <a:pt x="1912432" y="4937227"/>
                </a:cubicBezTo>
                <a:cubicBezTo>
                  <a:pt x="1906763" y="4933553"/>
                  <a:pt x="1902092" y="4934551"/>
                  <a:pt x="1902092" y="4934551"/>
                </a:cubicBezTo>
                <a:lnTo>
                  <a:pt x="1904088" y="4943893"/>
                </a:lnTo>
                <a:lnTo>
                  <a:pt x="1898418" y="4940221"/>
                </a:lnTo>
                <a:cubicBezTo>
                  <a:pt x="1891752" y="4931875"/>
                  <a:pt x="1878418" y="4915188"/>
                  <a:pt x="1873746" y="4916186"/>
                </a:cubicBezTo>
                <a:cubicBezTo>
                  <a:pt x="1851750" y="4881812"/>
                  <a:pt x="1858417" y="4890155"/>
                  <a:pt x="1855423" y="4876142"/>
                </a:cubicBezTo>
                <a:cubicBezTo>
                  <a:pt x="1841090" y="4854784"/>
                  <a:pt x="1853746" y="4891153"/>
                  <a:pt x="1845083" y="4873468"/>
                </a:cubicBezTo>
                <a:cubicBezTo>
                  <a:pt x="1844085" y="4868797"/>
                  <a:pt x="1851432" y="4857458"/>
                  <a:pt x="1840093" y="4850113"/>
                </a:cubicBezTo>
                <a:cubicBezTo>
                  <a:pt x="1842089" y="4859454"/>
                  <a:pt x="1838417" y="4865123"/>
                  <a:pt x="1831749" y="4856779"/>
                </a:cubicBezTo>
                <a:cubicBezTo>
                  <a:pt x="1837418" y="4860453"/>
                  <a:pt x="1833427" y="4841769"/>
                  <a:pt x="1828756" y="4842767"/>
                </a:cubicBezTo>
                <a:cubicBezTo>
                  <a:pt x="1811748" y="4831747"/>
                  <a:pt x="1793107" y="4767351"/>
                  <a:pt x="1767437" y="4738646"/>
                </a:cubicBezTo>
                <a:cubicBezTo>
                  <a:pt x="1774784" y="4727309"/>
                  <a:pt x="1757775" y="4716290"/>
                  <a:pt x="1759453" y="4701279"/>
                </a:cubicBezTo>
                <a:cubicBezTo>
                  <a:pt x="1752106" y="4712616"/>
                  <a:pt x="1732786" y="4667902"/>
                  <a:pt x="1748116" y="4693932"/>
                </a:cubicBezTo>
                <a:cubicBezTo>
                  <a:pt x="1740451" y="4680917"/>
                  <a:pt x="1733783" y="4672573"/>
                  <a:pt x="1730789" y="4658560"/>
                </a:cubicBezTo>
                <a:cubicBezTo>
                  <a:pt x="1727117" y="4664228"/>
                  <a:pt x="1729114" y="4673570"/>
                  <a:pt x="1720450" y="4655885"/>
                </a:cubicBezTo>
                <a:cubicBezTo>
                  <a:pt x="1720450" y="4655885"/>
                  <a:pt x="1725121" y="4654886"/>
                  <a:pt x="1724123" y="4650215"/>
                </a:cubicBezTo>
                <a:cubicBezTo>
                  <a:pt x="1709111" y="4648539"/>
                  <a:pt x="1715142" y="4608176"/>
                  <a:pt x="1694462" y="4602826"/>
                </a:cubicBezTo>
                <a:cubicBezTo>
                  <a:pt x="1701807" y="4591488"/>
                  <a:pt x="1679131" y="4576797"/>
                  <a:pt x="1686478" y="4565458"/>
                </a:cubicBezTo>
                <a:cubicBezTo>
                  <a:pt x="1679810" y="4557114"/>
                  <a:pt x="1675140" y="4558111"/>
                  <a:pt x="1667476" y="4545098"/>
                </a:cubicBezTo>
                <a:cubicBezTo>
                  <a:pt x="1684482" y="4556117"/>
                  <a:pt x="1663483" y="4526412"/>
                  <a:pt x="1666159" y="4516074"/>
                </a:cubicBezTo>
                <a:cubicBezTo>
                  <a:pt x="1650149" y="4509724"/>
                  <a:pt x="1652505" y="4475032"/>
                  <a:pt x="1643164" y="4477028"/>
                </a:cubicBezTo>
                <a:cubicBezTo>
                  <a:pt x="1640169" y="4463014"/>
                  <a:pt x="1640169" y="4463014"/>
                  <a:pt x="1647836" y="4476029"/>
                </a:cubicBezTo>
                <a:cubicBezTo>
                  <a:pt x="1639172" y="4458344"/>
                  <a:pt x="1629511" y="4435986"/>
                  <a:pt x="1625519" y="4417302"/>
                </a:cubicBezTo>
                <a:cubicBezTo>
                  <a:pt x="1631188" y="4420976"/>
                  <a:pt x="1632186" y="4425648"/>
                  <a:pt x="1636858" y="4424649"/>
                </a:cubicBezTo>
                <a:lnTo>
                  <a:pt x="1643326" y="4435630"/>
                </a:lnTo>
                <a:lnTo>
                  <a:pt x="1642725" y="4443543"/>
                </a:lnTo>
                <a:cubicBezTo>
                  <a:pt x="1642765" y="4446586"/>
                  <a:pt x="1641849" y="4448003"/>
                  <a:pt x="1636179" y="4444330"/>
                </a:cubicBezTo>
                <a:cubicBezTo>
                  <a:pt x="1642846" y="4452675"/>
                  <a:pt x="1644841" y="4462017"/>
                  <a:pt x="1649512" y="4461018"/>
                </a:cubicBezTo>
                <a:cubicBezTo>
                  <a:pt x="1651508" y="4470362"/>
                  <a:pt x="1659173" y="4483377"/>
                  <a:pt x="1665839" y="4491720"/>
                </a:cubicBezTo>
                <a:cubicBezTo>
                  <a:pt x="1666838" y="4496392"/>
                  <a:pt x="1666838" y="4496392"/>
                  <a:pt x="1666838" y="4496392"/>
                </a:cubicBezTo>
                <a:cubicBezTo>
                  <a:pt x="1667836" y="4501062"/>
                  <a:pt x="1667836" y="4501062"/>
                  <a:pt x="1667836" y="4501062"/>
                </a:cubicBezTo>
                <a:cubicBezTo>
                  <a:pt x="1672506" y="4500064"/>
                  <a:pt x="1672506" y="4500064"/>
                  <a:pt x="1672506" y="4500064"/>
                </a:cubicBezTo>
                <a:cubicBezTo>
                  <a:pt x="1672506" y="4500064"/>
                  <a:pt x="1675182" y="4489725"/>
                  <a:pt x="1672188" y="4475711"/>
                </a:cubicBezTo>
                <a:cubicBezTo>
                  <a:pt x="1666519" y="4472037"/>
                  <a:pt x="1666519" y="4472037"/>
                  <a:pt x="1666519" y="4472037"/>
                </a:cubicBezTo>
                <a:cubicBezTo>
                  <a:pt x="1665521" y="4467367"/>
                  <a:pt x="1665521" y="4467367"/>
                  <a:pt x="1665521" y="4467367"/>
                </a:cubicBezTo>
                <a:cubicBezTo>
                  <a:pt x="1665521" y="4467367"/>
                  <a:pt x="1664523" y="4462696"/>
                  <a:pt x="1659852" y="4463695"/>
                </a:cubicBezTo>
                <a:cubicBezTo>
                  <a:pt x="1661530" y="4448683"/>
                  <a:pt x="1662527" y="4453355"/>
                  <a:pt x="1652866" y="4430997"/>
                </a:cubicBezTo>
                <a:cubicBezTo>
                  <a:pt x="1657538" y="4429998"/>
                  <a:pt x="1662208" y="4429001"/>
                  <a:pt x="1664883" y="4418662"/>
                </a:cubicBezTo>
                <a:cubicBezTo>
                  <a:pt x="1655222" y="4396304"/>
                  <a:pt x="1662570" y="4384965"/>
                  <a:pt x="1653906" y="4367280"/>
                </a:cubicBezTo>
                <a:cubicBezTo>
                  <a:pt x="1653949" y="4298891"/>
                  <a:pt x="1637981" y="4224156"/>
                  <a:pt x="1626006" y="4168104"/>
                </a:cubicBezTo>
                <a:cubicBezTo>
                  <a:pt x="1625007" y="4163433"/>
                  <a:pt x="1620338" y="4164430"/>
                  <a:pt x="1620338" y="4164430"/>
                </a:cubicBezTo>
                <a:cubicBezTo>
                  <a:pt x="1620338" y="4164430"/>
                  <a:pt x="1615666" y="4165427"/>
                  <a:pt x="1616665" y="4170100"/>
                </a:cubicBezTo>
                <a:cubicBezTo>
                  <a:pt x="1632313" y="4220483"/>
                  <a:pt x="1648280" y="4295219"/>
                  <a:pt x="1646242" y="4354265"/>
                </a:cubicBezTo>
                <a:cubicBezTo>
                  <a:pt x="1646242" y="4354265"/>
                  <a:pt x="1646242" y="4354265"/>
                  <a:pt x="1641572" y="4355264"/>
                </a:cubicBezTo>
                <a:cubicBezTo>
                  <a:pt x="1640573" y="4350591"/>
                  <a:pt x="1640573" y="4350591"/>
                  <a:pt x="1634904" y="4346919"/>
                </a:cubicBezTo>
                <a:cubicBezTo>
                  <a:pt x="1640573" y="4350591"/>
                  <a:pt x="1641572" y="4355264"/>
                  <a:pt x="1642569" y="4359934"/>
                </a:cubicBezTo>
                <a:cubicBezTo>
                  <a:pt x="1642569" y="4359934"/>
                  <a:pt x="1642569" y="4359934"/>
                  <a:pt x="1638895" y="4365602"/>
                </a:cubicBezTo>
                <a:cubicBezTo>
                  <a:pt x="1634904" y="4346919"/>
                  <a:pt x="1627919" y="4314222"/>
                  <a:pt x="1623247" y="4315219"/>
                </a:cubicBezTo>
                <a:cubicBezTo>
                  <a:pt x="1629913" y="4323563"/>
                  <a:pt x="1626241" y="4329233"/>
                  <a:pt x="1621571" y="4330231"/>
                </a:cubicBezTo>
                <a:cubicBezTo>
                  <a:pt x="1614903" y="4321887"/>
                  <a:pt x="1612907" y="4312544"/>
                  <a:pt x="1605241" y="4299529"/>
                </a:cubicBezTo>
                <a:cubicBezTo>
                  <a:pt x="1603246" y="4290188"/>
                  <a:pt x="1603925" y="4270505"/>
                  <a:pt x="1595263" y="4252820"/>
                </a:cubicBezTo>
                <a:cubicBezTo>
                  <a:pt x="1593267" y="4243477"/>
                  <a:pt x="1591271" y="4234135"/>
                  <a:pt x="1584604" y="4225791"/>
                </a:cubicBezTo>
                <a:cubicBezTo>
                  <a:pt x="1576621" y="4188423"/>
                  <a:pt x="1569636" y="4155727"/>
                  <a:pt x="1560653" y="4113688"/>
                </a:cubicBezTo>
                <a:cubicBezTo>
                  <a:pt x="1560653" y="4113688"/>
                  <a:pt x="1556981" y="4119356"/>
                  <a:pt x="1557980" y="4124028"/>
                </a:cubicBezTo>
                <a:cubicBezTo>
                  <a:pt x="1557980" y="4124028"/>
                  <a:pt x="1556981" y="4119356"/>
                  <a:pt x="1556981" y="4119356"/>
                </a:cubicBezTo>
                <a:cubicBezTo>
                  <a:pt x="1555983" y="4114685"/>
                  <a:pt x="1555983" y="4114685"/>
                  <a:pt x="1555983" y="4114685"/>
                </a:cubicBezTo>
                <a:cubicBezTo>
                  <a:pt x="1554987" y="4110014"/>
                  <a:pt x="1554987" y="4110014"/>
                  <a:pt x="1553987" y="4105344"/>
                </a:cubicBezTo>
                <a:cubicBezTo>
                  <a:pt x="1548998" y="4081987"/>
                  <a:pt x="1539337" y="4059632"/>
                  <a:pt x="1535347" y="4040947"/>
                </a:cubicBezTo>
                <a:cubicBezTo>
                  <a:pt x="1534347" y="4036277"/>
                  <a:pt x="1534347" y="4036277"/>
                  <a:pt x="1533348" y="4031606"/>
                </a:cubicBezTo>
                <a:cubicBezTo>
                  <a:pt x="1532351" y="4026934"/>
                  <a:pt x="1531352" y="4022263"/>
                  <a:pt x="1530356" y="4017592"/>
                </a:cubicBezTo>
                <a:cubicBezTo>
                  <a:pt x="1528360" y="4008250"/>
                  <a:pt x="1526363" y="3998908"/>
                  <a:pt x="1524368" y="3989566"/>
                </a:cubicBezTo>
                <a:cubicBezTo>
                  <a:pt x="1523369" y="3984895"/>
                  <a:pt x="1523369" y="3984895"/>
                  <a:pt x="1523369" y="3984895"/>
                </a:cubicBezTo>
                <a:cubicBezTo>
                  <a:pt x="1522372" y="3980224"/>
                  <a:pt x="1522372" y="3980224"/>
                  <a:pt x="1522372" y="3980224"/>
                </a:cubicBezTo>
                <a:cubicBezTo>
                  <a:pt x="1522372" y="3980224"/>
                  <a:pt x="1522372" y="3980224"/>
                  <a:pt x="1517699" y="3981221"/>
                </a:cubicBezTo>
                <a:cubicBezTo>
                  <a:pt x="1521375" y="3975553"/>
                  <a:pt x="1521375" y="3975553"/>
                  <a:pt x="1526045" y="3974555"/>
                </a:cubicBezTo>
                <a:cubicBezTo>
                  <a:pt x="1518380" y="3961540"/>
                  <a:pt x="1518380" y="3961540"/>
                  <a:pt x="1518380" y="3961540"/>
                </a:cubicBezTo>
                <a:cubicBezTo>
                  <a:pt x="1518380" y="3961540"/>
                  <a:pt x="1518380" y="3961540"/>
                  <a:pt x="1514707" y="3967209"/>
                </a:cubicBezTo>
                <a:cubicBezTo>
                  <a:pt x="1513708" y="3962537"/>
                  <a:pt x="1513708" y="3962537"/>
                  <a:pt x="1512710" y="3957867"/>
                </a:cubicBezTo>
                <a:cubicBezTo>
                  <a:pt x="1513390" y="3938185"/>
                  <a:pt x="1508401" y="3914830"/>
                  <a:pt x="1504408" y="3896146"/>
                </a:cubicBezTo>
                <a:cubicBezTo>
                  <a:pt x="1508082" y="3890477"/>
                  <a:pt x="1506086" y="3881136"/>
                  <a:pt x="1505087" y="3876464"/>
                </a:cubicBezTo>
                <a:cubicBezTo>
                  <a:pt x="1504090" y="3871793"/>
                  <a:pt x="1504090" y="3871793"/>
                  <a:pt x="1503093" y="3867123"/>
                </a:cubicBezTo>
                <a:cubicBezTo>
                  <a:pt x="1502096" y="3862450"/>
                  <a:pt x="1505767" y="3856782"/>
                  <a:pt x="1505767" y="3856782"/>
                </a:cubicBezTo>
                <a:cubicBezTo>
                  <a:pt x="1510438" y="3855784"/>
                  <a:pt x="1510438" y="3855784"/>
                  <a:pt x="1511436" y="3860456"/>
                </a:cubicBezTo>
                <a:cubicBezTo>
                  <a:pt x="1511436" y="3860456"/>
                  <a:pt x="1516108" y="3859457"/>
                  <a:pt x="1517105" y="3864128"/>
                </a:cubicBezTo>
                <a:cubicBezTo>
                  <a:pt x="1517105" y="3864128"/>
                  <a:pt x="1517105" y="3864128"/>
                  <a:pt x="1516108" y="3859457"/>
                </a:cubicBezTo>
                <a:cubicBezTo>
                  <a:pt x="1520779" y="3858458"/>
                  <a:pt x="1520779" y="3858458"/>
                  <a:pt x="1520779" y="3858458"/>
                </a:cubicBezTo>
                <a:cubicBezTo>
                  <a:pt x="1519780" y="3853788"/>
                  <a:pt x="1515111" y="3854787"/>
                  <a:pt x="1514112" y="3850114"/>
                </a:cubicBezTo>
                <a:cubicBezTo>
                  <a:pt x="1508442" y="3846442"/>
                  <a:pt x="1507444" y="3841772"/>
                  <a:pt x="1502774" y="3842769"/>
                </a:cubicBezTo>
                <a:cubicBezTo>
                  <a:pt x="1503770" y="3847441"/>
                  <a:pt x="1499101" y="3848438"/>
                  <a:pt x="1499101" y="3848438"/>
                </a:cubicBezTo>
                <a:cubicBezTo>
                  <a:pt x="1499101" y="3848438"/>
                  <a:pt x="1497104" y="3839097"/>
                  <a:pt x="1491436" y="3835424"/>
                </a:cubicBezTo>
                <a:cubicBezTo>
                  <a:pt x="1489440" y="3826080"/>
                  <a:pt x="1488442" y="3821410"/>
                  <a:pt x="1491118" y="3811070"/>
                </a:cubicBezTo>
                <a:cubicBezTo>
                  <a:pt x="1492115" y="3815742"/>
                  <a:pt x="1496785" y="3814743"/>
                  <a:pt x="1496785" y="3814743"/>
                </a:cubicBezTo>
                <a:cubicBezTo>
                  <a:pt x="1495787" y="3810073"/>
                  <a:pt x="1495787" y="3810073"/>
                  <a:pt x="1495787" y="3810073"/>
                </a:cubicBezTo>
                <a:cubicBezTo>
                  <a:pt x="1494791" y="3805402"/>
                  <a:pt x="1494791" y="3805402"/>
                  <a:pt x="1493791" y="3800730"/>
                </a:cubicBezTo>
                <a:cubicBezTo>
                  <a:pt x="1492794" y="3796059"/>
                  <a:pt x="1492794" y="3796059"/>
                  <a:pt x="1492794" y="3796059"/>
                </a:cubicBezTo>
                <a:cubicBezTo>
                  <a:pt x="1492794" y="3796059"/>
                  <a:pt x="1492794" y="3796059"/>
                  <a:pt x="1491796" y="3791389"/>
                </a:cubicBezTo>
                <a:cubicBezTo>
                  <a:pt x="1489799" y="3782046"/>
                  <a:pt x="1488802" y="3777375"/>
                  <a:pt x="1487804" y="3772705"/>
                </a:cubicBezTo>
                <a:cubicBezTo>
                  <a:pt x="1486806" y="3768032"/>
                  <a:pt x="1485808" y="3763362"/>
                  <a:pt x="1484809" y="3758693"/>
                </a:cubicBezTo>
                <a:cubicBezTo>
                  <a:pt x="1488483" y="3753022"/>
                  <a:pt x="1487486" y="3748350"/>
                  <a:pt x="1486487" y="3743680"/>
                </a:cubicBezTo>
                <a:cubicBezTo>
                  <a:pt x="1494833" y="3737012"/>
                  <a:pt x="1485170" y="3714656"/>
                  <a:pt x="1484853" y="3690303"/>
                </a:cubicBezTo>
                <a:cubicBezTo>
                  <a:pt x="1480182" y="3691301"/>
                  <a:pt x="1480182" y="3691301"/>
                  <a:pt x="1480182" y="3691301"/>
                </a:cubicBezTo>
                <a:cubicBezTo>
                  <a:pt x="1476870" y="3652934"/>
                  <a:pt x="1475552" y="3623910"/>
                  <a:pt x="1478906" y="3593889"/>
                </a:cubicBezTo>
                <a:cubicBezTo>
                  <a:pt x="1477909" y="3589218"/>
                  <a:pt x="1482579" y="3588219"/>
                  <a:pt x="1481582" y="3583549"/>
                </a:cubicBezTo>
                <a:cubicBezTo>
                  <a:pt x="1480585" y="3578879"/>
                  <a:pt x="1480585" y="3578879"/>
                  <a:pt x="1480585" y="3578879"/>
                </a:cubicBezTo>
                <a:cubicBezTo>
                  <a:pt x="1476911" y="3584548"/>
                  <a:pt x="1476911" y="3584548"/>
                  <a:pt x="1476911" y="3584548"/>
                </a:cubicBezTo>
                <a:cubicBezTo>
                  <a:pt x="1474916" y="3575204"/>
                  <a:pt x="1478589" y="3569537"/>
                  <a:pt x="1476591" y="3560194"/>
                </a:cubicBezTo>
                <a:cubicBezTo>
                  <a:pt x="1475594" y="3555524"/>
                  <a:pt x="1480266" y="3554525"/>
                  <a:pt x="1480266" y="3554525"/>
                </a:cubicBezTo>
                <a:cubicBezTo>
                  <a:pt x="1479268" y="3549854"/>
                  <a:pt x="1479268" y="3549854"/>
                  <a:pt x="1474596" y="3550853"/>
                </a:cubicBezTo>
                <a:cubicBezTo>
                  <a:pt x="1473599" y="3546181"/>
                  <a:pt x="1478268" y="3545184"/>
                  <a:pt x="1477271" y="3540513"/>
                </a:cubicBezTo>
                <a:cubicBezTo>
                  <a:pt x="1476274" y="3535841"/>
                  <a:pt x="1475275" y="3531170"/>
                  <a:pt x="1477950" y="3520831"/>
                </a:cubicBezTo>
                <a:cubicBezTo>
                  <a:pt x="1477950" y="3520831"/>
                  <a:pt x="1477950" y="3520831"/>
                  <a:pt x="1476953" y="3516159"/>
                </a:cubicBezTo>
                <a:cubicBezTo>
                  <a:pt x="1475956" y="3511487"/>
                  <a:pt x="1474959" y="3506818"/>
                  <a:pt x="1473959" y="3502146"/>
                </a:cubicBezTo>
                <a:cubicBezTo>
                  <a:pt x="1478631" y="3501149"/>
                  <a:pt x="1478631" y="3501149"/>
                  <a:pt x="1478631" y="3501149"/>
                </a:cubicBezTo>
                <a:cubicBezTo>
                  <a:pt x="1477993" y="3452442"/>
                  <a:pt x="1481029" y="3398067"/>
                  <a:pt x="1485742" y="3328682"/>
                </a:cubicBezTo>
                <a:cubicBezTo>
                  <a:pt x="1485742" y="3328682"/>
                  <a:pt x="1491412" y="3332354"/>
                  <a:pt x="1490413" y="3327685"/>
                </a:cubicBezTo>
                <a:cubicBezTo>
                  <a:pt x="1492409" y="3337025"/>
                  <a:pt x="1488735" y="3342694"/>
                  <a:pt x="1490732" y="3352037"/>
                </a:cubicBezTo>
                <a:cubicBezTo>
                  <a:pt x="1491730" y="3356707"/>
                  <a:pt x="1488056" y="3362377"/>
                  <a:pt x="1492048" y="3381061"/>
                </a:cubicBezTo>
                <a:cubicBezTo>
                  <a:pt x="1490370" y="3396071"/>
                  <a:pt x="1488692" y="3411082"/>
                  <a:pt x="1488015" y="3430765"/>
                </a:cubicBezTo>
                <a:cubicBezTo>
                  <a:pt x="1488651" y="3479470"/>
                  <a:pt x="1485616" y="3533845"/>
                  <a:pt x="1496593" y="3585226"/>
                </a:cubicBezTo>
                <a:cubicBezTo>
                  <a:pt x="1496593" y="3585226"/>
                  <a:pt x="1492920" y="3590896"/>
                  <a:pt x="1492920" y="3590896"/>
                </a:cubicBezTo>
                <a:cubicBezTo>
                  <a:pt x="1493920" y="3595566"/>
                  <a:pt x="1493920" y="3595566"/>
                  <a:pt x="1494916" y="3600237"/>
                </a:cubicBezTo>
                <a:cubicBezTo>
                  <a:pt x="1491242" y="3605906"/>
                  <a:pt x="1492240" y="3610578"/>
                  <a:pt x="1493239" y="3615248"/>
                </a:cubicBezTo>
                <a:cubicBezTo>
                  <a:pt x="1497910" y="3614251"/>
                  <a:pt x="1497910" y="3614251"/>
                  <a:pt x="1496911" y="3609580"/>
                </a:cubicBezTo>
                <a:cubicBezTo>
                  <a:pt x="1498908" y="3618921"/>
                  <a:pt x="1499906" y="3623594"/>
                  <a:pt x="1495235" y="3624591"/>
                </a:cubicBezTo>
                <a:cubicBezTo>
                  <a:pt x="1496232" y="3629262"/>
                  <a:pt x="1497229" y="3633932"/>
                  <a:pt x="1498229" y="3638603"/>
                </a:cubicBezTo>
                <a:cubicBezTo>
                  <a:pt x="1502899" y="3637605"/>
                  <a:pt x="1502899" y="3637605"/>
                  <a:pt x="1501903" y="3632933"/>
                </a:cubicBezTo>
                <a:cubicBezTo>
                  <a:pt x="1505575" y="3627266"/>
                  <a:pt x="1504577" y="3622595"/>
                  <a:pt x="1504577" y="3622595"/>
                </a:cubicBezTo>
                <a:cubicBezTo>
                  <a:pt x="1502582" y="3613252"/>
                  <a:pt x="1501584" y="3608581"/>
                  <a:pt x="1500585" y="3603911"/>
                </a:cubicBezTo>
                <a:cubicBezTo>
                  <a:pt x="1500585" y="3603911"/>
                  <a:pt x="1504258" y="3598241"/>
                  <a:pt x="1504258" y="3598241"/>
                </a:cubicBezTo>
                <a:cubicBezTo>
                  <a:pt x="1505255" y="3602912"/>
                  <a:pt x="1509927" y="3601915"/>
                  <a:pt x="1508929" y="3597243"/>
                </a:cubicBezTo>
                <a:cubicBezTo>
                  <a:pt x="1508929" y="3597243"/>
                  <a:pt x="1508929" y="3597243"/>
                  <a:pt x="1507930" y="3592574"/>
                </a:cubicBezTo>
                <a:cubicBezTo>
                  <a:pt x="1507930" y="3592574"/>
                  <a:pt x="1506933" y="3587901"/>
                  <a:pt x="1506933" y="3587901"/>
                </a:cubicBezTo>
                <a:cubicBezTo>
                  <a:pt x="1505936" y="3583231"/>
                  <a:pt x="1501265" y="3584228"/>
                  <a:pt x="1500267" y="3579558"/>
                </a:cubicBezTo>
                <a:cubicBezTo>
                  <a:pt x="1500267" y="3579558"/>
                  <a:pt x="1499268" y="3574887"/>
                  <a:pt x="1499268" y="3574887"/>
                </a:cubicBezTo>
                <a:cubicBezTo>
                  <a:pt x="1499268" y="3574887"/>
                  <a:pt x="1498270" y="3570216"/>
                  <a:pt x="1498270" y="3570216"/>
                </a:cubicBezTo>
                <a:cubicBezTo>
                  <a:pt x="1496273" y="3560873"/>
                  <a:pt x="1498950" y="3550533"/>
                  <a:pt x="1497951" y="3545863"/>
                </a:cubicBezTo>
                <a:cubicBezTo>
                  <a:pt x="1496953" y="3541192"/>
                  <a:pt x="1499629" y="3530852"/>
                  <a:pt x="1502303" y="3520512"/>
                </a:cubicBezTo>
                <a:lnTo>
                  <a:pt x="1503052" y="3524015"/>
                </a:lnTo>
                <a:cubicBezTo>
                  <a:pt x="1503302" y="3525183"/>
                  <a:pt x="1503302" y="3525183"/>
                  <a:pt x="1503302" y="3525183"/>
                </a:cubicBezTo>
                <a:cubicBezTo>
                  <a:pt x="1503302" y="3525183"/>
                  <a:pt x="1504300" y="3529853"/>
                  <a:pt x="1504300" y="3529853"/>
                </a:cubicBezTo>
                <a:cubicBezTo>
                  <a:pt x="1504300" y="3529853"/>
                  <a:pt x="1507974" y="3524184"/>
                  <a:pt x="1507974" y="3524184"/>
                </a:cubicBezTo>
                <a:cubicBezTo>
                  <a:pt x="1504979" y="3510172"/>
                  <a:pt x="1504979" y="3510172"/>
                  <a:pt x="1504979" y="3510172"/>
                </a:cubicBezTo>
                <a:cubicBezTo>
                  <a:pt x="1504979" y="3510172"/>
                  <a:pt x="1503981" y="3505501"/>
                  <a:pt x="1502984" y="3500831"/>
                </a:cubicBezTo>
                <a:cubicBezTo>
                  <a:pt x="1511010" y="3469809"/>
                  <a:pt x="1512685" y="3454799"/>
                  <a:pt x="1505701" y="3422101"/>
                </a:cubicBezTo>
                <a:cubicBezTo>
                  <a:pt x="1505701" y="3422101"/>
                  <a:pt x="1504702" y="3417432"/>
                  <a:pt x="1504702" y="3417432"/>
                </a:cubicBezTo>
                <a:cubicBezTo>
                  <a:pt x="1507378" y="3407090"/>
                  <a:pt x="1510053" y="3396751"/>
                  <a:pt x="1513725" y="3391082"/>
                </a:cubicBezTo>
                <a:cubicBezTo>
                  <a:pt x="1506062" y="3378068"/>
                  <a:pt x="1515402" y="3376070"/>
                  <a:pt x="1517081" y="3361059"/>
                </a:cubicBezTo>
                <a:cubicBezTo>
                  <a:pt x="1523110" y="3320699"/>
                  <a:pt x="1522473" y="3271993"/>
                  <a:pt x="1537845" y="3229635"/>
                </a:cubicBezTo>
                <a:lnTo>
                  <a:pt x="1537470" y="3237096"/>
                </a:lnTo>
                <a:lnTo>
                  <a:pt x="1536167" y="3244645"/>
                </a:lnTo>
                <a:cubicBezTo>
                  <a:pt x="1536167" y="3244645"/>
                  <a:pt x="1536836" y="3242059"/>
                  <a:pt x="1537380" y="3238891"/>
                </a:cubicBezTo>
                <a:lnTo>
                  <a:pt x="1537470" y="3237096"/>
                </a:lnTo>
                <a:lnTo>
                  <a:pt x="1547897" y="3176681"/>
                </a:lnTo>
                <a:lnTo>
                  <a:pt x="1545573" y="3277555"/>
                </a:lnTo>
                <a:cubicBezTo>
                  <a:pt x="1546668" y="3464676"/>
                  <a:pt x="1564032" y="3649179"/>
                  <a:pt x="1597367" y="3833692"/>
                </a:cubicBezTo>
                <a:cubicBezTo>
                  <a:pt x="1599024" y="3841449"/>
                  <a:pt x="1600268" y="3847267"/>
                  <a:pt x="1601925" y="3855026"/>
                </a:cubicBezTo>
                <a:cubicBezTo>
                  <a:pt x="1621187" y="3840769"/>
                  <a:pt x="1613581" y="3824145"/>
                  <a:pt x="1610266" y="3808629"/>
                </a:cubicBezTo>
                <a:cubicBezTo>
                  <a:pt x="1558492" y="3537815"/>
                  <a:pt x="1552907" y="3274371"/>
                  <a:pt x="1591906" y="3017877"/>
                </a:cubicBezTo>
                <a:lnTo>
                  <a:pt x="1617063" y="2889971"/>
                </a:lnTo>
                <a:lnTo>
                  <a:pt x="1617864" y="2892622"/>
                </a:lnTo>
                <a:cubicBezTo>
                  <a:pt x="1618030" y="2896252"/>
                  <a:pt x="1618778" y="2899754"/>
                  <a:pt x="1623449" y="2898755"/>
                </a:cubicBezTo>
                <a:cubicBezTo>
                  <a:pt x="1627462" y="2883247"/>
                  <a:pt x="1623709" y="2882826"/>
                  <a:pt x="1621000" y="2881573"/>
                </a:cubicBezTo>
                <a:lnTo>
                  <a:pt x="1619374" y="2878224"/>
                </a:lnTo>
                <a:lnTo>
                  <a:pt x="1620680" y="2871580"/>
                </a:lnTo>
                <a:lnTo>
                  <a:pt x="1624809" y="2859392"/>
                </a:lnTo>
                <a:cubicBezTo>
                  <a:pt x="1624809" y="2859392"/>
                  <a:pt x="1625807" y="2864063"/>
                  <a:pt x="1626805" y="2868734"/>
                </a:cubicBezTo>
                <a:cubicBezTo>
                  <a:pt x="1637504" y="2827374"/>
                  <a:pt x="1654871" y="2794358"/>
                  <a:pt x="1653555" y="2765334"/>
                </a:cubicBezTo>
                <a:cubicBezTo>
                  <a:pt x="1653555" y="2765334"/>
                  <a:pt x="1655550" y="2774676"/>
                  <a:pt x="1659225" y="2769008"/>
                </a:cubicBezTo>
                <a:cubicBezTo>
                  <a:pt x="1653237" y="2740980"/>
                  <a:pt x="1672600" y="2717308"/>
                  <a:pt x="1687292" y="2694632"/>
                </a:cubicBezTo>
                <a:cubicBezTo>
                  <a:pt x="1689650" y="2659938"/>
                  <a:pt x="1703343" y="2632592"/>
                  <a:pt x="1721709" y="2604247"/>
                </a:cubicBezTo>
                <a:cubicBezTo>
                  <a:pt x="1735404" y="2576901"/>
                  <a:pt x="1754767" y="2553227"/>
                  <a:pt x="1765467" y="2511867"/>
                </a:cubicBezTo>
                <a:cubicBezTo>
                  <a:pt x="1770138" y="2510869"/>
                  <a:pt x="1770138" y="2510869"/>
                  <a:pt x="1770138" y="2510869"/>
                </a:cubicBezTo>
                <a:cubicBezTo>
                  <a:pt x="1767464" y="2521209"/>
                  <a:pt x="1767464" y="2521209"/>
                  <a:pt x="1767464" y="2521209"/>
                </a:cubicBezTo>
                <a:cubicBezTo>
                  <a:pt x="1767464" y="2521209"/>
                  <a:pt x="1767464" y="2521209"/>
                  <a:pt x="1772134" y="2520212"/>
                </a:cubicBezTo>
                <a:cubicBezTo>
                  <a:pt x="1771136" y="2515541"/>
                  <a:pt x="1771136" y="2515541"/>
                  <a:pt x="1771136" y="2515541"/>
                </a:cubicBezTo>
                <a:cubicBezTo>
                  <a:pt x="1774810" y="2509871"/>
                  <a:pt x="1774810" y="2509871"/>
                  <a:pt x="1774810" y="2509871"/>
                </a:cubicBezTo>
                <a:cubicBezTo>
                  <a:pt x="1778482" y="2504202"/>
                  <a:pt x="1784831" y="2488195"/>
                  <a:pt x="1792178" y="2476856"/>
                </a:cubicBezTo>
                <a:cubicBezTo>
                  <a:pt x="1791179" y="2472185"/>
                  <a:pt x="1786509" y="2473183"/>
                  <a:pt x="1790180" y="2467514"/>
                </a:cubicBezTo>
                <a:cubicBezTo>
                  <a:pt x="1790180" y="2467514"/>
                  <a:pt x="1789183" y="2462842"/>
                  <a:pt x="1793854" y="2461845"/>
                </a:cubicBezTo>
                <a:cubicBezTo>
                  <a:pt x="1793854" y="2461845"/>
                  <a:pt x="1790180" y="2467514"/>
                  <a:pt x="1795850" y="2471187"/>
                </a:cubicBezTo>
                <a:cubicBezTo>
                  <a:pt x="1798526" y="2460847"/>
                  <a:pt x="1797527" y="2456176"/>
                  <a:pt x="1801201" y="2450507"/>
                </a:cubicBezTo>
                <a:cubicBezTo>
                  <a:pt x="1801201" y="2450507"/>
                  <a:pt x="1801201" y="2450507"/>
                  <a:pt x="1802198" y="2455177"/>
                </a:cubicBezTo>
                <a:cubicBezTo>
                  <a:pt x="1803197" y="2459849"/>
                  <a:pt x="1803197" y="2459849"/>
                  <a:pt x="1803197" y="2459849"/>
                </a:cubicBezTo>
                <a:cubicBezTo>
                  <a:pt x="1803197" y="2459849"/>
                  <a:pt x="1807868" y="2458850"/>
                  <a:pt x="1807868" y="2458850"/>
                </a:cubicBezTo>
                <a:cubicBezTo>
                  <a:pt x="1807868" y="2458850"/>
                  <a:pt x="1806871" y="2454180"/>
                  <a:pt x="1806871" y="2454180"/>
                </a:cubicBezTo>
                <a:cubicBezTo>
                  <a:pt x="1810542" y="2448511"/>
                  <a:pt x="1805872" y="2449510"/>
                  <a:pt x="1804873" y="2444837"/>
                </a:cubicBezTo>
                <a:cubicBezTo>
                  <a:pt x="1803876" y="2440166"/>
                  <a:pt x="1808546" y="2439168"/>
                  <a:pt x="1807549" y="2434499"/>
                </a:cubicBezTo>
                <a:cubicBezTo>
                  <a:pt x="1808546" y="2439168"/>
                  <a:pt x="1813219" y="2438170"/>
                  <a:pt x="1812220" y="2433500"/>
                </a:cubicBezTo>
                <a:cubicBezTo>
                  <a:pt x="1815894" y="2427831"/>
                  <a:pt x="1815894" y="2427831"/>
                  <a:pt x="1815894" y="2427831"/>
                </a:cubicBezTo>
                <a:cubicBezTo>
                  <a:pt x="1815894" y="2427831"/>
                  <a:pt x="1814895" y="2423160"/>
                  <a:pt x="1814895" y="2423160"/>
                </a:cubicBezTo>
                <a:cubicBezTo>
                  <a:pt x="1818568" y="2417492"/>
                  <a:pt x="1817570" y="2412820"/>
                  <a:pt x="1822240" y="2411823"/>
                </a:cubicBezTo>
                <a:lnTo>
                  <a:pt x="1825914" y="2406152"/>
                </a:lnTo>
                <a:lnTo>
                  <a:pt x="1826913" y="2410824"/>
                </a:lnTo>
                <a:cubicBezTo>
                  <a:pt x="1830586" y="2405155"/>
                  <a:pt x="1830586" y="2405155"/>
                  <a:pt x="1830586" y="2405155"/>
                </a:cubicBezTo>
                <a:cubicBezTo>
                  <a:pt x="1829587" y="2400485"/>
                  <a:pt x="1834258" y="2399486"/>
                  <a:pt x="1833261" y="2394815"/>
                </a:cubicBezTo>
                <a:cubicBezTo>
                  <a:pt x="1838929" y="2398489"/>
                  <a:pt x="1841605" y="2388148"/>
                  <a:pt x="1845277" y="2382479"/>
                </a:cubicBezTo>
                <a:cubicBezTo>
                  <a:pt x="1847273" y="2391822"/>
                  <a:pt x="1854620" y="2380483"/>
                  <a:pt x="1851945" y="2390824"/>
                </a:cubicBezTo>
                <a:cubicBezTo>
                  <a:pt x="1861966" y="2369146"/>
                  <a:pt x="1861966" y="2369146"/>
                  <a:pt x="1861966" y="2369146"/>
                </a:cubicBezTo>
                <a:cubicBezTo>
                  <a:pt x="1861966" y="2369146"/>
                  <a:pt x="1866636" y="2368147"/>
                  <a:pt x="1866636" y="2368147"/>
                </a:cubicBezTo>
                <a:cubicBezTo>
                  <a:pt x="1867635" y="2372820"/>
                  <a:pt x="1867635" y="2372820"/>
                  <a:pt x="1867635" y="2372820"/>
                </a:cubicBezTo>
                <a:cubicBezTo>
                  <a:pt x="1863962" y="2378487"/>
                  <a:pt x="1863962" y="2378487"/>
                  <a:pt x="1863962" y="2378487"/>
                </a:cubicBezTo>
                <a:cubicBezTo>
                  <a:pt x="1860289" y="2384157"/>
                  <a:pt x="1860289" y="2384157"/>
                  <a:pt x="1864960" y="2383159"/>
                </a:cubicBezTo>
                <a:cubicBezTo>
                  <a:pt x="1864960" y="2383159"/>
                  <a:pt x="1864960" y="2383159"/>
                  <a:pt x="1869631" y="2382161"/>
                </a:cubicBezTo>
                <a:cubicBezTo>
                  <a:pt x="1868632" y="2377489"/>
                  <a:pt x="1868632" y="2377489"/>
                  <a:pt x="1868632" y="2377489"/>
                </a:cubicBezTo>
                <a:cubicBezTo>
                  <a:pt x="1872306" y="2371821"/>
                  <a:pt x="1872306" y="2371821"/>
                  <a:pt x="1872306" y="2371821"/>
                </a:cubicBezTo>
                <a:cubicBezTo>
                  <a:pt x="1871309" y="2367149"/>
                  <a:pt x="1871309" y="2367149"/>
                  <a:pt x="1870310" y="2362478"/>
                </a:cubicBezTo>
                <a:cubicBezTo>
                  <a:pt x="1870310" y="2362478"/>
                  <a:pt x="1865639" y="2363477"/>
                  <a:pt x="1865639" y="2363477"/>
                </a:cubicBezTo>
                <a:cubicBezTo>
                  <a:pt x="1874662" y="2337128"/>
                  <a:pt x="1874662" y="2337128"/>
                  <a:pt x="1877339" y="2326787"/>
                </a:cubicBezTo>
                <a:cubicBezTo>
                  <a:pt x="1869991" y="2338127"/>
                  <a:pt x="1868993" y="2333455"/>
                  <a:pt x="1864323" y="2334453"/>
                </a:cubicBezTo>
                <a:cubicBezTo>
                  <a:pt x="1867996" y="2328783"/>
                  <a:pt x="1871668" y="2323114"/>
                  <a:pt x="1875342" y="2317445"/>
                </a:cubicBezTo>
                <a:cubicBezTo>
                  <a:pt x="1879015" y="2311777"/>
                  <a:pt x="1882688" y="2306108"/>
                  <a:pt x="1886360" y="2300440"/>
                </a:cubicBezTo>
                <a:cubicBezTo>
                  <a:pt x="1890034" y="2294769"/>
                  <a:pt x="1889037" y="2290099"/>
                  <a:pt x="1893707" y="2289102"/>
                </a:cubicBezTo>
                <a:cubicBezTo>
                  <a:pt x="1893707" y="2289102"/>
                  <a:pt x="1894705" y="2293772"/>
                  <a:pt x="1895703" y="2298443"/>
                </a:cubicBezTo>
                <a:cubicBezTo>
                  <a:pt x="1905725" y="2276764"/>
                  <a:pt x="1905725" y="2276764"/>
                  <a:pt x="1905725" y="2276764"/>
                </a:cubicBezTo>
                <a:cubicBezTo>
                  <a:pt x="1910394" y="2275767"/>
                  <a:pt x="1910394" y="2275767"/>
                  <a:pt x="1910394" y="2275767"/>
                </a:cubicBezTo>
                <a:cubicBezTo>
                  <a:pt x="1911393" y="2280438"/>
                  <a:pt x="1911393" y="2280438"/>
                  <a:pt x="1912391" y="2285110"/>
                </a:cubicBezTo>
                <a:cubicBezTo>
                  <a:pt x="1917063" y="2284111"/>
                  <a:pt x="1917063" y="2284111"/>
                  <a:pt x="1917063" y="2284111"/>
                </a:cubicBezTo>
                <a:cubicBezTo>
                  <a:pt x="1917063" y="2284111"/>
                  <a:pt x="1916065" y="2279441"/>
                  <a:pt x="1916065" y="2279441"/>
                </a:cubicBezTo>
                <a:cubicBezTo>
                  <a:pt x="1920736" y="2278443"/>
                  <a:pt x="1920736" y="2278443"/>
                  <a:pt x="1920736" y="2278443"/>
                </a:cubicBezTo>
                <a:cubicBezTo>
                  <a:pt x="1919737" y="2273771"/>
                  <a:pt x="1919737" y="2273771"/>
                  <a:pt x="1918740" y="2269100"/>
                </a:cubicBezTo>
                <a:cubicBezTo>
                  <a:pt x="1918740" y="2269100"/>
                  <a:pt x="1918740" y="2269100"/>
                  <a:pt x="1922414" y="2263431"/>
                </a:cubicBezTo>
                <a:cubicBezTo>
                  <a:pt x="1922414" y="2263431"/>
                  <a:pt x="1922414" y="2263431"/>
                  <a:pt x="1926085" y="2257763"/>
                </a:cubicBezTo>
                <a:cubicBezTo>
                  <a:pt x="1926085" y="2257763"/>
                  <a:pt x="1930756" y="2256764"/>
                  <a:pt x="1930756" y="2256764"/>
                </a:cubicBezTo>
                <a:cubicBezTo>
                  <a:pt x="1930756" y="2256764"/>
                  <a:pt x="1931755" y="2261436"/>
                  <a:pt x="1931755" y="2261436"/>
                </a:cubicBezTo>
                <a:cubicBezTo>
                  <a:pt x="1928081" y="2267104"/>
                  <a:pt x="1929080" y="2271775"/>
                  <a:pt x="1929080" y="2271775"/>
                </a:cubicBezTo>
                <a:cubicBezTo>
                  <a:pt x="1924410" y="2272774"/>
                  <a:pt x="1925407" y="2277444"/>
                  <a:pt x="1926405" y="2282115"/>
                </a:cubicBezTo>
                <a:cubicBezTo>
                  <a:pt x="1930077" y="2276446"/>
                  <a:pt x="1930077" y="2276446"/>
                  <a:pt x="1934748" y="2275449"/>
                </a:cubicBezTo>
                <a:cubicBezTo>
                  <a:pt x="1937424" y="2265107"/>
                  <a:pt x="1936426" y="2260438"/>
                  <a:pt x="1940099" y="2254769"/>
                </a:cubicBezTo>
                <a:cubicBezTo>
                  <a:pt x="1940099" y="2254769"/>
                  <a:pt x="1939100" y="2250098"/>
                  <a:pt x="1939100" y="2250098"/>
                </a:cubicBezTo>
                <a:cubicBezTo>
                  <a:pt x="1942774" y="2244429"/>
                  <a:pt x="1941777" y="2239758"/>
                  <a:pt x="1940779" y="2235086"/>
                </a:cubicBezTo>
                <a:cubicBezTo>
                  <a:pt x="1945449" y="2234089"/>
                  <a:pt x="1945449" y="2234089"/>
                  <a:pt x="1945449" y="2234089"/>
                </a:cubicBezTo>
                <a:cubicBezTo>
                  <a:pt x="1956468" y="2217082"/>
                  <a:pt x="1975833" y="2193408"/>
                  <a:pt x="1985855" y="2171731"/>
                </a:cubicBezTo>
                <a:cubicBezTo>
                  <a:pt x="1985855" y="2171731"/>
                  <a:pt x="1989527" y="2166061"/>
                  <a:pt x="1989527" y="2166061"/>
                </a:cubicBezTo>
                <a:cubicBezTo>
                  <a:pt x="1989527" y="2166061"/>
                  <a:pt x="1994197" y="2165063"/>
                  <a:pt x="1993200" y="2160392"/>
                </a:cubicBezTo>
                <a:cubicBezTo>
                  <a:pt x="1997871" y="2159393"/>
                  <a:pt x="1996872" y="2154724"/>
                  <a:pt x="2000546" y="2149055"/>
                </a:cubicBezTo>
                <a:cubicBezTo>
                  <a:pt x="2000546" y="2149055"/>
                  <a:pt x="2004219" y="2143386"/>
                  <a:pt x="2004219" y="2143386"/>
                </a:cubicBezTo>
                <a:cubicBezTo>
                  <a:pt x="2007891" y="2137717"/>
                  <a:pt x="2011565" y="2132049"/>
                  <a:pt x="2015238" y="2126379"/>
                </a:cubicBezTo>
                <a:cubicBezTo>
                  <a:pt x="2019909" y="2125381"/>
                  <a:pt x="2023582" y="2119712"/>
                  <a:pt x="2022584" y="2115041"/>
                </a:cubicBezTo>
                <a:cubicBezTo>
                  <a:pt x="2027256" y="2114043"/>
                  <a:pt x="2027256" y="2114043"/>
                  <a:pt x="2027256" y="2114043"/>
                </a:cubicBezTo>
                <a:cubicBezTo>
                  <a:pt x="2030930" y="2108374"/>
                  <a:pt x="2040950" y="2086695"/>
                  <a:pt x="2057639" y="2073362"/>
                </a:cubicBezTo>
                <a:cubicBezTo>
                  <a:pt x="2058976" y="2068192"/>
                  <a:pt x="2064486" y="2059689"/>
                  <a:pt x="2070330" y="2049893"/>
                </a:cubicBezTo>
                <a:lnTo>
                  <a:pt x="2084675" y="2019414"/>
                </a:lnTo>
                <a:lnTo>
                  <a:pt x="2085251" y="2026039"/>
                </a:lnTo>
                <a:cubicBezTo>
                  <a:pt x="2087737" y="2037676"/>
                  <a:pt x="2077757" y="2047919"/>
                  <a:pt x="2069717" y="2057748"/>
                </a:cubicBezTo>
                <a:cubicBezTo>
                  <a:pt x="2017728" y="2127663"/>
                  <a:pt x="1974742" y="2201739"/>
                  <a:pt x="1934524" y="2279281"/>
                </a:cubicBezTo>
                <a:cubicBezTo>
                  <a:pt x="1930361" y="2288281"/>
                  <a:pt x="1909160" y="2302950"/>
                  <a:pt x="1942264" y="2306017"/>
                </a:cubicBezTo>
                <a:cubicBezTo>
                  <a:pt x="1960962" y="2308106"/>
                  <a:pt x="1944468" y="2325825"/>
                  <a:pt x="1939891" y="2332886"/>
                </a:cubicBezTo>
                <a:cubicBezTo>
                  <a:pt x="1849193" y="2506383"/>
                  <a:pt x="1784668" y="2688482"/>
                  <a:pt x="1744379" y="2879600"/>
                </a:cubicBezTo>
                <a:cubicBezTo>
                  <a:pt x="1692415" y="3129990"/>
                  <a:pt x="1689487" y="3382073"/>
                  <a:pt x="1717309" y="3635697"/>
                </a:cubicBezTo>
                <a:cubicBezTo>
                  <a:pt x="1717724" y="3637636"/>
                  <a:pt x="1718552" y="3641516"/>
                  <a:pt x="1724502" y="3650384"/>
                </a:cubicBezTo>
                <a:cubicBezTo>
                  <a:pt x="1752970" y="3536823"/>
                  <a:pt x="1709128" y="3426545"/>
                  <a:pt x="1738840" y="3318804"/>
                </a:cubicBezTo>
                <a:cubicBezTo>
                  <a:pt x="1737957" y="3400107"/>
                  <a:pt x="1779048" y="3478528"/>
                  <a:pt x="1762235" y="3561205"/>
                </a:cubicBezTo>
                <a:cubicBezTo>
                  <a:pt x="1759459" y="3571939"/>
                  <a:pt x="1758032" y="3581877"/>
                  <a:pt x="1759082" y="3591538"/>
                </a:cubicBezTo>
                <a:lnTo>
                  <a:pt x="1769723" y="3617611"/>
                </a:lnTo>
                <a:lnTo>
                  <a:pt x="1769321" y="3612476"/>
                </a:lnTo>
                <a:cubicBezTo>
                  <a:pt x="1768377" y="3343615"/>
                  <a:pt x="1773244" y="3074852"/>
                  <a:pt x="1833782" y="2810787"/>
                </a:cubicBezTo>
                <a:cubicBezTo>
                  <a:pt x="1865196" y="2671762"/>
                  <a:pt x="1915310" y="2539207"/>
                  <a:pt x="1970873" y="2408113"/>
                </a:cubicBezTo>
                <a:cubicBezTo>
                  <a:pt x="1988730" y="2363264"/>
                  <a:pt x="2010672" y="2319508"/>
                  <a:pt x="2031252" y="2275389"/>
                </a:cubicBezTo>
                <a:cubicBezTo>
                  <a:pt x="2040446" y="2257416"/>
                  <a:pt x="2051370" y="2238445"/>
                  <a:pt x="2065646" y="2223293"/>
                </a:cubicBezTo>
                <a:cubicBezTo>
                  <a:pt x="2085835" y="2202426"/>
                  <a:pt x="2098581" y="2176645"/>
                  <a:pt x="2102160" y="2146947"/>
                </a:cubicBezTo>
                <a:cubicBezTo>
                  <a:pt x="2103817" y="2129872"/>
                  <a:pt x="2111187" y="2118708"/>
                  <a:pt x="2129354" y="2116277"/>
                </a:cubicBezTo>
                <a:cubicBezTo>
                  <a:pt x="2150611" y="2113214"/>
                  <a:pt x="2162799" y="2100422"/>
                  <a:pt x="2168272" y="2079992"/>
                </a:cubicBezTo>
                <a:cubicBezTo>
                  <a:pt x="2176666" y="2048665"/>
                  <a:pt x="2195226" y="2022981"/>
                  <a:pt x="2217506" y="1999754"/>
                </a:cubicBezTo>
                <a:cubicBezTo>
                  <a:pt x="2256156" y="1959018"/>
                  <a:pt x="2296168" y="1918645"/>
                  <a:pt x="2332460" y="1875815"/>
                </a:cubicBezTo>
                <a:cubicBezTo>
                  <a:pt x="2437515" y="1750682"/>
                  <a:pt x="2572408" y="1661282"/>
                  <a:pt x="2704943" y="1569790"/>
                </a:cubicBezTo>
                <a:cubicBezTo>
                  <a:pt x="2789027" y="1512030"/>
                  <a:pt x="2871749" y="1453905"/>
                  <a:pt x="2964173" y="1408599"/>
                </a:cubicBezTo>
                <a:cubicBezTo>
                  <a:pt x="2970715" y="1405972"/>
                  <a:pt x="2977624" y="1401982"/>
                  <a:pt x="2984167" y="1399357"/>
                </a:cubicBezTo>
                <a:cubicBezTo>
                  <a:pt x="2995889" y="1393739"/>
                  <a:pt x="3004328" y="1400380"/>
                  <a:pt x="3008948" y="1410376"/>
                </a:cubicBezTo>
                <a:cubicBezTo>
                  <a:pt x="3013203" y="1421736"/>
                  <a:pt x="3003936" y="1423631"/>
                  <a:pt x="2995666" y="1427255"/>
                </a:cubicBezTo>
                <a:cubicBezTo>
                  <a:pt x="2947411" y="1449362"/>
                  <a:pt x="2899789" y="1474555"/>
                  <a:pt x="2856153" y="1506659"/>
                </a:cubicBezTo>
                <a:cubicBezTo>
                  <a:pt x="2848880" y="1512010"/>
                  <a:pt x="2840247" y="1516995"/>
                  <a:pt x="2836329" y="1526166"/>
                </a:cubicBezTo>
                <a:cubicBezTo>
                  <a:pt x="2835965" y="1527527"/>
                  <a:pt x="2833508" y="1531248"/>
                  <a:pt x="2834871" y="1531611"/>
                </a:cubicBezTo>
                <a:cubicBezTo>
                  <a:pt x="2836864" y="1535067"/>
                  <a:pt x="2838957" y="1532707"/>
                  <a:pt x="2839687" y="1529983"/>
                </a:cubicBezTo>
                <a:cubicBezTo>
                  <a:pt x="2929020" y="1485309"/>
                  <a:pt x="3015366" y="1435454"/>
                  <a:pt x="3105334" y="1393869"/>
                </a:cubicBezTo>
                <a:cubicBezTo>
                  <a:pt x="3133597" y="1381004"/>
                  <a:pt x="3161494" y="1369500"/>
                  <a:pt x="3190120" y="1355273"/>
                </a:cubicBezTo>
                <a:cubicBezTo>
                  <a:pt x="3193392" y="1353961"/>
                  <a:pt x="3197253" y="1353171"/>
                  <a:pt x="3200753" y="1351005"/>
                </a:cubicBezTo>
                <a:lnTo>
                  <a:pt x="3205367" y="1344182"/>
                </a:lnTo>
                <a:lnTo>
                  <a:pt x="3191596" y="1347596"/>
                </a:lnTo>
                <a:lnTo>
                  <a:pt x="3208716" y="1339231"/>
                </a:lnTo>
                <a:lnTo>
                  <a:pt x="3209214" y="1338493"/>
                </a:lnTo>
                <a:cubicBezTo>
                  <a:pt x="3157701" y="1350967"/>
                  <a:pt x="3114333" y="1387521"/>
                  <a:pt x="3058956" y="1365383"/>
                </a:cubicBezTo>
                <a:cubicBezTo>
                  <a:pt x="3107759" y="1341234"/>
                  <a:pt x="3157098" y="1319510"/>
                  <a:pt x="3207049" y="1300185"/>
                </a:cubicBezTo>
                <a:lnTo>
                  <a:pt x="3244299" y="1287715"/>
                </a:lnTo>
                <a:lnTo>
                  <a:pt x="3186359" y="1304100"/>
                </a:lnTo>
                <a:cubicBezTo>
                  <a:pt x="3129003" y="1320412"/>
                  <a:pt x="3072475" y="1340600"/>
                  <a:pt x="3018716" y="1364251"/>
                </a:cubicBezTo>
                <a:cubicBezTo>
                  <a:pt x="2962603" y="1386380"/>
                  <a:pt x="2911611" y="1413497"/>
                  <a:pt x="2856327" y="1439503"/>
                </a:cubicBezTo>
                <a:cubicBezTo>
                  <a:pt x="2851074" y="1424403"/>
                  <a:pt x="2869357" y="1424553"/>
                  <a:pt x="2869223" y="1414441"/>
                </a:cubicBezTo>
                <a:cubicBezTo>
                  <a:pt x="2866871" y="1412916"/>
                  <a:pt x="2864517" y="1411392"/>
                  <a:pt x="2862577" y="1411805"/>
                </a:cubicBezTo>
                <a:cubicBezTo>
                  <a:pt x="2823787" y="1420092"/>
                  <a:pt x="2790949" y="1437247"/>
                  <a:pt x="2756585" y="1456757"/>
                </a:cubicBezTo>
                <a:cubicBezTo>
                  <a:pt x="2653905" y="1517224"/>
                  <a:pt x="2556349" y="1582679"/>
                  <a:pt x="2462803" y="1657418"/>
                </a:cubicBezTo>
                <a:cubicBezTo>
                  <a:pt x="2442013" y="1674026"/>
                  <a:pt x="2420397" y="1686755"/>
                  <a:pt x="2392001" y="1686740"/>
                </a:cubicBezTo>
                <a:cubicBezTo>
                  <a:pt x="2365959" y="1688247"/>
                  <a:pt x="2348354" y="1710258"/>
                  <a:pt x="2329505" y="1726455"/>
                </a:cubicBezTo>
                <a:cubicBezTo>
                  <a:pt x="2313151" y="1740088"/>
                  <a:pt x="2296280" y="1751296"/>
                  <a:pt x="2277611" y="1758833"/>
                </a:cubicBezTo>
                <a:lnTo>
                  <a:pt x="2266239" y="1762069"/>
                </a:lnTo>
                <a:lnTo>
                  <a:pt x="2282854" y="1744404"/>
                </a:lnTo>
                <a:cubicBezTo>
                  <a:pt x="2311061" y="1716399"/>
                  <a:pt x="2341603" y="1687893"/>
                  <a:pt x="2374481" y="1658891"/>
                </a:cubicBezTo>
                <a:cubicBezTo>
                  <a:pt x="2407856" y="1632224"/>
                  <a:pt x="2470936" y="1584557"/>
                  <a:pt x="2515332" y="1540883"/>
                </a:cubicBezTo>
                <a:cubicBezTo>
                  <a:pt x="2563719" y="1515893"/>
                  <a:pt x="2608115" y="1472217"/>
                  <a:pt x="2663850" y="1435891"/>
                </a:cubicBezTo>
                <a:cubicBezTo>
                  <a:pt x="2667523" y="1430220"/>
                  <a:pt x="2673191" y="1433894"/>
                  <a:pt x="2681537" y="1427227"/>
                </a:cubicBezTo>
                <a:cubicBezTo>
                  <a:pt x="2776315" y="1367905"/>
                  <a:pt x="2881435" y="1311257"/>
                  <a:pt x="2987551" y="1259281"/>
                </a:cubicBezTo>
                <a:cubicBezTo>
                  <a:pt x="3041109" y="1235627"/>
                  <a:pt x="3095166" y="1214310"/>
                  <a:pt x="3149720" y="1195329"/>
                </a:cubicBezTo>
                <a:lnTo>
                  <a:pt x="3259829" y="1162036"/>
                </a:lnTo>
                <a:lnTo>
                  <a:pt x="3210739" y="1178017"/>
                </a:lnTo>
                <a:cubicBezTo>
                  <a:pt x="3193848" y="1184679"/>
                  <a:pt x="3178247" y="1191675"/>
                  <a:pt x="3169403" y="1196006"/>
                </a:cubicBezTo>
                <a:cubicBezTo>
                  <a:pt x="3164732" y="1197005"/>
                  <a:pt x="3164732" y="1197005"/>
                  <a:pt x="3164732" y="1197005"/>
                </a:cubicBezTo>
                <a:cubicBezTo>
                  <a:pt x="3115346" y="1217324"/>
                  <a:pt x="3083647" y="1228980"/>
                  <a:pt x="3029591" y="1250298"/>
                </a:cubicBezTo>
                <a:cubicBezTo>
                  <a:pt x="3024920" y="1251297"/>
                  <a:pt x="3024920" y="1251297"/>
                  <a:pt x="3024920" y="1251297"/>
                </a:cubicBezTo>
                <a:cubicBezTo>
                  <a:pt x="3025917" y="1255966"/>
                  <a:pt x="3021247" y="1256965"/>
                  <a:pt x="3025917" y="1255966"/>
                </a:cubicBezTo>
                <a:cubicBezTo>
                  <a:pt x="3025917" y="1255966"/>
                  <a:pt x="3030589" y="1254969"/>
                  <a:pt x="3035260" y="1253970"/>
                </a:cubicBezTo>
                <a:cubicBezTo>
                  <a:pt x="3084644" y="1233653"/>
                  <a:pt x="3121016" y="1220997"/>
                  <a:pt x="3165731" y="1201677"/>
                </a:cubicBezTo>
                <a:cubicBezTo>
                  <a:pt x="3166728" y="1206348"/>
                  <a:pt x="3166728" y="1206348"/>
                  <a:pt x="3171401" y="1205351"/>
                </a:cubicBezTo>
                <a:cubicBezTo>
                  <a:pt x="3171401" y="1205351"/>
                  <a:pt x="3176071" y="1204352"/>
                  <a:pt x="3176071" y="1204352"/>
                </a:cubicBezTo>
                <a:cubicBezTo>
                  <a:pt x="3176071" y="1204352"/>
                  <a:pt x="3176071" y="1204352"/>
                  <a:pt x="3175073" y="1199680"/>
                </a:cubicBezTo>
                <a:cubicBezTo>
                  <a:pt x="3215116" y="1181357"/>
                  <a:pt x="3264821" y="1185391"/>
                  <a:pt x="3270170" y="1164711"/>
                </a:cubicBezTo>
                <a:lnTo>
                  <a:pt x="3288855" y="1160719"/>
                </a:lnTo>
                <a:cubicBezTo>
                  <a:pt x="3293525" y="1159721"/>
                  <a:pt x="3298195" y="1158724"/>
                  <a:pt x="3298195" y="1158724"/>
                </a:cubicBezTo>
                <a:cubicBezTo>
                  <a:pt x="3299194" y="1163394"/>
                  <a:pt x="3301190" y="1172736"/>
                  <a:pt x="3297518" y="1178405"/>
                </a:cubicBezTo>
                <a:cubicBezTo>
                  <a:pt x="3292847" y="1179404"/>
                  <a:pt x="3288175" y="1180401"/>
                  <a:pt x="3283504" y="1181399"/>
                </a:cubicBezTo>
                <a:cubicBezTo>
                  <a:pt x="3269491" y="1184393"/>
                  <a:pt x="3261147" y="1191060"/>
                  <a:pt x="3251805" y="1193056"/>
                </a:cubicBezTo>
                <a:cubicBezTo>
                  <a:pt x="3251805" y="1193056"/>
                  <a:pt x="3247133" y="1194053"/>
                  <a:pt x="3247133" y="1194053"/>
                </a:cubicBezTo>
                <a:cubicBezTo>
                  <a:pt x="3243461" y="1199722"/>
                  <a:pt x="3238789" y="1200720"/>
                  <a:pt x="3234118" y="1201718"/>
                </a:cubicBezTo>
                <a:cubicBezTo>
                  <a:pt x="3234118" y="1201718"/>
                  <a:pt x="3229448" y="1202715"/>
                  <a:pt x="3229448" y="1202715"/>
                </a:cubicBezTo>
                <a:cubicBezTo>
                  <a:pt x="3230447" y="1207386"/>
                  <a:pt x="3235117" y="1206389"/>
                  <a:pt x="3235117" y="1206389"/>
                </a:cubicBezTo>
                <a:cubicBezTo>
                  <a:pt x="3244459" y="1204394"/>
                  <a:pt x="3243461" y="1199722"/>
                  <a:pt x="3248132" y="1198724"/>
                </a:cubicBezTo>
                <a:cubicBezTo>
                  <a:pt x="3248132" y="1198724"/>
                  <a:pt x="3248132" y="1198724"/>
                  <a:pt x="3252802" y="1197727"/>
                </a:cubicBezTo>
                <a:cubicBezTo>
                  <a:pt x="3248132" y="1198724"/>
                  <a:pt x="3249131" y="1203396"/>
                  <a:pt x="3249131" y="1203396"/>
                </a:cubicBezTo>
                <a:cubicBezTo>
                  <a:pt x="3249131" y="1203396"/>
                  <a:pt x="3253801" y="1202397"/>
                  <a:pt x="3253801" y="1202397"/>
                </a:cubicBezTo>
                <a:cubicBezTo>
                  <a:pt x="3258472" y="1201400"/>
                  <a:pt x="3263143" y="1200401"/>
                  <a:pt x="3263143" y="1200401"/>
                </a:cubicBezTo>
                <a:cubicBezTo>
                  <a:pt x="3263143" y="1200401"/>
                  <a:pt x="3262146" y="1195729"/>
                  <a:pt x="3262146" y="1195729"/>
                </a:cubicBezTo>
                <a:cubicBezTo>
                  <a:pt x="3266816" y="1194732"/>
                  <a:pt x="3275160" y="1188065"/>
                  <a:pt x="3279831" y="1187067"/>
                </a:cubicBezTo>
                <a:cubicBezTo>
                  <a:pt x="3289174" y="1185071"/>
                  <a:pt x="3293844" y="1184074"/>
                  <a:pt x="3303187" y="1182078"/>
                </a:cubicBezTo>
                <a:cubicBezTo>
                  <a:pt x="3326541" y="1177088"/>
                  <a:pt x="3326541" y="1177088"/>
                  <a:pt x="3326541" y="1177088"/>
                </a:cubicBezTo>
                <a:cubicBezTo>
                  <a:pt x="3331213" y="1176089"/>
                  <a:pt x="3334885" y="1170421"/>
                  <a:pt x="3334885" y="1170421"/>
                </a:cubicBezTo>
                <a:cubicBezTo>
                  <a:pt x="3334885" y="1170421"/>
                  <a:pt x="3330215" y="1171419"/>
                  <a:pt x="3325543" y="1172418"/>
                </a:cubicBezTo>
                <a:cubicBezTo>
                  <a:pt x="3306859" y="1176409"/>
                  <a:pt x="3306859" y="1176409"/>
                  <a:pt x="3306859" y="1176409"/>
                </a:cubicBezTo>
                <a:cubicBezTo>
                  <a:pt x="3309534" y="1166069"/>
                  <a:pt x="3313208" y="1160400"/>
                  <a:pt x="3312209" y="1155729"/>
                </a:cubicBezTo>
                <a:cubicBezTo>
                  <a:pt x="3311211" y="1151058"/>
                  <a:pt x="3311211" y="1151058"/>
                  <a:pt x="3311211" y="1151058"/>
                </a:cubicBezTo>
                <a:cubicBezTo>
                  <a:pt x="3315882" y="1150059"/>
                  <a:pt x="3315882" y="1150059"/>
                  <a:pt x="3320555" y="1149062"/>
                </a:cubicBezTo>
                <a:cubicBezTo>
                  <a:pt x="3324227" y="1143393"/>
                  <a:pt x="3324227" y="1143393"/>
                  <a:pt x="3324227" y="1143393"/>
                </a:cubicBezTo>
                <a:cubicBezTo>
                  <a:pt x="3318557" y="1139720"/>
                  <a:pt x="3318557" y="1139720"/>
                  <a:pt x="3318557" y="1139720"/>
                </a:cubicBezTo>
                <a:cubicBezTo>
                  <a:pt x="3323230" y="1138722"/>
                  <a:pt x="3323230" y="1138722"/>
                  <a:pt x="3323230" y="1138722"/>
                </a:cubicBezTo>
                <a:cubicBezTo>
                  <a:pt x="3342911" y="1139401"/>
                  <a:pt x="3374612" y="1127745"/>
                  <a:pt x="3402637" y="1121757"/>
                </a:cubicBezTo>
                <a:cubicBezTo>
                  <a:pt x="3394293" y="1128423"/>
                  <a:pt x="3346584" y="1133732"/>
                  <a:pt x="3348580" y="1143073"/>
                </a:cubicBezTo>
                <a:lnTo>
                  <a:pt x="3343909" y="1144072"/>
                </a:lnTo>
                <a:cubicBezTo>
                  <a:pt x="3339239" y="1145071"/>
                  <a:pt x="3329895" y="1147066"/>
                  <a:pt x="3325225" y="1148063"/>
                </a:cubicBezTo>
                <a:cubicBezTo>
                  <a:pt x="3321552" y="1153733"/>
                  <a:pt x="3321552" y="1153733"/>
                  <a:pt x="3321552" y="1153733"/>
                </a:cubicBezTo>
                <a:cubicBezTo>
                  <a:pt x="3321552" y="1153733"/>
                  <a:pt x="3327221" y="1157406"/>
                  <a:pt x="3327221" y="1157406"/>
                </a:cubicBezTo>
                <a:cubicBezTo>
                  <a:pt x="3331892" y="1156408"/>
                  <a:pt x="3331892" y="1156408"/>
                  <a:pt x="3331892" y="1156408"/>
                </a:cubicBezTo>
                <a:cubicBezTo>
                  <a:pt x="3331892" y="1156408"/>
                  <a:pt x="3335565" y="1150740"/>
                  <a:pt x="3335565" y="1150740"/>
                </a:cubicBezTo>
                <a:cubicBezTo>
                  <a:pt x="3335565" y="1150740"/>
                  <a:pt x="3340236" y="1149741"/>
                  <a:pt x="3340236" y="1149741"/>
                </a:cubicBezTo>
                <a:cubicBezTo>
                  <a:pt x="3344907" y="1148743"/>
                  <a:pt x="3349577" y="1147746"/>
                  <a:pt x="3358920" y="1145750"/>
                </a:cubicBezTo>
                <a:cubicBezTo>
                  <a:pt x="3377604" y="1141758"/>
                  <a:pt x="3359919" y="1150420"/>
                  <a:pt x="3369260" y="1148425"/>
                </a:cubicBezTo>
                <a:cubicBezTo>
                  <a:pt x="3377604" y="1141758"/>
                  <a:pt x="3398285" y="1147107"/>
                  <a:pt x="3402955" y="1146109"/>
                </a:cubicBezTo>
                <a:cubicBezTo>
                  <a:pt x="3401956" y="1141439"/>
                  <a:pt x="3400959" y="1136768"/>
                  <a:pt x="3405630" y="1135769"/>
                </a:cubicBezTo>
                <a:cubicBezTo>
                  <a:pt x="3411300" y="1139443"/>
                  <a:pt x="3406629" y="1140442"/>
                  <a:pt x="3415970" y="1138446"/>
                </a:cubicBezTo>
                <a:cubicBezTo>
                  <a:pt x="3414971" y="1133775"/>
                  <a:pt x="3428985" y="1130780"/>
                  <a:pt x="3438328" y="1128784"/>
                </a:cubicBezTo>
                <a:cubicBezTo>
                  <a:pt x="3435651" y="1139124"/>
                  <a:pt x="3471025" y="1121798"/>
                  <a:pt x="3471025" y="1121798"/>
                </a:cubicBezTo>
                <a:cubicBezTo>
                  <a:pt x="3474697" y="1116129"/>
                  <a:pt x="3474697" y="1116129"/>
                  <a:pt x="3474697" y="1116129"/>
                </a:cubicBezTo>
                <a:cubicBezTo>
                  <a:pt x="3488711" y="1113136"/>
                  <a:pt x="3476695" y="1125472"/>
                  <a:pt x="3490707" y="1122479"/>
                </a:cubicBezTo>
                <a:cubicBezTo>
                  <a:pt x="3499051" y="1115811"/>
                  <a:pt x="3502725" y="1110142"/>
                  <a:pt x="3526079" y="1105153"/>
                </a:cubicBezTo>
                <a:cubicBezTo>
                  <a:pt x="3540093" y="1102158"/>
                  <a:pt x="3555104" y="1103836"/>
                  <a:pt x="3569117" y="1100842"/>
                </a:cubicBezTo>
                <a:cubicBezTo>
                  <a:pt x="3573788" y="1099844"/>
                  <a:pt x="3578459" y="1098846"/>
                  <a:pt x="3583129" y="1097849"/>
                </a:cubicBezTo>
                <a:cubicBezTo>
                  <a:pt x="3611156" y="1091861"/>
                  <a:pt x="3588799" y="1101522"/>
                  <a:pt x="3613152" y="1101202"/>
                </a:cubicBezTo>
                <a:cubicBezTo>
                  <a:pt x="3629841" y="1087868"/>
                  <a:pt x="3694555" y="1093580"/>
                  <a:pt x="3706573" y="1081242"/>
                </a:cubicBezTo>
                <a:lnTo>
                  <a:pt x="3708908" y="1080744"/>
                </a:lnTo>
                <a:cubicBezTo>
                  <a:pt x="3715914" y="1079247"/>
                  <a:pt x="3725257" y="1077251"/>
                  <a:pt x="3725257" y="1077251"/>
                </a:cubicBezTo>
                <a:cubicBezTo>
                  <a:pt x="3729928" y="1076254"/>
                  <a:pt x="3729928" y="1076254"/>
                  <a:pt x="3729928" y="1076254"/>
                </a:cubicBezTo>
                <a:cubicBezTo>
                  <a:pt x="3729928" y="1076254"/>
                  <a:pt x="3734599" y="1075255"/>
                  <a:pt x="3739269" y="1074258"/>
                </a:cubicBezTo>
                <a:cubicBezTo>
                  <a:pt x="3796321" y="1066953"/>
                  <a:pt x="3829017" y="1059968"/>
                  <a:pt x="3866705" y="1076336"/>
                </a:cubicBezTo>
                <a:cubicBezTo>
                  <a:pt x="3869380" y="1065996"/>
                  <a:pt x="3910740" y="1076699"/>
                  <a:pt x="3919084" y="1070031"/>
                </a:cubicBezTo>
                <a:cubicBezTo>
                  <a:pt x="3908744" y="1067356"/>
                  <a:pt x="3948108" y="1068716"/>
                  <a:pt x="3951782" y="1063046"/>
                </a:cubicBezTo>
                <a:cubicBezTo>
                  <a:pt x="3952779" y="1067717"/>
                  <a:pt x="3948108" y="1068716"/>
                  <a:pt x="3943436" y="1069713"/>
                </a:cubicBezTo>
                <a:cubicBezTo>
                  <a:pt x="3963959" y="1062885"/>
                  <a:pt x="3981973" y="1061480"/>
                  <a:pt x="4000821" y="1061115"/>
                </a:cubicBezTo>
                <a:lnTo>
                  <a:pt x="4059509" y="1058914"/>
                </a:lnTo>
                <a:lnTo>
                  <a:pt x="4065917" y="1060029"/>
                </a:lnTo>
                <a:cubicBezTo>
                  <a:pt x="4072129" y="1060534"/>
                  <a:pt x="4080553" y="1059956"/>
                  <a:pt x="4081891" y="1054786"/>
                </a:cubicBezTo>
                <a:close/>
                <a:moveTo>
                  <a:pt x="3073381" y="1003429"/>
                </a:moveTo>
                <a:lnTo>
                  <a:pt x="3075110" y="1006131"/>
                </a:lnTo>
                <a:cubicBezTo>
                  <a:pt x="3075110" y="1006131"/>
                  <a:pt x="3070439" y="1007129"/>
                  <a:pt x="3070439" y="1007129"/>
                </a:cubicBezTo>
                <a:cubicBezTo>
                  <a:pt x="3065769" y="1008126"/>
                  <a:pt x="3061097" y="1009125"/>
                  <a:pt x="3062096" y="1013796"/>
                </a:cubicBezTo>
                <a:cubicBezTo>
                  <a:pt x="3062096" y="1013796"/>
                  <a:pt x="3062096" y="1013796"/>
                  <a:pt x="3066767" y="1012799"/>
                </a:cubicBezTo>
                <a:cubicBezTo>
                  <a:pt x="3071437" y="1011800"/>
                  <a:pt x="3071437" y="1011800"/>
                  <a:pt x="3071437" y="1011800"/>
                </a:cubicBezTo>
                <a:cubicBezTo>
                  <a:pt x="3038741" y="1018786"/>
                  <a:pt x="2980013" y="1041101"/>
                  <a:pt x="2960649" y="1064775"/>
                </a:cubicBezTo>
                <a:cubicBezTo>
                  <a:pt x="2950141" y="1067019"/>
                  <a:pt x="2938419" y="1070746"/>
                  <a:pt x="2925558" y="1075554"/>
                </a:cubicBezTo>
                <a:lnTo>
                  <a:pt x="2899162" y="1086428"/>
                </a:lnTo>
                <a:lnTo>
                  <a:pt x="2903371" y="1080657"/>
                </a:lnTo>
                <a:cubicBezTo>
                  <a:pt x="2910167" y="1065009"/>
                  <a:pt x="2925269" y="1059755"/>
                  <a:pt x="2939957" y="1052562"/>
                </a:cubicBezTo>
                <a:close/>
                <a:moveTo>
                  <a:pt x="5800514" y="966736"/>
                </a:moveTo>
                <a:lnTo>
                  <a:pt x="5823561" y="985857"/>
                </a:lnTo>
                <a:lnTo>
                  <a:pt x="5812369" y="974867"/>
                </a:lnTo>
                <a:close/>
                <a:moveTo>
                  <a:pt x="4691065" y="966665"/>
                </a:moveTo>
                <a:lnTo>
                  <a:pt x="4697929" y="967981"/>
                </a:lnTo>
                <a:lnTo>
                  <a:pt x="4702739" y="970365"/>
                </a:lnTo>
                <a:close/>
                <a:moveTo>
                  <a:pt x="3242294" y="953477"/>
                </a:moveTo>
                <a:lnTo>
                  <a:pt x="3244945" y="955193"/>
                </a:lnTo>
                <a:cubicBezTo>
                  <a:pt x="3235603" y="957189"/>
                  <a:pt x="3226260" y="959187"/>
                  <a:pt x="3222587" y="964854"/>
                </a:cubicBezTo>
                <a:cubicBezTo>
                  <a:pt x="3217918" y="965853"/>
                  <a:pt x="3208575" y="967849"/>
                  <a:pt x="3203904" y="968846"/>
                </a:cubicBezTo>
                <a:cubicBezTo>
                  <a:pt x="3189891" y="971840"/>
                  <a:pt x="3180549" y="973837"/>
                  <a:pt x="3166536" y="976829"/>
                </a:cubicBezTo>
                <a:cubicBezTo>
                  <a:pt x="3143181" y="981820"/>
                  <a:pt x="3126491" y="995154"/>
                  <a:pt x="3102137" y="995473"/>
                </a:cubicBezTo>
                <a:lnTo>
                  <a:pt x="3102436" y="994324"/>
                </a:lnTo>
                <a:lnTo>
                  <a:pt x="3217427" y="959472"/>
                </a:lnTo>
                <a:close/>
                <a:moveTo>
                  <a:pt x="3376913" y="922116"/>
                </a:moveTo>
                <a:lnTo>
                  <a:pt x="3336954" y="930653"/>
                </a:lnTo>
                <a:lnTo>
                  <a:pt x="3358282" y="925510"/>
                </a:lnTo>
                <a:close/>
                <a:moveTo>
                  <a:pt x="3950309" y="744665"/>
                </a:moveTo>
                <a:cubicBezTo>
                  <a:pt x="4249637" y="736884"/>
                  <a:pt x="4545266" y="777512"/>
                  <a:pt x="4826941" y="861419"/>
                </a:cubicBezTo>
                <a:cubicBezTo>
                  <a:pt x="4817601" y="863415"/>
                  <a:pt x="4811931" y="859742"/>
                  <a:pt x="4812928" y="864412"/>
                </a:cubicBezTo>
                <a:cubicBezTo>
                  <a:pt x="4851613" y="885453"/>
                  <a:pt x="4859958" y="878787"/>
                  <a:pt x="4895649" y="885814"/>
                </a:cubicBezTo>
                <a:cubicBezTo>
                  <a:pt x="4926669" y="893839"/>
                  <a:pt x="4963358" y="905536"/>
                  <a:pt x="4995377" y="918233"/>
                </a:cubicBezTo>
                <a:cubicBezTo>
                  <a:pt x="5002043" y="926578"/>
                  <a:pt x="5044401" y="941949"/>
                  <a:pt x="5053743" y="939953"/>
                </a:cubicBezTo>
                <a:cubicBezTo>
                  <a:pt x="5054740" y="944624"/>
                  <a:pt x="5054740" y="944624"/>
                  <a:pt x="5054740" y="944624"/>
                </a:cubicBezTo>
                <a:cubicBezTo>
                  <a:pt x="5059411" y="943626"/>
                  <a:pt x="5059411" y="943626"/>
                  <a:pt x="5059411" y="943626"/>
                </a:cubicBezTo>
                <a:cubicBezTo>
                  <a:pt x="5060410" y="948297"/>
                  <a:pt x="5060410" y="948297"/>
                  <a:pt x="5065081" y="947300"/>
                </a:cubicBezTo>
                <a:cubicBezTo>
                  <a:pt x="5069751" y="946301"/>
                  <a:pt x="5069751" y="946301"/>
                  <a:pt x="5075420" y="949975"/>
                </a:cubicBezTo>
                <a:cubicBezTo>
                  <a:pt x="5081090" y="953649"/>
                  <a:pt x="5097099" y="959996"/>
                  <a:pt x="5101770" y="958998"/>
                </a:cubicBezTo>
                <a:cubicBezTo>
                  <a:pt x="5129117" y="972692"/>
                  <a:pt x="5156463" y="986386"/>
                  <a:pt x="5187483" y="994412"/>
                </a:cubicBezTo>
                <a:cubicBezTo>
                  <a:pt x="5198821" y="1001757"/>
                  <a:pt x="5210159" y="1009104"/>
                  <a:pt x="5220499" y="1011779"/>
                </a:cubicBezTo>
                <a:cubicBezTo>
                  <a:pt x="5247847" y="1025473"/>
                  <a:pt x="5275193" y="1039168"/>
                  <a:pt x="5296871" y="1049189"/>
                </a:cubicBezTo>
                <a:cubicBezTo>
                  <a:pt x="5296871" y="1049189"/>
                  <a:pt x="5292201" y="1050187"/>
                  <a:pt x="5292201" y="1050187"/>
                </a:cubicBezTo>
                <a:cubicBezTo>
                  <a:pt x="5297869" y="1053861"/>
                  <a:pt x="5303538" y="1057532"/>
                  <a:pt x="5308209" y="1056534"/>
                </a:cubicBezTo>
                <a:cubicBezTo>
                  <a:pt x="5631701" y="1221864"/>
                  <a:pt x="5925129" y="1452227"/>
                  <a:pt x="6165817" y="1732932"/>
                </a:cubicBezTo>
                <a:cubicBezTo>
                  <a:pt x="6298157" y="1895142"/>
                  <a:pt x="6412891" y="2072104"/>
                  <a:pt x="6507308" y="2262564"/>
                </a:cubicBezTo>
                <a:lnTo>
                  <a:pt x="6530564" y="2317112"/>
                </a:lnTo>
                <a:lnTo>
                  <a:pt x="6530564" y="2701060"/>
                </a:lnTo>
                <a:lnTo>
                  <a:pt x="6526175" y="2710932"/>
                </a:lnTo>
                <a:cubicBezTo>
                  <a:pt x="6503179" y="2671888"/>
                  <a:pt x="6478867" y="2603819"/>
                  <a:pt x="6455513" y="2608808"/>
                </a:cubicBezTo>
                <a:cubicBezTo>
                  <a:pt x="6455513" y="2608808"/>
                  <a:pt x="6454515" y="2604137"/>
                  <a:pt x="6454515" y="2604137"/>
                </a:cubicBezTo>
                <a:cubicBezTo>
                  <a:pt x="6454515" y="2604137"/>
                  <a:pt x="6452519" y="2594796"/>
                  <a:pt x="6452519" y="2594796"/>
                </a:cubicBezTo>
                <a:cubicBezTo>
                  <a:pt x="6446850" y="2591122"/>
                  <a:pt x="6445853" y="2586451"/>
                  <a:pt x="6446850" y="2591122"/>
                </a:cubicBezTo>
                <a:cubicBezTo>
                  <a:pt x="6440184" y="2582777"/>
                  <a:pt x="6437191" y="2568765"/>
                  <a:pt x="6421859" y="2542736"/>
                </a:cubicBezTo>
                <a:cubicBezTo>
                  <a:pt x="6415193" y="2534391"/>
                  <a:pt x="6414195" y="2529719"/>
                  <a:pt x="6413197" y="2525048"/>
                </a:cubicBezTo>
                <a:cubicBezTo>
                  <a:pt x="6413197" y="2525048"/>
                  <a:pt x="6407529" y="2521375"/>
                  <a:pt x="6407529" y="2521375"/>
                </a:cubicBezTo>
                <a:cubicBezTo>
                  <a:pt x="6406530" y="2516706"/>
                  <a:pt x="6406530" y="2516706"/>
                  <a:pt x="6406530" y="2516706"/>
                </a:cubicBezTo>
                <a:cubicBezTo>
                  <a:pt x="6405533" y="2512033"/>
                  <a:pt x="6401861" y="2517703"/>
                  <a:pt x="6401861" y="2517703"/>
                </a:cubicBezTo>
                <a:cubicBezTo>
                  <a:pt x="6400861" y="2513032"/>
                  <a:pt x="6400861" y="2513032"/>
                  <a:pt x="6400861" y="2513032"/>
                </a:cubicBezTo>
                <a:cubicBezTo>
                  <a:pt x="6396191" y="2514030"/>
                  <a:pt x="6392199" y="2495345"/>
                  <a:pt x="6387528" y="2496344"/>
                </a:cubicBezTo>
                <a:cubicBezTo>
                  <a:pt x="6397189" y="2518700"/>
                  <a:pt x="6388527" y="2501014"/>
                  <a:pt x="6385850" y="2511354"/>
                </a:cubicBezTo>
                <a:cubicBezTo>
                  <a:pt x="6375192" y="2484326"/>
                  <a:pt x="6383175" y="2521695"/>
                  <a:pt x="6374513" y="2504009"/>
                </a:cubicBezTo>
                <a:cubicBezTo>
                  <a:pt x="6363855" y="2476981"/>
                  <a:pt x="6359182" y="2477980"/>
                  <a:pt x="6360859" y="2462967"/>
                </a:cubicBezTo>
                <a:cubicBezTo>
                  <a:pt x="6346847" y="2465962"/>
                  <a:pt x="6323533" y="2402563"/>
                  <a:pt x="6299541" y="2358847"/>
                </a:cubicBezTo>
                <a:cubicBezTo>
                  <a:pt x="6298543" y="2354175"/>
                  <a:pt x="6291875" y="2345832"/>
                  <a:pt x="6284212" y="2332816"/>
                </a:cubicBezTo>
                <a:cubicBezTo>
                  <a:pt x="6261217" y="2293772"/>
                  <a:pt x="6245888" y="2267742"/>
                  <a:pt x="6231556" y="2246383"/>
                </a:cubicBezTo>
                <a:cubicBezTo>
                  <a:pt x="6224890" y="2238037"/>
                  <a:pt x="6230559" y="2241711"/>
                  <a:pt x="6228563" y="2232369"/>
                </a:cubicBezTo>
                <a:cubicBezTo>
                  <a:pt x="6223891" y="2233367"/>
                  <a:pt x="6218223" y="2229693"/>
                  <a:pt x="6217223" y="2225023"/>
                </a:cubicBezTo>
                <a:cubicBezTo>
                  <a:pt x="6216227" y="2220352"/>
                  <a:pt x="6228563" y="2232369"/>
                  <a:pt x="6220897" y="2219353"/>
                </a:cubicBezTo>
                <a:cubicBezTo>
                  <a:pt x="6201894" y="2198991"/>
                  <a:pt x="6205567" y="2193324"/>
                  <a:pt x="6178901" y="2159947"/>
                </a:cubicBezTo>
                <a:cubicBezTo>
                  <a:pt x="6188241" y="2157951"/>
                  <a:pt x="6188241" y="2157951"/>
                  <a:pt x="6188241" y="2157951"/>
                </a:cubicBezTo>
                <a:cubicBezTo>
                  <a:pt x="6173910" y="2136592"/>
                  <a:pt x="6167243" y="2128248"/>
                  <a:pt x="6171235" y="2146932"/>
                </a:cubicBezTo>
                <a:cubicBezTo>
                  <a:pt x="6158899" y="2134916"/>
                  <a:pt x="6167243" y="2128248"/>
                  <a:pt x="6150235" y="2117229"/>
                </a:cubicBezTo>
                <a:cubicBezTo>
                  <a:pt x="6155904" y="2120903"/>
                  <a:pt x="6154907" y="2116231"/>
                  <a:pt x="6149238" y="2112559"/>
                </a:cubicBezTo>
                <a:cubicBezTo>
                  <a:pt x="6153909" y="2111560"/>
                  <a:pt x="6153909" y="2111560"/>
                  <a:pt x="6153909" y="2111560"/>
                </a:cubicBezTo>
                <a:cubicBezTo>
                  <a:pt x="6159578" y="2115233"/>
                  <a:pt x="6158581" y="2110562"/>
                  <a:pt x="6158581" y="2110562"/>
                </a:cubicBezTo>
                <a:cubicBezTo>
                  <a:pt x="6157582" y="2105892"/>
                  <a:pt x="6157582" y="2105892"/>
                  <a:pt x="6157582" y="2105892"/>
                </a:cubicBezTo>
                <a:cubicBezTo>
                  <a:pt x="6170917" y="2122580"/>
                  <a:pt x="6160257" y="2095550"/>
                  <a:pt x="6147921" y="2083534"/>
                </a:cubicBezTo>
                <a:cubicBezTo>
                  <a:pt x="6152592" y="2082535"/>
                  <a:pt x="6152592" y="2082535"/>
                  <a:pt x="6152592" y="2082535"/>
                </a:cubicBezTo>
                <a:cubicBezTo>
                  <a:pt x="6152592" y="2082535"/>
                  <a:pt x="6152592" y="2082535"/>
                  <a:pt x="6151595" y="2077865"/>
                </a:cubicBezTo>
                <a:cubicBezTo>
                  <a:pt x="6151595" y="2077865"/>
                  <a:pt x="6145926" y="2074193"/>
                  <a:pt x="6145926" y="2074193"/>
                </a:cubicBezTo>
                <a:cubicBezTo>
                  <a:pt x="6131594" y="2052834"/>
                  <a:pt x="6110595" y="2023131"/>
                  <a:pt x="6089597" y="1993426"/>
                </a:cubicBezTo>
                <a:cubicBezTo>
                  <a:pt x="6063927" y="1964722"/>
                  <a:pt x="6038257" y="1936016"/>
                  <a:pt x="6019255" y="1915656"/>
                </a:cubicBezTo>
                <a:cubicBezTo>
                  <a:pt x="6010591" y="1897969"/>
                  <a:pt x="5985919" y="1873934"/>
                  <a:pt x="5960249" y="1845230"/>
                </a:cubicBezTo>
                <a:cubicBezTo>
                  <a:pt x="5940249" y="1820198"/>
                  <a:pt x="5914579" y="1791491"/>
                  <a:pt x="5903921" y="1764465"/>
                </a:cubicBezTo>
                <a:cubicBezTo>
                  <a:pt x="5893581" y="1761789"/>
                  <a:pt x="5881245" y="1749773"/>
                  <a:pt x="5875576" y="1746097"/>
                </a:cubicBezTo>
                <a:cubicBezTo>
                  <a:pt x="5875576" y="1746097"/>
                  <a:pt x="5874577" y="1741428"/>
                  <a:pt x="5874577" y="1741428"/>
                </a:cubicBezTo>
                <a:cubicBezTo>
                  <a:pt x="5868909" y="1737755"/>
                  <a:pt x="5868909" y="1737755"/>
                  <a:pt x="5867911" y="1733084"/>
                </a:cubicBezTo>
                <a:cubicBezTo>
                  <a:pt x="5863240" y="1734081"/>
                  <a:pt x="5863240" y="1734081"/>
                  <a:pt x="5864239" y="1738752"/>
                </a:cubicBezTo>
                <a:cubicBezTo>
                  <a:pt x="5817569" y="1680344"/>
                  <a:pt x="5734213" y="1610238"/>
                  <a:pt x="5653531" y="1529790"/>
                </a:cubicBezTo>
                <a:cubicBezTo>
                  <a:pt x="5653531" y="1529790"/>
                  <a:pt x="5653531" y="1529790"/>
                  <a:pt x="5652531" y="1525119"/>
                </a:cubicBezTo>
                <a:cubicBezTo>
                  <a:pt x="5666545" y="1522125"/>
                  <a:pt x="5664868" y="1537137"/>
                  <a:pt x="5697884" y="1554504"/>
                </a:cubicBezTo>
                <a:cubicBezTo>
                  <a:pt x="5694211" y="1560172"/>
                  <a:pt x="5695209" y="1564844"/>
                  <a:pt x="5701875" y="1573189"/>
                </a:cubicBezTo>
                <a:cubicBezTo>
                  <a:pt x="5707545" y="1576861"/>
                  <a:pt x="5724553" y="1587879"/>
                  <a:pt x="5742557" y="1603571"/>
                </a:cubicBezTo>
                <a:cubicBezTo>
                  <a:pt x="5760562" y="1619260"/>
                  <a:pt x="5778567" y="1634952"/>
                  <a:pt x="5779564" y="1639622"/>
                </a:cubicBezTo>
                <a:cubicBezTo>
                  <a:pt x="5791900" y="1651638"/>
                  <a:pt x="5816573" y="1675674"/>
                  <a:pt x="5840245" y="1695037"/>
                </a:cubicBezTo>
                <a:cubicBezTo>
                  <a:pt x="5859248" y="1715397"/>
                  <a:pt x="5878251" y="1735759"/>
                  <a:pt x="5879249" y="1740430"/>
                </a:cubicBezTo>
                <a:cubicBezTo>
                  <a:pt x="5895259" y="1746778"/>
                  <a:pt x="5917256" y="1781152"/>
                  <a:pt x="5934262" y="1792171"/>
                </a:cubicBezTo>
                <a:cubicBezTo>
                  <a:pt x="5934262" y="1792171"/>
                  <a:pt x="5935261" y="1796841"/>
                  <a:pt x="5935261" y="1796841"/>
                </a:cubicBezTo>
                <a:cubicBezTo>
                  <a:pt x="5936258" y="1801513"/>
                  <a:pt x="5936258" y="1801513"/>
                  <a:pt x="5936258" y="1801513"/>
                </a:cubicBezTo>
                <a:cubicBezTo>
                  <a:pt x="5936258" y="1801513"/>
                  <a:pt x="5940929" y="1800515"/>
                  <a:pt x="5940929" y="1800515"/>
                </a:cubicBezTo>
                <a:cubicBezTo>
                  <a:pt x="5953264" y="1812533"/>
                  <a:pt x="5948594" y="1813530"/>
                  <a:pt x="5955260" y="1821873"/>
                </a:cubicBezTo>
                <a:cubicBezTo>
                  <a:pt x="5955260" y="1821873"/>
                  <a:pt x="5956259" y="1826546"/>
                  <a:pt x="5956259" y="1826546"/>
                </a:cubicBezTo>
                <a:cubicBezTo>
                  <a:pt x="5956259" y="1826546"/>
                  <a:pt x="5961927" y="1830220"/>
                  <a:pt x="5961927" y="1830220"/>
                </a:cubicBezTo>
                <a:cubicBezTo>
                  <a:pt x="5960930" y="1825547"/>
                  <a:pt x="5960930" y="1825547"/>
                  <a:pt x="5960930" y="1825547"/>
                </a:cubicBezTo>
                <a:cubicBezTo>
                  <a:pt x="5979932" y="1845910"/>
                  <a:pt x="5987597" y="1858924"/>
                  <a:pt x="6004605" y="1869943"/>
                </a:cubicBezTo>
                <a:cubicBezTo>
                  <a:pt x="5999933" y="1870942"/>
                  <a:pt x="5999933" y="1870942"/>
                  <a:pt x="5999933" y="1870942"/>
                </a:cubicBezTo>
                <a:lnTo>
                  <a:pt x="6000931" y="1875612"/>
                </a:lnTo>
                <a:cubicBezTo>
                  <a:pt x="6001929" y="1880283"/>
                  <a:pt x="6006601" y="1879284"/>
                  <a:pt x="6006601" y="1879284"/>
                </a:cubicBezTo>
                <a:cubicBezTo>
                  <a:pt x="6006601" y="1879284"/>
                  <a:pt x="6006601" y="1879284"/>
                  <a:pt x="6011271" y="1878287"/>
                </a:cubicBezTo>
                <a:cubicBezTo>
                  <a:pt x="6012269" y="1882958"/>
                  <a:pt x="6012269" y="1882958"/>
                  <a:pt x="6012269" y="1882958"/>
                </a:cubicBezTo>
                <a:cubicBezTo>
                  <a:pt x="6024604" y="1894976"/>
                  <a:pt x="6020931" y="1900645"/>
                  <a:pt x="6027599" y="1908989"/>
                </a:cubicBezTo>
                <a:cubicBezTo>
                  <a:pt x="6032269" y="1907991"/>
                  <a:pt x="6031271" y="1903319"/>
                  <a:pt x="6037939" y="1911662"/>
                </a:cubicBezTo>
                <a:cubicBezTo>
                  <a:pt x="6038936" y="1916334"/>
                  <a:pt x="6043606" y="1915336"/>
                  <a:pt x="6044605" y="1920008"/>
                </a:cubicBezTo>
                <a:cubicBezTo>
                  <a:pt x="6039935" y="1921005"/>
                  <a:pt x="6039935" y="1921005"/>
                  <a:pt x="6040933" y="1925676"/>
                </a:cubicBezTo>
                <a:cubicBezTo>
                  <a:pt x="6040933" y="1925676"/>
                  <a:pt x="6041931" y="1930346"/>
                  <a:pt x="6046601" y="1929349"/>
                </a:cubicBezTo>
                <a:cubicBezTo>
                  <a:pt x="6046601" y="1929349"/>
                  <a:pt x="6047599" y="1934020"/>
                  <a:pt x="6052271" y="1933023"/>
                </a:cubicBezTo>
                <a:cubicBezTo>
                  <a:pt x="6058937" y="1941367"/>
                  <a:pt x="6090275" y="1973745"/>
                  <a:pt x="6084607" y="1970071"/>
                </a:cubicBezTo>
                <a:cubicBezTo>
                  <a:pt x="6092952" y="1963405"/>
                  <a:pt x="6067599" y="1959052"/>
                  <a:pt x="6075945" y="1952386"/>
                </a:cubicBezTo>
                <a:cubicBezTo>
                  <a:pt x="6070275" y="1948713"/>
                  <a:pt x="6064605" y="1945039"/>
                  <a:pt x="6057939" y="1936695"/>
                </a:cubicBezTo>
                <a:cubicBezTo>
                  <a:pt x="6057939" y="1936695"/>
                  <a:pt x="6057939" y="1936695"/>
                  <a:pt x="6056941" y="1932024"/>
                </a:cubicBezTo>
                <a:cubicBezTo>
                  <a:pt x="6056941" y="1932024"/>
                  <a:pt x="6055943" y="1927353"/>
                  <a:pt x="6055943" y="1927353"/>
                </a:cubicBezTo>
                <a:cubicBezTo>
                  <a:pt x="6054946" y="1922683"/>
                  <a:pt x="6049276" y="1919009"/>
                  <a:pt x="6049276" y="1919009"/>
                </a:cubicBezTo>
                <a:cubicBezTo>
                  <a:pt x="6046283" y="1904996"/>
                  <a:pt x="6031271" y="1903319"/>
                  <a:pt x="6017937" y="1886631"/>
                </a:cubicBezTo>
                <a:cubicBezTo>
                  <a:pt x="6022609" y="1885633"/>
                  <a:pt x="6021611" y="1880962"/>
                  <a:pt x="6015942" y="1877290"/>
                </a:cubicBezTo>
                <a:cubicBezTo>
                  <a:pt x="6014943" y="1872617"/>
                  <a:pt x="6014943" y="1872617"/>
                  <a:pt x="6014943" y="1872617"/>
                </a:cubicBezTo>
                <a:cubicBezTo>
                  <a:pt x="6014943" y="1872617"/>
                  <a:pt x="6013945" y="1867947"/>
                  <a:pt x="6012949" y="1863276"/>
                </a:cubicBezTo>
                <a:cubicBezTo>
                  <a:pt x="6008279" y="1864274"/>
                  <a:pt x="6007279" y="1859602"/>
                  <a:pt x="6008279" y="1864274"/>
                </a:cubicBezTo>
                <a:cubicBezTo>
                  <a:pt x="6008279" y="1864274"/>
                  <a:pt x="6003605" y="1865272"/>
                  <a:pt x="6003605" y="1865272"/>
                </a:cubicBezTo>
                <a:cubicBezTo>
                  <a:pt x="6000612" y="1851259"/>
                  <a:pt x="5992267" y="1857927"/>
                  <a:pt x="5985601" y="1849581"/>
                </a:cubicBezTo>
                <a:cubicBezTo>
                  <a:pt x="5977936" y="1836566"/>
                  <a:pt x="5971269" y="1828222"/>
                  <a:pt x="5965600" y="1824550"/>
                </a:cubicBezTo>
                <a:cubicBezTo>
                  <a:pt x="5965600" y="1824550"/>
                  <a:pt x="5964603" y="1819878"/>
                  <a:pt x="5964603" y="1819878"/>
                </a:cubicBezTo>
                <a:cubicBezTo>
                  <a:pt x="5964603" y="1819878"/>
                  <a:pt x="5964603" y="1819878"/>
                  <a:pt x="5963605" y="1815208"/>
                </a:cubicBezTo>
                <a:cubicBezTo>
                  <a:pt x="5952267" y="1807860"/>
                  <a:pt x="5952267" y="1807860"/>
                  <a:pt x="5945599" y="1799518"/>
                </a:cubicBezTo>
                <a:cubicBezTo>
                  <a:pt x="5946598" y="1804188"/>
                  <a:pt x="5946598" y="1804188"/>
                  <a:pt x="5951268" y="1803190"/>
                </a:cubicBezTo>
                <a:cubicBezTo>
                  <a:pt x="5951268" y="1803190"/>
                  <a:pt x="5951268" y="1803190"/>
                  <a:pt x="5950271" y="1798519"/>
                </a:cubicBezTo>
                <a:cubicBezTo>
                  <a:pt x="5950271" y="1798519"/>
                  <a:pt x="5944601" y="1794847"/>
                  <a:pt x="5944601" y="1794847"/>
                </a:cubicBezTo>
                <a:cubicBezTo>
                  <a:pt x="5938933" y="1791173"/>
                  <a:pt x="5938933" y="1791173"/>
                  <a:pt x="5938933" y="1791173"/>
                </a:cubicBezTo>
                <a:cubicBezTo>
                  <a:pt x="5937936" y="1786503"/>
                  <a:pt x="5937936" y="1786503"/>
                  <a:pt x="5931269" y="1778159"/>
                </a:cubicBezTo>
                <a:cubicBezTo>
                  <a:pt x="5932265" y="1782829"/>
                  <a:pt x="5926595" y="1779156"/>
                  <a:pt x="5919929" y="1770811"/>
                </a:cubicBezTo>
                <a:cubicBezTo>
                  <a:pt x="5924601" y="1769814"/>
                  <a:pt x="5925598" y="1774486"/>
                  <a:pt x="5930269" y="1773488"/>
                </a:cubicBezTo>
                <a:cubicBezTo>
                  <a:pt x="5917935" y="1761471"/>
                  <a:pt x="5919929" y="1770811"/>
                  <a:pt x="5913263" y="1762468"/>
                </a:cubicBezTo>
                <a:cubicBezTo>
                  <a:pt x="5905597" y="1749453"/>
                  <a:pt x="5912265" y="1757797"/>
                  <a:pt x="5894260" y="1742107"/>
                </a:cubicBezTo>
                <a:cubicBezTo>
                  <a:pt x="5897933" y="1736438"/>
                  <a:pt x="5903603" y="1740111"/>
                  <a:pt x="5908274" y="1739112"/>
                </a:cubicBezTo>
                <a:cubicBezTo>
                  <a:pt x="5896935" y="1731767"/>
                  <a:pt x="5891267" y="1728094"/>
                  <a:pt x="5885598" y="1724422"/>
                </a:cubicBezTo>
                <a:cubicBezTo>
                  <a:pt x="5890269" y="1723424"/>
                  <a:pt x="5890269" y="1723424"/>
                  <a:pt x="5890269" y="1723424"/>
                </a:cubicBezTo>
                <a:cubicBezTo>
                  <a:pt x="5890269" y="1723424"/>
                  <a:pt x="5890269" y="1723424"/>
                  <a:pt x="5889272" y="1718751"/>
                </a:cubicBezTo>
                <a:cubicBezTo>
                  <a:pt x="5889272" y="1718751"/>
                  <a:pt x="5884601" y="1719750"/>
                  <a:pt x="5883602" y="1715079"/>
                </a:cubicBezTo>
                <a:cubicBezTo>
                  <a:pt x="5877933" y="1711405"/>
                  <a:pt x="5871265" y="1703061"/>
                  <a:pt x="5866595" y="1704060"/>
                </a:cubicBezTo>
                <a:cubicBezTo>
                  <a:pt x="5866595" y="1704060"/>
                  <a:pt x="5860925" y="1700386"/>
                  <a:pt x="5859927" y="1695716"/>
                </a:cubicBezTo>
                <a:cubicBezTo>
                  <a:pt x="5859927" y="1695716"/>
                  <a:pt x="5859927" y="1695716"/>
                  <a:pt x="5854258" y="1692043"/>
                </a:cubicBezTo>
                <a:cubicBezTo>
                  <a:pt x="5854258" y="1692043"/>
                  <a:pt x="5854258" y="1692043"/>
                  <a:pt x="5855257" y="1696713"/>
                </a:cubicBezTo>
                <a:cubicBezTo>
                  <a:pt x="5855257" y="1696713"/>
                  <a:pt x="5855257" y="1696713"/>
                  <a:pt x="5856255" y="1701383"/>
                </a:cubicBezTo>
                <a:cubicBezTo>
                  <a:pt x="5839247" y="1690365"/>
                  <a:pt x="5831582" y="1677350"/>
                  <a:pt x="5824917" y="1669006"/>
                </a:cubicBezTo>
                <a:cubicBezTo>
                  <a:pt x="5829587" y="1668009"/>
                  <a:pt x="5835256" y="1671682"/>
                  <a:pt x="5839927" y="1670683"/>
                </a:cubicBezTo>
                <a:cubicBezTo>
                  <a:pt x="5820924" y="1650321"/>
                  <a:pt x="5801921" y="1629962"/>
                  <a:pt x="5805913" y="1648645"/>
                </a:cubicBezTo>
                <a:cubicBezTo>
                  <a:pt x="5791582" y="1627287"/>
                  <a:pt x="5791582" y="1627287"/>
                  <a:pt x="5774575" y="1616266"/>
                </a:cubicBezTo>
                <a:cubicBezTo>
                  <a:pt x="5774575" y="1616266"/>
                  <a:pt x="5779247" y="1615269"/>
                  <a:pt x="5780245" y="1619939"/>
                </a:cubicBezTo>
                <a:cubicBezTo>
                  <a:pt x="5780245" y="1619939"/>
                  <a:pt x="5784915" y="1618942"/>
                  <a:pt x="5784915" y="1618942"/>
                </a:cubicBezTo>
                <a:cubicBezTo>
                  <a:pt x="5790585" y="1622614"/>
                  <a:pt x="5789585" y="1617944"/>
                  <a:pt x="5789585" y="1617944"/>
                </a:cubicBezTo>
                <a:cubicBezTo>
                  <a:pt x="5788587" y="1613273"/>
                  <a:pt x="5788587" y="1613273"/>
                  <a:pt x="5782919" y="1609599"/>
                </a:cubicBezTo>
                <a:cubicBezTo>
                  <a:pt x="5787589" y="1608602"/>
                  <a:pt x="5787589" y="1608602"/>
                  <a:pt x="5787589" y="1608602"/>
                </a:cubicBezTo>
                <a:cubicBezTo>
                  <a:pt x="5788587" y="1613273"/>
                  <a:pt x="5793259" y="1612274"/>
                  <a:pt x="5793259" y="1612274"/>
                </a:cubicBezTo>
                <a:cubicBezTo>
                  <a:pt x="5794257" y="1616947"/>
                  <a:pt x="5794257" y="1616947"/>
                  <a:pt x="5794257" y="1616947"/>
                </a:cubicBezTo>
                <a:cubicBezTo>
                  <a:pt x="5794257" y="1616947"/>
                  <a:pt x="5799925" y="1620620"/>
                  <a:pt x="5799925" y="1620620"/>
                </a:cubicBezTo>
                <a:cubicBezTo>
                  <a:pt x="5799925" y="1620620"/>
                  <a:pt x="5805595" y="1624292"/>
                  <a:pt x="5805595" y="1624292"/>
                </a:cubicBezTo>
                <a:cubicBezTo>
                  <a:pt x="5849269" y="1668688"/>
                  <a:pt x="5887275" y="1709410"/>
                  <a:pt x="5930950" y="1753805"/>
                </a:cubicBezTo>
                <a:cubicBezTo>
                  <a:pt x="5931947" y="1758476"/>
                  <a:pt x="5931947" y="1758476"/>
                  <a:pt x="5931947" y="1758476"/>
                </a:cubicBezTo>
                <a:cubicBezTo>
                  <a:pt x="5932945" y="1763146"/>
                  <a:pt x="5937615" y="1762149"/>
                  <a:pt x="5937615" y="1762149"/>
                </a:cubicBezTo>
                <a:cubicBezTo>
                  <a:pt x="5954623" y="1773169"/>
                  <a:pt x="5949952" y="1774167"/>
                  <a:pt x="5962289" y="1786184"/>
                </a:cubicBezTo>
                <a:cubicBezTo>
                  <a:pt x="5963285" y="1790854"/>
                  <a:pt x="5964283" y="1795526"/>
                  <a:pt x="5969953" y="1799200"/>
                </a:cubicBezTo>
                <a:cubicBezTo>
                  <a:pt x="5970951" y="1803870"/>
                  <a:pt x="5975622" y="1802871"/>
                  <a:pt x="5975622" y="1802871"/>
                </a:cubicBezTo>
                <a:cubicBezTo>
                  <a:pt x="5987958" y="1814887"/>
                  <a:pt x="5995623" y="1827904"/>
                  <a:pt x="6005963" y="1830579"/>
                </a:cubicBezTo>
                <a:cubicBezTo>
                  <a:pt x="6005963" y="1830579"/>
                  <a:pt x="6011631" y="1834252"/>
                  <a:pt x="6011631" y="1834252"/>
                </a:cubicBezTo>
                <a:cubicBezTo>
                  <a:pt x="6012630" y="1838924"/>
                  <a:pt x="6013627" y="1843594"/>
                  <a:pt x="6014625" y="1848264"/>
                </a:cubicBezTo>
                <a:cubicBezTo>
                  <a:pt x="6019296" y="1847267"/>
                  <a:pt x="6033629" y="1868626"/>
                  <a:pt x="6044965" y="1875972"/>
                </a:cubicBezTo>
                <a:cubicBezTo>
                  <a:pt x="6044965" y="1875972"/>
                  <a:pt x="6045965" y="1880642"/>
                  <a:pt x="6050635" y="1879645"/>
                </a:cubicBezTo>
                <a:cubicBezTo>
                  <a:pt x="6051633" y="1884316"/>
                  <a:pt x="6051633" y="1884316"/>
                  <a:pt x="6051633" y="1884316"/>
                </a:cubicBezTo>
                <a:cubicBezTo>
                  <a:pt x="6079299" y="1922363"/>
                  <a:pt x="6107962" y="1965081"/>
                  <a:pt x="6140299" y="2002132"/>
                </a:cubicBezTo>
                <a:cubicBezTo>
                  <a:pt x="6141296" y="2006801"/>
                  <a:pt x="6146966" y="2010475"/>
                  <a:pt x="6152635" y="2014149"/>
                </a:cubicBezTo>
                <a:cubicBezTo>
                  <a:pt x="6153632" y="2018819"/>
                  <a:pt x="6154629" y="2023491"/>
                  <a:pt x="6155629" y="2028161"/>
                </a:cubicBezTo>
                <a:cubicBezTo>
                  <a:pt x="6154629" y="2023491"/>
                  <a:pt x="6160299" y="2027163"/>
                  <a:pt x="6164971" y="2026165"/>
                </a:cubicBezTo>
                <a:cubicBezTo>
                  <a:pt x="6165969" y="2030835"/>
                  <a:pt x="6171637" y="2034509"/>
                  <a:pt x="6171637" y="2034509"/>
                </a:cubicBezTo>
                <a:cubicBezTo>
                  <a:pt x="6185969" y="2055870"/>
                  <a:pt x="6195630" y="2078225"/>
                  <a:pt x="6208963" y="2094914"/>
                </a:cubicBezTo>
                <a:cubicBezTo>
                  <a:pt x="6208963" y="2094914"/>
                  <a:pt x="6209963" y="2099585"/>
                  <a:pt x="6209963" y="2099585"/>
                </a:cubicBezTo>
                <a:cubicBezTo>
                  <a:pt x="6210959" y="2104255"/>
                  <a:pt x="6210959" y="2104255"/>
                  <a:pt x="6211957" y="2108927"/>
                </a:cubicBezTo>
                <a:cubicBezTo>
                  <a:pt x="6216629" y="2107929"/>
                  <a:pt x="6216629" y="2107929"/>
                  <a:pt x="6216629" y="2107929"/>
                </a:cubicBezTo>
                <a:cubicBezTo>
                  <a:pt x="6236629" y="2132961"/>
                  <a:pt x="6255633" y="2153322"/>
                  <a:pt x="6264295" y="2171008"/>
                </a:cubicBezTo>
                <a:cubicBezTo>
                  <a:pt x="6281303" y="2182027"/>
                  <a:pt x="6299624" y="2222071"/>
                  <a:pt x="6321623" y="2256444"/>
                </a:cubicBezTo>
                <a:cubicBezTo>
                  <a:pt x="6332959" y="2263790"/>
                  <a:pt x="6344617" y="2295490"/>
                  <a:pt x="6351284" y="2303835"/>
                </a:cubicBezTo>
                <a:cubicBezTo>
                  <a:pt x="6351284" y="2303835"/>
                  <a:pt x="6352281" y="2308505"/>
                  <a:pt x="6352281" y="2308505"/>
                </a:cubicBezTo>
                <a:cubicBezTo>
                  <a:pt x="6352281" y="2308505"/>
                  <a:pt x="6353279" y="2313176"/>
                  <a:pt x="6353279" y="2313176"/>
                </a:cubicBezTo>
                <a:cubicBezTo>
                  <a:pt x="6354277" y="2317847"/>
                  <a:pt x="6354277" y="2317847"/>
                  <a:pt x="6354277" y="2317847"/>
                </a:cubicBezTo>
                <a:cubicBezTo>
                  <a:pt x="6359946" y="2321520"/>
                  <a:pt x="6359946" y="2321520"/>
                  <a:pt x="6358947" y="2316850"/>
                </a:cubicBezTo>
                <a:cubicBezTo>
                  <a:pt x="6366612" y="2329865"/>
                  <a:pt x="6364617" y="2320523"/>
                  <a:pt x="6369289" y="2319526"/>
                </a:cubicBezTo>
                <a:cubicBezTo>
                  <a:pt x="6367611" y="2334535"/>
                  <a:pt x="6381625" y="2331542"/>
                  <a:pt x="6385616" y="2350226"/>
                </a:cubicBezTo>
                <a:cubicBezTo>
                  <a:pt x="6389289" y="2344557"/>
                  <a:pt x="6392282" y="2358570"/>
                  <a:pt x="6396955" y="2357572"/>
                </a:cubicBezTo>
                <a:cubicBezTo>
                  <a:pt x="6383619" y="2340883"/>
                  <a:pt x="6371963" y="2309185"/>
                  <a:pt x="6361624" y="2306510"/>
                </a:cubicBezTo>
                <a:cubicBezTo>
                  <a:pt x="6361624" y="2306510"/>
                  <a:pt x="6360625" y="2301837"/>
                  <a:pt x="6359627" y="2297168"/>
                </a:cubicBezTo>
                <a:cubicBezTo>
                  <a:pt x="6359627" y="2297168"/>
                  <a:pt x="6358629" y="2292496"/>
                  <a:pt x="6353959" y="2293494"/>
                </a:cubicBezTo>
                <a:cubicBezTo>
                  <a:pt x="6347971" y="2265469"/>
                  <a:pt x="6328969" y="2245107"/>
                  <a:pt x="6314637" y="2223747"/>
                </a:cubicBezTo>
                <a:cubicBezTo>
                  <a:pt x="6278307" y="2168014"/>
                  <a:pt x="6246649" y="2111283"/>
                  <a:pt x="6212319" y="2064893"/>
                </a:cubicBezTo>
                <a:cubicBezTo>
                  <a:pt x="6184653" y="2026844"/>
                  <a:pt x="6151999" y="1965444"/>
                  <a:pt x="6107325" y="1916375"/>
                </a:cubicBezTo>
                <a:cubicBezTo>
                  <a:pt x="6100658" y="1908032"/>
                  <a:pt x="6090318" y="1905356"/>
                  <a:pt x="6088323" y="1896015"/>
                </a:cubicBezTo>
                <a:cubicBezTo>
                  <a:pt x="6055985" y="1858965"/>
                  <a:pt x="6032992" y="1819921"/>
                  <a:pt x="6007323" y="1791215"/>
                </a:cubicBezTo>
                <a:cubicBezTo>
                  <a:pt x="5983647" y="1771851"/>
                  <a:pt x="5995982" y="1783869"/>
                  <a:pt x="5975983" y="1758836"/>
                </a:cubicBezTo>
                <a:cubicBezTo>
                  <a:pt x="5954985" y="1729134"/>
                  <a:pt x="5930312" y="1705100"/>
                  <a:pt x="5907636" y="1690407"/>
                </a:cubicBezTo>
                <a:cubicBezTo>
                  <a:pt x="5879969" y="1652360"/>
                  <a:pt x="5821285" y="1606287"/>
                  <a:pt x="5789947" y="1573908"/>
                </a:cubicBezTo>
                <a:cubicBezTo>
                  <a:pt x="5777611" y="1561891"/>
                  <a:pt x="5773937" y="1567560"/>
                  <a:pt x="5761602" y="1555544"/>
                </a:cubicBezTo>
                <a:cubicBezTo>
                  <a:pt x="5769945" y="1548876"/>
                  <a:pt x="5746271" y="1529513"/>
                  <a:pt x="5729265" y="1518494"/>
                </a:cubicBezTo>
                <a:cubicBezTo>
                  <a:pt x="5729265" y="1518494"/>
                  <a:pt x="5724593" y="1519493"/>
                  <a:pt x="5718925" y="1515819"/>
                </a:cubicBezTo>
                <a:cubicBezTo>
                  <a:pt x="5701919" y="1504800"/>
                  <a:pt x="5685591" y="1474099"/>
                  <a:pt x="5658243" y="1460405"/>
                </a:cubicBezTo>
                <a:cubicBezTo>
                  <a:pt x="5652575" y="1456732"/>
                  <a:pt x="5648901" y="1462401"/>
                  <a:pt x="5637563" y="1455055"/>
                </a:cubicBezTo>
                <a:cubicBezTo>
                  <a:pt x="5637563" y="1455055"/>
                  <a:pt x="5634569" y="1441042"/>
                  <a:pt x="5624228" y="1438365"/>
                </a:cubicBezTo>
                <a:cubicBezTo>
                  <a:pt x="5575884" y="1394968"/>
                  <a:pt x="5503185" y="1351889"/>
                  <a:pt x="5452165" y="1318832"/>
                </a:cubicBezTo>
                <a:cubicBezTo>
                  <a:pt x="5429489" y="1304140"/>
                  <a:pt x="5405815" y="1284777"/>
                  <a:pt x="5377469" y="1266412"/>
                </a:cubicBezTo>
                <a:cubicBezTo>
                  <a:pt x="5366133" y="1259066"/>
                  <a:pt x="5345452" y="1253715"/>
                  <a:pt x="5334113" y="1246370"/>
                </a:cubicBezTo>
                <a:cubicBezTo>
                  <a:pt x="5334113" y="1246370"/>
                  <a:pt x="5321779" y="1234352"/>
                  <a:pt x="5321779" y="1234352"/>
                </a:cubicBezTo>
                <a:cubicBezTo>
                  <a:pt x="5310439" y="1227007"/>
                  <a:pt x="5305769" y="1228004"/>
                  <a:pt x="5300101" y="1224331"/>
                </a:cubicBezTo>
                <a:cubicBezTo>
                  <a:pt x="5299103" y="1219660"/>
                  <a:pt x="5299103" y="1219660"/>
                  <a:pt x="5299103" y="1219660"/>
                </a:cubicBezTo>
                <a:cubicBezTo>
                  <a:pt x="5313115" y="1216667"/>
                  <a:pt x="5322775" y="1239023"/>
                  <a:pt x="5325451" y="1228683"/>
                </a:cubicBezTo>
                <a:cubicBezTo>
                  <a:pt x="5325451" y="1228683"/>
                  <a:pt x="5325451" y="1228683"/>
                  <a:pt x="5326449" y="1233354"/>
                </a:cubicBezTo>
                <a:cubicBezTo>
                  <a:pt x="5336789" y="1236030"/>
                  <a:pt x="5336789" y="1236030"/>
                  <a:pt x="5336789" y="1236030"/>
                </a:cubicBezTo>
                <a:cubicBezTo>
                  <a:pt x="5336789" y="1236030"/>
                  <a:pt x="5341461" y="1235032"/>
                  <a:pt x="5341461" y="1235032"/>
                </a:cubicBezTo>
                <a:cubicBezTo>
                  <a:pt x="5341461" y="1235032"/>
                  <a:pt x="5342459" y="1239702"/>
                  <a:pt x="5347129" y="1238705"/>
                </a:cubicBezTo>
                <a:cubicBezTo>
                  <a:pt x="5347129" y="1238705"/>
                  <a:pt x="5351799" y="1237706"/>
                  <a:pt x="5351799" y="1237706"/>
                </a:cubicBezTo>
                <a:cubicBezTo>
                  <a:pt x="5368805" y="1248725"/>
                  <a:pt x="5367808" y="1244055"/>
                  <a:pt x="5384815" y="1255074"/>
                </a:cubicBezTo>
                <a:cubicBezTo>
                  <a:pt x="5384815" y="1255074"/>
                  <a:pt x="5390485" y="1258747"/>
                  <a:pt x="5390485" y="1258747"/>
                </a:cubicBezTo>
                <a:cubicBezTo>
                  <a:pt x="5390485" y="1258747"/>
                  <a:pt x="5390485" y="1258747"/>
                  <a:pt x="5395155" y="1257748"/>
                </a:cubicBezTo>
                <a:cubicBezTo>
                  <a:pt x="5395155" y="1257748"/>
                  <a:pt x="5396153" y="1262419"/>
                  <a:pt x="5396153" y="1262419"/>
                </a:cubicBezTo>
                <a:cubicBezTo>
                  <a:pt x="5402821" y="1270763"/>
                  <a:pt x="5376472" y="1261740"/>
                  <a:pt x="5392481" y="1268089"/>
                </a:cubicBezTo>
                <a:cubicBezTo>
                  <a:pt x="5398151" y="1271762"/>
                  <a:pt x="5401823" y="1266093"/>
                  <a:pt x="5416835" y="1267768"/>
                </a:cubicBezTo>
                <a:cubicBezTo>
                  <a:pt x="5424499" y="1280785"/>
                  <a:pt x="5433841" y="1278790"/>
                  <a:pt x="5457515" y="1298152"/>
                </a:cubicBezTo>
                <a:cubicBezTo>
                  <a:pt x="5452843" y="1299151"/>
                  <a:pt x="5452843" y="1299151"/>
                  <a:pt x="5452843" y="1299151"/>
                </a:cubicBezTo>
                <a:cubicBezTo>
                  <a:pt x="5458513" y="1302825"/>
                  <a:pt x="5458513" y="1302825"/>
                  <a:pt x="5458513" y="1302825"/>
                </a:cubicBezTo>
                <a:cubicBezTo>
                  <a:pt x="5460509" y="1312164"/>
                  <a:pt x="5448173" y="1300148"/>
                  <a:pt x="5443501" y="1301145"/>
                </a:cubicBezTo>
                <a:cubicBezTo>
                  <a:pt x="5455837" y="1313163"/>
                  <a:pt x="5460509" y="1312164"/>
                  <a:pt x="5469850" y="1310170"/>
                </a:cubicBezTo>
                <a:cubicBezTo>
                  <a:pt x="5470849" y="1314841"/>
                  <a:pt x="5470849" y="1314841"/>
                  <a:pt x="5476517" y="1318514"/>
                </a:cubicBezTo>
                <a:cubicBezTo>
                  <a:pt x="5477516" y="1323185"/>
                  <a:pt x="5482186" y="1322188"/>
                  <a:pt x="5482186" y="1322188"/>
                </a:cubicBezTo>
                <a:cubicBezTo>
                  <a:pt x="5485860" y="1316519"/>
                  <a:pt x="5485860" y="1316519"/>
                  <a:pt x="5485860" y="1316519"/>
                </a:cubicBezTo>
                <a:cubicBezTo>
                  <a:pt x="5494522" y="1334204"/>
                  <a:pt x="5500870" y="1318194"/>
                  <a:pt x="5519873" y="1338556"/>
                </a:cubicBezTo>
                <a:cubicBezTo>
                  <a:pt x="5525542" y="1342228"/>
                  <a:pt x="5525542" y="1342228"/>
                  <a:pt x="5525542" y="1342228"/>
                </a:cubicBezTo>
                <a:cubicBezTo>
                  <a:pt x="5525542" y="1342228"/>
                  <a:pt x="5530213" y="1341231"/>
                  <a:pt x="5530213" y="1341231"/>
                </a:cubicBezTo>
                <a:cubicBezTo>
                  <a:pt x="5570893" y="1371613"/>
                  <a:pt x="5604908" y="1393651"/>
                  <a:pt x="5637924" y="1411021"/>
                </a:cubicBezTo>
                <a:cubicBezTo>
                  <a:pt x="5633253" y="1412018"/>
                  <a:pt x="5637243" y="1430702"/>
                  <a:pt x="5645589" y="1424035"/>
                </a:cubicBezTo>
                <a:cubicBezTo>
                  <a:pt x="5638921" y="1415691"/>
                  <a:pt x="5649263" y="1418366"/>
                  <a:pt x="5655929" y="1426710"/>
                </a:cubicBezTo>
                <a:cubicBezTo>
                  <a:pt x="5673933" y="1442400"/>
                  <a:pt x="5707947" y="1464437"/>
                  <a:pt x="5738288" y="1492145"/>
                </a:cubicBezTo>
                <a:cubicBezTo>
                  <a:pt x="5767630" y="1515181"/>
                  <a:pt x="5797972" y="1542889"/>
                  <a:pt x="5821645" y="1562252"/>
                </a:cubicBezTo>
                <a:cubicBezTo>
                  <a:pt x="5815977" y="1558580"/>
                  <a:pt x="5824641" y="1576266"/>
                  <a:pt x="5829311" y="1575267"/>
                </a:cubicBezTo>
                <a:cubicBezTo>
                  <a:pt x="5822645" y="1566922"/>
                  <a:pt x="5827315" y="1565925"/>
                  <a:pt x="5832983" y="1569599"/>
                </a:cubicBezTo>
                <a:cubicBezTo>
                  <a:pt x="5834979" y="1578940"/>
                  <a:pt x="5858654" y="1598303"/>
                  <a:pt x="5876659" y="1613995"/>
                </a:cubicBezTo>
                <a:cubicBezTo>
                  <a:pt x="5894663" y="1629684"/>
                  <a:pt x="5911669" y="1640703"/>
                  <a:pt x="5906998" y="1641700"/>
                </a:cubicBezTo>
                <a:cubicBezTo>
                  <a:pt x="5929675" y="1656393"/>
                  <a:pt x="5943009" y="1673082"/>
                  <a:pt x="5956341" y="1689770"/>
                </a:cubicBezTo>
                <a:cubicBezTo>
                  <a:pt x="5975346" y="1710131"/>
                  <a:pt x="5989677" y="1731490"/>
                  <a:pt x="6019021" y="1754527"/>
                </a:cubicBezTo>
                <a:cubicBezTo>
                  <a:pt x="6019021" y="1754527"/>
                  <a:pt x="6020018" y="1759196"/>
                  <a:pt x="6021017" y="1763868"/>
                </a:cubicBezTo>
                <a:cubicBezTo>
                  <a:pt x="6040698" y="1764547"/>
                  <a:pt x="6067685" y="1822276"/>
                  <a:pt x="6085689" y="1837968"/>
                </a:cubicBezTo>
                <a:cubicBezTo>
                  <a:pt x="6091358" y="1841639"/>
                  <a:pt x="6090361" y="1836969"/>
                  <a:pt x="6097027" y="1845313"/>
                </a:cubicBezTo>
                <a:cubicBezTo>
                  <a:pt x="6109363" y="1857330"/>
                  <a:pt x="6112357" y="1871342"/>
                  <a:pt x="6124692" y="1883360"/>
                </a:cubicBezTo>
                <a:cubicBezTo>
                  <a:pt x="6131359" y="1891704"/>
                  <a:pt x="6137029" y="1895377"/>
                  <a:pt x="6148365" y="1902723"/>
                </a:cubicBezTo>
                <a:cubicBezTo>
                  <a:pt x="6168367" y="1927756"/>
                  <a:pt x="6186691" y="1967798"/>
                  <a:pt x="6207689" y="1997502"/>
                </a:cubicBezTo>
                <a:cubicBezTo>
                  <a:pt x="6234356" y="2030879"/>
                  <a:pt x="6265017" y="2082939"/>
                  <a:pt x="6292683" y="2120986"/>
                </a:cubicBezTo>
                <a:cubicBezTo>
                  <a:pt x="6300345" y="2134001"/>
                  <a:pt x="6312681" y="2146017"/>
                  <a:pt x="6319349" y="2154362"/>
                </a:cubicBezTo>
                <a:cubicBezTo>
                  <a:pt x="6319349" y="2154362"/>
                  <a:pt x="6313681" y="2150689"/>
                  <a:pt x="6313681" y="2150689"/>
                </a:cubicBezTo>
                <a:cubicBezTo>
                  <a:pt x="6322344" y="2168375"/>
                  <a:pt x="6335677" y="2185064"/>
                  <a:pt x="6343343" y="2198078"/>
                </a:cubicBezTo>
                <a:cubicBezTo>
                  <a:pt x="6344339" y="2202749"/>
                  <a:pt x="6346335" y="2212090"/>
                  <a:pt x="6346335" y="2212090"/>
                </a:cubicBezTo>
                <a:cubicBezTo>
                  <a:pt x="6370329" y="2255808"/>
                  <a:pt x="6401987" y="2312540"/>
                  <a:pt x="6424979" y="2351584"/>
                </a:cubicBezTo>
                <a:cubicBezTo>
                  <a:pt x="6424979" y="2351584"/>
                  <a:pt x="6424979" y="2351584"/>
                  <a:pt x="6420309" y="2352581"/>
                </a:cubicBezTo>
                <a:cubicBezTo>
                  <a:pt x="6420309" y="2352581"/>
                  <a:pt x="6421307" y="2357252"/>
                  <a:pt x="6421307" y="2357252"/>
                </a:cubicBezTo>
                <a:cubicBezTo>
                  <a:pt x="6421307" y="2357252"/>
                  <a:pt x="6426975" y="2360926"/>
                  <a:pt x="6426975" y="2360926"/>
                </a:cubicBezTo>
                <a:cubicBezTo>
                  <a:pt x="6434641" y="2373942"/>
                  <a:pt x="6450289" y="2424325"/>
                  <a:pt x="6451966" y="2409313"/>
                </a:cubicBezTo>
                <a:cubicBezTo>
                  <a:pt x="6452965" y="2413983"/>
                  <a:pt x="6452965" y="2413983"/>
                  <a:pt x="6452965" y="2413983"/>
                </a:cubicBezTo>
                <a:cubicBezTo>
                  <a:pt x="6453963" y="2418656"/>
                  <a:pt x="6453963" y="2418656"/>
                  <a:pt x="6453963" y="2418656"/>
                </a:cubicBezTo>
                <a:cubicBezTo>
                  <a:pt x="6458633" y="2417657"/>
                  <a:pt x="6458633" y="2417657"/>
                  <a:pt x="6458633" y="2417657"/>
                </a:cubicBezTo>
                <a:cubicBezTo>
                  <a:pt x="6457635" y="2412986"/>
                  <a:pt x="6457635" y="2412986"/>
                  <a:pt x="6457635" y="2412986"/>
                </a:cubicBezTo>
                <a:cubicBezTo>
                  <a:pt x="6465980" y="2406320"/>
                  <a:pt x="6465299" y="2426002"/>
                  <a:pt x="6466299" y="2430673"/>
                </a:cubicBezTo>
                <a:cubicBezTo>
                  <a:pt x="6468972" y="2420333"/>
                  <a:pt x="6484303" y="2446363"/>
                  <a:pt x="6475639" y="2428676"/>
                </a:cubicBezTo>
                <a:cubicBezTo>
                  <a:pt x="6470969" y="2429674"/>
                  <a:pt x="6467975" y="2415661"/>
                  <a:pt x="6467975" y="2415661"/>
                </a:cubicBezTo>
                <a:cubicBezTo>
                  <a:pt x="6474643" y="2424007"/>
                  <a:pt x="6473645" y="2419335"/>
                  <a:pt x="6472646" y="2414663"/>
                </a:cubicBezTo>
                <a:cubicBezTo>
                  <a:pt x="6462306" y="2411989"/>
                  <a:pt x="6458314" y="2393305"/>
                  <a:pt x="6445979" y="2381288"/>
                </a:cubicBezTo>
                <a:cubicBezTo>
                  <a:pt x="6445979" y="2381288"/>
                  <a:pt x="6444981" y="2376615"/>
                  <a:pt x="6443981" y="2371946"/>
                </a:cubicBezTo>
                <a:cubicBezTo>
                  <a:pt x="6443981" y="2371946"/>
                  <a:pt x="6442985" y="2367276"/>
                  <a:pt x="6442985" y="2367276"/>
                </a:cubicBezTo>
                <a:cubicBezTo>
                  <a:pt x="6441987" y="2362603"/>
                  <a:pt x="6441987" y="2362603"/>
                  <a:pt x="6441987" y="2362603"/>
                </a:cubicBezTo>
                <a:cubicBezTo>
                  <a:pt x="6441987" y="2362603"/>
                  <a:pt x="6437315" y="2363602"/>
                  <a:pt x="6437315" y="2363602"/>
                </a:cubicBezTo>
                <a:cubicBezTo>
                  <a:pt x="6436317" y="2358931"/>
                  <a:pt x="6436317" y="2358931"/>
                  <a:pt x="6435319" y="2354259"/>
                </a:cubicBezTo>
                <a:cubicBezTo>
                  <a:pt x="6438993" y="2348590"/>
                  <a:pt x="6440989" y="2357932"/>
                  <a:pt x="6445659" y="2356934"/>
                </a:cubicBezTo>
                <a:cubicBezTo>
                  <a:pt x="6443663" y="2347593"/>
                  <a:pt x="6438993" y="2348590"/>
                  <a:pt x="6437995" y="2343919"/>
                </a:cubicBezTo>
                <a:cubicBezTo>
                  <a:pt x="6437995" y="2343919"/>
                  <a:pt x="6437995" y="2343919"/>
                  <a:pt x="6436996" y="2339248"/>
                </a:cubicBezTo>
                <a:cubicBezTo>
                  <a:pt x="6436996" y="2339248"/>
                  <a:pt x="6435999" y="2334578"/>
                  <a:pt x="6435999" y="2334578"/>
                </a:cubicBezTo>
                <a:cubicBezTo>
                  <a:pt x="6435001" y="2329906"/>
                  <a:pt x="6435001" y="2329906"/>
                  <a:pt x="6435001" y="2329906"/>
                </a:cubicBezTo>
                <a:cubicBezTo>
                  <a:pt x="6426338" y="2312220"/>
                  <a:pt x="6426338" y="2312220"/>
                  <a:pt x="6426338" y="2312220"/>
                </a:cubicBezTo>
                <a:cubicBezTo>
                  <a:pt x="6420669" y="2308548"/>
                  <a:pt x="6420669" y="2308548"/>
                  <a:pt x="6420669" y="2308548"/>
                </a:cubicBezTo>
                <a:cubicBezTo>
                  <a:pt x="6405339" y="2282517"/>
                  <a:pt x="6407335" y="2291860"/>
                  <a:pt x="6396677" y="2264832"/>
                </a:cubicBezTo>
                <a:cubicBezTo>
                  <a:pt x="6395680" y="2260159"/>
                  <a:pt x="6395680" y="2260159"/>
                  <a:pt x="6394681" y="2255488"/>
                </a:cubicBezTo>
                <a:cubicBezTo>
                  <a:pt x="6389013" y="2251817"/>
                  <a:pt x="6389013" y="2251817"/>
                  <a:pt x="6390010" y="2256487"/>
                </a:cubicBezTo>
                <a:cubicBezTo>
                  <a:pt x="6387017" y="2242473"/>
                  <a:pt x="6377355" y="2220118"/>
                  <a:pt x="6367015" y="2217441"/>
                </a:cubicBezTo>
                <a:cubicBezTo>
                  <a:pt x="6373683" y="2225786"/>
                  <a:pt x="6369012" y="2226785"/>
                  <a:pt x="6362345" y="2218440"/>
                </a:cubicBezTo>
                <a:lnTo>
                  <a:pt x="6361347" y="2213768"/>
                </a:lnTo>
                <a:cubicBezTo>
                  <a:pt x="6366017" y="2212771"/>
                  <a:pt x="6366017" y="2212771"/>
                  <a:pt x="6366017" y="2212771"/>
                </a:cubicBezTo>
                <a:cubicBezTo>
                  <a:pt x="6366017" y="2212771"/>
                  <a:pt x="6366017" y="2212771"/>
                  <a:pt x="6365019" y="2208100"/>
                </a:cubicBezTo>
                <a:cubicBezTo>
                  <a:pt x="6365019" y="2208100"/>
                  <a:pt x="6365019" y="2208100"/>
                  <a:pt x="6359351" y="2204426"/>
                </a:cubicBezTo>
                <a:cubicBezTo>
                  <a:pt x="6353364" y="2176401"/>
                  <a:pt x="6305696" y="2113321"/>
                  <a:pt x="6289369" y="2082620"/>
                </a:cubicBezTo>
                <a:cubicBezTo>
                  <a:pt x="6280707" y="2064934"/>
                  <a:pt x="6284379" y="2059265"/>
                  <a:pt x="6272043" y="2047249"/>
                </a:cubicBezTo>
                <a:cubicBezTo>
                  <a:pt x="6270049" y="2037906"/>
                  <a:pt x="6259707" y="2035231"/>
                  <a:pt x="6253041" y="2026887"/>
                </a:cubicBezTo>
                <a:cubicBezTo>
                  <a:pt x="6244378" y="2009200"/>
                  <a:pt x="6241385" y="1995188"/>
                  <a:pt x="6226373" y="1993510"/>
                </a:cubicBezTo>
                <a:cubicBezTo>
                  <a:pt x="6179387" y="1910749"/>
                  <a:pt x="6107048" y="1823635"/>
                  <a:pt x="6037705" y="1750534"/>
                </a:cubicBezTo>
                <a:cubicBezTo>
                  <a:pt x="6041377" y="1744864"/>
                  <a:pt x="6041377" y="1744864"/>
                  <a:pt x="6040378" y="1740194"/>
                </a:cubicBezTo>
                <a:cubicBezTo>
                  <a:pt x="6040378" y="1740194"/>
                  <a:pt x="6041377" y="1744864"/>
                  <a:pt x="6041377" y="1744864"/>
                </a:cubicBezTo>
                <a:cubicBezTo>
                  <a:pt x="6046048" y="1743867"/>
                  <a:pt x="6046048" y="1743867"/>
                  <a:pt x="6046048" y="1743867"/>
                </a:cubicBezTo>
                <a:cubicBezTo>
                  <a:pt x="6046048" y="1743867"/>
                  <a:pt x="6045051" y="1739196"/>
                  <a:pt x="6039381" y="1735524"/>
                </a:cubicBezTo>
                <a:cubicBezTo>
                  <a:pt x="6038383" y="1730853"/>
                  <a:pt x="6043053" y="1729854"/>
                  <a:pt x="6036386" y="1721512"/>
                </a:cubicBezTo>
                <a:cubicBezTo>
                  <a:pt x="6032715" y="1727179"/>
                  <a:pt x="6027046" y="1723507"/>
                  <a:pt x="6014709" y="1711489"/>
                </a:cubicBezTo>
                <a:cubicBezTo>
                  <a:pt x="6013711" y="1706819"/>
                  <a:pt x="6013711" y="1706819"/>
                  <a:pt x="6013711" y="1706819"/>
                </a:cubicBezTo>
                <a:cubicBezTo>
                  <a:pt x="6013711" y="1706819"/>
                  <a:pt x="6009041" y="1707816"/>
                  <a:pt x="6008043" y="1703145"/>
                </a:cubicBezTo>
                <a:cubicBezTo>
                  <a:pt x="6008043" y="1703145"/>
                  <a:pt x="6007045" y="1698475"/>
                  <a:pt x="6007045" y="1698475"/>
                </a:cubicBezTo>
                <a:cubicBezTo>
                  <a:pt x="6002374" y="1699472"/>
                  <a:pt x="6002374" y="1699472"/>
                  <a:pt x="6002374" y="1699472"/>
                </a:cubicBezTo>
                <a:cubicBezTo>
                  <a:pt x="6001375" y="1694802"/>
                  <a:pt x="6001375" y="1694802"/>
                  <a:pt x="5995707" y="1691128"/>
                </a:cubicBezTo>
                <a:cubicBezTo>
                  <a:pt x="5998381" y="1680788"/>
                  <a:pt x="5976703" y="1670768"/>
                  <a:pt x="5981375" y="1669769"/>
                </a:cubicBezTo>
                <a:cubicBezTo>
                  <a:pt x="5981375" y="1669769"/>
                  <a:pt x="5986045" y="1668771"/>
                  <a:pt x="5986045" y="1668771"/>
                </a:cubicBezTo>
                <a:cubicBezTo>
                  <a:pt x="5987045" y="1673440"/>
                  <a:pt x="5991715" y="1672443"/>
                  <a:pt x="5991715" y="1672443"/>
                </a:cubicBezTo>
                <a:cubicBezTo>
                  <a:pt x="5990715" y="1667773"/>
                  <a:pt x="5986045" y="1668771"/>
                  <a:pt x="5985048" y="1664101"/>
                </a:cubicBezTo>
                <a:cubicBezTo>
                  <a:pt x="5985048" y="1664101"/>
                  <a:pt x="5979379" y="1660427"/>
                  <a:pt x="5979379" y="1660427"/>
                </a:cubicBezTo>
                <a:cubicBezTo>
                  <a:pt x="5972712" y="1652083"/>
                  <a:pt x="5966045" y="1643739"/>
                  <a:pt x="5961375" y="1644738"/>
                </a:cubicBezTo>
                <a:cubicBezTo>
                  <a:pt x="5961375" y="1644738"/>
                  <a:pt x="5961375" y="1644738"/>
                  <a:pt x="5960376" y="1640066"/>
                </a:cubicBezTo>
                <a:cubicBezTo>
                  <a:pt x="5960376" y="1640066"/>
                  <a:pt x="5959379" y="1635394"/>
                  <a:pt x="5953710" y="1631721"/>
                </a:cubicBezTo>
                <a:cubicBezTo>
                  <a:pt x="5953710" y="1631721"/>
                  <a:pt x="5949037" y="1632720"/>
                  <a:pt x="5949037" y="1632720"/>
                </a:cubicBezTo>
                <a:cubicBezTo>
                  <a:pt x="5949037" y="1632720"/>
                  <a:pt x="5950036" y="1637390"/>
                  <a:pt x="5950036" y="1637390"/>
                </a:cubicBezTo>
                <a:cubicBezTo>
                  <a:pt x="5949037" y="1632720"/>
                  <a:pt x="5948040" y="1628050"/>
                  <a:pt x="5942371" y="1624375"/>
                </a:cubicBezTo>
                <a:cubicBezTo>
                  <a:pt x="5943369" y="1629047"/>
                  <a:pt x="5938699" y="1630045"/>
                  <a:pt x="5933029" y="1626372"/>
                </a:cubicBezTo>
                <a:cubicBezTo>
                  <a:pt x="5937700" y="1625373"/>
                  <a:pt x="5932031" y="1621701"/>
                  <a:pt x="5931033" y="1617029"/>
                </a:cubicBezTo>
                <a:cubicBezTo>
                  <a:pt x="5925364" y="1613357"/>
                  <a:pt x="5925364" y="1613357"/>
                  <a:pt x="5925364" y="1613357"/>
                </a:cubicBezTo>
                <a:cubicBezTo>
                  <a:pt x="5924365" y="1608686"/>
                  <a:pt x="5924365" y="1608686"/>
                  <a:pt x="5924365" y="1608686"/>
                </a:cubicBezTo>
                <a:cubicBezTo>
                  <a:pt x="5919695" y="1609683"/>
                  <a:pt x="5919695" y="1609683"/>
                  <a:pt x="5919695" y="1609683"/>
                </a:cubicBezTo>
                <a:cubicBezTo>
                  <a:pt x="5919695" y="1609683"/>
                  <a:pt x="5919695" y="1609683"/>
                  <a:pt x="5920694" y="1614354"/>
                </a:cubicBezTo>
                <a:cubicBezTo>
                  <a:pt x="5901691" y="1593994"/>
                  <a:pt x="5882689" y="1573632"/>
                  <a:pt x="5872349" y="1570957"/>
                </a:cubicBezTo>
                <a:cubicBezTo>
                  <a:pt x="5866678" y="1567284"/>
                  <a:pt x="5866678" y="1567284"/>
                  <a:pt x="5865681" y="1562613"/>
                </a:cubicBezTo>
                <a:cubicBezTo>
                  <a:pt x="5860011" y="1558939"/>
                  <a:pt x="5860011" y="1558939"/>
                  <a:pt x="5855341" y="1559936"/>
                </a:cubicBezTo>
                <a:lnTo>
                  <a:pt x="5856125" y="1563605"/>
                </a:lnTo>
                <a:lnTo>
                  <a:pt x="5841049" y="1551621"/>
                </a:lnTo>
                <a:cubicBezTo>
                  <a:pt x="5824309" y="1537567"/>
                  <a:pt x="5816995" y="1529056"/>
                  <a:pt x="5789989" y="1505521"/>
                </a:cubicBezTo>
                <a:cubicBezTo>
                  <a:pt x="5773977" y="1499174"/>
                  <a:pt x="5768311" y="1495498"/>
                  <a:pt x="5763639" y="1496497"/>
                </a:cubicBezTo>
                <a:cubicBezTo>
                  <a:pt x="5762641" y="1491827"/>
                  <a:pt x="5767313" y="1490830"/>
                  <a:pt x="5760645" y="1482484"/>
                </a:cubicBezTo>
                <a:cubicBezTo>
                  <a:pt x="5751305" y="1484481"/>
                  <a:pt x="5748309" y="1470467"/>
                  <a:pt x="5731302" y="1459447"/>
                </a:cubicBezTo>
                <a:cubicBezTo>
                  <a:pt x="5714295" y="1448430"/>
                  <a:pt x="5728629" y="1469789"/>
                  <a:pt x="5710622" y="1454098"/>
                </a:cubicBezTo>
                <a:cubicBezTo>
                  <a:pt x="5726632" y="1460446"/>
                  <a:pt x="5708627" y="1444756"/>
                  <a:pt x="5691620" y="1433737"/>
                </a:cubicBezTo>
                <a:cubicBezTo>
                  <a:pt x="5696290" y="1432738"/>
                  <a:pt x="5696290" y="1432738"/>
                  <a:pt x="5696290" y="1432738"/>
                </a:cubicBezTo>
                <a:cubicBezTo>
                  <a:pt x="5701960" y="1436412"/>
                  <a:pt x="5707630" y="1440085"/>
                  <a:pt x="5706631" y="1435415"/>
                </a:cubicBezTo>
                <a:cubicBezTo>
                  <a:pt x="5706631" y="1435415"/>
                  <a:pt x="5705634" y="1430743"/>
                  <a:pt x="5699964" y="1427069"/>
                </a:cubicBezTo>
                <a:cubicBezTo>
                  <a:pt x="5694295" y="1423397"/>
                  <a:pt x="5694295" y="1423397"/>
                  <a:pt x="5694295" y="1423397"/>
                </a:cubicBezTo>
                <a:cubicBezTo>
                  <a:pt x="5698967" y="1422399"/>
                  <a:pt x="5706631" y="1435415"/>
                  <a:pt x="5710304" y="1429745"/>
                </a:cubicBezTo>
                <a:cubicBezTo>
                  <a:pt x="5698967" y="1422399"/>
                  <a:pt x="5692299" y="1414056"/>
                  <a:pt x="5687628" y="1415053"/>
                </a:cubicBezTo>
                <a:cubicBezTo>
                  <a:pt x="5682958" y="1416052"/>
                  <a:pt x="5682958" y="1416052"/>
                  <a:pt x="5681959" y="1411380"/>
                </a:cubicBezTo>
                <a:cubicBezTo>
                  <a:pt x="5676291" y="1407706"/>
                  <a:pt x="5670621" y="1404035"/>
                  <a:pt x="5665951" y="1405033"/>
                </a:cubicBezTo>
                <a:cubicBezTo>
                  <a:pt x="5665951" y="1405033"/>
                  <a:pt x="5666948" y="1409702"/>
                  <a:pt x="5672618" y="1413376"/>
                </a:cubicBezTo>
                <a:cubicBezTo>
                  <a:pt x="5673615" y="1418048"/>
                  <a:pt x="5673615" y="1418048"/>
                  <a:pt x="5673615" y="1418048"/>
                </a:cubicBezTo>
                <a:cubicBezTo>
                  <a:pt x="5663275" y="1415371"/>
                  <a:pt x="5665271" y="1424714"/>
                  <a:pt x="5656608" y="1407029"/>
                </a:cubicBezTo>
                <a:cubicBezTo>
                  <a:pt x="5652935" y="1412696"/>
                  <a:pt x="5664273" y="1420042"/>
                  <a:pt x="5665271" y="1424714"/>
                </a:cubicBezTo>
                <a:cubicBezTo>
                  <a:pt x="5647267" y="1409023"/>
                  <a:pt x="5650937" y="1403355"/>
                  <a:pt x="5639602" y="1396008"/>
                </a:cubicBezTo>
                <a:cubicBezTo>
                  <a:pt x="5644273" y="1395011"/>
                  <a:pt x="5645271" y="1399681"/>
                  <a:pt x="5645271" y="1399681"/>
                </a:cubicBezTo>
                <a:cubicBezTo>
                  <a:pt x="5650937" y="1403355"/>
                  <a:pt x="5650937" y="1403355"/>
                  <a:pt x="5654611" y="1397686"/>
                </a:cubicBezTo>
                <a:cubicBezTo>
                  <a:pt x="5654611" y="1397686"/>
                  <a:pt x="5648943" y="1394013"/>
                  <a:pt x="5643275" y="1390339"/>
                </a:cubicBezTo>
                <a:cubicBezTo>
                  <a:pt x="5653615" y="1393016"/>
                  <a:pt x="5652617" y="1388343"/>
                  <a:pt x="5642277" y="1385668"/>
                </a:cubicBezTo>
                <a:cubicBezTo>
                  <a:pt x="5641279" y="1380997"/>
                  <a:pt x="5641279" y="1380997"/>
                  <a:pt x="5641279" y="1380997"/>
                </a:cubicBezTo>
                <a:cubicBezTo>
                  <a:pt x="5646947" y="1384671"/>
                  <a:pt x="5645949" y="1379999"/>
                  <a:pt x="5645949" y="1379999"/>
                </a:cubicBezTo>
                <a:cubicBezTo>
                  <a:pt x="5640281" y="1376325"/>
                  <a:pt x="5640281" y="1376325"/>
                  <a:pt x="5635609" y="1377324"/>
                </a:cubicBezTo>
                <a:cubicBezTo>
                  <a:pt x="5634612" y="1372654"/>
                  <a:pt x="5634612" y="1372654"/>
                  <a:pt x="5629939" y="1373652"/>
                </a:cubicBezTo>
                <a:cubicBezTo>
                  <a:pt x="5623273" y="1365308"/>
                  <a:pt x="5623273" y="1365308"/>
                  <a:pt x="5616607" y="1356962"/>
                </a:cubicBezTo>
                <a:cubicBezTo>
                  <a:pt x="5622275" y="1360636"/>
                  <a:pt x="5622275" y="1360636"/>
                  <a:pt x="5622275" y="1360636"/>
                </a:cubicBezTo>
                <a:cubicBezTo>
                  <a:pt x="5627945" y="1364309"/>
                  <a:pt x="5632616" y="1363312"/>
                  <a:pt x="5632616" y="1363312"/>
                </a:cubicBezTo>
                <a:cubicBezTo>
                  <a:pt x="5631617" y="1358640"/>
                  <a:pt x="5625949" y="1354966"/>
                  <a:pt x="5620280" y="1351294"/>
                </a:cubicBezTo>
                <a:cubicBezTo>
                  <a:pt x="5614611" y="1347621"/>
                  <a:pt x="5614611" y="1347621"/>
                  <a:pt x="5614611" y="1347621"/>
                </a:cubicBezTo>
                <a:cubicBezTo>
                  <a:pt x="5608941" y="1343947"/>
                  <a:pt x="5608941" y="1343947"/>
                  <a:pt x="5608941" y="1343947"/>
                </a:cubicBezTo>
                <a:cubicBezTo>
                  <a:pt x="5603273" y="1340275"/>
                  <a:pt x="5598601" y="1341272"/>
                  <a:pt x="5599600" y="1345945"/>
                </a:cubicBezTo>
                <a:cubicBezTo>
                  <a:pt x="5599600" y="1345945"/>
                  <a:pt x="5600599" y="1350615"/>
                  <a:pt x="5606266" y="1354289"/>
                </a:cubicBezTo>
                <a:cubicBezTo>
                  <a:pt x="5606266" y="1354289"/>
                  <a:pt x="5606266" y="1354289"/>
                  <a:pt x="5610937" y="1353291"/>
                </a:cubicBezTo>
                <a:cubicBezTo>
                  <a:pt x="5616607" y="1356962"/>
                  <a:pt x="5616607" y="1356962"/>
                  <a:pt x="5616607" y="1356962"/>
                </a:cubicBezTo>
                <a:cubicBezTo>
                  <a:pt x="5591255" y="1352611"/>
                  <a:pt x="5612933" y="1362633"/>
                  <a:pt x="5625269" y="1374649"/>
                </a:cubicBezTo>
                <a:cubicBezTo>
                  <a:pt x="5619601" y="1370976"/>
                  <a:pt x="5619601" y="1370976"/>
                  <a:pt x="5619601" y="1370976"/>
                </a:cubicBezTo>
                <a:cubicBezTo>
                  <a:pt x="5619601" y="1370976"/>
                  <a:pt x="5620599" y="1375646"/>
                  <a:pt x="5620599" y="1375646"/>
                </a:cubicBezTo>
                <a:cubicBezTo>
                  <a:pt x="5620599" y="1375646"/>
                  <a:pt x="5620599" y="1375646"/>
                  <a:pt x="5621597" y="1380318"/>
                </a:cubicBezTo>
                <a:cubicBezTo>
                  <a:pt x="5626267" y="1379320"/>
                  <a:pt x="5626267" y="1379320"/>
                  <a:pt x="5626267" y="1379320"/>
                </a:cubicBezTo>
                <a:cubicBezTo>
                  <a:pt x="5631935" y="1382993"/>
                  <a:pt x="5631935" y="1382993"/>
                  <a:pt x="5631935" y="1382993"/>
                </a:cubicBezTo>
                <a:cubicBezTo>
                  <a:pt x="5627265" y="1383992"/>
                  <a:pt x="5627265" y="1383992"/>
                  <a:pt x="5627265" y="1383992"/>
                </a:cubicBezTo>
                <a:cubicBezTo>
                  <a:pt x="5627265" y="1383992"/>
                  <a:pt x="5628263" y="1388662"/>
                  <a:pt x="5632935" y="1387664"/>
                </a:cubicBezTo>
                <a:cubicBezTo>
                  <a:pt x="5633931" y="1392336"/>
                  <a:pt x="5633931" y="1392336"/>
                  <a:pt x="5633931" y="1392336"/>
                </a:cubicBezTo>
                <a:cubicBezTo>
                  <a:pt x="5618921" y="1390658"/>
                  <a:pt x="5612255" y="1382314"/>
                  <a:pt x="5594249" y="1366625"/>
                </a:cubicBezTo>
                <a:cubicBezTo>
                  <a:pt x="5598919" y="1365626"/>
                  <a:pt x="5598919" y="1365626"/>
                  <a:pt x="5598919" y="1365626"/>
                </a:cubicBezTo>
                <a:cubicBezTo>
                  <a:pt x="5603592" y="1364627"/>
                  <a:pt x="5603592" y="1364627"/>
                  <a:pt x="5603592" y="1364627"/>
                </a:cubicBezTo>
                <a:cubicBezTo>
                  <a:pt x="5597922" y="1360955"/>
                  <a:pt x="5597922" y="1360955"/>
                  <a:pt x="5597922" y="1360955"/>
                </a:cubicBezTo>
                <a:cubicBezTo>
                  <a:pt x="5593251" y="1361952"/>
                  <a:pt x="5593251" y="1361952"/>
                  <a:pt x="5593251" y="1361952"/>
                </a:cubicBezTo>
                <a:cubicBezTo>
                  <a:pt x="5587582" y="1358280"/>
                  <a:pt x="5587582" y="1358280"/>
                  <a:pt x="5587582" y="1358280"/>
                </a:cubicBezTo>
                <a:cubicBezTo>
                  <a:pt x="5581915" y="1354607"/>
                  <a:pt x="5585586" y="1348938"/>
                  <a:pt x="5574249" y="1341592"/>
                </a:cubicBezTo>
                <a:cubicBezTo>
                  <a:pt x="5573250" y="1336920"/>
                  <a:pt x="5573250" y="1336920"/>
                  <a:pt x="5573250" y="1336920"/>
                </a:cubicBezTo>
                <a:cubicBezTo>
                  <a:pt x="5568580" y="1337918"/>
                  <a:pt x="5567581" y="1333248"/>
                  <a:pt x="5567581" y="1333248"/>
                </a:cubicBezTo>
                <a:cubicBezTo>
                  <a:pt x="5562910" y="1334245"/>
                  <a:pt x="5562910" y="1334245"/>
                  <a:pt x="5562910" y="1334245"/>
                </a:cubicBezTo>
                <a:cubicBezTo>
                  <a:pt x="5563907" y="1338917"/>
                  <a:pt x="5563907" y="1338917"/>
                  <a:pt x="5563907" y="1338917"/>
                </a:cubicBezTo>
                <a:cubicBezTo>
                  <a:pt x="5552570" y="1331570"/>
                  <a:pt x="5549577" y="1317557"/>
                  <a:pt x="5540235" y="1319554"/>
                </a:cubicBezTo>
                <a:cubicBezTo>
                  <a:pt x="5540235" y="1319554"/>
                  <a:pt x="5535564" y="1320551"/>
                  <a:pt x="5534565" y="1315881"/>
                </a:cubicBezTo>
                <a:cubicBezTo>
                  <a:pt x="5534565" y="1315881"/>
                  <a:pt x="5529895" y="1316878"/>
                  <a:pt x="5529895" y="1316878"/>
                </a:cubicBezTo>
                <a:cubicBezTo>
                  <a:pt x="5530893" y="1321550"/>
                  <a:pt x="5530893" y="1321550"/>
                  <a:pt x="5530893" y="1321550"/>
                </a:cubicBezTo>
                <a:cubicBezTo>
                  <a:pt x="5505223" y="1292844"/>
                  <a:pt x="5519555" y="1314203"/>
                  <a:pt x="5510213" y="1316199"/>
                </a:cubicBezTo>
                <a:cubicBezTo>
                  <a:pt x="5501549" y="1298513"/>
                  <a:pt x="5467535" y="1276475"/>
                  <a:pt x="5439193" y="1258110"/>
                </a:cubicBezTo>
                <a:cubicBezTo>
                  <a:pt x="5435519" y="1263778"/>
                  <a:pt x="5435519" y="1263778"/>
                  <a:pt x="5435519" y="1263778"/>
                </a:cubicBezTo>
                <a:cubicBezTo>
                  <a:pt x="5434519" y="1259108"/>
                  <a:pt x="5434519" y="1259108"/>
                  <a:pt x="5434519" y="1259108"/>
                </a:cubicBezTo>
                <a:cubicBezTo>
                  <a:pt x="5434519" y="1259108"/>
                  <a:pt x="5433522" y="1254436"/>
                  <a:pt x="5428851" y="1255434"/>
                </a:cubicBezTo>
                <a:cubicBezTo>
                  <a:pt x="5428851" y="1255434"/>
                  <a:pt x="5429849" y="1260105"/>
                  <a:pt x="5429849" y="1260105"/>
                </a:cubicBezTo>
                <a:cubicBezTo>
                  <a:pt x="5412842" y="1249086"/>
                  <a:pt x="5399507" y="1232398"/>
                  <a:pt x="5392843" y="1224054"/>
                </a:cubicBezTo>
                <a:cubicBezTo>
                  <a:pt x="5389167" y="1229722"/>
                  <a:pt x="5390166" y="1234394"/>
                  <a:pt x="5384497" y="1230720"/>
                </a:cubicBezTo>
                <a:cubicBezTo>
                  <a:pt x="5383499" y="1226050"/>
                  <a:pt x="5383499" y="1226050"/>
                  <a:pt x="5377830" y="1222376"/>
                </a:cubicBezTo>
                <a:cubicBezTo>
                  <a:pt x="5374157" y="1228047"/>
                  <a:pt x="5373160" y="1223374"/>
                  <a:pt x="5366493" y="1215031"/>
                </a:cubicBezTo>
                <a:cubicBezTo>
                  <a:pt x="5366493" y="1215031"/>
                  <a:pt x="5366493" y="1215031"/>
                  <a:pt x="5371164" y="1214034"/>
                </a:cubicBezTo>
                <a:cubicBezTo>
                  <a:pt x="5371164" y="1214034"/>
                  <a:pt x="5371164" y="1214034"/>
                  <a:pt x="5370165" y="1209361"/>
                </a:cubicBezTo>
                <a:cubicBezTo>
                  <a:pt x="5365495" y="1210360"/>
                  <a:pt x="5364497" y="1205689"/>
                  <a:pt x="5359825" y="1206686"/>
                </a:cubicBezTo>
                <a:cubicBezTo>
                  <a:pt x="5359825" y="1206686"/>
                  <a:pt x="5355155" y="1207685"/>
                  <a:pt x="5355155" y="1207685"/>
                </a:cubicBezTo>
                <a:cubicBezTo>
                  <a:pt x="5353159" y="1198342"/>
                  <a:pt x="5305132" y="1179299"/>
                  <a:pt x="5316471" y="1186644"/>
                </a:cubicBezTo>
                <a:cubicBezTo>
                  <a:pt x="5330483" y="1183650"/>
                  <a:pt x="5315790" y="1206325"/>
                  <a:pt x="5328805" y="1198660"/>
                </a:cubicBezTo>
                <a:lnTo>
                  <a:pt x="5339148" y="1201337"/>
                </a:lnTo>
                <a:lnTo>
                  <a:pt x="5339145" y="1201337"/>
                </a:lnTo>
                <a:cubicBezTo>
                  <a:pt x="5334475" y="1202334"/>
                  <a:pt x="5340143" y="1206007"/>
                  <a:pt x="5340143" y="1206007"/>
                </a:cubicBezTo>
                <a:cubicBezTo>
                  <a:pt x="5345813" y="1209681"/>
                  <a:pt x="5345813" y="1209681"/>
                  <a:pt x="5345813" y="1209681"/>
                </a:cubicBezTo>
                <a:cubicBezTo>
                  <a:pt x="5341141" y="1210678"/>
                  <a:pt x="5341141" y="1210678"/>
                  <a:pt x="5341141" y="1210678"/>
                </a:cubicBezTo>
                <a:cubicBezTo>
                  <a:pt x="5340143" y="1206007"/>
                  <a:pt x="5335473" y="1207006"/>
                  <a:pt x="5335473" y="1207006"/>
                </a:cubicBezTo>
                <a:cubicBezTo>
                  <a:pt x="5335473" y="1207006"/>
                  <a:pt x="5336470" y="1211676"/>
                  <a:pt x="5336470" y="1211676"/>
                </a:cubicBezTo>
                <a:cubicBezTo>
                  <a:pt x="5342139" y="1215350"/>
                  <a:pt x="5342139" y="1215350"/>
                  <a:pt x="5342139" y="1215350"/>
                </a:cubicBezTo>
                <a:cubicBezTo>
                  <a:pt x="5347809" y="1219022"/>
                  <a:pt x="5347809" y="1219022"/>
                  <a:pt x="5347809" y="1219022"/>
                </a:cubicBezTo>
                <a:cubicBezTo>
                  <a:pt x="5347809" y="1219022"/>
                  <a:pt x="5337469" y="1216347"/>
                  <a:pt x="5337469" y="1216347"/>
                </a:cubicBezTo>
                <a:cubicBezTo>
                  <a:pt x="5331799" y="1212674"/>
                  <a:pt x="5331799" y="1212674"/>
                  <a:pt x="5331799" y="1212674"/>
                </a:cubicBezTo>
                <a:cubicBezTo>
                  <a:pt x="5326130" y="1209000"/>
                  <a:pt x="5326130" y="1209000"/>
                  <a:pt x="5326130" y="1209000"/>
                </a:cubicBezTo>
                <a:cubicBezTo>
                  <a:pt x="5325133" y="1204330"/>
                  <a:pt x="5319464" y="1200656"/>
                  <a:pt x="5314793" y="1201655"/>
                </a:cubicBezTo>
                <a:cubicBezTo>
                  <a:pt x="5310121" y="1202653"/>
                  <a:pt x="5311119" y="1207324"/>
                  <a:pt x="5316787" y="1210996"/>
                </a:cubicBezTo>
                <a:cubicBezTo>
                  <a:pt x="5316787" y="1210996"/>
                  <a:pt x="5316787" y="1210996"/>
                  <a:pt x="5317786" y="1215668"/>
                </a:cubicBezTo>
                <a:cubicBezTo>
                  <a:pt x="5300780" y="1204649"/>
                  <a:pt x="5314793" y="1201655"/>
                  <a:pt x="5294113" y="1196306"/>
                </a:cubicBezTo>
                <a:cubicBezTo>
                  <a:pt x="5298783" y="1195307"/>
                  <a:pt x="5298783" y="1195307"/>
                  <a:pt x="5298783" y="1195307"/>
                </a:cubicBezTo>
                <a:cubicBezTo>
                  <a:pt x="5298783" y="1195307"/>
                  <a:pt x="5298783" y="1195307"/>
                  <a:pt x="5297785" y="1190636"/>
                </a:cubicBezTo>
                <a:cubicBezTo>
                  <a:pt x="5293114" y="1191633"/>
                  <a:pt x="5293114" y="1191633"/>
                  <a:pt x="5293114" y="1191633"/>
                </a:cubicBezTo>
                <a:cubicBezTo>
                  <a:pt x="5293114" y="1191633"/>
                  <a:pt x="5288443" y="1192631"/>
                  <a:pt x="5288443" y="1192631"/>
                </a:cubicBezTo>
                <a:cubicBezTo>
                  <a:pt x="5282775" y="1188958"/>
                  <a:pt x="5282775" y="1188958"/>
                  <a:pt x="5282775" y="1188958"/>
                </a:cubicBezTo>
                <a:cubicBezTo>
                  <a:pt x="5277105" y="1185286"/>
                  <a:pt x="5277105" y="1185286"/>
                  <a:pt x="5265767" y="1177939"/>
                </a:cubicBezTo>
                <a:cubicBezTo>
                  <a:pt x="5258421" y="1189278"/>
                  <a:pt x="5234748" y="1169914"/>
                  <a:pt x="5237741" y="1183927"/>
                </a:cubicBezTo>
                <a:cubicBezTo>
                  <a:pt x="5247083" y="1181931"/>
                  <a:pt x="5253750" y="1190277"/>
                  <a:pt x="5264090" y="1192949"/>
                </a:cubicBezTo>
                <a:cubicBezTo>
                  <a:pt x="5253750" y="1190277"/>
                  <a:pt x="5253750" y="1190277"/>
                  <a:pt x="5254749" y="1194947"/>
                </a:cubicBezTo>
                <a:cubicBezTo>
                  <a:pt x="5254749" y="1194947"/>
                  <a:pt x="5254749" y="1194947"/>
                  <a:pt x="5255746" y="1199616"/>
                </a:cubicBezTo>
                <a:cubicBezTo>
                  <a:pt x="5243410" y="1187600"/>
                  <a:pt x="5226404" y="1176581"/>
                  <a:pt x="5210394" y="1170233"/>
                </a:cubicBezTo>
                <a:cubicBezTo>
                  <a:pt x="5199057" y="1162887"/>
                  <a:pt x="5182049" y="1151868"/>
                  <a:pt x="5166041" y="1145520"/>
                </a:cubicBezTo>
                <a:cubicBezTo>
                  <a:pt x="5171709" y="1149192"/>
                  <a:pt x="5182049" y="1151868"/>
                  <a:pt x="5175383" y="1143524"/>
                </a:cubicBezTo>
                <a:cubicBezTo>
                  <a:pt x="5154702" y="1138173"/>
                  <a:pt x="5154702" y="1138173"/>
                  <a:pt x="5152707" y="1128832"/>
                </a:cubicBezTo>
                <a:cubicBezTo>
                  <a:pt x="5132025" y="1123480"/>
                  <a:pt x="5124363" y="1110465"/>
                  <a:pt x="5132025" y="1123480"/>
                </a:cubicBezTo>
                <a:cubicBezTo>
                  <a:pt x="5127356" y="1124478"/>
                  <a:pt x="5127356" y="1124478"/>
                  <a:pt x="5122685" y="1125476"/>
                </a:cubicBezTo>
                <a:cubicBezTo>
                  <a:pt x="5095337" y="1111782"/>
                  <a:pt x="5068989" y="1102760"/>
                  <a:pt x="5046313" y="1088067"/>
                </a:cubicBezTo>
                <a:cubicBezTo>
                  <a:pt x="5041643" y="1089066"/>
                  <a:pt x="5035973" y="1085392"/>
                  <a:pt x="5030303" y="1081718"/>
                </a:cubicBezTo>
                <a:cubicBezTo>
                  <a:pt x="5050983" y="1087069"/>
                  <a:pt x="5065997" y="1088746"/>
                  <a:pt x="5086675" y="1094097"/>
                </a:cubicBezTo>
                <a:cubicBezTo>
                  <a:pt x="5086675" y="1094097"/>
                  <a:pt x="5103683" y="1105116"/>
                  <a:pt x="5085676" y="1089426"/>
                </a:cubicBezTo>
                <a:cubicBezTo>
                  <a:pt x="5091346" y="1093098"/>
                  <a:pt x="5101686" y="1095775"/>
                  <a:pt x="5095019" y="1087429"/>
                </a:cubicBezTo>
                <a:cubicBezTo>
                  <a:pt x="5076335" y="1091420"/>
                  <a:pt x="5054656" y="1081400"/>
                  <a:pt x="5029307" y="1077048"/>
                </a:cubicBezTo>
                <a:cubicBezTo>
                  <a:pt x="5033976" y="1076051"/>
                  <a:pt x="5032979" y="1071380"/>
                  <a:pt x="5028309" y="1072377"/>
                </a:cubicBezTo>
                <a:cubicBezTo>
                  <a:pt x="5032979" y="1071380"/>
                  <a:pt x="5032979" y="1071380"/>
                  <a:pt x="5032979" y="1071380"/>
                </a:cubicBezTo>
                <a:cubicBezTo>
                  <a:pt x="5031981" y="1066707"/>
                  <a:pt x="5031981" y="1066707"/>
                  <a:pt x="5027310" y="1067706"/>
                </a:cubicBezTo>
                <a:cubicBezTo>
                  <a:pt x="5026313" y="1063036"/>
                  <a:pt x="5015971" y="1060359"/>
                  <a:pt x="5005631" y="1057685"/>
                </a:cubicBezTo>
                <a:cubicBezTo>
                  <a:pt x="5000961" y="1058683"/>
                  <a:pt x="5000961" y="1058683"/>
                  <a:pt x="5000961" y="1058683"/>
                </a:cubicBezTo>
                <a:cubicBezTo>
                  <a:pt x="4999964" y="1054011"/>
                  <a:pt x="4999964" y="1054011"/>
                  <a:pt x="4995291" y="1055010"/>
                </a:cubicBezTo>
                <a:cubicBezTo>
                  <a:pt x="4989623" y="1051337"/>
                  <a:pt x="4989623" y="1051337"/>
                  <a:pt x="4983954" y="1047662"/>
                </a:cubicBezTo>
                <a:cubicBezTo>
                  <a:pt x="4983954" y="1047662"/>
                  <a:pt x="4982957" y="1042992"/>
                  <a:pt x="4982957" y="1042992"/>
                </a:cubicBezTo>
                <a:cubicBezTo>
                  <a:pt x="4977287" y="1039320"/>
                  <a:pt x="4977287" y="1039320"/>
                  <a:pt x="4977287" y="1039320"/>
                </a:cubicBezTo>
                <a:cubicBezTo>
                  <a:pt x="4973614" y="1044988"/>
                  <a:pt x="4973614" y="1044988"/>
                  <a:pt x="4973614" y="1044988"/>
                </a:cubicBezTo>
                <a:cubicBezTo>
                  <a:pt x="4962277" y="1037643"/>
                  <a:pt x="4952934" y="1039638"/>
                  <a:pt x="4942594" y="1036963"/>
                </a:cubicBezTo>
                <a:cubicBezTo>
                  <a:pt x="4942594" y="1036963"/>
                  <a:pt x="4947265" y="1035964"/>
                  <a:pt x="4947265" y="1035964"/>
                </a:cubicBezTo>
                <a:cubicBezTo>
                  <a:pt x="4947265" y="1035964"/>
                  <a:pt x="4947265" y="1035964"/>
                  <a:pt x="4946267" y="1031294"/>
                </a:cubicBezTo>
                <a:cubicBezTo>
                  <a:pt x="4946267" y="1031294"/>
                  <a:pt x="4941597" y="1032293"/>
                  <a:pt x="4941597" y="1032293"/>
                </a:cubicBezTo>
                <a:cubicBezTo>
                  <a:pt x="4941597" y="1032293"/>
                  <a:pt x="4936925" y="1033290"/>
                  <a:pt x="4936925" y="1033290"/>
                </a:cubicBezTo>
                <a:cubicBezTo>
                  <a:pt x="4945269" y="1026623"/>
                  <a:pt x="4900235" y="1021592"/>
                  <a:pt x="4921914" y="1031612"/>
                </a:cubicBezTo>
                <a:cubicBezTo>
                  <a:pt x="4922913" y="1036284"/>
                  <a:pt x="4927583" y="1035286"/>
                  <a:pt x="4927583" y="1035286"/>
                </a:cubicBezTo>
                <a:cubicBezTo>
                  <a:pt x="4914567" y="1042949"/>
                  <a:pt x="4957604" y="1038641"/>
                  <a:pt x="4973614" y="1044988"/>
                </a:cubicBezTo>
                <a:cubicBezTo>
                  <a:pt x="4968943" y="1045986"/>
                  <a:pt x="4968943" y="1045986"/>
                  <a:pt x="4964271" y="1046983"/>
                </a:cubicBezTo>
                <a:cubicBezTo>
                  <a:pt x="4964271" y="1046983"/>
                  <a:pt x="4965270" y="1051656"/>
                  <a:pt x="4965270" y="1051656"/>
                </a:cubicBezTo>
                <a:cubicBezTo>
                  <a:pt x="4969940" y="1050657"/>
                  <a:pt x="4969940" y="1050657"/>
                  <a:pt x="4969940" y="1050657"/>
                </a:cubicBezTo>
                <a:cubicBezTo>
                  <a:pt x="4970937" y="1055328"/>
                  <a:pt x="4975610" y="1054330"/>
                  <a:pt x="4975610" y="1054330"/>
                </a:cubicBezTo>
                <a:cubicBezTo>
                  <a:pt x="4980281" y="1053332"/>
                  <a:pt x="4980281" y="1053332"/>
                  <a:pt x="4980281" y="1053332"/>
                </a:cubicBezTo>
                <a:cubicBezTo>
                  <a:pt x="5002957" y="1068025"/>
                  <a:pt x="4954930" y="1048979"/>
                  <a:pt x="4976607" y="1059002"/>
                </a:cubicBezTo>
                <a:cubicBezTo>
                  <a:pt x="4966267" y="1056326"/>
                  <a:pt x="4955927" y="1053650"/>
                  <a:pt x="4945587" y="1050975"/>
                </a:cubicBezTo>
                <a:cubicBezTo>
                  <a:pt x="4926745" y="1042790"/>
                  <a:pt x="4906983" y="1036024"/>
                  <a:pt x="4888638" y="1030174"/>
                </a:cubicBezTo>
                <a:lnTo>
                  <a:pt x="4883576" y="1028576"/>
                </a:lnTo>
                <a:lnTo>
                  <a:pt x="4677737" y="918554"/>
                </a:lnTo>
                <a:cubicBezTo>
                  <a:pt x="4618194" y="886663"/>
                  <a:pt x="4554209" y="871943"/>
                  <a:pt x="4486061" y="866223"/>
                </a:cubicBezTo>
                <a:cubicBezTo>
                  <a:pt x="4338547" y="859209"/>
                  <a:pt x="4194645" y="831144"/>
                  <a:pt x="4048372" y="829950"/>
                </a:cubicBezTo>
                <a:cubicBezTo>
                  <a:pt x="3646949" y="830539"/>
                  <a:pt x="3256016" y="889726"/>
                  <a:pt x="2878191" y="1029255"/>
                </a:cubicBezTo>
                <a:cubicBezTo>
                  <a:pt x="2787997" y="1062720"/>
                  <a:pt x="2702509" y="1099236"/>
                  <a:pt x="2628640" y="1161658"/>
                </a:cubicBezTo>
                <a:cubicBezTo>
                  <a:pt x="2511256" y="1257713"/>
                  <a:pt x="2371313" y="1324113"/>
                  <a:pt x="2250745" y="1414763"/>
                </a:cubicBezTo>
                <a:cubicBezTo>
                  <a:pt x="2238411" y="1423482"/>
                  <a:pt x="2220675" y="1435383"/>
                  <a:pt x="2208076" y="1423878"/>
                </a:cubicBezTo>
                <a:cubicBezTo>
                  <a:pt x="2204928" y="1421004"/>
                  <a:pt x="2203060" y="1417600"/>
                  <a:pt x="2202136" y="1413869"/>
                </a:cubicBezTo>
                <a:lnTo>
                  <a:pt x="2202084" y="1411629"/>
                </a:lnTo>
                <a:lnTo>
                  <a:pt x="2206238" y="1407817"/>
                </a:lnTo>
                <a:cubicBezTo>
                  <a:pt x="2380395" y="1260518"/>
                  <a:pt x="2574630" y="1132593"/>
                  <a:pt x="2786866" y="1028640"/>
                </a:cubicBezTo>
                <a:cubicBezTo>
                  <a:pt x="2787863" y="1033311"/>
                  <a:pt x="2787863" y="1033311"/>
                  <a:pt x="2792535" y="1032314"/>
                </a:cubicBezTo>
                <a:cubicBezTo>
                  <a:pt x="2792535" y="1032314"/>
                  <a:pt x="2797204" y="1031315"/>
                  <a:pt x="2797204" y="1031315"/>
                </a:cubicBezTo>
                <a:cubicBezTo>
                  <a:pt x="2792535" y="1032314"/>
                  <a:pt x="2794529" y="1041655"/>
                  <a:pt x="2802875" y="1034988"/>
                </a:cubicBezTo>
                <a:cubicBezTo>
                  <a:pt x="2794529" y="1041655"/>
                  <a:pt x="2794529" y="1041655"/>
                  <a:pt x="2794529" y="1041655"/>
                </a:cubicBezTo>
                <a:cubicBezTo>
                  <a:pt x="2789859" y="1042653"/>
                  <a:pt x="2790857" y="1047324"/>
                  <a:pt x="2795528" y="1046327"/>
                </a:cubicBezTo>
                <a:cubicBezTo>
                  <a:pt x="2795528" y="1046327"/>
                  <a:pt x="2800199" y="1045328"/>
                  <a:pt x="2800199" y="1045328"/>
                </a:cubicBezTo>
                <a:cubicBezTo>
                  <a:pt x="2804871" y="1044330"/>
                  <a:pt x="2804871" y="1044330"/>
                  <a:pt x="2804871" y="1044330"/>
                </a:cubicBezTo>
                <a:cubicBezTo>
                  <a:pt x="2808543" y="1038660"/>
                  <a:pt x="2808543" y="1038660"/>
                  <a:pt x="2808543" y="1038660"/>
                </a:cubicBezTo>
                <a:cubicBezTo>
                  <a:pt x="2813215" y="1037663"/>
                  <a:pt x="2813215" y="1037663"/>
                  <a:pt x="2813215" y="1037663"/>
                </a:cubicBezTo>
                <a:cubicBezTo>
                  <a:pt x="2810539" y="1048003"/>
                  <a:pt x="2815209" y="1047006"/>
                  <a:pt x="2829222" y="1044011"/>
                </a:cubicBezTo>
                <a:cubicBezTo>
                  <a:pt x="2836568" y="1032673"/>
                  <a:pt x="2828224" y="1039341"/>
                  <a:pt x="2830901" y="1029001"/>
                </a:cubicBezTo>
                <a:lnTo>
                  <a:pt x="2826228" y="1029998"/>
                </a:lnTo>
                <a:cubicBezTo>
                  <a:pt x="2830901" y="1029001"/>
                  <a:pt x="2829902" y="1024329"/>
                  <a:pt x="2825231" y="1025328"/>
                </a:cubicBezTo>
                <a:cubicBezTo>
                  <a:pt x="2825231" y="1025328"/>
                  <a:pt x="2815890" y="1027323"/>
                  <a:pt x="2811218" y="1028322"/>
                </a:cubicBezTo>
                <a:cubicBezTo>
                  <a:pt x="2807546" y="1033990"/>
                  <a:pt x="2807546" y="1033990"/>
                  <a:pt x="2807546" y="1033990"/>
                </a:cubicBezTo>
                <a:cubicBezTo>
                  <a:pt x="2806549" y="1029320"/>
                  <a:pt x="2811218" y="1028322"/>
                  <a:pt x="2810219" y="1023650"/>
                </a:cubicBezTo>
                <a:cubicBezTo>
                  <a:pt x="2810219" y="1023650"/>
                  <a:pt x="2814891" y="1022653"/>
                  <a:pt x="2814891" y="1022653"/>
                </a:cubicBezTo>
                <a:cubicBezTo>
                  <a:pt x="2819564" y="1021654"/>
                  <a:pt x="2823235" y="1015986"/>
                  <a:pt x="2823235" y="1015986"/>
                </a:cubicBezTo>
                <a:cubicBezTo>
                  <a:pt x="2823235" y="1015986"/>
                  <a:pt x="2823235" y="1015986"/>
                  <a:pt x="2818565" y="1016983"/>
                </a:cubicBezTo>
                <a:cubicBezTo>
                  <a:pt x="2889309" y="982332"/>
                  <a:pt x="2965723" y="951353"/>
                  <a:pt x="3037465" y="921374"/>
                </a:cubicBezTo>
                <a:cubicBezTo>
                  <a:pt x="3038464" y="926044"/>
                  <a:pt x="3044133" y="929718"/>
                  <a:pt x="3058147" y="926725"/>
                </a:cubicBezTo>
                <a:cubicBezTo>
                  <a:pt x="3057148" y="922053"/>
                  <a:pt x="3051479" y="918379"/>
                  <a:pt x="3046809" y="919377"/>
                </a:cubicBezTo>
                <a:cubicBezTo>
                  <a:pt x="3046809" y="919377"/>
                  <a:pt x="3051479" y="918379"/>
                  <a:pt x="3051479" y="918379"/>
                </a:cubicBezTo>
                <a:cubicBezTo>
                  <a:pt x="3199715" y="863510"/>
                  <a:pt x="3349591" y="822028"/>
                  <a:pt x="3499823" y="793288"/>
                </a:cubicBezTo>
                <a:lnTo>
                  <a:pt x="3644023" y="771778"/>
                </a:lnTo>
                <a:lnTo>
                  <a:pt x="3664087" y="769873"/>
                </a:lnTo>
                <a:cubicBezTo>
                  <a:pt x="3709474" y="766929"/>
                  <a:pt x="3755207" y="765334"/>
                  <a:pt x="3801298" y="765118"/>
                </a:cubicBezTo>
                <a:cubicBezTo>
                  <a:pt x="3825607" y="764994"/>
                  <a:pt x="3838629" y="764240"/>
                  <a:pt x="3849108" y="758706"/>
                </a:cubicBezTo>
                <a:lnTo>
                  <a:pt x="3858639" y="750773"/>
                </a:lnTo>
                <a:close/>
                <a:moveTo>
                  <a:pt x="1876892" y="560831"/>
                </a:moveTo>
                <a:cubicBezTo>
                  <a:pt x="1882274" y="560831"/>
                  <a:pt x="1887657" y="560831"/>
                  <a:pt x="1898421" y="560831"/>
                </a:cubicBezTo>
                <a:cubicBezTo>
                  <a:pt x="1868820" y="611956"/>
                  <a:pt x="1831147" y="646935"/>
                  <a:pt x="1793475" y="681915"/>
                </a:cubicBezTo>
                <a:cubicBezTo>
                  <a:pt x="1330636" y="1093597"/>
                  <a:pt x="988888" y="1588690"/>
                  <a:pt x="776305" y="2172579"/>
                </a:cubicBezTo>
                <a:cubicBezTo>
                  <a:pt x="770924" y="2188723"/>
                  <a:pt x="757469" y="2210249"/>
                  <a:pt x="760159" y="2226393"/>
                </a:cubicBezTo>
                <a:cubicBezTo>
                  <a:pt x="768233" y="2398600"/>
                  <a:pt x="698268" y="2557354"/>
                  <a:pt x="674049" y="2724179"/>
                </a:cubicBezTo>
                <a:cubicBezTo>
                  <a:pt x="652522" y="2874859"/>
                  <a:pt x="622922" y="3022849"/>
                  <a:pt x="622922" y="3181602"/>
                </a:cubicBezTo>
                <a:cubicBezTo>
                  <a:pt x="665977" y="3152004"/>
                  <a:pt x="665977" y="3111643"/>
                  <a:pt x="668667" y="3073973"/>
                </a:cubicBezTo>
                <a:cubicBezTo>
                  <a:pt x="682124" y="2936746"/>
                  <a:pt x="698268" y="2799518"/>
                  <a:pt x="725177" y="2664982"/>
                </a:cubicBezTo>
                <a:cubicBezTo>
                  <a:pt x="835505" y="2102620"/>
                  <a:pt x="1077688" y="1602145"/>
                  <a:pt x="1438272" y="1155483"/>
                </a:cubicBezTo>
                <a:cubicBezTo>
                  <a:pt x="1489400" y="1090906"/>
                  <a:pt x="1562055" y="1047854"/>
                  <a:pt x="1629328" y="999420"/>
                </a:cubicBezTo>
                <a:cubicBezTo>
                  <a:pt x="1653547" y="983276"/>
                  <a:pt x="1675074" y="969822"/>
                  <a:pt x="1669692" y="929461"/>
                </a:cubicBezTo>
                <a:cubicBezTo>
                  <a:pt x="1667001" y="886410"/>
                  <a:pt x="1707365" y="867574"/>
                  <a:pt x="1739655" y="848740"/>
                </a:cubicBezTo>
                <a:cubicBezTo>
                  <a:pt x="1761183" y="837977"/>
                  <a:pt x="1788092" y="835286"/>
                  <a:pt x="1817693" y="837977"/>
                </a:cubicBezTo>
                <a:cubicBezTo>
                  <a:pt x="1782710" y="875647"/>
                  <a:pt x="1750420" y="916008"/>
                  <a:pt x="1715438" y="953679"/>
                </a:cubicBezTo>
                <a:cubicBezTo>
                  <a:pt x="1605109" y="1074761"/>
                  <a:pt x="1494782" y="1198535"/>
                  <a:pt x="1403290" y="1335761"/>
                </a:cubicBezTo>
                <a:cubicBezTo>
                  <a:pt x="1376382" y="1370741"/>
                  <a:pt x="1344091" y="1397649"/>
                  <a:pt x="1352163" y="1448772"/>
                </a:cubicBezTo>
                <a:cubicBezTo>
                  <a:pt x="1357545" y="1478370"/>
                  <a:pt x="1330636" y="1505278"/>
                  <a:pt x="1314489" y="1532185"/>
                </a:cubicBezTo>
                <a:cubicBezTo>
                  <a:pt x="1220307" y="1669413"/>
                  <a:pt x="1144962" y="1817402"/>
                  <a:pt x="1072307" y="1965393"/>
                </a:cubicBezTo>
                <a:cubicBezTo>
                  <a:pt x="1066925" y="1976156"/>
                  <a:pt x="1061543" y="1984227"/>
                  <a:pt x="1069616" y="1997681"/>
                </a:cubicBezTo>
                <a:cubicBezTo>
                  <a:pt x="1091144" y="2003063"/>
                  <a:pt x="1093835" y="1981536"/>
                  <a:pt x="1099217" y="1970774"/>
                </a:cubicBezTo>
                <a:cubicBezTo>
                  <a:pt x="1206853" y="1739372"/>
                  <a:pt x="1344091" y="1529495"/>
                  <a:pt x="1494782" y="1327690"/>
                </a:cubicBezTo>
                <a:cubicBezTo>
                  <a:pt x="1500164" y="1319618"/>
                  <a:pt x="1505545" y="1311545"/>
                  <a:pt x="1510927" y="1303472"/>
                </a:cubicBezTo>
                <a:cubicBezTo>
                  <a:pt x="1519001" y="1292711"/>
                  <a:pt x="1529764" y="1287329"/>
                  <a:pt x="1540528" y="1300782"/>
                </a:cubicBezTo>
                <a:cubicBezTo>
                  <a:pt x="1556672" y="1311545"/>
                  <a:pt x="1548600" y="1319618"/>
                  <a:pt x="1540528" y="1330381"/>
                </a:cubicBezTo>
                <a:cubicBezTo>
                  <a:pt x="1411363" y="1483752"/>
                  <a:pt x="1319872" y="1664031"/>
                  <a:pt x="1217616" y="1836238"/>
                </a:cubicBezTo>
                <a:cubicBezTo>
                  <a:pt x="1212235" y="1847000"/>
                  <a:pt x="1204162" y="1855072"/>
                  <a:pt x="1201472" y="1865836"/>
                </a:cubicBezTo>
                <a:cubicBezTo>
                  <a:pt x="1163799" y="2021897"/>
                  <a:pt x="1077688" y="2159125"/>
                  <a:pt x="1034634" y="2315188"/>
                </a:cubicBezTo>
                <a:cubicBezTo>
                  <a:pt x="945833" y="2646147"/>
                  <a:pt x="897396" y="2977107"/>
                  <a:pt x="886633" y="3316138"/>
                </a:cubicBezTo>
                <a:cubicBezTo>
                  <a:pt x="886633" y="3326902"/>
                  <a:pt x="886633" y="3334975"/>
                  <a:pt x="886633" y="3345737"/>
                </a:cubicBezTo>
                <a:cubicBezTo>
                  <a:pt x="916234" y="3332283"/>
                  <a:pt x="910852" y="3308066"/>
                  <a:pt x="910852" y="3286541"/>
                </a:cubicBezTo>
                <a:lnTo>
                  <a:pt x="912039" y="3267394"/>
                </a:lnTo>
                <a:lnTo>
                  <a:pt x="911945" y="3235898"/>
                </a:lnTo>
                <a:cubicBezTo>
                  <a:pt x="916573" y="3143655"/>
                  <a:pt x="911504" y="3053483"/>
                  <a:pt x="932891" y="2963742"/>
                </a:cubicBezTo>
                <a:cubicBezTo>
                  <a:pt x="934004" y="2959449"/>
                  <a:pt x="934041" y="2954878"/>
                  <a:pt x="935203" y="2950827"/>
                </a:cubicBezTo>
                <a:lnTo>
                  <a:pt x="936942" y="2948948"/>
                </a:lnTo>
                <a:lnTo>
                  <a:pt x="967110" y="2742550"/>
                </a:lnTo>
                <a:cubicBezTo>
                  <a:pt x="1067262" y="2215462"/>
                  <a:pt x="1298344" y="1738698"/>
                  <a:pt x="1653547" y="1308854"/>
                </a:cubicBezTo>
                <a:cubicBezTo>
                  <a:pt x="1782710" y="1152792"/>
                  <a:pt x="1933403" y="1015565"/>
                  <a:pt x="2092167" y="889101"/>
                </a:cubicBezTo>
                <a:cubicBezTo>
                  <a:pt x="2105621" y="878338"/>
                  <a:pt x="2119075" y="867574"/>
                  <a:pt x="2137913" y="856811"/>
                </a:cubicBezTo>
                <a:cubicBezTo>
                  <a:pt x="2148676" y="897172"/>
                  <a:pt x="2127149" y="916008"/>
                  <a:pt x="2108312" y="940224"/>
                </a:cubicBezTo>
                <a:cubicBezTo>
                  <a:pt x="2078713" y="972513"/>
                  <a:pt x="2043730" y="1004802"/>
                  <a:pt x="2046421" y="1055926"/>
                </a:cubicBezTo>
                <a:cubicBezTo>
                  <a:pt x="2046421" y="1072070"/>
                  <a:pt x="2030276" y="1082833"/>
                  <a:pt x="2016821" y="1093597"/>
                </a:cubicBezTo>
                <a:cubicBezTo>
                  <a:pt x="1928020" y="1171627"/>
                  <a:pt x="1849984" y="1257731"/>
                  <a:pt x="1774638" y="1349215"/>
                </a:cubicBezTo>
                <a:cubicBezTo>
                  <a:pt x="1766565" y="1359979"/>
                  <a:pt x="1734274" y="1373431"/>
                  <a:pt x="1777328" y="1386886"/>
                </a:cubicBezTo>
                <a:cubicBezTo>
                  <a:pt x="1801547" y="1394958"/>
                  <a:pt x="1774638" y="1413793"/>
                  <a:pt x="1766565" y="1421865"/>
                </a:cubicBezTo>
                <a:cubicBezTo>
                  <a:pt x="1597036" y="1626361"/>
                  <a:pt x="1459800" y="1849691"/>
                  <a:pt x="1352163" y="2091856"/>
                </a:cubicBezTo>
                <a:cubicBezTo>
                  <a:pt x="1212235" y="2409363"/>
                  <a:pt x="1136890" y="2743013"/>
                  <a:pt x="1101907" y="3087427"/>
                </a:cubicBezTo>
                <a:cubicBezTo>
                  <a:pt x="1101907" y="3088772"/>
                  <a:pt x="1101907" y="3090790"/>
                  <a:pt x="1102580" y="3094154"/>
                </a:cubicBezTo>
                <a:lnTo>
                  <a:pt x="1104570" y="3100406"/>
                </a:lnTo>
                <a:lnTo>
                  <a:pt x="1113843" y="2999101"/>
                </a:lnTo>
                <a:cubicBezTo>
                  <a:pt x="1138226" y="2826084"/>
                  <a:pt x="1179369" y="2655571"/>
                  <a:pt x="1236682" y="2487179"/>
                </a:cubicBezTo>
                <a:cubicBezTo>
                  <a:pt x="1239318" y="2480533"/>
                  <a:pt x="1242783" y="2477764"/>
                  <a:pt x="1249712" y="2472227"/>
                </a:cubicBezTo>
                <a:cubicBezTo>
                  <a:pt x="1202697" y="2647291"/>
                  <a:pt x="1165753" y="2822770"/>
                  <a:pt x="1144152" y="2998820"/>
                </a:cubicBezTo>
                <a:lnTo>
                  <a:pt x="1143877" y="3001792"/>
                </a:lnTo>
                <a:lnTo>
                  <a:pt x="1144625" y="2999599"/>
                </a:lnTo>
                <a:cubicBezTo>
                  <a:pt x="1169853" y="2888481"/>
                  <a:pt x="1167835" y="2773956"/>
                  <a:pt x="1220307" y="2673054"/>
                </a:cubicBezTo>
                <a:cubicBezTo>
                  <a:pt x="1196089" y="2780684"/>
                  <a:pt x="1228380" y="2896384"/>
                  <a:pt x="1182634" y="3001323"/>
                </a:cubicBezTo>
                <a:lnTo>
                  <a:pt x="1177230" y="3017964"/>
                </a:lnTo>
                <a:lnTo>
                  <a:pt x="1193129" y="3023733"/>
                </a:lnTo>
                <a:cubicBezTo>
                  <a:pt x="1206837" y="3030944"/>
                  <a:pt x="1205461" y="3015014"/>
                  <a:pt x="1207684" y="3006427"/>
                </a:cubicBezTo>
                <a:cubicBezTo>
                  <a:pt x="1226207" y="2846324"/>
                  <a:pt x="1272430" y="2692470"/>
                  <a:pt x="1314361" y="2537505"/>
                </a:cubicBezTo>
                <a:cubicBezTo>
                  <a:pt x="1316859" y="2527844"/>
                  <a:pt x="1315153" y="2514521"/>
                  <a:pt x="1324018" y="2510631"/>
                </a:cubicBezTo>
                <a:cubicBezTo>
                  <a:pt x="1326973" y="2509334"/>
                  <a:pt x="1331103" y="2509086"/>
                  <a:pt x="1336954" y="2510369"/>
                </a:cubicBezTo>
                <a:lnTo>
                  <a:pt x="1346335" y="2515455"/>
                </a:lnTo>
                <a:lnTo>
                  <a:pt x="1341475" y="2526822"/>
                </a:lnTo>
                <a:cubicBezTo>
                  <a:pt x="1282033" y="2684987"/>
                  <a:pt x="1236529" y="2849070"/>
                  <a:pt x="1206129" y="3017246"/>
                </a:cubicBezTo>
                <a:lnTo>
                  <a:pt x="1190428" y="3134619"/>
                </a:lnTo>
                <a:lnTo>
                  <a:pt x="1188018" y="3178911"/>
                </a:lnTo>
                <a:cubicBezTo>
                  <a:pt x="1171870" y="3302686"/>
                  <a:pt x="1175907" y="3425785"/>
                  <a:pt x="1189026" y="3548551"/>
                </a:cubicBezTo>
                <a:lnTo>
                  <a:pt x="1205813" y="3671558"/>
                </a:lnTo>
                <a:lnTo>
                  <a:pt x="1210772" y="3356381"/>
                </a:lnTo>
                <a:cubicBezTo>
                  <a:pt x="1228015" y="3130993"/>
                  <a:pt x="1272258" y="2909658"/>
                  <a:pt x="1341421" y="2696971"/>
                </a:cubicBezTo>
                <a:lnTo>
                  <a:pt x="1356818" y="2655264"/>
                </a:lnTo>
                <a:lnTo>
                  <a:pt x="1364300" y="2638368"/>
                </a:lnTo>
                <a:lnTo>
                  <a:pt x="1403642" y="2528432"/>
                </a:lnTo>
                <a:lnTo>
                  <a:pt x="1418816" y="2487337"/>
                </a:lnTo>
                <a:cubicBezTo>
                  <a:pt x="1532878" y="2212122"/>
                  <a:pt x="1690015" y="1955007"/>
                  <a:pt x="1885305" y="1726888"/>
                </a:cubicBezTo>
                <a:lnTo>
                  <a:pt x="1887481" y="1724542"/>
                </a:lnTo>
                <a:lnTo>
                  <a:pt x="1876956" y="1747601"/>
                </a:lnTo>
                <a:cubicBezTo>
                  <a:pt x="1867112" y="1764406"/>
                  <a:pt x="1856228" y="1779912"/>
                  <a:pt x="1845344" y="1795419"/>
                </a:cubicBezTo>
                <a:cubicBezTo>
                  <a:pt x="1575145" y="2163411"/>
                  <a:pt x="1405066" y="2572876"/>
                  <a:pt x="1341756" y="3026454"/>
                </a:cubicBezTo>
                <a:cubicBezTo>
                  <a:pt x="1340364" y="3038918"/>
                  <a:pt x="1333981" y="3056505"/>
                  <a:pt x="1338404" y="3067727"/>
                </a:cubicBezTo>
                <a:cubicBezTo>
                  <a:pt x="1370741" y="3190602"/>
                  <a:pt x="1344761" y="3315799"/>
                  <a:pt x="1352994" y="3439768"/>
                </a:cubicBezTo>
                <a:cubicBezTo>
                  <a:pt x="1360680" y="3551687"/>
                  <a:pt x="1362135" y="3662909"/>
                  <a:pt x="1386580" y="3777331"/>
                </a:cubicBezTo>
                <a:cubicBezTo>
                  <a:pt x="1413055" y="3749368"/>
                  <a:pt x="1406839" y="3720278"/>
                  <a:pt x="1402977" y="3692713"/>
                </a:cubicBezTo>
                <a:cubicBezTo>
                  <a:pt x="1391546" y="3591734"/>
                  <a:pt x="1382050" y="3490340"/>
                  <a:pt x="1380729" y="3389229"/>
                </a:cubicBezTo>
                <a:cubicBezTo>
                  <a:pt x="1373652" y="2966913"/>
                  <a:pt x="1471141" y="2568900"/>
                  <a:pt x="1662254" y="2191442"/>
                </a:cubicBezTo>
                <a:cubicBezTo>
                  <a:pt x="1689160" y="2137024"/>
                  <a:pt x="1734897" y="2094806"/>
                  <a:pt x="1775928" y="2049539"/>
                </a:cubicBezTo>
                <a:cubicBezTo>
                  <a:pt x="1790896" y="2034174"/>
                  <a:pt x="1804341" y="2021163"/>
                  <a:pt x="1794248" y="1992901"/>
                </a:cubicBezTo>
                <a:cubicBezTo>
                  <a:pt x="1785677" y="1962285"/>
                  <a:pt x="1811870" y="1942493"/>
                  <a:pt x="1832245" y="1923946"/>
                </a:cubicBezTo>
                <a:cubicBezTo>
                  <a:pt x="1846103" y="1912874"/>
                  <a:pt x="1865082" y="1906791"/>
                  <a:pt x="1886833" y="1904172"/>
                </a:cubicBezTo>
                <a:cubicBezTo>
                  <a:pt x="1867419" y="1936710"/>
                  <a:pt x="1850361" y="1970773"/>
                  <a:pt x="1830946" y="2003310"/>
                </a:cubicBezTo>
                <a:cubicBezTo>
                  <a:pt x="1770073" y="2107570"/>
                  <a:pt x="1709613" y="2213770"/>
                  <a:pt x="1664800" y="2326766"/>
                </a:cubicBezTo>
                <a:cubicBezTo>
                  <a:pt x="1650792" y="2356122"/>
                  <a:pt x="1631662" y="2380487"/>
                  <a:pt x="1645352" y="2416092"/>
                </a:cubicBezTo>
                <a:cubicBezTo>
                  <a:pt x="1653790" y="2436595"/>
                  <a:pt x="1638537" y="2460134"/>
                  <a:pt x="1631044" y="2482013"/>
                </a:cubicBezTo>
                <a:cubicBezTo>
                  <a:pt x="1584292" y="2595423"/>
                  <a:pt x="1552775" y="2713690"/>
                  <a:pt x="1523196" y="2831542"/>
                </a:cubicBezTo>
                <a:cubicBezTo>
                  <a:pt x="1520975" y="2840128"/>
                  <a:pt x="1518340" y="2846776"/>
                  <a:pt x="1526229" y="2855229"/>
                </a:cubicBezTo>
                <a:lnTo>
                  <a:pt x="1534614" y="2850072"/>
                </a:lnTo>
                <a:lnTo>
                  <a:pt x="1531478" y="2868343"/>
                </a:lnTo>
                <a:lnTo>
                  <a:pt x="1530525" y="2870743"/>
                </a:lnTo>
                <a:lnTo>
                  <a:pt x="1530643" y="2867299"/>
                </a:lnTo>
                <a:cubicBezTo>
                  <a:pt x="1530730" y="2864839"/>
                  <a:pt x="1530230" y="2862503"/>
                  <a:pt x="1527396" y="2860667"/>
                </a:cubicBezTo>
                <a:cubicBezTo>
                  <a:pt x="1527396" y="2860667"/>
                  <a:pt x="1523722" y="2866335"/>
                  <a:pt x="1520049" y="2872005"/>
                </a:cubicBezTo>
                <a:cubicBezTo>
                  <a:pt x="1521048" y="2876676"/>
                  <a:pt x="1521048" y="2876676"/>
                  <a:pt x="1521048" y="2876676"/>
                </a:cubicBezTo>
                <a:cubicBezTo>
                  <a:pt x="1511706" y="2878672"/>
                  <a:pt x="1513382" y="2863661"/>
                  <a:pt x="1521727" y="2856995"/>
                </a:cubicBezTo>
                <a:cubicBezTo>
                  <a:pt x="1513382" y="2863661"/>
                  <a:pt x="1517734" y="2838310"/>
                  <a:pt x="1511385" y="2854318"/>
                </a:cubicBezTo>
                <a:cubicBezTo>
                  <a:pt x="1522725" y="2861665"/>
                  <a:pt x="1494699" y="2867653"/>
                  <a:pt x="1498690" y="2886335"/>
                </a:cubicBezTo>
                <a:cubicBezTo>
                  <a:pt x="1499687" y="2891007"/>
                  <a:pt x="1499687" y="2891007"/>
                  <a:pt x="1499687" y="2891007"/>
                </a:cubicBezTo>
                <a:cubicBezTo>
                  <a:pt x="1499687" y="2891007"/>
                  <a:pt x="1499687" y="2891007"/>
                  <a:pt x="1495017" y="2892005"/>
                </a:cubicBezTo>
                <a:cubicBezTo>
                  <a:pt x="1495017" y="2892005"/>
                  <a:pt x="1496015" y="2896677"/>
                  <a:pt x="1496015" y="2896677"/>
                </a:cubicBezTo>
                <a:cubicBezTo>
                  <a:pt x="1497013" y="2901348"/>
                  <a:pt x="1497013" y="2901348"/>
                  <a:pt x="1497013" y="2901348"/>
                </a:cubicBezTo>
                <a:cubicBezTo>
                  <a:pt x="1496015" y="2896677"/>
                  <a:pt x="1500687" y="2895679"/>
                  <a:pt x="1500687" y="2895679"/>
                </a:cubicBezTo>
                <a:cubicBezTo>
                  <a:pt x="1501683" y="2900350"/>
                  <a:pt x="1499008" y="2910689"/>
                  <a:pt x="1500005" y="2915361"/>
                </a:cubicBezTo>
                <a:cubicBezTo>
                  <a:pt x="1502682" y="2905019"/>
                  <a:pt x="1504677" y="2914363"/>
                  <a:pt x="1504677" y="2914363"/>
                </a:cubicBezTo>
                <a:cubicBezTo>
                  <a:pt x="1508351" y="2908695"/>
                  <a:pt x="1511025" y="2898353"/>
                  <a:pt x="1514701" y="2892685"/>
                </a:cubicBezTo>
                <a:cubicBezTo>
                  <a:pt x="1514701" y="2892685"/>
                  <a:pt x="1514701" y="2892685"/>
                  <a:pt x="1519370" y="2891687"/>
                </a:cubicBezTo>
                <a:cubicBezTo>
                  <a:pt x="1515697" y="2897355"/>
                  <a:pt x="1515697" y="2897355"/>
                  <a:pt x="1515697" y="2897355"/>
                </a:cubicBezTo>
                <a:cubicBezTo>
                  <a:pt x="1516695" y="2902027"/>
                  <a:pt x="1517692" y="2906697"/>
                  <a:pt x="1522365" y="2905700"/>
                </a:cubicBezTo>
                <a:cubicBezTo>
                  <a:pt x="1522365" y="2905700"/>
                  <a:pt x="1526037" y="2900031"/>
                  <a:pt x="1525039" y="2895360"/>
                </a:cubicBezTo>
                <a:cubicBezTo>
                  <a:pt x="1525039" y="2895360"/>
                  <a:pt x="1525039" y="2895360"/>
                  <a:pt x="1524041" y="2890688"/>
                </a:cubicBezTo>
                <a:cubicBezTo>
                  <a:pt x="1527714" y="2885020"/>
                  <a:pt x="1527714" y="2885020"/>
                  <a:pt x="1527714" y="2885020"/>
                </a:cubicBezTo>
                <a:cubicBezTo>
                  <a:pt x="1530708" y="2899032"/>
                  <a:pt x="1523363" y="2910371"/>
                  <a:pt x="1518010" y="2931050"/>
                </a:cubicBezTo>
                <a:cubicBezTo>
                  <a:pt x="1530708" y="2899032"/>
                  <a:pt x="1522684" y="2930053"/>
                  <a:pt x="1529349" y="2938396"/>
                </a:cubicBezTo>
                <a:cubicBezTo>
                  <a:pt x="1529349" y="2938396"/>
                  <a:pt x="1530348" y="2943068"/>
                  <a:pt x="1530348" y="2943068"/>
                </a:cubicBezTo>
                <a:cubicBezTo>
                  <a:pt x="1530348" y="2943068"/>
                  <a:pt x="1529349" y="2938396"/>
                  <a:pt x="1524678" y="2939395"/>
                </a:cubicBezTo>
                <a:cubicBezTo>
                  <a:pt x="1524678" y="2939395"/>
                  <a:pt x="1524678" y="2939395"/>
                  <a:pt x="1523680" y="2934724"/>
                </a:cubicBezTo>
                <a:cubicBezTo>
                  <a:pt x="1523680" y="2934724"/>
                  <a:pt x="1523680" y="2934724"/>
                  <a:pt x="1519008" y="2935721"/>
                </a:cubicBezTo>
                <a:cubicBezTo>
                  <a:pt x="1520006" y="2940394"/>
                  <a:pt x="1516334" y="2946061"/>
                  <a:pt x="1516334" y="2946061"/>
                </a:cubicBezTo>
                <a:cubicBezTo>
                  <a:pt x="1516334" y="2946061"/>
                  <a:pt x="1517333" y="2950732"/>
                  <a:pt x="1517333" y="2950732"/>
                </a:cubicBezTo>
                <a:cubicBezTo>
                  <a:pt x="1513659" y="2956402"/>
                  <a:pt x="1513659" y="2956402"/>
                  <a:pt x="1509986" y="2962070"/>
                </a:cubicBezTo>
                <a:cubicBezTo>
                  <a:pt x="1508989" y="2957400"/>
                  <a:pt x="1508989" y="2957400"/>
                  <a:pt x="1507991" y="2952728"/>
                </a:cubicBezTo>
                <a:cubicBezTo>
                  <a:pt x="1506991" y="2948057"/>
                  <a:pt x="1506991" y="2948057"/>
                  <a:pt x="1503320" y="2953726"/>
                </a:cubicBezTo>
                <a:cubicBezTo>
                  <a:pt x="1503320" y="2953726"/>
                  <a:pt x="1499646" y="2959396"/>
                  <a:pt x="1500643" y="2964066"/>
                </a:cubicBezTo>
                <a:cubicBezTo>
                  <a:pt x="1501642" y="2968737"/>
                  <a:pt x="1501642" y="2968737"/>
                  <a:pt x="1502641" y="2973409"/>
                </a:cubicBezTo>
                <a:cubicBezTo>
                  <a:pt x="1504636" y="2982750"/>
                  <a:pt x="1511303" y="2991095"/>
                  <a:pt x="1514976" y="2985426"/>
                </a:cubicBezTo>
                <a:cubicBezTo>
                  <a:pt x="1515974" y="2990096"/>
                  <a:pt x="1516970" y="2994767"/>
                  <a:pt x="1513299" y="3000436"/>
                </a:cubicBezTo>
                <a:cubicBezTo>
                  <a:pt x="1508946" y="3025786"/>
                  <a:pt x="1499923" y="3052136"/>
                  <a:pt x="1495570" y="3077486"/>
                </a:cubicBezTo>
                <a:cubicBezTo>
                  <a:pt x="1495570" y="3077486"/>
                  <a:pt x="1489902" y="3073814"/>
                  <a:pt x="1489902" y="3073814"/>
                </a:cubicBezTo>
                <a:cubicBezTo>
                  <a:pt x="1489902" y="3073814"/>
                  <a:pt x="1490900" y="3078485"/>
                  <a:pt x="1490900" y="3078485"/>
                </a:cubicBezTo>
                <a:cubicBezTo>
                  <a:pt x="1490900" y="3078485"/>
                  <a:pt x="1486228" y="3079482"/>
                  <a:pt x="1486228" y="3079482"/>
                </a:cubicBezTo>
                <a:cubicBezTo>
                  <a:pt x="1490582" y="3054132"/>
                  <a:pt x="1485230" y="3074812"/>
                  <a:pt x="1480559" y="3075811"/>
                </a:cubicBezTo>
                <a:cubicBezTo>
                  <a:pt x="1482237" y="3060798"/>
                  <a:pt x="1488585" y="3044791"/>
                  <a:pt x="1485591" y="3030777"/>
                </a:cubicBezTo>
                <a:cubicBezTo>
                  <a:pt x="1491260" y="3034450"/>
                  <a:pt x="1491260" y="3034450"/>
                  <a:pt x="1491260" y="3034450"/>
                </a:cubicBezTo>
                <a:cubicBezTo>
                  <a:pt x="1493935" y="3024111"/>
                  <a:pt x="1496610" y="3013770"/>
                  <a:pt x="1496610" y="3013770"/>
                </a:cubicBezTo>
                <a:cubicBezTo>
                  <a:pt x="1493935" y="3024111"/>
                  <a:pt x="1489264" y="3025108"/>
                  <a:pt x="1489264" y="3025108"/>
                </a:cubicBezTo>
                <a:cubicBezTo>
                  <a:pt x="1491939" y="3014767"/>
                  <a:pt x="1486270" y="3011096"/>
                  <a:pt x="1489944" y="3005426"/>
                </a:cubicBezTo>
                <a:cubicBezTo>
                  <a:pt x="1488945" y="3000755"/>
                  <a:pt x="1488945" y="3000755"/>
                  <a:pt x="1488945" y="3000755"/>
                </a:cubicBezTo>
                <a:cubicBezTo>
                  <a:pt x="1488945" y="3000755"/>
                  <a:pt x="1493617" y="2999757"/>
                  <a:pt x="1492619" y="2995087"/>
                </a:cubicBezTo>
                <a:cubicBezTo>
                  <a:pt x="1492619" y="2995087"/>
                  <a:pt x="1492619" y="2995087"/>
                  <a:pt x="1491621" y="2990414"/>
                </a:cubicBezTo>
                <a:cubicBezTo>
                  <a:pt x="1491621" y="2990414"/>
                  <a:pt x="1490623" y="2985745"/>
                  <a:pt x="1490623" y="2985745"/>
                </a:cubicBezTo>
                <a:cubicBezTo>
                  <a:pt x="1482279" y="2992412"/>
                  <a:pt x="1482279" y="2992412"/>
                  <a:pt x="1482279" y="2992412"/>
                </a:cubicBezTo>
                <a:cubicBezTo>
                  <a:pt x="1482279" y="2992412"/>
                  <a:pt x="1478607" y="2998081"/>
                  <a:pt x="1479604" y="3002751"/>
                </a:cubicBezTo>
                <a:lnTo>
                  <a:pt x="1480602" y="3007422"/>
                </a:lnTo>
                <a:cubicBezTo>
                  <a:pt x="1485271" y="3006424"/>
                  <a:pt x="1485271" y="3006424"/>
                  <a:pt x="1485271" y="3006424"/>
                </a:cubicBezTo>
                <a:cubicBezTo>
                  <a:pt x="1483597" y="3021434"/>
                  <a:pt x="1476568" y="3057127"/>
                  <a:pt x="1475889" y="3076809"/>
                </a:cubicBezTo>
                <a:cubicBezTo>
                  <a:pt x="1472215" y="3082477"/>
                  <a:pt x="1472215" y="3082477"/>
                  <a:pt x="1472215" y="3082477"/>
                </a:cubicBezTo>
                <a:cubicBezTo>
                  <a:pt x="1468541" y="3088146"/>
                  <a:pt x="1468541" y="3088146"/>
                  <a:pt x="1469540" y="3092817"/>
                </a:cubicBezTo>
                <a:cubicBezTo>
                  <a:pt x="1474211" y="3091818"/>
                  <a:pt x="1474211" y="3091818"/>
                  <a:pt x="1474211" y="3091818"/>
                </a:cubicBezTo>
                <a:cubicBezTo>
                  <a:pt x="1470538" y="3097487"/>
                  <a:pt x="1468860" y="3112498"/>
                  <a:pt x="1466185" y="3122840"/>
                </a:cubicBezTo>
                <a:cubicBezTo>
                  <a:pt x="1461514" y="3123837"/>
                  <a:pt x="1462511" y="3128508"/>
                  <a:pt x="1463510" y="3133178"/>
                </a:cubicBezTo>
                <a:cubicBezTo>
                  <a:pt x="1464509" y="3137850"/>
                  <a:pt x="1464509" y="3137850"/>
                  <a:pt x="1464509" y="3137850"/>
                </a:cubicBezTo>
                <a:cubicBezTo>
                  <a:pt x="1464509" y="3137850"/>
                  <a:pt x="1464509" y="3137850"/>
                  <a:pt x="1469179" y="3136851"/>
                </a:cubicBezTo>
                <a:cubicBezTo>
                  <a:pt x="1460474" y="3187554"/>
                  <a:pt x="1451452" y="3213902"/>
                  <a:pt x="1458437" y="3246598"/>
                </a:cubicBezTo>
                <a:cubicBezTo>
                  <a:pt x="1458437" y="3246598"/>
                  <a:pt x="1453765" y="3247597"/>
                  <a:pt x="1454763" y="3252269"/>
                </a:cubicBezTo>
                <a:cubicBezTo>
                  <a:pt x="1455762" y="3256940"/>
                  <a:pt x="1455762" y="3256940"/>
                  <a:pt x="1455762" y="3256940"/>
                </a:cubicBezTo>
                <a:cubicBezTo>
                  <a:pt x="1456759" y="3261610"/>
                  <a:pt x="1456759" y="3261610"/>
                  <a:pt x="1456759" y="3261610"/>
                </a:cubicBezTo>
                <a:cubicBezTo>
                  <a:pt x="1452090" y="3262609"/>
                  <a:pt x="1450411" y="3277620"/>
                  <a:pt x="1452407" y="3286961"/>
                </a:cubicBezTo>
                <a:cubicBezTo>
                  <a:pt x="1452407" y="3286961"/>
                  <a:pt x="1453405" y="3291634"/>
                  <a:pt x="1448735" y="3292631"/>
                </a:cubicBezTo>
                <a:cubicBezTo>
                  <a:pt x="1449733" y="3297301"/>
                  <a:pt x="1449733" y="3297301"/>
                  <a:pt x="1450729" y="3301973"/>
                </a:cubicBezTo>
                <a:cubicBezTo>
                  <a:pt x="1450729" y="3301973"/>
                  <a:pt x="1451728" y="3306644"/>
                  <a:pt x="1451728" y="3306644"/>
                </a:cubicBezTo>
                <a:cubicBezTo>
                  <a:pt x="1451728" y="3306644"/>
                  <a:pt x="1451728" y="3306644"/>
                  <a:pt x="1448054" y="3312312"/>
                </a:cubicBezTo>
                <a:cubicBezTo>
                  <a:pt x="1448054" y="3312312"/>
                  <a:pt x="1449053" y="3316984"/>
                  <a:pt x="1449053" y="3316984"/>
                </a:cubicBezTo>
                <a:cubicBezTo>
                  <a:pt x="1455719" y="3325326"/>
                  <a:pt x="1440030" y="3343331"/>
                  <a:pt x="1455040" y="3345009"/>
                </a:cubicBezTo>
                <a:cubicBezTo>
                  <a:pt x="1450369" y="3346008"/>
                  <a:pt x="1450369" y="3346008"/>
                  <a:pt x="1451367" y="3350678"/>
                </a:cubicBezTo>
                <a:cubicBezTo>
                  <a:pt x="1451367" y="3350678"/>
                  <a:pt x="1452366" y="3355351"/>
                  <a:pt x="1452366" y="3355351"/>
                </a:cubicBezTo>
                <a:cubicBezTo>
                  <a:pt x="1453364" y="3360020"/>
                  <a:pt x="1449691" y="3365689"/>
                  <a:pt x="1450688" y="3370360"/>
                </a:cubicBezTo>
                <a:cubicBezTo>
                  <a:pt x="1450688" y="3370360"/>
                  <a:pt x="1450688" y="3370360"/>
                  <a:pt x="1451686" y="3375030"/>
                </a:cubicBezTo>
                <a:cubicBezTo>
                  <a:pt x="1450009" y="3390042"/>
                  <a:pt x="1447334" y="3400383"/>
                  <a:pt x="1445656" y="3415393"/>
                </a:cubicBezTo>
                <a:cubicBezTo>
                  <a:pt x="1446653" y="3420063"/>
                  <a:pt x="1446653" y="3420063"/>
                  <a:pt x="1446653" y="3420063"/>
                </a:cubicBezTo>
                <a:cubicBezTo>
                  <a:pt x="1446653" y="3420063"/>
                  <a:pt x="1446653" y="3420063"/>
                  <a:pt x="1441983" y="3421062"/>
                </a:cubicBezTo>
                <a:cubicBezTo>
                  <a:pt x="1442981" y="3425733"/>
                  <a:pt x="1442981" y="3425733"/>
                  <a:pt x="1442981" y="3425733"/>
                </a:cubicBezTo>
                <a:cubicBezTo>
                  <a:pt x="1443979" y="3430404"/>
                  <a:pt x="1443979" y="3430404"/>
                  <a:pt x="1443979" y="3430404"/>
                </a:cubicBezTo>
                <a:cubicBezTo>
                  <a:pt x="1443979" y="3430404"/>
                  <a:pt x="1448650" y="3429407"/>
                  <a:pt x="1448650" y="3429407"/>
                </a:cubicBezTo>
                <a:cubicBezTo>
                  <a:pt x="1444977" y="3435075"/>
                  <a:pt x="1445976" y="3439745"/>
                  <a:pt x="1446973" y="3444417"/>
                </a:cubicBezTo>
                <a:cubicBezTo>
                  <a:pt x="1446973" y="3444417"/>
                  <a:pt x="1445976" y="3439745"/>
                  <a:pt x="1445976" y="3439745"/>
                </a:cubicBezTo>
                <a:cubicBezTo>
                  <a:pt x="1444296" y="3454757"/>
                  <a:pt x="1444296" y="3454757"/>
                  <a:pt x="1445295" y="3459428"/>
                </a:cubicBezTo>
                <a:cubicBezTo>
                  <a:pt x="1446294" y="3464099"/>
                  <a:pt x="1447291" y="3468769"/>
                  <a:pt x="1448290" y="3473441"/>
                </a:cubicBezTo>
                <a:cubicBezTo>
                  <a:pt x="1448290" y="3473441"/>
                  <a:pt x="1444616" y="3479111"/>
                  <a:pt x="1444616" y="3479111"/>
                </a:cubicBezTo>
                <a:cubicBezTo>
                  <a:pt x="1445615" y="3483781"/>
                  <a:pt x="1445615" y="3483781"/>
                  <a:pt x="1445615" y="3483781"/>
                </a:cubicBezTo>
                <a:cubicBezTo>
                  <a:pt x="1445615" y="3483781"/>
                  <a:pt x="1440943" y="3484778"/>
                  <a:pt x="1441943" y="3489449"/>
                </a:cubicBezTo>
                <a:cubicBezTo>
                  <a:pt x="1441943" y="3489449"/>
                  <a:pt x="1442939" y="3494121"/>
                  <a:pt x="1442939" y="3494121"/>
                </a:cubicBezTo>
                <a:cubicBezTo>
                  <a:pt x="1447611" y="3493123"/>
                  <a:pt x="1447611" y="3493123"/>
                  <a:pt x="1447611" y="3493123"/>
                </a:cubicBezTo>
                <a:cubicBezTo>
                  <a:pt x="1450603" y="3507136"/>
                  <a:pt x="1448928" y="3522147"/>
                  <a:pt x="1456592" y="3535162"/>
                </a:cubicBezTo>
                <a:cubicBezTo>
                  <a:pt x="1455594" y="3530490"/>
                  <a:pt x="1455594" y="3530490"/>
                  <a:pt x="1450922" y="3531488"/>
                </a:cubicBezTo>
                <a:cubicBezTo>
                  <a:pt x="1449926" y="3526818"/>
                  <a:pt x="1449926" y="3526818"/>
                  <a:pt x="1446252" y="3532487"/>
                </a:cubicBezTo>
                <a:cubicBezTo>
                  <a:pt x="1447250" y="3537157"/>
                  <a:pt x="1448249" y="3541828"/>
                  <a:pt x="1448249" y="3541828"/>
                </a:cubicBezTo>
                <a:cubicBezTo>
                  <a:pt x="1449247" y="3546500"/>
                  <a:pt x="1449247" y="3546500"/>
                  <a:pt x="1449247" y="3546500"/>
                </a:cubicBezTo>
                <a:cubicBezTo>
                  <a:pt x="1442897" y="3562510"/>
                  <a:pt x="1459904" y="3573529"/>
                  <a:pt x="1449883" y="3595205"/>
                </a:cubicBezTo>
                <a:cubicBezTo>
                  <a:pt x="1454554" y="3594207"/>
                  <a:pt x="1454554" y="3594207"/>
                  <a:pt x="1454554" y="3594207"/>
                </a:cubicBezTo>
                <a:cubicBezTo>
                  <a:pt x="1449883" y="3595205"/>
                  <a:pt x="1449883" y="3595205"/>
                  <a:pt x="1450880" y="3599876"/>
                </a:cubicBezTo>
                <a:cubicBezTo>
                  <a:pt x="1451878" y="3604549"/>
                  <a:pt x="1451878" y="3604549"/>
                  <a:pt x="1451878" y="3604549"/>
                </a:cubicBezTo>
                <a:cubicBezTo>
                  <a:pt x="1454873" y="3618561"/>
                  <a:pt x="1457866" y="3632574"/>
                  <a:pt x="1457866" y="3632574"/>
                </a:cubicBezTo>
                <a:cubicBezTo>
                  <a:pt x="1456608" y="3643833"/>
                  <a:pt x="1458742" y="3632388"/>
                  <a:pt x="1461993" y="3635813"/>
                </a:cubicBezTo>
                <a:lnTo>
                  <a:pt x="1465432" y="3645315"/>
                </a:lnTo>
                <a:lnTo>
                  <a:pt x="1464828" y="3645610"/>
                </a:lnTo>
                <a:lnTo>
                  <a:pt x="1458859" y="3645794"/>
                </a:lnTo>
                <a:cubicBezTo>
                  <a:pt x="1457357" y="3647335"/>
                  <a:pt x="1456688" y="3649919"/>
                  <a:pt x="1457188" y="3652257"/>
                </a:cubicBezTo>
                <a:cubicBezTo>
                  <a:pt x="1460022" y="3654092"/>
                  <a:pt x="1462528" y="3648673"/>
                  <a:pt x="1464365" y="3645838"/>
                </a:cubicBezTo>
                <a:lnTo>
                  <a:pt x="1464828" y="3645610"/>
                </a:lnTo>
                <a:lnTo>
                  <a:pt x="1465530" y="3645589"/>
                </a:lnTo>
                <a:lnTo>
                  <a:pt x="1465432" y="3645315"/>
                </a:lnTo>
                <a:lnTo>
                  <a:pt x="1466575" y="3644755"/>
                </a:lnTo>
                <a:cubicBezTo>
                  <a:pt x="1467116" y="3645862"/>
                  <a:pt x="1467447" y="3648843"/>
                  <a:pt x="1467526" y="3654930"/>
                </a:cubicBezTo>
                <a:cubicBezTo>
                  <a:pt x="1462856" y="3655929"/>
                  <a:pt x="1462856" y="3655929"/>
                  <a:pt x="1463852" y="3660600"/>
                </a:cubicBezTo>
                <a:cubicBezTo>
                  <a:pt x="1463852" y="3660600"/>
                  <a:pt x="1464851" y="3665270"/>
                  <a:pt x="1464851" y="3665270"/>
                </a:cubicBezTo>
                <a:cubicBezTo>
                  <a:pt x="1461179" y="3670939"/>
                  <a:pt x="1461179" y="3670939"/>
                  <a:pt x="1461179" y="3670939"/>
                </a:cubicBezTo>
                <a:cubicBezTo>
                  <a:pt x="1462178" y="3675610"/>
                  <a:pt x="1462178" y="3675610"/>
                  <a:pt x="1462178" y="3675610"/>
                </a:cubicBezTo>
                <a:cubicBezTo>
                  <a:pt x="1462178" y="3675610"/>
                  <a:pt x="1463175" y="3680282"/>
                  <a:pt x="1464173" y="3684953"/>
                </a:cubicBezTo>
                <a:cubicBezTo>
                  <a:pt x="1464173" y="3684953"/>
                  <a:pt x="1465171" y="3689624"/>
                  <a:pt x="1466168" y="3694296"/>
                </a:cubicBezTo>
                <a:cubicBezTo>
                  <a:pt x="1461498" y="3695293"/>
                  <a:pt x="1462496" y="3699964"/>
                  <a:pt x="1463494" y="3704634"/>
                </a:cubicBezTo>
                <a:cubicBezTo>
                  <a:pt x="1459821" y="3710304"/>
                  <a:pt x="1459821" y="3710304"/>
                  <a:pt x="1460818" y="3714976"/>
                </a:cubicBezTo>
                <a:cubicBezTo>
                  <a:pt x="1460818" y="3714976"/>
                  <a:pt x="1461815" y="3719645"/>
                  <a:pt x="1461815" y="3719645"/>
                </a:cubicBezTo>
                <a:cubicBezTo>
                  <a:pt x="1461815" y="3719645"/>
                  <a:pt x="1462814" y="3724317"/>
                  <a:pt x="1462814" y="3724317"/>
                </a:cubicBezTo>
                <a:cubicBezTo>
                  <a:pt x="1458143" y="3725314"/>
                  <a:pt x="1458143" y="3725314"/>
                  <a:pt x="1458143" y="3725314"/>
                </a:cubicBezTo>
                <a:cubicBezTo>
                  <a:pt x="1458143" y="3725314"/>
                  <a:pt x="1458143" y="3725314"/>
                  <a:pt x="1454470" y="3730983"/>
                </a:cubicBezTo>
                <a:cubicBezTo>
                  <a:pt x="1455467" y="3735654"/>
                  <a:pt x="1455467" y="3735654"/>
                  <a:pt x="1455467" y="3735654"/>
                </a:cubicBezTo>
                <a:cubicBezTo>
                  <a:pt x="1461137" y="3739328"/>
                  <a:pt x="1461137" y="3739328"/>
                  <a:pt x="1461137" y="3739328"/>
                </a:cubicBezTo>
                <a:cubicBezTo>
                  <a:pt x="1462135" y="3743998"/>
                  <a:pt x="1462135" y="3743998"/>
                  <a:pt x="1462135" y="3743998"/>
                </a:cubicBezTo>
                <a:cubicBezTo>
                  <a:pt x="1462135" y="3743998"/>
                  <a:pt x="1463132" y="3748671"/>
                  <a:pt x="1463132" y="3748671"/>
                </a:cubicBezTo>
                <a:cubicBezTo>
                  <a:pt x="1464130" y="3753341"/>
                  <a:pt x="1465128" y="3758012"/>
                  <a:pt x="1466126" y="3762683"/>
                </a:cubicBezTo>
                <a:cubicBezTo>
                  <a:pt x="1463452" y="3773022"/>
                  <a:pt x="1464449" y="3777695"/>
                  <a:pt x="1464449" y="3777695"/>
                </a:cubicBezTo>
                <a:cubicBezTo>
                  <a:pt x="1465447" y="3782365"/>
                  <a:pt x="1465447" y="3782365"/>
                  <a:pt x="1465447" y="3782365"/>
                </a:cubicBezTo>
                <a:cubicBezTo>
                  <a:pt x="1466445" y="3787036"/>
                  <a:pt x="1466445" y="3787036"/>
                  <a:pt x="1467443" y="3791707"/>
                </a:cubicBezTo>
                <a:cubicBezTo>
                  <a:pt x="1467443" y="3791707"/>
                  <a:pt x="1467443" y="3791707"/>
                  <a:pt x="1472113" y="3790710"/>
                </a:cubicBezTo>
                <a:cubicBezTo>
                  <a:pt x="1468442" y="3796379"/>
                  <a:pt x="1468442" y="3796379"/>
                  <a:pt x="1468442" y="3796379"/>
                </a:cubicBezTo>
                <a:cubicBezTo>
                  <a:pt x="1468442" y="3796379"/>
                  <a:pt x="1469439" y="3801048"/>
                  <a:pt x="1470437" y="3805720"/>
                </a:cubicBezTo>
                <a:cubicBezTo>
                  <a:pt x="1475427" y="3829075"/>
                  <a:pt x="1481096" y="3832748"/>
                  <a:pt x="1479418" y="3847759"/>
                </a:cubicBezTo>
                <a:cubicBezTo>
                  <a:pt x="1474748" y="3848756"/>
                  <a:pt x="1475745" y="3853428"/>
                  <a:pt x="1475745" y="3853428"/>
                </a:cubicBezTo>
                <a:cubicBezTo>
                  <a:pt x="1475745" y="3853428"/>
                  <a:pt x="1476743" y="3858097"/>
                  <a:pt x="1476743" y="3858097"/>
                </a:cubicBezTo>
                <a:cubicBezTo>
                  <a:pt x="1481415" y="3857100"/>
                  <a:pt x="1481415" y="3857100"/>
                  <a:pt x="1481415" y="3857100"/>
                </a:cubicBezTo>
                <a:cubicBezTo>
                  <a:pt x="1478739" y="3867441"/>
                  <a:pt x="1480735" y="3876783"/>
                  <a:pt x="1481734" y="3881454"/>
                </a:cubicBezTo>
                <a:cubicBezTo>
                  <a:pt x="1482731" y="3886125"/>
                  <a:pt x="1482731" y="3886125"/>
                  <a:pt x="1482731" y="3886125"/>
                </a:cubicBezTo>
                <a:cubicBezTo>
                  <a:pt x="1483728" y="3890795"/>
                  <a:pt x="1483728" y="3890795"/>
                  <a:pt x="1488400" y="3889796"/>
                </a:cubicBezTo>
                <a:cubicBezTo>
                  <a:pt x="1491393" y="3903810"/>
                  <a:pt x="1493389" y="3913153"/>
                  <a:pt x="1490714" y="3923492"/>
                </a:cubicBezTo>
                <a:cubicBezTo>
                  <a:pt x="1495385" y="3922494"/>
                  <a:pt x="1495385" y="3922494"/>
                  <a:pt x="1495385" y="3922494"/>
                </a:cubicBezTo>
                <a:cubicBezTo>
                  <a:pt x="1499376" y="3941178"/>
                  <a:pt x="1499376" y="3941178"/>
                  <a:pt x="1499376" y="3941178"/>
                </a:cubicBezTo>
                <a:cubicBezTo>
                  <a:pt x="1499376" y="3941178"/>
                  <a:pt x="1499376" y="3941178"/>
                  <a:pt x="1495705" y="3946848"/>
                </a:cubicBezTo>
                <a:cubicBezTo>
                  <a:pt x="1493708" y="3937506"/>
                  <a:pt x="1488039" y="3933833"/>
                  <a:pt x="1485365" y="3944173"/>
                </a:cubicBezTo>
                <a:cubicBezTo>
                  <a:pt x="1493708" y="3937506"/>
                  <a:pt x="1494026" y="3961858"/>
                  <a:pt x="1498697" y="3960861"/>
                </a:cubicBezTo>
                <a:cubicBezTo>
                  <a:pt x="1507679" y="4002900"/>
                  <a:pt x="1505683" y="3993557"/>
                  <a:pt x="1519336" y="4034599"/>
                </a:cubicBezTo>
                <a:cubicBezTo>
                  <a:pt x="1519336" y="4034599"/>
                  <a:pt x="1514664" y="4035598"/>
                  <a:pt x="1514664" y="4035598"/>
                </a:cubicBezTo>
                <a:cubicBezTo>
                  <a:pt x="1515663" y="4040268"/>
                  <a:pt x="1515663" y="4040268"/>
                  <a:pt x="1516661" y="4044938"/>
                </a:cubicBezTo>
                <a:cubicBezTo>
                  <a:pt x="1522649" y="4072964"/>
                  <a:pt x="1524644" y="4082307"/>
                  <a:pt x="1528636" y="4100992"/>
                </a:cubicBezTo>
                <a:cubicBezTo>
                  <a:pt x="1528636" y="4100992"/>
                  <a:pt x="1528636" y="4100992"/>
                  <a:pt x="1529635" y="4105662"/>
                </a:cubicBezTo>
                <a:cubicBezTo>
                  <a:pt x="1529635" y="4105662"/>
                  <a:pt x="1529635" y="4105662"/>
                  <a:pt x="1530632" y="4110333"/>
                </a:cubicBezTo>
                <a:cubicBezTo>
                  <a:pt x="1532945" y="4144028"/>
                  <a:pt x="1535303" y="4109335"/>
                  <a:pt x="1543966" y="4127021"/>
                </a:cubicBezTo>
                <a:cubicBezTo>
                  <a:pt x="1539294" y="4128018"/>
                  <a:pt x="1532945" y="4144028"/>
                  <a:pt x="1541290" y="4137361"/>
                </a:cubicBezTo>
                <a:cubicBezTo>
                  <a:pt x="1542289" y="4142032"/>
                  <a:pt x="1542289" y="4142032"/>
                  <a:pt x="1542289" y="4142032"/>
                </a:cubicBezTo>
                <a:cubicBezTo>
                  <a:pt x="1542289" y="4142032"/>
                  <a:pt x="1542289" y="4142032"/>
                  <a:pt x="1543286" y="4146702"/>
                </a:cubicBezTo>
                <a:cubicBezTo>
                  <a:pt x="1538615" y="4147700"/>
                  <a:pt x="1544284" y="4151374"/>
                  <a:pt x="1544284" y="4151374"/>
                </a:cubicBezTo>
                <a:cubicBezTo>
                  <a:pt x="1548276" y="4170059"/>
                  <a:pt x="1543605" y="4171056"/>
                  <a:pt x="1538933" y="4172054"/>
                </a:cubicBezTo>
                <a:cubicBezTo>
                  <a:pt x="1542925" y="4190739"/>
                  <a:pt x="1553266" y="4193413"/>
                  <a:pt x="1550590" y="4203753"/>
                </a:cubicBezTo>
                <a:cubicBezTo>
                  <a:pt x="1557258" y="4212097"/>
                  <a:pt x="1560251" y="4226111"/>
                  <a:pt x="1569592" y="4224113"/>
                </a:cubicBezTo>
                <a:cubicBezTo>
                  <a:pt x="1566917" y="4234454"/>
                  <a:pt x="1575581" y="4252141"/>
                  <a:pt x="1565241" y="4249466"/>
                </a:cubicBezTo>
                <a:cubicBezTo>
                  <a:pt x="1573903" y="4267151"/>
                  <a:pt x="1574584" y="4247470"/>
                  <a:pt x="1574902" y="4271822"/>
                </a:cubicBezTo>
                <a:cubicBezTo>
                  <a:pt x="1575900" y="4276494"/>
                  <a:pt x="1581569" y="4280167"/>
                  <a:pt x="1587238" y="4283840"/>
                </a:cubicBezTo>
                <a:cubicBezTo>
                  <a:pt x="1575900" y="4276494"/>
                  <a:pt x="1590549" y="4322205"/>
                  <a:pt x="1604882" y="4343564"/>
                </a:cubicBezTo>
                <a:cubicBezTo>
                  <a:pt x="1602208" y="4353904"/>
                  <a:pt x="1601209" y="4349234"/>
                  <a:pt x="1595539" y="4345560"/>
                </a:cubicBezTo>
                <a:cubicBezTo>
                  <a:pt x="1602208" y="4353904"/>
                  <a:pt x="1603205" y="4358574"/>
                  <a:pt x="1607875" y="4357577"/>
                </a:cubicBezTo>
                <a:cubicBezTo>
                  <a:pt x="1599531" y="4364244"/>
                  <a:pt x="1608874" y="4362248"/>
                  <a:pt x="1607196" y="4377259"/>
                </a:cubicBezTo>
                <a:cubicBezTo>
                  <a:pt x="1613863" y="4385603"/>
                  <a:pt x="1610870" y="4371589"/>
                  <a:pt x="1622525" y="4403290"/>
                </a:cubicBezTo>
                <a:lnTo>
                  <a:pt x="1618736" y="4400103"/>
                </a:lnTo>
                <a:lnTo>
                  <a:pt x="1614862" y="4390275"/>
                </a:lnTo>
                <a:cubicBezTo>
                  <a:pt x="1615361" y="4392610"/>
                  <a:pt x="1616110" y="4396114"/>
                  <a:pt x="1617316" y="4398908"/>
                </a:cubicBezTo>
                <a:lnTo>
                  <a:pt x="1618736" y="4400103"/>
                </a:lnTo>
                <a:lnTo>
                  <a:pt x="1625519" y="4417302"/>
                </a:lnTo>
                <a:cubicBezTo>
                  <a:pt x="1619850" y="4413630"/>
                  <a:pt x="1615180" y="4414629"/>
                  <a:pt x="1611506" y="4420296"/>
                </a:cubicBezTo>
                <a:cubicBezTo>
                  <a:pt x="1599849" y="4388597"/>
                  <a:pt x="1596856" y="4374584"/>
                  <a:pt x="1580528" y="4343884"/>
                </a:cubicBezTo>
                <a:cubicBezTo>
                  <a:pt x="1572185" y="4350550"/>
                  <a:pt x="1563522" y="4332863"/>
                  <a:pt x="1553861" y="4310507"/>
                </a:cubicBezTo>
                <a:cubicBezTo>
                  <a:pt x="1547194" y="4302163"/>
                  <a:pt x="1546194" y="4297492"/>
                  <a:pt x="1544200" y="4288151"/>
                </a:cubicBezTo>
                <a:cubicBezTo>
                  <a:pt x="1543202" y="4283479"/>
                  <a:pt x="1541206" y="4274137"/>
                  <a:pt x="1540208" y="4269467"/>
                </a:cubicBezTo>
                <a:cubicBezTo>
                  <a:pt x="1536536" y="4275134"/>
                  <a:pt x="1531226" y="4227428"/>
                  <a:pt x="1526874" y="4252779"/>
                </a:cubicBezTo>
                <a:lnTo>
                  <a:pt x="1519888" y="4220081"/>
                </a:lnTo>
                <a:cubicBezTo>
                  <a:pt x="1513902" y="4192054"/>
                  <a:pt x="1530228" y="4222756"/>
                  <a:pt x="1521566" y="4205070"/>
                </a:cubicBezTo>
                <a:cubicBezTo>
                  <a:pt x="1520568" y="4200398"/>
                  <a:pt x="1519571" y="4195728"/>
                  <a:pt x="1518573" y="4191057"/>
                </a:cubicBezTo>
                <a:cubicBezTo>
                  <a:pt x="1518573" y="4191057"/>
                  <a:pt x="1517576" y="4186384"/>
                  <a:pt x="1517576" y="4186384"/>
                </a:cubicBezTo>
                <a:cubicBezTo>
                  <a:pt x="1517576" y="4186384"/>
                  <a:pt x="1517576" y="4186384"/>
                  <a:pt x="1516577" y="4181714"/>
                </a:cubicBezTo>
                <a:cubicBezTo>
                  <a:pt x="1517576" y="4186384"/>
                  <a:pt x="1517576" y="4186384"/>
                  <a:pt x="1522245" y="4185387"/>
                </a:cubicBezTo>
                <a:cubicBezTo>
                  <a:pt x="1513583" y="4167702"/>
                  <a:pt x="1513583" y="4167702"/>
                  <a:pt x="1513583" y="4167702"/>
                </a:cubicBezTo>
                <a:cubicBezTo>
                  <a:pt x="1517256" y="4162033"/>
                  <a:pt x="1517256" y="4162033"/>
                  <a:pt x="1517256" y="4162033"/>
                </a:cubicBezTo>
                <a:cubicBezTo>
                  <a:pt x="1517256" y="4162033"/>
                  <a:pt x="1517256" y="4162033"/>
                  <a:pt x="1516257" y="4157362"/>
                </a:cubicBezTo>
                <a:cubicBezTo>
                  <a:pt x="1515260" y="4152691"/>
                  <a:pt x="1515260" y="4152691"/>
                  <a:pt x="1515260" y="4152691"/>
                </a:cubicBezTo>
                <a:cubicBezTo>
                  <a:pt x="1514261" y="4148019"/>
                  <a:pt x="1509591" y="4149018"/>
                  <a:pt x="1509591" y="4149018"/>
                </a:cubicBezTo>
                <a:cubicBezTo>
                  <a:pt x="1509271" y="4124666"/>
                  <a:pt x="1504602" y="4125663"/>
                  <a:pt x="1503605" y="4120992"/>
                </a:cubicBezTo>
                <a:cubicBezTo>
                  <a:pt x="1503605" y="4120992"/>
                  <a:pt x="1497934" y="4117319"/>
                  <a:pt x="1497934" y="4117319"/>
                </a:cubicBezTo>
                <a:cubicBezTo>
                  <a:pt x="1494941" y="4103305"/>
                  <a:pt x="1496618" y="4088295"/>
                  <a:pt x="1491948" y="4089292"/>
                </a:cubicBezTo>
                <a:cubicBezTo>
                  <a:pt x="1490948" y="4084621"/>
                  <a:pt x="1490948" y="4084621"/>
                  <a:pt x="1490948" y="4084621"/>
                </a:cubicBezTo>
                <a:cubicBezTo>
                  <a:pt x="1490948" y="4084621"/>
                  <a:pt x="1489951" y="4079950"/>
                  <a:pt x="1489951" y="4079950"/>
                </a:cubicBezTo>
                <a:cubicBezTo>
                  <a:pt x="1486277" y="4085620"/>
                  <a:pt x="1486277" y="4085620"/>
                  <a:pt x="1486277" y="4085620"/>
                </a:cubicBezTo>
                <a:cubicBezTo>
                  <a:pt x="1491629" y="4064938"/>
                  <a:pt x="1478973" y="4028571"/>
                  <a:pt x="1475301" y="4034238"/>
                </a:cubicBezTo>
                <a:cubicBezTo>
                  <a:pt x="1480970" y="4037911"/>
                  <a:pt x="1477297" y="4043581"/>
                  <a:pt x="1478294" y="4048252"/>
                </a:cubicBezTo>
                <a:cubicBezTo>
                  <a:pt x="1476299" y="4038909"/>
                  <a:pt x="1470629" y="4035237"/>
                  <a:pt x="1470629" y="4035237"/>
                </a:cubicBezTo>
                <a:cubicBezTo>
                  <a:pt x="1473623" y="4049251"/>
                  <a:pt x="1473623" y="4049251"/>
                  <a:pt x="1473623" y="4049251"/>
                </a:cubicBezTo>
                <a:cubicBezTo>
                  <a:pt x="1473623" y="4049251"/>
                  <a:pt x="1468953" y="4050248"/>
                  <a:pt x="1467954" y="4045576"/>
                </a:cubicBezTo>
                <a:cubicBezTo>
                  <a:pt x="1464282" y="4051246"/>
                  <a:pt x="1465279" y="4055915"/>
                  <a:pt x="1469951" y="4054918"/>
                </a:cubicBezTo>
                <a:cubicBezTo>
                  <a:pt x="1469951" y="4054918"/>
                  <a:pt x="1469951" y="4054918"/>
                  <a:pt x="1470949" y="4059589"/>
                </a:cubicBezTo>
                <a:cubicBezTo>
                  <a:pt x="1464600" y="4075598"/>
                  <a:pt x="1456256" y="4082266"/>
                  <a:pt x="1463242" y="4114962"/>
                </a:cubicBezTo>
                <a:cubicBezTo>
                  <a:pt x="1464239" y="4119633"/>
                  <a:pt x="1464239" y="4119633"/>
                  <a:pt x="1465238" y="4124305"/>
                </a:cubicBezTo>
                <a:cubicBezTo>
                  <a:pt x="1459568" y="4120631"/>
                  <a:pt x="1459568" y="4120631"/>
                  <a:pt x="1454896" y="4121629"/>
                </a:cubicBezTo>
                <a:cubicBezTo>
                  <a:pt x="1453899" y="4116958"/>
                  <a:pt x="1453899" y="4116958"/>
                  <a:pt x="1452901" y="4112288"/>
                </a:cubicBezTo>
                <a:cubicBezTo>
                  <a:pt x="1448230" y="4113286"/>
                  <a:pt x="1447233" y="4108614"/>
                  <a:pt x="1448230" y="4113286"/>
                </a:cubicBezTo>
                <a:cubicBezTo>
                  <a:pt x="1448230" y="4113286"/>
                  <a:pt x="1449228" y="4117957"/>
                  <a:pt x="1449228" y="4117957"/>
                </a:cubicBezTo>
                <a:cubicBezTo>
                  <a:pt x="1437573" y="4086258"/>
                  <a:pt x="1439250" y="4071246"/>
                  <a:pt x="1426595" y="4034876"/>
                </a:cubicBezTo>
                <a:cubicBezTo>
                  <a:pt x="1432264" y="4038549"/>
                  <a:pt x="1433262" y="4043220"/>
                  <a:pt x="1432264" y="4038549"/>
                </a:cubicBezTo>
                <a:cubicBezTo>
                  <a:pt x="1432264" y="4038549"/>
                  <a:pt x="1435937" y="4032880"/>
                  <a:pt x="1435937" y="4032880"/>
                </a:cubicBezTo>
                <a:lnTo>
                  <a:pt x="1437931" y="4042221"/>
                </a:lnTo>
                <a:cubicBezTo>
                  <a:pt x="1437613" y="4017869"/>
                  <a:pt x="1434620" y="4003856"/>
                  <a:pt x="1426954" y="3990842"/>
                </a:cubicBezTo>
                <a:cubicBezTo>
                  <a:pt x="1426954" y="3990842"/>
                  <a:pt x="1426954" y="3990842"/>
                  <a:pt x="1431626" y="3989844"/>
                </a:cubicBezTo>
                <a:lnTo>
                  <a:pt x="1430629" y="3985172"/>
                </a:lnTo>
                <a:cubicBezTo>
                  <a:pt x="1429630" y="3980499"/>
                  <a:pt x="1429630" y="3980499"/>
                  <a:pt x="1428631" y="3975830"/>
                </a:cubicBezTo>
                <a:cubicBezTo>
                  <a:pt x="1421965" y="3967486"/>
                  <a:pt x="1422644" y="3947804"/>
                  <a:pt x="1421646" y="3943133"/>
                </a:cubicBezTo>
                <a:cubicBezTo>
                  <a:pt x="1421646" y="3943133"/>
                  <a:pt x="1420648" y="3938462"/>
                  <a:pt x="1420648" y="3938462"/>
                </a:cubicBezTo>
                <a:cubicBezTo>
                  <a:pt x="1419652" y="3933790"/>
                  <a:pt x="1419652" y="3933790"/>
                  <a:pt x="1419652" y="3933790"/>
                </a:cubicBezTo>
                <a:cubicBezTo>
                  <a:pt x="1411985" y="3920775"/>
                  <a:pt x="1410669" y="3891751"/>
                  <a:pt x="1405000" y="3888080"/>
                </a:cubicBezTo>
                <a:cubicBezTo>
                  <a:pt x="1405000" y="3888080"/>
                  <a:pt x="1404002" y="3883408"/>
                  <a:pt x="1404002" y="3883408"/>
                </a:cubicBezTo>
                <a:cubicBezTo>
                  <a:pt x="1404002" y="3883408"/>
                  <a:pt x="1403004" y="3878736"/>
                  <a:pt x="1403004" y="3878736"/>
                </a:cubicBezTo>
                <a:cubicBezTo>
                  <a:pt x="1402006" y="3874066"/>
                  <a:pt x="1401007" y="3869395"/>
                  <a:pt x="1401007" y="3869395"/>
                </a:cubicBezTo>
                <a:cubicBezTo>
                  <a:pt x="1396337" y="3870392"/>
                  <a:pt x="1396337" y="3870392"/>
                  <a:pt x="1398335" y="3879735"/>
                </a:cubicBezTo>
                <a:cubicBezTo>
                  <a:pt x="1398335" y="3879735"/>
                  <a:pt x="1393662" y="3880734"/>
                  <a:pt x="1394660" y="3885404"/>
                </a:cubicBezTo>
                <a:cubicBezTo>
                  <a:pt x="1397336" y="3875064"/>
                  <a:pt x="1391667" y="3871391"/>
                  <a:pt x="1390668" y="3866720"/>
                </a:cubicBezTo>
                <a:cubicBezTo>
                  <a:pt x="1395340" y="3865721"/>
                  <a:pt x="1395340" y="3865721"/>
                  <a:pt x="1395340" y="3865721"/>
                </a:cubicBezTo>
                <a:cubicBezTo>
                  <a:pt x="1395340" y="3865721"/>
                  <a:pt x="1394342" y="3861051"/>
                  <a:pt x="1394342" y="3861051"/>
                </a:cubicBezTo>
                <a:cubicBezTo>
                  <a:pt x="1393344" y="3856381"/>
                  <a:pt x="1393344" y="3856381"/>
                  <a:pt x="1393344" y="3856381"/>
                </a:cubicBezTo>
                <a:cubicBezTo>
                  <a:pt x="1388672" y="3857379"/>
                  <a:pt x="1388672" y="3857379"/>
                  <a:pt x="1388672" y="3857379"/>
                </a:cubicBezTo>
                <a:cubicBezTo>
                  <a:pt x="1384681" y="3838693"/>
                  <a:pt x="1390351" y="3842367"/>
                  <a:pt x="1393024" y="3832027"/>
                </a:cubicBezTo>
                <a:cubicBezTo>
                  <a:pt x="1388354" y="3833025"/>
                  <a:pt x="1385361" y="3819012"/>
                  <a:pt x="1380689" y="3820009"/>
                </a:cubicBezTo>
                <a:cubicBezTo>
                  <a:pt x="1388354" y="3833025"/>
                  <a:pt x="1375339" y="3840689"/>
                  <a:pt x="1383004" y="3853705"/>
                </a:cubicBezTo>
                <a:cubicBezTo>
                  <a:pt x="1385679" y="3843366"/>
                  <a:pt x="1386677" y="3848036"/>
                  <a:pt x="1388672" y="3857379"/>
                </a:cubicBezTo>
                <a:cubicBezTo>
                  <a:pt x="1384002" y="3858376"/>
                  <a:pt x="1384002" y="3858376"/>
                  <a:pt x="1384002" y="3858376"/>
                </a:cubicBezTo>
                <a:cubicBezTo>
                  <a:pt x="1384002" y="3858376"/>
                  <a:pt x="1384002" y="3858376"/>
                  <a:pt x="1385000" y="3863047"/>
                </a:cubicBezTo>
                <a:cubicBezTo>
                  <a:pt x="1385000" y="3863047"/>
                  <a:pt x="1385998" y="3867719"/>
                  <a:pt x="1385998" y="3867719"/>
                </a:cubicBezTo>
                <a:cubicBezTo>
                  <a:pt x="1390668" y="3866720"/>
                  <a:pt x="1390668" y="3866720"/>
                  <a:pt x="1390668" y="3866720"/>
                </a:cubicBezTo>
                <a:cubicBezTo>
                  <a:pt x="1393503" y="3868555"/>
                  <a:pt x="1393334" y="3873478"/>
                  <a:pt x="1393163" y="3878397"/>
                </a:cubicBezTo>
                <a:lnTo>
                  <a:pt x="1394660" y="3885404"/>
                </a:lnTo>
                <a:lnTo>
                  <a:pt x="1395658" y="3890075"/>
                </a:lnTo>
                <a:cubicBezTo>
                  <a:pt x="1390987" y="3891074"/>
                  <a:pt x="1390987" y="3891074"/>
                  <a:pt x="1390987" y="3891074"/>
                </a:cubicBezTo>
                <a:cubicBezTo>
                  <a:pt x="1390987" y="3891074"/>
                  <a:pt x="1390987" y="3891074"/>
                  <a:pt x="1391984" y="3895744"/>
                </a:cubicBezTo>
                <a:cubicBezTo>
                  <a:pt x="1392983" y="3900415"/>
                  <a:pt x="1392983" y="3900415"/>
                  <a:pt x="1392983" y="3900415"/>
                </a:cubicBezTo>
                <a:cubicBezTo>
                  <a:pt x="1396296" y="3938780"/>
                  <a:pt x="1411944" y="3989163"/>
                  <a:pt x="1420606" y="4006850"/>
                </a:cubicBezTo>
                <a:cubicBezTo>
                  <a:pt x="1420606" y="4006850"/>
                  <a:pt x="1420606" y="4006850"/>
                  <a:pt x="1415936" y="4007847"/>
                </a:cubicBezTo>
                <a:cubicBezTo>
                  <a:pt x="1415936" y="4007847"/>
                  <a:pt x="1416933" y="4012520"/>
                  <a:pt x="1417931" y="4017190"/>
                </a:cubicBezTo>
                <a:cubicBezTo>
                  <a:pt x="1427591" y="4039547"/>
                  <a:pt x="1420924" y="4031202"/>
                  <a:pt x="1421923" y="4035875"/>
                </a:cubicBezTo>
                <a:cubicBezTo>
                  <a:pt x="1429588" y="4048889"/>
                  <a:pt x="1442562" y="4109612"/>
                  <a:pt x="1437890" y="4110609"/>
                </a:cubicBezTo>
                <a:cubicBezTo>
                  <a:pt x="1447551" y="4132968"/>
                  <a:pt x="1443877" y="4138635"/>
                  <a:pt x="1458528" y="4184349"/>
                </a:cubicBezTo>
                <a:cubicBezTo>
                  <a:pt x="1461522" y="4198361"/>
                  <a:pt x="1459845" y="4213371"/>
                  <a:pt x="1462839" y="4227385"/>
                </a:cubicBezTo>
                <a:cubicBezTo>
                  <a:pt x="1460164" y="4237725"/>
                  <a:pt x="1454494" y="4234052"/>
                  <a:pt x="1456490" y="4243395"/>
                </a:cubicBezTo>
                <a:cubicBezTo>
                  <a:pt x="1453136" y="4273416"/>
                  <a:pt x="1466788" y="4314457"/>
                  <a:pt x="1468105" y="4343482"/>
                </a:cubicBezTo>
                <a:cubicBezTo>
                  <a:pt x="1469102" y="4348152"/>
                  <a:pt x="1462436" y="4339808"/>
                  <a:pt x="1461439" y="4335137"/>
                </a:cubicBezTo>
                <a:cubicBezTo>
                  <a:pt x="1459761" y="4350148"/>
                  <a:pt x="1471736" y="4406199"/>
                  <a:pt x="1454730" y="4395182"/>
                </a:cubicBezTo>
                <a:cubicBezTo>
                  <a:pt x="1448063" y="4386836"/>
                  <a:pt x="1448063" y="4386836"/>
                  <a:pt x="1448063" y="4386836"/>
                </a:cubicBezTo>
                <a:cubicBezTo>
                  <a:pt x="1450058" y="4396179"/>
                  <a:pt x="1450058" y="4396179"/>
                  <a:pt x="1450058" y="4396179"/>
                </a:cubicBezTo>
                <a:cubicBezTo>
                  <a:pt x="1437723" y="4384161"/>
                  <a:pt x="1432733" y="4360806"/>
                  <a:pt x="1422075" y="4333778"/>
                </a:cubicBezTo>
                <a:cubicBezTo>
                  <a:pt x="1419080" y="4319766"/>
                  <a:pt x="1416086" y="4305753"/>
                  <a:pt x="1413412" y="4316093"/>
                </a:cubicBezTo>
                <a:cubicBezTo>
                  <a:pt x="1412414" y="4311422"/>
                  <a:pt x="1412414" y="4311422"/>
                  <a:pt x="1412414" y="4311422"/>
                </a:cubicBezTo>
                <a:cubicBezTo>
                  <a:pt x="1407741" y="4312421"/>
                  <a:pt x="1407741" y="4312421"/>
                  <a:pt x="1407741" y="4312421"/>
                </a:cubicBezTo>
                <a:cubicBezTo>
                  <a:pt x="1398400" y="4314415"/>
                  <a:pt x="1404748" y="4298407"/>
                  <a:pt x="1402752" y="4289064"/>
                </a:cubicBezTo>
                <a:cubicBezTo>
                  <a:pt x="1400078" y="4299405"/>
                  <a:pt x="1390415" y="4277046"/>
                  <a:pt x="1393410" y="4291060"/>
                </a:cubicBezTo>
                <a:cubicBezTo>
                  <a:pt x="1399079" y="4294733"/>
                  <a:pt x="1401076" y="4304075"/>
                  <a:pt x="1396404" y="4305073"/>
                </a:cubicBezTo>
                <a:cubicBezTo>
                  <a:pt x="1402074" y="4308745"/>
                  <a:pt x="1404069" y="4318088"/>
                  <a:pt x="1407063" y="4332102"/>
                </a:cubicBezTo>
                <a:cubicBezTo>
                  <a:pt x="1396043" y="4349108"/>
                  <a:pt x="1404346" y="4410830"/>
                  <a:pt x="1419993" y="4461213"/>
                </a:cubicBezTo>
                <a:cubicBezTo>
                  <a:pt x="1416321" y="4466881"/>
                  <a:pt x="1416321" y="4466881"/>
                  <a:pt x="1412648" y="4472550"/>
                </a:cubicBezTo>
                <a:cubicBezTo>
                  <a:pt x="1406978" y="4468877"/>
                  <a:pt x="1405981" y="4464205"/>
                  <a:pt x="1404983" y="4459535"/>
                </a:cubicBezTo>
                <a:cubicBezTo>
                  <a:pt x="1404983" y="4459535"/>
                  <a:pt x="1403985" y="4454865"/>
                  <a:pt x="1403985" y="4454865"/>
                </a:cubicBezTo>
                <a:cubicBezTo>
                  <a:pt x="1403985" y="4454865"/>
                  <a:pt x="1398316" y="4451189"/>
                  <a:pt x="1398316" y="4451189"/>
                </a:cubicBezTo>
                <a:cubicBezTo>
                  <a:pt x="1398316" y="4451189"/>
                  <a:pt x="1398316" y="4451189"/>
                  <a:pt x="1399315" y="4455862"/>
                </a:cubicBezTo>
                <a:cubicBezTo>
                  <a:pt x="1399315" y="4455862"/>
                  <a:pt x="1400312" y="4460533"/>
                  <a:pt x="1400312" y="4460533"/>
                </a:cubicBezTo>
                <a:cubicBezTo>
                  <a:pt x="1400312" y="4460533"/>
                  <a:pt x="1394644" y="4456859"/>
                  <a:pt x="1393645" y="4452188"/>
                </a:cubicBezTo>
                <a:cubicBezTo>
                  <a:pt x="1391649" y="4442847"/>
                  <a:pt x="1390651" y="4438176"/>
                  <a:pt x="1388655" y="4428834"/>
                </a:cubicBezTo>
                <a:lnTo>
                  <a:pt x="1396421" y="4442316"/>
                </a:lnTo>
                <a:lnTo>
                  <a:pt x="1397319" y="4446519"/>
                </a:lnTo>
                <a:cubicBezTo>
                  <a:pt x="1403485" y="4452529"/>
                  <a:pt x="1401820" y="4450442"/>
                  <a:pt x="1398362" y="4445687"/>
                </a:cubicBezTo>
                <a:lnTo>
                  <a:pt x="1396421" y="4442316"/>
                </a:lnTo>
                <a:lnTo>
                  <a:pt x="1394700" y="4434259"/>
                </a:lnTo>
                <a:cubicBezTo>
                  <a:pt x="1394325" y="4432507"/>
                  <a:pt x="1394325" y="4432507"/>
                  <a:pt x="1394325" y="4432507"/>
                </a:cubicBezTo>
                <a:cubicBezTo>
                  <a:pt x="1394325" y="4432507"/>
                  <a:pt x="1398995" y="4431508"/>
                  <a:pt x="1398995" y="4431508"/>
                </a:cubicBezTo>
                <a:cubicBezTo>
                  <a:pt x="1398995" y="4431508"/>
                  <a:pt x="1398995" y="4431508"/>
                  <a:pt x="1397996" y="4426838"/>
                </a:cubicBezTo>
                <a:cubicBezTo>
                  <a:pt x="1397996" y="4426838"/>
                  <a:pt x="1397000" y="4422167"/>
                  <a:pt x="1397000" y="4422167"/>
                </a:cubicBezTo>
                <a:cubicBezTo>
                  <a:pt x="1393327" y="4427837"/>
                  <a:pt x="1392329" y="4423164"/>
                  <a:pt x="1392329" y="4423164"/>
                </a:cubicBezTo>
                <a:cubicBezTo>
                  <a:pt x="1391330" y="4418493"/>
                  <a:pt x="1390333" y="4413823"/>
                  <a:pt x="1385662" y="4414822"/>
                </a:cubicBezTo>
                <a:cubicBezTo>
                  <a:pt x="1384664" y="4410150"/>
                  <a:pt x="1384664" y="4410150"/>
                  <a:pt x="1384664" y="4410150"/>
                </a:cubicBezTo>
                <a:cubicBezTo>
                  <a:pt x="1389336" y="4409152"/>
                  <a:pt x="1388338" y="4404480"/>
                  <a:pt x="1383666" y="4405478"/>
                </a:cubicBezTo>
                <a:cubicBezTo>
                  <a:pt x="1382668" y="4400808"/>
                  <a:pt x="1380424" y="4390299"/>
                  <a:pt x="1378801" y="4382708"/>
                </a:cubicBezTo>
                <a:lnTo>
                  <a:pt x="1377677" y="4377453"/>
                </a:lnTo>
                <a:cubicBezTo>
                  <a:pt x="1379673" y="4386795"/>
                  <a:pt x="1377996" y="4401807"/>
                  <a:pt x="1377996" y="4401807"/>
                </a:cubicBezTo>
                <a:cubicBezTo>
                  <a:pt x="1375004" y="4387793"/>
                  <a:pt x="1367339" y="4374777"/>
                  <a:pt x="1364344" y="4360763"/>
                </a:cubicBezTo>
                <a:cubicBezTo>
                  <a:pt x="1357100" y="4343998"/>
                  <a:pt x="1355467" y="4353504"/>
                  <a:pt x="1349899" y="4354235"/>
                </a:cubicBezTo>
                <a:lnTo>
                  <a:pt x="1345078" y="4351907"/>
                </a:lnTo>
                <a:lnTo>
                  <a:pt x="1348800" y="4372250"/>
                </a:lnTo>
                <a:cubicBezTo>
                  <a:pt x="1354182" y="4389739"/>
                  <a:pt x="1362927" y="4405884"/>
                  <a:pt x="1379072" y="4419338"/>
                </a:cubicBezTo>
                <a:cubicBezTo>
                  <a:pt x="1389836" y="4430100"/>
                  <a:pt x="1387145" y="4440864"/>
                  <a:pt x="1389836" y="4454318"/>
                </a:cubicBezTo>
                <a:cubicBezTo>
                  <a:pt x="1389836" y="4481225"/>
                  <a:pt x="1395218" y="4505441"/>
                  <a:pt x="1411363" y="4524275"/>
                </a:cubicBezTo>
                <a:cubicBezTo>
                  <a:pt x="1451727" y="4567327"/>
                  <a:pt x="1482001" y="4616433"/>
                  <a:pt x="1509583" y="4667558"/>
                </a:cubicBezTo>
                <a:lnTo>
                  <a:pt x="1577273" y="4795718"/>
                </a:lnTo>
                <a:lnTo>
                  <a:pt x="1579917" y="4798245"/>
                </a:lnTo>
                <a:cubicBezTo>
                  <a:pt x="1584587" y="4797247"/>
                  <a:pt x="1580594" y="4778563"/>
                  <a:pt x="1576604" y="4759879"/>
                </a:cubicBezTo>
                <a:cubicBezTo>
                  <a:pt x="1609577" y="4845636"/>
                  <a:pt x="1674569" y="4944085"/>
                  <a:pt x="1731897" y="5029523"/>
                </a:cubicBezTo>
                <a:lnTo>
                  <a:pt x="1728521" y="5034733"/>
                </a:lnTo>
                <a:lnTo>
                  <a:pt x="1864742" y="5210497"/>
                </a:lnTo>
                <a:lnTo>
                  <a:pt x="1960966" y="5314141"/>
                </a:lnTo>
                <a:lnTo>
                  <a:pt x="1964240" y="5316895"/>
                </a:lnTo>
                <a:lnTo>
                  <a:pt x="1966833" y="5320459"/>
                </a:lnTo>
                <a:lnTo>
                  <a:pt x="2003292" y="5359731"/>
                </a:lnTo>
                <a:lnTo>
                  <a:pt x="2005134" y="5358985"/>
                </a:lnTo>
                <a:cubicBezTo>
                  <a:pt x="2006603" y="5359434"/>
                  <a:pt x="2009083" y="5361041"/>
                  <a:pt x="2013584" y="5364962"/>
                </a:cubicBezTo>
                <a:cubicBezTo>
                  <a:pt x="2007915" y="5361289"/>
                  <a:pt x="2008414" y="5363625"/>
                  <a:pt x="2011996" y="5368965"/>
                </a:cubicBezTo>
                <a:lnTo>
                  <a:pt x="2012621" y="5369779"/>
                </a:lnTo>
                <a:lnTo>
                  <a:pt x="2021956" y="5379834"/>
                </a:lnTo>
                <a:lnTo>
                  <a:pt x="2059336" y="5413704"/>
                </a:lnTo>
                <a:lnTo>
                  <a:pt x="2059384" y="5410736"/>
                </a:lnTo>
                <a:cubicBezTo>
                  <a:pt x="2056760" y="5407022"/>
                  <a:pt x="2053427" y="5402851"/>
                  <a:pt x="2055262" y="5400017"/>
                </a:cubicBezTo>
                <a:cubicBezTo>
                  <a:pt x="2064764" y="5410196"/>
                  <a:pt x="2067179" y="5415787"/>
                  <a:pt x="2068636" y="5419749"/>
                </a:cubicBezTo>
                <a:lnTo>
                  <a:pt x="2074568" y="5427506"/>
                </a:lnTo>
                <a:lnTo>
                  <a:pt x="2093075" y="5444275"/>
                </a:lnTo>
                <a:lnTo>
                  <a:pt x="2096976" y="5446663"/>
                </a:lnTo>
                <a:lnTo>
                  <a:pt x="2101272" y="5451702"/>
                </a:lnTo>
                <a:lnTo>
                  <a:pt x="2190614" y="5532655"/>
                </a:lnTo>
                <a:lnTo>
                  <a:pt x="2190957" y="5532205"/>
                </a:lnTo>
                <a:lnTo>
                  <a:pt x="2192913" y="5534621"/>
                </a:lnTo>
                <a:lnTo>
                  <a:pt x="2345065" y="5651238"/>
                </a:lnTo>
                <a:lnTo>
                  <a:pt x="2345801" y="5651144"/>
                </a:lnTo>
                <a:cubicBezTo>
                  <a:pt x="2348510" y="5652397"/>
                  <a:pt x="2351344" y="5654233"/>
                  <a:pt x="2353680" y="5653734"/>
                </a:cubicBezTo>
                <a:cubicBezTo>
                  <a:pt x="2353680" y="5653734"/>
                  <a:pt x="2354677" y="5658406"/>
                  <a:pt x="2354677" y="5658406"/>
                </a:cubicBezTo>
                <a:lnTo>
                  <a:pt x="2354729" y="5658644"/>
                </a:lnTo>
                <a:lnTo>
                  <a:pt x="2365695" y="5667049"/>
                </a:lnTo>
                <a:lnTo>
                  <a:pt x="2371685" y="5669425"/>
                </a:lnTo>
                <a:cubicBezTo>
                  <a:pt x="2371685" y="5669425"/>
                  <a:pt x="2376356" y="5668427"/>
                  <a:pt x="2370688" y="5664753"/>
                </a:cubicBezTo>
                <a:cubicBezTo>
                  <a:pt x="2369689" y="5660084"/>
                  <a:pt x="2369689" y="5660084"/>
                  <a:pt x="2369689" y="5660084"/>
                </a:cubicBezTo>
                <a:cubicBezTo>
                  <a:pt x="2386696" y="5671101"/>
                  <a:pt x="2367015" y="5670422"/>
                  <a:pt x="2387695" y="5675773"/>
                </a:cubicBezTo>
                <a:cubicBezTo>
                  <a:pt x="2388692" y="5680444"/>
                  <a:pt x="2388692" y="5680444"/>
                  <a:pt x="2388692" y="5680444"/>
                </a:cubicBezTo>
                <a:cubicBezTo>
                  <a:pt x="2389690" y="5685115"/>
                  <a:pt x="2389690" y="5685115"/>
                  <a:pt x="2394361" y="5684116"/>
                </a:cubicBezTo>
                <a:cubicBezTo>
                  <a:pt x="2400030" y="5687790"/>
                  <a:pt x="2400030" y="5687790"/>
                  <a:pt x="2400030" y="5687790"/>
                </a:cubicBezTo>
                <a:cubicBezTo>
                  <a:pt x="2402865" y="5689627"/>
                  <a:pt x="2404282" y="5690545"/>
                  <a:pt x="2405825" y="5692047"/>
                </a:cubicBezTo>
                <a:lnTo>
                  <a:pt x="2409797" y="5696759"/>
                </a:lnTo>
                <a:lnTo>
                  <a:pt x="2414794" y="5700011"/>
                </a:lnTo>
                <a:lnTo>
                  <a:pt x="2432881" y="5701530"/>
                </a:lnTo>
                <a:cubicBezTo>
                  <a:pt x="2440053" y="5703661"/>
                  <a:pt x="2445223" y="5704998"/>
                  <a:pt x="2441390" y="5698491"/>
                </a:cubicBezTo>
                <a:cubicBezTo>
                  <a:pt x="2439054" y="5698990"/>
                  <a:pt x="2435053" y="5697402"/>
                  <a:pt x="2430801" y="5694648"/>
                </a:cubicBezTo>
                <a:lnTo>
                  <a:pt x="2423109" y="5687744"/>
                </a:lnTo>
                <a:lnTo>
                  <a:pt x="2429054" y="5686473"/>
                </a:lnTo>
                <a:cubicBezTo>
                  <a:pt x="2457400" y="5704839"/>
                  <a:pt x="2485743" y="5723205"/>
                  <a:pt x="2503749" y="5738894"/>
                </a:cubicBezTo>
                <a:cubicBezTo>
                  <a:pt x="2504747" y="5743565"/>
                  <a:pt x="2509419" y="5742568"/>
                  <a:pt x="2509419" y="5742568"/>
                </a:cubicBezTo>
                <a:cubicBezTo>
                  <a:pt x="2527423" y="5758257"/>
                  <a:pt x="2493408" y="5736220"/>
                  <a:pt x="2500075" y="5744562"/>
                </a:cubicBezTo>
                <a:cubicBezTo>
                  <a:pt x="2521754" y="5754584"/>
                  <a:pt x="2517083" y="5755583"/>
                  <a:pt x="2519077" y="5764924"/>
                </a:cubicBezTo>
                <a:cubicBezTo>
                  <a:pt x="2539757" y="5770275"/>
                  <a:pt x="2548422" y="5787961"/>
                  <a:pt x="2540756" y="5774946"/>
                </a:cubicBezTo>
                <a:cubicBezTo>
                  <a:pt x="2545427" y="5773948"/>
                  <a:pt x="2545427" y="5773948"/>
                  <a:pt x="2545427" y="5773948"/>
                </a:cubicBezTo>
                <a:cubicBezTo>
                  <a:pt x="2550097" y="5772950"/>
                  <a:pt x="2550097" y="5772950"/>
                  <a:pt x="2550097" y="5772950"/>
                </a:cubicBezTo>
                <a:cubicBezTo>
                  <a:pt x="2555767" y="5776622"/>
                  <a:pt x="2566107" y="5779297"/>
                  <a:pt x="2572773" y="5787641"/>
                </a:cubicBezTo>
                <a:cubicBezTo>
                  <a:pt x="2571776" y="5782971"/>
                  <a:pt x="2576447" y="5781973"/>
                  <a:pt x="2582118" y="5785645"/>
                </a:cubicBezTo>
                <a:cubicBezTo>
                  <a:pt x="2602796" y="5790996"/>
                  <a:pt x="2623796" y="5820700"/>
                  <a:pt x="2650143" y="5829723"/>
                </a:cubicBezTo>
                <a:cubicBezTo>
                  <a:pt x="2656810" y="5838067"/>
                  <a:pt x="2660484" y="5832397"/>
                  <a:pt x="2670824" y="5835072"/>
                </a:cubicBezTo>
                <a:cubicBezTo>
                  <a:pt x="2670824" y="5835072"/>
                  <a:pt x="2677490" y="5843417"/>
                  <a:pt x="2684158" y="5851761"/>
                </a:cubicBezTo>
                <a:cubicBezTo>
                  <a:pt x="2739850" y="5883820"/>
                  <a:pt x="2819895" y="5915562"/>
                  <a:pt x="2874588" y="5942950"/>
                </a:cubicBezTo>
                <a:cubicBezTo>
                  <a:pt x="2901935" y="5956644"/>
                  <a:pt x="2923613" y="5966665"/>
                  <a:pt x="2956629" y="5984033"/>
                </a:cubicBezTo>
                <a:cubicBezTo>
                  <a:pt x="2966969" y="5986708"/>
                  <a:pt x="2992320" y="5991060"/>
                  <a:pt x="3003657" y="5998405"/>
                </a:cubicBezTo>
                <a:cubicBezTo>
                  <a:pt x="3003657" y="5998405"/>
                  <a:pt x="3010325" y="6006750"/>
                  <a:pt x="3010325" y="6006750"/>
                </a:cubicBezTo>
                <a:cubicBezTo>
                  <a:pt x="3036674" y="6015773"/>
                  <a:pt x="3035676" y="6011102"/>
                  <a:pt x="3052682" y="6022121"/>
                </a:cubicBezTo>
                <a:cubicBezTo>
                  <a:pt x="3041345" y="6014776"/>
                  <a:pt x="3101709" y="6045837"/>
                  <a:pt x="3132727" y="6053863"/>
                </a:cubicBezTo>
                <a:cubicBezTo>
                  <a:pt x="3181752" y="6077579"/>
                  <a:pt x="3248465" y="6092630"/>
                  <a:pt x="3306831" y="6114351"/>
                </a:cubicBezTo>
                <a:cubicBezTo>
                  <a:pt x="3332182" y="6118703"/>
                  <a:pt x="3368871" y="6130401"/>
                  <a:pt x="3409233" y="6136431"/>
                </a:cubicBezTo>
                <a:cubicBezTo>
                  <a:pt x="3450593" y="6147132"/>
                  <a:pt x="3495627" y="6152162"/>
                  <a:pt x="3520977" y="6156515"/>
                </a:cubicBezTo>
                <a:cubicBezTo>
                  <a:pt x="3591361" y="6165899"/>
                  <a:pt x="3648729" y="6182948"/>
                  <a:pt x="3704103" y="6190654"/>
                </a:cubicBezTo>
                <a:cubicBezTo>
                  <a:pt x="3743467" y="6192014"/>
                  <a:pt x="3797843" y="6195048"/>
                  <a:pt x="3841878" y="6195409"/>
                </a:cubicBezTo>
                <a:cubicBezTo>
                  <a:pt x="3868226" y="6204433"/>
                  <a:pt x="3901921" y="6202118"/>
                  <a:pt x="3935617" y="6199803"/>
                </a:cubicBezTo>
                <a:cubicBezTo>
                  <a:pt x="3952624" y="6210822"/>
                  <a:pt x="4001331" y="6210186"/>
                  <a:pt x="4050037" y="6209548"/>
                </a:cubicBezTo>
                <a:cubicBezTo>
                  <a:pt x="4098742" y="6208910"/>
                  <a:pt x="4147449" y="6208274"/>
                  <a:pt x="4164456" y="6219291"/>
                </a:cubicBezTo>
                <a:cubicBezTo>
                  <a:pt x="4178470" y="6216298"/>
                  <a:pt x="4202823" y="6215980"/>
                  <a:pt x="4208491" y="6219652"/>
                </a:cubicBezTo>
                <a:cubicBezTo>
                  <a:pt x="4220508" y="6207318"/>
                  <a:pt x="4273885" y="6205681"/>
                  <a:pt x="4280553" y="6214026"/>
                </a:cubicBezTo>
                <a:cubicBezTo>
                  <a:pt x="4285225" y="6213027"/>
                  <a:pt x="4294565" y="6211031"/>
                  <a:pt x="4299237" y="6210033"/>
                </a:cubicBezTo>
                <a:cubicBezTo>
                  <a:pt x="4302232" y="6224047"/>
                  <a:pt x="4342273" y="6205722"/>
                  <a:pt x="4376966" y="6208079"/>
                </a:cubicBezTo>
                <a:cubicBezTo>
                  <a:pt x="4381639" y="6207082"/>
                  <a:pt x="4381639" y="6207082"/>
                  <a:pt x="4381639" y="6207082"/>
                </a:cubicBezTo>
                <a:cubicBezTo>
                  <a:pt x="4381639" y="6207082"/>
                  <a:pt x="4382636" y="6211752"/>
                  <a:pt x="4382636" y="6211752"/>
                </a:cubicBezTo>
                <a:cubicBezTo>
                  <a:pt x="4387307" y="6210754"/>
                  <a:pt x="4387307" y="6210754"/>
                  <a:pt x="4391979" y="6209755"/>
                </a:cubicBezTo>
                <a:cubicBezTo>
                  <a:pt x="4391979" y="6209755"/>
                  <a:pt x="4391979" y="6209755"/>
                  <a:pt x="4390980" y="6205086"/>
                </a:cubicBezTo>
                <a:cubicBezTo>
                  <a:pt x="4390980" y="6205086"/>
                  <a:pt x="4386310" y="6206084"/>
                  <a:pt x="4386310" y="6206084"/>
                </a:cubicBezTo>
                <a:cubicBezTo>
                  <a:pt x="4395651" y="6204087"/>
                  <a:pt x="4409664" y="6201093"/>
                  <a:pt x="4408667" y="6196422"/>
                </a:cubicBezTo>
                <a:cubicBezTo>
                  <a:pt x="4490071" y="6188798"/>
                  <a:pt x="4570475" y="6176505"/>
                  <a:pt x="4653556" y="6153870"/>
                </a:cubicBezTo>
                <a:cubicBezTo>
                  <a:pt x="4685257" y="6142215"/>
                  <a:pt x="4708611" y="6137225"/>
                  <a:pt x="4745978" y="6129242"/>
                </a:cubicBezTo>
                <a:cubicBezTo>
                  <a:pt x="4787019" y="6115589"/>
                  <a:pt x="4845748" y="6093274"/>
                  <a:pt x="4900802" y="6076627"/>
                </a:cubicBezTo>
                <a:cubicBezTo>
                  <a:pt x="4959529" y="6054313"/>
                  <a:pt x="5013586" y="6032994"/>
                  <a:pt x="5058301" y="6013674"/>
                </a:cubicBezTo>
                <a:cubicBezTo>
                  <a:pt x="5094672" y="6001018"/>
                  <a:pt x="5112357" y="5992356"/>
                  <a:pt x="5152401" y="5974033"/>
                </a:cubicBezTo>
                <a:cubicBezTo>
                  <a:pt x="5160745" y="5967365"/>
                  <a:pt x="5174758" y="5964372"/>
                  <a:pt x="5184101" y="5962374"/>
                </a:cubicBezTo>
                <a:cubicBezTo>
                  <a:pt x="5206457" y="5952716"/>
                  <a:pt x="5222147" y="5934711"/>
                  <a:pt x="5245504" y="5929720"/>
                </a:cubicBezTo>
                <a:cubicBezTo>
                  <a:pt x="5245504" y="5929720"/>
                  <a:pt x="5246501" y="5934392"/>
                  <a:pt x="5246501" y="5934392"/>
                </a:cubicBezTo>
                <a:cubicBezTo>
                  <a:pt x="5241830" y="5935389"/>
                  <a:pt x="5247499" y="5939063"/>
                  <a:pt x="5251173" y="5933393"/>
                </a:cubicBezTo>
                <a:cubicBezTo>
                  <a:pt x="5255843" y="5932396"/>
                  <a:pt x="5260514" y="5931398"/>
                  <a:pt x="5260514" y="5931398"/>
                </a:cubicBezTo>
                <a:cubicBezTo>
                  <a:pt x="5259517" y="5926727"/>
                  <a:pt x="5264188" y="5925730"/>
                  <a:pt x="5264188" y="5925730"/>
                </a:cubicBezTo>
                <a:cubicBezTo>
                  <a:pt x="5265185" y="5930400"/>
                  <a:pt x="5269857" y="5929401"/>
                  <a:pt x="5274527" y="5928403"/>
                </a:cubicBezTo>
                <a:cubicBezTo>
                  <a:pt x="5278201" y="5922735"/>
                  <a:pt x="5273529" y="5923733"/>
                  <a:pt x="5272531" y="5919062"/>
                </a:cubicBezTo>
                <a:cubicBezTo>
                  <a:pt x="5272531" y="5919062"/>
                  <a:pt x="5277203" y="5918063"/>
                  <a:pt x="5277203" y="5918063"/>
                </a:cubicBezTo>
                <a:cubicBezTo>
                  <a:pt x="5281873" y="5917066"/>
                  <a:pt x="5285546" y="5911397"/>
                  <a:pt x="5285546" y="5911397"/>
                </a:cubicBezTo>
                <a:cubicBezTo>
                  <a:pt x="5284549" y="5906727"/>
                  <a:pt x="5279879" y="5907725"/>
                  <a:pt x="5275207" y="5908722"/>
                </a:cubicBezTo>
                <a:cubicBezTo>
                  <a:pt x="5276205" y="5913393"/>
                  <a:pt x="5276205" y="5913393"/>
                  <a:pt x="5276205" y="5913393"/>
                </a:cubicBezTo>
                <a:cubicBezTo>
                  <a:pt x="5270536" y="5909721"/>
                  <a:pt x="5270536" y="5909721"/>
                  <a:pt x="5270536" y="5909721"/>
                </a:cubicBezTo>
                <a:cubicBezTo>
                  <a:pt x="5306907" y="5897065"/>
                  <a:pt x="5359965" y="5871077"/>
                  <a:pt x="5379329" y="5847404"/>
                </a:cubicBezTo>
                <a:cubicBezTo>
                  <a:pt x="5419372" y="5829081"/>
                  <a:pt x="5475105" y="5792750"/>
                  <a:pt x="5542857" y="5744086"/>
                </a:cubicBezTo>
                <a:cubicBezTo>
                  <a:pt x="5543855" y="5748759"/>
                  <a:pt x="5543855" y="5748759"/>
                  <a:pt x="5543855" y="5748759"/>
                </a:cubicBezTo>
                <a:cubicBezTo>
                  <a:pt x="5543855" y="5748759"/>
                  <a:pt x="5539183" y="5749756"/>
                  <a:pt x="5539183" y="5749756"/>
                </a:cubicBezTo>
                <a:cubicBezTo>
                  <a:pt x="5535510" y="5755425"/>
                  <a:pt x="5530840" y="5756424"/>
                  <a:pt x="5536507" y="5760095"/>
                </a:cubicBezTo>
                <a:cubicBezTo>
                  <a:pt x="5536507" y="5760095"/>
                  <a:pt x="5541179" y="5759098"/>
                  <a:pt x="5544853" y="5753429"/>
                </a:cubicBezTo>
                <a:cubicBezTo>
                  <a:pt x="5549523" y="5752432"/>
                  <a:pt x="5549523" y="5752432"/>
                  <a:pt x="5553195" y="5746762"/>
                </a:cubicBezTo>
                <a:cubicBezTo>
                  <a:pt x="5554194" y="5751434"/>
                  <a:pt x="5558865" y="5750436"/>
                  <a:pt x="5568208" y="5748439"/>
                </a:cubicBezTo>
                <a:cubicBezTo>
                  <a:pt x="5567709" y="5746105"/>
                  <a:pt x="5567209" y="5743768"/>
                  <a:pt x="5565793" y="5742849"/>
                </a:cubicBezTo>
                <a:lnTo>
                  <a:pt x="5563150" y="5743821"/>
                </a:lnTo>
                <a:lnTo>
                  <a:pt x="5569884" y="5733428"/>
                </a:lnTo>
                <a:cubicBezTo>
                  <a:pt x="5565213" y="5734427"/>
                  <a:pt x="5560543" y="5735424"/>
                  <a:pt x="5555871" y="5736423"/>
                </a:cubicBezTo>
                <a:cubicBezTo>
                  <a:pt x="5566891" y="5719416"/>
                  <a:pt x="5574237" y="5708077"/>
                  <a:pt x="5595597" y="5693746"/>
                </a:cubicBezTo>
                <a:cubicBezTo>
                  <a:pt x="5591923" y="5699415"/>
                  <a:pt x="5596594" y="5698416"/>
                  <a:pt x="5601265" y="5697419"/>
                </a:cubicBezTo>
                <a:cubicBezTo>
                  <a:pt x="5622624" y="5683088"/>
                  <a:pt x="5640990" y="5654743"/>
                  <a:pt x="5654005" y="5647078"/>
                </a:cubicBezTo>
                <a:cubicBezTo>
                  <a:pt x="5654005" y="5647078"/>
                  <a:pt x="5655003" y="5651750"/>
                  <a:pt x="5650333" y="5652747"/>
                </a:cubicBezTo>
                <a:cubicBezTo>
                  <a:pt x="5680037" y="5631749"/>
                  <a:pt x="5698401" y="5603403"/>
                  <a:pt x="5713411" y="5605080"/>
                </a:cubicBezTo>
                <a:cubicBezTo>
                  <a:pt x="5708741" y="5606079"/>
                  <a:pt x="5712413" y="5600409"/>
                  <a:pt x="5717085" y="5599412"/>
                </a:cubicBezTo>
                <a:cubicBezTo>
                  <a:pt x="5723434" y="5583402"/>
                  <a:pt x="5703073" y="5602405"/>
                  <a:pt x="5698401" y="5603403"/>
                </a:cubicBezTo>
                <a:cubicBezTo>
                  <a:pt x="5723434" y="5583402"/>
                  <a:pt x="5732775" y="5581407"/>
                  <a:pt x="5739123" y="5565397"/>
                </a:cubicBezTo>
                <a:cubicBezTo>
                  <a:pt x="5744793" y="5569071"/>
                  <a:pt x="5737447" y="5580410"/>
                  <a:pt x="5749465" y="5568074"/>
                </a:cubicBezTo>
                <a:cubicBezTo>
                  <a:pt x="5752140" y="5557732"/>
                  <a:pt x="5748466" y="5563402"/>
                  <a:pt x="5755813" y="5552065"/>
                </a:cubicBezTo>
                <a:cubicBezTo>
                  <a:pt x="5754813" y="5547394"/>
                  <a:pt x="5759485" y="5546395"/>
                  <a:pt x="5759485" y="5546395"/>
                </a:cubicBezTo>
                <a:cubicBezTo>
                  <a:pt x="5763159" y="5540726"/>
                  <a:pt x="5767829" y="5539729"/>
                  <a:pt x="5766831" y="5535057"/>
                </a:cubicBezTo>
                <a:cubicBezTo>
                  <a:pt x="5765834" y="5530386"/>
                  <a:pt x="5761163" y="5531383"/>
                  <a:pt x="5757489" y="5537052"/>
                </a:cubicBezTo>
                <a:cubicBezTo>
                  <a:pt x="5757489" y="5537052"/>
                  <a:pt x="5757489" y="5537052"/>
                  <a:pt x="5752817" y="5538051"/>
                </a:cubicBezTo>
                <a:cubicBezTo>
                  <a:pt x="5789869" y="5505714"/>
                  <a:pt x="5796216" y="5489707"/>
                  <a:pt x="5840612" y="5446031"/>
                </a:cubicBezTo>
                <a:cubicBezTo>
                  <a:pt x="5861292" y="5451381"/>
                  <a:pt x="5844285" y="5440361"/>
                  <a:pt x="5875984" y="5428705"/>
                </a:cubicBezTo>
                <a:cubicBezTo>
                  <a:pt x="5876981" y="5433377"/>
                  <a:pt x="5876981" y="5433377"/>
                  <a:pt x="5876981" y="5433377"/>
                </a:cubicBezTo>
                <a:cubicBezTo>
                  <a:pt x="5873309" y="5439045"/>
                  <a:pt x="5877980" y="5438048"/>
                  <a:pt x="5881654" y="5432378"/>
                </a:cubicBezTo>
                <a:cubicBezTo>
                  <a:pt x="5886325" y="5431380"/>
                  <a:pt x="5889997" y="5425712"/>
                  <a:pt x="5888999" y="5421040"/>
                </a:cubicBezTo>
                <a:cubicBezTo>
                  <a:pt x="5892673" y="5415372"/>
                  <a:pt x="5892673" y="5415372"/>
                  <a:pt x="5892673" y="5415372"/>
                </a:cubicBezTo>
                <a:cubicBezTo>
                  <a:pt x="5901015" y="5408706"/>
                  <a:pt x="5900018" y="5404034"/>
                  <a:pt x="5894349" y="5400360"/>
                </a:cubicBezTo>
                <a:cubicBezTo>
                  <a:pt x="5903692" y="5398364"/>
                  <a:pt x="5906367" y="5388024"/>
                  <a:pt x="5910040" y="5382356"/>
                </a:cubicBezTo>
                <a:cubicBezTo>
                  <a:pt x="5901696" y="5389023"/>
                  <a:pt x="5893352" y="5395689"/>
                  <a:pt x="5885009" y="5402357"/>
                </a:cubicBezTo>
                <a:cubicBezTo>
                  <a:pt x="5886005" y="5407028"/>
                  <a:pt x="5887003" y="5411699"/>
                  <a:pt x="5887003" y="5411699"/>
                </a:cubicBezTo>
                <a:cubicBezTo>
                  <a:pt x="5887003" y="5411699"/>
                  <a:pt x="5882333" y="5412697"/>
                  <a:pt x="5883331" y="5417368"/>
                </a:cubicBezTo>
                <a:cubicBezTo>
                  <a:pt x="5883331" y="5417368"/>
                  <a:pt x="5878661" y="5418365"/>
                  <a:pt x="5878661" y="5418365"/>
                </a:cubicBezTo>
                <a:cubicBezTo>
                  <a:pt x="5873988" y="5419363"/>
                  <a:pt x="5874987" y="5424035"/>
                  <a:pt x="5875984" y="5428705"/>
                </a:cubicBezTo>
                <a:cubicBezTo>
                  <a:pt x="5850633" y="5424354"/>
                  <a:pt x="5823605" y="5435012"/>
                  <a:pt x="5797893" y="5474694"/>
                </a:cubicBezTo>
                <a:cubicBezTo>
                  <a:pt x="5793223" y="5475693"/>
                  <a:pt x="5789550" y="5481361"/>
                  <a:pt x="5788553" y="5476691"/>
                </a:cubicBezTo>
                <a:cubicBezTo>
                  <a:pt x="5793223" y="5475693"/>
                  <a:pt x="5792224" y="5471021"/>
                  <a:pt x="5787554" y="5472019"/>
                </a:cubicBezTo>
                <a:cubicBezTo>
                  <a:pt x="5787554" y="5472019"/>
                  <a:pt x="5787554" y="5472019"/>
                  <a:pt x="5783880" y="5477689"/>
                </a:cubicBezTo>
                <a:cubicBezTo>
                  <a:pt x="5783880" y="5477689"/>
                  <a:pt x="5779209" y="5478686"/>
                  <a:pt x="5779209" y="5478686"/>
                </a:cubicBezTo>
                <a:cubicBezTo>
                  <a:pt x="5787893" y="5462179"/>
                  <a:pt x="5797326" y="5449175"/>
                  <a:pt x="5809467" y="5437421"/>
                </a:cubicBezTo>
                <a:lnTo>
                  <a:pt x="5851753" y="5406742"/>
                </a:lnTo>
                <a:lnTo>
                  <a:pt x="5852311" y="5409342"/>
                </a:lnTo>
                <a:cubicBezTo>
                  <a:pt x="5856982" y="5408343"/>
                  <a:pt x="5856982" y="5408343"/>
                  <a:pt x="5855983" y="5403674"/>
                </a:cubicBezTo>
                <a:cubicBezTo>
                  <a:pt x="5865325" y="5401676"/>
                  <a:pt x="5864329" y="5397006"/>
                  <a:pt x="5872672" y="5390339"/>
                </a:cubicBezTo>
                <a:cubicBezTo>
                  <a:pt x="5872672" y="5390339"/>
                  <a:pt x="5873671" y="5395010"/>
                  <a:pt x="5868998" y="5396009"/>
                </a:cubicBezTo>
                <a:cubicBezTo>
                  <a:pt x="5868998" y="5396009"/>
                  <a:pt x="5873671" y="5395010"/>
                  <a:pt x="5873671" y="5395010"/>
                </a:cubicBezTo>
                <a:cubicBezTo>
                  <a:pt x="5873671" y="5395010"/>
                  <a:pt x="5877343" y="5389341"/>
                  <a:pt x="5877343" y="5389341"/>
                </a:cubicBezTo>
                <a:cubicBezTo>
                  <a:pt x="5902375" y="5369340"/>
                  <a:pt x="5925731" y="5364351"/>
                  <a:pt x="5944096" y="5336008"/>
                </a:cubicBezTo>
                <a:cubicBezTo>
                  <a:pt x="5936751" y="5347345"/>
                  <a:pt x="5945093" y="5340677"/>
                  <a:pt x="5954436" y="5338681"/>
                </a:cubicBezTo>
                <a:cubicBezTo>
                  <a:pt x="5943417" y="5355687"/>
                  <a:pt x="5929403" y="5358682"/>
                  <a:pt x="5936071" y="5367026"/>
                </a:cubicBezTo>
                <a:cubicBezTo>
                  <a:pt x="5959106" y="5337683"/>
                  <a:pt x="5974798" y="5319679"/>
                  <a:pt x="6011847" y="5287342"/>
                </a:cubicBezTo>
                <a:cubicBezTo>
                  <a:pt x="6012845" y="5292014"/>
                  <a:pt x="6016519" y="5286345"/>
                  <a:pt x="6021190" y="5285346"/>
                </a:cubicBezTo>
                <a:cubicBezTo>
                  <a:pt x="6024863" y="5279677"/>
                  <a:pt x="6028537" y="5274009"/>
                  <a:pt x="6023863" y="5275006"/>
                </a:cubicBezTo>
                <a:cubicBezTo>
                  <a:pt x="6032207" y="5268340"/>
                  <a:pt x="6034884" y="5257999"/>
                  <a:pt x="6041233" y="5241991"/>
                </a:cubicBezTo>
                <a:cubicBezTo>
                  <a:pt x="6046901" y="5245664"/>
                  <a:pt x="6039554" y="5257001"/>
                  <a:pt x="6047899" y="5250335"/>
                </a:cubicBezTo>
                <a:cubicBezTo>
                  <a:pt x="6046901" y="5245664"/>
                  <a:pt x="6055246" y="5238997"/>
                  <a:pt x="6054247" y="5234325"/>
                </a:cubicBezTo>
                <a:cubicBezTo>
                  <a:pt x="6054247" y="5234325"/>
                  <a:pt x="6058919" y="5233328"/>
                  <a:pt x="6057920" y="5228658"/>
                </a:cubicBezTo>
                <a:cubicBezTo>
                  <a:pt x="6062591" y="5227659"/>
                  <a:pt x="6062591" y="5227659"/>
                  <a:pt x="6062591" y="5227659"/>
                </a:cubicBezTo>
                <a:cubicBezTo>
                  <a:pt x="6061593" y="5222988"/>
                  <a:pt x="6061593" y="5222988"/>
                  <a:pt x="6061593" y="5222988"/>
                </a:cubicBezTo>
                <a:cubicBezTo>
                  <a:pt x="6057920" y="5228658"/>
                  <a:pt x="6057920" y="5228658"/>
                  <a:pt x="6057920" y="5228658"/>
                </a:cubicBezTo>
                <a:cubicBezTo>
                  <a:pt x="6053250" y="5229655"/>
                  <a:pt x="6053250" y="5229655"/>
                  <a:pt x="6053250" y="5229655"/>
                </a:cubicBezTo>
                <a:cubicBezTo>
                  <a:pt x="6068941" y="5211651"/>
                  <a:pt x="6068941" y="5211651"/>
                  <a:pt x="6068941" y="5211651"/>
                </a:cubicBezTo>
                <a:cubicBezTo>
                  <a:pt x="6065267" y="5217319"/>
                  <a:pt x="6066265" y="5221991"/>
                  <a:pt x="6069937" y="5216321"/>
                </a:cubicBezTo>
                <a:cubicBezTo>
                  <a:pt x="6103993" y="5169972"/>
                  <a:pt x="6125712" y="5111605"/>
                  <a:pt x="6153103" y="5056910"/>
                </a:cubicBezTo>
                <a:cubicBezTo>
                  <a:pt x="6174822" y="4998546"/>
                  <a:pt x="6197539" y="4944849"/>
                  <a:pt x="6220259" y="4891153"/>
                </a:cubicBezTo>
                <a:cubicBezTo>
                  <a:pt x="6229601" y="4889157"/>
                  <a:pt x="6230598" y="4893829"/>
                  <a:pt x="6232593" y="4903170"/>
                </a:cubicBezTo>
                <a:cubicBezTo>
                  <a:pt x="6246968" y="4856141"/>
                  <a:pt x="6259665" y="4824124"/>
                  <a:pt x="6266691" y="4788433"/>
                </a:cubicBezTo>
                <a:cubicBezTo>
                  <a:pt x="6272541" y="4770088"/>
                  <a:pt x="6277222" y="4751993"/>
                  <a:pt x="6282822" y="4732481"/>
                </a:cubicBezTo>
                <a:lnTo>
                  <a:pt x="6302855" y="4672815"/>
                </a:lnTo>
                <a:lnTo>
                  <a:pt x="6305460" y="4672697"/>
                </a:lnTo>
                <a:cubicBezTo>
                  <a:pt x="6305460" y="4672697"/>
                  <a:pt x="6310131" y="4671699"/>
                  <a:pt x="6313804" y="4666031"/>
                </a:cubicBezTo>
                <a:cubicBezTo>
                  <a:pt x="6318475" y="4665033"/>
                  <a:pt x="6318475" y="4665033"/>
                  <a:pt x="6318475" y="4665033"/>
                </a:cubicBezTo>
                <a:cubicBezTo>
                  <a:pt x="6321151" y="4654692"/>
                  <a:pt x="6328497" y="4643354"/>
                  <a:pt x="6322827" y="4639682"/>
                </a:cubicBezTo>
                <a:cubicBezTo>
                  <a:pt x="6327499" y="4638683"/>
                  <a:pt x="6331173" y="4633014"/>
                  <a:pt x="6330175" y="4628345"/>
                </a:cubicBezTo>
                <a:cubicBezTo>
                  <a:pt x="6333847" y="4622674"/>
                  <a:pt x="6329177" y="4623672"/>
                  <a:pt x="6329177" y="4623672"/>
                </a:cubicBezTo>
                <a:cubicBezTo>
                  <a:pt x="6324505" y="4624671"/>
                  <a:pt x="6324505" y="4624671"/>
                  <a:pt x="6324505" y="4624671"/>
                </a:cubicBezTo>
                <a:cubicBezTo>
                  <a:pt x="6338199" y="4597325"/>
                  <a:pt x="6335206" y="4583312"/>
                  <a:pt x="6348900" y="4555965"/>
                </a:cubicBezTo>
                <a:cubicBezTo>
                  <a:pt x="6334887" y="4558958"/>
                  <a:pt x="6346904" y="4546622"/>
                  <a:pt x="6345907" y="4541951"/>
                </a:cubicBezTo>
                <a:cubicBezTo>
                  <a:pt x="6339557" y="4557959"/>
                  <a:pt x="6337561" y="4548618"/>
                  <a:pt x="6330216" y="4559955"/>
                </a:cubicBezTo>
                <a:cubicBezTo>
                  <a:pt x="6327541" y="4570295"/>
                  <a:pt x="6338559" y="4553288"/>
                  <a:pt x="6336883" y="4568299"/>
                </a:cubicBezTo>
                <a:cubicBezTo>
                  <a:pt x="6324866" y="4580635"/>
                  <a:pt x="6323189" y="4595647"/>
                  <a:pt x="6314844" y="4602314"/>
                </a:cubicBezTo>
                <a:cubicBezTo>
                  <a:pt x="6318517" y="4596645"/>
                  <a:pt x="6322191" y="4590975"/>
                  <a:pt x="6321192" y="4586304"/>
                </a:cubicBezTo>
                <a:cubicBezTo>
                  <a:pt x="6307497" y="4613651"/>
                  <a:pt x="6290131" y="4646668"/>
                  <a:pt x="6273761" y="4684354"/>
                </a:cubicBezTo>
                <a:cubicBezTo>
                  <a:pt x="6257391" y="4722041"/>
                  <a:pt x="6241021" y="4759728"/>
                  <a:pt x="6228327" y="4791746"/>
                </a:cubicBezTo>
                <a:cubicBezTo>
                  <a:pt x="6227328" y="4787073"/>
                  <a:pt x="6222657" y="4788072"/>
                  <a:pt x="6218983" y="4793740"/>
                </a:cubicBezTo>
                <a:cubicBezTo>
                  <a:pt x="6201617" y="4826756"/>
                  <a:pt x="6187921" y="4854104"/>
                  <a:pt x="6164885" y="4883446"/>
                </a:cubicBezTo>
                <a:cubicBezTo>
                  <a:pt x="6171551" y="4891790"/>
                  <a:pt x="6150193" y="4906124"/>
                  <a:pt x="6142846" y="4917459"/>
                </a:cubicBezTo>
                <a:cubicBezTo>
                  <a:pt x="6139172" y="4923130"/>
                  <a:pt x="6144842" y="4926804"/>
                  <a:pt x="6136497" y="4933470"/>
                </a:cubicBezTo>
                <a:cubicBezTo>
                  <a:pt x="6137495" y="4938141"/>
                  <a:pt x="6124481" y="4945806"/>
                  <a:pt x="6117135" y="4957143"/>
                </a:cubicBezTo>
                <a:cubicBezTo>
                  <a:pt x="6106115" y="4974149"/>
                  <a:pt x="6096093" y="4995828"/>
                  <a:pt x="6085074" y="5012834"/>
                </a:cubicBezTo>
                <a:cubicBezTo>
                  <a:pt x="6070383" y="5035511"/>
                  <a:pt x="6071379" y="5040181"/>
                  <a:pt x="6052017" y="5063855"/>
                </a:cubicBezTo>
                <a:cubicBezTo>
                  <a:pt x="6019957" y="5119547"/>
                  <a:pt x="5963543" y="5175556"/>
                  <a:pt x="5949849" y="5202903"/>
                </a:cubicBezTo>
                <a:cubicBezTo>
                  <a:pt x="5935836" y="5205898"/>
                  <a:pt x="5926811" y="5232245"/>
                  <a:pt x="5919467" y="5243586"/>
                </a:cubicBezTo>
                <a:cubicBezTo>
                  <a:pt x="5922141" y="5233244"/>
                  <a:pt x="5918469" y="5238913"/>
                  <a:pt x="5913797" y="5239912"/>
                </a:cubicBezTo>
                <a:cubicBezTo>
                  <a:pt x="5888085" y="5279594"/>
                  <a:pt x="5840696" y="5309255"/>
                  <a:pt x="5798296" y="5362272"/>
                </a:cubicBezTo>
                <a:cubicBezTo>
                  <a:pt x="5783605" y="5384947"/>
                  <a:pt x="5795621" y="5372612"/>
                  <a:pt x="5770589" y="5392612"/>
                </a:cubicBezTo>
                <a:cubicBezTo>
                  <a:pt x="5753900" y="5405947"/>
                  <a:pt x="5742883" y="5422953"/>
                  <a:pt x="5726193" y="5436286"/>
                </a:cubicBezTo>
                <a:cubicBezTo>
                  <a:pt x="5668782" y="5487625"/>
                  <a:pt x="5610372" y="5534294"/>
                  <a:pt x="5560309" y="5574296"/>
                </a:cubicBezTo>
                <a:cubicBezTo>
                  <a:pt x="5539947" y="5593298"/>
                  <a:pt x="5522261" y="5601962"/>
                  <a:pt x="5511241" y="5618968"/>
                </a:cubicBezTo>
                <a:cubicBezTo>
                  <a:pt x="5506569" y="5619967"/>
                  <a:pt x="5506569" y="5619967"/>
                  <a:pt x="5501899" y="5620964"/>
                </a:cubicBezTo>
                <a:cubicBezTo>
                  <a:pt x="5497229" y="5621963"/>
                  <a:pt x="5483216" y="5624956"/>
                  <a:pt x="5462853" y="5643958"/>
                </a:cubicBezTo>
                <a:cubicBezTo>
                  <a:pt x="5454509" y="5650624"/>
                  <a:pt x="5442491" y="5662962"/>
                  <a:pt x="5434147" y="5669628"/>
                </a:cubicBezTo>
                <a:cubicBezTo>
                  <a:pt x="5395101" y="5692624"/>
                  <a:pt x="5346715" y="5717613"/>
                  <a:pt x="5335695" y="5734620"/>
                </a:cubicBezTo>
                <a:cubicBezTo>
                  <a:pt x="5342043" y="5718611"/>
                  <a:pt x="5291979" y="5758613"/>
                  <a:pt x="5279961" y="5770948"/>
                </a:cubicBezTo>
                <a:cubicBezTo>
                  <a:pt x="5260279" y="5770269"/>
                  <a:pt x="5232571" y="5800610"/>
                  <a:pt x="5196201" y="5813264"/>
                </a:cubicBezTo>
                <a:cubicBezTo>
                  <a:pt x="5191531" y="5814263"/>
                  <a:pt x="5198197" y="5822607"/>
                  <a:pt x="5184185" y="5825600"/>
                </a:cubicBezTo>
                <a:cubicBezTo>
                  <a:pt x="5173845" y="5822925"/>
                  <a:pt x="5143143" y="5839253"/>
                  <a:pt x="5148811" y="5842926"/>
                </a:cubicBezTo>
                <a:cubicBezTo>
                  <a:pt x="5132803" y="5836578"/>
                  <a:pt x="5108769" y="5861249"/>
                  <a:pt x="5098429" y="5858574"/>
                </a:cubicBezTo>
                <a:cubicBezTo>
                  <a:pt x="5100425" y="5867915"/>
                  <a:pt x="5096752" y="5873584"/>
                  <a:pt x="5093078" y="5879254"/>
                </a:cubicBezTo>
                <a:cubicBezTo>
                  <a:pt x="5084733" y="5885921"/>
                  <a:pt x="5080063" y="5886918"/>
                  <a:pt x="5071717" y="5893584"/>
                </a:cubicBezTo>
                <a:cubicBezTo>
                  <a:pt x="5041017" y="5909914"/>
                  <a:pt x="4999977" y="5923566"/>
                  <a:pt x="4963607" y="5936220"/>
                </a:cubicBezTo>
                <a:cubicBezTo>
                  <a:pt x="4954263" y="5938216"/>
                  <a:pt x="4943924" y="5935541"/>
                  <a:pt x="4943924" y="5935541"/>
                </a:cubicBezTo>
                <a:cubicBezTo>
                  <a:pt x="4940250" y="5941210"/>
                  <a:pt x="4935579" y="5942209"/>
                  <a:pt x="4931907" y="5947877"/>
                </a:cubicBezTo>
                <a:cubicBezTo>
                  <a:pt x="4927236" y="5948876"/>
                  <a:pt x="4927236" y="5948876"/>
                  <a:pt x="4927236" y="5948876"/>
                </a:cubicBezTo>
                <a:cubicBezTo>
                  <a:pt x="4892542" y="5946518"/>
                  <a:pt x="4848827" y="5970511"/>
                  <a:pt x="4813453" y="5987836"/>
                </a:cubicBezTo>
                <a:cubicBezTo>
                  <a:pt x="4812455" y="5983165"/>
                  <a:pt x="4812455" y="5983165"/>
                  <a:pt x="4812455" y="5983165"/>
                </a:cubicBezTo>
                <a:cubicBezTo>
                  <a:pt x="4797445" y="5981489"/>
                  <a:pt x="4796766" y="6001171"/>
                  <a:pt x="4789099" y="5988156"/>
                </a:cubicBezTo>
                <a:cubicBezTo>
                  <a:pt x="4765746" y="5993144"/>
                  <a:pt x="4781755" y="5999492"/>
                  <a:pt x="4763071" y="6003484"/>
                </a:cubicBezTo>
                <a:cubicBezTo>
                  <a:pt x="4762072" y="5998814"/>
                  <a:pt x="4752731" y="6000810"/>
                  <a:pt x="4747061" y="5997136"/>
                </a:cubicBezTo>
                <a:cubicBezTo>
                  <a:pt x="4730373" y="6010470"/>
                  <a:pt x="4711689" y="6014462"/>
                  <a:pt x="4687335" y="6014782"/>
                </a:cubicBezTo>
                <a:cubicBezTo>
                  <a:pt x="4680987" y="6030790"/>
                  <a:pt x="4650965" y="6027436"/>
                  <a:pt x="4642621" y="6034102"/>
                </a:cubicBezTo>
                <a:cubicBezTo>
                  <a:pt x="4641623" y="6029431"/>
                  <a:pt x="4636952" y="6030429"/>
                  <a:pt x="4636952" y="6030429"/>
                </a:cubicBezTo>
                <a:cubicBezTo>
                  <a:pt x="4610921" y="6045759"/>
                  <a:pt x="4586569" y="6046077"/>
                  <a:pt x="4563214" y="6051067"/>
                </a:cubicBezTo>
                <a:cubicBezTo>
                  <a:pt x="4558541" y="6052066"/>
                  <a:pt x="4553871" y="6053063"/>
                  <a:pt x="4553871" y="6053063"/>
                </a:cubicBezTo>
                <a:cubicBezTo>
                  <a:pt x="4552873" y="6048393"/>
                  <a:pt x="4552873" y="6048393"/>
                  <a:pt x="4552873" y="6048393"/>
                </a:cubicBezTo>
                <a:cubicBezTo>
                  <a:pt x="4551875" y="6043722"/>
                  <a:pt x="4547205" y="6044719"/>
                  <a:pt x="4547205" y="6044719"/>
                </a:cubicBezTo>
                <a:cubicBezTo>
                  <a:pt x="4542534" y="6045718"/>
                  <a:pt x="4543531" y="6050388"/>
                  <a:pt x="4543531" y="6050388"/>
                </a:cubicBezTo>
                <a:cubicBezTo>
                  <a:pt x="4528521" y="6048711"/>
                  <a:pt x="4517502" y="6065717"/>
                  <a:pt x="4494145" y="6070708"/>
                </a:cubicBezTo>
                <a:cubicBezTo>
                  <a:pt x="4511832" y="6062045"/>
                  <a:pt x="4481809" y="6058690"/>
                  <a:pt x="4478137" y="6064359"/>
                </a:cubicBezTo>
                <a:cubicBezTo>
                  <a:pt x="4487478" y="6062363"/>
                  <a:pt x="4488477" y="6067034"/>
                  <a:pt x="4479134" y="6069030"/>
                </a:cubicBezTo>
                <a:cubicBezTo>
                  <a:pt x="4482808" y="6063362"/>
                  <a:pt x="4464125" y="6067353"/>
                  <a:pt x="4459453" y="6068351"/>
                </a:cubicBezTo>
                <a:cubicBezTo>
                  <a:pt x="4461447" y="6077694"/>
                  <a:pt x="4450111" y="6070346"/>
                  <a:pt x="4432425" y="6079010"/>
                </a:cubicBezTo>
                <a:cubicBezTo>
                  <a:pt x="4444441" y="6066673"/>
                  <a:pt x="4417414" y="6077333"/>
                  <a:pt x="4404399" y="6084998"/>
                </a:cubicBezTo>
                <a:cubicBezTo>
                  <a:pt x="4399727" y="6085995"/>
                  <a:pt x="4399727" y="6085995"/>
                  <a:pt x="4394059" y="6082323"/>
                </a:cubicBezTo>
                <a:cubicBezTo>
                  <a:pt x="4389386" y="6083320"/>
                  <a:pt x="4384716" y="6084319"/>
                  <a:pt x="4379047" y="6080645"/>
                </a:cubicBezTo>
                <a:cubicBezTo>
                  <a:pt x="4379047" y="6080645"/>
                  <a:pt x="4374376" y="6081644"/>
                  <a:pt x="4374376" y="6081644"/>
                </a:cubicBezTo>
                <a:cubicBezTo>
                  <a:pt x="4345352" y="6082961"/>
                  <a:pt x="4318323" y="6093619"/>
                  <a:pt x="4292971" y="6089266"/>
                </a:cubicBezTo>
                <a:cubicBezTo>
                  <a:pt x="4266943" y="6104597"/>
                  <a:pt x="4215243" y="6091221"/>
                  <a:pt x="4193882" y="6105553"/>
                </a:cubicBezTo>
                <a:cubicBezTo>
                  <a:pt x="4189212" y="6106550"/>
                  <a:pt x="4189212" y="6106550"/>
                  <a:pt x="4184541" y="6107549"/>
                </a:cubicBezTo>
                <a:cubicBezTo>
                  <a:pt x="4183543" y="6102876"/>
                  <a:pt x="4183543" y="6102876"/>
                  <a:pt x="4178872" y="6103875"/>
                </a:cubicBezTo>
                <a:cubicBezTo>
                  <a:pt x="4178872" y="6103875"/>
                  <a:pt x="4174201" y="6104874"/>
                  <a:pt x="4174201" y="6104874"/>
                </a:cubicBezTo>
                <a:cubicBezTo>
                  <a:pt x="4168532" y="6101200"/>
                  <a:pt x="4149847" y="6105192"/>
                  <a:pt x="4146175" y="6110861"/>
                </a:cubicBezTo>
                <a:cubicBezTo>
                  <a:pt x="4146175" y="6110861"/>
                  <a:pt x="4141503" y="6111859"/>
                  <a:pt x="4141503" y="6111859"/>
                </a:cubicBezTo>
                <a:cubicBezTo>
                  <a:pt x="4135835" y="6108185"/>
                  <a:pt x="4135835" y="6108185"/>
                  <a:pt x="4135835" y="6108185"/>
                </a:cubicBezTo>
                <a:cubicBezTo>
                  <a:pt x="4131163" y="6109183"/>
                  <a:pt x="4131163" y="6109183"/>
                  <a:pt x="4131163" y="6109183"/>
                </a:cubicBezTo>
                <a:cubicBezTo>
                  <a:pt x="4117151" y="6112178"/>
                  <a:pt x="4102139" y="6110500"/>
                  <a:pt x="4092798" y="6112497"/>
                </a:cubicBezTo>
                <a:cubicBezTo>
                  <a:pt x="4092798" y="6112497"/>
                  <a:pt x="4087129" y="6108823"/>
                  <a:pt x="4082458" y="6109821"/>
                </a:cubicBezTo>
                <a:cubicBezTo>
                  <a:pt x="4083455" y="6114492"/>
                  <a:pt x="4058104" y="6110139"/>
                  <a:pt x="4052435" y="6106468"/>
                </a:cubicBezTo>
                <a:cubicBezTo>
                  <a:pt x="4053433" y="6111138"/>
                  <a:pt x="4053433" y="6111138"/>
                  <a:pt x="4053433" y="6111138"/>
                </a:cubicBezTo>
                <a:cubicBezTo>
                  <a:pt x="4048763" y="6112135"/>
                  <a:pt x="4048763" y="6112135"/>
                  <a:pt x="4043093" y="6108462"/>
                </a:cubicBezTo>
                <a:cubicBezTo>
                  <a:pt x="4050100" y="6106966"/>
                  <a:pt x="4051017" y="6105549"/>
                  <a:pt x="4049935" y="6103338"/>
                </a:cubicBezTo>
                <a:lnTo>
                  <a:pt x="4045742" y="6095312"/>
                </a:lnTo>
                <a:lnTo>
                  <a:pt x="4059782" y="6095129"/>
                </a:lnTo>
                <a:cubicBezTo>
                  <a:pt x="4093477" y="6092815"/>
                  <a:pt x="4160866" y="6088185"/>
                  <a:pt x="4208575" y="6082877"/>
                </a:cubicBezTo>
                <a:cubicBezTo>
                  <a:pt x="4337687" y="6069945"/>
                  <a:pt x="4461129" y="6053340"/>
                  <a:pt x="4574233" y="6034059"/>
                </a:cubicBezTo>
                <a:cubicBezTo>
                  <a:pt x="4590921" y="6020727"/>
                  <a:pt x="4639627" y="6020089"/>
                  <a:pt x="4653639" y="6017096"/>
                </a:cubicBezTo>
                <a:cubicBezTo>
                  <a:pt x="4653639" y="6017096"/>
                  <a:pt x="4661985" y="6010429"/>
                  <a:pt x="4666657" y="6009430"/>
                </a:cubicBezTo>
                <a:cubicBezTo>
                  <a:pt x="4666657" y="6009430"/>
                  <a:pt x="4666657" y="6009430"/>
                  <a:pt x="4671326" y="6008432"/>
                </a:cubicBezTo>
                <a:cubicBezTo>
                  <a:pt x="4671326" y="6008432"/>
                  <a:pt x="4671326" y="6008432"/>
                  <a:pt x="4680669" y="6006436"/>
                </a:cubicBezTo>
                <a:cubicBezTo>
                  <a:pt x="4707697" y="5995778"/>
                  <a:pt x="4741392" y="5993462"/>
                  <a:pt x="4777762" y="5980809"/>
                </a:cubicBezTo>
                <a:cubicBezTo>
                  <a:pt x="4810460" y="5973824"/>
                  <a:pt x="4872861" y="5945840"/>
                  <a:pt x="4917575" y="5926517"/>
                </a:cubicBezTo>
                <a:cubicBezTo>
                  <a:pt x="4957619" y="5908194"/>
                  <a:pt x="5003331" y="5893543"/>
                  <a:pt x="5024691" y="5879212"/>
                </a:cubicBezTo>
                <a:cubicBezTo>
                  <a:pt x="5042377" y="5870549"/>
                  <a:pt x="5031038" y="5863204"/>
                  <a:pt x="5063735" y="5856218"/>
                </a:cubicBezTo>
                <a:cubicBezTo>
                  <a:pt x="5064733" y="5860888"/>
                  <a:pt x="5069405" y="5859891"/>
                  <a:pt x="5078746" y="5857895"/>
                </a:cubicBezTo>
                <a:cubicBezTo>
                  <a:pt x="5082420" y="5852226"/>
                  <a:pt x="5081423" y="5847555"/>
                  <a:pt x="5094437" y="5839890"/>
                </a:cubicBezTo>
                <a:cubicBezTo>
                  <a:pt x="5103779" y="5837894"/>
                  <a:pt x="5117791" y="5834899"/>
                  <a:pt x="5130807" y="5827235"/>
                </a:cubicBezTo>
                <a:cubicBezTo>
                  <a:pt x="5174523" y="5803242"/>
                  <a:pt x="5227582" y="5777255"/>
                  <a:pt x="5253613" y="5761925"/>
                </a:cubicBezTo>
                <a:cubicBezTo>
                  <a:pt x="5266627" y="5754260"/>
                  <a:pt x="5265629" y="5749589"/>
                  <a:pt x="5273974" y="5742921"/>
                </a:cubicBezTo>
                <a:cubicBezTo>
                  <a:pt x="5310345" y="5730267"/>
                  <a:pt x="5356737" y="5695935"/>
                  <a:pt x="5398457" y="5662600"/>
                </a:cubicBezTo>
                <a:cubicBezTo>
                  <a:pt x="5441175" y="5633938"/>
                  <a:pt x="5478225" y="5601601"/>
                  <a:pt x="5508927" y="5585273"/>
                </a:cubicBezTo>
                <a:cubicBezTo>
                  <a:pt x="5503258" y="5581600"/>
                  <a:pt x="5507928" y="5580601"/>
                  <a:pt x="5516272" y="5573935"/>
                </a:cubicBezTo>
                <a:cubicBezTo>
                  <a:pt x="5512598" y="5579604"/>
                  <a:pt x="5513597" y="5584275"/>
                  <a:pt x="5517271" y="5578605"/>
                </a:cubicBezTo>
                <a:cubicBezTo>
                  <a:pt x="5520943" y="5572937"/>
                  <a:pt x="5576677" y="5536610"/>
                  <a:pt x="5566338" y="5533934"/>
                </a:cubicBezTo>
                <a:cubicBezTo>
                  <a:pt x="5586699" y="5514930"/>
                  <a:pt x="5597039" y="5517607"/>
                  <a:pt x="5597039" y="5517607"/>
                </a:cubicBezTo>
                <a:cubicBezTo>
                  <a:pt x="5612731" y="5499602"/>
                  <a:pt x="5596041" y="5512935"/>
                  <a:pt x="5590371" y="5509261"/>
                </a:cubicBezTo>
                <a:cubicBezTo>
                  <a:pt x="5610733" y="5490259"/>
                  <a:pt x="5610733" y="5490259"/>
                  <a:pt x="5610733" y="5490259"/>
                </a:cubicBezTo>
                <a:cubicBezTo>
                  <a:pt x="5604385" y="5506268"/>
                  <a:pt x="5621073" y="5492935"/>
                  <a:pt x="5625744" y="5491937"/>
                </a:cubicBezTo>
                <a:cubicBezTo>
                  <a:pt x="5639440" y="5464590"/>
                  <a:pt x="5687825" y="5439599"/>
                  <a:pt x="5718210" y="5398918"/>
                </a:cubicBezTo>
                <a:cubicBezTo>
                  <a:pt x="5722880" y="5397921"/>
                  <a:pt x="5721883" y="5393250"/>
                  <a:pt x="5726553" y="5392252"/>
                </a:cubicBezTo>
                <a:cubicBezTo>
                  <a:pt x="5731224" y="5391254"/>
                  <a:pt x="5730227" y="5386582"/>
                  <a:pt x="5730227" y="5386582"/>
                </a:cubicBezTo>
                <a:cubicBezTo>
                  <a:pt x="5733899" y="5380915"/>
                  <a:pt x="5729229" y="5381912"/>
                  <a:pt x="5725555" y="5387581"/>
                </a:cubicBezTo>
                <a:cubicBezTo>
                  <a:pt x="5725555" y="5387581"/>
                  <a:pt x="5725555" y="5387581"/>
                  <a:pt x="5720884" y="5388578"/>
                </a:cubicBezTo>
                <a:cubicBezTo>
                  <a:pt x="5760609" y="5345901"/>
                  <a:pt x="5786639" y="5330572"/>
                  <a:pt x="5821693" y="5288895"/>
                </a:cubicBezTo>
                <a:cubicBezTo>
                  <a:pt x="5827363" y="5292568"/>
                  <a:pt x="5831035" y="5286898"/>
                  <a:pt x="5836704" y="5290572"/>
                </a:cubicBezTo>
                <a:cubicBezTo>
                  <a:pt x="5883775" y="5236557"/>
                  <a:pt x="5935517" y="5181544"/>
                  <a:pt x="5981591" y="5122858"/>
                </a:cubicBezTo>
                <a:cubicBezTo>
                  <a:pt x="6032334" y="5063177"/>
                  <a:pt x="6077409" y="4999820"/>
                  <a:pt x="6118812" y="4942132"/>
                </a:cubicBezTo>
                <a:cubicBezTo>
                  <a:pt x="6104798" y="4945127"/>
                  <a:pt x="6093101" y="4981814"/>
                  <a:pt x="6076412" y="4995149"/>
                </a:cubicBezTo>
                <a:cubicBezTo>
                  <a:pt x="6077409" y="4999820"/>
                  <a:pt x="6068067" y="5001815"/>
                  <a:pt x="6063397" y="5002813"/>
                </a:cubicBezTo>
                <a:cubicBezTo>
                  <a:pt x="6036685" y="5037826"/>
                  <a:pt x="6002631" y="5084175"/>
                  <a:pt x="5966579" y="5121182"/>
                </a:cubicBezTo>
                <a:cubicBezTo>
                  <a:pt x="5927851" y="5168529"/>
                  <a:pt x="5885453" y="5221546"/>
                  <a:pt x="5844729" y="5259552"/>
                </a:cubicBezTo>
                <a:cubicBezTo>
                  <a:pt x="5840058" y="5260549"/>
                  <a:pt x="5827043" y="5268214"/>
                  <a:pt x="5827043" y="5268214"/>
                </a:cubicBezTo>
                <a:cubicBezTo>
                  <a:pt x="5803009" y="5292886"/>
                  <a:pt x="5779973" y="5322229"/>
                  <a:pt x="5759611" y="5341232"/>
                </a:cubicBezTo>
                <a:cubicBezTo>
                  <a:pt x="5754940" y="5342230"/>
                  <a:pt x="5758613" y="5336560"/>
                  <a:pt x="5750269" y="5343228"/>
                </a:cubicBezTo>
                <a:cubicBezTo>
                  <a:pt x="5754940" y="5342230"/>
                  <a:pt x="5751266" y="5347898"/>
                  <a:pt x="5752265" y="5352569"/>
                </a:cubicBezTo>
                <a:cubicBezTo>
                  <a:pt x="5719885" y="5383909"/>
                  <a:pt x="5685513" y="5405904"/>
                  <a:pt x="5656807" y="5431574"/>
                </a:cubicBezTo>
                <a:cubicBezTo>
                  <a:pt x="5660479" y="5425905"/>
                  <a:pt x="5665151" y="5424908"/>
                  <a:pt x="5668823" y="5419239"/>
                </a:cubicBezTo>
                <a:cubicBezTo>
                  <a:pt x="5688186" y="5395564"/>
                  <a:pt x="5708548" y="5376562"/>
                  <a:pt x="5700204" y="5383229"/>
                </a:cubicBezTo>
                <a:cubicBezTo>
                  <a:pt x="5720565" y="5364226"/>
                  <a:pt x="5743601" y="5334884"/>
                  <a:pt x="5759291" y="5316879"/>
                </a:cubicBezTo>
                <a:cubicBezTo>
                  <a:pt x="5762965" y="5311210"/>
                  <a:pt x="5762965" y="5311210"/>
                  <a:pt x="5767637" y="5310212"/>
                </a:cubicBezTo>
                <a:cubicBezTo>
                  <a:pt x="5764961" y="5320552"/>
                  <a:pt x="5774982" y="5298873"/>
                  <a:pt x="5776978" y="5308215"/>
                </a:cubicBezTo>
                <a:cubicBezTo>
                  <a:pt x="5784325" y="5296878"/>
                  <a:pt x="5791671" y="5285539"/>
                  <a:pt x="5795344" y="5279871"/>
                </a:cubicBezTo>
                <a:cubicBezTo>
                  <a:pt x="5807361" y="5267535"/>
                  <a:pt x="5815704" y="5260867"/>
                  <a:pt x="5823052" y="5249530"/>
                </a:cubicBezTo>
                <a:cubicBezTo>
                  <a:pt x="5843414" y="5230528"/>
                  <a:pt x="5868445" y="5210527"/>
                  <a:pt x="5876789" y="5203859"/>
                </a:cubicBezTo>
                <a:cubicBezTo>
                  <a:pt x="5872119" y="5204858"/>
                  <a:pt x="5875791" y="5199189"/>
                  <a:pt x="5875791" y="5199189"/>
                </a:cubicBezTo>
                <a:cubicBezTo>
                  <a:pt x="5879465" y="5193519"/>
                  <a:pt x="5883139" y="5187851"/>
                  <a:pt x="5891483" y="5181185"/>
                </a:cubicBezTo>
                <a:cubicBezTo>
                  <a:pt x="5891483" y="5181185"/>
                  <a:pt x="5896154" y="5180186"/>
                  <a:pt x="5895155" y="5175515"/>
                </a:cubicBezTo>
                <a:cubicBezTo>
                  <a:pt x="5907171" y="5163179"/>
                  <a:pt x="5919189" y="5150844"/>
                  <a:pt x="5926536" y="5139505"/>
                </a:cubicBezTo>
                <a:cubicBezTo>
                  <a:pt x="5938553" y="5127170"/>
                  <a:pt x="5951567" y="5119504"/>
                  <a:pt x="5942227" y="5121500"/>
                </a:cubicBezTo>
                <a:cubicBezTo>
                  <a:pt x="5953245" y="5104494"/>
                  <a:pt x="5968936" y="5086488"/>
                  <a:pt x="5989296" y="5067486"/>
                </a:cubicBezTo>
                <a:cubicBezTo>
                  <a:pt x="5992970" y="5061817"/>
                  <a:pt x="6000317" y="5050480"/>
                  <a:pt x="6008661" y="5043813"/>
                </a:cubicBezTo>
                <a:cubicBezTo>
                  <a:pt x="6008661" y="5043813"/>
                  <a:pt x="6013332" y="5042815"/>
                  <a:pt x="6013332" y="5042815"/>
                </a:cubicBezTo>
                <a:cubicBezTo>
                  <a:pt x="6012333" y="5038142"/>
                  <a:pt x="6017005" y="5037145"/>
                  <a:pt x="6017005" y="5037145"/>
                </a:cubicBezTo>
                <a:cubicBezTo>
                  <a:pt x="6016007" y="5032475"/>
                  <a:pt x="6016007" y="5032475"/>
                  <a:pt x="6016007" y="5032475"/>
                </a:cubicBezTo>
                <a:cubicBezTo>
                  <a:pt x="6016007" y="5032475"/>
                  <a:pt x="6016007" y="5032475"/>
                  <a:pt x="6020679" y="5031478"/>
                </a:cubicBezTo>
                <a:cubicBezTo>
                  <a:pt x="6047387" y="4996466"/>
                  <a:pt x="6074096" y="4961453"/>
                  <a:pt x="6092463" y="4933109"/>
                </a:cubicBezTo>
                <a:cubicBezTo>
                  <a:pt x="6097135" y="4932111"/>
                  <a:pt x="6101805" y="4931113"/>
                  <a:pt x="6100805" y="4926443"/>
                </a:cubicBezTo>
                <a:cubicBezTo>
                  <a:pt x="6105477" y="4925444"/>
                  <a:pt x="6105477" y="4925444"/>
                  <a:pt x="6105477" y="4925444"/>
                </a:cubicBezTo>
                <a:cubicBezTo>
                  <a:pt x="6105477" y="4925444"/>
                  <a:pt x="6110149" y="4924445"/>
                  <a:pt x="6109151" y="4919775"/>
                </a:cubicBezTo>
                <a:cubicBezTo>
                  <a:pt x="6108152" y="4915104"/>
                  <a:pt x="6108152" y="4915104"/>
                  <a:pt x="6108152" y="4915104"/>
                </a:cubicBezTo>
                <a:cubicBezTo>
                  <a:pt x="6119173" y="4898096"/>
                  <a:pt x="6145882" y="4863086"/>
                  <a:pt x="6132867" y="4870749"/>
                </a:cubicBezTo>
                <a:cubicBezTo>
                  <a:pt x="6132867" y="4870749"/>
                  <a:pt x="6132867" y="4870749"/>
                  <a:pt x="6136541" y="4865082"/>
                </a:cubicBezTo>
                <a:cubicBezTo>
                  <a:pt x="6141211" y="4864083"/>
                  <a:pt x="6139215" y="4854742"/>
                  <a:pt x="6139215" y="4854742"/>
                </a:cubicBezTo>
                <a:lnTo>
                  <a:pt x="6130068" y="4856695"/>
                </a:lnTo>
                <a:lnTo>
                  <a:pt x="6137803" y="4845276"/>
                </a:lnTo>
                <a:lnTo>
                  <a:pt x="6138892" y="4830440"/>
                </a:lnTo>
                <a:lnTo>
                  <a:pt x="6138972" y="4830325"/>
                </a:lnTo>
                <a:lnTo>
                  <a:pt x="6153373" y="4818137"/>
                </a:lnTo>
                <a:cubicBezTo>
                  <a:pt x="6156921" y="4811884"/>
                  <a:pt x="6160097" y="4803880"/>
                  <a:pt x="6165606" y="4795377"/>
                </a:cubicBezTo>
                <a:cubicBezTo>
                  <a:pt x="6165606" y="4795377"/>
                  <a:pt x="6170277" y="4794378"/>
                  <a:pt x="6170277" y="4794378"/>
                </a:cubicBezTo>
                <a:cubicBezTo>
                  <a:pt x="6169280" y="4789708"/>
                  <a:pt x="6173950" y="4788710"/>
                  <a:pt x="6169280" y="4789708"/>
                </a:cubicBezTo>
                <a:cubicBezTo>
                  <a:pt x="6169280" y="4789708"/>
                  <a:pt x="6169280" y="4789708"/>
                  <a:pt x="6168281" y="4785037"/>
                </a:cubicBezTo>
                <a:cubicBezTo>
                  <a:pt x="6171954" y="4779368"/>
                  <a:pt x="6176625" y="4778371"/>
                  <a:pt x="6181297" y="4777372"/>
                </a:cubicBezTo>
                <a:cubicBezTo>
                  <a:pt x="6177623" y="4783041"/>
                  <a:pt x="6177623" y="4783041"/>
                  <a:pt x="6177623" y="4783041"/>
                </a:cubicBezTo>
                <a:cubicBezTo>
                  <a:pt x="6173950" y="4788710"/>
                  <a:pt x="6174949" y="4793381"/>
                  <a:pt x="6174949" y="4793381"/>
                </a:cubicBezTo>
                <a:cubicBezTo>
                  <a:pt x="6179619" y="4792384"/>
                  <a:pt x="6184290" y="4791385"/>
                  <a:pt x="6183293" y="4786714"/>
                </a:cubicBezTo>
                <a:cubicBezTo>
                  <a:pt x="6187964" y="4785716"/>
                  <a:pt x="6187964" y="4785716"/>
                  <a:pt x="6187964" y="4785716"/>
                </a:cubicBezTo>
                <a:cubicBezTo>
                  <a:pt x="6188961" y="4790387"/>
                  <a:pt x="6168599" y="4809391"/>
                  <a:pt x="6174269" y="4813062"/>
                </a:cubicBezTo>
                <a:cubicBezTo>
                  <a:pt x="6206328" y="4757371"/>
                  <a:pt x="6251403" y="4694016"/>
                  <a:pt x="6287136" y="4632654"/>
                </a:cubicBezTo>
                <a:cubicBezTo>
                  <a:pt x="6290809" y="4626985"/>
                  <a:pt x="6293485" y="4616645"/>
                  <a:pt x="6297159" y="4610975"/>
                </a:cubicBezTo>
                <a:cubicBezTo>
                  <a:pt x="6296160" y="4606305"/>
                  <a:pt x="6297159" y="4610975"/>
                  <a:pt x="6300830" y="4605308"/>
                </a:cubicBezTo>
                <a:cubicBezTo>
                  <a:pt x="6329219" y="4555284"/>
                  <a:pt x="6359283" y="4490251"/>
                  <a:pt x="6383677" y="4421545"/>
                </a:cubicBezTo>
                <a:cubicBezTo>
                  <a:pt x="6387351" y="4415875"/>
                  <a:pt x="6392021" y="4414877"/>
                  <a:pt x="6391023" y="4410207"/>
                </a:cubicBezTo>
                <a:cubicBezTo>
                  <a:pt x="6392021" y="4414877"/>
                  <a:pt x="6393019" y="4419549"/>
                  <a:pt x="6384674" y="4426216"/>
                </a:cubicBezTo>
                <a:cubicBezTo>
                  <a:pt x="6389347" y="4425217"/>
                  <a:pt x="6390344" y="4429887"/>
                  <a:pt x="6386671" y="4435557"/>
                </a:cubicBezTo>
                <a:cubicBezTo>
                  <a:pt x="6381003" y="4431885"/>
                  <a:pt x="6380323" y="4451566"/>
                  <a:pt x="6381321" y="4456237"/>
                </a:cubicBezTo>
                <a:cubicBezTo>
                  <a:pt x="6381321" y="4456237"/>
                  <a:pt x="6376649" y="4457235"/>
                  <a:pt x="6377647" y="4461907"/>
                </a:cubicBezTo>
                <a:cubicBezTo>
                  <a:pt x="6377647" y="4461907"/>
                  <a:pt x="6378645" y="4466577"/>
                  <a:pt x="6378645" y="4466577"/>
                </a:cubicBezTo>
                <a:cubicBezTo>
                  <a:pt x="6376968" y="4481587"/>
                  <a:pt x="6365269" y="4518277"/>
                  <a:pt x="6368942" y="4512608"/>
                </a:cubicBezTo>
                <a:cubicBezTo>
                  <a:pt x="6367945" y="4507937"/>
                  <a:pt x="6372616" y="4506940"/>
                  <a:pt x="6371617" y="4502267"/>
                </a:cubicBezTo>
                <a:cubicBezTo>
                  <a:pt x="6372616" y="4506940"/>
                  <a:pt x="6373613" y="4511611"/>
                  <a:pt x="6373613" y="4511611"/>
                </a:cubicBezTo>
                <a:cubicBezTo>
                  <a:pt x="6373613" y="4511611"/>
                  <a:pt x="6378285" y="4510612"/>
                  <a:pt x="6381957" y="4504944"/>
                </a:cubicBezTo>
                <a:cubicBezTo>
                  <a:pt x="6381957" y="4504944"/>
                  <a:pt x="6381957" y="4504944"/>
                  <a:pt x="6382956" y="4509615"/>
                </a:cubicBezTo>
                <a:cubicBezTo>
                  <a:pt x="6382956" y="4509615"/>
                  <a:pt x="6378285" y="4510612"/>
                  <a:pt x="6379282" y="4515282"/>
                </a:cubicBezTo>
                <a:cubicBezTo>
                  <a:pt x="6379282" y="4515282"/>
                  <a:pt x="6379282" y="4515282"/>
                  <a:pt x="6380281" y="4519954"/>
                </a:cubicBezTo>
                <a:cubicBezTo>
                  <a:pt x="6373933" y="4535964"/>
                  <a:pt x="6371258" y="4546302"/>
                  <a:pt x="6372255" y="4550974"/>
                </a:cubicBezTo>
                <a:cubicBezTo>
                  <a:pt x="6373253" y="4555646"/>
                  <a:pt x="6373253" y="4555646"/>
                  <a:pt x="6373253" y="4555646"/>
                </a:cubicBezTo>
                <a:cubicBezTo>
                  <a:pt x="6373253" y="4555646"/>
                  <a:pt x="6373253" y="4555646"/>
                  <a:pt x="6376927" y="4549976"/>
                </a:cubicBezTo>
                <a:cubicBezTo>
                  <a:pt x="6373253" y="4555646"/>
                  <a:pt x="6377924" y="4554648"/>
                  <a:pt x="6381598" y="4548979"/>
                </a:cubicBezTo>
                <a:cubicBezTo>
                  <a:pt x="6365227" y="4586665"/>
                  <a:pt x="6360875" y="4612016"/>
                  <a:pt x="6352849" y="4643036"/>
                </a:cubicBezTo>
                <a:cubicBezTo>
                  <a:pt x="6343827" y="4669385"/>
                  <a:pt x="6334803" y="4695734"/>
                  <a:pt x="6318434" y="4733420"/>
                </a:cubicBezTo>
                <a:cubicBezTo>
                  <a:pt x="6322107" y="4727751"/>
                  <a:pt x="6323104" y="4732422"/>
                  <a:pt x="6319431" y="4738091"/>
                </a:cubicBezTo>
                <a:cubicBezTo>
                  <a:pt x="6319431" y="4738091"/>
                  <a:pt x="6319431" y="4738091"/>
                  <a:pt x="6314760" y="4739090"/>
                </a:cubicBezTo>
                <a:cubicBezTo>
                  <a:pt x="6314760" y="4739090"/>
                  <a:pt x="6315757" y="4743761"/>
                  <a:pt x="6315757" y="4743761"/>
                </a:cubicBezTo>
                <a:cubicBezTo>
                  <a:pt x="6312085" y="4749430"/>
                  <a:pt x="6312085" y="4749430"/>
                  <a:pt x="6312085" y="4749430"/>
                </a:cubicBezTo>
                <a:cubicBezTo>
                  <a:pt x="6305737" y="4765438"/>
                  <a:pt x="6305737" y="4765438"/>
                  <a:pt x="6305737" y="4765438"/>
                </a:cubicBezTo>
                <a:cubicBezTo>
                  <a:pt x="6310409" y="4764441"/>
                  <a:pt x="6306735" y="4770110"/>
                  <a:pt x="6307733" y="4774781"/>
                </a:cubicBezTo>
                <a:cubicBezTo>
                  <a:pt x="6315079" y="4763444"/>
                  <a:pt x="6310409" y="4764441"/>
                  <a:pt x="6313083" y="4754099"/>
                </a:cubicBezTo>
                <a:cubicBezTo>
                  <a:pt x="6313083" y="4754099"/>
                  <a:pt x="6317755" y="4753102"/>
                  <a:pt x="6317755" y="4753102"/>
                </a:cubicBezTo>
                <a:cubicBezTo>
                  <a:pt x="6317755" y="4753102"/>
                  <a:pt x="6317755" y="4753102"/>
                  <a:pt x="6318753" y="4757773"/>
                </a:cubicBezTo>
                <a:cubicBezTo>
                  <a:pt x="6323424" y="4756776"/>
                  <a:pt x="6322425" y="4752103"/>
                  <a:pt x="6322425" y="4752103"/>
                </a:cubicBezTo>
                <a:cubicBezTo>
                  <a:pt x="6322425" y="4752103"/>
                  <a:pt x="6321427" y="4747433"/>
                  <a:pt x="6321427" y="4747433"/>
                </a:cubicBezTo>
                <a:cubicBezTo>
                  <a:pt x="6325101" y="4741765"/>
                  <a:pt x="6325101" y="4741765"/>
                  <a:pt x="6325101" y="4741765"/>
                </a:cubicBezTo>
                <a:cubicBezTo>
                  <a:pt x="6328773" y="4736096"/>
                  <a:pt x="6325779" y="4722082"/>
                  <a:pt x="6331449" y="4725756"/>
                </a:cubicBezTo>
                <a:cubicBezTo>
                  <a:pt x="6339792" y="4719089"/>
                  <a:pt x="6325779" y="4722082"/>
                  <a:pt x="6329453" y="4716413"/>
                </a:cubicBezTo>
                <a:cubicBezTo>
                  <a:pt x="6333126" y="4710745"/>
                  <a:pt x="6334123" y="4715415"/>
                  <a:pt x="6338795" y="4714417"/>
                </a:cubicBezTo>
                <a:cubicBezTo>
                  <a:pt x="6341470" y="4704079"/>
                  <a:pt x="6345823" y="4678727"/>
                  <a:pt x="6345823" y="4678727"/>
                </a:cubicBezTo>
                <a:cubicBezTo>
                  <a:pt x="6351173" y="4658048"/>
                  <a:pt x="6368540" y="4625031"/>
                  <a:pt x="6371215" y="4614691"/>
                </a:cubicBezTo>
                <a:cubicBezTo>
                  <a:pt x="6374889" y="4609023"/>
                  <a:pt x="6371215" y="4614691"/>
                  <a:pt x="6366544" y="4615689"/>
                </a:cubicBezTo>
                <a:cubicBezTo>
                  <a:pt x="6371215" y="4614691"/>
                  <a:pt x="6373891" y="4604351"/>
                  <a:pt x="6373891" y="4604351"/>
                </a:cubicBezTo>
                <a:cubicBezTo>
                  <a:pt x="6373891" y="4604351"/>
                  <a:pt x="6371895" y="4595009"/>
                  <a:pt x="6371895" y="4595009"/>
                </a:cubicBezTo>
                <a:cubicBezTo>
                  <a:pt x="6375569" y="4589342"/>
                  <a:pt x="6377565" y="4598681"/>
                  <a:pt x="6376566" y="4594011"/>
                </a:cubicBezTo>
                <a:cubicBezTo>
                  <a:pt x="6384909" y="4587344"/>
                  <a:pt x="6373573" y="4579997"/>
                  <a:pt x="6383911" y="4582674"/>
                </a:cubicBezTo>
                <a:cubicBezTo>
                  <a:pt x="6384591" y="4562991"/>
                  <a:pt x="6390621" y="4522630"/>
                  <a:pt x="6402637" y="4510294"/>
                </a:cubicBezTo>
                <a:cubicBezTo>
                  <a:pt x="6403635" y="4514964"/>
                  <a:pt x="6398965" y="4515963"/>
                  <a:pt x="6393296" y="4512289"/>
                </a:cubicBezTo>
                <a:cubicBezTo>
                  <a:pt x="6409665" y="4474603"/>
                  <a:pt x="6426715" y="4417234"/>
                  <a:pt x="6427395" y="4397552"/>
                </a:cubicBezTo>
                <a:cubicBezTo>
                  <a:pt x="6430069" y="4387213"/>
                  <a:pt x="6456460" y="4327847"/>
                  <a:pt x="6451471" y="4304493"/>
                </a:cubicBezTo>
                <a:cubicBezTo>
                  <a:pt x="6454145" y="4294152"/>
                  <a:pt x="6451471" y="4304493"/>
                  <a:pt x="6456141" y="4303494"/>
                </a:cubicBezTo>
                <a:cubicBezTo>
                  <a:pt x="6453148" y="4289482"/>
                  <a:pt x="6465844" y="4257463"/>
                  <a:pt x="6472191" y="4241454"/>
                </a:cubicBezTo>
                <a:cubicBezTo>
                  <a:pt x="6472191" y="4241454"/>
                  <a:pt x="6469517" y="4251796"/>
                  <a:pt x="6475185" y="4255467"/>
                </a:cubicBezTo>
                <a:cubicBezTo>
                  <a:pt x="6477543" y="4220774"/>
                  <a:pt x="6474867" y="4231114"/>
                  <a:pt x="6466523" y="4237782"/>
                </a:cubicBezTo>
                <a:cubicBezTo>
                  <a:pt x="6477223" y="4196422"/>
                  <a:pt x="6476227" y="4191750"/>
                  <a:pt x="6490918" y="4169076"/>
                </a:cubicBezTo>
                <a:cubicBezTo>
                  <a:pt x="6490918" y="4169076"/>
                  <a:pt x="6494591" y="4163407"/>
                  <a:pt x="6494591" y="4163407"/>
                </a:cubicBezTo>
                <a:cubicBezTo>
                  <a:pt x="6494591" y="4163407"/>
                  <a:pt x="6494591" y="4163407"/>
                  <a:pt x="6493593" y="4158734"/>
                </a:cubicBezTo>
                <a:cubicBezTo>
                  <a:pt x="6493593" y="4158734"/>
                  <a:pt x="6488922" y="4159733"/>
                  <a:pt x="6488922" y="4159733"/>
                </a:cubicBezTo>
                <a:cubicBezTo>
                  <a:pt x="6488922" y="4159733"/>
                  <a:pt x="6487925" y="4155062"/>
                  <a:pt x="6491597" y="4149395"/>
                </a:cubicBezTo>
                <a:cubicBezTo>
                  <a:pt x="6491597" y="4149395"/>
                  <a:pt x="6491597" y="4149395"/>
                  <a:pt x="6492596" y="4154064"/>
                </a:cubicBezTo>
                <a:cubicBezTo>
                  <a:pt x="6492596" y="4154064"/>
                  <a:pt x="6492596" y="4154064"/>
                  <a:pt x="6497267" y="4153066"/>
                </a:cubicBezTo>
                <a:cubicBezTo>
                  <a:pt x="6496270" y="4148396"/>
                  <a:pt x="6496270" y="4148396"/>
                  <a:pt x="6495271" y="4143724"/>
                </a:cubicBezTo>
                <a:cubicBezTo>
                  <a:pt x="6498943" y="4138054"/>
                  <a:pt x="6498943" y="4138054"/>
                  <a:pt x="6498943" y="4138054"/>
                </a:cubicBezTo>
                <a:cubicBezTo>
                  <a:pt x="6502617" y="4132387"/>
                  <a:pt x="6506969" y="4107034"/>
                  <a:pt x="6495950" y="4124042"/>
                </a:cubicBezTo>
                <a:cubicBezTo>
                  <a:pt x="6499623" y="4118375"/>
                  <a:pt x="6499623" y="4118375"/>
                  <a:pt x="6498625" y="4113702"/>
                </a:cubicBezTo>
                <a:cubicBezTo>
                  <a:pt x="6498625" y="4113702"/>
                  <a:pt x="6493954" y="4114701"/>
                  <a:pt x="6494951" y="4119372"/>
                </a:cubicBezTo>
                <a:cubicBezTo>
                  <a:pt x="6494951" y="4119372"/>
                  <a:pt x="6490281" y="4120369"/>
                  <a:pt x="6491279" y="4125039"/>
                </a:cubicBezTo>
                <a:cubicBezTo>
                  <a:pt x="6490281" y="4120369"/>
                  <a:pt x="6489284" y="4115698"/>
                  <a:pt x="6489284" y="4115698"/>
                </a:cubicBezTo>
                <a:cubicBezTo>
                  <a:pt x="6492955" y="4110029"/>
                  <a:pt x="6495632" y="4099689"/>
                  <a:pt x="6497309" y="4084679"/>
                </a:cubicBezTo>
                <a:cubicBezTo>
                  <a:pt x="6502659" y="4063998"/>
                  <a:pt x="6508009" y="4043318"/>
                  <a:pt x="6509686" y="4028308"/>
                </a:cubicBezTo>
                <a:cubicBezTo>
                  <a:pt x="6508689" y="4023635"/>
                  <a:pt x="6513359" y="4022638"/>
                  <a:pt x="6513359" y="4022638"/>
                </a:cubicBezTo>
                <a:cubicBezTo>
                  <a:pt x="6513359" y="4022638"/>
                  <a:pt x="6512361" y="4017968"/>
                  <a:pt x="6512361" y="4017968"/>
                </a:cubicBezTo>
                <a:cubicBezTo>
                  <a:pt x="6510365" y="4008625"/>
                  <a:pt x="6513040" y="3998285"/>
                  <a:pt x="6516714" y="3992617"/>
                </a:cubicBezTo>
                <a:cubicBezTo>
                  <a:pt x="6515717" y="3987947"/>
                  <a:pt x="6518391" y="3977605"/>
                  <a:pt x="6517393" y="3972936"/>
                </a:cubicBezTo>
                <a:cubicBezTo>
                  <a:pt x="6520069" y="3962596"/>
                  <a:pt x="6526416" y="3946585"/>
                  <a:pt x="6529091" y="3936247"/>
                </a:cubicBezTo>
                <a:lnTo>
                  <a:pt x="6530564" y="3935932"/>
                </a:lnTo>
                <a:lnTo>
                  <a:pt x="6530564" y="4704434"/>
                </a:lnTo>
                <a:lnTo>
                  <a:pt x="6484646" y="4808415"/>
                </a:lnTo>
                <a:cubicBezTo>
                  <a:pt x="6268425" y="5225199"/>
                  <a:pt x="5948779" y="5586542"/>
                  <a:pt x="5551795" y="5854513"/>
                </a:cubicBezTo>
                <a:cubicBezTo>
                  <a:pt x="5551795" y="5854513"/>
                  <a:pt x="5551795" y="5854513"/>
                  <a:pt x="5547125" y="5855512"/>
                </a:cubicBezTo>
                <a:cubicBezTo>
                  <a:pt x="5547125" y="5855512"/>
                  <a:pt x="5542455" y="5856509"/>
                  <a:pt x="5542455" y="5856509"/>
                </a:cubicBezTo>
                <a:cubicBezTo>
                  <a:pt x="5550799" y="5849843"/>
                  <a:pt x="5545129" y="5846171"/>
                  <a:pt x="5536785" y="5852838"/>
                </a:cubicBezTo>
                <a:cubicBezTo>
                  <a:pt x="5545129" y="5846171"/>
                  <a:pt x="5545129" y="5846171"/>
                  <a:pt x="5545129" y="5846171"/>
                </a:cubicBezTo>
                <a:cubicBezTo>
                  <a:pt x="5548802" y="5840501"/>
                  <a:pt x="5548802" y="5840501"/>
                  <a:pt x="5543133" y="5836827"/>
                </a:cubicBezTo>
                <a:cubicBezTo>
                  <a:pt x="5543133" y="5836827"/>
                  <a:pt x="5538462" y="5837825"/>
                  <a:pt x="5534788" y="5843494"/>
                </a:cubicBezTo>
                <a:cubicBezTo>
                  <a:pt x="5531117" y="5849164"/>
                  <a:pt x="5531117" y="5849164"/>
                  <a:pt x="5531117" y="5849164"/>
                </a:cubicBezTo>
                <a:cubicBezTo>
                  <a:pt x="5526445" y="5850162"/>
                  <a:pt x="5526445" y="5850162"/>
                  <a:pt x="5526445" y="5850162"/>
                </a:cubicBezTo>
                <a:cubicBezTo>
                  <a:pt x="5524449" y="5840819"/>
                  <a:pt x="5519777" y="5841818"/>
                  <a:pt x="5511435" y="5848485"/>
                </a:cubicBezTo>
                <a:cubicBezTo>
                  <a:pt x="5504088" y="5859824"/>
                  <a:pt x="5512432" y="5853156"/>
                  <a:pt x="5509757" y="5863495"/>
                </a:cubicBezTo>
                <a:cubicBezTo>
                  <a:pt x="5518102" y="5856829"/>
                  <a:pt x="5518102" y="5856829"/>
                  <a:pt x="5518102" y="5856829"/>
                </a:cubicBezTo>
                <a:cubicBezTo>
                  <a:pt x="5514428" y="5862498"/>
                  <a:pt x="5509757" y="5863495"/>
                  <a:pt x="5515425" y="5867169"/>
                </a:cubicBezTo>
                <a:cubicBezTo>
                  <a:pt x="5520097" y="5866172"/>
                  <a:pt x="5524768" y="5865173"/>
                  <a:pt x="5528441" y="5859504"/>
                </a:cubicBezTo>
                <a:cubicBezTo>
                  <a:pt x="5532115" y="5853836"/>
                  <a:pt x="5532115" y="5853836"/>
                  <a:pt x="5532115" y="5853836"/>
                </a:cubicBezTo>
                <a:cubicBezTo>
                  <a:pt x="5533112" y="5858505"/>
                  <a:pt x="5528441" y="5859504"/>
                  <a:pt x="5529439" y="5864176"/>
                </a:cubicBezTo>
                <a:cubicBezTo>
                  <a:pt x="5524768" y="5865173"/>
                  <a:pt x="5524768" y="5865173"/>
                  <a:pt x="5524768" y="5865173"/>
                </a:cubicBezTo>
                <a:cubicBezTo>
                  <a:pt x="5521095" y="5870842"/>
                  <a:pt x="5521095" y="5870842"/>
                  <a:pt x="5521095" y="5870842"/>
                </a:cubicBezTo>
                <a:cubicBezTo>
                  <a:pt x="5522093" y="5875511"/>
                  <a:pt x="5522093" y="5875511"/>
                  <a:pt x="5522093" y="5875511"/>
                </a:cubicBezTo>
                <a:lnTo>
                  <a:pt x="5336527" y="5986393"/>
                </a:lnTo>
                <a:lnTo>
                  <a:pt x="5474406" y="5921652"/>
                </a:lnTo>
                <a:cubicBezTo>
                  <a:pt x="5567705" y="5872762"/>
                  <a:pt x="5657473" y="5820388"/>
                  <a:pt x="5743583" y="5764408"/>
                </a:cubicBezTo>
                <a:lnTo>
                  <a:pt x="5973095" y="5598350"/>
                </a:lnTo>
                <a:lnTo>
                  <a:pt x="5987645" y="5585565"/>
                </a:lnTo>
                <a:cubicBezTo>
                  <a:pt x="6143280" y="5433873"/>
                  <a:pt x="6280077" y="5265447"/>
                  <a:pt x="6396010" y="5084383"/>
                </a:cubicBezTo>
                <a:lnTo>
                  <a:pt x="6530564" y="4845456"/>
                </a:lnTo>
                <a:lnTo>
                  <a:pt x="6530564" y="6858000"/>
                </a:lnTo>
                <a:lnTo>
                  <a:pt x="1733020" y="6858000"/>
                </a:lnTo>
                <a:lnTo>
                  <a:pt x="1622264" y="6769480"/>
                </a:lnTo>
                <a:cubicBezTo>
                  <a:pt x="1563232" y="6720248"/>
                  <a:pt x="1504873" y="6670133"/>
                  <a:pt x="1446345" y="6620355"/>
                </a:cubicBezTo>
                <a:cubicBezTo>
                  <a:pt x="1298344" y="6493891"/>
                  <a:pt x="1150344" y="6370116"/>
                  <a:pt x="1021180" y="6222127"/>
                </a:cubicBezTo>
                <a:cubicBezTo>
                  <a:pt x="1013107" y="6211364"/>
                  <a:pt x="1002343" y="6200600"/>
                  <a:pt x="994270" y="6189838"/>
                </a:cubicBezTo>
                <a:cubicBezTo>
                  <a:pt x="978124" y="6171003"/>
                  <a:pt x="986197" y="6152168"/>
                  <a:pt x="1002343" y="6138714"/>
                </a:cubicBezTo>
                <a:cubicBezTo>
                  <a:pt x="1021180" y="6125260"/>
                  <a:pt x="1029252" y="6141405"/>
                  <a:pt x="1040015" y="6154859"/>
                </a:cubicBezTo>
                <a:cubicBezTo>
                  <a:pt x="1104598" y="6232889"/>
                  <a:pt x="1174562" y="6308230"/>
                  <a:pt x="1255290" y="6372807"/>
                </a:cubicBezTo>
                <a:cubicBezTo>
                  <a:pt x="1268744" y="6383571"/>
                  <a:pt x="1282199" y="6397023"/>
                  <a:pt x="1301035" y="6399714"/>
                </a:cubicBezTo>
                <a:cubicBezTo>
                  <a:pt x="1303727" y="6399714"/>
                  <a:pt x="1311799" y="6402405"/>
                  <a:pt x="1311799" y="6399714"/>
                </a:cubicBezTo>
                <a:cubicBezTo>
                  <a:pt x="1317181" y="6394332"/>
                  <a:pt x="1311799" y="6391643"/>
                  <a:pt x="1306417" y="6391643"/>
                </a:cubicBezTo>
                <a:cubicBezTo>
                  <a:pt x="1179943" y="6249034"/>
                  <a:pt x="1045399" y="6114498"/>
                  <a:pt x="924306" y="5969198"/>
                </a:cubicBezTo>
                <a:cubicBezTo>
                  <a:pt x="886633" y="5923455"/>
                  <a:pt x="851652" y="5877714"/>
                  <a:pt x="811288" y="5831971"/>
                </a:cubicBezTo>
                <a:cubicBezTo>
                  <a:pt x="803214" y="5821207"/>
                  <a:pt x="797832" y="5805064"/>
                  <a:pt x="770924" y="5805064"/>
                </a:cubicBezTo>
                <a:cubicBezTo>
                  <a:pt x="819360" y="5893857"/>
                  <a:pt x="908161" y="5955744"/>
                  <a:pt x="894705" y="6068755"/>
                </a:cubicBezTo>
                <a:cubicBezTo>
                  <a:pt x="620231" y="5756630"/>
                  <a:pt x="413030" y="5409527"/>
                  <a:pt x="267721" y="5019370"/>
                </a:cubicBezTo>
                <a:cubicBezTo>
                  <a:pt x="305392" y="5027443"/>
                  <a:pt x="313466" y="5059732"/>
                  <a:pt x="326921" y="5086639"/>
                </a:cubicBezTo>
                <a:cubicBezTo>
                  <a:pt x="340375" y="5116237"/>
                  <a:pt x="353829" y="5143144"/>
                  <a:pt x="375357" y="5167361"/>
                </a:cubicBezTo>
                <a:cubicBezTo>
                  <a:pt x="407649" y="5245391"/>
                  <a:pt x="445320" y="5320732"/>
                  <a:pt x="493757" y="5385309"/>
                </a:cubicBezTo>
                <a:cubicBezTo>
                  <a:pt x="499140" y="5382619"/>
                  <a:pt x="504522" y="5379928"/>
                  <a:pt x="509903" y="5377237"/>
                </a:cubicBezTo>
                <a:cubicBezTo>
                  <a:pt x="469539" y="5304588"/>
                  <a:pt x="429175" y="5231938"/>
                  <a:pt x="386121" y="5159289"/>
                </a:cubicBezTo>
                <a:cubicBezTo>
                  <a:pt x="270411" y="4863307"/>
                  <a:pt x="154701" y="4567327"/>
                  <a:pt x="87429" y="4255203"/>
                </a:cubicBezTo>
                <a:cubicBezTo>
                  <a:pt x="-47118" y="3606738"/>
                  <a:pt x="-25592" y="2966343"/>
                  <a:pt x="146628" y="2328641"/>
                </a:cubicBezTo>
                <a:cubicBezTo>
                  <a:pt x="178920" y="2207559"/>
                  <a:pt x="197757" y="2086475"/>
                  <a:pt x="251574" y="1973465"/>
                </a:cubicBezTo>
                <a:cubicBezTo>
                  <a:pt x="256956" y="1962702"/>
                  <a:pt x="256956" y="1949248"/>
                  <a:pt x="273102" y="1946557"/>
                </a:cubicBezTo>
                <a:cubicBezTo>
                  <a:pt x="286557" y="1949248"/>
                  <a:pt x="283866" y="1960011"/>
                  <a:pt x="281175" y="1965393"/>
                </a:cubicBezTo>
                <a:cubicBezTo>
                  <a:pt x="152011" y="2344786"/>
                  <a:pt x="103574" y="2737632"/>
                  <a:pt x="65900" y="3133169"/>
                </a:cubicBezTo>
                <a:cubicBezTo>
                  <a:pt x="44375" y="3340355"/>
                  <a:pt x="65900" y="3547541"/>
                  <a:pt x="76665" y="3754727"/>
                </a:cubicBezTo>
                <a:cubicBezTo>
                  <a:pt x="79356" y="3778943"/>
                  <a:pt x="79356" y="3805852"/>
                  <a:pt x="79356" y="3830068"/>
                </a:cubicBezTo>
                <a:cubicBezTo>
                  <a:pt x="82047" y="3843522"/>
                  <a:pt x="71283" y="3862357"/>
                  <a:pt x="95501" y="3862357"/>
                </a:cubicBezTo>
                <a:cubicBezTo>
                  <a:pt x="119719" y="3862357"/>
                  <a:pt x="117029" y="3846212"/>
                  <a:pt x="117029" y="3827377"/>
                </a:cubicBezTo>
                <a:cubicBezTo>
                  <a:pt x="106264" y="3730511"/>
                  <a:pt x="98192" y="3630954"/>
                  <a:pt x="95501" y="3534088"/>
                </a:cubicBezTo>
                <a:cubicBezTo>
                  <a:pt x="79356" y="2724179"/>
                  <a:pt x="256956" y="1968083"/>
                  <a:pt x="711722" y="1290020"/>
                </a:cubicBezTo>
                <a:cubicBezTo>
                  <a:pt x="714413" y="1284638"/>
                  <a:pt x="717104" y="1276565"/>
                  <a:pt x="722486" y="1273875"/>
                </a:cubicBezTo>
                <a:cubicBezTo>
                  <a:pt x="725177" y="1271184"/>
                  <a:pt x="730558" y="1271184"/>
                  <a:pt x="741323" y="1268493"/>
                </a:cubicBezTo>
                <a:cubicBezTo>
                  <a:pt x="717104" y="1319618"/>
                  <a:pt x="698268" y="1365360"/>
                  <a:pt x="671359" y="1411102"/>
                </a:cubicBezTo>
                <a:cubicBezTo>
                  <a:pt x="472230" y="1752825"/>
                  <a:pt x="356520" y="2129527"/>
                  <a:pt x="238121" y="2506229"/>
                </a:cubicBezTo>
                <a:cubicBezTo>
                  <a:pt x="224666" y="2549281"/>
                  <a:pt x="224666" y="2595023"/>
                  <a:pt x="219284" y="2638075"/>
                </a:cubicBezTo>
                <a:cubicBezTo>
                  <a:pt x="219284" y="2648838"/>
                  <a:pt x="211210" y="2664982"/>
                  <a:pt x="230049" y="2667673"/>
                </a:cubicBezTo>
                <a:cubicBezTo>
                  <a:pt x="243502" y="2670363"/>
                  <a:pt x="251574" y="2659600"/>
                  <a:pt x="259647" y="2648838"/>
                </a:cubicBezTo>
                <a:cubicBezTo>
                  <a:pt x="267721" y="2635384"/>
                  <a:pt x="278485" y="2619240"/>
                  <a:pt x="289247" y="2608477"/>
                </a:cubicBezTo>
                <a:cubicBezTo>
                  <a:pt x="251574" y="2915220"/>
                  <a:pt x="216594" y="3219272"/>
                  <a:pt x="240811" y="3528707"/>
                </a:cubicBezTo>
                <a:cubicBezTo>
                  <a:pt x="238121" y="3577139"/>
                  <a:pt x="243502" y="3625573"/>
                  <a:pt x="256956" y="3674006"/>
                </a:cubicBezTo>
                <a:cubicBezTo>
                  <a:pt x="256956" y="3625573"/>
                  <a:pt x="265030" y="3577139"/>
                  <a:pt x="251574" y="3528707"/>
                </a:cubicBezTo>
                <a:cubicBezTo>
                  <a:pt x="248883" y="3273087"/>
                  <a:pt x="262337" y="3017468"/>
                  <a:pt x="302703" y="2764539"/>
                </a:cubicBezTo>
                <a:cubicBezTo>
                  <a:pt x="378048" y="2285589"/>
                  <a:pt x="542194" y="1841620"/>
                  <a:pt x="789760" y="1427247"/>
                </a:cubicBezTo>
                <a:cubicBezTo>
                  <a:pt x="795141" y="1419174"/>
                  <a:pt x="800523" y="1416484"/>
                  <a:pt x="811288" y="1411102"/>
                </a:cubicBezTo>
                <a:cubicBezTo>
                  <a:pt x="512594" y="1994990"/>
                  <a:pt x="308084" y="2603095"/>
                  <a:pt x="329611" y="3267706"/>
                </a:cubicBezTo>
                <a:cubicBezTo>
                  <a:pt x="351139" y="3184293"/>
                  <a:pt x="348447" y="3100880"/>
                  <a:pt x="353829" y="3017468"/>
                </a:cubicBezTo>
                <a:cubicBezTo>
                  <a:pt x="372667" y="2799518"/>
                  <a:pt x="410340" y="2584261"/>
                  <a:pt x="480303" y="2377074"/>
                </a:cubicBezTo>
                <a:cubicBezTo>
                  <a:pt x="504522" y="2301734"/>
                  <a:pt x="509903" y="2221011"/>
                  <a:pt x="536812" y="2148363"/>
                </a:cubicBezTo>
                <a:cubicBezTo>
                  <a:pt x="542194" y="2132218"/>
                  <a:pt x="542194" y="2091856"/>
                  <a:pt x="579867" y="2126836"/>
                </a:cubicBezTo>
                <a:cubicBezTo>
                  <a:pt x="596013" y="2140290"/>
                  <a:pt x="598704" y="2118763"/>
                  <a:pt x="604086" y="2108002"/>
                </a:cubicBezTo>
                <a:cubicBezTo>
                  <a:pt x="674049" y="1900815"/>
                  <a:pt x="778996" y="1709773"/>
                  <a:pt x="878561" y="1516040"/>
                </a:cubicBezTo>
                <a:cubicBezTo>
                  <a:pt x="886633" y="1499897"/>
                  <a:pt x="886633" y="1472988"/>
                  <a:pt x="916234" y="1486443"/>
                </a:cubicBezTo>
                <a:cubicBezTo>
                  <a:pt x="943142" y="1499897"/>
                  <a:pt x="929688" y="1521422"/>
                  <a:pt x="921615" y="1537567"/>
                </a:cubicBezTo>
                <a:cubicBezTo>
                  <a:pt x="883942" y="1607525"/>
                  <a:pt x="840887" y="1672104"/>
                  <a:pt x="813979" y="1747443"/>
                </a:cubicBezTo>
                <a:cubicBezTo>
                  <a:pt x="811288" y="1752825"/>
                  <a:pt x="803214" y="1758206"/>
                  <a:pt x="811288" y="1763588"/>
                </a:cubicBezTo>
                <a:cubicBezTo>
                  <a:pt x="819360" y="1771660"/>
                  <a:pt x="819360" y="1760897"/>
                  <a:pt x="822051" y="1755515"/>
                </a:cubicBezTo>
                <a:cubicBezTo>
                  <a:pt x="867797" y="1739372"/>
                  <a:pt x="892015" y="1701701"/>
                  <a:pt x="916234" y="1664031"/>
                </a:cubicBezTo>
                <a:cubicBezTo>
                  <a:pt x="1056161" y="1413793"/>
                  <a:pt x="1214926" y="1174318"/>
                  <a:pt x="1408672" y="961751"/>
                </a:cubicBezTo>
                <a:cubicBezTo>
                  <a:pt x="1543218" y="819142"/>
                  <a:pt x="1688528" y="687297"/>
                  <a:pt x="1849984" y="576976"/>
                </a:cubicBezTo>
                <a:cubicBezTo>
                  <a:pt x="1858057" y="571595"/>
                  <a:pt x="1868820" y="566213"/>
                  <a:pt x="1876892" y="560831"/>
                </a:cubicBezTo>
                <a:close/>
                <a:moveTo>
                  <a:pt x="3989439" y="394434"/>
                </a:moveTo>
                <a:lnTo>
                  <a:pt x="4081738" y="396538"/>
                </a:lnTo>
                <a:lnTo>
                  <a:pt x="4080500" y="396329"/>
                </a:lnTo>
                <a:lnTo>
                  <a:pt x="4071877" y="395619"/>
                </a:lnTo>
                <a:close/>
                <a:moveTo>
                  <a:pt x="3502109" y="0"/>
                </a:moveTo>
                <a:lnTo>
                  <a:pt x="4589616" y="0"/>
                </a:lnTo>
                <a:lnTo>
                  <a:pt x="4634080" y="6163"/>
                </a:lnTo>
                <a:cubicBezTo>
                  <a:pt x="4763917" y="27562"/>
                  <a:pt x="4893418" y="55647"/>
                  <a:pt x="5022582" y="89954"/>
                </a:cubicBezTo>
                <a:cubicBezTo>
                  <a:pt x="5157129" y="127624"/>
                  <a:pt x="5286293" y="173367"/>
                  <a:pt x="5418149" y="216418"/>
                </a:cubicBezTo>
                <a:cubicBezTo>
                  <a:pt x="5455822" y="227181"/>
                  <a:pt x="5488112" y="248706"/>
                  <a:pt x="5515022" y="278306"/>
                </a:cubicBezTo>
                <a:cubicBezTo>
                  <a:pt x="5560767" y="324047"/>
                  <a:pt x="5614586" y="348265"/>
                  <a:pt x="5679169" y="353645"/>
                </a:cubicBezTo>
                <a:cubicBezTo>
                  <a:pt x="5778733" y="361717"/>
                  <a:pt x="5859459" y="402079"/>
                  <a:pt x="5910587" y="496254"/>
                </a:cubicBezTo>
                <a:cubicBezTo>
                  <a:pt x="5915970" y="509708"/>
                  <a:pt x="5926733" y="523161"/>
                  <a:pt x="5940187" y="531233"/>
                </a:cubicBezTo>
                <a:cubicBezTo>
                  <a:pt x="6074734" y="622718"/>
                  <a:pt x="6185061" y="741111"/>
                  <a:pt x="6314226" y="835286"/>
                </a:cubicBezTo>
                <a:cubicBezTo>
                  <a:pt x="6341136" y="854122"/>
                  <a:pt x="6362663" y="872956"/>
                  <a:pt x="6400336" y="878338"/>
                </a:cubicBezTo>
                <a:cubicBezTo>
                  <a:pt x="6386881" y="837977"/>
                  <a:pt x="6357281" y="813761"/>
                  <a:pt x="6330373" y="786854"/>
                </a:cubicBezTo>
                <a:cubicBezTo>
                  <a:pt x="6265789" y="730347"/>
                  <a:pt x="6209281" y="684606"/>
                  <a:pt x="6136625" y="638863"/>
                </a:cubicBezTo>
                <a:cubicBezTo>
                  <a:pt x="6120479" y="628100"/>
                  <a:pt x="6125861" y="633481"/>
                  <a:pt x="6096262" y="593120"/>
                </a:cubicBezTo>
                <a:cubicBezTo>
                  <a:pt x="6107025" y="579667"/>
                  <a:pt x="6088188" y="566213"/>
                  <a:pt x="6077425" y="555450"/>
                </a:cubicBezTo>
                <a:cubicBezTo>
                  <a:pt x="5985933" y="477420"/>
                  <a:pt x="5894442" y="399388"/>
                  <a:pt x="5800259" y="321356"/>
                </a:cubicBezTo>
                <a:cubicBezTo>
                  <a:pt x="5730296" y="262161"/>
                  <a:pt x="5649568" y="224490"/>
                  <a:pt x="5560767" y="197583"/>
                </a:cubicBezTo>
                <a:cubicBezTo>
                  <a:pt x="5367021" y="146459"/>
                  <a:pt x="5184038" y="68429"/>
                  <a:pt x="4990292" y="25376"/>
                </a:cubicBezTo>
                <a:lnTo>
                  <a:pt x="4858639" y="0"/>
                </a:lnTo>
                <a:lnTo>
                  <a:pt x="5574004" y="0"/>
                </a:lnTo>
                <a:lnTo>
                  <a:pt x="5574348" y="150"/>
                </a:lnTo>
                <a:cubicBezTo>
                  <a:pt x="5595749" y="7886"/>
                  <a:pt x="5617949" y="13940"/>
                  <a:pt x="5641495" y="17304"/>
                </a:cubicBezTo>
                <a:cubicBezTo>
                  <a:pt x="5659658" y="19322"/>
                  <a:pt x="5680850" y="27395"/>
                  <a:pt x="5693716" y="15413"/>
                </a:cubicBezTo>
                <a:lnTo>
                  <a:pt x="5701308" y="0"/>
                </a:lnTo>
                <a:lnTo>
                  <a:pt x="5893094" y="0"/>
                </a:lnTo>
                <a:lnTo>
                  <a:pt x="5928120" y="15497"/>
                </a:lnTo>
                <a:cubicBezTo>
                  <a:pt x="5964574" y="32440"/>
                  <a:pt x="6000734" y="49593"/>
                  <a:pt x="6037061" y="65738"/>
                </a:cubicBezTo>
                <a:cubicBezTo>
                  <a:pt x="6123171" y="111479"/>
                  <a:pt x="6195826" y="176056"/>
                  <a:pt x="6287317" y="211037"/>
                </a:cubicBezTo>
                <a:cubicBezTo>
                  <a:pt x="6217353" y="143769"/>
                  <a:pt x="6133934" y="103408"/>
                  <a:pt x="6050517" y="54974"/>
                </a:cubicBezTo>
                <a:cubicBezTo>
                  <a:pt x="6022935" y="36139"/>
                  <a:pt x="5994343" y="18986"/>
                  <a:pt x="5964995" y="3094"/>
                </a:cubicBezTo>
                <a:lnTo>
                  <a:pt x="5958708" y="0"/>
                </a:lnTo>
                <a:lnTo>
                  <a:pt x="6034737" y="0"/>
                </a:lnTo>
                <a:lnTo>
                  <a:pt x="6100298" y="33785"/>
                </a:lnTo>
                <a:cubicBezTo>
                  <a:pt x="6179007" y="78518"/>
                  <a:pt x="6256371" y="126279"/>
                  <a:pt x="6333063" y="176056"/>
                </a:cubicBezTo>
                <a:cubicBezTo>
                  <a:pt x="6335754" y="178747"/>
                  <a:pt x="6341136" y="178747"/>
                  <a:pt x="6349209" y="178747"/>
                </a:cubicBezTo>
                <a:cubicBezTo>
                  <a:pt x="6362663" y="143769"/>
                  <a:pt x="6354590" y="122243"/>
                  <a:pt x="6319607" y="100717"/>
                </a:cubicBezTo>
                <a:lnTo>
                  <a:pt x="6159296" y="0"/>
                </a:lnTo>
                <a:lnTo>
                  <a:pt x="6494412" y="0"/>
                </a:lnTo>
                <a:lnTo>
                  <a:pt x="6530564" y="24963"/>
                </a:lnTo>
                <a:lnTo>
                  <a:pt x="6530564" y="2283869"/>
                </a:lnTo>
                <a:lnTo>
                  <a:pt x="6452592" y="2135053"/>
                </a:lnTo>
                <a:cubicBezTo>
                  <a:pt x="6368738" y="1991179"/>
                  <a:pt x="6272827" y="1856596"/>
                  <a:pt x="6165817" y="1732932"/>
                </a:cubicBezTo>
                <a:cubicBezTo>
                  <a:pt x="6052481" y="1591083"/>
                  <a:pt x="5916785" y="1458895"/>
                  <a:pt x="5773745" y="1338044"/>
                </a:cubicBezTo>
                <a:cubicBezTo>
                  <a:pt x="5779413" y="1341717"/>
                  <a:pt x="5779413" y="1341717"/>
                  <a:pt x="5784085" y="1340719"/>
                </a:cubicBezTo>
                <a:cubicBezTo>
                  <a:pt x="5771750" y="1328702"/>
                  <a:pt x="5742407" y="1305666"/>
                  <a:pt x="5718731" y="1286303"/>
                </a:cubicBezTo>
                <a:cubicBezTo>
                  <a:pt x="5701725" y="1275284"/>
                  <a:pt x="5689388" y="1263266"/>
                  <a:pt x="5679049" y="1260591"/>
                </a:cubicBezTo>
                <a:cubicBezTo>
                  <a:pt x="5639367" y="1234880"/>
                  <a:pt x="5598685" y="1204498"/>
                  <a:pt x="5559003" y="1178786"/>
                </a:cubicBezTo>
                <a:cubicBezTo>
                  <a:pt x="5546667" y="1166769"/>
                  <a:pt x="5529659" y="1155750"/>
                  <a:pt x="5513651" y="1149403"/>
                </a:cubicBezTo>
                <a:cubicBezTo>
                  <a:pt x="5382265" y="1060250"/>
                  <a:pt x="5239864" y="988106"/>
                  <a:pt x="5089115" y="922629"/>
                </a:cubicBezTo>
                <a:cubicBezTo>
                  <a:pt x="5136145" y="937001"/>
                  <a:pt x="5183173" y="951374"/>
                  <a:pt x="5219861" y="963072"/>
                </a:cubicBezTo>
                <a:cubicBezTo>
                  <a:pt x="5221858" y="972417"/>
                  <a:pt x="5242538" y="977766"/>
                  <a:pt x="5243535" y="982437"/>
                </a:cubicBezTo>
                <a:cubicBezTo>
                  <a:pt x="5285894" y="997808"/>
                  <a:pt x="5335917" y="1026195"/>
                  <a:pt x="5376279" y="1032223"/>
                </a:cubicBezTo>
                <a:cubicBezTo>
                  <a:pt x="5359273" y="1021205"/>
                  <a:pt x="5336597" y="1006512"/>
                  <a:pt x="5339271" y="996174"/>
                </a:cubicBezTo>
                <a:cubicBezTo>
                  <a:pt x="5311925" y="982478"/>
                  <a:pt x="5246891" y="952416"/>
                  <a:pt x="5227209" y="951735"/>
                </a:cubicBezTo>
                <a:cubicBezTo>
                  <a:pt x="5215871" y="944390"/>
                  <a:pt x="5209205" y="936045"/>
                  <a:pt x="5203535" y="932372"/>
                </a:cubicBezTo>
                <a:cubicBezTo>
                  <a:pt x="5171517" y="919677"/>
                  <a:pt x="5146165" y="915324"/>
                  <a:pt x="5115146" y="907298"/>
                </a:cubicBezTo>
                <a:cubicBezTo>
                  <a:pt x="5093467" y="897276"/>
                  <a:pt x="5054783" y="876237"/>
                  <a:pt x="5028434" y="867212"/>
                </a:cubicBezTo>
                <a:cubicBezTo>
                  <a:pt x="5018094" y="864537"/>
                  <a:pt x="5014421" y="870207"/>
                  <a:pt x="5004080" y="867531"/>
                </a:cubicBezTo>
                <a:cubicBezTo>
                  <a:pt x="4993741" y="864858"/>
                  <a:pt x="4975737" y="849166"/>
                  <a:pt x="4965395" y="846491"/>
                </a:cubicBezTo>
                <a:cubicBezTo>
                  <a:pt x="4933378" y="833794"/>
                  <a:pt x="4919364" y="836789"/>
                  <a:pt x="4917369" y="827446"/>
                </a:cubicBezTo>
                <a:cubicBezTo>
                  <a:pt x="4897687" y="826767"/>
                  <a:pt x="4866667" y="818742"/>
                  <a:pt x="4859320" y="830080"/>
                </a:cubicBezTo>
                <a:cubicBezTo>
                  <a:pt x="4879003" y="830759"/>
                  <a:pt x="4875330" y="836428"/>
                  <a:pt x="4876327" y="841099"/>
                </a:cubicBezTo>
                <a:cubicBezTo>
                  <a:pt x="4413385" y="686027"/>
                  <a:pt x="3907001" y="647686"/>
                  <a:pt x="3393185" y="757460"/>
                </a:cubicBezTo>
                <a:lnTo>
                  <a:pt x="3342975" y="770687"/>
                </a:lnTo>
                <a:lnTo>
                  <a:pt x="3291917" y="780409"/>
                </a:lnTo>
                <a:cubicBezTo>
                  <a:pt x="2973092" y="853467"/>
                  <a:pt x="2679548" y="994128"/>
                  <a:pt x="2400079" y="1173988"/>
                </a:cubicBezTo>
                <a:cubicBezTo>
                  <a:pt x="2357675" y="1203326"/>
                  <a:pt x="2312502" y="1229200"/>
                  <a:pt x="2269683" y="1256599"/>
                </a:cubicBezTo>
                <a:cubicBezTo>
                  <a:pt x="2262754" y="1262135"/>
                  <a:pt x="2257068" y="1273490"/>
                  <a:pt x="2246824" y="1263510"/>
                </a:cubicBezTo>
                <a:cubicBezTo>
                  <a:pt x="2236994" y="1255472"/>
                  <a:pt x="2238801" y="1244946"/>
                  <a:pt x="2244901" y="1235531"/>
                </a:cubicBezTo>
                <a:cubicBezTo>
                  <a:pt x="2258628" y="1214348"/>
                  <a:pt x="2277477" y="1198153"/>
                  <a:pt x="2297569" y="1187778"/>
                </a:cubicBezTo>
                <a:cubicBezTo>
                  <a:pt x="2412582" y="1118591"/>
                  <a:pt x="2522339" y="1034306"/>
                  <a:pt x="2654790" y="989786"/>
                </a:cubicBezTo>
                <a:cubicBezTo>
                  <a:pt x="2640950" y="972465"/>
                  <a:pt x="2621271" y="984780"/>
                  <a:pt x="2604795" y="974104"/>
                </a:cubicBezTo>
                <a:cubicBezTo>
                  <a:pt x="2642906" y="943655"/>
                  <a:pt x="2685444" y="924427"/>
                  <a:pt x="2728393" y="907142"/>
                </a:cubicBezTo>
                <a:cubicBezTo>
                  <a:pt x="3024345" y="783076"/>
                  <a:pt x="3326509" y="688101"/>
                  <a:pt x="3647056" y="660175"/>
                </a:cubicBezTo>
                <a:cubicBezTo>
                  <a:pt x="3872435" y="642443"/>
                  <a:pt x="4096551" y="647286"/>
                  <a:pt x="4318016" y="687170"/>
                </a:cubicBezTo>
                <a:cubicBezTo>
                  <a:pt x="4385465" y="699121"/>
                  <a:pt x="4446533" y="728661"/>
                  <a:pt x="4516487" y="723856"/>
                </a:cubicBezTo>
                <a:cubicBezTo>
                  <a:pt x="4534357" y="722064"/>
                  <a:pt x="4557763" y="727203"/>
                  <a:pt x="4557781" y="698810"/>
                </a:cubicBezTo>
                <a:cubicBezTo>
                  <a:pt x="4559739" y="670001"/>
                  <a:pt x="4535353" y="679267"/>
                  <a:pt x="4518180" y="674824"/>
                </a:cubicBezTo>
                <a:cubicBezTo>
                  <a:pt x="4497541" y="673149"/>
                  <a:pt x="4471499" y="674658"/>
                  <a:pt x="4454063" y="649993"/>
                </a:cubicBezTo>
                <a:cubicBezTo>
                  <a:pt x="4579151" y="637464"/>
                  <a:pt x="4694375" y="673682"/>
                  <a:pt x="4809052" y="697851"/>
                </a:cubicBezTo>
                <a:cubicBezTo>
                  <a:pt x="4878159" y="717561"/>
                  <a:pt x="4940470" y="752918"/>
                  <a:pt x="5011799" y="764041"/>
                </a:cubicBezTo>
                <a:cubicBezTo>
                  <a:pt x="4951013" y="726331"/>
                  <a:pt x="4884674" y="710086"/>
                  <a:pt x="4817092" y="688021"/>
                </a:cubicBezTo>
                <a:cubicBezTo>
                  <a:pt x="4725971" y="650709"/>
                  <a:pt x="4627357" y="635277"/>
                  <a:pt x="4528741" y="619842"/>
                </a:cubicBezTo>
                <a:cubicBezTo>
                  <a:pt x="4260185" y="577853"/>
                  <a:pt x="3989536" y="554560"/>
                  <a:pt x="3716648" y="568249"/>
                </a:cubicBezTo>
                <a:cubicBezTo>
                  <a:pt x="3682848" y="571413"/>
                  <a:pt x="3645865" y="569175"/>
                  <a:pt x="3612199" y="582452"/>
                </a:cubicBezTo>
                <a:cubicBezTo>
                  <a:pt x="3616756" y="603785"/>
                  <a:pt x="3633383" y="596177"/>
                  <a:pt x="3645435" y="595629"/>
                </a:cubicBezTo>
                <a:cubicBezTo>
                  <a:pt x="3875105" y="579008"/>
                  <a:pt x="4105457" y="584547"/>
                  <a:pt x="4335789" y="618481"/>
                </a:cubicBezTo>
                <a:cubicBezTo>
                  <a:pt x="4348253" y="619874"/>
                  <a:pt x="4371114" y="612962"/>
                  <a:pt x="4369439" y="633599"/>
                </a:cubicBezTo>
                <a:cubicBezTo>
                  <a:pt x="4367764" y="654235"/>
                  <a:pt x="4345187" y="652975"/>
                  <a:pt x="4330367" y="650057"/>
                </a:cubicBezTo>
                <a:cubicBezTo>
                  <a:pt x="4257512" y="641288"/>
                  <a:pt x="4184940" y="624346"/>
                  <a:pt x="4109450" y="622223"/>
                </a:cubicBezTo>
                <a:cubicBezTo>
                  <a:pt x="3783385" y="614827"/>
                  <a:pt x="3459524" y="627237"/>
                  <a:pt x="3144894" y="720819"/>
                </a:cubicBezTo>
                <a:cubicBezTo>
                  <a:pt x="2900781" y="793251"/>
                  <a:pt x="2670360" y="901288"/>
                  <a:pt x="2449900" y="1027476"/>
                </a:cubicBezTo>
                <a:cubicBezTo>
                  <a:pt x="2404727" y="1053349"/>
                  <a:pt x="2357614" y="1079638"/>
                  <a:pt x="2308845" y="1098169"/>
                </a:cubicBezTo>
                <a:cubicBezTo>
                  <a:pt x="2636030" y="864009"/>
                  <a:pt x="2999184" y="703280"/>
                  <a:pt x="3399136" y="619861"/>
                </a:cubicBezTo>
                <a:cubicBezTo>
                  <a:pt x="3380587" y="599489"/>
                  <a:pt x="3359384" y="614158"/>
                  <a:pt x="3330855" y="604030"/>
                </a:cubicBezTo>
                <a:cubicBezTo>
                  <a:pt x="3400677" y="589112"/>
                  <a:pt x="3460803" y="576266"/>
                  <a:pt x="3520230" y="569654"/>
                </a:cubicBezTo>
                <a:cubicBezTo>
                  <a:pt x="3609580" y="560703"/>
                  <a:pt x="3699343" y="553695"/>
                  <a:pt x="3790217" y="542392"/>
                </a:cubicBezTo>
                <a:cubicBezTo>
                  <a:pt x="3796450" y="543088"/>
                  <a:pt x="3811685" y="547944"/>
                  <a:pt x="3810723" y="533954"/>
                </a:cubicBezTo>
                <a:cubicBezTo>
                  <a:pt x="3812117" y="521489"/>
                  <a:pt x="3798540" y="524390"/>
                  <a:pt x="3790368" y="524109"/>
                </a:cubicBezTo>
                <a:cubicBezTo>
                  <a:pt x="3677198" y="525980"/>
                  <a:pt x="3566249" y="519265"/>
                  <a:pt x="3455830" y="552995"/>
                </a:cubicBezTo>
                <a:cubicBezTo>
                  <a:pt x="3431446" y="562261"/>
                  <a:pt x="3401392" y="554486"/>
                  <a:pt x="3373410" y="556409"/>
                </a:cubicBezTo>
                <a:cubicBezTo>
                  <a:pt x="3256777" y="561047"/>
                  <a:pt x="3151198" y="607938"/>
                  <a:pt x="3041191" y="643608"/>
                </a:cubicBezTo>
                <a:cubicBezTo>
                  <a:pt x="2797211" y="726152"/>
                  <a:pt x="2563608" y="828785"/>
                  <a:pt x="2341622" y="957326"/>
                </a:cubicBezTo>
                <a:cubicBezTo>
                  <a:pt x="2202226" y="1035776"/>
                  <a:pt x="2083448" y="1144297"/>
                  <a:pt x="1953599" y="1238958"/>
                </a:cubicBezTo>
                <a:cubicBezTo>
                  <a:pt x="1942791" y="1245322"/>
                  <a:pt x="1930456" y="1254041"/>
                  <a:pt x="1914658" y="1265528"/>
                </a:cubicBezTo>
                <a:cubicBezTo>
                  <a:pt x="1915373" y="1230902"/>
                  <a:pt x="1930211" y="1205424"/>
                  <a:pt x="1953768" y="1192281"/>
                </a:cubicBezTo>
                <a:cubicBezTo>
                  <a:pt x="2070022" y="1128914"/>
                  <a:pt x="2162889" y="1032014"/>
                  <a:pt x="2273195" y="959778"/>
                </a:cubicBezTo>
                <a:cubicBezTo>
                  <a:pt x="2628081" y="731867"/>
                  <a:pt x="3011588" y="580986"/>
                  <a:pt x="3429259" y="514058"/>
                </a:cubicBezTo>
                <a:cubicBezTo>
                  <a:pt x="3602008" y="487291"/>
                  <a:pt x="3774041" y="495152"/>
                  <a:pt x="3947467" y="490544"/>
                </a:cubicBezTo>
                <a:cubicBezTo>
                  <a:pt x="4168684" y="481812"/>
                  <a:pt x="4386005" y="502302"/>
                  <a:pt x="4596509" y="566835"/>
                </a:cubicBezTo>
                <a:cubicBezTo>
                  <a:pt x="4616037" y="572801"/>
                  <a:pt x="4636260" y="572538"/>
                  <a:pt x="4640121" y="600103"/>
                </a:cubicBezTo>
                <a:cubicBezTo>
                  <a:pt x="4639840" y="608275"/>
                  <a:pt x="4648842" y="612435"/>
                  <a:pt x="4657014" y="612717"/>
                </a:cubicBezTo>
                <a:cubicBezTo>
                  <a:pt x="4786923" y="641743"/>
                  <a:pt x="4913502" y="683647"/>
                  <a:pt x="5039385" y="731785"/>
                </a:cubicBezTo>
                <a:cubicBezTo>
                  <a:pt x="5041737" y="733309"/>
                  <a:pt x="5045617" y="732481"/>
                  <a:pt x="5051435" y="731238"/>
                </a:cubicBezTo>
                <a:cubicBezTo>
                  <a:pt x="5055747" y="703956"/>
                  <a:pt x="5046613" y="689683"/>
                  <a:pt x="5018085" y="679555"/>
                </a:cubicBezTo>
                <a:cubicBezTo>
                  <a:pt x="4824207" y="607415"/>
                  <a:pt x="4631439" y="530982"/>
                  <a:pt x="4427845" y="489308"/>
                </a:cubicBezTo>
                <a:lnTo>
                  <a:pt x="4310509" y="471335"/>
                </a:lnTo>
                <a:lnTo>
                  <a:pt x="4176892" y="462604"/>
                </a:lnTo>
                <a:cubicBezTo>
                  <a:pt x="4103169" y="460013"/>
                  <a:pt x="4028959" y="459592"/>
                  <a:pt x="3954287" y="461274"/>
                </a:cubicBezTo>
                <a:cubicBezTo>
                  <a:pt x="3873558" y="461274"/>
                  <a:pt x="3790139" y="463965"/>
                  <a:pt x="3706721" y="469347"/>
                </a:cubicBezTo>
                <a:lnTo>
                  <a:pt x="3819638" y="441228"/>
                </a:lnTo>
                <a:lnTo>
                  <a:pt x="3678438" y="446944"/>
                </a:lnTo>
                <a:cubicBezTo>
                  <a:pt x="3595111" y="454417"/>
                  <a:pt x="3511778" y="466010"/>
                  <a:pt x="3428450" y="481785"/>
                </a:cubicBezTo>
                <a:cubicBezTo>
                  <a:pt x="3241428" y="517687"/>
                  <a:pt x="3054409" y="553586"/>
                  <a:pt x="2876370" y="622042"/>
                </a:cubicBezTo>
                <a:cubicBezTo>
                  <a:pt x="2807509" y="650949"/>
                  <a:pt x="2731736" y="656997"/>
                  <a:pt x="2659974" y="672328"/>
                </a:cubicBezTo>
                <a:cubicBezTo>
                  <a:pt x="2772757" y="625926"/>
                  <a:pt x="2886957" y="583784"/>
                  <a:pt x="3002779" y="546873"/>
                </a:cubicBezTo>
                <a:lnTo>
                  <a:pt x="3243522" y="482631"/>
                </a:lnTo>
                <a:lnTo>
                  <a:pt x="3245900" y="478428"/>
                </a:lnTo>
                <a:cubicBezTo>
                  <a:pt x="3251955" y="475401"/>
                  <a:pt x="3258682" y="473383"/>
                  <a:pt x="3260028" y="466656"/>
                </a:cubicBezTo>
                <a:cubicBezTo>
                  <a:pt x="3257337" y="463965"/>
                  <a:pt x="3254646" y="461274"/>
                  <a:pt x="3251955" y="461274"/>
                </a:cubicBezTo>
                <a:cubicBezTo>
                  <a:pt x="3198135" y="461274"/>
                  <a:pt x="3149699" y="474729"/>
                  <a:pt x="3098571" y="490872"/>
                </a:cubicBezTo>
                <a:cubicBezTo>
                  <a:pt x="2945189" y="541997"/>
                  <a:pt x="2797189" y="601193"/>
                  <a:pt x="2651879" y="673842"/>
                </a:cubicBezTo>
                <a:cubicBezTo>
                  <a:pt x="2619588" y="689986"/>
                  <a:pt x="2587296" y="700749"/>
                  <a:pt x="2549624" y="692677"/>
                </a:cubicBezTo>
                <a:cubicBezTo>
                  <a:pt x="2514642" y="687297"/>
                  <a:pt x="2485041" y="711513"/>
                  <a:pt x="2455442" y="727656"/>
                </a:cubicBezTo>
                <a:cubicBezTo>
                  <a:pt x="2404315" y="754563"/>
                  <a:pt x="2353186" y="768018"/>
                  <a:pt x="2291295" y="751874"/>
                </a:cubicBezTo>
                <a:cubicBezTo>
                  <a:pt x="2751443" y="469347"/>
                  <a:pt x="3235809" y="278306"/>
                  <a:pt x="3763231" y="200274"/>
                </a:cubicBezTo>
                <a:cubicBezTo>
                  <a:pt x="3354210" y="248706"/>
                  <a:pt x="2947880" y="307904"/>
                  <a:pt x="2579224" y="507017"/>
                </a:cubicBezTo>
                <a:cubicBezTo>
                  <a:pt x="2888680" y="294449"/>
                  <a:pt x="3243881" y="211037"/>
                  <a:pt x="3604465" y="146459"/>
                </a:cubicBezTo>
                <a:cubicBezTo>
                  <a:pt x="3967741" y="81881"/>
                  <a:pt x="4331015" y="111479"/>
                  <a:pt x="4702363" y="165295"/>
                </a:cubicBezTo>
                <a:cubicBezTo>
                  <a:pt x="4680835" y="135697"/>
                  <a:pt x="4653927" y="135697"/>
                  <a:pt x="4632399" y="133006"/>
                </a:cubicBezTo>
                <a:cubicBezTo>
                  <a:pt x="4374071" y="95336"/>
                  <a:pt x="4115741" y="71119"/>
                  <a:pt x="3854723" y="89954"/>
                </a:cubicBezTo>
                <a:cubicBezTo>
                  <a:pt x="3822431" y="92645"/>
                  <a:pt x="3790139" y="95336"/>
                  <a:pt x="3763231" y="76501"/>
                </a:cubicBezTo>
                <a:cubicBezTo>
                  <a:pt x="3749775" y="68429"/>
                  <a:pt x="3739012" y="68429"/>
                  <a:pt x="3728249" y="73810"/>
                </a:cubicBezTo>
                <a:cubicBezTo>
                  <a:pt x="3609847" y="124933"/>
                  <a:pt x="3480684" y="133006"/>
                  <a:pt x="3356901" y="157222"/>
                </a:cubicBezTo>
                <a:cubicBezTo>
                  <a:pt x="3106645" y="205656"/>
                  <a:pt x="2867152" y="283686"/>
                  <a:pt x="2633042" y="383243"/>
                </a:cubicBezTo>
                <a:cubicBezTo>
                  <a:pt x="2614206" y="391315"/>
                  <a:pt x="2595370" y="404770"/>
                  <a:pt x="2565769" y="396697"/>
                </a:cubicBezTo>
                <a:cubicBezTo>
                  <a:pt x="2748752" y="283686"/>
                  <a:pt x="2950571" y="229872"/>
                  <a:pt x="3141627" y="151840"/>
                </a:cubicBezTo>
                <a:cubicBezTo>
                  <a:pt x="3012463" y="165295"/>
                  <a:pt x="2896753" y="237944"/>
                  <a:pt x="2756825" y="229872"/>
                </a:cubicBezTo>
                <a:cubicBezTo>
                  <a:pt x="2789116" y="192202"/>
                  <a:pt x="2824099" y="178747"/>
                  <a:pt x="2861770" y="170676"/>
                </a:cubicBezTo>
                <a:cubicBezTo>
                  <a:pt x="2950571" y="154531"/>
                  <a:pt x="3036681" y="135697"/>
                  <a:pt x="3120100" y="103408"/>
                </a:cubicBezTo>
                <a:cubicBezTo>
                  <a:pt x="3184681" y="76501"/>
                  <a:pt x="3251955" y="89954"/>
                  <a:pt x="3319228" y="76501"/>
                </a:cubicBezTo>
                <a:cubicBezTo>
                  <a:pt x="3351519" y="71119"/>
                  <a:pt x="3381119" y="65738"/>
                  <a:pt x="3399956" y="33449"/>
                </a:cubicBezTo>
                <a:cubicBezTo>
                  <a:pt x="3413410" y="14613"/>
                  <a:pt x="3434938" y="11922"/>
                  <a:pt x="3456465" y="6542"/>
                </a:cubicBezTo>
                <a:close/>
                <a:moveTo>
                  <a:pt x="2942330" y="0"/>
                </a:moveTo>
                <a:lnTo>
                  <a:pt x="3174123" y="0"/>
                </a:lnTo>
                <a:lnTo>
                  <a:pt x="3100717" y="23190"/>
                </a:lnTo>
                <a:cubicBezTo>
                  <a:pt x="3070822" y="34458"/>
                  <a:pt x="3041390" y="47575"/>
                  <a:pt x="3012463" y="63047"/>
                </a:cubicBezTo>
                <a:cubicBezTo>
                  <a:pt x="2829480" y="157222"/>
                  <a:pt x="2624969" y="205656"/>
                  <a:pt x="2439295" y="291759"/>
                </a:cubicBezTo>
                <a:cubicBezTo>
                  <a:pt x="2420460" y="299831"/>
                  <a:pt x="2393550" y="310594"/>
                  <a:pt x="2380096" y="291759"/>
                </a:cubicBezTo>
                <a:cubicBezTo>
                  <a:pt x="2366641" y="272924"/>
                  <a:pt x="2382786" y="248706"/>
                  <a:pt x="2396241" y="229872"/>
                </a:cubicBezTo>
                <a:cubicBezTo>
                  <a:pt x="2409696" y="211037"/>
                  <a:pt x="2431223" y="197583"/>
                  <a:pt x="2452751" y="189511"/>
                </a:cubicBezTo>
                <a:cubicBezTo>
                  <a:pt x="2580570" y="142423"/>
                  <a:pt x="2707043" y="89281"/>
                  <a:pt x="2834861" y="39503"/>
                </a:cubicBezTo>
                <a:close/>
                <a:moveTo>
                  <a:pt x="2576296" y="0"/>
                </a:moveTo>
                <a:lnTo>
                  <a:pt x="2746997" y="0"/>
                </a:lnTo>
                <a:lnTo>
                  <a:pt x="2705697" y="14613"/>
                </a:lnTo>
                <a:cubicBezTo>
                  <a:pt x="2641116" y="41521"/>
                  <a:pt x="2573842" y="63047"/>
                  <a:pt x="2509260" y="87263"/>
                </a:cubicBezTo>
                <a:cubicBezTo>
                  <a:pt x="2498497" y="92645"/>
                  <a:pt x="2487732" y="106099"/>
                  <a:pt x="2476969" y="89954"/>
                </a:cubicBezTo>
                <a:cubicBezTo>
                  <a:pt x="2466205" y="76501"/>
                  <a:pt x="2471587" y="63047"/>
                  <a:pt x="2482350" y="52283"/>
                </a:cubicBezTo>
                <a:cubicBezTo>
                  <a:pt x="2506569" y="28067"/>
                  <a:pt x="2536169" y="11922"/>
                  <a:pt x="2565769" y="3850"/>
                </a:cubicBezTo>
                <a:close/>
              </a:path>
            </a:pathLst>
          </a:custGeom>
          <a:solidFill>
            <a:schemeClr val="bg1">
              <a:lumMod val="95000"/>
            </a:schemeClr>
          </a:solidFill>
        </p:spPr>
        <p:txBody>
          <a:bodyPr wrap="square" anchor="ctr">
            <a:noAutofit/>
          </a:bodyPr>
          <a:lstStyle>
            <a:lvl1pPr marL="0" indent="0" algn="ctr">
              <a:buNone/>
              <a:defRPr sz="2400">
                <a:latin typeface="Arial" pitchFamily="34" charset="0"/>
                <a:cs typeface="Arial" pitchFamily="34" charset="0"/>
              </a:defRPr>
            </a:lvl1pPr>
            <a:lvl2pPr marL="914378" indent="0">
              <a:buNone/>
              <a:defRPr sz="5600"/>
            </a:lvl2pPr>
            <a:lvl3pPr marL="1828754" indent="0">
              <a:buNone/>
              <a:defRPr sz="4800"/>
            </a:lvl3pPr>
            <a:lvl4pPr marL="2743132" indent="0">
              <a:buNone/>
              <a:defRPr sz="4000"/>
            </a:lvl4pPr>
            <a:lvl5pPr marL="3657508" indent="0">
              <a:buNone/>
              <a:defRPr sz="4000"/>
            </a:lvl5pPr>
            <a:lvl6pPr marL="4571886" indent="0">
              <a:buNone/>
              <a:defRPr sz="4000"/>
            </a:lvl6pPr>
            <a:lvl7pPr marL="5486262" indent="0">
              <a:buNone/>
              <a:defRPr sz="4000"/>
            </a:lvl7pPr>
            <a:lvl8pPr marL="6400640" indent="0">
              <a:buNone/>
              <a:defRPr sz="4000"/>
            </a:lvl8pPr>
            <a:lvl9pPr marL="7315018" indent="0">
              <a:buNone/>
              <a:defRPr sz="4000"/>
            </a:lvl9pPr>
          </a:lstStyle>
          <a:p>
            <a:r>
              <a:rPr lang="en-US" altLang="ko-KR" dirty="0"/>
              <a:t>Your Picture Here</a:t>
            </a:r>
            <a:endParaRPr lang="ko-KR" altLang="en-US" dirty="0"/>
          </a:p>
        </p:txBody>
      </p:sp>
    </p:spTree>
    <p:extLst>
      <p:ext uri="{BB962C8B-B14F-4D97-AF65-F5344CB8AC3E}">
        <p14:creationId xmlns:p14="http://schemas.microsoft.com/office/powerpoint/2010/main" val="1970570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170024" y="1371600"/>
            <a:ext cx="7315200" cy="2743200"/>
          </a:xfrm>
        </p:spPr>
        <p:txBody>
          <a:bodyPr anchor="b">
            <a:normAutofit/>
          </a:bodyPr>
          <a:lstStyle>
            <a:lvl1pPr algn="l">
              <a:defRPr sz="4800" b="0"/>
            </a:lvl1pPr>
          </a:lstStyle>
          <a:p>
            <a:r>
              <a:rPr lang="pt-BR"/>
              <a:t>Clique para editar o título Mestre</a:t>
            </a:r>
            <a:endParaRPr lang="en-US"/>
          </a:p>
        </p:txBody>
      </p:sp>
      <p:sp>
        <p:nvSpPr>
          <p:cNvPr id="3" name="Content Placeholder 2"/>
          <p:cNvSpPr>
            <a:spLocks noGrp="1"/>
          </p:cNvSpPr>
          <p:nvPr>
            <p:ph idx="1"/>
          </p:nvPr>
        </p:nvSpPr>
        <p:spPr>
          <a:xfrm>
            <a:off x="1368425" y="1371600"/>
            <a:ext cx="11887202" cy="10617200"/>
          </a:xfrm>
        </p:spPr>
        <p:txBody>
          <a:bodyPr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Text Placeholder 3"/>
          <p:cNvSpPr>
            <a:spLocks noGrp="1"/>
          </p:cNvSpPr>
          <p:nvPr>
            <p:ph type="body" sz="half" idx="2"/>
          </p:nvPr>
        </p:nvSpPr>
        <p:spPr>
          <a:xfrm>
            <a:off x="14170024" y="4419599"/>
            <a:ext cx="7315200" cy="4182534"/>
          </a:xfrm>
        </p:spPr>
        <p:txBody>
          <a:bodyPr anchor="t">
            <a:normAutofit/>
          </a:bodyPr>
          <a:lstStyle>
            <a:lvl1pPr marL="0" indent="0">
              <a:buNone/>
              <a:defRPr sz="32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7750563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4993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805657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70189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B2B090AF-B60F-4B9B-9615-FE891E006CDE}"/>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9211272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4" name="Block Arc 1">
            <a:extLst>
              <a:ext uri="{FF2B5EF4-FFF2-40B4-BE49-F238E27FC236}">
                <a16:creationId xmlns:a16="http://schemas.microsoft.com/office/drawing/2014/main" id="{5D75FACC-A97B-4566-8EC0-6181A61FB7CA}"/>
              </a:ext>
            </a:extLst>
          </p:cNvPr>
          <p:cNvSpPr/>
          <p:nvPr userDrawn="1"/>
        </p:nvSpPr>
        <p:spPr>
          <a:xfrm>
            <a:off x="7164510" y="3545578"/>
            <a:ext cx="4680000" cy="4680000"/>
          </a:xfrm>
          <a:prstGeom prst="blockArc">
            <a:avLst>
              <a:gd name="adj1" fmla="val 10800000"/>
              <a:gd name="adj2" fmla="val 117763"/>
              <a:gd name="adj3" fmla="val 671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latin typeface="+mn-lt"/>
            </a:endParaRPr>
          </a:p>
        </p:txBody>
      </p:sp>
      <p:sp>
        <p:nvSpPr>
          <p:cNvPr id="5" name="Block Arc 12">
            <a:extLst>
              <a:ext uri="{FF2B5EF4-FFF2-40B4-BE49-F238E27FC236}">
                <a16:creationId xmlns:a16="http://schemas.microsoft.com/office/drawing/2014/main" id="{45565E8C-5E2F-4528-95E6-9188F2BF0AB6}"/>
              </a:ext>
            </a:extLst>
          </p:cNvPr>
          <p:cNvSpPr/>
          <p:nvPr userDrawn="1"/>
        </p:nvSpPr>
        <p:spPr>
          <a:xfrm>
            <a:off x="1786422" y="3545578"/>
            <a:ext cx="4680000" cy="4680000"/>
          </a:xfrm>
          <a:prstGeom prst="blockArc">
            <a:avLst>
              <a:gd name="adj1" fmla="val 10800000"/>
              <a:gd name="adj2" fmla="val 118784"/>
              <a:gd name="adj3" fmla="val 7082"/>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latin typeface="+mn-lt"/>
            </a:endParaRPr>
          </a:p>
        </p:txBody>
      </p:sp>
      <p:sp>
        <p:nvSpPr>
          <p:cNvPr id="6" name="Block Arc 13">
            <a:extLst>
              <a:ext uri="{FF2B5EF4-FFF2-40B4-BE49-F238E27FC236}">
                <a16:creationId xmlns:a16="http://schemas.microsoft.com/office/drawing/2014/main" id="{E3D759E5-2A3A-49ED-9513-FB7BE6B887DC}"/>
              </a:ext>
            </a:extLst>
          </p:cNvPr>
          <p:cNvSpPr/>
          <p:nvPr userDrawn="1"/>
        </p:nvSpPr>
        <p:spPr>
          <a:xfrm>
            <a:off x="12542598" y="3545578"/>
            <a:ext cx="4680000" cy="4680000"/>
          </a:xfrm>
          <a:prstGeom prst="blockArc">
            <a:avLst>
              <a:gd name="adj1" fmla="val 10800000"/>
              <a:gd name="adj2" fmla="val 117763"/>
              <a:gd name="adj3" fmla="val 671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latin typeface="+mn-lt"/>
            </a:endParaRPr>
          </a:p>
        </p:txBody>
      </p:sp>
      <p:sp>
        <p:nvSpPr>
          <p:cNvPr id="7" name="Block Arc 15">
            <a:extLst>
              <a:ext uri="{FF2B5EF4-FFF2-40B4-BE49-F238E27FC236}">
                <a16:creationId xmlns:a16="http://schemas.microsoft.com/office/drawing/2014/main" id="{CEF4E160-472F-4390-81CD-679A5EE1A995}"/>
              </a:ext>
            </a:extLst>
          </p:cNvPr>
          <p:cNvSpPr/>
          <p:nvPr userDrawn="1"/>
        </p:nvSpPr>
        <p:spPr>
          <a:xfrm>
            <a:off x="17920686" y="3545578"/>
            <a:ext cx="4680000" cy="4680000"/>
          </a:xfrm>
          <a:prstGeom prst="blockArc">
            <a:avLst>
              <a:gd name="adj1" fmla="val 10800000"/>
              <a:gd name="adj2" fmla="val 116759"/>
              <a:gd name="adj3" fmla="val 6338"/>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latin typeface="+mn-lt"/>
            </a:endParaRPr>
          </a:p>
        </p:txBody>
      </p:sp>
      <p:sp>
        <p:nvSpPr>
          <p:cNvPr id="8" name="Rectangle 4">
            <a:extLst>
              <a:ext uri="{FF2B5EF4-FFF2-40B4-BE49-F238E27FC236}">
                <a16:creationId xmlns:a16="http://schemas.microsoft.com/office/drawing/2014/main" id="{DBBADFDF-0834-4A92-A7E6-B5F41EDCB73C}"/>
              </a:ext>
            </a:extLst>
          </p:cNvPr>
          <p:cNvSpPr/>
          <p:nvPr userDrawn="1"/>
        </p:nvSpPr>
        <p:spPr>
          <a:xfrm>
            <a:off x="0" y="5831159"/>
            <a:ext cx="24384000" cy="7884846"/>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3600"/>
          </a:p>
        </p:txBody>
      </p:sp>
      <p:sp>
        <p:nvSpPr>
          <p:cNvPr id="9" name="Picture Placeholder 2">
            <a:extLst>
              <a:ext uri="{FF2B5EF4-FFF2-40B4-BE49-F238E27FC236}">
                <a16:creationId xmlns:a16="http://schemas.microsoft.com/office/drawing/2014/main" id="{A6A151EA-5BA7-4B78-AEEE-DFFFF4DB6AC3}"/>
              </a:ext>
            </a:extLst>
          </p:cNvPr>
          <p:cNvSpPr>
            <a:spLocks noGrp="1"/>
          </p:cNvSpPr>
          <p:nvPr>
            <p:ph type="pic" idx="13" hasCustomPrompt="1"/>
          </p:nvPr>
        </p:nvSpPr>
        <p:spPr>
          <a:xfrm>
            <a:off x="2146422" y="3869578"/>
            <a:ext cx="3960000" cy="3960000"/>
          </a:xfrm>
          <a:prstGeom prst="ellipse">
            <a:avLst/>
          </a:prstGeom>
          <a:solidFill>
            <a:schemeClr val="bg1">
              <a:lumMod val="95000"/>
            </a:schemeClr>
          </a:solidFill>
          <a:ln w="95250">
            <a:solidFill>
              <a:schemeClr val="bg1"/>
            </a:solidFill>
          </a:ln>
        </p:spPr>
        <p:txBody>
          <a:bodyPr anchor="ctr"/>
          <a:lstStyle>
            <a:lvl1pPr marL="0" indent="0" algn="ctr">
              <a:buNone/>
              <a:defRPr sz="2400" baseline="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dirty="0"/>
              <a:t>Your Picture Here</a:t>
            </a:r>
            <a:endParaRPr lang="ko-KR" altLang="en-US" dirty="0"/>
          </a:p>
        </p:txBody>
      </p:sp>
      <p:sp>
        <p:nvSpPr>
          <p:cNvPr id="10" name="Picture Placeholder 2">
            <a:extLst>
              <a:ext uri="{FF2B5EF4-FFF2-40B4-BE49-F238E27FC236}">
                <a16:creationId xmlns:a16="http://schemas.microsoft.com/office/drawing/2014/main" id="{7F15BC09-60F8-49A9-A972-D61D8CF2B901}"/>
              </a:ext>
            </a:extLst>
          </p:cNvPr>
          <p:cNvSpPr>
            <a:spLocks noGrp="1"/>
          </p:cNvSpPr>
          <p:nvPr>
            <p:ph type="pic" idx="14" hasCustomPrompt="1"/>
          </p:nvPr>
        </p:nvSpPr>
        <p:spPr>
          <a:xfrm>
            <a:off x="7524510" y="3869578"/>
            <a:ext cx="3960000" cy="3960000"/>
          </a:xfrm>
          <a:prstGeom prst="ellipse">
            <a:avLst/>
          </a:prstGeom>
          <a:solidFill>
            <a:schemeClr val="bg1">
              <a:lumMod val="95000"/>
            </a:schemeClr>
          </a:solidFill>
          <a:ln w="95250">
            <a:solidFill>
              <a:schemeClr val="bg1"/>
            </a:solidFill>
          </a:ln>
        </p:spPr>
        <p:txBody>
          <a:bodyPr anchor="ctr"/>
          <a:lstStyle>
            <a:lvl1pPr marL="0" indent="0" algn="ctr">
              <a:buNone/>
              <a:defRPr sz="2400" baseline="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dirty="0"/>
              <a:t>Your Picture Here</a:t>
            </a:r>
            <a:endParaRPr lang="ko-KR" altLang="en-US" dirty="0"/>
          </a:p>
        </p:txBody>
      </p:sp>
      <p:sp>
        <p:nvSpPr>
          <p:cNvPr id="11" name="Picture Placeholder 2">
            <a:extLst>
              <a:ext uri="{FF2B5EF4-FFF2-40B4-BE49-F238E27FC236}">
                <a16:creationId xmlns:a16="http://schemas.microsoft.com/office/drawing/2014/main" id="{2772F0E5-A2EC-496F-8E85-DEC3D7C321E8}"/>
              </a:ext>
            </a:extLst>
          </p:cNvPr>
          <p:cNvSpPr>
            <a:spLocks noGrp="1"/>
          </p:cNvSpPr>
          <p:nvPr>
            <p:ph type="pic" idx="15" hasCustomPrompt="1"/>
          </p:nvPr>
        </p:nvSpPr>
        <p:spPr>
          <a:xfrm>
            <a:off x="12902598" y="3869578"/>
            <a:ext cx="3960000" cy="3960000"/>
          </a:xfrm>
          <a:prstGeom prst="ellipse">
            <a:avLst/>
          </a:prstGeom>
          <a:solidFill>
            <a:schemeClr val="bg1">
              <a:lumMod val="95000"/>
            </a:schemeClr>
          </a:solidFill>
          <a:ln w="95250">
            <a:solidFill>
              <a:schemeClr val="bg1"/>
            </a:solidFill>
          </a:ln>
        </p:spPr>
        <p:txBody>
          <a:bodyPr anchor="ctr"/>
          <a:lstStyle>
            <a:lvl1pPr marL="0" indent="0" algn="ctr">
              <a:buNone/>
              <a:defRPr sz="2400" baseline="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dirty="0"/>
              <a:t>Your Picture Here</a:t>
            </a:r>
            <a:endParaRPr lang="ko-KR" altLang="en-US" dirty="0"/>
          </a:p>
        </p:txBody>
      </p:sp>
      <p:sp>
        <p:nvSpPr>
          <p:cNvPr id="12" name="Picture Placeholder 2">
            <a:extLst>
              <a:ext uri="{FF2B5EF4-FFF2-40B4-BE49-F238E27FC236}">
                <a16:creationId xmlns:a16="http://schemas.microsoft.com/office/drawing/2014/main" id="{FAD6B35D-DDEA-43CF-B236-13E05868FF41}"/>
              </a:ext>
            </a:extLst>
          </p:cNvPr>
          <p:cNvSpPr>
            <a:spLocks noGrp="1"/>
          </p:cNvSpPr>
          <p:nvPr>
            <p:ph type="pic" idx="16" hasCustomPrompt="1"/>
          </p:nvPr>
        </p:nvSpPr>
        <p:spPr>
          <a:xfrm>
            <a:off x="18280686" y="3869578"/>
            <a:ext cx="3960000" cy="3960000"/>
          </a:xfrm>
          <a:prstGeom prst="ellipse">
            <a:avLst/>
          </a:prstGeom>
          <a:solidFill>
            <a:schemeClr val="bg1">
              <a:lumMod val="95000"/>
            </a:schemeClr>
          </a:solidFill>
          <a:ln w="95250">
            <a:solidFill>
              <a:schemeClr val="bg1"/>
            </a:solidFill>
          </a:ln>
        </p:spPr>
        <p:txBody>
          <a:bodyPr anchor="ctr"/>
          <a:lstStyle>
            <a:lvl1pPr marL="0" indent="0" algn="ctr">
              <a:buNone/>
              <a:defRPr sz="2400" baseline="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dirty="0"/>
              <a:t>Your Picture Here</a:t>
            </a:r>
            <a:endParaRPr lang="ko-KR" altLang="en-US" dirty="0"/>
          </a:p>
        </p:txBody>
      </p:sp>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dirty="0"/>
              <a:t>Our Team LAYOUT</a:t>
            </a:r>
          </a:p>
        </p:txBody>
      </p:sp>
    </p:spTree>
    <p:extLst>
      <p:ext uri="{BB962C8B-B14F-4D97-AF65-F5344CB8AC3E}">
        <p14:creationId xmlns:p14="http://schemas.microsoft.com/office/powerpoint/2010/main" val="34829914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8_Contents slide layout">
    <p:spTree>
      <p:nvGrpSpPr>
        <p:cNvPr id="1" name=""/>
        <p:cNvGrpSpPr/>
        <p:nvPr/>
      </p:nvGrpSpPr>
      <p:grpSpPr>
        <a:xfrm>
          <a:off x="0" y="0"/>
          <a:ext cx="0" cy="0"/>
          <a:chOff x="0" y="0"/>
          <a:chExt cx="0" cy="0"/>
        </a:xfrm>
      </p:grpSpPr>
      <p:sp>
        <p:nvSpPr>
          <p:cNvPr id="3" name="그림 개체 틀 4">
            <a:extLst>
              <a:ext uri="{FF2B5EF4-FFF2-40B4-BE49-F238E27FC236}">
                <a16:creationId xmlns:a16="http://schemas.microsoft.com/office/drawing/2014/main" id="{78365DAA-91AD-4697-ADE8-3F9A839BE698}"/>
              </a:ext>
            </a:extLst>
          </p:cNvPr>
          <p:cNvSpPr>
            <a:spLocks noGrp="1"/>
          </p:cNvSpPr>
          <p:nvPr>
            <p:ph type="pic" idx="16" hasCustomPrompt="1"/>
          </p:nvPr>
        </p:nvSpPr>
        <p:spPr>
          <a:xfrm>
            <a:off x="0" y="0"/>
            <a:ext cx="24384000" cy="8938900"/>
          </a:xfrm>
          <a:prstGeom prst="rect">
            <a:avLst/>
          </a:prstGeom>
          <a:solidFill>
            <a:schemeClr val="bg1">
              <a:lumMod val="95000"/>
            </a:schemeClr>
          </a:solidFill>
        </p:spPr>
        <p:txBody>
          <a:bodyPr wrap="square" anchor="ctr">
            <a:noAutofit/>
          </a:bodyPr>
          <a:lstStyle>
            <a:lvl1pPr marL="0" indent="0" algn="ctr">
              <a:buNone/>
              <a:defRPr sz="2400">
                <a:latin typeface="Arial" pitchFamily="34" charset="0"/>
                <a:cs typeface="Arial" pitchFamily="34" charset="0"/>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7891000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38134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7_Images &amp; Contents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E22A51-FB04-4FB6-8A9D-AE05811C1438}"/>
              </a:ext>
            </a:extLst>
          </p:cNvPr>
          <p:cNvSpPr/>
          <p:nvPr userDrawn="1"/>
        </p:nvSpPr>
        <p:spPr>
          <a:xfrm>
            <a:off x="721217" y="607455"/>
            <a:ext cx="11041486" cy="125010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icture Placeholder 2"/>
          <p:cNvSpPr>
            <a:spLocks noGrp="1"/>
          </p:cNvSpPr>
          <p:nvPr>
            <p:ph type="pic" idx="16" hasCustomPrompt="1"/>
          </p:nvPr>
        </p:nvSpPr>
        <p:spPr>
          <a:xfrm>
            <a:off x="1098999" y="1047483"/>
            <a:ext cx="7418230" cy="11711190"/>
          </a:xfrm>
          <a:prstGeom prst="rect">
            <a:avLst/>
          </a:prstGeom>
          <a:solidFill>
            <a:schemeClr val="bg1">
              <a:lumMod val="95000"/>
            </a:schemeClr>
          </a:solidFill>
        </p:spPr>
        <p:txBody>
          <a:bodyPr anchor="ctr"/>
          <a:lstStyle>
            <a:lvl1pPr marL="0" indent="0" algn="ctr">
              <a:buNone/>
              <a:defRPr sz="2400">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dirty="0"/>
              <a:t>Your Picture Here</a:t>
            </a:r>
            <a:endParaRPr lang="ko-KR" altLang="en-US" dirty="0"/>
          </a:p>
        </p:txBody>
      </p:sp>
    </p:spTree>
    <p:extLst>
      <p:ext uri="{BB962C8B-B14F-4D97-AF65-F5344CB8AC3E}">
        <p14:creationId xmlns:p14="http://schemas.microsoft.com/office/powerpoint/2010/main" val="23485466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11836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9_Images &amp; Contents Layout">
    <p:spTree>
      <p:nvGrpSpPr>
        <p:cNvPr id="1" name=""/>
        <p:cNvGrpSpPr/>
        <p:nvPr/>
      </p:nvGrpSpPr>
      <p:grpSpPr>
        <a:xfrm>
          <a:off x="0" y="0"/>
          <a:ext cx="0" cy="0"/>
          <a:chOff x="0" y="0"/>
          <a:chExt cx="0" cy="0"/>
        </a:xfrm>
      </p:grpSpPr>
      <p:sp>
        <p:nvSpPr>
          <p:cNvPr id="13" name="Picture Placeholder 12"/>
          <p:cNvSpPr>
            <a:spLocks noGrp="1"/>
          </p:cNvSpPr>
          <p:nvPr>
            <p:ph type="pic" sz="quarter" idx="10" hasCustomPrompt="1"/>
          </p:nvPr>
        </p:nvSpPr>
        <p:spPr>
          <a:xfrm>
            <a:off x="5571266" y="3417750"/>
            <a:ext cx="13249940" cy="5652000"/>
          </a:xfrm>
          <a:prstGeom prst="rect">
            <a:avLst/>
          </a:prstGeom>
          <a:solidFill>
            <a:schemeClr val="bg1">
              <a:lumMod val="95000"/>
            </a:schemeClr>
          </a:solidFill>
        </p:spPr>
        <p:txBody>
          <a:bodyPr tIns="720000" anchor="ct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2400">
                <a:latin typeface="+mn-lt"/>
                <a:cs typeface="Arial" pitchFamily="34" charset="0"/>
              </a:defRPr>
            </a:lvl1pPr>
          </a:lstStyle>
          <a:p>
            <a:r>
              <a:rPr lang="en-US" altLang="ko-KR" dirty="0"/>
              <a:t>Insert Your Image</a:t>
            </a:r>
            <a:endParaRPr lang="ko-KR" altLang="en-US" dirty="0"/>
          </a:p>
          <a:p>
            <a:endParaRPr lang="ko-KR" altLang="en-US" dirty="0"/>
          </a:p>
        </p:txBody>
      </p:sp>
      <p:sp>
        <p:nvSpPr>
          <p:cNvPr id="9" name="Text Placeholder 9">
            <a:extLst>
              <a:ext uri="{FF2B5EF4-FFF2-40B4-BE49-F238E27FC236}">
                <a16:creationId xmlns:a16="http://schemas.microsoft.com/office/drawing/2014/main" id="{3C1360C2-C865-4284-B68D-EF12177F2CB2}"/>
              </a:ext>
            </a:extLst>
          </p:cNvPr>
          <p:cNvSpPr>
            <a:spLocks noGrp="1"/>
          </p:cNvSpPr>
          <p:nvPr>
            <p:ph type="body" sz="quarter" idx="11" hasCustomPrompt="1"/>
          </p:nvPr>
        </p:nvSpPr>
        <p:spPr>
          <a:xfrm>
            <a:off x="1093062" y="639444"/>
            <a:ext cx="22197876" cy="1318628"/>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843878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445624" y="2895600"/>
            <a:ext cx="12039600" cy="2286000"/>
          </a:xfrm>
        </p:spPr>
        <p:txBody>
          <a:bodyPr anchor="b">
            <a:normAutofit/>
          </a:bodyPr>
          <a:lstStyle>
            <a:lvl1pPr algn="l">
              <a:defRPr sz="5600" b="0"/>
            </a:lvl1pPr>
          </a:lstStyle>
          <a:p>
            <a:r>
              <a:rPr lang="pt-BR"/>
              <a:t>Clique para editar o título Mestre</a:t>
            </a:r>
            <a:endParaRPr lang="en-US"/>
          </a:p>
        </p:txBody>
      </p:sp>
      <p:sp>
        <p:nvSpPr>
          <p:cNvPr id="14" name="Picture Placeholder 2"/>
          <p:cNvSpPr>
            <a:spLocks noGrp="1" noChangeAspect="1"/>
          </p:cNvSpPr>
          <p:nvPr>
            <p:ph type="pic" idx="1"/>
          </p:nvPr>
        </p:nvSpPr>
        <p:spPr>
          <a:xfrm>
            <a:off x="1978024" y="1828800"/>
            <a:ext cx="6561948" cy="9144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pt-BR"/>
              <a:t>Clique no ícone para adicionar uma imagem</a:t>
            </a:r>
            <a:endParaRPr lang="en-US"/>
          </a:p>
        </p:txBody>
      </p:sp>
      <p:sp>
        <p:nvSpPr>
          <p:cNvPr id="4" name="Text Placeholder 3"/>
          <p:cNvSpPr>
            <a:spLocks noGrp="1"/>
          </p:cNvSpPr>
          <p:nvPr>
            <p:ph type="body" sz="half" idx="2"/>
          </p:nvPr>
        </p:nvSpPr>
        <p:spPr>
          <a:xfrm>
            <a:off x="9445624" y="5554133"/>
            <a:ext cx="12042776" cy="4097866"/>
          </a:xfrm>
        </p:spPr>
        <p:txBody>
          <a:bodyPr anchor="t">
            <a:normAutofit/>
          </a:bodyPr>
          <a:lstStyle>
            <a:lvl1pPr marL="0" indent="0">
              <a:buNone/>
              <a:defRPr sz="36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40762014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5720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4AAAE75F-6FC9-48C0-B6D8-62CD689D8230}"/>
              </a:ext>
            </a:extLst>
          </p:cNvPr>
          <p:cNvGrpSpPr/>
          <p:nvPr userDrawn="1"/>
        </p:nvGrpSpPr>
        <p:grpSpPr>
          <a:xfrm>
            <a:off x="9875699" y="2449812"/>
            <a:ext cx="13354050" cy="7837076"/>
            <a:chOff x="2687161" y="3731096"/>
            <a:chExt cx="5158677" cy="3027467"/>
          </a:xfrm>
        </p:grpSpPr>
        <p:sp>
          <p:nvSpPr>
            <p:cNvPr id="46" name="Freeform: Shape 45">
              <a:extLst>
                <a:ext uri="{FF2B5EF4-FFF2-40B4-BE49-F238E27FC236}">
                  <a16:creationId xmlns:a16="http://schemas.microsoft.com/office/drawing/2014/main" id="{E0147052-EF70-48E8-81B2-B9B6506B3277}"/>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solidFill>
              <a:srgbClr val="D9D9D9"/>
            </a:solidFill>
            <a:ln w="3104" cap="flat">
              <a:noFill/>
              <a:prstDash val="solid"/>
              <a:miter/>
            </a:ln>
          </p:spPr>
          <p:txBody>
            <a:bodyPr rtlCol="0" anchor="ctr"/>
            <a:lstStyle/>
            <a:p>
              <a:endParaRPr lang="en-US" sz="3600"/>
            </a:p>
          </p:txBody>
        </p:sp>
        <p:sp>
          <p:nvSpPr>
            <p:cNvPr id="47" name="Freeform: Shape 46">
              <a:extLst>
                <a:ext uri="{FF2B5EF4-FFF2-40B4-BE49-F238E27FC236}">
                  <a16:creationId xmlns:a16="http://schemas.microsoft.com/office/drawing/2014/main" id="{8AA36116-4B90-466E-BC41-A80D3C624D23}"/>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solidFill>
              <a:srgbClr val="D9D9D9"/>
            </a:solidFill>
            <a:ln w="3104" cap="flat">
              <a:noFill/>
              <a:prstDash val="solid"/>
              <a:miter/>
            </a:ln>
          </p:spPr>
          <p:txBody>
            <a:bodyPr rtlCol="0" anchor="ctr"/>
            <a:lstStyle/>
            <a:p>
              <a:endParaRPr lang="en-US" sz="3600"/>
            </a:p>
          </p:txBody>
        </p:sp>
        <p:sp>
          <p:nvSpPr>
            <p:cNvPr id="48" name="Freeform: Shape 47">
              <a:extLst>
                <a:ext uri="{FF2B5EF4-FFF2-40B4-BE49-F238E27FC236}">
                  <a16:creationId xmlns:a16="http://schemas.microsoft.com/office/drawing/2014/main" id="{8C45A0A7-608F-4326-A177-00A4EF37BDF5}"/>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solidFill>
              <a:srgbClr val="D9D9D9"/>
            </a:solidFill>
            <a:ln w="3104" cap="flat">
              <a:noFill/>
              <a:prstDash val="solid"/>
              <a:miter/>
            </a:ln>
          </p:spPr>
          <p:txBody>
            <a:bodyPr rtlCol="0" anchor="ctr"/>
            <a:lstStyle/>
            <a:p>
              <a:endParaRPr lang="en-US" sz="3600"/>
            </a:p>
          </p:txBody>
        </p:sp>
        <p:sp>
          <p:nvSpPr>
            <p:cNvPr id="49" name="Freeform: Shape 48">
              <a:extLst>
                <a:ext uri="{FF2B5EF4-FFF2-40B4-BE49-F238E27FC236}">
                  <a16:creationId xmlns:a16="http://schemas.microsoft.com/office/drawing/2014/main" id="{9C9D6B88-FC4D-4DC6-8B3E-A8F25206BB45}"/>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solidFill>
              <a:srgbClr val="D9D9D9"/>
            </a:solidFill>
            <a:ln w="3104" cap="flat">
              <a:noFill/>
              <a:prstDash val="solid"/>
              <a:miter/>
            </a:ln>
          </p:spPr>
          <p:txBody>
            <a:bodyPr rtlCol="0" anchor="ctr"/>
            <a:lstStyle/>
            <a:p>
              <a:endParaRPr lang="en-US" sz="3600"/>
            </a:p>
          </p:txBody>
        </p:sp>
        <p:sp>
          <p:nvSpPr>
            <p:cNvPr id="50" name="Freeform: Shape 49">
              <a:extLst>
                <a:ext uri="{FF2B5EF4-FFF2-40B4-BE49-F238E27FC236}">
                  <a16:creationId xmlns:a16="http://schemas.microsoft.com/office/drawing/2014/main" id="{71333533-5AF9-4029-8621-1CEC5FF3EAD9}"/>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solidFill>
              <a:srgbClr val="D9D9D9"/>
            </a:solidFill>
            <a:ln w="3104" cap="flat">
              <a:noFill/>
              <a:prstDash val="solid"/>
              <a:miter/>
            </a:ln>
          </p:spPr>
          <p:txBody>
            <a:bodyPr rtlCol="0" anchor="ctr"/>
            <a:lstStyle/>
            <a:p>
              <a:endParaRPr lang="en-US" sz="3600"/>
            </a:p>
          </p:txBody>
        </p:sp>
        <p:sp>
          <p:nvSpPr>
            <p:cNvPr id="51" name="Freeform: Shape 50">
              <a:extLst>
                <a:ext uri="{FF2B5EF4-FFF2-40B4-BE49-F238E27FC236}">
                  <a16:creationId xmlns:a16="http://schemas.microsoft.com/office/drawing/2014/main" id="{4AAB1119-582D-4AFC-95E6-A9978399D8FF}"/>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solidFill>
              <a:srgbClr val="D9D9D9"/>
            </a:solidFill>
            <a:ln w="3104" cap="flat">
              <a:noFill/>
              <a:prstDash val="solid"/>
              <a:miter/>
            </a:ln>
          </p:spPr>
          <p:txBody>
            <a:bodyPr rtlCol="0" anchor="ctr"/>
            <a:lstStyle/>
            <a:p>
              <a:endParaRPr lang="en-US" sz="3600"/>
            </a:p>
          </p:txBody>
        </p:sp>
        <p:sp>
          <p:nvSpPr>
            <p:cNvPr id="52" name="Freeform: Shape 51">
              <a:extLst>
                <a:ext uri="{FF2B5EF4-FFF2-40B4-BE49-F238E27FC236}">
                  <a16:creationId xmlns:a16="http://schemas.microsoft.com/office/drawing/2014/main" id="{D76063F7-BA1A-42FA-8315-460E42B81E73}"/>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solidFill>
              <a:srgbClr val="D9D9D9"/>
            </a:solidFill>
            <a:ln w="3104" cap="flat">
              <a:noFill/>
              <a:prstDash val="solid"/>
              <a:miter/>
            </a:ln>
          </p:spPr>
          <p:txBody>
            <a:bodyPr rtlCol="0" anchor="ctr"/>
            <a:lstStyle/>
            <a:p>
              <a:endParaRPr lang="en-US" sz="3600"/>
            </a:p>
          </p:txBody>
        </p:sp>
        <p:sp>
          <p:nvSpPr>
            <p:cNvPr id="53" name="Freeform: Shape 52">
              <a:extLst>
                <a:ext uri="{FF2B5EF4-FFF2-40B4-BE49-F238E27FC236}">
                  <a16:creationId xmlns:a16="http://schemas.microsoft.com/office/drawing/2014/main" id="{90C62481-BF63-4688-89EF-1F3AA807CAFD}"/>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solidFill>
              <a:srgbClr val="D9D9D9"/>
            </a:solidFill>
            <a:ln w="3104" cap="flat">
              <a:noFill/>
              <a:prstDash val="solid"/>
              <a:miter/>
            </a:ln>
          </p:spPr>
          <p:txBody>
            <a:bodyPr rtlCol="0" anchor="ctr"/>
            <a:lstStyle/>
            <a:p>
              <a:endParaRPr lang="en-US" sz="3600"/>
            </a:p>
          </p:txBody>
        </p:sp>
        <p:sp>
          <p:nvSpPr>
            <p:cNvPr id="54" name="Freeform: Shape 53">
              <a:extLst>
                <a:ext uri="{FF2B5EF4-FFF2-40B4-BE49-F238E27FC236}">
                  <a16:creationId xmlns:a16="http://schemas.microsoft.com/office/drawing/2014/main" id="{4C44C9A9-140C-4E41-A97B-8DD9E5F9F313}"/>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solidFill>
              <a:srgbClr val="D9D9D9"/>
            </a:solidFill>
            <a:ln w="3104" cap="flat">
              <a:noFill/>
              <a:prstDash val="solid"/>
              <a:miter/>
            </a:ln>
          </p:spPr>
          <p:txBody>
            <a:bodyPr rtlCol="0" anchor="ctr"/>
            <a:lstStyle/>
            <a:p>
              <a:endParaRPr lang="en-US" sz="3600"/>
            </a:p>
          </p:txBody>
        </p:sp>
        <p:sp>
          <p:nvSpPr>
            <p:cNvPr id="55" name="Freeform: Shape 54">
              <a:extLst>
                <a:ext uri="{FF2B5EF4-FFF2-40B4-BE49-F238E27FC236}">
                  <a16:creationId xmlns:a16="http://schemas.microsoft.com/office/drawing/2014/main" id="{DCBC2F03-C939-4C8C-8DD2-9516A3EB7542}"/>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solidFill>
              <a:srgbClr val="D9D9D9"/>
            </a:solidFill>
            <a:ln w="3104" cap="flat">
              <a:noFill/>
              <a:prstDash val="solid"/>
              <a:miter/>
            </a:ln>
          </p:spPr>
          <p:txBody>
            <a:bodyPr rtlCol="0" anchor="ctr"/>
            <a:lstStyle/>
            <a:p>
              <a:endParaRPr lang="en-US" sz="3600"/>
            </a:p>
          </p:txBody>
        </p:sp>
        <p:sp>
          <p:nvSpPr>
            <p:cNvPr id="56" name="Freeform: Shape 55">
              <a:extLst>
                <a:ext uri="{FF2B5EF4-FFF2-40B4-BE49-F238E27FC236}">
                  <a16:creationId xmlns:a16="http://schemas.microsoft.com/office/drawing/2014/main" id="{90ED5BD5-30F1-4AFB-A000-574204E2CAFE}"/>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solidFill>
              <a:srgbClr val="D9D9D9"/>
            </a:solidFill>
            <a:ln w="3104" cap="flat">
              <a:noFill/>
              <a:prstDash val="solid"/>
              <a:miter/>
            </a:ln>
          </p:spPr>
          <p:txBody>
            <a:bodyPr rtlCol="0" anchor="ctr"/>
            <a:lstStyle/>
            <a:p>
              <a:endParaRPr lang="en-US" sz="3600"/>
            </a:p>
          </p:txBody>
        </p:sp>
        <p:sp>
          <p:nvSpPr>
            <p:cNvPr id="57" name="Freeform: Shape 56">
              <a:extLst>
                <a:ext uri="{FF2B5EF4-FFF2-40B4-BE49-F238E27FC236}">
                  <a16:creationId xmlns:a16="http://schemas.microsoft.com/office/drawing/2014/main" id="{A402BA5F-3B96-4E96-9ED4-E10F3DAA8EC7}"/>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solidFill>
              <a:srgbClr val="D9D9D9"/>
            </a:solidFill>
            <a:ln w="3104" cap="flat">
              <a:noFill/>
              <a:prstDash val="solid"/>
              <a:miter/>
            </a:ln>
          </p:spPr>
          <p:txBody>
            <a:bodyPr rtlCol="0" anchor="ctr"/>
            <a:lstStyle/>
            <a:p>
              <a:endParaRPr lang="en-US" sz="3600"/>
            </a:p>
          </p:txBody>
        </p:sp>
        <p:sp>
          <p:nvSpPr>
            <p:cNvPr id="58" name="Freeform: Shape 57">
              <a:extLst>
                <a:ext uri="{FF2B5EF4-FFF2-40B4-BE49-F238E27FC236}">
                  <a16:creationId xmlns:a16="http://schemas.microsoft.com/office/drawing/2014/main" id="{EA62331C-A0A3-45C1-A2E6-056BE66F584A}"/>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solidFill>
              <a:srgbClr val="D9D9D9"/>
            </a:solidFill>
            <a:ln w="3104" cap="flat">
              <a:noFill/>
              <a:prstDash val="solid"/>
              <a:miter/>
            </a:ln>
          </p:spPr>
          <p:txBody>
            <a:bodyPr rtlCol="0" anchor="ctr"/>
            <a:lstStyle/>
            <a:p>
              <a:endParaRPr lang="en-US" sz="3600"/>
            </a:p>
          </p:txBody>
        </p:sp>
        <p:sp>
          <p:nvSpPr>
            <p:cNvPr id="59" name="Freeform: Shape 58">
              <a:extLst>
                <a:ext uri="{FF2B5EF4-FFF2-40B4-BE49-F238E27FC236}">
                  <a16:creationId xmlns:a16="http://schemas.microsoft.com/office/drawing/2014/main" id="{6176F4B9-42E5-42EC-B257-B3CA6C118B7A}"/>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solidFill>
              <a:srgbClr val="D9D9D9"/>
            </a:solidFill>
            <a:ln w="3104" cap="flat">
              <a:noFill/>
              <a:prstDash val="solid"/>
              <a:miter/>
            </a:ln>
          </p:spPr>
          <p:txBody>
            <a:bodyPr rtlCol="0" anchor="ctr"/>
            <a:lstStyle/>
            <a:p>
              <a:endParaRPr lang="en-US" sz="3600"/>
            </a:p>
          </p:txBody>
        </p:sp>
        <p:sp>
          <p:nvSpPr>
            <p:cNvPr id="60" name="Freeform: Shape 59">
              <a:extLst>
                <a:ext uri="{FF2B5EF4-FFF2-40B4-BE49-F238E27FC236}">
                  <a16:creationId xmlns:a16="http://schemas.microsoft.com/office/drawing/2014/main" id="{62B1D522-2350-4FC7-974A-F302F7E6EDAF}"/>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solidFill>
              <a:srgbClr val="D9D9D9"/>
            </a:solidFill>
            <a:ln w="3104" cap="flat">
              <a:noFill/>
              <a:prstDash val="solid"/>
              <a:miter/>
            </a:ln>
          </p:spPr>
          <p:txBody>
            <a:bodyPr rtlCol="0" anchor="ctr"/>
            <a:lstStyle/>
            <a:p>
              <a:endParaRPr lang="en-US" sz="3600"/>
            </a:p>
          </p:txBody>
        </p:sp>
        <p:sp>
          <p:nvSpPr>
            <p:cNvPr id="61" name="Freeform: Shape 60">
              <a:extLst>
                <a:ext uri="{FF2B5EF4-FFF2-40B4-BE49-F238E27FC236}">
                  <a16:creationId xmlns:a16="http://schemas.microsoft.com/office/drawing/2014/main" id="{26A15764-5789-4865-85B3-79EB2072642F}"/>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solidFill>
              <a:srgbClr val="D9D9D9"/>
            </a:solidFill>
            <a:ln w="3104" cap="flat">
              <a:noFill/>
              <a:prstDash val="solid"/>
              <a:miter/>
            </a:ln>
          </p:spPr>
          <p:txBody>
            <a:bodyPr rtlCol="0" anchor="ctr"/>
            <a:lstStyle/>
            <a:p>
              <a:endParaRPr lang="en-US" sz="3600"/>
            </a:p>
          </p:txBody>
        </p:sp>
        <p:sp>
          <p:nvSpPr>
            <p:cNvPr id="62" name="Freeform: Shape 61">
              <a:extLst>
                <a:ext uri="{FF2B5EF4-FFF2-40B4-BE49-F238E27FC236}">
                  <a16:creationId xmlns:a16="http://schemas.microsoft.com/office/drawing/2014/main" id="{060AE50C-90B4-45F6-96FD-B98F6A9187BD}"/>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solidFill>
              <a:srgbClr val="D9D9D9"/>
            </a:solidFill>
            <a:ln w="3104" cap="flat">
              <a:noFill/>
              <a:prstDash val="solid"/>
              <a:miter/>
            </a:ln>
          </p:spPr>
          <p:txBody>
            <a:bodyPr rtlCol="0" anchor="ctr"/>
            <a:lstStyle/>
            <a:p>
              <a:endParaRPr lang="en-US" sz="3600"/>
            </a:p>
          </p:txBody>
        </p:sp>
        <p:sp>
          <p:nvSpPr>
            <p:cNvPr id="63" name="Freeform: Shape 62">
              <a:extLst>
                <a:ext uri="{FF2B5EF4-FFF2-40B4-BE49-F238E27FC236}">
                  <a16:creationId xmlns:a16="http://schemas.microsoft.com/office/drawing/2014/main" id="{90DE1E37-2637-44B1-A158-B760FA0F8DE0}"/>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solidFill>
              <a:srgbClr val="D9D9D9"/>
            </a:solidFill>
            <a:ln w="3104" cap="flat">
              <a:noFill/>
              <a:prstDash val="solid"/>
              <a:miter/>
            </a:ln>
          </p:spPr>
          <p:txBody>
            <a:bodyPr rtlCol="0" anchor="ctr"/>
            <a:lstStyle/>
            <a:p>
              <a:endParaRPr lang="en-US" sz="3600"/>
            </a:p>
          </p:txBody>
        </p:sp>
        <p:sp>
          <p:nvSpPr>
            <p:cNvPr id="64" name="Freeform: Shape 63">
              <a:extLst>
                <a:ext uri="{FF2B5EF4-FFF2-40B4-BE49-F238E27FC236}">
                  <a16:creationId xmlns:a16="http://schemas.microsoft.com/office/drawing/2014/main" id="{299A9608-91DF-411C-939F-503839B93DC4}"/>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solidFill>
              <a:srgbClr val="D9D9D9"/>
            </a:solidFill>
            <a:ln w="3104" cap="flat">
              <a:noFill/>
              <a:prstDash val="solid"/>
              <a:miter/>
            </a:ln>
          </p:spPr>
          <p:txBody>
            <a:bodyPr rtlCol="0" anchor="ctr"/>
            <a:lstStyle/>
            <a:p>
              <a:endParaRPr lang="en-US" sz="3600"/>
            </a:p>
          </p:txBody>
        </p:sp>
        <p:sp>
          <p:nvSpPr>
            <p:cNvPr id="65" name="Freeform: Shape 64">
              <a:extLst>
                <a:ext uri="{FF2B5EF4-FFF2-40B4-BE49-F238E27FC236}">
                  <a16:creationId xmlns:a16="http://schemas.microsoft.com/office/drawing/2014/main" id="{4A24DD44-7E9B-40E4-9623-79E46D226429}"/>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solidFill>
              <a:srgbClr val="D9D9D9"/>
            </a:solidFill>
            <a:ln w="3104" cap="flat">
              <a:noFill/>
              <a:prstDash val="solid"/>
              <a:miter/>
            </a:ln>
          </p:spPr>
          <p:txBody>
            <a:bodyPr rtlCol="0" anchor="ctr"/>
            <a:lstStyle/>
            <a:p>
              <a:endParaRPr lang="en-US" sz="3600"/>
            </a:p>
          </p:txBody>
        </p:sp>
        <p:sp>
          <p:nvSpPr>
            <p:cNvPr id="66" name="Freeform: Shape 65">
              <a:extLst>
                <a:ext uri="{FF2B5EF4-FFF2-40B4-BE49-F238E27FC236}">
                  <a16:creationId xmlns:a16="http://schemas.microsoft.com/office/drawing/2014/main" id="{A1B91912-C9A9-4B38-9360-E23F174BF965}"/>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solidFill>
              <a:srgbClr val="D9D9D9"/>
            </a:solidFill>
            <a:ln w="3104" cap="flat">
              <a:noFill/>
              <a:prstDash val="solid"/>
              <a:miter/>
            </a:ln>
          </p:spPr>
          <p:txBody>
            <a:bodyPr rtlCol="0" anchor="ctr"/>
            <a:lstStyle/>
            <a:p>
              <a:endParaRPr lang="en-US" sz="3600"/>
            </a:p>
          </p:txBody>
        </p:sp>
        <p:sp>
          <p:nvSpPr>
            <p:cNvPr id="67" name="Freeform: Shape 66">
              <a:extLst>
                <a:ext uri="{FF2B5EF4-FFF2-40B4-BE49-F238E27FC236}">
                  <a16:creationId xmlns:a16="http://schemas.microsoft.com/office/drawing/2014/main" id="{B9D2353D-E912-43DF-84FE-977F8A4B0A8B}"/>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solidFill>
              <a:srgbClr val="D9D9D9"/>
            </a:solidFill>
            <a:ln w="3104" cap="flat">
              <a:noFill/>
              <a:prstDash val="solid"/>
              <a:miter/>
            </a:ln>
          </p:spPr>
          <p:txBody>
            <a:bodyPr rtlCol="0" anchor="ctr"/>
            <a:lstStyle/>
            <a:p>
              <a:endParaRPr lang="en-US" sz="3600"/>
            </a:p>
          </p:txBody>
        </p:sp>
        <p:sp>
          <p:nvSpPr>
            <p:cNvPr id="68" name="Freeform: Shape 67">
              <a:extLst>
                <a:ext uri="{FF2B5EF4-FFF2-40B4-BE49-F238E27FC236}">
                  <a16:creationId xmlns:a16="http://schemas.microsoft.com/office/drawing/2014/main" id="{1C5C3E2F-4FC4-4376-A536-A0270267EBEB}"/>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solidFill>
              <a:srgbClr val="D9D9D9"/>
            </a:solidFill>
            <a:ln w="3104" cap="flat">
              <a:noFill/>
              <a:prstDash val="solid"/>
              <a:miter/>
            </a:ln>
          </p:spPr>
          <p:txBody>
            <a:bodyPr rtlCol="0" anchor="ctr"/>
            <a:lstStyle/>
            <a:p>
              <a:endParaRPr lang="en-US" sz="3600"/>
            </a:p>
          </p:txBody>
        </p:sp>
        <p:sp>
          <p:nvSpPr>
            <p:cNvPr id="69" name="Freeform: Shape 68">
              <a:extLst>
                <a:ext uri="{FF2B5EF4-FFF2-40B4-BE49-F238E27FC236}">
                  <a16:creationId xmlns:a16="http://schemas.microsoft.com/office/drawing/2014/main" id="{2C1C5190-8E19-4741-9218-8EA2AD81366C}"/>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solidFill>
              <a:srgbClr val="D9D9D9"/>
            </a:solidFill>
            <a:ln w="3104" cap="flat">
              <a:noFill/>
              <a:prstDash val="solid"/>
              <a:miter/>
            </a:ln>
          </p:spPr>
          <p:txBody>
            <a:bodyPr rtlCol="0" anchor="ctr"/>
            <a:lstStyle/>
            <a:p>
              <a:endParaRPr lang="en-US" sz="3600"/>
            </a:p>
          </p:txBody>
        </p:sp>
        <p:sp>
          <p:nvSpPr>
            <p:cNvPr id="70" name="Freeform: Shape 69">
              <a:extLst>
                <a:ext uri="{FF2B5EF4-FFF2-40B4-BE49-F238E27FC236}">
                  <a16:creationId xmlns:a16="http://schemas.microsoft.com/office/drawing/2014/main" id="{E6F4B535-09D5-4BA6-B7A9-6565DD9DB34C}"/>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solidFill>
              <a:srgbClr val="D9D9D9"/>
            </a:solidFill>
            <a:ln w="3104" cap="flat">
              <a:noFill/>
              <a:prstDash val="solid"/>
              <a:miter/>
            </a:ln>
          </p:spPr>
          <p:txBody>
            <a:bodyPr rtlCol="0" anchor="ctr"/>
            <a:lstStyle/>
            <a:p>
              <a:endParaRPr lang="en-US" sz="3600"/>
            </a:p>
          </p:txBody>
        </p:sp>
        <p:sp>
          <p:nvSpPr>
            <p:cNvPr id="71" name="Freeform: Shape 70">
              <a:extLst>
                <a:ext uri="{FF2B5EF4-FFF2-40B4-BE49-F238E27FC236}">
                  <a16:creationId xmlns:a16="http://schemas.microsoft.com/office/drawing/2014/main" id="{C80C1E79-9F8E-4234-87AA-62045306DED0}"/>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solidFill>
              <a:srgbClr val="D9D9D9"/>
            </a:solidFill>
            <a:ln w="3104" cap="flat">
              <a:noFill/>
              <a:prstDash val="solid"/>
              <a:miter/>
            </a:ln>
          </p:spPr>
          <p:txBody>
            <a:bodyPr rtlCol="0" anchor="ctr"/>
            <a:lstStyle/>
            <a:p>
              <a:endParaRPr lang="en-US" sz="3600"/>
            </a:p>
          </p:txBody>
        </p:sp>
        <p:sp>
          <p:nvSpPr>
            <p:cNvPr id="72" name="Freeform: Shape 71">
              <a:extLst>
                <a:ext uri="{FF2B5EF4-FFF2-40B4-BE49-F238E27FC236}">
                  <a16:creationId xmlns:a16="http://schemas.microsoft.com/office/drawing/2014/main" id="{F5978FA8-EFF0-4C92-A9F8-65CE24AE0F8B}"/>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solidFill>
              <a:srgbClr val="D9D9D9"/>
            </a:solidFill>
            <a:ln w="3104" cap="flat">
              <a:noFill/>
              <a:prstDash val="solid"/>
              <a:miter/>
            </a:ln>
          </p:spPr>
          <p:txBody>
            <a:bodyPr rtlCol="0" anchor="ctr"/>
            <a:lstStyle/>
            <a:p>
              <a:endParaRPr lang="en-US" sz="3600"/>
            </a:p>
          </p:txBody>
        </p:sp>
        <p:sp>
          <p:nvSpPr>
            <p:cNvPr id="73" name="Freeform: Shape 72">
              <a:extLst>
                <a:ext uri="{FF2B5EF4-FFF2-40B4-BE49-F238E27FC236}">
                  <a16:creationId xmlns:a16="http://schemas.microsoft.com/office/drawing/2014/main" id="{B2EED947-2296-40D6-ACBE-2D135BD3B9D1}"/>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solidFill>
              <a:srgbClr val="D9D9D9"/>
            </a:solidFill>
            <a:ln w="3104" cap="flat">
              <a:noFill/>
              <a:prstDash val="solid"/>
              <a:miter/>
            </a:ln>
          </p:spPr>
          <p:txBody>
            <a:bodyPr rtlCol="0" anchor="ctr"/>
            <a:lstStyle/>
            <a:p>
              <a:endParaRPr lang="en-US" sz="3600"/>
            </a:p>
          </p:txBody>
        </p:sp>
        <p:sp>
          <p:nvSpPr>
            <p:cNvPr id="74" name="Freeform: Shape 73">
              <a:extLst>
                <a:ext uri="{FF2B5EF4-FFF2-40B4-BE49-F238E27FC236}">
                  <a16:creationId xmlns:a16="http://schemas.microsoft.com/office/drawing/2014/main" id="{E65D71E5-1833-48F7-B304-EC38CD46BE00}"/>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solidFill>
              <a:srgbClr val="D9D9D9"/>
            </a:solidFill>
            <a:ln w="3104" cap="flat">
              <a:noFill/>
              <a:prstDash val="solid"/>
              <a:miter/>
            </a:ln>
          </p:spPr>
          <p:txBody>
            <a:bodyPr rtlCol="0" anchor="ctr"/>
            <a:lstStyle/>
            <a:p>
              <a:endParaRPr lang="en-US" sz="3600"/>
            </a:p>
          </p:txBody>
        </p:sp>
        <p:sp>
          <p:nvSpPr>
            <p:cNvPr id="75" name="Freeform: Shape 74">
              <a:extLst>
                <a:ext uri="{FF2B5EF4-FFF2-40B4-BE49-F238E27FC236}">
                  <a16:creationId xmlns:a16="http://schemas.microsoft.com/office/drawing/2014/main" id="{8325C402-646F-4DBE-9052-61CBF6F1615A}"/>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solidFill>
              <a:srgbClr val="D9D9D9"/>
            </a:solidFill>
            <a:ln w="3104" cap="flat">
              <a:noFill/>
              <a:prstDash val="solid"/>
              <a:miter/>
            </a:ln>
          </p:spPr>
          <p:txBody>
            <a:bodyPr rtlCol="0" anchor="ctr"/>
            <a:lstStyle/>
            <a:p>
              <a:endParaRPr lang="en-US" sz="3600"/>
            </a:p>
          </p:txBody>
        </p:sp>
        <p:sp>
          <p:nvSpPr>
            <p:cNvPr id="76" name="Freeform: Shape 75">
              <a:extLst>
                <a:ext uri="{FF2B5EF4-FFF2-40B4-BE49-F238E27FC236}">
                  <a16:creationId xmlns:a16="http://schemas.microsoft.com/office/drawing/2014/main" id="{8A84B37E-C929-4DA6-9EF7-2572B3D1D03F}"/>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solidFill>
              <a:srgbClr val="D9D9D9"/>
            </a:solidFill>
            <a:ln w="3104" cap="flat">
              <a:noFill/>
              <a:prstDash val="solid"/>
              <a:miter/>
            </a:ln>
          </p:spPr>
          <p:txBody>
            <a:bodyPr rtlCol="0" anchor="ctr"/>
            <a:lstStyle/>
            <a:p>
              <a:endParaRPr lang="en-US" sz="3600"/>
            </a:p>
          </p:txBody>
        </p:sp>
        <p:sp>
          <p:nvSpPr>
            <p:cNvPr id="77" name="Freeform: Shape 76">
              <a:extLst>
                <a:ext uri="{FF2B5EF4-FFF2-40B4-BE49-F238E27FC236}">
                  <a16:creationId xmlns:a16="http://schemas.microsoft.com/office/drawing/2014/main" id="{C4409CF5-45C5-43A6-8F90-CBFB958B73FD}"/>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solidFill>
              <a:srgbClr val="D9D9D9"/>
            </a:solidFill>
            <a:ln w="3104" cap="flat">
              <a:noFill/>
              <a:prstDash val="solid"/>
              <a:miter/>
            </a:ln>
          </p:spPr>
          <p:txBody>
            <a:bodyPr rtlCol="0" anchor="ctr"/>
            <a:lstStyle/>
            <a:p>
              <a:endParaRPr lang="en-US" sz="3600"/>
            </a:p>
          </p:txBody>
        </p:sp>
        <p:sp>
          <p:nvSpPr>
            <p:cNvPr id="78" name="Freeform: Shape 77">
              <a:extLst>
                <a:ext uri="{FF2B5EF4-FFF2-40B4-BE49-F238E27FC236}">
                  <a16:creationId xmlns:a16="http://schemas.microsoft.com/office/drawing/2014/main" id="{39078671-C2EF-47B0-9443-D9CEE6DE257E}"/>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solidFill>
              <a:srgbClr val="D9D9D9"/>
            </a:solidFill>
            <a:ln w="3104" cap="flat">
              <a:noFill/>
              <a:prstDash val="solid"/>
              <a:miter/>
            </a:ln>
          </p:spPr>
          <p:txBody>
            <a:bodyPr rtlCol="0" anchor="ctr"/>
            <a:lstStyle/>
            <a:p>
              <a:endParaRPr lang="en-US" sz="3600"/>
            </a:p>
          </p:txBody>
        </p:sp>
        <p:sp>
          <p:nvSpPr>
            <p:cNvPr id="79" name="Freeform: Shape 78">
              <a:extLst>
                <a:ext uri="{FF2B5EF4-FFF2-40B4-BE49-F238E27FC236}">
                  <a16:creationId xmlns:a16="http://schemas.microsoft.com/office/drawing/2014/main" id="{573080CA-6534-4800-8AAB-D37288CBFAE6}"/>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solidFill>
              <a:srgbClr val="D9D9D9"/>
            </a:solidFill>
            <a:ln w="3104" cap="flat">
              <a:noFill/>
              <a:prstDash val="solid"/>
              <a:miter/>
            </a:ln>
          </p:spPr>
          <p:txBody>
            <a:bodyPr rtlCol="0" anchor="ctr"/>
            <a:lstStyle/>
            <a:p>
              <a:endParaRPr lang="en-US" sz="3600"/>
            </a:p>
          </p:txBody>
        </p:sp>
        <p:sp>
          <p:nvSpPr>
            <p:cNvPr id="80" name="Freeform: Shape 79">
              <a:extLst>
                <a:ext uri="{FF2B5EF4-FFF2-40B4-BE49-F238E27FC236}">
                  <a16:creationId xmlns:a16="http://schemas.microsoft.com/office/drawing/2014/main" id="{8A28290C-0DCC-41E1-9820-9EDF7CD2B24A}"/>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solidFill>
              <a:srgbClr val="D9D9D9"/>
            </a:solidFill>
            <a:ln w="3104" cap="flat">
              <a:noFill/>
              <a:prstDash val="solid"/>
              <a:miter/>
            </a:ln>
          </p:spPr>
          <p:txBody>
            <a:bodyPr rtlCol="0" anchor="ctr"/>
            <a:lstStyle/>
            <a:p>
              <a:endParaRPr lang="en-US" sz="3600"/>
            </a:p>
          </p:txBody>
        </p:sp>
        <p:sp>
          <p:nvSpPr>
            <p:cNvPr id="81" name="Freeform: Shape 80">
              <a:extLst>
                <a:ext uri="{FF2B5EF4-FFF2-40B4-BE49-F238E27FC236}">
                  <a16:creationId xmlns:a16="http://schemas.microsoft.com/office/drawing/2014/main" id="{5357F412-6F57-46E2-A288-E3971F4B3FA5}"/>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solidFill>
              <a:srgbClr val="D9D9D9"/>
            </a:solidFill>
            <a:ln w="3104" cap="flat">
              <a:noFill/>
              <a:prstDash val="solid"/>
              <a:miter/>
            </a:ln>
          </p:spPr>
          <p:txBody>
            <a:bodyPr rtlCol="0" anchor="ctr"/>
            <a:lstStyle/>
            <a:p>
              <a:endParaRPr lang="en-US" sz="3600"/>
            </a:p>
          </p:txBody>
        </p:sp>
        <p:sp>
          <p:nvSpPr>
            <p:cNvPr id="82" name="Freeform: Shape 81">
              <a:extLst>
                <a:ext uri="{FF2B5EF4-FFF2-40B4-BE49-F238E27FC236}">
                  <a16:creationId xmlns:a16="http://schemas.microsoft.com/office/drawing/2014/main" id="{A7E83490-74CC-4CCC-A702-5D9B8697FFD0}"/>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solidFill>
              <a:srgbClr val="D9D9D9"/>
            </a:solidFill>
            <a:ln w="3104" cap="flat">
              <a:noFill/>
              <a:prstDash val="solid"/>
              <a:miter/>
            </a:ln>
          </p:spPr>
          <p:txBody>
            <a:bodyPr rtlCol="0" anchor="ctr"/>
            <a:lstStyle/>
            <a:p>
              <a:endParaRPr lang="en-US" sz="3600"/>
            </a:p>
          </p:txBody>
        </p:sp>
        <p:sp>
          <p:nvSpPr>
            <p:cNvPr id="83" name="Freeform: Shape 82">
              <a:extLst>
                <a:ext uri="{FF2B5EF4-FFF2-40B4-BE49-F238E27FC236}">
                  <a16:creationId xmlns:a16="http://schemas.microsoft.com/office/drawing/2014/main" id="{6EC14EA6-F30E-40B1-948A-CAE8D2E40A0B}"/>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solidFill>
              <a:srgbClr val="D9D9D9"/>
            </a:solidFill>
            <a:ln w="3104" cap="flat">
              <a:noFill/>
              <a:prstDash val="solid"/>
              <a:miter/>
            </a:ln>
          </p:spPr>
          <p:txBody>
            <a:bodyPr rtlCol="0" anchor="ctr"/>
            <a:lstStyle/>
            <a:p>
              <a:endParaRPr lang="en-US" sz="3600"/>
            </a:p>
          </p:txBody>
        </p:sp>
        <p:sp>
          <p:nvSpPr>
            <p:cNvPr id="84" name="Freeform: Shape 83">
              <a:extLst>
                <a:ext uri="{FF2B5EF4-FFF2-40B4-BE49-F238E27FC236}">
                  <a16:creationId xmlns:a16="http://schemas.microsoft.com/office/drawing/2014/main" id="{03142E5A-751B-4EE1-B727-0FD82A2A50AC}"/>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solidFill>
              <a:srgbClr val="D9D9D9"/>
            </a:solidFill>
            <a:ln w="3104" cap="flat">
              <a:noFill/>
              <a:prstDash val="solid"/>
              <a:miter/>
            </a:ln>
          </p:spPr>
          <p:txBody>
            <a:bodyPr rtlCol="0" anchor="ctr"/>
            <a:lstStyle/>
            <a:p>
              <a:endParaRPr lang="en-US" sz="3600"/>
            </a:p>
          </p:txBody>
        </p:sp>
        <p:sp>
          <p:nvSpPr>
            <p:cNvPr id="85" name="Freeform: Shape 84">
              <a:extLst>
                <a:ext uri="{FF2B5EF4-FFF2-40B4-BE49-F238E27FC236}">
                  <a16:creationId xmlns:a16="http://schemas.microsoft.com/office/drawing/2014/main" id="{32547E94-FC80-4A15-8D41-D84A638658CC}"/>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solidFill>
              <a:srgbClr val="D9D9D9"/>
            </a:solidFill>
            <a:ln w="3104" cap="flat">
              <a:noFill/>
              <a:prstDash val="solid"/>
              <a:miter/>
            </a:ln>
          </p:spPr>
          <p:txBody>
            <a:bodyPr rtlCol="0" anchor="ctr"/>
            <a:lstStyle/>
            <a:p>
              <a:endParaRPr lang="en-US" sz="3600"/>
            </a:p>
          </p:txBody>
        </p:sp>
        <p:sp>
          <p:nvSpPr>
            <p:cNvPr id="86" name="Freeform: Shape 85">
              <a:extLst>
                <a:ext uri="{FF2B5EF4-FFF2-40B4-BE49-F238E27FC236}">
                  <a16:creationId xmlns:a16="http://schemas.microsoft.com/office/drawing/2014/main" id="{DB40F61E-E550-477A-93E8-8F384872413E}"/>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solidFill>
              <a:srgbClr val="D9D9D9"/>
            </a:solidFill>
            <a:ln w="3104" cap="flat">
              <a:noFill/>
              <a:prstDash val="solid"/>
              <a:miter/>
            </a:ln>
          </p:spPr>
          <p:txBody>
            <a:bodyPr rtlCol="0" anchor="ctr"/>
            <a:lstStyle/>
            <a:p>
              <a:endParaRPr lang="en-US" sz="3600"/>
            </a:p>
          </p:txBody>
        </p:sp>
        <p:sp>
          <p:nvSpPr>
            <p:cNvPr id="87" name="Freeform: Shape 86">
              <a:extLst>
                <a:ext uri="{FF2B5EF4-FFF2-40B4-BE49-F238E27FC236}">
                  <a16:creationId xmlns:a16="http://schemas.microsoft.com/office/drawing/2014/main" id="{8596BB1D-C8B5-4BDC-AF49-97F68C38318C}"/>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solidFill>
              <a:srgbClr val="D9D9D9"/>
            </a:solidFill>
            <a:ln w="3104" cap="flat">
              <a:noFill/>
              <a:prstDash val="solid"/>
              <a:miter/>
            </a:ln>
          </p:spPr>
          <p:txBody>
            <a:bodyPr rtlCol="0" anchor="ctr"/>
            <a:lstStyle/>
            <a:p>
              <a:endParaRPr lang="en-US" sz="3600"/>
            </a:p>
          </p:txBody>
        </p:sp>
        <p:sp>
          <p:nvSpPr>
            <p:cNvPr id="88" name="Freeform: Shape 87">
              <a:extLst>
                <a:ext uri="{FF2B5EF4-FFF2-40B4-BE49-F238E27FC236}">
                  <a16:creationId xmlns:a16="http://schemas.microsoft.com/office/drawing/2014/main" id="{48A94B36-B009-4B22-B965-542220372CC4}"/>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solidFill>
              <a:srgbClr val="D9D9D9"/>
            </a:solidFill>
            <a:ln w="3104" cap="flat">
              <a:noFill/>
              <a:prstDash val="solid"/>
              <a:miter/>
            </a:ln>
          </p:spPr>
          <p:txBody>
            <a:bodyPr rtlCol="0" anchor="ctr"/>
            <a:lstStyle/>
            <a:p>
              <a:endParaRPr lang="en-US" sz="3600"/>
            </a:p>
          </p:txBody>
        </p:sp>
        <p:sp>
          <p:nvSpPr>
            <p:cNvPr id="89" name="Freeform: Shape 88">
              <a:extLst>
                <a:ext uri="{FF2B5EF4-FFF2-40B4-BE49-F238E27FC236}">
                  <a16:creationId xmlns:a16="http://schemas.microsoft.com/office/drawing/2014/main" id="{BA2AD673-4AB8-40DD-B05F-30DA55D8C132}"/>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solidFill>
              <a:srgbClr val="D9D9D9"/>
            </a:solidFill>
            <a:ln w="3104" cap="flat">
              <a:noFill/>
              <a:prstDash val="solid"/>
              <a:miter/>
            </a:ln>
          </p:spPr>
          <p:txBody>
            <a:bodyPr rtlCol="0" anchor="ctr"/>
            <a:lstStyle/>
            <a:p>
              <a:endParaRPr lang="en-US" sz="3600"/>
            </a:p>
          </p:txBody>
        </p:sp>
        <p:sp>
          <p:nvSpPr>
            <p:cNvPr id="90" name="Freeform: Shape 89">
              <a:extLst>
                <a:ext uri="{FF2B5EF4-FFF2-40B4-BE49-F238E27FC236}">
                  <a16:creationId xmlns:a16="http://schemas.microsoft.com/office/drawing/2014/main" id="{4CDF1709-E9B4-44DB-889A-4749D1E161EF}"/>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solidFill>
              <a:srgbClr val="D9D9D9"/>
            </a:solidFill>
            <a:ln w="3104" cap="flat">
              <a:noFill/>
              <a:prstDash val="solid"/>
              <a:miter/>
            </a:ln>
          </p:spPr>
          <p:txBody>
            <a:bodyPr rtlCol="0" anchor="ctr"/>
            <a:lstStyle/>
            <a:p>
              <a:endParaRPr lang="en-US" sz="3600"/>
            </a:p>
          </p:txBody>
        </p:sp>
        <p:sp>
          <p:nvSpPr>
            <p:cNvPr id="91" name="Freeform: Shape 90">
              <a:extLst>
                <a:ext uri="{FF2B5EF4-FFF2-40B4-BE49-F238E27FC236}">
                  <a16:creationId xmlns:a16="http://schemas.microsoft.com/office/drawing/2014/main" id="{7850DD95-4865-4318-859A-90AB78AEA32A}"/>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solidFill>
              <a:srgbClr val="D9D9D9"/>
            </a:solidFill>
            <a:ln w="3104" cap="flat">
              <a:noFill/>
              <a:prstDash val="solid"/>
              <a:miter/>
            </a:ln>
          </p:spPr>
          <p:txBody>
            <a:bodyPr rtlCol="0" anchor="ctr"/>
            <a:lstStyle/>
            <a:p>
              <a:endParaRPr lang="en-US" sz="3600"/>
            </a:p>
          </p:txBody>
        </p:sp>
        <p:sp>
          <p:nvSpPr>
            <p:cNvPr id="92" name="Freeform: Shape 91">
              <a:extLst>
                <a:ext uri="{FF2B5EF4-FFF2-40B4-BE49-F238E27FC236}">
                  <a16:creationId xmlns:a16="http://schemas.microsoft.com/office/drawing/2014/main" id="{75055EE8-9EA3-4B1C-ACD2-7D7AD8417EE9}"/>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solidFill>
              <a:srgbClr val="D9D9D9"/>
            </a:solidFill>
            <a:ln w="3104" cap="flat">
              <a:noFill/>
              <a:prstDash val="solid"/>
              <a:miter/>
            </a:ln>
          </p:spPr>
          <p:txBody>
            <a:bodyPr rtlCol="0" anchor="ctr"/>
            <a:lstStyle/>
            <a:p>
              <a:endParaRPr lang="en-US" sz="3600"/>
            </a:p>
          </p:txBody>
        </p:sp>
        <p:sp>
          <p:nvSpPr>
            <p:cNvPr id="93" name="Freeform: Shape 92">
              <a:extLst>
                <a:ext uri="{FF2B5EF4-FFF2-40B4-BE49-F238E27FC236}">
                  <a16:creationId xmlns:a16="http://schemas.microsoft.com/office/drawing/2014/main" id="{DC587838-5A74-4BB7-A362-78A66F1F90CA}"/>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solidFill>
              <a:srgbClr val="D9D9D9"/>
            </a:solidFill>
            <a:ln w="3104" cap="flat">
              <a:noFill/>
              <a:prstDash val="solid"/>
              <a:miter/>
            </a:ln>
          </p:spPr>
          <p:txBody>
            <a:bodyPr rtlCol="0" anchor="ctr"/>
            <a:lstStyle/>
            <a:p>
              <a:endParaRPr lang="en-US" sz="3600"/>
            </a:p>
          </p:txBody>
        </p:sp>
        <p:sp>
          <p:nvSpPr>
            <p:cNvPr id="94" name="Freeform: Shape 93">
              <a:extLst>
                <a:ext uri="{FF2B5EF4-FFF2-40B4-BE49-F238E27FC236}">
                  <a16:creationId xmlns:a16="http://schemas.microsoft.com/office/drawing/2014/main" id="{33566CF7-098A-4B39-893D-F15412091365}"/>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solidFill>
              <a:srgbClr val="D9D9D9"/>
            </a:solidFill>
            <a:ln w="3104" cap="flat">
              <a:noFill/>
              <a:prstDash val="solid"/>
              <a:miter/>
            </a:ln>
          </p:spPr>
          <p:txBody>
            <a:bodyPr rtlCol="0" anchor="ctr"/>
            <a:lstStyle/>
            <a:p>
              <a:endParaRPr lang="en-US" sz="3600"/>
            </a:p>
          </p:txBody>
        </p:sp>
        <p:sp>
          <p:nvSpPr>
            <p:cNvPr id="95" name="Freeform: Shape 94">
              <a:extLst>
                <a:ext uri="{FF2B5EF4-FFF2-40B4-BE49-F238E27FC236}">
                  <a16:creationId xmlns:a16="http://schemas.microsoft.com/office/drawing/2014/main" id="{3F6CD78D-389A-45ED-B335-68F88E141CDD}"/>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solidFill>
              <a:srgbClr val="D9D9D9"/>
            </a:solidFill>
            <a:ln w="3104" cap="flat">
              <a:noFill/>
              <a:prstDash val="solid"/>
              <a:miter/>
            </a:ln>
          </p:spPr>
          <p:txBody>
            <a:bodyPr rtlCol="0" anchor="ctr"/>
            <a:lstStyle/>
            <a:p>
              <a:endParaRPr lang="en-US" sz="3600"/>
            </a:p>
          </p:txBody>
        </p:sp>
        <p:sp>
          <p:nvSpPr>
            <p:cNvPr id="96" name="Freeform: Shape 95">
              <a:extLst>
                <a:ext uri="{FF2B5EF4-FFF2-40B4-BE49-F238E27FC236}">
                  <a16:creationId xmlns:a16="http://schemas.microsoft.com/office/drawing/2014/main" id="{6A79B03A-5A52-428D-99AF-513EECD00D0F}"/>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solidFill>
              <a:srgbClr val="D9D9D9"/>
            </a:solidFill>
            <a:ln w="3104" cap="flat">
              <a:noFill/>
              <a:prstDash val="solid"/>
              <a:miter/>
            </a:ln>
          </p:spPr>
          <p:txBody>
            <a:bodyPr rtlCol="0" anchor="ctr"/>
            <a:lstStyle/>
            <a:p>
              <a:endParaRPr lang="en-US" sz="3600"/>
            </a:p>
          </p:txBody>
        </p:sp>
        <p:sp>
          <p:nvSpPr>
            <p:cNvPr id="97" name="Freeform: Shape 96">
              <a:extLst>
                <a:ext uri="{FF2B5EF4-FFF2-40B4-BE49-F238E27FC236}">
                  <a16:creationId xmlns:a16="http://schemas.microsoft.com/office/drawing/2014/main" id="{7D647AFE-47EE-4102-ACFC-135729120891}"/>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solidFill>
              <a:srgbClr val="D9D9D9"/>
            </a:solidFill>
            <a:ln w="3104" cap="flat">
              <a:noFill/>
              <a:prstDash val="solid"/>
              <a:miter/>
            </a:ln>
          </p:spPr>
          <p:txBody>
            <a:bodyPr rtlCol="0" anchor="ctr"/>
            <a:lstStyle/>
            <a:p>
              <a:endParaRPr lang="en-US" sz="3600"/>
            </a:p>
          </p:txBody>
        </p:sp>
        <p:sp>
          <p:nvSpPr>
            <p:cNvPr id="98" name="Freeform: Shape 97">
              <a:extLst>
                <a:ext uri="{FF2B5EF4-FFF2-40B4-BE49-F238E27FC236}">
                  <a16:creationId xmlns:a16="http://schemas.microsoft.com/office/drawing/2014/main" id="{19260090-EC09-41F7-AC80-B5FDDD0F0352}"/>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solidFill>
              <a:srgbClr val="D9D9D9"/>
            </a:solidFill>
            <a:ln w="3104" cap="flat">
              <a:noFill/>
              <a:prstDash val="solid"/>
              <a:miter/>
            </a:ln>
          </p:spPr>
          <p:txBody>
            <a:bodyPr rtlCol="0" anchor="ctr"/>
            <a:lstStyle/>
            <a:p>
              <a:endParaRPr lang="en-US" sz="3600"/>
            </a:p>
          </p:txBody>
        </p:sp>
        <p:sp>
          <p:nvSpPr>
            <p:cNvPr id="99" name="Freeform: Shape 98">
              <a:extLst>
                <a:ext uri="{FF2B5EF4-FFF2-40B4-BE49-F238E27FC236}">
                  <a16:creationId xmlns:a16="http://schemas.microsoft.com/office/drawing/2014/main" id="{62B2454D-6FD9-411F-9261-CC96E1796ACF}"/>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solidFill>
              <a:srgbClr val="D9D9D9"/>
            </a:solidFill>
            <a:ln w="3104" cap="flat">
              <a:noFill/>
              <a:prstDash val="solid"/>
              <a:miter/>
            </a:ln>
          </p:spPr>
          <p:txBody>
            <a:bodyPr rtlCol="0" anchor="ctr"/>
            <a:lstStyle/>
            <a:p>
              <a:endParaRPr lang="en-US" sz="3600"/>
            </a:p>
          </p:txBody>
        </p:sp>
        <p:sp>
          <p:nvSpPr>
            <p:cNvPr id="100" name="Freeform: Shape 99">
              <a:extLst>
                <a:ext uri="{FF2B5EF4-FFF2-40B4-BE49-F238E27FC236}">
                  <a16:creationId xmlns:a16="http://schemas.microsoft.com/office/drawing/2014/main" id="{12CAFC02-4F6D-4CD9-8784-E8D7563C4D63}"/>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solidFill>
              <a:srgbClr val="D9D9D9"/>
            </a:solidFill>
            <a:ln w="3104" cap="flat">
              <a:noFill/>
              <a:prstDash val="solid"/>
              <a:miter/>
            </a:ln>
          </p:spPr>
          <p:txBody>
            <a:bodyPr rtlCol="0" anchor="ctr"/>
            <a:lstStyle/>
            <a:p>
              <a:endParaRPr lang="en-US" sz="3600"/>
            </a:p>
          </p:txBody>
        </p:sp>
        <p:sp>
          <p:nvSpPr>
            <p:cNvPr id="101" name="Freeform: Shape 100">
              <a:extLst>
                <a:ext uri="{FF2B5EF4-FFF2-40B4-BE49-F238E27FC236}">
                  <a16:creationId xmlns:a16="http://schemas.microsoft.com/office/drawing/2014/main" id="{08E4FA31-8C05-443F-AA4E-F414817E0611}"/>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solidFill>
              <a:srgbClr val="D9D9D9"/>
            </a:solidFill>
            <a:ln w="3104" cap="flat">
              <a:noFill/>
              <a:prstDash val="solid"/>
              <a:miter/>
            </a:ln>
          </p:spPr>
          <p:txBody>
            <a:bodyPr rtlCol="0" anchor="ctr"/>
            <a:lstStyle/>
            <a:p>
              <a:endParaRPr lang="en-US" sz="3600"/>
            </a:p>
          </p:txBody>
        </p:sp>
        <p:sp>
          <p:nvSpPr>
            <p:cNvPr id="102" name="Freeform: Shape 101">
              <a:extLst>
                <a:ext uri="{FF2B5EF4-FFF2-40B4-BE49-F238E27FC236}">
                  <a16:creationId xmlns:a16="http://schemas.microsoft.com/office/drawing/2014/main" id="{93E58613-F77B-4E14-9853-8FAA5CB9BF89}"/>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solidFill>
              <a:srgbClr val="D9D9D9"/>
            </a:solidFill>
            <a:ln w="3104" cap="flat">
              <a:noFill/>
              <a:prstDash val="solid"/>
              <a:miter/>
            </a:ln>
          </p:spPr>
          <p:txBody>
            <a:bodyPr rtlCol="0" anchor="ctr"/>
            <a:lstStyle/>
            <a:p>
              <a:endParaRPr lang="en-US" sz="3600"/>
            </a:p>
          </p:txBody>
        </p:sp>
        <p:sp>
          <p:nvSpPr>
            <p:cNvPr id="103" name="Freeform: Shape 102">
              <a:extLst>
                <a:ext uri="{FF2B5EF4-FFF2-40B4-BE49-F238E27FC236}">
                  <a16:creationId xmlns:a16="http://schemas.microsoft.com/office/drawing/2014/main" id="{D834B280-FC6F-49B2-8DAE-773BC418C13F}"/>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solidFill>
              <a:srgbClr val="D9D9D9"/>
            </a:solidFill>
            <a:ln w="3104" cap="flat">
              <a:noFill/>
              <a:prstDash val="solid"/>
              <a:miter/>
            </a:ln>
          </p:spPr>
          <p:txBody>
            <a:bodyPr rtlCol="0" anchor="ctr"/>
            <a:lstStyle/>
            <a:p>
              <a:endParaRPr lang="en-US" sz="3600"/>
            </a:p>
          </p:txBody>
        </p:sp>
        <p:sp>
          <p:nvSpPr>
            <p:cNvPr id="104" name="Freeform: Shape 103">
              <a:extLst>
                <a:ext uri="{FF2B5EF4-FFF2-40B4-BE49-F238E27FC236}">
                  <a16:creationId xmlns:a16="http://schemas.microsoft.com/office/drawing/2014/main" id="{AF653A34-B03C-4FBC-A212-0F0D843E26BF}"/>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solidFill>
              <a:srgbClr val="D9D9D9"/>
            </a:solidFill>
            <a:ln w="3104" cap="flat">
              <a:noFill/>
              <a:prstDash val="solid"/>
              <a:miter/>
            </a:ln>
          </p:spPr>
          <p:txBody>
            <a:bodyPr rtlCol="0" anchor="ctr"/>
            <a:lstStyle/>
            <a:p>
              <a:endParaRPr lang="en-US" sz="3600"/>
            </a:p>
          </p:txBody>
        </p:sp>
        <p:sp>
          <p:nvSpPr>
            <p:cNvPr id="105" name="Freeform: Shape 104">
              <a:extLst>
                <a:ext uri="{FF2B5EF4-FFF2-40B4-BE49-F238E27FC236}">
                  <a16:creationId xmlns:a16="http://schemas.microsoft.com/office/drawing/2014/main" id="{4E12DABE-87EE-43BC-8BF2-EB30A050F1DC}"/>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solidFill>
              <a:srgbClr val="D9D9D9"/>
            </a:solidFill>
            <a:ln w="3104" cap="flat">
              <a:noFill/>
              <a:prstDash val="solid"/>
              <a:miter/>
            </a:ln>
          </p:spPr>
          <p:txBody>
            <a:bodyPr rtlCol="0" anchor="ctr"/>
            <a:lstStyle/>
            <a:p>
              <a:endParaRPr lang="en-US" sz="3600"/>
            </a:p>
          </p:txBody>
        </p:sp>
        <p:sp>
          <p:nvSpPr>
            <p:cNvPr id="106" name="Freeform: Shape 105">
              <a:extLst>
                <a:ext uri="{FF2B5EF4-FFF2-40B4-BE49-F238E27FC236}">
                  <a16:creationId xmlns:a16="http://schemas.microsoft.com/office/drawing/2014/main" id="{2A9AF92B-ECC9-4615-AA69-2B0485E4238E}"/>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solidFill>
              <a:srgbClr val="D9D9D9"/>
            </a:solidFill>
            <a:ln w="3104" cap="flat">
              <a:noFill/>
              <a:prstDash val="solid"/>
              <a:miter/>
            </a:ln>
          </p:spPr>
          <p:txBody>
            <a:bodyPr rtlCol="0" anchor="ctr"/>
            <a:lstStyle/>
            <a:p>
              <a:endParaRPr lang="en-US" sz="3600"/>
            </a:p>
          </p:txBody>
        </p:sp>
        <p:sp>
          <p:nvSpPr>
            <p:cNvPr id="107" name="Freeform: Shape 106">
              <a:extLst>
                <a:ext uri="{FF2B5EF4-FFF2-40B4-BE49-F238E27FC236}">
                  <a16:creationId xmlns:a16="http://schemas.microsoft.com/office/drawing/2014/main" id="{2AFEF01E-589B-4C3F-9DFF-57CD0D41DD7B}"/>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solidFill>
              <a:srgbClr val="D9D9D9"/>
            </a:solidFill>
            <a:ln w="3104" cap="flat">
              <a:noFill/>
              <a:prstDash val="solid"/>
              <a:miter/>
            </a:ln>
          </p:spPr>
          <p:txBody>
            <a:bodyPr rtlCol="0" anchor="ctr"/>
            <a:lstStyle/>
            <a:p>
              <a:endParaRPr lang="en-US" sz="3600"/>
            </a:p>
          </p:txBody>
        </p:sp>
        <p:sp>
          <p:nvSpPr>
            <p:cNvPr id="108" name="Freeform: Shape 107">
              <a:extLst>
                <a:ext uri="{FF2B5EF4-FFF2-40B4-BE49-F238E27FC236}">
                  <a16:creationId xmlns:a16="http://schemas.microsoft.com/office/drawing/2014/main" id="{7B145B9F-814A-46F8-8173-4AEC165DC977}"/>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solidFill>
              <a:srgbClr val="D9D9D9"/>
            </a:solidFill>
            <a:ln w="3104" cap="flat">
              <a:noFill/>
              <a:prstDash val="solid"/>
              <a:miter/>
            </a:ln>
          </p:spPr>
          <p:txBody>
            <a:bodyPr rtlCol="0" anchor="ctr"/>
            <a:lstStyle/>
            <a:p>
              <a:endParaRPr lang="en-US" sz="3600"/>
            </a:p>
          </p:txBody>
        </p:sp>
        <p:sp>
          <p:nvSpPr>
            <p:cNvPr id="109" name="Freeform: Shape 108">
              <a:extLst>
                <a:ext uri="{FF2B5EF4-FFF2-40B4-BE49-F238E27FC236}">
                  <a16:creationId xmlns:a16="http://schemas.microsoft.com/office/drawing/2014/main" id="{5AA5816D-D8B1-41CE-B471-10E312738348}"/>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solidFill>
              <a:srgbClr val="D9D9D9"/>
            </a:solidFill>
            <a:ln w="3104" cap="flat">
              <a:noFill/>
              <a:prstDash val="solid"/>
              <a:miter/>
            </a:ln>
          </p:spPr>
          <p:txBody>
            <a:bodyPr rtlCol="0" anchor="ctr"/>
            <a:lstStyle/>
            <a:p>
              <a:endParaRPr lang="en-US" sz="3600"/>
            </a:p>
          </p:txBody>
        </p:sp>
        <p:sp>
          <p:nvSpPr>
            <p:cNvPr id="110" name="Freeform: Shape 109">
              <a:extLst>
                <a:ext uri="{FF2B5EF4-FFF2-40B4-BE49-F238E27FC236}">
                  <a16:creationId xmlns:a16="http://schemas.microsoft.com/office/drawing/2014/main" id="{70E379ED-FB3D-4E58-B0D6-A71C88D9CE7E}"/>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solidFill>
              <a:srgbClr val="D9D9D9"/>
            </a:solidFill>
            <a:ln w="3104" cap="flat">
              <a:noFill/>
              <a:prstDash val="solid"/>
              <a:miter/>
            </a:ln>
          </p:spPr>
          <p:txBody>
            <a:bodyPr rtlCol="0" anchor="ctr"/>
            <a:lstStyle/>
            <a:p>
              <a:endParaRPr lang="en-US" sz="3600"/>
            </a:p>
          </p:txBody>
        </p:sp>
        <p:sp>
          <p:nvSpPr>
            <p:cNvPr id="111" name="Freeform: Shape 110">
              <a:extLst>
                <a:ext uri="{FF2B5EF4-FFF2-40B4-BE49-F238E27FC236}">
                  <a16:creationId xmlns:a16="http://schemas.microsoft.com/office/drawing/2014/main" id="{5A4A8F73-2632-401F-BB51-23875B64A85C}"/>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solidFill>
              <a:srgbClr val="D9D9D9"/>
            </a:solidFill>
            <a:ln w="3104" cap="flat">
              <a:noFill/>
              <a:prstDash val="solid"/>
              <a:miter/>
            </a:ln>
          </p:spPr>
          <p:txBody>
            <a:bodyPr rtlCol="0" anchor="ctr"/>
            <a:lstStyle/>
            <a:p>
              <a:endParaRPr lang="en-US" sz="3600"/>
            </a:p>
          </p:txBody>
        </p:sp>
        <p:sp>
          <p:nvSpPr>
            <p:cNvPr id="112" name="Freeform: Shape 111">
              <a:extLst>
                <a:ext uri="{FF2B5EF4-FFF2-40B4-BE49-F238E27FC236}">
                  <a16:creationId xmlns:a16="http://schemas.microsoft.com/office/drawing/2014/main" id="{DE40DF7B-DA8E-477C-81FB-2A47A0DA38E4}"/>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solidFill>
              <a:srgbClr val="D9D9D9"/>
            </a:solidFill>
            <a:ln w="3104" cap="flat">
              <a:noFill/>
              <a:prstDash val="solid"/>
              <a:miter/>
            </a:ln>
          </p:spPr>
          <p:txBody>
            <a:bodyPr rtlCol="0" anchor="ctr"/>
            <a:lstStyle/>
            <a:p>
              <a:endParaRPr lang="en-US" sz="3600"/>
            </a:p>
          </p:txBody>
        </p:sp>
        <p:sp>
          <p:nvSpPr>
            <p:cNvPr id="113" name="Freeform: Shape 112">
              <a:extLst>
                <a:ext uri="{FF2B5EF4-FFF2-40B4-BE49-F238E27FC236}">
                  <a16:creationId xmlns:a16="http://schemas.microsoft.com/office/drawing/2014/main" id="{EC5B704E-3993-4578-973C-81FEE70A0E06}"/>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solidFill>
              <a:srgbClr val="D9D9D9"/>
            </a:solidFill>
            <a:ln w="3104" cap="flat">
              <a:noFill/>
              <a:prstDash val="solid"/>
              <a:miter/>
            </a:ln>
          </p:spPr>
          <p:txBody>
            <a:bodyPr rtlCol="0" anchor="ctr"/>
            <a:lstStyle/>
            <a:p>
              <a:endParaRPr lang="en-US" sz="3600"/>
            </a:p>
          </p:txBody>
        </p:sp>
        <p:sp>
          <p:nvSpPr>
            <p:cNvPr id="114" name="Freeform: Shape 113">
              <a:extLst>
                <a:ext uri="{FF2B5EF4-FFF2-40B4-BE49-F238E27FC236}">
                  <a16:creationId xmlns:a16="http://schemas.microsoft.com/office/drawing/2014/main" id="{FB583057-53F5-4EC5-AD2B-4B82A27857E4}"/>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solidFill>
              <a:srgbClr val="D9D9D9"/>
            </a:solidFill>
            <a:ln w="3104" cap="flat">
              <a:noFill/>
              <a:prstDash val="solid"/>
              <a:miter/>
            </a:ln>
          </p:spPr>
          <p:txBody>
            <a:bodyPr rtlCol="0" anchor="ctr"/>
            <a:lstStyle/>
            <a:p>
              <a:endParaRPr lang="en-US" sz="3600"/>
            </a:p>
          </p:txBody>
        </p:sp>
        <p:sp>
          <p:nvSpPr>
            <p:cNvPr id="115" name="Freeform: Shape 114">
              <a:extLst>
                <a:ext uri="{FF2B5EF4-FFF2-40B4-BE49-F238E27FC236}">
                  <a16:creationId xmlns:a16="http://schemas.microsoft.com/office/drawing/2014/main" id="{6998300C-8E6B-4DCE-BB2D-C61EC1813395}"/>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solidFill>
              <a:srgbClr val="D9D9D9"/>
            </a:solidFill>
            <a:ln w="3104" cap="flat">
              <a:noFill/>
              <a:prstDash val="solid"/>
              <a:miter/>
            </a:ln>
          </p:spPr>
          <p:txBody>
            <a:bodyPr rtlCol="0" anchor="ctr"/>
            <a:lstStyle/>
            <a:p>
              <a:endParaRPr lang="en-US" sz="3600"/>
            </a:p>
          </p:txBody>
        </p:sp>
        <p:sp>
          <p:nvSpPr>
            <p:cNvPr id="116" name="Freeform: Shape 115">
              <a:extLst>
                <a:ext uri="{FF2B5EF4-FFF2-40B4-BE49-F238E27FC236}">
                  <a16:creationId xmlns:a16="http://schemas.microsoft.com/office/drawing/2014/main" id="{F3C5EDEB-6A2C-4913-BCD0-3A719B0DCE35}"/>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solidFill>
              <a:srgbClr val="D9D9D9"/>
            </a:solidFill>
            <a:ln w="3104" cap="flat">
              <a:noFill/>
              <a:prstDash val="solid"/>
              <a:miter/>
            </a:ln>
          </p:spPr>
          <p:txBody>
            <a:bodyPr rtlCol="0" anchor="ctr"/>
            <a:lstStyle/>
            <a:p>
              <a:endParaRPr lang="en-US" sz="3600"/>
            </a:p>
          </p:txBody>
        </p:sp>
        <p:sp>
          <p:nvSpPr>
            <p:cNvPr id="117" name="Freeform: Shape 116">
              <a:extLst>
                <a:ext uri="{FF2B5EF4-FFF2-40B4-BE49-F238E27FC236}">
                  <a16:creationId xmlns:a16="http://schemas.microsoft.com/office/drawing/2014/main" id="{6FAB2B53-2E4A-4E9F-B009-4EEE109FEA27}"/>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solidFill>
              <a:srgbClr val="D9D9D9"/>
            </a:solidFill>
            <a:ln w="3104" cap="flat">
              <a:noFill/>
              <a:prstDash val="solid"/>
              <a:miter/>
            </a:ln>
          </p:spPr>
          <p:txBody>
            <a:bodyPr rtlCol="0" anchor="ctr"/>
            <a:lstStyle/>
            <a:p>
              <a:endParaRPr lang="en-US" sz="3600"/>
            </a:p>
          </p:txBody>
        </p:sp>
        <p:sp>
          <p:nvSpPr>
            <p:cNvPr id="118" name="Freeform: Shape 117">
              <a:extLst>
                <a:ext uri="{FF2B5EF4-FFF2-40B4-BE49-F238E27FC236}">
                  <a16:creationId xmlns:a16="http://schemas.microsoft.com/office/drawing/2014/main" id="{1E20B920-B1D5-44A9-ABCE-079DB769D92E}"/>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solidFill>
              <a:srgbClr val="D9D9D9"/>
            </a:solidFill>
            <a:ln w="3104" cap="flat">
              <a:noFill/>
              <a:prstDash val="solid"/>
              <a:miter/>
            </a:ln>
          </p:spPr>
          <p:txBody>
            <a:bodyPr rtlCol="0" anchor="ctr"/>
            <a:lstStyle/>
            <a:p>
              <a:endParaRPr lang="en-US" sz="3600"/>
            </a:p>
          </p:txBody>
        </p:sp>
        <p:sp>
          <p:nvSpPr>
            <p:cNvPr id="119" name="Freeform: Shape 118">
              <a:extLst>
                <a:ext uri="{FF2B5EF4-FFF2-40B4-BE49-F238E27FC236}">
                  <a16:creationId xmlns:a16="http://schemas.microsoft.com/office/drawing/2014/main" id="{F8CE2354-1AC1-4B43-BA4E-A6C7C00D973F}"/>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solidFill>
              <a:srgbClr val="D9D9D9"/>
            </a:solidFill>
            <a:ln w="3104" cap="flat">
              <a:noFill/>
              <a:prstDash val="solid"/>
              <a:miter/>
            </a:ln>
          </p:spPr>
          <p:txBody>
            <a:bodyPr rtlCol="0" anchor="ctr"/>
            <a:lstStyle/>
            <a:p>
              <a:endParaRPr lang="en-US" sz="3600"/>
            </a:p>
          </p:txBody>
        </p:sp>
        <p:sp>
          <p:nvSpPr>
            <p:cNvPr id="120" name="Freeform: Shape 119">
              <a:extLst>
                <a:ext uri="{FF2B5EF4-FFF2-40B4-BE49-F238E27FC236}">
                  <a16:creationId xmlns:a16="http://schemas.microsoft.com/office/drawing/2014/main" id="{8ADC42D3-83A3-4DFD-AB24-304FA2665E2A}"/>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solidFill>
              <a:srgbClr val="D9D9D9"/>
            </a:solidFill>
            <a:ln w="3104" cap="flat">
              <a:noFill/>
              <a:prstDash val="solid"/>
              <a:miter/>
            </a:ln>
          </p:spPr>
          <p:txBody>
            <a:bodyPr rtlCol="0" anchor="ctr"/>
            <a:lstStyle/>
            <a:p>
              <a:endParaRPr lang="en-US" sz="3600"/>
            </a:p>
          </p:txBody>
        </p:sp>
        <p:sp>
          <p:nvSpPr>
            <p:cNvPr id="121" name="Freeform: Shape 120">
              <a:extLst>
                <a:ext uri="{FF2B5EF4-FFF2-40B4-BE49-F238E27FC236}">
                  <a16:creationId xmlns:a16="http://schemas.microsoft.com/office/drawing/2014/main" id="{558EE440-E4DB-4210-8247-7CA2F734F396}"/>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solidFill>
              <a:srgbClr val="D9D9D9"/>
            </a:solidFill>
            <a:ln w="3104" cap="flat">
              <a:noFill/>
              <a:prstDash val="solid"/>
              <a:miter/>
            </a:ln>
          </p:spPr>
          <p:txBody>
            <a:bodyPr rtlCol="0" anchor="ctr"/>
            <a:lstStyle/>
            <a:p>
              <a:endParaRPr lang="en-US" sz="3600"/>
            </a:p>
          </p:txBody>
        </p:sp>
        <p:sp>
          <p:nvSpPr>
            <p:cNvPr id="122" name="Freeform: Shape 121">
              <a:extLst>
                <a:ext uri="{FF2B5EF4-FFF2-40B4-BE49-F238E27FC236}">
                  <a16:creationId xmlns:a16="http://schemas.microsoft.com/office/drawing/2014/main" id="{1861C459-2155-411F-A2CD-A6B7E2805229}"/>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solidFill>
              <a:srgbClr val="D9D9D9"/>
            </a:solidFill>
            <a:ln w="3104" cap="flat">
              <a:noFill/>
              <a:prstDash val="solid"/>
              <a:miter/>
            </a:ln>
          </p:spPr>
          <p:txBody>
            <a:bodyPr rtlCol="0" anchor="ctr"/>
            <a:lstStyle/>
            <a:p>
              <a:endParaRPr lang="en-US" sz="3600"/>
            </a:p>
          </p:txBody>
        </p:sp>
        <p:sp>
          <p:nvSpPr>
            <p:cNvPr id="123" name="Freeform: Shape 122">
              <a:extLst>
                <a:ext uri="{FF2B5EF4-FFF2-40B4-BE49-F238E27FC236}">
                  <a16:creationId xmlns:a16="http://schemas.microsoft.com/office/drawing/2014/main" id="{0634331E-2C1E-4F11-B6E1-0E4987BAD993}"/>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solidFill>
              <a:srgbClr val="D9D9D9"/>
            </a:solidFill>
            <a:ln w="3104" cap="flat">
              <a:noFill/>
              <a:prstDash val="solid"/>
              <a:miter/>
            </a:ln>
          </p:spPr>
          <p:txBody>
            <a:bodyPr rtlCol="0" anchor="ctr"/>
            <a:lstStyle/>
            <a:p>
              <a:endParaRPr lang="en-US" sz="3600"/>
            </a:p>
          </p:txBody>
        </p:sp>
        <p:sp>
          <p:nvSpPr>
            <p:cNvPr id="124" name="Freeform: Shape 123">
              <a:extLst>
                <a:ext uri="{FF2B5EF4-FFF2-40B4-BE49-F238E27FC236}">
                  <a16:creationId xmlns:a16="http://schemas.microsoft.com/office/drawing/2014/main" id="{022A5718-2908-4788-9B03-27507942EB50}"/>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solidFill>
              <a:srgbClr val="D9D9D9"/>
            </a:solidFill>
            <a:ln w="3104" cap="flat">
              <a:noFill/>
              <a:prstDash val="solid"/>
              <a:miter/>
            </a:ln>
          </p:spPr>
          <p:txBody>
            <a:bodyPr rtlCol="0" anchor="ctr"/>
            <a:lstStyle/>
            <a:p>
              <a:endParaRPr lang="en-US" sz="3600"/>
            </a:p>
          </p:txBody>
        </p:sp>
        <p:sp>
          <p:nvSpPr>
            <p:cNvPr id="125" name="Freeform: Shape 124">
              <a:extLst>
                <a:ext uri="{FF2B5EF4-FFF2-40B4-BE49-F238E27FC236}">
                  <a16:creationId xmlns:a16="http://schemas.microsoft.com/office/drawing/2014/main" id="{0C391A60-1679-4279-BBDA-FFCF684DAD2E}"/>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solidFill>
              <a:srgbClr val="D9D9D9"/>
            </a:solidFill>
            <a:ln w="3104" cap="flat">
              <a:noFill/>
              <a:prstDash val="solid"/>
              <a:miter/>
            </a:ln>
          </p:spPr>
          <p:txBody>
            <a:bodyPr rtlCol="0" anchor="ctr"/>
            <a:lstStyle/>
            <a:p>
              <a:endParaRPr lang="en-US" sz="3600"/>
            </a:p>
          </p:txBody>
        </p:sp>
        <p:sp>
          <p:nvSpPr>
            <p:cNvPr id="126" name="Freeform: Shape 125">
              <a:extLst>
                <a:ext uri="{FF2B5EF4-FFF2-40B4-BE49-F238E27FC236}">
                  <a16:creationId xmlns:a16="http://schemas.microsoft.com/office/drawing/2014/main" id="{247D043F-B662-48CD-AF24-A299681E38E9}"/>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solidFill>
              <a:srgbClr val="D9D9D9"/>
            </a:solidFill>
            <a:ln w="3104" cap="flat">
              <a:noFill/>
              <a:prstDash val="solid"/>
              <a:miter/>
            </a:ln>
          </p:spPr>
          <p:txBody>
            <a:bodyPr rtlCol="0" anchor="ctr"/>
            <a:lstStyle/>
            <a:p>
              <a:endParaRPr lang="en-US" sz="3600"/>
            </a:p>
          </p:txBody>
        </p:sp>
        <p:sp>
          <p:nvSpPr>
            <p:cNvPr id="127" name="Freeform: Shape 126">
              <a:extLst>
                <a:ext uri="{FF2B5EF4-FFF2-40B4-BE49-F238E27FC236}">
                  <a16:creationId xmlns:a16="http://schemas.microsoft.com/office/drawing/2014/main" id="{C523420B-864E-45A9-86A3-B2EE15A38631}"/>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solidFill>
              <a:srgbClr val="D9D9D9"/>
            </a:solidFill>
            <a:ln w="3104" cap="flat">
              <a:noFill/>
              <a:prstDash val="solid"/>
              <a:miter/>
            </a:ln>
          </p:spPr>
          <p:txBody>
            <a:bodyPr rtlCol="0" anchor="ctr"/>
            <a:lstStyle/>
            <a:p>
              <a:endParaRPr lang="en-US" sz="3600"/>
            </a:p>
          </p:txBody>
        </p:sp>
        <p:sp>
          <p:nvSpPr>
            <p:cNvPr id="128" name="Freeform: Shape 127">
              <a:extLst>
                <a:ext uri="{FF2B5EF4-FFF2-40B4-BE49-F238E27FC236}">
                  <a16:creationId xmlns:a16="http://schemas.microsoft.com/office/drawing/2014/main" id="{66D51037-3176-4F2E-BCBA-DA13BA6C7498}"/>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solidFill>
              <a:srgbClr val="D9D9D9"/>
            </a:solidFill>
            <a:ln w="3104" cap="flat">
              <a:noFill/>
              <a:prstDash val="solid"/>
              <a:miter/>
            </a:ln>
          </p:spPr>
          <p:txBody>
            <a:bodyPr rtlCol="0" anchor="ctr"/>
            <a:lstStyle/>
            <a:p>
              <a:endParaRPr lang="en-US" sz="3600"/>
            </a:p>
          </p:txBody>
        </p:sp>
        <p:sp>
          <p:nvSpPr>
            <p:cNvPr id="129" name="Freeform: Shape 128">
              <a:extLst>
                <a:ext uri="{FF2B5EF4-FFF2-40B4-BE49-F238E27FC236}">
                  <a16:creationId xmlns:a16="http://schemas.microsoft.com/office/drawing/2014/main" id="{25AC4578-A520-46BB-A005-13B282CC8206}"/>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solidFill>
              <a:srgbClr val="D9D9D9"/>
            </a:solidFill>
            <a:ln w="3104" cap="flat">
              <a:noFill/>
              <a:prstDash val="solid"/>
              <a:miter/>
            </a:ln>
          </p:spPr>
          <p:txBody>
            <a:bodyPr rtlCol="0" anchor="ctr"/>
            <a:lstStyle/>
            <a:p>
              <a:endParaRPr lang="en-US" sz="3600"/>
            </a:p>
          </p:txBody>
        </p:sp>
        <p:sp>
          <p:nvSpPr>
            <p:cNvPr id="130" name="Freeform: Shape 129">
              <a:extLst>
                <a:ext uri="{FF2B5EF4-FFF2-40B4-BE49-F238E27FC236}">
                  <a16:creationId xmlns:a16="http://schemas.microsoft.com/office/drawing/2014/main" id="{D7C15142-431F-4FD9-9D7A-1CE93C8533BD}"/>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solidFill>
              <a:srgbClr val="D9D9D9"/>
            </a:solidFill>
            <a:ln w="3104" cap="flat">
              <a:noFill/>
              <a:prstDash val="solid"/>
              <a:miter/>
            </a:ln>
          </p:spPr>
          <p:txBody>
            <a:bodyPr rtlCol="0" anchor="ctr"/>
            <a:lstStyle/>
            <a:p>
              <a:endParaRPr lang="en-US" sz="3600"/>
            </a:p>
          </p:txBody>
        </p:sp>
        <p:sp>
          <p:nvSpPr>
            <p:cNvPr id="131" name="Freeform: Shape 130">
              <a:extLst>
                <a:ext uri="{FF2B5EF4-FFF2-40B4-BE49-F238E27FC236}">
                  <a16:creationId xmlns:a16="http://schemas.microsoft.com/office/drawing/2014/main" id="{87660645-8742-4A5E-A61C-26CC81B998A5}"/>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noFill/>
            <a:ln w="3104" cap="flat">
              <a:noFill/>
              <a:prstDash val="solid"/>
              <a:miter/>
            </a:ln>
          </p:spPr>
          <p:txBody>
            <a:bodyPr rtlCol="0" anchor="ctr"/>
            <a:lstStyle/>
            <a:p>
              <a:endParaRPr lang="en-US" sz="3600"/>
            </a:p>
          </p:txBody>
        </p:sp>
        <p:sp>
          <p:nvSpPr>
            <p:cNvPr id="132" name="Freeform: Shape 131">
              <a:extLst>
                <a:ext uri="{FF2B5EF4-FFF2-40B4-BE49-F238E27FC236}">
                  <a16:creationId xmlns:a16="http://schemas.microsoft.com/office/drawing/2014/main" id="{531A97EE-41C6-4839-A748-2F4B07ABE9FA}"/>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solidFill>
              <a:srgbClr val="D9D9D9"/>
            </a:solidFill>
            <a:ln w="3104" cap="flat">
              <a:noFill/>
              <a:prstDash val="solid"/>
              <a:miter/>
            </a:ln>
          </p:spPr>
          <p:txBody>
            <a:bodyPr rtlCol="0" anchor="ctr"/>
            <a:lstStyle/>
            <a:p>
              <a:endParaRPr lang="en-US" sz="3600"/>
            </a:p>
          </p:txBody>
        </p:sp>
        <p:sp>
          <p:nvSpPr>
            <p:cNvPr id="133" name="Freeform: Shape 132">
              <a:extLst>
                <a:ext uri="{FF2B5EF4-FFF2-40B4-BE49-F238E27FC236}">
                  <a16:creationId xmlns:a16="http://schemas.microsoft.com/office/drawing/2014/main" id="{C25BA380-C59B-423D-A055-1284FD7ED04C}"/>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solidFill>
              <a:srgbClr val="D9D9D9"/>
            </a:solidFill>
            <a:ln w="3104" cap="flat">
              <a:noFill/>
              <a:prstDash val="solid"/>
              <a:miter/>
            </a:ln>
          </p:spPr>
          <p:txBody>
            <a:bodyPr rtlCol="0" anchor="ctr"/>
            <a:lstStyle/>
            <a:p>
              <a:endParaRPr lang="en-US" sz="3600"/>
            </a:p>
          </p:txBody>
        </p:sp>
        <p:sp>
          <p:nvSpPr>
            <p:cNvPr id="134" name="Freeform: Shape 133">
              <a:extLst>
                <a:ext uri="{FF2B5EF4-FFF2-40B4-BE49-F238E27FC236}">
                  <a16:creationId xmlns:a16="http://schemas.microsoft.com/office/drawing/2014/main" id="{AB6BA54F-9697-4EB4-BD6C-050F713D4441}"/>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solidFill>
              <a:srgbClr val="D9D9D9"/>
            </a:solidFill>
            <a:ln w="3104" cap="flat">
              <a:noFill/>
              <a:prstDash val="solid"/>
              <a:miter/>
            </a:ln>
          </p:spPr>
          <p:txBody>
            <a:bodyPr rtlCol="0" anchor="ctr"/>
            <a:lstStyle/>
            <a:p>
              <a:endParaRPr lang="en-US" sz="3600"/>
            </a:p>
          </p:txBody>
        </p:sp>
        <p:sp>
          <p:nvSpPr>
            <p:cNvPr id="135" name="Freeform: Shape 134">
              <a:extLst>
                <a:ext uri="{FF2B5EF4-FFF2-40B4-BE49-F238E27FC236}">
                  <a16:creationId xmlns:a16="http://schemas.microsoft.com/office/drawing/2014/main" id="{440277C0-D02F-44B9-AF9F-A73EEBE97787}"/>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solidFill>
              <a:srgbClr val="D9D9D9"/>
            </a:solidFill>
            <a:ln w="3104" cap="flat">
              <a:noFill/>
              <a:prstDash val="solid"/>
              <a:miter/>
            </a:ln>
          </p:spPr>
          <p:txBody>
            <a:bodyPr rtlCol="0" anchor="ctr"/>
            <a:lstStyle/>
            <a:p>
              <a:endParaRPr lang="en-US" sz="3600"/>
            </a:p>
          </p:txBody>
        </p:sp>
        <p:sp>
          <p:nvSpPr>
            <p:cNvPr id="136" name="Freeform: Shape 135">
              <a:extLst>
                <a:ext uri="{FF2B5EF4-FFF2-40B4-BE49-F238E27FC236}">
                  <a16:creationId xmlns:a16="http://schemas.microsoft.com/office/drawing/2014/main" id="{A535A445-2A6A-4CFA-9BF5-F4D4962B023D}"/>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solidFill>
              <a:srgbClr val="D9D9D9"/>
            </a:solidFill>
            <a:ln w="3104" cap="flat">
              <a:noFill/>
              <a:prstDash val="solid"/>
              <a:miter/>
            </a:ln>
          </p:spPr>
          <p:txBody>
            <a:bodyPr rtlCol="0" anchor="ctr"/>
            <a:lstStyle/>
            <a:p>
              <a:endParaRPr lang="en-US" sz="3600"/>
            </a:p>
          </p:txBody>
        </p:sp>
        <p:sp>
          <p:nvSpPr>
            <p:cNvPr id="137" name="Freeform: Shape 136">
              <a:extLst>
                <a:ext uri="{FF2B5EF4-FFF2-40B4-BE49-F238E27FC236}">
                  <a16:creationId xmlns:a16="http://schemas.microsoft.com/office/drawing/2014/main" id="{41482939-8B40-41FD-8C88-2D64171F1D88}"/>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solidFill>
              <a:srgbClr val="D9D9D9"/>
            </a:solidFill>
            <a:ln w="3104" cap="flat">
              <a:noFill/>
              <a:prstDash val="solid"/>
              <a:miter/>
            </a:ln>
          </p:spPr>
          <p:txBody>
            <a:bodyPr rtlCol="0" anchor="ctr"/>
            <a:lstStyle/>
            <a:p>
              <a:endParaRPr lang="en-US" sz="3600"/>
            </a:p>
          </p:txBody>
        </p:sp>
        <p:sp>
          <p:nvSpPr>
            <p:cNvPr id="138" name="Freeform: Shape 137">
              <a:extLst>
                <a:ext uri="{FF2B5EF4-FFF2-40B4-BE49-F238E27FC236}">
                  <a16:creationId xmlns:a16="http://schemas.microsoft.com/office/drawing/2014/main" id="{B2048AF5-2CB6-46F5-A0F2-6DCE00294325}"/>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solidFill>
              <a:srgbClr val="D9D9D9"/>
            </a:solidFill>
            <a:ln w="3104" cap="flat">
              <a:noFill/>
              <a:prstDash val="solid"/>
              <a:miter/>
            </a:ln>
          </p:spPr>
          <p:txBody>
            <a:bodyPr rtlCol="0" anchor="ctr"/>
            <a:lstStyle/>
            <a:p>
              <a:endParaRPr lang="en-US" sz="3600"/>
            </a:p>
          </p:txBody>
        </p:sp>
        <p:sp>
          <p:nvSpPr>
            <p:cNvPr id="139" name="Freeform: Shape 138">
              <a:extLst>
                <a:ext uri="{FF2B5EF4-FFF2-40B4-BE49-F238E27FC236}">
                  <a16:creationId xmlns:a16="http://schemas.microsoft.com/office/drawing/2014/main" id="{69296AC2-48D4-4DE4-A0B7-3668840EC092}"/>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solidFill>
              <a:srgbClr val="D9D9D9"/>
            </a:solidFill>
            <a:ln w="3104" cap="flat">
              <a:noFill/>
              <a:prstDash val="solid"/>
              <a:miter/>
            </a:ln>
          </p:spPr>
          <p:txBody>
            <a:bodyPr rtlCol="0" anchor="ctr"/>
            <a:lstStyle/>
            <a:p>
              <a:endParaRPr lang="en-US" sz="3600"/>
            </a:p>
          </p:txBody>
        </p:sp>
        <p:sp>
          <p:nvSpPr>
            <p:cNvPr id="140" name="Freeform: Shape 139">
              <a:extLst>
                <a:ext uri="{FF2B5EF4-FFF2-40B4-BE49-F238E27FC236}">
                  <a16:creationId xmlns:a16="http://schemas.microsoft.com/office/drawing/2014/main" id="{303A5BDC-AFA2-4A92-A1E7-44B80328ED9C}"/>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solidFill>
              <a:srgbClr val="D9D9D9"/>
            </a:solidFill>
            <a:ln w="3104" cap="flat">
              <a:noFill/>
              <a:prstDash val="solid"/>
              <a:miter/>
            </a:ln>
          </p:spPr>
          <p:txBody>
            <a:bodyPr rtlCol="0" anchor="ctr"/>
            <a:lstStyle/>
            <a:p>
              <a:endParaRPr lang="en-US" sz="3600"/>
            </a:p>
          </p:txBody>
        </p:sp>
        <p:sp>
          <p:nvSpPr>
            <p:cNvPr id="141" name="Freeform: Shape 140">
              <a:extLst>
                <a:ext uri="{FF2B5EF4-FFF2-40B4-BE49-F238E27FC236}">
                  <a16:creationId xmlns:a16="http://schemas.microsoft.com/office/drawing/2014/main" id="{37BB6A59-B7AB-487E-8384-9A218CFE008B}"/>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solidFill>
              <a:srgbClr val="D9D9D9"/>
            </a:solidFill>
            <a:ln w="3104" cap="flat">
              <a:noFill/>
              <a:prstDash val="solid"/>
              <a:miter/>
            </a:ln>
          </p:spPr>
          <p:txBody>
            <a:bodyPr rtlCol="0" anchor="ctr"/>
            <a:lstStyle/>
            <a:p>
              <a:endParaRPr lang="en-US" sz="3600"/>
            </a:p>
          </p:txBody>
        </p:sp>
        <p:sp>
          <p:nvSpPr>
            <p:cNvPr id="142" name="Freeform: Shape 141">
              <a:extLst>
                <a:ext uri="{FF2B5EF4-FFF2-40B4-BE49-F238E27FC236}">
                  <a16:creationId xmlns:a16="http://schemas.microsoft.com/office/drawing/2014/main" id="{366ED366-D9E4-4BFF-8E94-12E6D7F18B79}"/>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solidFill>
              <a:srgbClr val="D9D9D9"/>
            </a:solidFill>
            <a:ln w="3104" cap="flat">
              <a:noFill/>
              <a:prstDash val="solid"/>
              <a:miter/>
            </a:ln>
          </p:spPr>
          <p:txBody>
            <a:bodyPr rtlCol="0" anchor="ctr"/>
            <a:lstStyle/>
            <a:p>
              <a:endParaRPr lang="en-US" sz="3600"/>
            </a:p>
          </p:txBody>
        </p:sp>
        <p:sp>
          <p:nvSpPr>
            <p:cNvPr id="143" name="Freeform: Shape 142">
              <a:extLst>
                <a:ext uri="{FF2B5EF4-FFF2-40B4-BE49-F238E27FC236}">
                  <a16:creationId xmlns:a16="http://schemas.microsoft.com/office/drawing/2014/main" id="{544D00F9-880B-4A3D-9A63-0ADF9B52E086}"/>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solidFill>
              <a:srgbClr val="D9D9D9"/>
            </a:solidFill>
            <a:ln w="3104" cap="flat">
              <a:noFill/>
              <a:prstDash val="solid"/>
              <a:miter/>
            </a:ln>
          </p:spPr>
          <p:txBody>
            <a:bodyPr rtlCol="0" anchor="ctr"/>
            <a:lstStyle/>
            <a:p>
              <a:endParaRPr lang="en-US" sz="3600"/>
            </a:p>
          </p:txBody>
        </p:sp>
        <p:sp>
          <p:nvSpPr>
            <p:cNvPr id="144" name="Freeform: Shape 143">
              <a:extLst>
                <a:ext uri="{FF2B5EF4-FFF2-40B4-BE49-F238E27FC236}">
                  <a16:creationId xmlns:a16="http://schemas.microsoft.com/office/drawing/2014/main" id="{1E9D5EA8-99BC-4877-A4CA-D10ED2E5E912}"/>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solidFill>
              <a:srgbClr val="D9D9D9"/>
            </a:solidFill>
            <a:ln w="3104" cap="flat">
              <a:noFill/>
              <a:prstDash val="solid"/>
              <a:miter/>
            </a:ln>
          </p:spPr>
          <p:txBody>
            <a:bodyPr rtlCol="0" anchor="ctr"/>
            <a:lstStyle/>
            <a:p>
              <a:endParaRPr lang="en-US" sz="3600"/>
            </a:p>
          </p:txBody>
        </p:sp>
        <p:sp>
          <p:nvSpPr>
            <p:cNvPr id="145" name="Freeform: Shape 144">
              <a:extLst>
                <a:ext uri="{FF2B5EF4-FFF2-40B4-BE49-F238E27FC236}">
                  <a16:creationId xmlns:a16="http://schemas.microsoft.com/office/drawing/2014/main" id="{FF37039D-FA2D-4F67-B374-E96DDAD165B1}"/>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solidFill>
              <a:srgbClr val="D9D9D9"/>
            </a:solidFill>
            <a:ln w="3104" cap="flat">
              <a:noFill/>
              <a:prstDash val="solid"/>
              <a:miter/>
            </a:ln>
          </p:spPr>
          <p:txBody>
            <a:bodyPr rtlCol="0" anchor="ctr"/>
            <a:lstStyle/>
            <a:p>
              <a:endParaRPr lang="en-US" sz="3600"/>
            </a:p>
          </p:txBody>
        </p:sp>
        <p:sp>
          <p:nvSpPr>
            <p:cNvPr id="146" name="Freeform: Shape 145">
              <a:extLst>
                <a:ext uri="{FF2B5EF4-FFF2-40B4-BE49-F238E27FC236}">
                  <a16:creationId xmlns:a16="http://schemas.microsoft.com/office/drawing/2014/main" id="{54BD7AAE-A585-4417-9C88-A6D58738672A}"/>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solidFill>
              <a:srgbClr val="D9D9D9"/>
            </a:solidFill>
            <a:ln w="3104" cap="flat">
              <a:noFill/>
              <a:prstDash val="solid"/>
              <a:miter/>
            </a:ln>
          </p:spPr>
          <p:txBody>
            <a:bodyPr rtlCol="0" anchor="ctr"/>
            <a:lstStyle/>
            <a:p>
              <a:endParaRPr lang="en-US" sz="3600"/>
            </a:p>
          </p:txBody>
        </p:sp>
        <p:sp>
          <p:nvSpPr>
            <p:cNvPr id="147" name="Freeform: Shape 146">
              <a:extLst>
                <a:ext uri="{FF2B5EF4-FFF2-40B4-BE49-F238E27FC236}">
                  <a16:creationId xmlns:a16="http://schemas.microsoft.com/office/drawing/2014/main" id="{43487C6A-7039-476B-9D64-08C0BF0D0F5D}"/>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solidFill>
              <a:srgbClr val="D9D9D9"/>
            </a:solidFill>
            <a:ln w="3104" cap="flat">
              <a:noFill/>
              <a:prstDash val="solid"/>
              <a:miter/>
            </a:ln>
          </p:spPr>
          <p:txBody>
            <a:bodyPr rtlCol="0" anchor="ctr"/>
            <a:lstStyle/>
            <a:p>
              <a:endParaRPr lang="en-US" sz="3600"/>
            </a:p>
          </p:txBody>
        </p:sp>
        <p:sp>
          <p:nvSpPr>
            <p:cNvPr id="148" name="Freeform: Shape 147">
              <a:extLst>
                <a:ext uri="{FF2B5EF4-FFF2-40B4-BE49-F238E27FC236}">
                  <a16:creationId xmlns:a16="http://schemas.microsoft.com/office/drawing/2014/main" id="{EC2948BA-357B-4971-9B9B-C4BA080254CA}"/>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solidFill>
              <a:srgbClr val="D9D9D9"/>
            </a:solidFill>
            <a:ln w="3104" cap="flat">
              <a:noFill/>
              <a:prstDash val="solid"/>
              <a:miter/>
            </a:ln>
          </p:spPr>
          <p:txBody>
            <a:bodyPr rtlCol="0" anchor="ctr"/>
            <a:lstStyle/>
            <a:p>
              <a:endParaRPr lang="en-US" sz="3600"/>
            </a:p>
          </p:txBody>
        </p:sp>
        <p:sp>
          <p:nvSpPr>
            <p:cNvPr id="149" name="Freeform: Shape 148">
              <a:extLst>
                <a:ext uri="{FF2B5EF4-FFF2-40B4-BE49-F238E27FC236}">
                  <a16:creationId xmlns:a16="http://schemas.microsoft.com/office/drawing/2014/main" id="{3220A598-52E9-48BF-A76E-79BE3B3E00D2}"/>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solidFill>
              <a:srgbClr val="D9D9D9"/>
            </a:solidFill>
            <a:ln w="3104" cap="flat">
              <a:noFill/>
              <a:prstDash val="solid"/>
              <a:miter/>
            </a:ln>
          </p:spPr>
          <p:txBody>
            <a:bodyPr rtlCol="0" anchor="ctr"/>
            <a:lstStyle/>
            <a:p>
              <a:endParaRPr lang="en-US" sz="3600"/>
            </a:p>
          </p:txBody>
        </p:sp>
        <p:sp>
          <p:nvSpPr>
            <p:cNvPr id="150" name="Freeform: Shape 149">
              <a:extLst>
                <a:ext uri="{FF2B5EF4-FFF2-40B4-BE49-F238E27FC236}">
                  <a16:creationId xmlns:a16="http://schemas.microsoft.com/office/drawing/2014/main" id="{B3588B15-D59A-468C-818A-13D1452B8625}"/>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solidFill>
              <a:srgbClr val="D9D9D9"/>
            </a:solidFill>
            <a:ln w="3104" cap="flat">
              <a:noFill/>
              <a:prstDash val="solid"/>
              <a:miter/>
            </a:ln>
          </p:spPr>
          <p:txBody>
            <a:bodyPr rtlCol="0" anchor="ctr"/>
            <a:lstStyle/>
            <a:p>
              <a:endParaRPr lang="en-US" sz="3600"/>
            </a:p>
          </p:txBody>
        </p:sp>
        <p:sp>
          <p:nvSpPr>
            <p:cNvPr id="151" name="Freeform: Shape 150">
              <a:extLst>
                <a:ext uri="{FF2B5EF4-FFF2-40B4-BE49-F238E27FC236}">
                  <a16:creationId xmlns:a16="http://schemas.microsoft.com/office/drawing/2014/main" id="{F3605AF1-7EC8-421E-8DA8-5471C923D07E}"/>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solidFill>
              <a:srgbClr val="D9D9D9"/>
            </a:solidFill>
            <a:ln w="3104" cap="flat">
              <a:noFill/>
              <a:prstDash val="solid"/>
              <a:miter/>
            </a:ln>
          </p:spPr>
          <p:txBody>
            <a:bodyPr rtlCol="0" anchor="ctr"/>
            <a:lstStyle/>
            <a:p>
              <a:endParaRPr lang="en-US" sz="3600"/>
            </a:p>
          </p:txBody>
        </p:sp>
        <p:sp>
          <p:nvSpPr>
            <p:cNvPr id="152" name="Freeform: Shape 151">
              <a:extLst>
                <a:ext uri="{FF2B5EF4-FFF2-40B4-BE49-F238E27FC236}">
                  <a16:creationId xmlns:a16="http://schemas.microsoft.com/office/drawing/2014/main" id="{FF420A19-86BC-4120-9EE5-71458D2049E4}"/>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solidFill>
              <a:srgbClr val="D9D9D9"/>
            </a:solidFill>
            <a:ln w="3104" cap="flat">
              <a:noFill/>
              <a:prstDash val="solid"/>
              <a:miter/>
            </a:ln>
          </p:spPr>
          <p:txBody>
            <a:bodyPr rtlCol="0" anchor="ctr"/>
            <a:lstStyle/>
            <a:p>
              <a:endParaRPr lang="en-US" sz="3600"/>
            </a:p>
          </p:txBody>
        </p:sp>
        <p:sp>
          <p:nvSpPr>
            <p:cNvPr id="153" name="Freeform: Shape 152">
              <a:extLst>
                <a:ext uri="{FF2B5EF4-FFF2-40B4-BE49-F238E27FC236}">
                  <a16:creationId xmlns:a16="http://schemas.microsoft.com/office/drawing/2014/main" id="{01878406-42EC-497B-9522-F259EF224D86}"/>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solidFill>
              <a:srgbClr val="D9D9D9"/>
            </a:solidFill>
            <a:ln w="3104" cap="flat">
              <a:noFill/>
              <a:prstDash val="solid"/>
              <a:miter/>
            </a:ln>
          </p:spPr>
          <p:txBody>
            <a:bodyPr rtlCol="0" anchor="ctr"/>
            <a:lstStyle/>
            <a:p>
              <a:endParaRPr lang="en-US" sz="3600"/>
            </a:p>
          </p:txBody>
        </p:sp>
        <p:sp>
          <p:nvSpPr>
            <p:cNvPr id="154" name="Freeform: Shape 153">
              <a:extLst>
                <a:ext uri="{FF2B5EF4-FFF2-40B4-BE49-F238E27FC236}">
                  <a16:creationId xmlns:a16="http://schemas.microsoft.com/office/drawing/2014/main" id="{0D15F79F-1799-48C3-B2BA-E10FA6809C40}"/>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solidFill>
              <a:srgbClr val="D9D9D9"/>
            </a:solidFill>
            <a:ln w="3104" cap="flat">
              <a:noFill/>
              <a:prstDash val="solid"/>
              <a:miter/>
            </a:ln>
          </p:spPr>
          <p:txBody>
            <a:bodyPr rtlCol="0" anchor="ctr"/>
            <a:lstStyle/>
            <a:p>
              <a:endParaRPr lang="en-US" sz="3600"/>
            </a:p>
          </p:txBody>
        </p:sp>
        <p:sp>
          <p:nvSpPr>
            <p:cNvPr id="155" name="Freeform: Shape 154">
              <a:extLst>
                <a:ext uri="{FF2B5EF4-FFF2-40B4-BE49-F238E27FC236}">
                  <a16:creationId xmlns:a16="http://schemas.microsoft.com/office/drawing/2014/main" id="{5520407B-F7D7-40B8-896D-F3126A1164BA}"/>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solidFill>
              <a:srgbClr val="D9D9D9"/>
            </a:solidFill>
            <a:ln w="3104" cap="flat">
              <a:noFill/>
              <a:prstDash val="solid"/>
              <a:miter/>
            </a:ln>
          </p:spPr>
          <p:txBody>
            <a:bodyPr rtlCol="0" anchor="ctr"/>
            <a:lstStyle/>
            <a:p>
              <a:endParaRPr lang="en-US" sz="3600"/>
            </a:p>
          </p:txBody>
        </p:sp>
        <p:sp>
          <p:nvSpPr>
            <p:cNvPr id="156" name="Freeform: Shape 155">
              <a:extLst>
                <a:ext uri="{FF2B5EF4-FFF2-40B4-BE49-F238E27FC236}">
                  <a16:creationId xmlns:a16="http://schemas.microsoft.com/office/drawing/2014/main" id="{D78B3111-E66E-4BD0-857B-9879ADC180E0}"/>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solidFill>
              <a:srgbClr val="D9D9D9"/>
            </a:solidFill>
            <a:ln w="3104" cap="flat">
              <a:noFill/>
              <a:prstDash val="solid"/>
              <a:miter/>
            </a:ln>
          </p:spPr>
          <p:txBody>
            <a:bodyPr rtlCol="0" anchor="ctr"/>
            <a:lstStyle/>
            <a:p>
              <a:endParaRPr lang="en-US" sz="3600"/>
            </a:p>
          </p:txBody>
        </p:sp>
        <p:sp>
          <p:nvSpPr>
            <p:cNvPr id="157" name="Freeform: Shape 156">
              <a:extLst>
                <a:ext uri="{FF2B5EF4-FFF2-40B4-BE49-F238E27FC236}">
                  <a16:creationId xmlns:a16="http://schemas.microsoft.com/office/drawing/2014/main" id="{64622F8E-65DC-48E2-B8F7-B3870B9EF128}"/>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solidFill>
              <a:srgbClr val="D9D9D9"/>
            </a:solidFill>
            <a:ln w="3104" cap="flat">
              <a:noFill/>
              <a:prstDash val="solid"/>
              <a:miter/>
            </a:ln>
          </p:spPr>
          <p:txBody>
            <a:bodyPr rtlCol="0" anchor="ctr"/>
            <a:lstStyle/>
            <a:p>
              <a:endParaRPr lang="en-US" sz="3600"/>
            </a:p>
          </p:txBody>
        </p:sp>
      </p:grpSp>
      <p:sp>
        <p:nvSpPr>
          <p:cNvPr id="42" name="Picture Placeholder 12">
            <a:extLst>
              <a:ext uri="{FF2B5EF4-FFF2-40B4-BE49-F238E27FC236}">
                <a16:creationId xmlns:a16="http://schemas.microsoft.com/office/drawing/2014/main" id="{30E17D60-3363-49BE-8926-F83F559B87FD}"/>
              </a:ext>
            </a:extLst>
          </p:cNvPr>
          <p:cNvSpPr>
            <a:spLocks noGrp="1"/>
          </p:cNvSpPr>
          <p:nvPr>
            <p:ph type="pic" sz="quarter" idx="13" hasCustomPrompt="1"/>
          </p:nvPr>
        </p:nvSpPr>
        <p:spPr>
          <a:xfrm>
            <a:off x="17908208" y="8156412"/>
            <a:ext cx="4467116" cy="2701976"/>
          </a:xfrm>
          <a:prstGeom prst="rect">
            <a:avLst/>
          </a:prstGeom>
          <a:solidFill>
            <a:schemeClr val="bg1">
              <a:lumMod val="95000"/>
            </a:schemeClr>
          </a:solidFill>
        </p:spPr>
        <p:txBody>
          <a:bodyPr tIns="720000" anchor="ct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2400">
                <a:latin typeface="+mn-lt"/>
                <a:cs typeface="Arial" pitchFamily="34" charset="0"/>
              </a:defRPr>
            </a:lvl1pPr>
          </a:lstStyle>
          <a:p>
            <a:r>
              <a:rPr lang="en-US" altLang="ko-KR" dirty="0"/>
              <a:t>Insert Your Image And Send To Back</a:t>
            </a:r>
            <a:endParaRPr lang="ko-KR" altLang="en-US" dirty="0"/>
          </a:p>
          <a:p>
            <a:endParaRPr lang="ko-KR" altLang="en-US" dirty="0"/>
          </a:p>
        </p:txBody>
      </p:sp>
      <p:sp>
        <p:nvSpPr>
          <p:cNvPr id="39" name="Text Placeholder 9">
            <a:extLst>
              <a:ext uri="{FF2B5EF4-FFF2-40B4-BE49-F238E27FC236}">
                <a16:creationId xmlns:a16="http://schemas.microsoft.com/office/drawing/2014/main" id="{A17D51D2-6AAC-4F0C-81D5-5CAB4BF72E5F}"/>
              </a:ext>
            </a:extLst>
          </p:cNvPr>
          <p:cNvSpPr>
            <a:spLocks noGrp="1"/>
          </p:cNvSpPr>
          <p:nvPr>
            <p:ph type="body" sz="quarter" idx="11" hasCustomPrompt="1"/>
          </p:nvPr>
        </p:nvSpPr>
        <p:spPr>
          <a:xfrm>
            <a:off x="1093062" y="639444"/>
            <a:ext cx="22197876" cy="1318628"/>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0" name="Picture Placeholder 12">
            <a:extLst>
              <a:ext uri="{FF2B5EF4-FFF2-40B4-BE49-F238E27FC236}">
                <a16:creationId xmlns:a16="http://schemas.microsoft.com/office/drawing/2014/main" id="{F43DEE20-89E0-4933-A86D-7788D65BD3DC}"/>
              </a:ext>
            </a:extLst>
          </p:cNvPr>
          <p:cNvSpPr>
            <a:spLocks noGrp="1"/>
          </p:cNvSpPr>
          <p:nvPr>
            <p:ph type="pic" sz="quarter" idx="10" hasCustomPrompt="1"/>
          </p:nvPr>
        </p:nvSpPr>
        <p:spPr>
          <a:xfrm>
            <a:off x="10827039" y="9166835"/>
            <a:ext cx="1427330" cy="2244602"/>
          </a:xfrm>
          <a:prstGeom prst="rect">
            <a:avLst/>
          </a:prstGeom>
          <a:solidFill>
            <a:schemeClr val="bg1">
              <a:lumMod val="95000"/>
            </a:schemeClr>
          </a:solidFill>
        </p:spPr>
        <p:txBody>
          <a:bodyPr tIns="720000" anchor="ct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2400">
                <a:latin typeface="+mn-lt"/>
                <a:cs typeface="Arial" pitchFamily="34" charset="0"/>
              </a:defRPr>
            </a:lvl1pPr>
          </a:lstStyle>
          <a:p>
            <a:r>
              <a:rPr lang="en-US" altLang="ko-KR" dirty="0"/>
              <a:t>Insert Your Image</a:t>
            </a:r>
            <a:endParaRPr lang="ko-KR" altLang="en-US" dirty="0"/>
          </a:p>
          <a:p>
            <a:endParaRPr lang="ko-KR" altLang="en-US" dirty="0"/>
          </a:p>
        </p:txBody>
      </p:sp>
      <p:sp>
        <p:nvSpPr>
          <p:cNvPr id="41" name="Picture Placeholder 12">
            <a:extLst>
              <a:ext uri="{FF2B5EF4-FFF2-40B4-BE49-F238E27FC236}">
                <a16:creationId xmlns:a16="http://schemas.microsoft.com/office/drawing/2014/main" id="{8DF06FE8-EB1D-4F20-995A-D300E0E2733C}"/>
              </a:ext>
            </a:extLst>
          </p:cNvPr>
          <p:cNvSpPr>
            <a:spLocks noGrp="1"/>
          </p:cNvSpPr>
          <p:nvPr>
            <p:ph type="pic" sz="quarter" idx="12" hasCustomPrompt="1"/>
          </p:nvPr>
        </p:nvSpPr>
        <p:spPr>
          <a:xfrm>
            <a:off x="12078677" y="6519290"/>
            <a:ext cx="6212014" cy="3481572"/>
          </a:xfrm>
          <a:prstGeom prst="rect">
            <a:avLst/>
          </a:prstGeom>
          <a:solidFill>
            <a:schemeClr val="bg1">
              <a:lumMod val="95000"/>
            </a:schemeClr>
          </a:solidFill>
        </p:spPr>
        <p:txBody>
          <a:bodyPr tIns="720000" anchor="ct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2400">
                <a:latin typeface="+mn-lt"/>
                <a:cs typeface="Arial" pitchFamily="34" charset="0"/>
              </a:defRPr>
            </a:lvl1pPr>
          </a:lstStyle>
          <a:p>
            <a:r>
              <a:rPr lang="en-US" altLang="ko-KR" dirty="0"/>
              <a:t>Insert Your Image And Send To Back</a:t>
            </a:r>
            <a:endParaRPr lang="ko-KR" altLang="en-US" dirty="0"/>
          </a:p>
          <a:p>
            <a:endParaRPr lang="ko-KR" altLang="en-US" dirty="0"/>
          </a:p>
        </p:txBody>
      </p:sp>
    </p:spTree>
    <p:extLst>
      <p:ext uri="{BB962C8B-B14F-4D97-AF65-F5344CB8AC3E}">
        <p14:creationId xmlns:p14="http://schemas.microsoft.com/office/powerpoint/2010/main" val="15612359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54263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83936B1-205E-42BB-A237-6E56D971FE5B}"/>
              </a:ext>
            </a:extLst>
          </p:cNvPr>
          <p:cNvSpPr>
            <a:spLocks noGrp="1"/>
          </p:cNvSpPr>
          <p:nvPr>
            <p:ph type="pic" sz="quarter" idx="12" hasCustomPrompt="1"/>
          </p:nvPr>
        </p:nvSpPr>
        <p:spPr>
          <a:xfrm>
            <a:off x="-1053" y="0"/>
            <a:ext cx="24385054" cy="13716000"/>
          </a:xfrm>
          <a:custGeom>
            <a:avLst/>
            <a:gdLst>
              <a:gd name="connsiteX0" fmla="*/ 3058052 w 12192527"/>
              <a:gd name="connsiteY0" fmla="*/ 6857999 h 6858000"/>
              <a:gd name="connsiteX1" fmla="*/ 6270699 w 12192527"/>
              <a:gd name="connsiteY1" fmla="*/ 6857999 h 6858000"/>
              <a:gd name="connsiteX2" fmla="*/ 7486247 w 12192527"/>
              <a:gd name="connsiteY2" fmla="*/ 6857999 h 6858000"/>
              <a:gd name="connsiteX3" fmla="*/ 7502492 w 12192527"/>
              <a:gd name="connsiteY3" fmla="*/ 6857999 h 6858000"/>
              <a:gd name="connsiteX4" fmla="*/ 8919421 w 12192527"/>
              <a:gd name="connsiteY4" fmla="*/ 6857999 h 6858000"/>
              <a:gd name="connsiteX5" fmla="*/ 12192527 w 12192527"/>
              <a:gd name="connsiteY5" fmla="*/ 6857999 h 6858000"/>
              <a:gd name="connsiteX6" fmla="*/ 12192527 w 12192527"/>
              <a:gd name="connsiteY6" fmla="*/ 6858000 h 6858000"/>
              <a:gd name="connsiteX7" fmla="*/ 3058052 w 12192527"/>
              <a:gd name="connsiteY7" fmla="*/ 6858000 h 6858000"/>
              <a:gd name="connsiteX8" fmla="*/ 527 w 12192527"/>
              <a:gd name="connsiteY8" fmla="*/ 6857999 h 6858000"/>
              <a:gd name="connsiteX9" fmla="*/ 2029352 w 12192527"/>
              <a:gd name="connsiteY9" fmla="*/ 6857999 h 6858000"/>
              <a:gd name="connsiteX10" fmla="*/ 2029352 w 12192527"/>
              <a:gd name="connsiteY10" fmla="*/ 6858000 h 6858000"/>
              <a:gd name="connsiteX11" fmla="*/ 527 w 12192527"/>
              <a:gd name="connsiteY11" fmla="*/ 6858000 h 6858000"/>
              <a:gd name="connsiteX12" fmla="*/ 6486901 w 12192527"/>
              <a:gd name="connsiteY12" fmla="*/ 5352456 h 6858000"/>
              <a:gd name="connsiteX13" fmla="*/ 6550341 w 12192527"/>
              <a:gd name="connsiteY13" fmla="*/ 5442691 h 6858000"/>
              <a:gd name="connsiteX14" fmla="*/ 6600359 w 12192527"/>
              <a:gd name="connsiteY14" fmla="*/ 5522712 h 6858000"/>
              <a:gd name="connsiteX15" fmla="*/ 6597989 w 12192527"/>
              <a:gd name="connsiteY15" fmla="*/ 5530354 h 6858000"/>
              <a:gd name="connsiteX16" fmla="*/ 6508568 w 12192527"/>
              <a:gd name="connsiteY16" fmla="*/ 5407540 h 6858000"/>
              <a:gd name="connsiteX17" fmla="*/ 6481549 w 12192527"/>
              <a:gd name="connsiteY17" fmla="*/ 5377811 h 6858000"/>
              <a:gd name="connsiteX18" fmla="*/ 6482500 w 12192527"/>
              <a:gd name="connsiteY18" fmla="*/ 5374439 h 6858000"/>
              <a:gd name="connsiteX19" fmla="*/ 6485564 w 12192527"/>
              <a:gd name="connsiteY19" fmla="*/ 5352890 h 6858000"/>
              <a:gd name="connsiteX20" fmla="*/ 527 w 12192527"/>
              <a:gd name="connsiteY20" fmla="*/ 5299661 h 6858000"/>
              <a:gd name="connsiteX21" fmla="*/ 561 w 12192527"/>
              <a:gd name="connsiteY21" fmla="*/ 5299666 h 6858000"/>
              <a:gd name="connsiteX22" fmla="*/ 561 w 12192527"/>
              <a:gd name="connsiteY22" fmla="*/ 5368293 h 6858000"/>
              <a:gd name="connsiteX23" fmla="*/ 527 w 12192527"/>
              <a:gd name="connsiteY23" fmla="*/ 5368312 h 6858000"/>
              <a:gd name="connsiteX24" fmla="*/ 2384704 w 12192527"/>
              <a:gd name="connsiteY24" fmla="*/ 5210598 h 6858000"/>
              <a:gd name="connsiteX25" fmla="*/ 2393143 w 12192527"/>
              <a:gd name="connsiteY25" fmla="*/ 5215419 h 6858000"/>
              <a:gd name="connsiteX26" fmla="*/ 2392292 w 12192527"/>
              <a:gd name="connsiteY26" fmla="*/ 5218167 h 6858000"/>
              <a:gd name="connsiteX27" fmla="*/ 2364071 w 12192527"/>
              <a:gd name="connsiteY27" fmla="*/ 5189566 h 6858000"/>
              <a:gd name="connsiteX28" fmla="*/ 2380464 w 12192527"/>
              <a:gd name="connsiteY28" fmla="*/ 5201729 h 6858000"/>
              <a:gd name="connsiteX29" fmla="*/ 2382009 w 12192527"/>
              <a:gd name="connsiteY29" fmla="*/ 5207909 h 6858000"/>
              <a:gd name="connsiteX30" fmla="*/ 2364256 w 12192527"/>
              <a:gd name="connsiteY30" fmla="*/ 5190204 h 6858000"/>
              <a:gd name="connsiteX31" fmla="*/ 527 w 12192527"/>
              <a:gd name="connsiteY31" fmla="*/ 5180319 h 6858000"/>
              <a:gd name="connsiteX32" fmla="*/ 561 w 12192527"/>
              <a:gd name="connsiteY32" fmla="*/ 5180323 h 6858000"/>
              <a:gd name="connsiteX33" fmla="*/ 561 w 12192527"/>
              <a:gd name="connsiteY33" fmla="*/ 5191111 h 6858000"/>
              <a:gd name="connsiteX34" fmla="*/ 527 w 12192527"/>
              <a:gd name="connsiteY34" fmla="*/ 5191139 h 6858000"/>
              <a:gd name="connsiteX35" fmla="*/ 2432228 w 12192527"/>
              <a:gd name="connsiteY35" fmla="*/ 5162400 h 6858000"/>
              <a:gd name="connsiteX36" fmla="*/ 2450501 w 12192527"/>
              <a:gd name="connsiteY36" fmla="*/ 5165213 h 6858000"/>
              <a:gd name="connsiteX37" fmla="*/ 2441390 w 12192527"/>
              <a:gd name="connsiteY37" fmla="*/ 5179048 h 6858000"/>
              <a:gd name="connsiteX38" fmla="*/ 2432228 w 12192527"/>
              <a:gd name="connsiteY38" fmla="*/ 5184980 h 6858000"/>
              <a:gd name="connsiteX39" fmla="*/ 2321298 w 12192527"/>
              <a:gd name="connsiteY39" fmla="*/ 5154203 h 6858000"/>
              <a:gd name="connsiteX40" fmla="*/ 2342624 w 12192527"/>
              <a:gd name="connsiteY40" fmla="*/ 5160296 h 6858000"/>
              <a:gd name="connsiteX41" fmla="*/ 2342836 w 12192527"/>
              <a:gd name="connsiteY41" fmla="*/ 5160477 h 6858000"/>
              <a:gd name="connsiteX42" fmla="*/ 2341921 w 12192527"/>
              <a:gd name="connsiteY42" fmla="*/ 5164594 h 6858000"/>
              <a:gd name="connsiteX43" fmla="*/ 2335341 w 12192527"/>
              <a:gd name="connsiteY43" fmla="*/ 5160364 h 6858000"/>
              <a:gd name="connsiteX44" fmla="*/ 2340099 w 12192527"/>
              <a:gd name="connsiteY44" fmla="*/ 5167297 h 6858000"/>
              <a:gd name="connsiteX45" fmla="*/ 2339814 w 12192527"/>
              <a:gd name="connsiteY45" fmla="*/ 5167615 h 6858000"/>
              <a:gd name="connsiteX46" fmla="*/ 2336858 w 12192527"/>
              <a:gd name="connsiteY46" fmla="*/ 5165474 h 6858000"/>
              <a:gd name="connsiteX47" fmla="*/ 2335341 w 12192527"/>
              <a:gd name="connsiteY47" fmla="*/ 5164125 h 6858000"/>
              <a:gd name="connsiteX48" fmla="*/ 2334414 w 12192527"/>
              <a:gd name="connsiteY48" fmla="*/ 5163703 h 6858000"/>
              <a:gd name="connsiteX49" fmla="*/ 2277891 w 12192527"/>
              <a:gd name="connsiteY49" fmla="*/ 5122762 h 6858000"/>
              <a:gd name="connsiteX50" fmla="*/ 2278936 w 12192527"/>
              <a:gd name="connsiteY50" fmla="*/ 5122762 h 6858000"/>
              <a:gd name="connsiteX51" fmla="*/ 2293978 w 12192527"/>
              <a:gd name="connsiteY51" fmla="*/ 5134043 h 6858000"/>
              <a:gd name="connsiteX52" fmla="*/ 2295326 w 12192527"/>
              <a:gd name="connsiteY52" fmla="*/ 5135393 h 6858000"/>
              <a:gd name="connsiteX53" fmla="*/ 2260136 w 12192527"/>
              <a:gd name="connsiteY53" fmla="*/ 5103961 h 6858000"/>
              <a:gd name="connsiteX54" fmla="*/ 2263896 w 12192527"/>
              <a:gd name="connsiteY54" fmla="*/ 5107721 h 6858000"/>
              <a:gd name="connsiteX55" fmla="*/ 2263896 w 12192527"/>
              <a:gd name="connsiteY55" fmla="*/ 5111482 h 6858000"/>
              <a:gd name="connsiteX56" fmla="*/ 2268043 w 12192527"/>
              <a:gd name="connsiteY56" fmla="*/ 5115630 h 6858000"/>
              <a:gd name="connsiteX57" fmla="*/ 2256689 w 12192527"/>
              <a:gd name="connsiteY57" fmla="*/ 5107406 h 6858000"/>
              <a:gd name="connsiteX58" fmla="*/ 561 w 12192527"/>
              <a:gd name="connsiteY58" fmla="*/ 4960178 h 6858000"/>
              <a:gd name="connsiteX59" fmla="*/ 561 w 12192527"/>
              <a:gd name="connsiteY59" fmla="*/ 5105566 h 6858000"/>
              <a:gd name="connsiteX60" fmla="*/ 527 w 12192527"/>
              <a:gd name="connsiteY60" fmla="*/ 5105647 h 6858000"/>
              <a:gd name="connsiteX61" fmla="*/ 527 w 12192527"/>
              <a:gd name="connsiteY61" fmla="*/ 4960244 h 6858000"/>
              <a:gd name="connsiteX62" fmla="*/ 1806004 w 12192527"/>
              <a:gd name="connsiteY62" fmla="*/ 4857277 h 6858000"/>
              <a:gd name="connsiteX63" fmla="*/ 1910424 w 12192527"/>
              <a:gd name="connsiteY63" fmla="*/ 4889908 h 6858000"/>
              <a:gd name="connsiteX64" fmla="*/ 1957413 w 12192527"/>
              <a:gd name="connsiteY64" fmla="*/ 4908352 h 6858000"/>
              <a:gd name="connsiteX65" fmla="*/ 1964413 w 12192527"/>
              <a:gd name="connsiteY65" fmla="*/ 4914073 h 6858000"/>
              <a:gd name="connsiteX66" fmla="*/ 2030103 w 12192527"/>
              <a:gd name="connsiteY66" fmla="*/ 4953197 h 6858000"/>
              <a:gd name="connsiteX67" fmla="*/ 2015414 w 12192527"/>
              <a:gd name="connsiteY67" fmla="*/ 4954592 h 6858000"/>
              <a:gd name="connsiteX68" fmla="*/ 2005591 w 12192527"/>
              <a:gd name="connsiteY68" fmla="*/ 4949228 h 6858000"/>
              <a:gd name="connsiteX69" fmla="*/ 1923828 w 12192527"/>
              <a:gd name="connsiteY69" fmla="*/ 4909290 h 6858000"/>
              <a:gd name="connsiteX70" fmla="*/ 12190368 w 12192527"/>
              <a:gd name="connsiteY70" fmla="*/ 4828953 h 6858000"/>
              <a:gd name="connsiteX71" fmla="*/ 12192464 w 12192527"/>
              <a:gd name="connsiteY71" fmla="*/ 4830758 h 6858000"/>
              <a:gd name="connsiteX72" fmla="*/ 12192527 w 12192527"/>
              <a:gd name="connsiteY72" fmla="*/ 4830754 h 6858000"/>
              <a:gd name="connsiteX73" fmla="*/ 12192527 w 12192527"/>
              <a:gd name="connsiteY73" fmla="*/ 4832639 h 6858000"/>
              <a:gd name="connsiteX74" fmla="*/ 12188420 w 12192527"/>
              <a:gd name="connsiteY74" fmla="*/ 4829099 h 6858000"/>
              <a:gd name="connsiteX75" fmla="*/ 12190368 w 12192527"/>
              <a:gd name="connsiteY75" fmla="*/ 4828953 h 6858000"/>
              <a:gd name="connsiteX76" fmla="*/ 7558703 w 12192527"/>
              <a:gd name="connsiteY76" fmla="*/ 4817754 h 6858000"/>
              <a:gd name="connsiteX77" fmla="*/ 7549173 w 12192527"/>
              <a:gd name="connsiteY77" fmla="*/ 4829805 h 6858000"/>
              <a:gd name="connsiteX78" fmla="*/ 7520474 w 12192527"/>
              <a:gd name="connsiteY78" fmla="*/ 4879426 h 6858000"/>
              <a:gd name="connsiteX79" fmla="*/ 7490572 w 12192527"/>
              <a:gd name="connsiteY79" fmla="*/ 4911520 h 6858000"/>
              <a:gd name="connsiteX80" fmla="*/ 7481043 w 12192527"/>
              <a:gd name="connsiteY80" fmla="*/ 4923570 h 6858000"/>
              <a:gd name="connsiteX81" fmla="*/ 7471516 w 12192527"/>
              <a:gd name="connsiteY81" fmla="*/ 4935619 h 6858000"/>
              <a:gd name="connsiteX82" fmla="*/ 7468780 w 12192527"/>
              <a:gd name="connsiteY82" fmla="*/ 4940987 h 6858000"/>
              <a:gd name="connsiteX83" fmla="*/ 7459247 w 12192527"/>
              <a:gd name="connsiteY83" fmla="*/ 4953036 h 6858000"/>
              <a:gd name="connsiteX84" fmla="*/ 7456512 w 12192527"/>
              <a:gd name="connsiteY84" fmla="*/ 4958403 h 6858000"/>
              <a:gd name="connsiteX85" fmla="*/ 7452456 w 12192527"/>
              <a:gd name="connsiteY85" fmla="*/ 4959718 h 6858000"/>
              <a:gd name="connsiteX86" fmla="*/ 7420686 w 12192527"/>
              <a:gd name="connsiteY86" fmla="*/ 5006014 h 6858000"/>
              <a:gd name="connsiteX87" fmla="*/ 7418384 w 12192527"/>
              <a:gd name="connsiteY87" fmla="*/ 5002160 h 6858000"/>
              <a:gd name="connsiteX88" fmla="*/ 7429990 w 12192527"/>
              <a:gd name="connsiteY88" fmla="*/ 4988841 h 6858000"/>
              <a:gd name="connsiteX89" fmla="*/ 7448406 w 12192527"/>
              <a:gd name="connsiteY89" fmla="*/ 4961033 h 6858000"/>
              <a:gd name="connsiteX90" fmla="*/ 7451144 w 12192527"/>
              <a:gd name="connsiteY90" fmla="*/ 4955665 h 6858000"/>
              <a:gd name="connsiteX91" fmla="*/ 7449830 w 12192527"/>
              <a:gd name="connsiteY91" fmla="*/ 4951611 h 6858000"/>
              <a:gd name="connsiteX92" fmla="*/ 7453883 w 12192527"/>
              <a:gd name="connsiteY92" fmla="*/ 4950297 h 6858000"/>
              <a:gd name="connsiteX93" fmla="*/ 7460672 w 12192527"/>
              <a:gd name="connsiteY93" fmla="*/ 4943615 h 6858000"/>
              <a:gd name="connsiteX94" fmla="*/ 7462097 w 12192527"/>
              <a:gd name="connsiteY94" fmla="*/ 4934195 h 6858000"/>
              <a:gd name="connsiteX95" fmla="*/ 7460783 w 12192527"/>
              <a:gd name="connsiteY95" fmla="*/ 4930143 h 6858000"/>
              <a:gd name="connsiteX96" fmla="*/ 7463520 w 12192527"/>
              <a:gd name="connsiteY96" fmla="*/ 4924774 h 6858000"/>
              <a:gd name="connsiteX97" fmla="*/ 7464835 w 12192527"/>
              <a:gd name="connsiteY97" fmla="*/ 4928828 h 6858000"/>
              <a:gd name="connsiteX98" fmla="*/ 7472938 w 12192527"/>
              <a:gd name="connsiteY98" fmla="*/ 4926199 h 6858000"/>
              <a:gd name="connsiteX99" fmla="*/ 7482469 w 12192527"/>
              <a:gd name="connsiteY99" fmla="*/ 4914149 h 6858000"/>
              <a:gd name="connsiteX100" fmla="*/ 7478525 w 12192527"/>
              <a:gd name="connsiteY100" fmla="*/ 4901990 h 6858000"/>
              <a:gd name="connsiteX101" fmla="*/ 7481264 w 12192527"/>
              <a:gd name="connsiteY101" fmla="*/ 4896623 h 6858000"/>
              <a:gd name="connsiteX102" fmla="*/ 7485318 w 12192527"/>
              <a:gd name="connsiteY102" fmla="*/ 4895308 h 6858000"/>
              <a:gd name="connsiteX103" fmla="*/ 7486632 w 12192527"/>
              <a:gd name="connsiteY103" fmla="*/ 4899361 h 6858000"/>
              <a:gd name="connsiteX104" fmla="*/ 7482579 w 12192527"/>
              <a:gd name="connsiteY104" fmla="*/ 4900676 h 6858000"/>
              <a:gd name="connsiteX105" fmla="*/ 7483892 w 12192527"/>
              <a:gd name="connsiteY105" fmla="*/ 4904729 h 6858000"/>
              <a:gd name="connsiteX106" fmla="*/ 7496160 w 12192527"/>
              <a:gd name="connsiteY106" fmla="*/ 4887312 h 6858000"/>
              <a:gd name="connsiteX107" fmla="*/ 7510168 w 12192527"/>
              <a:gd name="connsiteY107" fmla="*/ 4863173 h 6858000"/>
              <a:gd name="connsiteX108" fmla="*/ 7515537 w 12192527"/>
              <a:gd name="connsiteY108" fmla="*/ 4856514 h 6858000"/>
              <a:gd name="connsiteX109" fmla="*/ 7530684 w 12192527"/>
              <a:gd name="connsiteY109" fmla="*/ 4840737 h 6858000"/>
              <a:gd name="connsiteX110" fmla="*/ 7549823 w 12192527"/>
              <a:gd name="connsiteY110" fmla="*/ 4818634 h 6858000"/>
              <a:gd name="connsiteX111" fmla="*/ 7549762 w 12192527"/>
              <a:gd name="connsiteY111" fmla="*/ 4819535 h 6858000"/>
              <a:gd name="connsiteX112" fmla="*/ 7558703 w 12192527"/>
              <a:gd name="connsiteY112" fmla="*/ 4817754 h 6858000"/>
              <a:gd name="connsiteX113" fmla="*/ 12165736 w 12192527"/>
              <a:gd name="connsiteY113" fmla="*/ 4817302 h 6858000"/>
              <a:gd name="connsiteX114" fmla="*/ 12168052 w 12192527"/>
              <a:gd name="connsiteY114" fmla="*/ 4818851 h 6858000"/>
              <a:gd name="connsiteX115" fmla="*/ 12166102 w 12192527"/>
              <a:gd name="connsiteY115" fmla="*/ 4818997 h 6858000"/>
              <a:gd name="connsiteX116" fmla="*/ 12164153 w 12192527"/>
              <a:gd name="connsiteY116" fmla="*/ 4819143 h 6858000"/>
              <a:gd name="connsiteX117" fmla="*/ 6762915 w 12192527"/>
              <a:gd name="connsiteY117" fmla="*/ 4811568 h 6858000"/>
              <a:gd name="connsiteX118" fmla="*/ 6870006 w 12192527"/>
              <a:gd name="connsiteY118" fmla="*/ 4935934 h 6858000"/>
              <a:gd name="connsiteX119" fmla="*/ 6865410 w 12192527"/>
              <a:gd name="connsiteY119" fmla="*/ 4944066 h 6858000"/>
              <a:gd name="connsiteX120" fmla="*/ 6851181 w 12192527"/>
              <a:gd name="connsiteY120" fmla="*/ 4925213 h 6858000"/>
              <a:gd name="connsiteX121" fmla="*/ 6807049 w 12192527"/>
              <a:gd name="connsiteY121" fmla="*/ 4873356 h 6858000"/>
              <a:gd name="connsiteX122" fmla="*/ 6802633 w 12192527"/>
              <a:gd name="connsiteY122" fmla="*/ 4860115 h 6858000"/>
              <a:gd name="connsiteX123" fmla="*/ 6762915 w 12192527"/>
              <a:gd name="connsiteY123" fmla="*/ 4811568 h 6858000"/>
              <a:gd name="connsiteX124" fmla="*/ 7317610 w 12192527"/>
              <a:gd name="connsiteY124" fmla="*/ 4806369 h 6858000"/>
              <a:gd name="connsiteX125" fmla="*/ 7316349 w 12192527"/>
              <a:gd name="connsiteY125" fmla="*/ 4816296 h 6858000"/>
              <a:gd name="connsiteX126" fmla="*/ 7311431 w 12192527"/>
              <a:gd name="connsiteY126" fmla="*/ 4822989 h 6858000"/>
              <a:gd name="connsiteX127" fmla="*/ 7309037 w 12192527"/>
              <a:gd name="connsiteY127" fmla="*/ 4818978 h 6858000"/>
              <a:gd name="connsiteX128" fmla="*/ 7125078 w 12192527"/>
              <a:gd name="connsiteY128" fmla="*/ 4788238 h 6858000"/>
              <a:gd name="connsiteX129" fmla="*/ 7144801 w 12192527"/>
              <a:gd name="connsiteY129" fmla="*/ 4810102 h 6858000"/>
              <a:gd name="connsiteX130" fmla="*/ 7162289 w 12192527"/>
              <a:gd name="connsiteY130" fmla="*/ 4834618 h 6858000"/>
              <a:gd name="connsiteX131" fmla="*/ 7138719 w 12192527"/>
              <a:gd name="connsiteY131" fmla="*/ 4872043 h 6858000"/>
              <a:gd name="connsiteX132" fmla="*/ 7138060 w 12192527"/>
              <a:gd name="connsiteY132" fmla="*/ 4871772 h 6858000"/>
              <a:gd name="connsiteX133" fmla="*/ 7106514 w 12192527"/>
              <a:gd name="connsiteY133" fmla="*/ 4864449 h 6858000"/>
              <a:gd name="connsiteX134" fmla="*/ 7086450 w 12192527"/>
              <a:gd name="connsiteY134" fmla="*/ 4840390 h 6858000"/>
              <a:gd name="connsiteX135" fmla="*/ 12095359 w 12192527"/>
              <a:gd name="connsiteY135" fmla="*/ 4780741 h 6858000"/>
              <a:gd name="connsiteX136" fmla="*/ 12100571 w 12192527"/>
              <a:gd name="connsiteY136" fmla="*/ 4781459 h 6858000"/>
              <a:gd name="connsiteX137" fmla="*/ 12100663 w 12192527"/>
              <a:gd name="connsiteY137" fmla="*/ 4782693 h 6858000"/>
              <a:gd name="connsiteX138" fmla="*/ 12096619 w 12192527"/>
              <a:gd name="connsiteY138" fmla="*/ 4781033 h 6858000"/>
              <a:gd name="connsiteX139" fmla="*/ 12095911 w 12192527"/>
              <a:gd name="connsiteY139" fmla="*/ 4781087 h 6858000"/>
              <a:gd name="connsiteX140" fmla="*/ 12090227 w 12192527"/>
              <a:gd name="connsiteY140" fmla="*/ 4780036 h 6858000"/>
              <a:gd name="connsiteX141" fmla="*/ 12093934 w 12192527"/>
              <a:gd name="connsiteY141" fmla="*/ 4780547 h 6858000"/>
              <a:gd name="connsiteX142" fmla="*/ 12094670 w 12192527"/>
              <a:gd name="connsiteY142" fmla="*/ 4781180 h 6858000"/>
              <a:gd name="connsiteX143" fmla="*/ 12095911 w 12192527"/>
              <a:gd name="connsiteY143" fmla="*/ 4781087 h 6858000"/>
              <a:gd name="connsiteX144" fmla="*/ 12098714 w 12192527"/>
              <a:gd name="connsiteY144" fmla="*/ 4782838 h 6858000"/>
              <a:gd name="connsiteX145" fmla="*/ 12106795 w 12192527"/>
              <a:gd name="connsiteY145" fmla="*/ 4776745 h 6858000"/>
              <a:gd name="connsiteX146" fmla="*/ 12116256 w 12192527"/>
              <a:gd name="connsiteY146" fmla="*/ 4781527 h 6858000"/>
              <a:gd name="connsiteX147" fmla="*/ 12120301 w 12192527"/>
              <a:gd name="connsiteY147" fmla="*/ 4783187 h 6858000"/>
              <a:gd name="connsiteX148" fmla="*/ 12122397 w 12192527"/>
              <a:gd name="connsiteY148" fmla="*/ 4784992 h 6858000"/>
              <a:gd name="connsiteX149" fmla="*/ 12155043 w 12192527"/>
              <a:gd name="connsiteY149" fmla="*/ 4802168 h 6858000"/>
              <a:gd name="connsiteX150" fmla="*/ 12192527 w 12192527"/>
              <a:gd name="connsiteY150" fmla="*/ 4821028 h 6858000"/>
              <a:gd name="connsiteX151" fmla="*/ 12192527 w 12192527"/>
              <a:gd name="connsiteY151" fmla="*/ 4829642 h 6858000"/>
              <a:gd name="connsiteX152" fmla="*/ 12186512 w 12192527"/>
              <a:gd name="connsiteY152" fmla="*/ 4826544 h 6858000"/>
              <a:gd name="connsiteX153" fmla="*/ 12180183 w 12192527"/>
              <a:gd name="connsiteY153" fmla="*/ 4823829 h 6858000"/>
              <a:gd name="connsiteX154" fmla="*/ 12182280 w 12192527"/>
              <a:gd name="connsiteY154" fmla="*/ 4825634 h 6858000"/>
              <a:gd name="connsiteX155" fmla="*/ 12180330 w 12192527"/>
              <a:gd name="connsiteY155" fmla="*/ 4825781 h 6858000"/>
              <a:gd name="connsiteX156" fmla="*/ 12178382 w 12192527"/>
              <a:gd name="connsiteY156" fmla="*/ 4825926 h 6858000"/>
              <a:gd name="connsiteX157" fmla="*/ 12180623 w 12192527"/>
              <a:gd name="connsiteY157" fmla="*/ 4829681 h 6858000"/>
              <a:gd name="connsiteX158" fmla="*/ 12170147 w 12192527"/>
              <a:gd name="connsiteY158" fmla="*/ 4820657 h 6858000"/>
              <a:gd name="connsiteX159" fmla="*/ 12168052 w 12192527"/>
              <a:gd name="connsiteY159" fmla="*/ 4818851 h 6858000"/>
              <a:gd name="connsiteX160" fmla="*/ 12165956 w 12192527"/>
              <a:gd name="connsiteY160" fmla="*/ 4817046 h 6858000"/>
              <a:gd name="connsiteX161" fmla="*/ 12165736 w 12192527"/>
              <a:gd name="connsiteY161" fmla="*/ 4817302 h 6858000"/>
              <a:gd name="connsiteX162" fmla="*/ 12120594 w 12192527"/>
              <a:gd name="connsiteY162" fmla="*/ 4787088 h 6858000"/>
              <a:gd name="connsiteX163" fmla="*/ 12118498 w 12192527"/>
              <a:gd name="connsiteY163" fmla="*/ 4785283 h 6858000"/>
              <a:gd name="connsiteX164" fmla="*/ 12114454 w 12192527"/>
              <a:gd name="connsiteY164" fmla="*/ 4783624 h 6858000"/>
              <a:gd name="connsiteX165" fmla="*/ 12116403 w 12192527"/>
              <a:gd name="connsiteY165" fmla="*/ 4783478 h 6858000"/>
              <a:gd name="connsiteX166" fmla="*/ 12109475 w 12192527"/>
              <a:gd name="connsiteY166" fmla="*/ 4781626 h 6858000"/>
              <a:gd name="connsiteX167" fmla="*/ 6665870 w 12192527"/>
              <a:gd name="connsiteY167" fmla="*/ 4771862 h 6858000"/>
              <a:gd name="connsiteX168" fmla="*/ 6679065 w 12192527"/>
              <a:gd name="connsiteY168" fmla="*/ 4775710 h 6858000"/>
              <a:gd name="connsiteX169" fmla="*/ 6687889 w 12192527"/>
              <a:gd name="connsiteY169" fmla="*/ 4784904 h 6858000"/>
              <a:gd name="connsiteX170" fmla="*/ 6687889 w 12192527"/>
              <a:gd name="connsiteY170" fmla="*/ 4785089 h 6858000"/>
              <a:gd name="connsiteX171" fmla="*/ 6692304 w 12192527"/>
              <a:gd name="connsiteY171" fmla="*/ 4789502 h 6858000"/>
              <a:gd name="connsiteX172" fmla="*/ 6687889 w 12192527"/>
              <a:gd name="connsiteY172" fmla="*/ 4784904 h 6858000"/>
              <a:gd name="connsiteX173" fmla="*/ 6687889 w 12192527"/>
              <a:gd name="connsiteY173" fmla="*/ 4776261 h 6858000"/>
              <a:gd name="connsiteX174" fmla="*/ 6696715 w 12192527"/>
              <a:gd name="connsiteY174" fmla="*/ 4780676 h 6858000"/>
              <a:gd name="connsiteX175" fmla="*/ 6701128 w 12192527"/>
              <a:gd name="connsiteY175" fmla="*/ 4785088 h 6858000"/>
              <a:gd name="connsiteX176" fmla="*/ 6736434 w 12192527"/>
              <a:gd name="connsiteY176" fmla="*/ 4815982 h 6858000"/>
              <a:gd name="connsiteX177" fmla="*/ 6740849 w 12192527"/>
              <a:gd name="connsiteY177" fmla="*/ 4815981 h 6858000"/>
              <a:gd name="connsiteX178" fmla="*/ 6745262 w 12192527"/>
              <a:gd name="connsiteY178" fmla="*/ 4820395 h 6858000"/>
              <a:gd name="connsiteX179" fmla="*/ 6745262 w 12192527"/>
              <a:gd name="connsiteY179" fmla="*/ 4824810 h 6858000"/>
              <a:gd name="connsiteX180" fmla="*/ 6749676 w 12192527"/>
              <a:gd name="connsiteY180" fmla="*/ 4833635 h 6858000"/>
              <a:gd name="connsiteX181" fmla="*/ 6824701 w 12192527"/>
              <a:gd name="connsiteY181" fmla="*/ 4917489 h 6858000"/>
              <a:gd name="connsiteX182" fmla="*/ 6824701 w 12192527"/>
              <a:gd name="connsiteY182" fmla="*/ 4921902 h 6858000"/>
              <a:gd name="connsiteX183" fmla="*/ 6829113 w 12192527"/>
              <a:gd name="connsiteY183" fmla="*/ 4921902 h 6858000"/>
              <a:gd name="connsiteX184" fmla="*/ 6833528 w 12192527"/>
              <a:gd name="connsiteY184" fmla="*/ 4926316 h 6858000"/>
              <a:gd name="connsiteX185" fmla="*/ 6833528 w 12192527"/>
              <a:gd name="connsiteY185" fmla="*/ 4930729 h 6858000"/>
              <a:gd name="connsiteX186" fmla="*/ 6851181 w 12192527"/>
              <a:gd name="connsiteY186" fmla="*/ 4952796 h 6858000"/>
              <a:gd name="connsiteX187" fmla="*/ 6856479 w 12192527"/>
              <a:gd name="connsiteY187" fmla="*/ 4959862 h 6858000"/>
              <a:gd name="connsiteX188" fmla="*/ 6850209 w 12192527"/>
              <a:gd name="connsiteY188" fmla="*/ 4970955 h 6858000"/>
              <a:gd name="connsiteX189" fmla="*/ 6846765 w 12192527"/>
              <a:gd name="connsiteY189" fmla="*/ 4966036 h 6858000"/>
              <a:gd name="connsiteX190" fmla="*/ 6842355 w 12192527"/>
              <a:gd name="connsiteY190" fmla="*/ 4966035 h 6858000"/>
              <a:gd name="connsiteX191" fmla="*/ 6811463 w 12192527"/>
              <a:gd name="connsiteY191" fmla="*/ 4926316 h 6858000"/>
              <a:gd name="connsiteX192" fmla="*/ 6807049 w 12192527"/>
              <a:gd name="connsiteY192" fmla="*/ 4926316 h 6858000"/>
              <a:gd name="connsiteX193" fmla="*/ 6802633 w 12192527"/>
              <a:gd name="connsiteY193" fmla="*/ 4926316 h 6858000"/>
              <a:gd name="connsiteX194" fmla="*/ 6798222 w 12192527"/>
              <a:gd name="connsiteY194" fmla="*/ 4921902 h 6858000"/>
              <a:gd name="connsiteX195" fmla="*/ 6793808 w 12192527"/>
              <a:gd name="connsiteY195" fmla="*/ 4917489 h 6858000"/>
              <a:gd name="connsiteX196" fmla="*/ 6793808 w 12192527"/>
              <a:gd name="connsiteY196" fmla="*/ 4913076 h 6858000"/>
              <a:gd name="connsiteX197" fmla="*/ 6798219 w 12192527"/>
              <a:gd name="connsiteY197" fmla="*/ 4917489 h 6858000"/>
              <a:gd name="connsiteX198" fmla="*/ 6802633 w 12192527"/>
              <a:gd name="connsiteY198" fmla="*/ 4921902 h 6858000"/>
              <a:gd name="connsiteX199" fmla="*/ 6807049 w 12192527"/>
              <a:gd name="connsiteY199" fmla="*/ 4917489 h 6858000"/>
              <a:gd name="connsiteX200" fmla="*/ 6771743 w 12192527"/>
              <a:gd name="connsiteY200" fmla="*/ 4877768 h 6858000"/>
              <a:gd name="connsiteX201" fmla="*/ 6767329 w 12192527"/>
              <a:gd name="connsiteY201" fmla="*/ 4873355 h 6858000"/>
              <a:gd name="connsiteX202" fmla="*/ 6762915 w 12192527"/>
              <a:gd name="connsiteY202" fmla="*/ 4873356 h 6858000"/>
              <a:gd name="connsiteX203" fmla="*/ 6749676 w 12192527"/>
              <a:gd name="connsiteY203" fmla="*/ 4860115 h 6858000"/>
              <a:gd name="connsiteX204" fmla="*/ 6745262 w 12192527"/>
              <a:gd name="connsiteY204" fmla="*/ 4855701 h 6858000"/>
              <a:gd name="connsiteX205" fmla="*/ 6736434 w 12192527"/>
              <a:gd name="connsiteY205" fmla="*/ 4851288 h 6858000"/>
              <a:gd name="connsiteX206" fmla="*/ 6727609 w 12192527"/>
              <a:gd name="connsiteY206" fmla="*/ 4842461 h 6858000"/>
              <a:gd name="connsiteX207" fmla="*/ 6727609 w 12192527"/>
              <a:gd name="connsiteY207" fmla="*/ 4838049 h 6858000"/>
              <a:gd name="connsiteX208" fmla="*/ 6723196 w 12192527"/>
              <a:gd name="connsiteY208" fmla="*/ 4838049 h 6858000"/>
              <a:gd name="connsiteX209" fmla="*/ 6723196 w 12192527"/>
              <a:gd name="connsiteY209" fmla="*/ 4833635 h 6858000"/>
              <a:gd name="connsiteX210" fmla="*/ 6709954 w 12192527"/>
              <a:gd name="connsiteY210" fmla="*/ 4820395 h 6858000"/>
              <a:gd name="connsiteX211" fmla="*/ 6709956 w 12192527"/>
              <a:gd name="connsiteY211" fmla="*/ 4824810 h 6858000"/>
              <a:gd name="connsiteX212" fmla="*/ 6661411 w 12192527"/>
              <a:gd name="connsiteY212" fmla="*/ 4780675 h 6858000"/>
              <a:gd name="connsiteX213" fmla="*/ 6666927 w 12192527"/>
              <a:gd name="connsiteY213" fmla="*/ 4772952 h 6858000"/>
              <a:gd name="connsiteX214" fmla="*/ 6665782 w 12192527"/>
              <a:gd name="connsiteY214" fmla="*/ 4771768 h 6858000"/>
              <a:gd name="connsiteX215" fmla="*/ 6665870 w 12192527"/>
              <a:gd name="connsiteY215" fmla="*/ 4771862 h 6858000"/>
              <a:gd name="connsiteX216" fmla="*/ 6665822 w 12192527"/>
              <a:gd name="connsiteY216" fmla="*/ 4771849 h 6858000"/>
              <a:gd name="connsiteX217" fmla="*/ 7388044 w 12192527"/>
              <a:gd name="connsiteY217" fmla="*/ 4761128 h 6858000"/>
              <a:gd name="connsiteX218" fmla="*/ 7388776 w 12192527"/>
              <a:gd name="connsiteY218" fmla="*/ 4763384 h 6858000"/>
              <a:gd name="connsiteX219" fmla="*/ 7385311 w 12192527"/>
              <a:gd name="connsiteY219" fmla="*/ 4766496 h 6858000"/>
              <a:gd name="connsiteX220" fmla="*/ 7388044 w 12192527"/>
              <a:gd name="connsiteY220" fmla="*/ 4761128 h 6858000"/>
              <a:gd name="connsiteX221" fmla="*/ 11790324 w 12192527"/>
              <a:gd name="connsiteY221" fmla="*/ 4759692 h 6858000"/>
              <a:gd name="connsiteX222" fmla="*/ 11810820 w 12192527"/>
              <a:gd name="connsiteY222" fmla="*/ 4762833 h 6858000"/>
              <a:gd name="connsiteX223" fmla="*/ 11890563 w 12192527"/>
              <a:gd name="connsiteY223" fmla="*/ 4774502 h 6858000"/>
              <a:gd name="connsiteX224" fmla="*/ 11963816 w 12192527"/>
              <a:gd name="connsiteY224" fmla="*/ 4790935 h 6858000"/>
              <a:gd name="connsiteX225" fmla="*/ 12031093 w 12192527"/>
              <a:gd name="connsiteY225" fmla="*/ 4814659 h 6858000"/>
              <a:gd name="connsiteX226" fmla="*/ 12158037 w 12192527"/>
              <a:gd name="connsiteY226" fmla="*/ 4879924 h 6858000"/>
              <a:gd name="connsiteX227" fmla="*/ 12192527 w 12192527"/>
              <a:gd name="connsiteY227" fmla="*/ 4904255 h 6858000"/>
              <a:gd name="connsiteX228" fmla="*/ 12192527 w 12192527"/>
              <a:gd name="connsiteY228" fmla="*/ 4969532 h 6858000"/>
              <a:gd name="connsiteX229" fmla="*/ 12189933 w 12192527"/>
              <a:gd name="connsiteY229" fmla="*/ 4967505 h 6858000"/>
              <a:gd name="connsiteX230" fmla="*/ 11845288 w 12192527"/>
              <a:gd name="connsiteY230" fmla="*/ 4807796 h 6858000"/>
              <a:gd name="connsiteX231" fmla="*/ 11767386 w 12192527"/>
              <a:gd name="connsiteY231" fmla="*/ 4792860 h 6858000"/>
              <a:gd name="connsiteX232" fmla="*/ 11785509 w 12192527"/>
              <a:gd name="connsiteY232" fmla="*/ 4794093 h 6858000"/>
              <a:gd name="connsiteX233" fmla="*/ 11833900 w 12192527"/>
              <a:gd name="connsiteY233" fmla="*/ 4801228 h 6858000"/>
              <a:gd name="connsiteX234" fmla="*/ 11842361 w 12192527"/>
              <a:gd name="connsiteY234" fmla="*/ 4796582 h 6858000"/>
              <a:gd name="connsiteX235" fmla="*/ 11836945 w 12192527"/>
              <a:gd name="connsiteY235" fmla="*/ 4788542 h 6858000"/>
              <a:gd name="connsiteX236" fmla="*/ 11827488 w 12192527"/>
              <a:gd name="connsiteY236" fmla="*/ 4787726 h 6858000"/>
              <a:gd name="connsiteX237" fmla="*/ 11581530 w 12192527"/>
              <a:gd name="connsiteY237" fmla="*/ 4775563 h 6858000"/>
              <a:gd name="connsiteX238" fmla="*/ 11569191 w 12192527"/>
              <a:gd name="connsiteY238" fmla="*/ 4771323 h 6858000"/>
              <a:gd name="connsiteX239" fmla="*/ 11578845 w 12192527"/>
              <a:gd name="connsiteY239" fmla="*/ 4767025 h 6858000"/>
              <a:gd name="connsiteX240" fmla="*/ 11740720 w 12192527"/>
              <a:gd name="connsiteY240" fmla="*/ 4768274 h 6858000"/>
              <a:gd name="connsiteX241" fmla="*/ 11770483 w 12192527"/>
              <a:gd name="connsiteY241" fmla="*/ 4765953 h 6858000"/>
              <a:gd name="connsiteX242" fmla="*/ 11790324 w 12192527"/>
              <a:gd name="connsiteY242" fmla="*/ 4759692 h 6858000"/>
              <a:gd name="connsiteX243" fmla="*/ 12054146 w 12192527"/>
              <a:gd name="connsiteY243" fmla="*/ 4752676 h 6858000"/>
              <a:gd name="connsiteX244" fmla="*/ 12075261 w 12192527"/>
              <a:gd name="connsiteY244" fmla="*/ 4760806 h 6858000"/>
              <a:gd name="connsiteX245" fmla="*/ 12087544 w 12192527"/>
              <a:gd name="connsiteY245" fmla="*/ 4767015 h 6858000"/>
              <a:gd name="connsiteX246" fmla="*/ 6084457 w 12192527"/>
              <a:gd name="connsiteY246" fmla="*/ 4741105 h 6858000"/>
              <a:gd name="connsiteX247" fmla="*/ 6088498 w 12192527"/>
              <a:gd name="connsiteY247" fmla="*/ 4744269 h 6858000"/>
              <a:gd name="connsiteX248" fmla="*/ 6084897 w 12192527"/>
              <a:gd name="connsiteY248" fmla="*/ 4744269 h 6858000"/>
              <a:gd name="connsiteX249" fmla="*/ 6081296 w 12192527"/>
              <a:gd name="connsiteY249" fmla="*/ 4744269 h 6858000"/>
              <a:gd name="connsiteX250" fmla="*/ 7363972 w 12192527"/>
              <a:gd name="connsiteY250" fmla="*/ 4738701 h 6858000"/>
              <a:gd name="connsiteX251" fmla="*/ 7363945 w 12192527"/>
              <a:gd name="connsiteY251" fmla="*/ 4742069 h 6858000"/>
              <a:gd name="connsiteX252" fmla="*/ 7365261 w 12192527"/>
              <a:gd name="connsiteY252" fmla="*/ 4746122 h 6858000"/>
              <a:gd name="connsiteX253" fmla="*/ 7363835 w 12192527"/>
              <a:gd name="connsiteY253" fmla="*/ 4755542 h 6858000"/>
              <a:gd name="connsiteX254" fmla="*/ 7359783 w 12192527"/>
              <a:gd name="connsiteY254" fmla="*/ 4756857 h 6858000"/>
              <a:gd name="connsiteX255" fmla="*/ 7357042 w 12192527"/>
              <a:gd name="connsiteY255" fmla="*/ 4762224 h 6858000"/>
              <a:gd name="connsiteX256" fmla="*/ 7359676 w 12192527"/>
              <a:gd name="connsiteY256" fmla="*/ 4770330 h 6858000"/>
              <a:gd name="connsiteX257" fmla="*/ 7339299 w 12192527"/>
              <a:gd name="connsiteY257" fmla="*/ 4790376 h 6858000"/>
              <a:gd name="connsiteX258" fmla="*/ 7351568 w 12192527"/>
              <a:gd name="connsiteY258" fmla="*/ 4772960 h 6858000"/>
              <a:gd name="connsiteX259" fmla="*/ 7351675 w 12192527"/>
              <a:gd name="connsiteY259" fmla="*/ 4759486 h 6858000"/>
              <a:gd name="connsiteX260" fmla="*/ 7354416 w 12192527"/>
              <a:gd name="connsiteY260" fmla="*/ 4754119 h 6858000"/>
              <a:gd name="connsiteX261" fmla="*/ 7359892 w 12192527"/>
              <a:gd name="connsiteY261" fmla="*/ 4743384 h 6858000"/>
              <a:gd name="connsiteX262" fmla="*/ 7363972 w 12192527"/>
              <a:gd name="connsiteY262" fmla="*/ 4738701 h 6858000"/>
              <a:gd name="connsiteX263" fmla="*/ 2048699 w 12192527"/>
              <a:gd name="connsiteY263" fmla="*/ 4733525 h 6858000"/>
              <a:gd name="connsiteX264" fmla="*/ 2092709 w 12192527"/>
              <a:gd name="connsiteY264" fmla="*/ 4751349 h 6858000"/>
              <a:gd name="connsiteX265" fmla="*/ 2139326 w 12192527"/>
              <a:gd name="connsiteY265" fmla="*/ 4776888 h 6858000"/>
              <a:gd name="connsiteX266" fmla="*/ 2138696 w 12192527"/>
              <a:gd name="connsiteY266" fmla="*/ 4791686 h 6858000"/>
              <a:gd name="connsiteX267" fmla="*/ 2059336 w 12192527"/>
              <a:gd name="connsiteY267" fmla="*/ 4755838 h 6858000"/>
              <a:gd name="connsiteX268" fmla="*/ 2047582 w 12192527"/>
              <a:gd name="connsiteY268" fmla="*/ 4751717 h 6858000"/>
              <a:gd name="connsiteX269" fmla="*/ 2048282 w 12192527"/>
              <a:gd name="connsiteY269" fmla="*/ 4750784 h 6858000"/>
              <a:gd name="connsiteX270" fmla="*/ 2051502 w 12192527"/>
              <a:gd name="connsiteY270" fmla="*/ 4744352 h 6858000"/>
              <a:gd name="connsiteX271" fmla="*/ 2051502 w 12192527"/>
              <a:gd name="connsiteY271" fmla="*/ 4741135 h 6858000"/>
              <a:gd name="connsiteX272" fmla="*/ 2048818 w 12192527"/>
              <a:gd name="connsiteY272" fmla="*/ 4733898 h 6858000"/>
              <a:gd name="connsiteX273" fmla="*/ 11996730 w 12192527"/>
              <a:gd name="connsiteY273" fmla="*/ 4729650 h 6858000"/>
              <a:gd name="connsiteX274" fmla="*/ 11996731 w 12192527"/>
              <a:gd name="connsiteY274" fmla="*/ 4729663 h 6858000"/>
              <a:gd name="connsiteX275" fmla="*/ 11996697 w 12192527"/>
              <a:gd name="connsiteY275" fmla="*/ 4729652 h 6858000"/>
              <a:gd name="connsiteX276" fmla="*/ 12017735 w 12192527"/>
              <a:gd name="connsiteY276" fmla="*/ 4722194 h 6858000"/>
              <a:gd name="connsiteX277" fmla="*/ 12027918 w 12192527"/>
              <a:gd name="connsiteY277" fmla="*/ 4727318 h 6858000"/>
              <a:gd name="connsiteX278" fmla="*/ 12030014 w 12192527"/>
              <a:gd name="connsiteY278" fmla="*/ 4729123 h 6858000"/>
              <a:gd name="connsiteX279" fmla="*/ 12034058 w 12192527"/>
              <a:gd name="connsiteY279" fmla="*/ 4730783 h 6858000"/>
              <a:gd name="connsiteX280" fmla="*/ 12036152 w 12192527"/>
              <a:gd name="connsiteY280" fmla="*/ 4732588 h 6858000"/>
              <a:gd name="connsiteX281" fmla="*/ 12032107 w 12192527"/>
              <a:gd name="connsiteY281" fmla="*/ 4730928 h 6858000"/>
              <a:gd name="connsiteX282" fmla="*/ 12028065 w 12192527"/>
              <a:gd name="connsiteY282" fmla="*/ 4729268 h 6858000"/>
              <a:gd name="connsiteX283" fmla="*/ 12038539 w 12192527"/>
              <a:gd name="connsiteY283" fmla="*/ 4738294 h 6858000"/>
              <a:gd name="connsiteX284" fmla="*/ 12034263 w 12192527"/>
              <a:gd name="connsiteY284" fmla="*/ 4740086 h 6858000"/>
              <a:gd name="connsiteX285" fmla="*/ 12033341 w 12192527"/>
              <a:gd name="connsiteY285" fmla="*/ 4743744 h 6858000"/>
              <a:gd name="connsiteX286" fmla="*/ 12010120 w 12192527"/>
              <a:gd name="connsiteY286" fmla="*/ 4733775 h 6858000"/>
              <a:gd name="connsiteX287" fmla="*/ 11998164 w 12192527"/>
              <a:gd name="connsiteY287" fmla="*/ 4730103 h 6858000"/>
              <a:gd name="connsiteX288" fmla="*/ 11998679 w 12192527"/>
              <a:gd name="connsiteY288" fmla="*/ 4729505 h 6858000"/>
              <a:gd name="connsiteX289" fmla="*/ 12014565 w 12192527"/>
              <a:gd name="connsiteY289" fmla="*/ 4732240 h 6858000"/>
              <a:gd name="connsiteX290" fmla="*/ 12007987 w 12192527"/>
              <a:gd name="connsiteY290" fmla="*/ 4722923 h 6858000"/>
              <a:gd name="connsiteX291" fmla="*/ 12011960 w 12192527"/>
              <a:gd name="connsiteY291" fmla="*/ 4723607 h 6858000"/>
              <a:gd name="connsiteX292" fmla="*/ 12013945 w 12192527"/>
              <a:gd name="connsiteY292" fmla="*/ 4723949 h 6858000"/>
              <a:gd name="connsiteX293" fmla="*/ 12013981 w 12192527"/>
              <a:gd name="connsiteY293" fmla="*/ 4724436 h 6858000"/>
              <a:gd name="connsiteX294" fmla="*/ 12015931 w 12192527"/>
              <a:gd name="connsiteY294" fmla="*/ 4724291 h 6858000"/>
              <a:gd name="connsiteX295" fmla="*/ 12013945 w 12192527"/>
              <a:gd name="connsiteY295" fmla="*/ 4723949 h 6858000"/>
              <a:gd name="connsiteX296" fmla="*/ 12013836 w 12192527"/>
              <a:gd name="connsiteY296" fmla="*/ 4722486 h 6858000"/>
              <a:gd name="connsiteX297" fmla="*/ 12015786 w 12192527"/>
              <a:gd name="connsiteY297" fmla="*/ 4722341 h 6858000"/>
              <a:gd name="connsiteX298" fmla="*/ 12017735 w 12192527"/>
              <a:gd name="connsiteY298" fmla="*/ 4722194 h 6858000"/>
              <a:gd name="connsiteX299" fmla="*/ 11964995 w 12192527"/>
              <a:gd name="connsiteY299" fmla="*/ 4719333 h 6858000"/>
              <a:gd name="connsiteX300" fmla="*/ 11971843 w 12192527"/>
              <a:gd name="connsiteY300" fmla="*/ 4721211 h 6858000"/>
              <a:gd name="connsiteX301" fmla="*/ 11976921 w 12192527"/>
              <a:gd name="connsiteY301" fmla="*/ 4723578 h 6858000"/>
              <a:gd name="connsiteX302" fmla="*/ 11964021 w 12192527"/>
              <a:gd name="connsiteY302" fmla="*/ 4719617 h 6858000"/>
              <a:gd name="connsiteX303" fmla="*/ 11878661 w 12192527"/>
              <a:gd name="connsiteY303" fmla="*/ 4697281 h 6858000"/>
              <a:gd name="connsiteX304" fmla="*/ 11920325 w 12192527"/>
              <a:gd name="connsiteY304" fmla="*/ 4703974 h 6858000"/>
              <a:gd name="connsiteX305" fmla="*/ 11940717 w 12192527"/>
              <a:gd name="connsiteY305" fmla="*/ 4711278 h 6858000"/>
              <a:gd name="connsiteX306" fmla="*/ 11943145 w 12192527"/>
              <a:gd name="connsiteY306" fmla="*/ 4713206 h 6858000"/>
              <a:gd name="connsiteX307" fmla="*/ 11918601 w 12192527"/>
              <a:gd name="connsiteY307" fmla="*/ 4705668 h 6858000"/>
              <a:gd name="connsiteX308" fmla="*/ 11880357 w 12192527"/>
              <a:gd name="connsiteY308" fmla="*/ 4697900 h 6858000"/>
              <a:gd name="connsiteX309" fmla="*/ 1609128 w 12192527"/>
              <a:gd name="connsiteY309" fmla="*/ 4692136 h 6858000"/>
              <a:gd name="connsiteX310" fmla="*/ 1752364 w 12192527"/>
              <a:gd name="connsiteY310" fmla="*/ 4728141 h 6858000"/>
              <a:gd name="connsiteX311" fmla="*/ 1990537 w 12192527"/>
              <a:gd name="connsiteY311" fmla="*/ 4818628 h 6858000"/>
              <a:gd name="connsiteX312" fmla="*/ 2165172 w 12192527"/>
              <a:gd name="connsiteY312" fmla="*/ 4908972 h 6858000"/>
              <a:gd name="connsiteX313" fmla="*/ 2165154 w 12192527"/>
              <a:gd name="connsiteY313" fmla="*/ 4908998 h 6858000"/>
              <a:gd name="connsiteX314" fmla="*/ 2210122 w 12192527"/>
              <a:gd name="connsiteY314" fmla="*/ 4953720 h 6858000"/>
              <a:gd name="connsiteX315" fmla="*/ 2209154 w 12192527"/>
              <a:gd name="connsiteY315" fmla="*/ 4945023 h 6858000"/>
              <a:gd name="connsiteX316" fmla="*/ 2213181 w 12192527"/>
              <a:gd name="connsiteY316" fmla="*/ 4935246 h 6858000"/>
              <a:gd name="connsiteX317" fmla="*/ 2223538 w 12192527"/>
              <a:gd name="connsiteY317" fmla="*/ 4939272 h 6858000"/>
              <a:gd name="connsiteX318" fmla="*/ 2226989 w 12192527"/>
              <a:gd name="connsiteY318" fmla="*/ 4946748 h 6858000"/>
              <a:gd name="connsiteX319" fmla="*/ 2244250 w 12192527"/>
              <a:gd name="connsiteY319" fmla="*/ 4949624 h 6858000"/>
              <a:gd name="connsiteX320" fmla="*/ 2251729 w 12192527"/>
              <a:gd name="connsiteY320" fmla="*/ 4944448 h 6858000"/>
              <a:gd name="connsiteX321" fmla="*/ 2256908 w 12192527"/>
              <a:gd name="connsiteY321" fmla="*/ 4952499 h 6858000"/>
              <a:gd name="connsiteX322" fmla="*/ 2258633 w 12192527"/>
              <a:gd name="connsiteY322" fmla="*/ 4959399 h 6858000"/>
              <a:gd name="connsiteX323" fmla="*/ 2263811 w 12192527"/>
              <a:gd name="connsiteY323" fmla="*/ 4967090 h 6858000"/>
              <a:gd name="connsiteX324" fmla="*/ 2272441 w 12192527"/>
              <a:gd name="connsiteY324" fmla="*/ 4964000 h 6858000"/>
              <a:gd name="connsiteX325" fmla="*/ 2283526 w 12192527"/>
              <a:gd name="connsiteY325" fmla="*/ 4954263 h 6858000"/>
              <a:gd name="connsiteX326" fmla="*/ 2295858 w 12192527"/>
              <a:gd name="connsiteY326" fmla="*/ 4964833 h 6858000"/>
              <a:gd name="connsiteX327" fmla="*/ 2306756 w 12192527"/>
              <a:gd name="connsiteY327" fmla="*/ 4974172 h 6858000"/>
              <a:gd name="connsiteX328" fmla="*/ 2308989 w 12192527"/>
              <a:gd name="connsiteY328" fmla="*/ 5026165 h 6858000"/>
              <a:gd name="connsiteX329" fmla="*/ 2293978 w 12192527"/>
              <a:gd name="connsiteY329" fmla="*/ 5013716 h 6858000"/>
              <a:gd name="connsiteX330" fmla="*/ 2222533 w 12192527"/>
              <a:gd name="connsiteY330" fmla="*/ 4972354 h 6858000"/>
              <a:gd name="connsiteX331" fmla="*/ 2162368 w 12192527"/>
              <a:gd name="connsiteY331" fmla="*/ 4942276 h 6858000"/>
              <a:gd name="connsiteX332" fmla="*/ 2173649 w 12192527"/>
              <a:gd name="connsiteY332" fmla="*/ 4942276 h 6858000"/>
              <a:gd name="connsiteX333" fmla="*/ 1689612 w 12192527"/>
              <a:gd name="connsiteY333" fmla="*/ 4747420 h 6858000"/>
              <a:gd name="connsiteX334" fmla="*/ 1608009 w 12192527"/>
              <a:gd name="connsiteY334" fmla="*/ 4728776 h 6858000"/>
              <a:gd name="connsiteX335" fmla="*/ 1613016 w 12192527"/>
              <a:gd name="connsiteY335" fmla="*/ 4716594 h 6858000"/>
              <a:gd name="connsiteX336" fmla="*/ 1613251 w 12192527"/>
              <a:gd name="connsiteY336" fmla="*/ 4710935 h 6858000"/>
              <a:gd name="connsiteX337" fmla="*/ 1609948 w 12192527"/>
              <a:gd name="connsiteY337" fmla="*/ 4697257 h 6858000"/>
              <a:gd name="connsiteX338" fmla="*/ 5960210 w 12192527"/>
              <a:gd name="connsiteY338" fmla="*/ 4664288 h 6858000"/>
              <a:gd name="connsiteX339" fmla="*/ 5969684 w 12192527"/>
              <a:gd name="connsiteY339" fmla="*/ 4666321 h 6858000"/>
              <a:gd name="connsiteX340" fmla="*/ 5969684 w 12192527"/>
              <a:gd name="connsiteY340" fmla="*/ 4668600 h 6858000"/>
              <a:gd name="connsiteX341" fmla="*/ 5962487 w 12192527"/>
              <a:gd name="connsiteY341" fmla="*/ 4664998 h 6858000"/>
              <a:gd name="connsiteX342" fmla="*/ 5961175 w 12192527"/>
              <a:gd name="connsiteY342" fmla="*/ 4664998 h 6858000"/>
              <a:gd name="connsiteX343" fmla="*/ 5950880 w 12192527"/>
              <a:gd name="connsiteY343" fmla="*/ 4662288 h 6858000"/>
              <a:gd name="connsiteX344" fmla="*/ 5957621 w 12192527"/>
              <a:gd name="connsiteY344" fmla="*/ 4663734 h 6858000"/>
              <a:gd name="connsiteX345" fmla="*/ 5958885 w 12192527"/>
              <a:gd name="connsiteY345" fmla="*/ 4664998 h 6858000"/>
              <a:gd name="connsiteX346" fmla="*/ 5961175 w 12192527"/>
              <a:gd name="connsiteY346" fmla="*/ 4664998 h 6858000"/>
              <a:gd name="connsiteX347" fmla="*/ 5966085 w 12192527"/>
              <a:gd name="connsiteY347" fmla="*/ 4668600 h 6858000"/>
              <a:gd name="connsiteX348" fmla="*/ 5981765 w 12192527"/>
              <a:gd name="connsiteY348" fmla="*/ 4658517 h 6858000"/>
              <a:gd name="connsiteX349" fmla="*/ 5998487 w 12192527"/>
              <a:gd name="connsiteY349" fmla="*/ 4668600 h 6858000"/>
              <a:gd name="connsiteX350" fmla="*/ 6005688 w 12192527"/>
              <a:gd name="connsiteY350" fmla="*/ 4672204 h 6858000"/>
              <a:gd name="connsiteX351" fmla="*/ 6009289 w 12192527"/>
              <a:gd name="connsiteY351" fmla="*/ 4675808 h 6858000"/>
              <a:gd name="connsiteX352" fmla="*/ 6066895 w 12192527"/>
              <a:gd name="connsiteY352" fmla="*/ 4711840 h 6858000"/>
              <a:gd name="connsiteX353" fmla="*/ 6138902 w 12192527"/>
              <a:gd name="connsiteY353" fmla="*/ 4755078 h 6858000"/>
              <a:gd name="connsiteX354" fmla="*/ 6207308 w 12192527"/>
              <a:gd name="connsiteY354" fmla="*/ 4809128 h 6858000"/>
              <a:gd name="connsiteX355" fmla="*/ 6269545 w 12192527"/>
              <a:gd name="connsiteY355" fmla="*/ 4858069 h 6858000"/>
              <a:gd name="connsiteX356" fmla="*/ 6255723 w 12192527"/>
              <a:gd name="connsiteY356" fmla="*/ 4865488 h 6858000"/>
              <a:gd name="connsiteX357" fmla="*/ 6254559 w 12192527"/>
              <a:gd name="connsiteY357" fmla="*/ 4864468 h 6858000"/>
              <a:gd name="connsiteX358" fmla="*/ 6234669 w 12192527"/>
              <a:gd name="connsiteY358" fmla="*/ 4844442 h 6858000"/>
              <a:gd name="connsiteX359" fmla="*/ 6210112 w 12192527"/>
              <a:gd name="connsiteY359" fmla="*/ 4829026 h 6858000"/>
              <a:gd name="connsiteX360" fmla="*/ 6191927 w 12192527"/>
              <a:gd name="connsiteY360" fmla="*/ 4828587 h 6858000"/>
              <a:gd name="connsiteX361" fmla="*/ 6183456 w 12192527"/>
              <a:gd name="connsiteY361" fmla="*/ 4824441 h 6858000"/>
              <a:gd name="connsiteX362" fmla="*/ 6160504 w 12192527"/>
              <a:gd name="connsiteY362" fmla="*/ 4809128 h 6858000"/>
              <a:gd name="connsiteX363" fmla="*/ 6135302 w 12192527"/>
              <a:gd name="connsiteY363" fmla="*/ 4776698 h 6858000"/>
              <a:gd name="connsiteX364" fmla="*/ 6131702 w 12192527"/>
              <a:gd name="connsiteY364" fmla="*/ 4773095 h 6858000"/>
              <a:gd name="connsiteX365" fmla="*/ 6124501 w 12192527"/>
              <a:gd name="connsiteY365" fmla="*/ 4765888 h 6858000"/>
              <a:gd name="connsiteX366" fmla="*/ 6128100 w 12192527"/>
              <a:gd name="connsiteY366" fmla="*/ 4765888 h 6858000"/>
              <a:gd name="connsiteX367" fmla="*/ 6131702 w 12192527"/>
              <a:gd name="connsiteY367" fmla="*/ 4769493 h 6858000"/>
              <a:gd name="connsiteX368" fmla="*/ 6135302 w 12192527"/>
              <a:gd name="connsiteY368" fmla="*/ 4769493 h 6858000"/>
              <a:gd name="connsiteX369" fmla="*/ 6110098 w 12192527"/>
              <a:gd name="connsiteY369" fmla="*/ 4755078 h 6858000"/>
              <a:gd name="connsiteX370" fmla="*/ 6113700 w 12192527"/>
              <a:gd name="connsiteY370" fmla="*/ 4758683 h 6858000"/>
              <a:gd name="connsiteX371" fmla="*/ 6110099 w 12192527"/>
              <a:gd name="connsiteY371" fmla="*/ 4758683 h 6858000"/>
              <a:gd name="connsiteX372" fmla="*/ 6106499 w 12192527"/>
              <a:gd name="connsiteY372" fmla="*/ 4758683 h 6858000"/>
              <a:gd name="connsiteX373" fmla="*/ 6110099 w 12192527"/>
              <a:gd name="connsiteY373" fmla="*/ 4765888 h 6858000"/>
              <a:gd name="connsiteX374" fmla="*/ 6092097 w 12192527"/>
              <a:gd name="connsiteY374" fmla="*/ 4747873 h 6858000"/>
              <a:gd name="connsiteX375" fmla="*/ 6088498 w 12192527"/>
              <a:gd name="connsiteY375" fmla="*/ 4744269 h 6858000"/>
              <a:gd name="connsiteX376" fmla="*/ 6084897 w 12192527"/>
              <a:gd name="connsiteY376" fmla="*/ 4740666 h 6858000"/>
              <a:gd name="connsiteX377" fmla="*/ 6084457 w 12192527"/>
              <a:gd name="connsiteY377" fmla="*/ 4741105 h 6858000"/>
              <a:gd name="connsiteX378" fmla="*/ 6005688 w 12192527"/>
              <a:gd name="connsiteY378" fmla="*/ 4679410 h 6858000"/>
              <a:gd name="connsiteX379" fmla="*/ 6002089 w 12192527"/>
              <a:gd name="connsiteY379" fmla="*/ 4675808 h 6858000"/>
              <a:gd name="connsiteX380" fmla="*/ 5994888 w 12192527"/>
              <a:gd name="connsiteY380" fmla="*/ 4672204 h 6858000"/>
              <a:gd name="connsiteX381" fmla="*/ 5998488 w 12192527"/>
              <a:gd name="connsiteY381" fmla="*/ 4672204 h 6858000"/>
              <a:gd name="connsiteX382" fmla="*/ 5986016 w 12192527"/>
              <a:gd name="connsiteY382" fmla="*/ 4667850 h 6858000"/>
              <a:gd name="connsiteX383" fmla="*/ 2245257 w 12192527"/>
              <a:gd name="connsiteY383" fmla="*/ 4655770 h 6858000"/>
              <a:gd name="connsiteX384" fmla="*/ 2252304 w 12192527"/>
              <a:gd name="connsiteY384" fmla="*/ 4659220 h 6858000"/>
              <a:gd name="connsiteX385" fmla="*/ 2252304 w 12192527"/>
              <a:gd name="connsiteY385" fmla="*/ 4660507 h 6858000"/>
              <a:gd name="connsiteX386" fmla="*/ 2244275 w 12192527"/>
              <a:gd name="connsiteY386" fmla="*/ 4655984 h 6858000"/>
              <a:gd name="connsiteX387" fmla="*/ 1421018 w 12192527"/>
              <a:gd name="connsiteY387" fmla="*/ 4652328 h 6858000"/>
              <a:gd name="connsiteX388" fmla="*/ 1501910 w 12192527"/>
              <a:gd name="connsiteY388" fmla="*/ 4665184 h 6858000"/>
              <a:gd name="connsiteX389" fmla="*/ 1512765 w 12192527"/>
              <a:gd name="connsiteY389" fmla="*/ 4667913 h 6858000"/>
              <a:gd name="connsiteX390" fmla="*/ 1512500 w 12192527"/>
              <a:gd name="connsiteY390" fmla="*/ 4668249 h 6858000"/>
              <a:gd name="connsiteX391" fmla="*/ 1508962 w 12192527"/>
              <a:gd name="connsiteY391" fmla="*/ 4672494 h 6858000"/>
              <a:gd name="connsiteX392" fmla="*/ 1504951 w 12192527"/>
              <a:gd name="connsiteY392" fmla="*/ 4688060 h 6858000"/>
              <a:gd name="connsiteX393" fmla="*/ 1504478 w 12192527"/>
              <a:gd name="connsiteY393" fmla="*/ 4699143 h 6858000"/>
              <a:gd name="connsiteX394" fmla="*/ 1501178 w 12192527"/>
              <a:gd name="connsiteY394" fmla="*/ 4705047 h 6858000"/>
              <a:gd name="connsiteX395" fmla="*/ 1432680 w 12192527"/>
              <a:gd name="connsiteY395" fmla="*/ 4685667 h 6858000"/>
              <a:gd name="connsiteX396" fmla="*/ 1434762 w 12192527"/>
              <a:gd name="connsiteY396" fmla="*/ 4677836 h 6858000"/>
              <a:gd name="connsiteX397" fmla="*/ 1427064 w 12192527"/>
              <a:gd name="connsiteY397" fmla="*/ 4655939 h 6858000"/>
              <a:gd name="connsiteX398" fmla="*/ 11144219 w 12192527"/>
              <a:gd name="connsiteY398" fmla="*/ 4650539 h 6858000"/>
              <a:gd name="connsiteX399" fmla="*/ 11144472 w 12192527"/>
              <a:gd name="connsiteY399" fmla="*/ 4650838 h 6858000"/>
              <a:gd name="connsiteX400" fmla="*/ 11141305 w 12192527"/>
              <a:gd name="connsiteY400" fmla="*/ 4652278 h 6858000"/>
              <a:gd name="connsiteX401" fmla="*/ 11137440 w 12192527"/>
              <a:gd name="connsiteY401" fmla="*/ 4642510 h 6858000"/>
              <a:gd name="connsiteX402" fmla="*/ 11143524 w 12192527"/>
              <a:gd name="connsiteY402" fmla="*/ 4649715 h 6858000"/>
              <a:gd name="connsiteX403" fmla="*/ 11136907 w 12192527"/>
              <a:gd name="connsiteY403" fmla="*/ 4653072 h 6858000"/>
              <a:gd name="connsiteX404" fmla="*/ 11136610 w 12192527"/>
              <a:gd name="connsiteY404" fmla="*/ 4652690 h 6858000"/>
              <a:gd name="connsiteX405" fmla="*/ 11137259 w 12192527"/>
              <a:gd name="connsiteY405" fmla="*/ 4642581 h 6858000"/>
              <a:gd name="connsiteX406" fmla="*/ 1622626 w 12192527"/>
              <a:gd name="connsiteY406" fmla="*/ 4631853 h 6858000"/>
              <a:gd name="connsiteX407" fmla="*/ 1660613 w 12192527"/>
              <a:gd name="connsiteY407" fmla="*/ 4640112 h 6858000"/>
              <a:gd name="connsiteX408" fmla="*/ 1744534 w 12192527"/>
              <a:gd name="connsiteY408" fmla="*/ 4667238 h 6858000"/>
              <a:gd name="connsiteX409" fmla="*/ 1758440 w 12192527"/>
              <a:gd name="connsiteY409" fmla="*/ 4672461 h 6858000"/>
              <a:gd name="connsiteX410" fmla="*/ 1759486 w 12192527"/>
              <a:gd name="connsiteY410" fmla="*/ 4674998 h 6858000"/>
              <a:gd name="connsiteX411" fmla="*/ 1765390 w 12192527"/>
              <a:gd name="connsiteY411" fmla="*/ 4685987 h 6858000"/>
              <a:gd name="connsiteX412" fmla="*/ 1784444 w 12192527"/>
              <a:gd name="connsiteY412" fmla="*/ 4698048 h 6858000"/>
              <a:gd name="connsiteX413" fmla="*/ 1786323 w 12192527"/>
              <a:gd name="connsiteY413" fmla="*/ 4697512 h 6858000"/>
              <a:gd name="connsiteX414" fmla="*/ 1794910 w 12192527"/>
              <a:gd name="connsiteY414" fmla="*/ 4696439 h 6858000"/>
              <a:gd name="connsiteX415" fmla="*/ 1797057 w 12192527"/>
              <a:gd name="connsiteY415" fmla="*/ 4695367 h 6858000"/>
              <a:gd name="connsiteX416" fmla="*/ 1803230 w 12192527"/>
              <a:gd name="connsiteY416" fmla="*/ 4693491 h 6858000"/>
              <a:gd name="connsiteX417" fmla="*/ 1806451 w 12192527"/>
              <a:gd name="connsiteY417" fmla="*/ 4692151 h 6858000"/>
              <a:gd name="connsiteX418" fmla="*/ 1807150 w 12192527"/>
              <a:gd name="connsiteY418" fmla="*/ 4690754 h 6858000"/>
              <a:gd name="connsiteX419" fmla="*/ 1826114 w 12192527"/>
              <a:gd name="connsiteY419" fmla="*/ 4697877 h 6858000"/>
              <a:gd name="connsiteX420" fmla="*/ 1858902 w 12192527"/>
              <a:gd name="connsiteY420" fmla="*/ 4691633 h 6858000"/>
              <a:gd name="connsiteX421" fmla="*/ 1835481 w 12192527"/>
              <a:gd name="connsiteY421" fmla="*/ 4674460 h 6858000"/>
              <a:gd name="connsiteX422" fmla="*/ 1818668 w 12192527"/>
              <a:gd name="connsiteY422" fmla="*/ 4668757 h 6858000"/>
              <a:gd name="connsiteX423" fmla="*/ 1816111 w 12192527"/>
              <a:gd name="connsiteY423" fmla="*/ 4661863 h 6858000"/>
              <a:gd name="connsiteX424" fmla="*/ 1812354 w 12192527"/>
              <a:gd name="connsiteY424" fmla="*/ 4650071 h 6858000"/>
              <a:gd name="connsiteX425" fmla="*/ 1809134 w 12192527"/>
              <a:gd name="connsiteY425" fmla="*/ 4645782 h 6858000"/>
              <a:gd name="connsiteX426" fmla="*/ 1808112 w 12192527"/>
              <a:gd name="connsiteY426" fmla="*/ 4644922 h 6858000"/>
              <a:gd name="connsiteX427" fmla="*/ 1832993 w 12192527"/>
              <a:gd name="connsiteY427" fmla="*/ 4652724 h 6858000"/>
              <a:gd name="connsiteX428" fmla="*/ 1983806 w 12192527"/>
              <a:gd name="connsiteY428" fmla="*/ 4707245 h 6858000"/>
              <a:gd name="connsiteX429" fmla="*/ 1998418 w 12192527"/>
              <a:gd name="connsiteY429" fmla="*/ 4713162 h 6858000"/>
              <a:gd name="connsiteX430" fmla="*/ 1993266 w 12192527"/>
              <a:gd name="connsiteY430" fmla="*/ 4718085 h 6858000"/>
              <a:gd name="connsiteX431" fmla="*/ 1992461 w 12192527"/>
              <a:gd name="connsiteY431" fmla="*/ 4724518 h 6858000"/>
              <a:gd name="connsiteX432" fmla="*/ 1992193 w 12192527"/>
              <a:gd name="connsiteY432" fmla="*/ 4727198 h 6858000"/>
              <a:gd name="connsiteX433" fmla="*/ 1991273 w 12192527"/>
              <a:gd name="connsiteY433" fmla="*/ 4732156 h 6858000"/>
              <a:gd name="connsiteX434" fmla="*/ 1921354 w 12192527"/>
              <a:gd name="connsiteY434" fmla="*/ 4718172 h 6858000"/>
              <a:gd name="connsiteX435" fmla="*/ 1966632 w 12192527"/>
              <a:gd name="connsiteY435" fmla="*/ 4747836 h 6858000"/>
              <a:gd name="connsiteX436" fmla="*/ 1993176 w 12192527"/>
              <a:gd name="connsiteY436" fmla="*/ 4772815 h 6858000"/>
              <a:gd name="connsiteX437" fmla="*/ 1957265 w 12192527"/>
              <a:gd name="connsiteY437" fmla="*/ 4785306 h 6858000"/>
              <a:gd name="connsiteX438" fmla="*/ 1810500 w 12192527"/>
              <a:gd name="connsiteY438" fmla="*/ 4724418 h 6858000"/>
              <a:gd name="connsiteX439" fmla="*/ 1686131 w 12192527"/>
              <a:gd name="connsiteY439" fmla="*/ 4678899 h 6858000"/>
              <a:gd name="connsiteX440" fmla="*/ 1596730 w 12192527"/>
              <a:gd name="connsiteY440" fmla="*/ 4653245 h 6858000"/>
              <a:gd name="connsiteX441" fmla="*/ 1600747 w 12192527"/>
              <a:gd name="connsiteY441" fmla="*/ 4649619 h 6858000"/>
              <a:gd name="connsiteX442" fmla="*/ 1613960 w 12192527"/>
              <a:gd name="connsiteY442" fmla="*/ 4641836 h 6858000"/>
              <a:gd name="connsiteX443" fmla="*/ 2222099 w 12192527"/>
              <a:gd name="connsiteY443" fmla="*/ 4628599 h 6858000"/>
              <a:gd name="connsiteX444" fmla="*/ 2229866 w 12192527"/>
              <a:gd name="connsiteY444" fmla="*/ 4629893 h 6858000"/>
              <a:gd name="connsiteX445" fmla="*/ 2227207 w 12192527"/>
              <a:gd name="connsiteY445" fmla="*/ 4646368 h 6858000"/>
              <a:gd name="connsiteX446" fmla="*/ 2210126 w 12192527"/>
              <a:gd name="connsiteY446" fmla="*/ 4636745 h 6858000"/>
              <a:gd name="connsiteX447" fmla="*/ 2214331 w 12192527"/>
              <a:gd name="connsiteY447" fmla="*/ 4633343 h 6858000"/>
              <a:gd name="connsiteX448" fmla="*/ 2222099 w 12192527"/>
              <a:gd name="connsiteY448" fmla="*/ 4628599 h 6858000"/>
              <a:gd name="connsiteX449" fmla="*/ 1135796 w 12192527"/>
              <a:gd name="connsiteY449" fmla="*/ 4628081 h 6858000"/>
              <a:gd name="connsiteX450" fmla="*/ 1240592 w 12192527"/>
              <a:gd name="connsiteY450" fmla="*/ 4631646 h 6858000"/>
              <a:gd name="connsiteX451" fmla="*/ 1355580 w 12192527"/>
              <a:gd name="connsiteY451" fmla="*/ 4642954 h 6858000"/>
              <a:gd name="connsiteX452" fmla="*/ 1355580 w 12192527"/>
              <a:gd name="connsiteY452" fmla="*/ 4653749 h 6858000"/>
              <a:gd name="connsiteX453" fmla="*/ 1367678 w 12192527"/>
              <a:gd name="connsiteY453" fmla="*/ 4665793 h 6858000"/>
              <a:gd name="connsiteX454" fmla="*/ 1369792 w 12192527"/>
              <a:gd name="connsiteY454" fmla="*/ 4669702 h 6858000"/>
              <a:gd name="connsiteX455" fmla="*/ 1314554 w 12192527"/>
              <a:gd name="connsiteY455" fmla="*/ 4655781 h 6858000"/>
              <a:gd name="connsiteX456" fmla="*/ 1198654 w 12192527"/>
              <a:gd name="connsiteY456" fmla="*/ 4634768 h 6858000"/>
              <a:gd name="connsiteX457" fmla="*/ 1135656 w 12192527"/>
              <a:gd name="connsiteY457" fmla="*/ 4630116 h 6858000"/>
              <a:gd name="connsiteX458" fmla="*/ 5888366 w 12192527"/>
              <a:gd name="connsiteY458" fmla="*/ 4607078 h 6858000"/>
              <a:gd name="connsiteX459" fmla="*/ 5926031 w 12192527"/>
              <a:gd name="connsiteY459" fmla="*/ 4624911 h 6858000"/>
              <a:gd name="connsiteX460" fmla="*/ 5947743 w 12192527"/>
              <a:gd name="connsiteY460" fmla="*/ 4638002 h 6858000"/>
              <a:gd name="connsiteX461" fmla="*/ 1624615 w 12192527"/>
              <a:gd name="connsiteY461" fmla="*/ 4590472 h 6858000"/>
              <a:gd name="connsiteX462" fmla="*/ 1680130 w 12192527"/>
              <a:gd name="connsiteY462" fmla="*/ 4604790 h 6858000"/>
              <a:gd name="connsiteX463" fmla="*/ 1777975 w 12192527"/>
              <a:gd name="connsiteY463" fmla="*/ 4635472 h 6858000"/>
              <a:gd name="connsiteX464" fmla="*/ 1773978 w 12192527"/>
              <a:gd name="connsiteY464" fmla="*/ 4635597 h 6858000"/>
              <a:gd name="connsiteX465" fmla="*/ 1760560 w 12192527"/>
              <a:gd name="connsiteY465" fmla="*/ 4646051 h 6858000"/>
              <a:gd name="connsiteX466" fmla="*/ 1760200 w 12192527"/>
              <a:gd name="connsiteY466" fmla="*/ 4648924 h 6858000"/>
              <a:gd name="connsiteX467" fmla="*/ 1705818 w 12192527"/>
              <a:gd name="connsiteY467" fmla="*/ 4630478 h 6858000"/>
              <a:gd name="connsiteX468" fmla="*/ 1628881 w 12192527"/>
              <a:gd name="connsiteY468" fmla="*/ 4609247 h 6858000"/>
              <a:gd name="connsiteX469" fmla="*/ 1629297 w 12192527"/>
              <a:gd name="connsiteY469" fmla="*/ 4603160 h 6858000"/>
              <a:gd name="connsiteX470" fmla="*/ 1626229 w 12192527"/>
              <a:gd name="connsiteY470" fmla="*/ 4595849 h 6858000"/>
              <a:gd name="connsiteX471" fmla="*/ 6077417 w 12192527"/>
              <a:gd name="connsiteY471" fmla="*/ 4588520 h 6858000"/>
              <a:gd name="connsiteX472" fmla="*/ 6155910 w 12192527"/>
              <a:gd name="connsiteY472" fmla="*/ 4634711 h 6858000"/>
              <a:gd name="connsiteX473" fmla="*/ 6148235 w 12192527"/>
              <a:gd name="connsiteY473" fmla="*/ 4634329 h 6858000"/>
              <a:gd name="connsiteX474" fmla="*/ 6181819 w 12192527"/>
              <a:gd name="connsiteY474" fmla="*/ 4655222 h 6858000"/>
              <a:gd name="connsiteX475" fmla="*/ 6188923 w 12192527"/>
              <a:gd name="connsiteY475" fmla="*/ 4667109 h 6858000"/>
              <a:gd name="connsiteX476" fmla="*/ 6255712 w 12192527"/>
              <a:gd name="connsiteY476" fmla="*/ 4716564 h 6858000"/>
              <a:gd name="connsiteX477" fmla="*/ 6274517 w 12192527"/>
              <a:gd name="connsiteY477" fmla="*/ 4725187 h 6858000"/>
              <a:gd name="connsiteX478" fmla="*/ 6425378 w 12192527"/>
              <a:gd name="connsiteY478" fmla="*/ 4863404 h 6858000"/>
              <a:gd name="connsiteX479" fmla="*/ 6469521 w 12192527"/>
              <a:gd name="connsiteY479" fmla="*/ 4904044 h 6858000"/>
              <a:gd name="connsiteX480" fmla="*/ 6499076 w 12192527"/>
              <a:gd name="connsiteY480" fmla="*/ 4928581 h 6858000"/>
              <a:gd name="connsiteX481" fmla="*/ 6494672 w 12192527"/>
              <a:gd name="connsiteY481" fmla="*/ 4939897 h 6858000"/>
              <a:gd name="connsiteX482" fmla="*/ 6391793 w 12192527"/>
              <a:gd name="connsiteY482" fmla="*/ 4842511 h 6858000"/>
              <a:gd name="connsiteX483" fmla="*/ 6387956 w 12192527"/>
              <a:gd name="connsiteY483" fmla="*/ 4842321 h 6858000"/>
              <a:gd name="connsiteX484" fmla="*/ 6391602 w 12192527"/>
              <a:gd name="connsiteY484" fmla="*/ 4846348 h 6858000"/>
              <a:gd name="connsiteX485" fmla="*/ 6398707 w 12192527"/>
              <a:gd name="connsiteY485" fmla="*/ 4858234 h 6858000"/>
              <a:gd name="connsiteX486" fmla="*/ 6391360 w 12192527"/>
              <a:gd name="connsiteY486" fmla="*/ 4854095 h 6858000"/>
              <a:gd name="connsiteX487" fmla="*/ 6387575 w 12192527"/>
              <a:gd name="connsiteY487" fmla="*/ 4849992 h 6858000"/>
              <a:gd name="connsiteX488" fmla="*/ 6391222 w 12192527"/>
              <a:gd name="connsiteY488" fmla="*/ 4854018 h 6858000"/>
              <a:gd name="connsiteX489" fmla="*/ 6391360 w 12192527"/>
              <a:gd name="connsiteY489" fmla="*/ 4854095 h 6858000"/>
              <a:gd name="connsiteX490" fmla="*/ 6439136 w 12192527"/>
              <a:gd name="connsiteY490" fmla="*/ 4905901 h 6858000"/>
              <a:gd name="connsiteX491" fmla="*/ 6493719 w 12192527"/>
              <a:gd name="connsiteY491" fmla="*/ 4959075 h 6858000"/>
              <a:gd name="connsiteX492" fmla="*/ 6603320 w 12192527"/>
              <a:gd name="connsiteY492" fmla="*/ 5076018 h 6858000"/>
              <a:gd name="connsiteX493" fmla="*/ 6629229 w 12192527"/>
              <a:gd name="connsiteY493" fmla="*/ 5096529 h 6858000"/>
              <a:gd name="connsiteX494" fmla="*/ 6667331 w 12192527"/>
              <a:gd name="connsiteY494" fmla="*/ 5142637 h 6858000"/>
              <a:gd name="connsiteX495" fmla="*/ 6688770 w 12192527"/>
              <a:gd name="connsiteY495" fmla="*/ 5168580 h 6858000"/>
              <a:gd name="connsiteX496" fmla="*/ 6691579 w 12192527"/>
              <a:gd name="connsiteY496" fmla="*/ 5212403 h 6858000"/>
              <a:gd name="connsiteX497" fmla="*/ 6685485 w 12192527"/>
              <a:gd name="connsiteY497" fmla="*/ 5203134 h 6858000"/>
              <a:gd name="connsiteX498" fmla="*/ 6677812 w 12192527"/>
              <a:gd name="connsiteY498" fmla="*/ 5202753 h 6858000"/>
              <a:gd name="connsiteX499" fmla="*/ 6619460 w 12192527"/>
              <a:gd name="connsiteY499" fmla="*/ 5138337 h 6858000"/>
              <a:gd name="connsiteX500" fmla="*/ 6572429 w 12192527"/>
              <a:gd name="connsiteY500" fmla="*/ 5078330 h 6858000"/>
              <a:gd name="connsiteX501" fmla="*/ 6563992 w 12192527"/>
              <a:gd name="connsiteY501" fmla="*/ 5093291 h 6858000"/>
              <a:gd name="connsiteX502" fmla="*/ 6552672 w 12192527"/>
              <a:gd name="connsiteY502" fmla="*/ 5088883 h 6858000"/>
              <a:gd name="connsiteX503" fmla="*/ 6512743 w 12192527"/>
              <a:gd name="connsiteY503" fmla="*/ 5040762 h 6858000"/>
              <a:gd name="connsiteX504" fmla="*/ 6513316 w 12192527"/>
              <a:gd name="connsiteY504" fmla="*/ 5029256 h 6858000"/>
              <a:gd name="connsiteX505" fmla="*/ 6535579 w 12192527"/>
              <a:gd name="connsiteY505" fmla="*/ 5045740 h 6858000"/>
              <a:gd name="connsiteX506" fmla="*/ 6477034 w 12192527"/>
              <a:gd name="connsiteY506" fmla="*/ 4985160 h 6858000"/>
              <a:gd name="connsiteX507" fmla="*/ 6430007 w 12192527"/>
              <a:gd name="connsiteY507" fmla="*/ 4925151 h 6858000"/>
              <a:gd name="connsiteX508" fmla="*/ 6319264 w 12192527"/>
              <a:gd name="connsiteY508" fmla="*/ 4831220 h 6858000"/>
              <a:gd name="connsiteX509" fmla="*/ 6315045 w 12192527"/>
              <a:gd name="connsiteY509" fmla="*/ 4838701 h 6858000"/>
              <a:gd name="connsiteX510" fmla="*/ 6292592 w 12192527"/>
              <a:gd name="connsiteY510" fmla="*/ 4826053 h 6858000"/>
              <a:gd name="connsiteX511" fmla="*/ 6304865 w 12192527"/>
              <a:gd name="connsiteY511" fmla="*/ 4811282 h 6858000"/>
              <a:gd name="connsiteX512" fmla="*/ 6238078 w 12192527"/>
              <a:gd name="connsiteY512" fmla="*/ 4761827 h 6858000"/>
              <a:gd name="connsiteX513" fmla="*/ 6026390 w 12192527"/>
              <a:gd name="connsiteY513" fmla="*/ 4609057 h 6858000"/>
              <a:gd name="connsiteX514" fmla="*/ 6105642 w 12192527"/>
              <a:gd name="connsiteY514" fmla="*/ 4639905 h 6858000"/>
              <a:gd name="connsiteX515" fmla="*/ 6228278 w 12192527"/>
              <a:gd name="connsiteY515" fmla="*/ 4726736 h 6858000"/>
              <a:gd name="connsiteX516" fmla="*/ 6228470 w 12192527"/>
              <a:gd name="connsiteY516" fmla="*/ 4722901 h 6858000"/>
              <a:gd name="connsiteX517" fmla="*/ 6225013 w 12192527"/>
              <a:gd name="connsiteY517" fmla="*/ 4715040 h 6858000"/>
              <a:gd name="connsiteX518" fmla="*/ 6227321 w 12192527"/>
              <a:gd name="connsiteY518" fmla="*/ 4715939 h 6858000"/>
              <a:gd name="connsiteX519" fmla="*/ 6236144 w 12192527"/>
              <a:gd name="connsiteY519" fmla="*/ 4723283 h 6858000"/>
              <a:gd name="connsiteX520" fmla="*/ 6236334 w 12192527"/>
              <a:gd name="connsiteY520" fmla="*/ 4719447 h 6858000"/>
              <a:gd name="connsiteX521" fmla="*/ 6227321 w 12192527"/>
              <a:gd name="connsiteY521" fmla="*/ 4715939 h 6858000"/>
              <a:gd name="connsiteX522" fmla="*/ 6180269 w 12192527"/>
              <a:gd name="connsiteY522" fmla="*/ 4676772 h 6858000"/>
              <a:gd name="connsiteX523" fmla="*/ 6132886 w 12192527"/>
              <a:gd name="connsiteY523" fmla="*/ 4633567 h 6858000"/>
              <a:gd name="connsiteX524" fmla="*/ 6077417 w 12192527"/>
              <a:gd name="connsiteY524" fmla="*/ 4588520 h 6858000"/>
              <a:gd name="connsiteX525" fmla="*/ 11329354 w 12192527"/>
              <a:gd name="connsiteY525" fmla="*/ 4571593 h 6858000"/>
              <a:gd name="connsiteX526" fmla="*/ 11344213 w 12192527"/>
              <a:gd name="connsiteY526" fmla="*/ 4575999 h 6858000"/>
              <a:gd name="connsiteX527" fmla="*/ 11330542 w 12192527"/>
              <a:gd name="connsiteY527" fmla="*/ 4581720 h 6858000"/>
              <a:gd name="connsiteX528" fmla="*/ 11307006 w 12192527"/>
              <a:gd name="connsiteY528" fmla="*/ 4588286 h 6858000"/>
              <a:gd name="connsiteX529" fmla="*/ 11306516 w 12192527"/>
              <a:gd name="connsiteY529" fmla="*/ 4588466 h 6858000"/>
              <a:gd name="connsiteX530" fmla="*/ 11300276 w 12192527"/>
              <a:gd name="connsiteY530" fmla="*/ 4580638 h 6858000"/>
              <a:gd name="connsiteX531" fmla="*/ 5013372 w 12192527"/>
              <a:gd name="connsiteY531" fmla="*/ 4568162 h 6858000"/>
              <a:gd name="connsiteX532" fmla="*/ 5310530 w 12192527"/>
              <a:gd name="connsiteY532" fmla="*/ 4592686 h 6858000"/>
              <a:gd name="connsiteX533" fmla="*/ 5365516 w 12192527"/>
              <a:gd name="connsiteY533" fmla="*/ 4592511 h 6858000"/>
              <a:gd name="connsiteX534" fmla="*/ 5440033 w 12192527"/>
              <a:gd name="connsiteY534" fmla="*/ 4592319 h 6858000"/>
              <a:gd name="connsiteX535" fmla="*/ 5584899 w 12192527"/>
              <a:gd name="connsiteY535" fmla="*/ 4624704 h 6858000"/>
              <a:gd name="connsiteX536" fmla="*/ 5717199 w 12192527"/>
              <a:gd name="connsiteY536" fmla="*/ 4664946 h 6858000"/>
              <a:gd name="connsiteX537" fmla="*/ 5837513 w 12192527"/>
              <a:gd name="connsiteY537" fmla="*/ 4717762 h 6858000"/>
              <a:gd name="connsiteX538" fmla="*/ 6061714 w 12192527"/>
              <a:gd name="connsiteY538" fmla="*/ 4855071 h 6858000"/>
              <a:gd name="connsiteX539" fmla="*/ 6251055 w 12192527"/>
              <a:gd name="connsiteY539" fmla="*/ 5011021 h 6858000"/>
              <a:gd name="connsiteX540" fmla="*/ 6252691 w 12192527"/>
              <a:gd name="connsiteY540" fmla="*/ 5014447 h 6858000"/>
              <a:gd name="connsiteX541" fmla="*/ 6267051 w 12192527"/>
              <a:gd name="connsiteY541" fmla="*/ 5027448 h 6858000"/>
              <a:gd name="connsiteX542" fmla="*/ 6285009 w 12192527"/>
              <a:gd name="connsiteY542" fmla="*/ 5045492 h 6858000"/>
              <a:gd name="connsiteX543" fmla="*/ 6433931 w 12192527"/>
              <a:gd name="connsiteY543" fmla="*/ 5207202 h 6858000"/>
              <a:gd name="connsiteX544" fmla="*/ 6488662 w 12192527"/>
              <a:gd name="connsiteY544" fmla="*/ 5282845 h 6858000"/>
              <a:gd name="connsiteX545" fmla="*/ 6483936 w 12192527"/>
              <a:gd name="connsiteY545" fmla="*/ 5295690 h 6858000"/>
              <a:gd name="connsiteX546" fmla="*/ 6444970 w 12192527"/>
              <a:gd name="connsiteY546" fmla="*/ 5248615 h 6858000"/>
              <a:gd name="connsiteX547" fmla="*/ 6443728 w 12192527"/>
              <a:gd name="connsiteY547" fmla="*/ 5246850 h 6858000"/>
              <a:gd name="connsiteX548" fmla="*/ 6440278 w 12192527"/>
              <a:gd name="connsiteY548" fmla="*/ 5242950 h 6858000"/>
              <a:gd name="connsiteX549" fmla="*/ 6437767 w 12192527"/>
              <a:gd name="connsiteY549" fmla="*/ 5239914 h 6858000"/>
              <a:gd name="connsiteX550" fmla="*/ 6436560 w 12192527"/>
              <a:gd name="connsiteY550" fmla="*/ 5238738 h 6858000"/>
              <a:gd name="connsiteX551" fmla="*/ 6394626 w 12192527"/>
              <a:gd name="connsiteY551" fmla="*/ 5191285 h 6858000"/>
              <a:gd name="connsiteX552" fmla="*/ 6291376 w 12192527"/>
              <a:gd name="connsiteY552" fmla="*/ 5086592 h 6858000"/>
              <a:gd name="connsiteX553" fmla="*/ 6249445 w 12192527"/>
              <a:gd name="connsiteY553" fmla="*/ 5056824 h 6858000"/>
              <a:gd name="connsiteX554" fmla="*/ 6238418 w 12192527"/>
              <a:gd name="connsiteY554" fmla="*/ 5055541 h 6858000"/>
              <a:gd name="connsiteX555" fmla="*/ 6231234 w 12192527"/>
              <a:gd name="connsiteY555" fmla="*/ 5061498 h 6858000"/>
              <a:gd name="connsiteX556" fmla="*/ 6185978 w 12192527"/>
              <a:gd name="connsiteY556" fmla="*/ 5028848 h 6858000"/>
              <a:gd name="connsiteX557" fmla="*/ 6230164 w 12192527"/>
              <a:gd name="connsiteY557" fmla="*/ 5068162 h 6858000"/>
              <a:gd name="connsiteX558" fmla="*/ 6230284 w 12192527"/>
              <a:gd name="connsiteY558" fmla="*/ 5071858 h 6858000"/>
              <a:gd name="connsiteX559" fmla="*/ 6238421 w 12192527"/>
              <a:gd name="connsiteY559" fmla="*/ 5077609 h 6858000"/>
              <a:gd name="connsiteX560" fmla="*/ 6317075 w 12192527"/>
              <a:gd name="connsiteY560" fmla="*/ 5156855 h 6858000"/>
              <a:gd name="connsiteX561" fmla="*/ 6448550 w 12192527"/>
              <a:gd name="connsiteY561" fmla="*/ 5297898 h 6858000"/>
              <a:gd name="connsiteX562" fmla="*/ 6471240 w 12192527"/>
              <a:gd name="connsiteY562" fmla="*/ 5330176 h 6858000"/>
              <a:gd name="connsiteX563" fmla="*/ 6461730 w 12192527"/>
              <a:gd name="connsiteY563" fmla="*/ 5356008 h 6858000"/>
              <a:gd name="connsiteX564" fmla="*/ 6350115 w 12192527"/>
              <a:gd name="connsiteY564" fmla="*/ 5233207 h 6858000"/>
              <a:gd name="connsiteX565" fmla="*/ 6241886 w 12192527"/>
              <a:gd name="connsiteY565" fmla="*/ 5136268 h 6858000"/>
              <a:gd name="connsiteX566" fmla="*/ 6176329 w 12192527"/>
              <a:gd name="connsiteY566" fmla="*/ 5072789 h 6858000"/>
              <a:gd name="connsiteX567" fmla="*/ 6149366 w 12192527"/>
              <a:gd name="connsiteY567" fmla="*/ 5057239 h 6858000"/>
              <a:gd name="connsiteX568" fmla="*/ 6146857 w 12192527"/>
              <a:gd name="connsiteY568" fmla="*/ 5055386 h 6858000"/>
              <a:gd name="connsiteX569" fmla="*/ 6108275 w 12192527"/>
              <a:gd name="connsiteY569" fmla="*/ 5020318 h 6858000"/>
              <a:gd name="connsiteX570" fmla="*/ 5497171 w 12192527"/>
              <a:gd name="connsiteY570" fmla="*/ 4679640 h 6858000"/>
              <a:gd name="connsiteX571" fmla="*/ 5356131 w 12192527"/>
              <a:gd name="connsiteY571" fmla="*/ 4641507 h 6858000"/>
              <a:gd name="connsiteX572" fmla="*/ 5389249 w 12192527"/>
              <a:gd name="connsiteY572" fmla="*/ 4646261 h 6858000"/>
              <a:gd name="connsiteX573" fmla="*/ 5477152 w 12192527"/>
              <a:gd name="connsiteY573" fmla="*/ 4666010 h 6858000"/>
              <a:gd name="connsiteX574" fmla="*/ 5493335 w 12192527"/>
              <a:gd name="connsiteY574" fmla="*/ 4658640 h 6858000"/>
              <a:gd name="connsiteX575" fmla="*/ 5484493 w 12192527"/>
              <a:gd name="connsiteY575" fmla="*/ 4643126 h 6858000"/>
              <a:gd name="connsiteX576" fmla="*/ 5467231 w 12192527"/>
              <a:gd name="connsiteY576" fmla="*/ 4640330 h 6858000"/>
              <a:gd name="connsiteX577" fmla="*/ 5017132 w 12192527"/>
              <a:gd name="connsiteY577" fmla="*/ 4584213 h 6858000"/>
              <a:gd name="connsiteX578" fmla="*/ 4995049 w 12192527"/>
              <a:gd name="connsiteY578" fmla="*/ 4574731 h 6858000"/>
              <a:gd name="connsiteX579" fmla="*/ 5013372 w 12192527"/>
              <a:gd name="connsiteY579" fmla="*/ 4568162 h 6858000"/>
              <a:gd name="connsiteX580" fmla="*/ 5786005 w 12192527"/>
              <a:gd name="connsiteY580" fmla="*/ 4556898 h 6858000"/>
              <a:gd name="connsiteX581" fmla="*/ 5786067 w 12192527"/>
              <a:gd name="connsiteY581" fmla="*/ 4556898 h 6858000"/>
              <a:gd name="connsiteX582" fmla="*/ 5786067 w 12192527"/>
              <a:gd name="connsiteY582" fmla="*/ 4556923 h 6858000"/>
              <a:gd name="connsiteX583" fmla="*/ 11419732 w 12192527"/>
              <a:gd name="connsiteY583" fmla="*/ 4553428 h 6858000"/>
              <a:gd name="connsiteX584" fmla="*/ 11417520 w 12192527"/>
              <a:gd name="connsiteY584" fmla="*/ 4555996 h 6858000"/>
              <a:gd name="connsiteX585" fmla="*/ 11405574 w 12192527"/>
              <a:gd name="connsiteY585" fmla="*/ 4556888 h 6858000"/>
              <a:gd name="connsiteX586" fmla="*/ 11417342 w 12192527"/>
              <a:gd name="connsiteY586" fmla="*/ 4553607 h 6858000"/>
              <a:gd name="connsiteX587" fmla="*/ 11419732 w 12192527"/>
              <a:gd name="connsiteY587" fmla="*/ 4553428 h 6858000"/>
              <a:gd name="connsiteX588" fmla="*/ 1093925 w 12192527"/>
              <a:gd name="connsiteY588" fmla="*/ 4553392 h 6858000"/>
              <a:gd name="connsiteX589" fmla="*/ 1472888 w 12192527"/>
              <a:gd name="connsiteY589" fmla="*/ 4599301 h 6858000"/>
              <a:gd name="connsiteX590" fmla="*/ 1531141 w 12192527"/>
              <a:gd name="connsiteY590" fmla="*/ 4611965 h 6858000"/>
              <a:gd name="connsiteX591" fmla="*/ 1531141 w 12192527"/>
              <a:gd name="connsiteY591" fmla="*/ 4618725 h 6858000"/>
              <a:gd name="connsiteX592" fmla="*/ 1525949 w 12192527"/>
              <a:gd name="connsiteY592" fmla="*/ 4632167 h 6858000"/>
              <a:gd name="connsiteX593" fmla="*/ 1530669 w 12192527"/>
              <a:gd name="connsiteY593" fmla="*/ 4635233 h 6858000"/>
              <a:gd name="connsiteX594" fmla="*/ 1535624 w 12192527"/>
              <a:gd name="connsiteY594" fmla="*/ 4631224 h 6858000"/>
              <a:gd name="connsiteX595" fmla="*/ 1541995 w 12192527"/>
              <a:gd name="connsiteY595" fmla="*/ 4629809 h 6858000"/>
              <a:gd name="connsiteX596" fmla="*/ 1540815 w 12192527"/>
              <a:gd name="connsiteY596" fmla="*/ 4637120 h 6858000"/>
              <a:gd name="connsiteX597" fmla="*/ 1539650 w 12192527"/>
              <a:gd name="connsiteY597" fmla="*/ 4638201 h 6858000"/>
              <a:gd name="connsiteX598" fmla="*/ 1429780 w 12192527"/>
              <a:gd name="connsiteY598" fmla="*/ 4614207 h 6858000"/>
              <a:gd name="connsiteX599" fmla="*/ 1298385 w 12192527"/>
              <a:gd name="connsiteY599" fmla="*/ 4593276 h 6858000"/>
              <a:gd name="connsiteX600" fmla="*/ 923276 w 12192527"/>
              <a:gd name="connsiteY600" fmla="*/ 4583519 h 6858000"/>
              <a:gd name="connsiteX601" fmla="*/ 842590 w 12192527"/>
              <a:gd name="connsiteY601" fmla="*/ 4591538 h 6858000"/>
              <a:gd name="connsiteX602" fmla="*/ 842750 w 12192527"/>
              <a:gd name="connsiteY602" fmla="*/ 4591324 h 6858000"/>
              <a:gd name="connsiteX603" fmla="*/ 846437 w 12192527"/>
              <a:gd name="connsiteY603" fmla="*/ 4583962 h 6858000"/>
              <a:gd name="connsiteX604" fmla="*/ 846437 w 12192527"/>
              <a:gd name="connsiteY604" fmla="*/ 4580283 h 6858000"/>
              <a:gd name="connsiteX605" fmla="*/ 843365 w 12192527"/>
              <a:gd name="connsiteY605" fmla="*/ 4571999 h 6858000"/>
              <a:gd name="connsiteX606" fmla="*/ 840923 w 12192527"/>
              <a:gd name="connsiteY606" fmla="*/ 4564336 h 6858000"/>
              <a:gd name="connsiteX607" fmla="*/ 901809 w 12192527"/>
              <a:gd name="connsiteY607" fmla="*/ 4557369 h 6858000"/>
              <a:gd name="connsiteX608" fmla="*/ 1093925 w 12192527"/>
              <a:gd name="connsiteY608" fmla="*/ 4553392 h 6858000"/>
              <a:gd name="connsiteX609" fmla="*/ 11301515 w 12192527"/>
              <a:gd name="connsiteY609" fmla="*/ 4550073 h 6858000"/>
              <a:gd name="connsiteX610" fmla="*/ 11315107 w 12192527"/>
              <a:gd name="connsiteY610" fmla="*/ 4563794 h 6858000"/>
              <a:gd name="connsiteX611" fmla="*/ 11292352 w 12192527"/>
              <a:gd name="connsiteY611" fmla="*/ 4570697 h 6858000"/>
              <a:gd name="connsiteX612" fmla="*/ 11281365 w 12192527"/>
              <a:gd name="connsiteY612" fmla="*/ 4556912 h 6858000"/>
              <a:gd name="connsiteX613" fmla="*/ 11301161 w 12192527"/>
              <a:gd name="connsiteY613" fmla="*/ 4550279 h 6858000"/>
              <a:gd name="connsiteX614" fmla="*/ 5807668 w 12192527"/>
              <a:gd name="connsiteY614" fmla="*/ 4546088 h 6858000"/>
              <a:gd name="connsiteX615" fmla="*/ 5814871 w 12192527"/>
              <a:gd name="connsiteY615" fmla="*/ 4547891 h 6858000"/>
              <a:gd name="connsiteX616" fmla="*/ 5818473 w 12192527"/>
              <a:gd name="connsiteY616" fmla="*/ 4548792 h 6858000"/>
              <a:gd name="connsiteX617" fmla="*/ 5818473 w 12192527"/>
              <a:gd name="connsiteY617" fmla="*/ 4549693 h 6858000"/>
              <a:gd name="connsiteX618" fmla="*/ 5822071 w 12192527"/>
              <a:gd name="connsiteY618" fmla="*/ 4549692 h 6858000"/>
              <a:gd name="connsiteX619" fmla="*/ 5818473 w 12192527"/>
              <a:gd name="connsiteY619" fmla="*/ 4548792 h 6858000"/>
              <a:gd name="connsiteX620" fmla="*/ 5818473 w 12192527"/>
              <a:gd name="connsiteY620" fmla="*/ 4546089 h 6858000"/>
              <a:gd name="connsiteX621" fmla="*/ 5822071 w 12192527"/>
              <a:gd name="connsiteY621" fmla="*/ 4546089 h 6858000"/>
              <a:gd name="connsiteX622" fmla="*/ 5825672 w 12192527"/>
              <a:gd name="connsiteY622" fmla="*/ 4546089 h 6858000"/>
              <a:gd name="connsiteX623" fmla="*/ 5843674 w 12192527"/>
              <a:gd name="connsiteY623" fmla="*/ 4556899 h 6858000"/>
              <a:gd name="connsiteX624" fmla="*/ 5847275 w 12192527"/>
              <a:gd name="connsiteY624" fmla="*/ 4560503 h 6858000"/>
              <a:gd name="connsiteX625" fmla="*/ 5854474 w 12192527"/>
              <a:gd name="connsiteY625" fmla="*/ 4564105 h 6858000"/>
              <a:gd name="connsiteX626" fmla="*/ 5858074 w 12192527"/>
              <a:gd name="connsiteY626" fmla="*/ 4567709 h 6858000"/>
              <a:gd name="connsiteX627" fmla="*/ 5850873 w 12192527"/>
              <a:gd name="connsiteY627" fmla="*/ 4564105 h 6858000"/>
              <a:gd name="connsiteX628" fmla="*/ 5843674 w 12192527"/>
              <a:gd name="connsiteY628" fmla="*/ 4560503 h 6858000"/>
              <a:gd name="connsiteX629" fmla="*/ 5861675 w 12192527"/>
              <a:gd name="connsiteY629" fmla="*/ 4578518 h 6858000"/>
              <a:gd name="connsiteX630" fmla="*/ 5853573 w 12192527"/>
              <a:gd name="connsiteY630" fmla="*/ 4581222 h 6858000"/>
              <a:gd name="connsiteX631" fmla="*/ 5851377 w 12192527"/>
              <a:gd name="connsiteY631" fmla="*/ 4587815 h 6858000"/>
              <a:gd name="connsiteX632" fmla="*/ 5810096 w 12192527"/>
              <a:gd name="connsiteY632" fmla="*/ 4566315 h 6858000"/>
              <a:gd name="connsiteX633" fmla="*/ 5788639 w 12192527"/>
              <a:gd name="connsiteY633" fmla="*/ 4557928 h 6858000"/>
              <a:gd name="connsiteX634" fmla="*/ 5789669 w 12192527"/>
              <a:gd name="connsiteY634" fmla="*/ 4556899 h 6858000"/>
              <a:gd name="connsiteX635" fmla="*/ 5818473 w 12192527"/>
              <a:gd name="connsiteY635" fmla="*/ 4564105 h 6858000"/>
              <a:gd name="connsiteX636" fmla="*/ 5807668 w 12192527"/>
              <a:gd name="connsiteY636" fmla="*/ 4546088 h 6858000"/>
              <a:gd name="connsiteX637" fmla="*/ 5729194 w 12192527"/>
              <a:gd name="connsiteY637" fmla="*/ 4533590 h 6858000"/>
              <a:gd name="connsiteX638" fmla="*/ 5741512 w 12192527"/>
              <a:gd name="connsiteY638" fmla="*/ 4537982 h 6858000"/>
              <a:gd name="connsiteX639" fmla="*/ 5750518 w 12192527"/>
              <a:gd name="connsiteY639" fmla="*/ 4543027 h 6858000"/>
              <a:gd name="connsiteX640" fmla="*/ 5727367 w 12192527"/>
              <a:gd name="connsiteY640" fmla="*/ 4533980 h 6858000"/>
              <a:gd name="connsiteX641" fmla="*/ 6445160 w 12192527"/>
              <a:gd name="connsiteY641" fmla="*/ 4529115 h 6858000"/>
              <a:gd name="connsiteX642" fmla="*/ 6458401 w 12192527"/>
              <a:gd name="connsiteY642" fmla="*/ 4529115 h 6858000"/>
              <a:gd name="connsiteX643" fmla="*/ 6515772 w 12192527"/>
              <a:gd name="connsiteY643" fmla="*/ 4564422 h 6858000"/>
              <a:gd name="connsiteX644" fmla="*/ 6515772 w 12192527"/>
              <a:gd name="connsiteY644" fmla="*/ 4560009 h 6858000"/>
              <a:gd name="connsiteX645" fmla="*/ 6520185 w 12192527"/>
              <a:gd name="connsiteY645" fmla="*/ 4560009 h 6858000"/>
              <a:gd name="connsiteX646" fmla="*/ 6529012 w 12192527"/>
              <a:gd name="connsiteY646" fmla="*/ 4568835 h 6858000"/>
              <a:gd name="connsiteX647" fmla="*/ 6551078 w 12192527"/>
              <a:gd name="connsiteY647" fmla="*/ 4577661 h 6858000"/>
              <a:gd name="connsiteX648" fmla="*/ 6551078 w 12192527"/>
              <a:gd name="connsiteY648" fmla="*/ 4582076 h 6858000"/>
              <a:gd name="connsiteX649" fmla="*/ 6555489 w 12192527"/>
              <a:gd name="connsiteY649" fmla="*/ 4590901 h 6858000"/>
              <a:gd name="connsiteX650" fmla="*/ 6551078 w 12192527"/>
              <a:gd name="connsiteY650" fmla="*/ 4590901 h 6858000"/>
              <a:gd name="connsiteX651" fmla="*/ 6652582 w 12192527"/>
              <a:gd name="connsiteY651" fmla="*/ 4648276 h 6858000"/>
              <a:gd name="connsiteX652" fmla="*/ 6749676 w 12192527"/>
              <a:gd name="connsiteY652" fmla="*/ 4701235 h 6858000"/>
              <a:gd name="connsiteX653" fmla="*/ 6736434 w 12192527"/>
              <a:gd name="connsiteY653" fmla="*/ 4710062 h 6858000"/>
              <a:gd name="connsiteX654" fmla="*/ 6873247 w 12192527"/>
              <a:gd name="connsiteY654" fmla="*/ 4802742 h 6858000"/>
              <a:gd name="connsiteX655" fmla="*/ 6931107 w 12192527"/>
              <a:gd name="connsiteY655" fmla="*/ 4846849 h 6858000"/>
              <a:gd name="connsiteX656" fmla="*/ 6881150 w 12192527"/>
              <a:gd name="connsiteY656" fmla="*/ 4917110 h 6858000"/>
              <a:gd name="connsiteX657" fmla="*/ 6860008 w 12192527"/>
              <a:gd name="connsiteY657" fmla="*/ 4895422 h 6858000"/>
              <a:gd name="connsiteX658" fmla="*/ 6820289 w 12192527"/>
              <a:gd name="connsiteY658" fmla="*/ 4855702 h 6858000"/>
              <a:gd name="connsiteX659" fmla="*/ 6776156 w 12192527"/>
              <a:gd name="connsiteY659" fmla="*/ 4815982 h 6858000"/>
              <a:gd name="connsiteX660" fmla="*/ 6758502 w 12192527"/>
              <a:gd name="connsiteY660" fmla="*/ 4793916 h 6858000"/>
              <a:gd name="connsiteX661" fmla="*/ 6745262 w 12192527"/>
              <a:gd name="connsiteY661" fmla="*/ 4785089 h 6858000"/>
              <a:gd name="connsiteX662" fmla="*/ 6718783 w 12192527"/>
              <a:gd name="connsiteY662" fmla="*/ 4758609 h 6858000"/>
              <a:gd name="connsiteX663" fmla="*/ 6648171 w 12192527"/>
              <a:gd name="connsiteY663" fmla="*/ 4692409 h 6858000"/>
              <a:gd name="connsiteX664" fmla="*/ 6648171 w 12192527"/>
              <a:gd name="connsiteY664" fmla="*/ 4683582 h 6858000"/>
              <a:gd name="connsiteX665" fmla="*/ 6559905 w 12192527"/>
              <a:gd name="connsiteY665" fmla="*/ 4621795 h 6858000"/>
              <a:gd name="connsiteX666" fmla="*/ 6480466 w 12192527"/>
              <a:gd name="connsiteY666" fmla="*/ 4560009 h 6858000"/>
              <a:gd name="connsiteX667" fmla="*/ 6493707 w 12192527"/>
              <a:gd name="connsiteY667" fmla="*/ 4568835 h 6858000"/>
              <a:gd name="connsiteX668" fmla="*/ 6467223 w 12192527"/>
              <a:gd name="connsiteY668" fmla="*/ 4542355 h 6858000"/>
              <a:gd name="connsiteX669" fmla="*/ 6458401 w 12192527"/>
              <a:gd name="connsiteY669" fmla="*/ 4546768 h 6858000"/>
              <a:gd name="connsiteX670" fmla="*/ 6445160 w 12192527"/>
              <a:gd name="connsiteY670" fmla="*/ 4529115 h 6858000"/>
              <a:gd name="connsiteX671" fmla="*/ 1284333 w 12192527"/>
              <a:gd name="connsiteY671" fmla="*/ 4527705 h 6858000"/>
              <a:gd name="connsiteX672" fmla="*/ 1367083 w 12192527"/>
              <a:gd name="connsiteY672" fmla="*/ 4533950 h 6858000"/>
              <a:gd name="connsiteX673" fmla="*/ 1524924 w 12192527"/>
              <a:gd name="connsiteY673" fmla="*/ 4564760 h 6858000"/>
              <a:gd name="connsiteX674" fmla="*/ 1541753 w 12192527"/>
              <a:gd name="connsiteY674" fmla="*/ 4569100 h 6858000"/>
              <a:gd name="connsiteX675" fmla="*/ 1541050 w 12192527"/>
              <a:gd name="connsiteY675" fmla="*/ 4569201 h 6858000"/>
              <a:gd name="connsiteX676" fmla="*/ 1537039 w 12192527"/>
              <a:gd name="connsiteY676" fmla="*/ 4571795 h 6858000"/>
              <a:gd name="connsiteX677" fmla="*/ 1538927 w 12192527"/>
              <a:gd name="connsiteY677" fmla="*/ 4575568 h 6858000"/>
              <a:gd name="connsiteX678" fmla="*/ 1538691 w 12192527"/>
              <a:gd name="connsiteY678" fmla="*/ 4581228 h 6858000"/>
              <a:gd name="connsiteX679" fmla="*/ 1535474 w 12192527"/>
              <a:gd name="connsiteY679" fmla="*/ 4586793 h 6858000"/>
              <a:gd name="connsiteX680" fmla="*/ 1307753 w 12192527"/>
              <a:gd name="connsiteY680" fmla="*/ 4543317 h 6858000"/>
              <a:gd name="connsiteX681" fmla="*/ 1284333 w 12192527"/>
              <a:gd name="connsiteY681" fmla="*/ 4527705 h 6858000"/>
              <a:gd name="connsiteX682" fmla="*/ 11263867 w 12192527"/>
              <a:gd name="connsiteY682" fmla="*/ 4516927 h 6858000"/>
              <a:gd name="connsiteX683" fmla="*/ 11266134 w 12192527"/>
              <a:gd name="connsiteY683" fmla="*/ 4518903 h 6858000"/>
              <a:gd name="connsiteX684" fmla="*/ 11265805 w 12192527"/>
              <a:gd name="connsiteY684" fmla="*/ 4519283 h 6858000"/>
              <a:gd name="connsiteX685" fmla="*/ 11256792 w 12192527"/>
              <a:gd name="connsiteY685" fmla="*/ 4523260 h 6858000"/>
              <a:gd name="connsiteX686" fmla="*/ 11254952 w 12192527"/>
              <a:gd name="connsiteY686" fmla="*/ 4523774 h 6858000"/>
              <a:gd name="connsiteX687" fmla="*/ 11253251 w 12192527"/>
              <a:gd name="connsiteY687" fmla="*/ 4521638 h 6858000"/>
              <a:gd name="connsiteX688" fmla="*/ 11253649 w 12192527"/>
              <a:gd name="connsiteY688" fmla="*/ 4521393 h 6858000"/>
              <a:gd name="connsiteX689" fmla="*/ 2526988 w 12192527"/>
              <a:gd name="connsiteY689" fmla="*/ 4507068 h 6858000"/>
              <a:gd name="connsiteX690" fmla="*/ 2517470 w 12192527"/>
              <a:gd name="connsiteY690" fmla="*/ 4507320 h 6858000"/>
              <a:gd name="connsiteX691" fmla="*/ 2508242 w 12192527"/>
              <a:gd name="connsiteY691" fmla="*/ 4507607 h 6858000"/>
              <a:gd name="connsiteX692" fmla="*/ 2493822 w 12192527"/>
              <a:gd name="connsiteY692" fmla="*/ 4518840 h 6858000"/>
              <a:gd name="connsiteX693" fmla="*/ 2492957 w 12192527"/>
              <a:gd name="connsiteY693" fmla="*/ 4525753 h 6858000"/>
              <a:gd name="connsiteX694" fmla="*/ 2492669 w 12192527"/>
              <a:gd name="connsiteY694" fmla="*/ 4528634 h 6858000"/>
              <a:gd name="connsiteX695" fmla="*/ 2491227 w 12192527"/>
              <a:gd name="connsiteY695" fmla="*/ 4536410 h 6858000"/>
              <a:gd name="connsiteX696" fmla="*/ 2490361 w 12192527"/>
              <a:gd name="connsiteY696" fmla="*/ 4540154 h 6858000"/>
              <a:gd name="connsiteX697" fmla="*/ 2490650 w 12192527"/>
              <a:gd name="connsiteY697" fmla="*/ 4545051 h 6858000"/>
              <a:gd name="connsiteX698" fmla="*/ 2492669 w 12192527"/>
              <a:gd name="connsiteY698" fmla="*/ 4549948 h 6858000"/>
              <a:gd name="connsiteX699" fmla="*/ 2499013 w 12192527"/>
              <a:gd name="connsiteY699" fmla="*/ 4561756 h 6858000"/>
              <a:gd name="connsiteX700" fmla="*/ 2519488 w 12192527"/>
              <a:gd name="connsiteY700" fmla="*/ 4574717 h 6858000"/>
              <a:gd name="connsiteX701" fmla="*/ 2521508 w 12192527"/>
              <a:gd name="connsiteY701" fmla="*/ 4574141 h 6858000"/>
              <a:gd name="connsiteX702" fmla="*/ 2530736 w 12192527"/>
              <a:gd name="connsiteY702" fmla="*/ 4572989 h 6858000"/>
              <a:gd name="connsiteX703" fmla="*/ 2533043 w 12192527"/>
              <a:gd name="connsiteY703" fmla="*/ 4571837 h 6858000"/>
              <a:gd name="connsiteX704" fmla="*/ 2539676 w 12192527"/>
              <a:gd name="connsiteY704" fmla="*/ 4569820 h 6858000"/>
              <a:gd name="connsiteX705" fmla="*/ 2543137 w 12192527"/>
              <a:gd name="connsiteY705" fmla="*/ 4568381 h 6858000"/>
              <a:gd name="connsiteX706" fmla="*/ 2545155 w 12192527"/>
              <a:gd name="connsiteY706" fmla="*/ 4564349 h 6858000"/>
              <a:gd name="connsiteX707" fmla="*/ 2552941 w 12192527"/>
              <a:gd name="connsiteY707" fmla="*/ 4553979 h 6858000"/>
              <a:gd name="connsiteX708" fmla="*/ 2556403 w 12192527"/>
              <a:gd name="connsiteY708" fmla="*/ 4547067 h 6858000"/>
              <a:gd name="connsiteX709" fmla="*/ 2556403 w 12192527"/>
              <a:gd name="connsiteY709" fmla="*/ 4543611 h 6858000"/>
              <a:gd name="connsiteX710" fmla="*/ 2553519 w 12192527"/>
              <a:gd name="connsiteY710" fmla="*/ 4535834 h 6858000"/>
              <a:gd name="connsiteX711" fmla="*/ 2549481 w 12192527"/>
              <a:gd name="connsiteY711" fmla="*/ 4523161 h 6858000"/>
              <a:gd name="connsiteX712" fmla="*/ 2546020 w 12192527"/>
              <a:gd name="connsiteY712" fmla="*/ 4518553 h 6858000"/>
              <a:gd name="connsiteX713" fmla="*/ 2540541 w 12192527"/>
              <a:gd name="connsiteY713" fmla="*/ 4513944 h 6858000"/>
              <a:gd name="connsiteX714" fmla="*/ 2535639 w 12192527"/>
              <a:gd name="connsiteY714" fmla="*/ 4511352 h 6858000"/>
              <a:gd name="connsiteX715" fmla="*/ 2526988 w 12192527"/>
              <a:gd name="connsiteY715" fmla="*/ 4507068 h 6858000"/>
              <a:gd name="connsiteX716" fmla="*/ 11245766 w 12192527"/>
              <a:gd name="connsiteY716" fmla="*/ 4499819 h 6858000"/>
              <a:gd name="connsiteX717" fmla="*/ 11252068 w 12192527"/>
              <a:gd name="connsiteY717" fmla="*/ 4506586 h 6858000"/>
              <a:gd name="connsiteX718" fmla="*/ 11242961 w 12192527"/>
              <a:gd name="connsiteY718" fmla="*/ 4510197 h 6858000"/>
              <a:gd name="connsiteX719" fmla="*/ 11236366 w 12192527"/>
              <a:gd name="connsiteY719" fmla="*/ 4504168 h 6858000"/>
              <a:gd name="connsiteX720" fmla="*/ 5573648 w 12192527"/>
              <a:gd name="connsiteY720" fmla="*/ 4481231 h 6858000"/>
              <a:gd name="connsiteX721" fmla="*/ 5649254 w 12192527"/>
              <a:gd name="connsiteY721" fmla="*/ 4499246 h 6858000"/>
              <a:gd name="connsiteX722" fmla="*/ 5685707 w 12192527"/>
              <a:gd name="connsiteY722" fmla="*/ 4515461 h 6858000"/>
              <a:gd name="connsiteX723" fmla="*/ 5689901 w 12192527"/>
              <a:gd name="connsiteY723" fmla="*/ 4519336 h 6858000"/>
              <a:gd name="connsiteX724" fmla="*/ 5645855 w 12192527"/>
              <a:gd name="connsiteY724" fmla="*/ 4502120 h 6858000"/>
              <a:gd name="connsiteX725" fmla="*/ 5576677 w 12192527"/>
              <a:gd name="connsiteY725" fmla="*/ 4482601 h 6858000"/>
              <a:gd name="connsiteX726" fmla="*/ 11310913 w 12192527"/>
              <a:gd name="connsiteY726" fmla="*/ 4479870 h 6858000"/>
              <a:gd name="connsiteX727" fmla="*/ 11311271 w 12192527"/>
              <a:gd name="connsiteY727" fmla="*/ 4484648 h 6858000"/>
              <a:gd name="connsiteX728" fmla="*/ 11301891 w 12192527"/>
              <a:gd name="connsiteY728" fmla="*/ 4487752 h 6858000"/>
              <a:gd name="connsiteX729" fmla="*/ 11304281 w 12192527"/>
              <a:gd name="connsiteY729" fmla="*/ 4487573 h 6858000"/>
              <a:gd name="connsiteX730" fmla="*/ 11304461 w 12192527"/>
              <a:gd name="connsiteY730" fmla="*/ 4489962 h 6858000"/>
              <a:gd name="connsiteX731" fmla="*/ 11302072 w 12192527"/>
              <a:gd name="connsiteY731" fmla="*/ 4490142 h 6858000"/>
              <a:gd name="connsiteX732" fmla="*/ 11299682 w 12192527"/>
              <a:gd name="connsiteY732" fmla="*/ 4490320 h 6858000"/>
              <a:gd name="connsiteX733" fmla="*/ 11292183 w 12192527"/>
              <a:gd name="connsiteY733" fmla="*/ 4494485 h 6858000"/>
              <a:gd name="connsiteX734" fmla="*/ 11280365 w 12192527"/>
              <a:gd name="connsiteY734" fmla="*/ 4497704 h 6858000"/>
              <a:gd name="connsiteX735" fmla="*/ 11275814 w 12192527"/>
              <a:gd name="connsiteY735" fmla="*/ 4492457 h 6858000"/>
              <a:gd name="connsiteX736" fmla="*/ 11275787 w 12192527"/>
              <a:gd name="connsiteY736" fmla="*/ 4492106 h 6858000"/>
              <a:gd name="connsiteX737" fmla="*/ 11278177 w 12192527"/>
              <a:gd name="connsiteY737" fmla="*/ 4491928 h 6858000"/>
              <a:gd name="connsiteX738" fmla="*/ 11280567 w 12192527"/>
              <a:gd name="connsiteY738" fmla="*/ 4491749 h 6858000"/>
              <a:gd name="connsiteX739" fmla="*/ 11285345 w 12192527"/>
              <a:gd name="connsiteY739" fmla="*/ 4491391 h 6858000"/>
              <a:gd name="connsiteX740" fmla="*/ 11303745 w 12192527"/>
              <a:gd name="connsiteY740" fmla="*/ 4480405 h 6858000"/>
              <a:gd name="connsiteX741" fmla="*/ 11303924 w 12192527"/>
              <a:gd name="connsiteY741" fmla="*/ 4482794 h 6858000"/>
              <a:gd name="connsiteX742" fmla="*/ 11310913 w 12192527"/>
              <a:gd name="connsiteY742" fmla="*/ 4479870 h 6858000"/>
              <a:gd name="connsiteX743" fmla="*/ 1520194 w 12192527"/>
              <a:gd name="connsiteY743" fmla="*/ 4462188 h 6858000"/>
              <a:gd name="connsiteX744" fmla="*/ 1551711 w 12192527"/>
              <a:gd name="connsiteY744" fmla="*/ 4467599 h 6858000"/>
              <a:gd name="connsiteX745" fmla="*/ 1927599 w 12192527"/>
              <a:gd name="connsiteY745" fmla="*/ 4590154 h 6858000"/>
              <a:gd name="connsiteX746" fmla="*/ 2143843 w 12192527"/>
              <a:gd name="connsiteY746" fmla="*/ 4703732 h 6858000"/>
              <a:gd name="connsiteX747" fmla="*/ 2166423 w 12192527"/>
              <a:gd name="connsiteY747" fmla="*/ 4717919 h 6858000"/>
              <a:gd name="connsiteX748" fmla="*/ 2157948 w 12192527"/>
              <a:gd name="connsiteY748" fmla="*/ 4723627 h 6858000"/>
              <a:gd name="connsiteX749" fmla="*/ 2149318 w 12192527"/>
              <a:gd name="connsiteY749" fmla="*/ 4733978 h 6858000"/>
              <a:gd name="connsiteX750" fmla="*/ 2144159 w 12192527"/>
              <a:gd name="connsiteY750" fmla="*/ 4753996 h 6858000"/>
              <a:gd name="connsiteX751" fmla="*/ 2083733 w 12192527"/>
              <a:gd name="connsiteY751" fmla="*/ 4722857 h 6858000"/>
              <a:gd name="connsiteX752" fmla="*/ 2072802 w 12192527"/>
              <a:gd name="connsiteY752" fmla="*/ 4710367 h 6858000"/>
              <a:gd name="connsiteX753" fmla="*/ 2044699 w 12192527"/>
              <a:gd name="connsiteY753" fmla="*/ 4677582 h 6858000"/>
              <a:gd name="connsiteX754" fmla="*/ 1557566 w 12192527"/>
              <a:gd name="connsiteY754" fmla="*/ 4512094 h 6858000"/>
              <a:gd name="connsiteX755" fmla="*/ 1520620 w 12192527"/>
              <a:gd name="connsiteY755" fmla="*/ 4504712 h 6858000"/>
              <a:gd name="connsiteX756" fmla="*/ 1521420 w 12192527"/>
              <a:gd name="connsiteY756" fmla="*/ 4503224 h 6858000"/>
              <a:gd name="connsiteX757" fmla="*/ 1524300 w 12192527"/>
              <a:gd name="connsiteY757" fmla="*/ 4496238 h 6858000"/>
              <a:gd name="connsiteX758" fmla="*/ 1524712 w 12192527"/>
              <a:gd name="connsiteY758" fmla="*/ 4489252 h 6858000"/>
              <a:gd name="connsiteX759" fmla="*/ 1523478 w 12192527"/>
              <a:gd name="connsiteY759" fmla="*/ 4483909 h 6858000"/>
              <a:gd name="connsiteX760" fmla="*/ 1521420 w 12192527"/>
              <a:gd name="connsiteY760" fmla="*/ 4472813 h 6858000"/>
              <a:gd name="connsiteX761" fmla="*/ 1521009 w 12192527"/>
              <a:gd name="connsiteY761" fmla="*/ 4468704 h 6858000"/>
              <a:gd name="connsiteX762" fmla="*/ 11205211 w 12192527"/>
              <a:gd name="connsiteY762" fmla="*/ 4456270 h 6858000"/>
              <a:gd name="connsiteX763" fmla="*/ 11209757 w 12192527"/>
              <a:gd name="connsiteY763" fmla="*/ 4461152 h 6858000"/>
              <a:gd name="connsiteX764" fmla="*/ 11195544 w 12192527"/>
              <a:gd name="connsiteY764" fmla="*/ 4466845 h 6858000"/>
              <a:gd name="connsiteX765" fmla="*/ 11189991 w 12192527"/>
              <a:gd name="connsiteY765" fmla="*/ 4461769 h 6858000"/>
              <a:gd name="connsiteX766" fmla="*/ 2143438 w 12192527"/>
              <a:gd name="connsiteY766" fmla="*/ 4443446 h 6858000"/>
              <a:gd name="connsiteX767" fmla="*/ 2136082 w 12192527"/>
              <a:gd name="connsiteY767" fmla="*/ 4444474 h 6858000"/>
              <a:gd name="connsiteX768" fmla="*/ 2122504 w 12192527"/>
              <a:gd name="connsiteY768" fmla="*/ 4444114 h 6858000"/>
              <a:gd name="connsiteX769" fmla="*/ 2110160 w 12192527"/>
              <a:gd name="connsiteY769" fmla="*/ 4450226 h 6858000"/>
              <a:gd name="connsiteX770" fmla="*/ 2103165 w 12192527"/>
              <a:gd name="connsiteY770" fmla="*/ 4453926 h 6858000"/>
              <a:gd name="connsiteX771" fmla="*/ 2095347 w 12192527"/>
              <a:gd name="connsiteY771" fmla="*/ 4460501 h 6858000"/>
              <a:gd name="connsiteX772" fmla="*/ 2090410 w 12192527"/>
              <a:gd name="connsiteY772" fmla="*/ 4467076 h 6858000"/>
              <a:gd name="connsiteX773" fmla="*/ 2084648 w 12192527"/>
              <a:gd name="connsiteY773" fmla="*/ 4485158 h 6858000"/>
              <a:gd name="connsiteX774" fmla="*/ 2080534 w 12192527"/>
              <a:gd name="connsiteY774" fmla="*/ 4496253 h 6858000"/>
              <a:gd name="connsiteX775" fmla="*/ 2080534 w 12192527"/>
              <a:gd name="connsiteY775" fmla="*/ 4499134 h 6858000"/>
              <a:gd name="connsiteX776" fmla="*/ 2074882 w 12192527"/>
              <a:gd name="connsiteY776" fmla="*/ 4506242 h 6858000"/>
              <a:gd name="connsiteX777" fmla="*/ 2069026 w 12192527"/>
              <a:gd name="connsiteY777" fmla="*/ 4509740 h 6858000"/>
              <a:gd name="connsiteX778" fmla="*/ 2063558 w 12192527"/>
              <a:gd name="connsiteY778" fmla="*/ 4525290 h 6858000"/>
              <a:gd name="connsiteX779" fmla="*/ 2067073 w 12192527"/>
              <a:gd name="connsiteY779" fmla="*/ 4538506 h 6858000"/>
              <a:gd name="connsiteX780" fmla="*/ 2078007 w 12192527"/>
              <a:gd name="connsiteY780" fmla="*/ 4547058 h 6858000"/>
              <a:gd name="connsiteX781" fmla="*/ 2079178 w 12192527"/>
              <a:gd name="connsiteY781" fmla="*/ 4548613 h 6858000"/>
              <a:gd name="connsiteX782" fmla="*/ 2086988 w 12192527"/>
              <a:gd name="connsiteY782" fmla="*/ 4548613 h 6858000"/>
              <a:gd name="connsiteX783" fmla="*/ 2095577 w 12192527"/>
              <a:gd name="connsiteY783" fmla="*/ 4544337 h 6858000"/>
              <a:gd name="connsiteX784" fmla="*/ 2101435 w 12192527"/>
              <a:gd name="connsiteY784" fmla="*/ 4537340 h 6858000"/>
              <a:gd name="connsiteX785" fmla="*/ 2103157 w 12192527"/>
              <a:gd name="connsiteY785" fmla="*/ 4533133 h 6858000"/>
              <a:gd name="connsiteX786" fmla="*/ 2104399 w 12192527"/>
              <a:gd name="connsiteY786" fmla="*/ 4533650 h 6858000"/>
              <a:gd name="connsiteX787" fmla="*/ 2113864 w 12192527"/>
              <a:gd name="connsiteY787" fmla="*/ 4536526 h 6858000"/>
              <a:gd name="connsiteX788" fmla="*/ 2117155 w 12192527"/>
              <a:gd name="connsiteY788" fmla="*/ 4538169 h 6858000"/>
              <a:gd name="connsiteX789" fmla="*/ 2130323 w 12192527"/>
              <a:gd name="connsiteY789" fmla="*/ 4539814 h 6858000"/>
              <a:gd name="connsiteX790" fmla="*/ 2133203 w 12192527"/>
              <a:gd name="connsiteY790" fmla="*/ 4540636 h 6858000"/>
              <a:gd name="connsiteX791" fmla="*/ 2162417 w 12192527"/>
              <a:gd name="connsiteY791" fmla="*/ 4522144 h 6858000"/>
              <a:gd name="connsiteX792" fmla="*/ 2171469 w 12192527"/>
              <a:gd name="connsiteY792" fmla="*/ 4505294 h 6858000"/>
              <a:gd name="connsiteX793" fmla="*/ 2174350 w 12192527"/>
              <a:gd name="connsiteY793" fmla="*/ 4498309 h 6858000"/>
              <a:gd name="connsiteX794" fmla="*/ 2174762 w 12192527"/>
              <a:gd name="connsiteY794" fmla="*/ 4491321 h 6858000"/>
              <a:gd name="connsiteX795" fmla="*/ 2173527 w 12192527"/>
              <a:gd name="connsiteY795" fmla="*/ 4485979 h 6858000"/>
              <a:gd name="connsiteX796" fmla="*/ 2171469 w 12192527"/>
              <a:gd name="connsiteY796" fmla="*/ 4474883 h 6858000"/>
              <a:gd name="connsiteX797" fmla="*/ 2171058 w 12192527"/>
              <a:gd name="connsiteY797" fmla="*/ 4470775 h 6858000"/>
              <a:gd name="connsiteX798" fmla="*/ 2169824 w 12192527"/>
              <a:gd name="connsiteY798" fmla="*/ 4460911 h 6858000"/>
              <a:gd name="connsiteX799" fmla="*/ 2149251 w 12192527"/>
              <a:gd name="connsiteY799" fmla="*/ 4444885 h 6858000"/>
              <a:gd name="connsiteX800" fmla="*/ 2143438 w 12192527"/>
              <a:gd name="connsiteY800" fmla="*/ 4443446 h 6858000"/>
              <a:gd name="connsiteX801" fmla="*/ 1224993 w 12192527"/>
              <a:gd name="connsiteY801" fmla="*/ 4424710 h 6858000"/>
              <a:gd name="connsiteX802" fmla="*/ 1357618 w 12192527"/>
              <a:gd name="connsiteY802" fmla="*/ 4434277 h 6858000"/>
              <a:gd name="connsiteX803" fmla="*/ 1454805 w 12192527"/>
              <a:gd name="connsiteY803" fmla="*/ 4450962 h 6858000"/>
              <a:gd name="connsiteX804" fmla="*/ 1453116 w 12192527"/>
              <a:gd name="connsiteY804" fmla="*/ 4451855 h 6858000"/>
              <a:gd name="connsiteX805" fmla="*/ 1445298 w 12192527"/>
              <a:gd name="connsiteY805" fmla="*/ 4458431 h 6858000"/>
              <a:gd name="connsiteX806" fmla="*/ 1440360 w 12192527"/>
              <a:gd name="connsiteY806" fmla="*/ 4465006 h 6858000"/>
              <a:gd name="connsiteX807" fmla="*/ 1434599 w 12192527"/>
              <a:gd name="connsiteY807" fmla="*/ 4483088 h 6858000"/>
              <a:gd name="connsiteX808" fmla="*/ 1433067 w 12192527"/>
              <a:gd name="connsiteY808" fmla="*/ 4487220 h 6858000"/>
              <a:gd name="connsiteX809" fmla="*/ 1357326 w 12192527"/>
              <a:gd name="connsiteY809" fmla="*/ 4472087 h 6858000"/>
              <a:gd name="connsiteX810" fmla="*/ 1256766 w 12192527"/>
              <a:gd name="connsiteY810" fmla="*/ 4455230 h 6858000"/>
              <a:gd name="connsiteX811" fmla="*/ 1241999 w 12192527"/>
              <a:gd name="connsiteY811" fmla="*/ 4453745 h 6858000"/>
              <a:gd name="connsiteX812" fmla="*/ 1239624 w 12192527"/>
              <a:gd name="connsiteY812" fmla="*/ 4447339 h 6858000"/>
              <a:gd name="connsiteX813" fmla="*/ 1235622 w 12192527"/>
              <a:gd name="connsiteY813" fmla="*/ 4434780 h 6858000"/>
              <a:gd name="connsiteX814" fmla="*/ 1232192 w 12192527"/>
              <a:gd name="connsiteY814" fmla="*/ 4430213 h 6858000"/>
              <a:gd name="connsiteX815" fmla="*/ 1226763 w 12192527"/>
              <a:gd name="connsiteY815" fmla="*/ 4425646 h 6858000"/>
              <a:gd name="connsiteX816" fmla="*/ 34569 w 12192527"/>
              <a:gd name="connsiteY816" fmla="*/ 4404423 h 6858000"/>
              <a:gd name="connsiteX817" fmla="*/ 34800 w 12192527"/>
              <a:gd name="connsiteY817" fmla="*/ 4404807 h 6858000"/>
              <a:gd name="connsiteX818" fmla="*/ 35068 w 12192527"/>
              <a:gd name="connsiteY818" fmla="*/ 4404541 h 6858000"/>
              <a:gd name="connsiteX819" fmla="*/ 12041902 w 12192527"/>
              <a:gd name="connsiteY819" fmla="*/ 4402124 h 6858000"/>
              <a:gd name="connsiteX820" fmla="*/ 12055556 w 12192527"/>
              <a:gd name="connsiteY820" fmla="*/ 4404749 h 6858000"/>
              <a:gd name="connsiteX821" fmla="*/ 12172291 w 12192527"/>
              <a:gd name="connsiteY821" fmla="*/ 4439861 h 6858000"/>
              <a:gd name="connsiteX822" fmla="*/ 12192527 w 12192527"/>
              <a:gd name="connsiteY822" fmla="*/ 4447913 h 6858000"/>
              <a:gd name="connsiteX823" fmla="*/ 12192527 w 12192527"/>
              <a:gd name="connsiteY823" fmla="*/ 4476027 h 6858000"/>
              <a:gd name="connsiteX824" fmla="*/ 12181814 w 12192527"/>
              <a:gd name="connsiteY824" fmla="*/ 4471072 h 6858000"/>
              <a:gd name="connsiteX825" fmla="*/ 12045527 w 12192527"/>
              <a:gd name="connsiteY825" fmla="*/ 4429347 h 6858000"/>
              <a:gd name="connsiteX826" fmla="*/ 12042044 w 12192527"/>
              <a:gd name="connsiteY826" fmla="*/ 4419376 h 6858000"/>
              <a:gd name="connsiteX827" fmla="*/ 12041537 w 12192527"/>
              <a:gd name="connsiteY827" fmla="*/ 4407897 h 6858000"/>
              <a:gd name="connsiteX828" fmla="*/ 561 w 12192527"/>
              <a:gd name="connsiteY828" fmla="*/ 4395377 h 6858000"/>
              <a:gd name="connsiteX829" fmla="*/ 561 w 12192527"/>
              <a:gd name="connsiteY829" fmla="*/ 4431971 h 6858000"/>
              <a:gd name="connsiteX830" fmla="*/ 7131 w 12192527"/>
              <a:gd name="connsiteY830" fmla="*/ 4419005 h 6858000"/>
              <a:gd name="connsiteX831" fmla="*/ 10179 w 12192527"/>
              <a:gd name="connsiteY831" fmla="*/ 4416611 h 6858000"/>
              <a:gd name="connsiteX832" fmla="*/ 6043 w 12192527"/>
              <a:gd name="connsiteY832" fmla="*/ 4413999 h 6858000"/>
              <a:gd name="connsiteX833" fmla="*/ 5389 w 12192527"/>
              <a:gd name="connsiteY833" fmla="*/ 4413999 h 6858000"/>
              <a:gd name="connsiteX834" fmla="*/ 1251 w 12192527"/>
              <a:gd name="connsiteY834" fmla="*/ 4406599 h 6858000"/>
              <a:gd name="connsiteX835" fmla="*/ 816 w 12192527"/>
              <a:gd name="connsiteY835" fmla="*/ 4396369 h 6858000"/>
              <a:gd name="connsiteX836" fmla="*/ 1794067 w 12192527"/>
              <a:gd name="connsiteY836" fmla="*/ 4378481 h 6858000"/>
              <a:gd name="connsiteX837" fmla="*/ 1794284 w 12192527"/>
              <a:gd name="connsiteY837" fmla="*/ 4378841 h 6858000"/>
              <a:gd name="connsiteX838" fmla="*/ 1794535 w 12192527"/>
              <a:gd name="connsiteY838" fmla="*/ 4378591 h 6858000"/>
              <a:gd name="connsiteX839" fmla="*/ 11636072 w 12192527"/>
              <a:gd name="connsiteY839" fmla="*/ 4361852 h 6858000"/>
              <a:gd name="connsiteX840" fmla="*/ 11638641 w 12192527"/>
              <a:gd name="connsiteY840" fmla="*/ 4364062 h 6858000"/>
              <a:gd name="connsiteX841" fmla="*/ 11729795 w 12192527"/>
              <a:gd name="connsiteY841" fmla="*/ 4362053 h 6858000"/>
              <a:gd name="connsiteX842" fmla="*/ 11894889 w 12192527"/>
              <a:gd name="connsiteY842" fmla="*/ 4373859 h 6858000"/>
              <a:gd name="connsiteX843" fmla="*/ 12002498 w 12192527"/>
              <a:gd name="connsiteY843" fmla="*/ 4394548 h 6858000"/>
              <a:gd name="connsiteX844" fmla="*/ 12001047 w 12192527"/>
              <a:gd name="connsiteY844" fmla="*/ 4407265 h 6858000"/>
              <a:gd name="connsiteX845" fmla="*/ 12004792 w 12192527"/>
              <a:gd name="connsiteY845" fmla="*/ 4412968 h 6858000"/>
              <a:gd name="connsiteX846" fmla="*/ 12005869 w 12192527"/>
              <a:gd name="connsiteY846" fmla="*/ 4417792 h 6858000"/>
              <a:gd name="connsiteX847" fmla="*/ 11830259 w 12192527"/>
              <a:gd name="connsiteY847" fmla="*/ 4388180 h 6858000"/>
              <a:gd name="connsiteX848" fmla="*/ 11818134 w 12192527"/>
              <a:gd name="connsiteY848" fmla="*/ 4386683 h 6858000"/>
              <a:gd name="connsiteX849" fmla="*/ 11695025 w 12192527"/>
              <a:gd name="connsiteY849" fmla="*/ 4379069 h 6858000"/>
              <a:gd name="connsiteX850" fmla="*/ 11705118 w 12192527"/>
              <a:gd name="connsiteY850" fmla="*/ 4385522 h 6858000"/>
              <a:gd name="connsiteX851" fmla="*/ 11686003 w 12192527"/>
              <a:gd name="connsiteY851" fmla="*/ 4386951 h 6858000"/>
              <a:gd name="connsiteX852" fmla="*/ 11700697 w 12192527"/>
              <a:gd name="connsiteY852" fmla="*/ 4390658 h 6858000"/>
              <a:gd name="connsiteX853" fmla="*/ 11669456 w 12192527"/>
              <a:gd name="connsiteY853" fmla="*/ 4390591 h 6858000"/>
              <a:gd name="connsiteX854" fmla="*/ 11660614 w 12192527"/>
              <a:gd name="connsiteY854" fmla="*/ 4400864 h 6858000"/>
              <a:gd name="connsiteX855" fmla="*/ 11603089 w 12192527"/>
              <a:gd name="connsiteY855" fmla="*/ 4402762 h 6858000"/>
              <a:gd name="connsiteX856" fmla="*/ 11596099 w 12192527"/>
              <a:gd name="connsiteY856" fmla="*/ 4405687 h 6858000"/>
              <a:gd name="connsiteX857" fmla="*/ 11603983 w 12192527"/>
              <a:gd name="connsiteY857" fmla="*/ 4414709 h 6858000"/>
              <a:gd name="connsiteX858" fmla="*/ 11667894 w 12192527"/>
              <a:gd name="connsiteY858" fmla="*/ 4433958 h 6858000"/>
              <a:gd name="connsiteX859" fmla="*/ 11629663 w 12192527"/>
              <a:gd name="connsiteY859" fmla="*/ 4436816 h 6858000"/>
              <a:gd name="connsiteX860" fmla="*/ 11634443 w 12192527"/>
              <a:gd name="connsiteY860" fmla="*/ 4436460 h 6858000"/>
              <a:gd name="connsiteX861" fmla="*/ 11637010 w 12192527"/>
              <a:gd name="connsiteY861" fmla="*/ 4438669 h 6858000"/>
              <a:gd name="connsiteX862" fmla="*/ 11634620 w 12192527"/>
              <a:gd name="connsiteY862" fmla="*/ 4438848 h 6858000"/>
              <a:gd name="connsiteX863" fmla="*/ 11629841 w 12192527"/>
              <a:gd name="connsiteY863" fmla="*/ 4439205 h 6858000"/>
              <a:gd name="connsiteX864" fmla="*/ 11659586 w 12192527"/>
              <a:gd name="connsiteY864" fmla="*/ 4451399 h 6858000"/>
              <a:gd name="connsiteX865" fmla="*/ 11654986 w 12192527"/>
              <a:gd name="connsiteY865" fmla="*/ 4454145 h 6858000"/>
              <a:gd name="connsiteX866" fmla="*/ 11701099 w 12192527"/>
              <a:gd name="connsiteY866" fmla="*/ 4460309 h 6858000"/>
              <a:gd name="connsiteX867" fmla="*/ 11708267 w 12192527"/>
              <a:gd name="connsiteY867" fmla="*/ 4459772 h 6858000"/>
              <a:gd name="connsiteX868" fmla="*/ 11706057 w 12192527"/>
              <a:gd name="connsiteY868" fmla="*/ 4462341 h 6858000"/>
              <a:gd name="connsiteX869" fmla="*/ 11708624 w 12192527"/>
              <a:gd name="connsiteY869" fmla="*/ 4464552 h 6858000"/>
              <a:gd name="connsiteX870" fmla="*/ 11711193 w 12192527"/>
              <a:gd name="connsiteY870" fmla="*/ 4466762 h 6858000"/>
              <a:gd name="connsiteX871" fmla="*/ 11765366 w 12192527"/>
              <a:gd name="connsiteY871" fmla="*/ 4484337 h 6858000"/>
              <a:gd name="connsiteX872" fmla="*/ 11790154 w 12192527"/>
              <a:gd name="connsiteY872" fmla="*/ 4494496 h 6858000"/>
              <a:gd name="connsiteX873" fmla="*/ 11792543 w 12192527"/>
              <a:gd name="connsiteY873" fmla="*/ 4494318 h 6858000"/>
              <a:gd name="connsiteX874" fmla="*/ 11794932 w 12192527"/>
              <a:gd name="connsiteY874" fmla="*/ 4494140 h 6858000"/>
              <a:gd name="connsiteX875" fmla="*/ 11797321 w 12192527"/>
              <a:gd name="connsiteY875" fmla="*/ 4493961 h 6858000"/>
              <a:gd name="connsiteX876" fmla="*/ 11795111 w 12192527"/>
              <a:gd name="connsiteY876" fmla="*/ 4496529 h 6858000"/>
              <a:gd name="connsiteX877" fmla="*/ 11804669 w 12192527"/>
              <a:gd name="connsiteY877" fmla="*/ 4495815 h 6858000"/>
              <a:gd name="connsiteX878" fmla="*/ 11792902 w 12192527"/>
              <a:gd name="connsiteY878" fmla="*/ 4499098 h 6858000"/>
              <a:gd name="connsiteX879" fmla="*/ 11790510 w 12192527"/>
              <a:gd name="connsiteY879" fmla="*/ 4499276 h 6858000"/>
              <a:gd name="connsiteX880" fmla="*/ 11787942 w 12192527"/>
              <a:gd name="connsiteY880" fmla="*/ 4497066 h 6858000"/>
              <a:gd name="connsiteX881" fmla="*/ 11753410 w 12192527"/>
              <a:gd name="connsiteY881" fmla="*/ 4500660 h 6858000"/>
              <a:gd name="connsiteX882" fmla="*/ 11740022 w 12192527"/>
              <a:gd name="connsiteY882" fmla="*/ 4500794 h 6858000"/>
              <a:gd name="connsiteX883" fmla="*/ 11740156 w 12192527"/>
              <a:gd name="connsiteY883" fmla="*/ 4500638 h 6858000"/>
              <a:gd name="connsiteX884" fmla="*/ 11737765 w 12192527"/>
              <a:gd name="connsiteY884" fmla="*/ 4500817 h 6858000"/>
              <a:gd name="connsiteX885" fmla="*/ 11740022 w 12192527"/>
              <a:gd name="connsiteY885" fmla="*/ 4500794 h 6858000"/>
              <a:gd name="connsiteX886" fmla="*/ 11737945 w 12192527"/>
              <a:gd name="connsiteY886" fmla="*/ 4503206 h 6858000"/>
              <a:gd name="connsiteX887" fmla="*/ 11735548 w 12192527"/>
              <a:gd name="connsiteY887" fmla="*/ 4503272 h 6858000"/>
              <a:gd name="connsiteX888" fmla="*/ 11735378 w 12192527"/>
              <a:gd name="connsiteY888" fmla="*/ 4500995 h 6858000"/>
              <a:gd name="connsiteX889" fmla="*/ 11732986 w 12192527"/>
              <a:gd name="connsiteY889" fmla="*/ 4501174 h 6858000"/>
              <a:gd name="connsiteX890" fmla="*/ 11723252 w 12192527"/>
              <a:gd name="connsiteY890" fmla="*/ 4499499 h 6858000"/>
              <a:gd name="connsiteX891" fmla="*/ 11720862 w 12192527"/>
              <a:gd name="connsiteY891" fmla="*/ 4499678 h 6858000"/>
              <a:gd name="connsiteX892" fmla="*/ 11723073 w 12192527"/>
              <a:gd name="connsiteY892" fmla="*/ 4497109 h 6858000"/>
              <a:gd name="connsiteX893" fmla="*/ 11702450 w 12192527"/>
              <a:gd name="connsiteY893" fmla="*/ 4494447 h 6858000"/>
              <a:gd name="connsiteX894" fmla="*/ 11682096 w 12192527"/>
              <a:gd name="connsiteY894" fmla="*/ 4495368 h 6858000"/>
              <a:gd name="connsiteX895" fmla="*/ 11658380 w 12192527"/>
              <a:gd name="connsiteY895" fmla="*/ 4499544 h 6858000"/>
              <a:gd name="connsiteX896" fmla="*/ 11639801 w 12192527"/>
              <a:gd name="connsiteY896" fmla="*/ 4508141 h 6858000"/>
              <a:gd name="connsiteX897" fmla="*/ 11596971 w 12192527"/>
              <a:gd name="connsiteY897" fmla="*/ 4513746 h 6858000"/>
              <a:gd name="connsiteX898" fmla="*/ 11611486 w 12192527"/>
              <a:gd name="connsiteY898" fmla="*/ 4515064 h 6858000"/>
              <a:gd name="connsiteX899" fmla="*/ 11616086 w 12192527"/>
              <a:gd name="connsiteY899" fmla="*/ 4512317 h 6858000"/>
              <a:gd name="connsiteX900" fmla="*/ 11621043 w 12192527"/>
              <a:gd name="connsiteY900" fmla="*/ 4514349 h 6858000"/>
              <a:gd name="connsiteX901" fmla="*/ 11623433 w 12192527"/>
              <a:gd name="connsiteY901" fmla="*/ 4514170 h 6858000"/>
              <a:gd name="connsiteX902" fmla="*/ 11625823 w 12192527"/>
              <a:gd name="connsiteY902" fmla="*/ 4513991 h 6858000"/>
              <a:gd name="connsiteX903" fmla="*/ 11623612 w 12192527"/>
              <a:gd name="connsiteY903" fmla="*/ 4516559 h 6858000"/>
              <a:gd name="connsiteX904" fmla="*/ 11626001 w 12192527"/>
              <a:gd name="connsiteY904" fmla="*/ 4516381 h 6858000"/>
              <a:gd name="connsiteX905" fmla="*/ 11625823 w 12192527"/>
              <a:gd name="connsiteY905" fmla="*/ 4513991 h 6858000"/>
              <a:gd name="connsiteX906" fmla="*/ 11628211 w 12192527"/>
              <a:gd name="connsiteY906" fmla="*/ 4513813 h 6858000"/>
              <a:gd name="connsiteX907" fmla="*/ 11630601 w 12192527"/>
              <a:gd name="connsiteY907" fmla="*/ 4513634 h 6858000"/>
              <a:gd name="connsiteX908" fmla="*/ 11630779 w 12192527"/>
              <a:gd name="connsiteY908" fmla="*/ 4516023 h 6858000"/>
              <a:gd name="connsiteX909" fmla="*/ 11632812 w 12192527"/>
              <a:gd name="connsiteY909" fmla="*/ 4511067 h 6858000"/>
              <a:gd name="connsiteX910" fmla="*/ 11635380 w 12192527"/>
              <a:gd name="connsiteY910" fmla="*/ 4513277 h 6858000"/>
              <a:gd name="connsiteX911" fmla="*/ 11642370 w 12192527"/>
              <a:gd name="connsiteY911" fmla="*/ 4510352 h 6858000"/>
              <a:gd name="connsiteX912" fmla="*/ 11656705 w 12192527"/>
              <a:gd name="connsiteY912" fmla="*/ 4509280 h 6858000"/>
              <a:gd name="connsiteX913" fmla="*/ 11658916 w 12192527"/>
              <a:gd name="connsiteY913" fmla="*/ 4506711 h 6858000"/>
              <a:gd name="connsiteX914" fmla="*/ 11661484 w 12192527"/>
              <a:gd name="connsiteY914" fmla="*/ 4508923 h 6858000"/>
              <a:gd name="connsiteX915" fmla="*/ 11661306 w 12192527"/>
              <a:gd name="connsiteY915" fmla="*/ 4506533 h 6858000"/>
              <a:gd name="connsiteX916" fmla="*/ 11685379 w 12192527"/>
              <a:gd name="connsiteY916" fmla="*/ 4507137 h 6858000"/>
              <a:gd name="connsiteX917" fmla="*/ 11687767 w 12192527"/>
              <a:gd name="connsiteY917" fmla="*/ 4506957 h 6858000"/>
              <a:gd name="connsiteX918" fmla="*/ 11692547 w 12192527"/>
              <a:gd name="connsiteY918" fmla="*/ 4506601 h 6858000"/>
              <a:gd name="connsiteX919" fmla="*/ 11692725 w 12192527"/>
              <a:gd name="connsiteY919" fmla="*/ 4508990 h 6858000"/>
              <a:gd name="connsiteX920" fmla="*/ 11711661 w 12192527"/>
              <a:gd name="connsiteY920" fmla="*/ 4505171 h 6858000"/>
              <a:gd name="connsiteX921" fmla="*/ 11711483 w 12192527"/>
              <a:gd name="connsiteY921" fmla="*/ 4502781 h 6858000"/>
              <a:gd name="connsiteX922" fmla="*/ 11713871 w 12192527"/>
              <a:gd name="connsiteY922" fmla="*/ 4502603 h 6858000"/>
              <a:gd name="connsiteX923" fmla="*/ 11716441 w 12192527"/>
              <a:gd name="connsiteY923" fmla="*/ 4504814 h 6858000"/>
              <a:gd name="connsiteX924" fmla="*/ 11718830 w 12192527"/>
              <a:gd name="connsiteY924" fmla="*/ 4504635 h 6858000"/>
              <a:gd name="connsiteX925" fmla="*/ 11721398 w 12192527"/>
              <a:gd name="connsiteY925" fmla="*/ 4506846 h 6858000"/>
              <a:gd name="connsiteX926" fmla="*/ 11731612 w 12192527"/>
              <a:gd name="connsiteY926" fmla="*/ 4503379 h 6858000"/>
              <a:gd name="connsiteX927" fmla="*/ 11735548 w 12192527"/>
              <a:gd name="connsiteY927" fmla="*/ 4503272 h 6858000"/>
              <a:gd name="connsiteX928" fmla="*/ 11735555 w 12192527"/>
              <a:gd name="connsiteY928" fmla="*/ 4503385 h 6858000"/>
              <a:gd name="connsiteX929" fmla="*/ 11737945 w 12192527"/>
              <a:gd name="connsiteY929" fmla="*/ 4503206 h 6858000"/>
              <a:gd name="connsiteX930" fmla="*/ 11738303 w 12192527"/>
              <a:gd name="connsiteY930" fmla="*/ 4507985 h 6858000"/>
              <a:gd name="connsiteX931" fmla="*/ 11747680 w 12192527"/>
              <a:gd name="connsiteY931" fmla="*/ 4504880 h 6858000"/>
              <a:gd name="connsiteX932" fmla="*/ 11745292 w 12192527"/>
              <a:gd name="connsiteY932" fmla="*/ 4505059 h 6858000"/>
              <a:gd name="connsiteX933" fmla="*/ 11745113 w 12192527"/>
              <a:gd name="connsiteY933" fmla="*/ 4502671 h 6858000"/>
              <a:gd name="connsiteX934" fmla="*/ 11747502 w 12192527"/>
              <a:gd name="connsiteY934" fmla="*/ 4502491 h 6858000"/>
              <a:gd name="connsiteX935" fmla="*/ 11750070 w 12192527"/>
              <a:gd name="connsiteY935" fmla="*/ 4504703 h 6858000"/>
              <a:gd name="connsiteX936" fmla="*/ 11759985 w 12192527"/>
              <a:gd name="connsiteY936" fmla="*/ 4508767 h 6858000"/>
              <a:gd name="connsiteX937" fmla="*/ 11776710 w 12192527"/>
              <a:gd name="connsiteY937" fmla="*/ 4507516 h 6858000"/>
              <a:gd name="connsiteX938" fmla="*/ 11779100 w 12192527"/>
              <a:gd name="connsiteY938" fmla="*/ 4507338 h 6858000"/>
              <a:gd name="connsiteX939" fmla="*/ 11783879 w 12192527"/>
              <a:gd name="connsiteY939" fmla="*/ 4506980 h 6858000"/>
              <a:gd name="connsiteX940" fmla="*/ 11786269 w 12192527"/>
              <a:gd name="connsiteY940" fmla="*/ 4506801 h 6858000"/>
              <a:gd name="connsiteX941" fmla="*/ 11800604 w 12192527"/>
              <a:gd name="connsiteY941" fmla="*/ 4505731 h 6858000"/>
              <a:gd name="connsiteX942" fmla="*/ 11802994 w 12192527"/>
              <a:gd name="connsiteY942" fmla="*/ 4505551 h 6858000"/>
              <a:gd name="connsiteX943" fmla="*/ 11805562 w 12192527"/>
              <a:gd name="connsiteY943" fmla="*/ 4507762 h 6858000"/>
              <a:gd name="connsiteX944" fmla="*/ 11807952 w 12192527"/>
              <a:gd name="connsiteY944" fmla="*/ 4507584 h 6858000"/>
              <a:gd name="connsiteX945" fmla="*/ 11812729 w 12192527"/>
              <a:gd name="connsiteY945" fmla="*/ 4507226 h 6858000"/>
              <a:gd name="connsiteX946" fmla="*/ 11815119 w 12192527"/>
              <a:gd name="connsiteY946" fmla="*/ 4507047 h 6858000"/>
              <a:gd name="connsiteX947" fmla="*/ 11829812 w 12192527"/>
              <a:gd name="connsiteY947" fmla="*/ 4510754 h 6858000"/>
              <a:gd name="connsiteX948" fmla="*/ 11829634 w 12192527"/>
              <a:gd name="connsiteY948" fmla="*/ 4508364 h 6858000"/>
              <a:gd name="connsiteX949" fmla="*/ 11832025 w 12192527"/>
              <a:gd name="connsiteY949" fmla="*/ 4508186 h 6858000"/>
              <a:gd name="connsiteX950" fmla="*/ 11836981 w 12192527"/>
              <a:gd name="connsiteY950" fmla="*/ 4510218 h 6858000"/>
              <a:gd name="connsiteX951" fmla="*/ 11890082 w 12192527"/>
              <a:gd name="connsiteY951" fmla="*/ 4513457 h 6858000"/>
              <a:gd name="connsiteX952" fmla="*/ 11892294 w 12192527"/>
              <a:gd name="connsiteY952" fmla="*/ 4510887 h 6858000"/>
              <a:gd name="connsiteX953" fmla="*/ 11897252 w 12192527"/>
              <a:gd name="connsiteY953" fmla="*/ 4512920 h 6858000"/>
              <a:gd name="connsiteX954" fmla="*/ 11899819 w 12192527"/>
              <a:gd name="connsiteY954" fmla="*/ 4515131 h 6858000"/>
              <a:gd name="connsiteX955" fmla="*/ 11899641 w 12192527"/>
              <a:gd name="connsiteY955" fmla="*/ 4512742 h 6858000"/>
              <a:gd name="connsiteX956" fmla="*/ 11914335 w 12192527"/>
              <a:gd name="connsiteY956" fmla="*/ 4516449 h 6858000"/>
              <a:gd name="connsiteX957" fmla="*/ 11916723 w 12192527"/>
              <a:gd name="connsiteY957" fmla="*/ 4516271 h 6858000"/>
              <a:gd name="connsiteX958" fmla="*/ 11919113 w 12192527"/>
              <a:gd name="connsiteY958" fmla="*/ 4516091 h 6858000"/>
              <a:gd name="connsiteX959" fmla="*/ 11921681 w 12192527"/>
              <a:gd name="connsiteY959" fmla="*/ 4518302 h 6858000"/>
              <a:gd name="connsiteX960" fmla="*/ 11955669 w 12192527"/>
              <a:gd name="connsiteY960" fmla="*/ 4522969 h 6858000"/>
              <a:gd name="connsiteX961" fmla="*/ 11955490 w 12192527"/>
              <a:gd name="connsiteY961" fmla="*/ 4520580 h 6858000"/>
              <a:gd name="connsiteX962" fmla="*/ 11957880 w 12192527"/>
              <a:gd name="connsiteY962" fmla="*/ 4520401 h 6858000"/>
              <a:gd name="connsiteX963" fmla="*/ 11962836 w 12192527"/>
              <a:gd name="connsiteY963" fmla="*/ 4522433 h 6858000"/>
              <a:gd name="connsiteX964" fmla="*/ 11965404 w 12192527"/>
              <a:gd name="connsiteY964" fmla="*/ 4524644 h 6858000"/>
              <a:gd name="connsiteX965" fmla="*/ 11963194 w 12192527"/>
              <a:gd name="connsiteY965" fmla="*/ 4527212 h 6858000"/>
              <a:gd name="connsiteX966" fmla="*/ 11960806 w 12192527"/>
              <a:gd name="connsiteY966" fmla="*/ 4527391 h 6858000"/>
              <a:gd name="connsiteX967" fmla="*/ 11958236 w 12192527"/>
              <a:gd name="connsiteY967" fmla="*/ 4525180 h 6858000"/>
              <a:gd name="connsiteX968" fmla="*/ 11946111 w 12192527"/>
              <a:gd name="connsiteY968" fmla="*/ 4523684 h 6858000"/>
              <a:gd name="connsiteX969" fmla="*/ 11953636 w 12192527"/>
              <a:gd name="connsiteY969" fmla="*/ 4527927 h 6858000"/>
              <a:gd name="connsiteX970" fmla="*/ 11943900 w 12192527"/>
              <a:gd name="connsiteY970" fmla="*/ 4526252 h 6858000"/>
              <a:gd name="connsiteX971" fmla="*/ 11943722 w 12192527"/>
              <a:gd name="connsiteY971" fmla="*/ 4523862 h 6858000"/>
              <a:gd name="connsiteX972" fmla="*/ 11921860 w 12192527"/>
              <a:gd name="connsiteY972" fmla="*/ 4520692 h 6858000"/>
              <a:gd name="connsiteX973" fmla="*/ 11919650 w 12192527"/>
              <a:gd name="connsiteY973" fmla="*/ 4523260 h 6858000"/>
              <a:gd name="connsiteX974" fmla="*/ 11919828 w 12192527"/>
              <a:gd name="connsiteY974" fmla="*/ 4525648 h 6858000"/>
              <a:gd name="connsiteX975" fmla="*/ 11922217 w 12192527"/>
              <a:gd name="connsiteY975" fmla="*/ 4525470 h 6858000"/>
              <a:gd name="connsiteX976" fmla="*/ 11920007 w 12192527"/>
              <a:gd name="connsiteY976" fmla="*/ 4528038 h 6858000"/>
              <a:gd name="connsiteX977" fmla="*/ 11926525 w 12192527"/>
              <a:gd name="connsiteY977" fmla="*/ 4530855 h 6858000"/>
              <a:gd name="connsiteX978" fmla="*/ 11934700 w 12192527"/>
              <a:gd name="connsiteY978" fmla="*/ 4531745 h 6858000"/>
              <a:gd name="connsiteX979" fmla="*/ 11944258 w 12192527"/>
              <a:gd name="connsiteY979" fmla="*/ 4531030 h 6858000"/>
              <a:gd name="connsiteX980" fmla="*/ 11949394 w 12192527"/>
              <a:gd name="connsiteY980" fmla="*/ 4535453 h 6858000"/>
              <a:gd name="connsiteX981" fmla="*/ 11949215 w 12192527"/>
              <a:gd name="connsiteY981" fmla="*/ 4533063 h 6858000"/>
              <a:gd name="connsiteX982" fmla="*/ 11951605 w 12192527"/>
              <a:gd name="connsiteY982" fmla="*/ 4532883 h 6858000"/>
              <a:gd name="connsiteX983" fmla="*/ 11953993 w 12192527"/>
              <a:gd name="connsiteY983" fmla="*/ 4532705 h 6858000"/>
              <a:gd name="connsiteX984" fmla="*/ 11954173 w 12192527"/>
              <a:gd name="connsiteY984" fmla="*/ 4535095 h 6858000"/>
              <a:gd name="connsiteX985" fmla="*/ 11964087 w 12192527"/>
              <a:gd name="connsiteY985" fmla="*/ 4539160 h 6858000"/>
              <a:gd name="connsiteX986" fmla="*/ 11956919 w 12192527"/>
              <a:gd name="connsiteY986" fmla="*/ 4539695 h 6858000"/>
              <a:gd name="connsiteX987" fmla="*/ 11969046 w 12192527"/>
              <a:gd name="connsiteY987" fmla="*/ 4541191 h 6858000"/>
              <a:gd name="connsiteX988" fmla="*/ 11966477 w 12192527"/>
              <a:gd name="connsiteY988" fmla="*/ 4538980 h 6858000"/>
              <a:gd name="connsiteX989" fmla="*/ 11968687 w 12192527"/>
              <a:gd name="connsiteY989" fmla="*/ 4536412 h 6858000"/>
              <a:gd name="connsiteX990" fmla="*/ 11973109 w 12192527"/>
              <a:gd name="connsiteY990" fmla="*/ 4531276 h 6858000"/>
              <a:gd name="connsiteX991" fmla="*/ 11977888 w 12192527"/>
              <a:gd name="connsiteY991" fmla="*/ 4530919 h 6858000"/>
              <a:gd name="connsiteX992" fmla="*/ 11982846 w 12192527"/>
              <a:gd name="connsiteY992" fmla="*/ 4532951 h 6858000"/>
              <a:gd name="connsiteX993" fmla="*/ 11983023 w 12192527"/>
              <a:gd name="connsiteY993" fmla="*/ 4535341 h 6858000"/>
              <a:gd name="connsiteX994" fmla="*/ 11978245 w 12192527"/>
              <a:gd name="connsiteY994" fmla="*/ 4535698 h 6858000"/>
              <a:gd name="connsiteX995" fmla="*/ 11983383 w 12192527"/>
              <a:gd name="connsiteY995" fmla="*/ 4540118 h 6858000"/>
              <a:gd name="connsiteX996" fmla="*/ 11985770 w 12192527"/>
              <a:gd name="connsiteY996" fmla="*/ 4539940 h 6858000"/>
              <a:gd name="connsiteX997" fmla="*/ 11990550 w 12192527"/>
              <a:gd name="connsiteY997" fmla="*/ 4539584 h 6858000"/>
              <a:gd name="connsiteX998" fmla="*/ 11990729 w 12192527"/>
              <a:gd name="connsiteY998" fmla="*/ 4541973 h 6858000"/>
              <a:gd name="connsiteX999" fmla="*/ 11990907 w 12192527"/>
              <a:gd name="connsiteY999" fmla="*/ 4544362 h 6858000"/>
              <a:gd name="connsiteX1000" fmla="*/ 11988696 w 12192527"/>
              <a:gd name="connsiteY1000" fmla="*/ 4546930 h 6858000"/>
              <a:gd name="connsiteX1001" fmla="*/ 11995330 w 12192527"/>
              <a:gd name="connsiteY1001" fmla="*/ 4539226 h 6858000"/>
              <a:gd name="connsiteX1002" fmla="*/ 12007290 w 12192527"/>
              <a:gd name="connsiteY1002" fmla="*/ 4542537 h 6858000"/>
              <a:gd name="connsiteX1003" fmla="*/ 12011727 w 12192527"/>
              <a:gd name="connsiteY1003" fmla="*/ 4542474 h 6858000"/>
              <a:gd name="connsiteX1004" fmla="*/ 12012411 w 12192527"/>
              <a:gd name="connsiteY1004" fmla="*/ 4542754 h 6858000"/>
              <a:gd name="connsiteX1005" fmla="*/ 12014801 w 12192527"/>
              <a:gd name="connsiteY1005" fmla="*/ 4542576 h 6858000"/>
              <a:gd name="connsiteX1006" fmla="*/ 12017189 w 12192527"/>
              <a:gd name="connsiteY1006" fmla="*/ 4542398 h 6858000"/>
              <a:gd name="connsiteX1007" fmla="*/ 12011727 w 12192527"/>
              <a:gd name="connsiteY1007" fmla="*/ 4542474 h 6858000"/>
              <a:gd name="connsiteX1008" fmla="*/ 12007455 w 12192527"/>
              <a:gd name="connsiteY1008" fmla="*/ 4540722 h 6858000"/>
              <a:gd name="connsiteX1009" fmla="*/ 12012054 w 12192527"/>
              <a:gd name="connsiteY1009" fmla="*/ 4537976 h 6858000"/>
              <a:gd name="connsiteX1010" fmla="*/ 12014443 w 12192527"/>
              <a:gd name="connsiteY1010" fmla="*/ 4537796 h 6858000"/>
              <a:gd name="connsiteX1011" fmla="*/ 12002138 w 12192527"/>
              <a:gd name="connsiteY1011" fmla="*/ 4533911 h 6858000"/>
              <a:gd name="connsiteX1012" fmla="*/ 12004350 w 12192527"/>
              <a:gd name="connsiteY1012" fmla="*/ 4531343 h 6858000"/>
              <a:gd name="connsiteX1013" fmla="*/ 12011518 w 12192527"/>
              <a:gd name="connsiteY1013" fmla="*/ 4530807 h 6858000"/>
              <a:gd name="connsiteX1014" fmla="*/ 12008950 w 12192527"/>
              <a:gd name="connsiteY1014" fmla="*/ 4528597 h 6858000"/>
              <a:gd name="connsiteX1015" fmla="*/ 12011340 w 12192527"/>
              <a:gd name="connsiteY1015" fmla="*/ 4528418 h 6858000"/>
              <a:gd name="connsiteX1016" fmla="*/ 12013729 w 12192527"/>
              <a:gd name="connsiteY1016" fmla="*/ 4528239 h 6858000"/>
              <a:gd name="connsiteX1017" fmla="*/ 12016297 w 12192527"/>
              <a:gd name="connsiteY1017" fmla="*/ 4530450 h 6858000"/>
              <a:gd name="connsiteX1018" fmla="*/ 12033558 w 12192527"/>
              <a:gd name="connsiteY1018" fmla="*/ 4536368 h 6858000"/>
              <a:gd name="connsiteX1019" fmla="*/ 12031527 w 12192527"/>
              <a:gd name="connsiteY1019" fmla="*/ 4541325 h 6858000"/>
              <a:gd name="connsiteX1020" fmla="*/ 12021791 w 12192527"/>
              <a:gd name="connsiteY1020" fmla="*/ 4539651 h 6858000"/>
              <a:gd name="connsiteX1021" fmla="*/ 12024358 w 12192527"/>
              <a:gd name="connsiteY1021" fmla="*/ 4541861 h 6858000"/>
              <a:gd name="connsiteX1022" fmla="*/ 12029316 w 12192527"/>
              <a:gd name="connsiteY1022" fmla="*/ 4543892 h 6858000"/>
              <a:gd name="connsiteX1023" fmla="*/ 12022148 w 12192527"/>
              <a:gd name="connsiteY1023" fmla="*/ 4544429 h 6858000"/>
              <a:gd name="connsiteX1024" fmla="*/ 12019758 w 12192527"/>
              <a:gd name="connsiteY1024" fmla="*/ 4544607 h 6858000"/>
              <a:gd name="connsiteX1025" fmla="*/ 12036841 w 12192527"/>
              <a:gd name="connsiteY1025" fmla="*/ 4548136 h 6858000"/>
              <a:gd name="connsiteX1026" fmla="*/ 12039230 w 12192527"/>
              <a:gd name="connsiteY1026" fmla="*/ 4547958 h 6858000"/>
              <a:gd name="connsiteX1027" fmla="*/ 12041799 w 12192527"/>
              <a:gd name="connsiteY1027" fmla="*/ 4550169 h 6858000"/>
              <a:gd name="connsiteX1028" fmla="*/ 12059061 w 12192527"/>
              <a:gd name="connsiteY1028" fmla="*/ 4556085 h 6858000"/>
              <a:gd name="connsiteX1029" fmla="*/ 12056493 w 12192527"/>
              <a:gd name="connsiteY1029" fmla="*/ 4553876 h 6858000"/>
              <a:gd name="connsiteX1030" fmla="*/ 12058882 w 12192527"/>
              <a:gd name="connsiteY1030" fmla="*/ 4553696 h 6858000"/>
              <a:gd name="connsiteX1031" fmla="*/ 12063661 w 12192527"/>
              <a:gd name="connsiteY1031" fmla="*/ 4553339 h 6858000"/>
              <a:gd name="connsiteX1032" fmla="*/ 12063840 w 12192527"/>
              <a:gd name="connsiteY1032" fmla="*/ 4555729 h 6858000"/>
              <a:gd name="connsiteX1033" fmla="*/ 12081280 w 12192527"/>
              <a:gd name="connsiteY1033" fmla="*/ 4564036 h 6858000"/>
              <a:gd name="connsiteX1034" fmla="*/ 12091015 w 12192527"/>
              <a:gd name="connsiteY1034" fmla="*/ 4565710 h 6858000"/>
              <a:gd name="connsiteX1035" fmla="*/ 12103320 w 12192527"/>
              <a:gd name="connsiteY1035" fmla="*/ 4569597 h 6858000"/>
              <a:gd name="connsiteX1036" fmla="*/ 12105710 w 12192527"/>
              <a:gd name="connsiteY1036" fmla="*/ 4569418 h 6858000"/>
              <a:gd name="connsiteX1037" fmla="*/ 12108278 w 12192527"/>
              <a:gd name="connsiteY1037" fmla="*/ 4571629 h 6858000"/>
              <a:gd name="connsiteX1038" fmla="*/ 12135454 w 12192527"/>
              <a:gd name="connsiteY1038" fmla="*/ 4581610 h 6858000"/>
              <a:gd name="connsiteX1039" fmla="*/ 12150326 w 12192527"/>
              <a:gd name="connsiteY1039" fmla="*/ 4587707 h 6858000"/>
              <a:gd name="connsiteX1040" fmla="*/ 12155104 w 12192527"/>
              <a:gd name="connsiteY1040" fmla="*/ 4587350 h 6858000"/>
              <a:gd name="connsiteX1041" fmla="*/ 12152537 w 12192527"/>
              <a:gd name="connsiteY1041" fmla="*/ 4585138 h 6858000"/>
              <a:gd name="connsiteX1042" fmla="*/ 12149968 w 12192527"/>
              <a:gd name="connsiteY1042" fmla="*/ 4582928 h 6858000"/>
              <a:gd name="connsiteX1043" fmla="*/ 12154926 w 12192527"/>
              <a:gd name="connsiteY1043" fmla="*/ 4584960 h 6858000"/>
              <a:gd name="connsiteX1044" fmla="*/ 12162095 w 12192527"/>
              <a:gd name="connsiteY1044" fmla="*/ 4584424 h 6858000"/>
              <a:gd name="connsiteX1045" fmla="*/ 12164663 w 12192527"/>
              <a:gd name="connsiteY1045" fmla="*/ 4586635 h 6858000"/>
              <a:gd name="connsiteX1046" fmla="*/ 12169441 w 12192527"/>
              <a:gd name="connsiteY1046" fmla="*/ 4586277 h 6858000"/>
              <a:gd name="connsiteX1047" fmla="*/ 12169619 w 12192527"/>
              <a:gd name="connsiteY1047" fmla="*/ 4588667 h 6858000"/>
              <a:gd name="connsiteX1048" fmla="*/ 12167231 w 12192527"/>
              <a:gd name="connsiteY1048" fmla="*/ 4588846 h 6858000"/>
              <a:gd name="connsiteX1049" fmla="*/ 12172188 w 12192527"/>
              <a:gd name="connsiteY1049" fmla="*/ 4590878 h 6858000"/>
              <a:gd name="connsiteX1050" fmla="*/ 12172009 w 12192527"/>
              <a:gd name="connsiteY1050" fmla="*/ 4588489 h 6858000"/>
              <a:gd name="connsiteX1051" fmla="*/ 12174399 w 12192527"/>
              <a:gd name="connsiteY1051" fmla="*/ 4588310 h 6858000"/>
              <a:gd name="connsiteX1052" fmla="*/ 12176968 w 12192527"/>
              <a:gd name="connsiteY1052" fmla="*/ 4590521 h 6858000"/>
              <a:gd name="connsiteX1053" fmla="*/ 12189629 w 12192527"/>
              <a:gd name="connsiteY1053" fmla="*/ 4599186 h 6858000"/>
              <a:gd name="connsiteX1054" fmla="*/ 12192527 w 12192527"/>
              <a:gd name="connsiteY1054" fmla="*/ 4600374 h 6858000"/>
              <a:gd name="connsiteX1055" fmla="*/ 12192527 w 12192527"/>
              <a:gd name="connsiteY1055" fmla="*/ 4647229 h 6858000"/>
              <a:gd name="connsiteX1056" fmla="*/ 12175761 w 12192527"/>
              <a:gd name="connsiteY1056" fmla="*/ 4638666 h 6858000"/>
              <a:gd name="connsiteX1057" fmla="*/ 12178244 w 12192527"/>
              <a:gd name="connsiteY1057" fmla="*/ 4637916 h 6858000"/>
              <a:gd name="connsiteX1058" fmla="*/ 12183108 w 12192527"/>
              <a:gd name="connsiteY1058" fmla="*/ 4640519 h 6858000"/>
              <a:gd name="connsiteX1059" fmla="*/ 12178405 w 12192527"/>
              <a:gd name="connsiteY1059" fmla="*/ 4637868 h 6858000"/>
              <a:gd name="connsiteX1060" fmla="*/ 12178244 w 12192527"/>
              <a:gd name="connsiteY1060" fmla="*/ 4637916 h 6858000"/>
              <a:gd name="connsiteX1061" fmla="*/ 12153073 w 12192527"/>
              <a:gd name="connsiteY1061" fmla="*/ 4624444 h 6858000"/>
              <a:gd name="connsiteX1062" fmla="*/ 12123440 w 12192527"/>
              <a:gd name="connsiteY1062" fmla="*/ 4613745 h 6858000"/>
              <a:gd name="connsiteX1063" fmla="*/ 12108567 w 12192527"/>
              <a:gd name="connsiteY1063" fmla="*/ 4607648 h 6858000"/>
              <a:gd name="connsiteX1064" fmla="*/ 12095907 w 12192527"/>
              <a:gd name="connsiteY1064" fmla="*/ 4598984 h 6858000"/>
              <a:gd name="connsiteX1065" fmla="*/ 12093516 w 12192527"/>
              <a:gd name="connsiteY1065" fmla="*/ 4599163 h 6858000"/>
              <a:gd name="connsiteX1066" fmla="*/ 12049079 w 12192527"/>
              <a:gd name="connsiteY1066" fmla="*/ 4583263 h 6858000"/>
              <a:gd name="connsiteX1067" fmla="*/ 12046690 w 12192527"/>
              <a:gd name="connsiteY1067" fmla="*/ 4583441 h 6858000"/>
              <a:gd name="connsiteX1068" fmla="*/ 12036595 w 12192527"/>
              <a:gd name="connsiteY1068" fmla="*/ 4576988 h 6858000"/>
              <a:gd name="connsiteX1069" fmla="*/ 12038807 w 12192527"/>
              <a:gd name="connsiteY1069" fmla="*/ 4574420 h 6858000"/>
              <a:gd name="connsiteX1070" fmla="*/ 12043763 w 12192527"/>
              <a:gd name="connsiteY1070" fmla="*/ 4576452 h 6858000"/>
              <a:gd name="connsiteX1071" fmla="*/ 12048721 w 12192527"/>
              <a:gd name="connsiteY1071" fmla="*/ 4578483 h 6858000"/>
              <a:gd name="connsiteX1072" fmla="*/ 12078287 w 12192527"/>
              <a:gd name="connsiteY1072" fmla="*/ 4588287 h 6858000"/>
              <a:gd name="connsiteX1073" fmla="*/ 12095549 w 12192527"/>
              <a:gd name="connsiteY1073" fmla="*/ 4594205 h 6858000"/>
              <a:gd name="connsiteX1074" fmla="*/ 12100507 w 12192527"/>
              <a:gd name="connsiteY1074" fmla="*/ 4596238 h 6858000"/>
              <a:gd name="connsiteX1075" fmla="*/ 12108166 w 12192527"/>
              <a:gd name="connsiteY1075" fmla="*/ 4598255 h 6858000"/>
              <a:gd name="connsiteX1076" fmla="*/ 12108877 w 12192527"/>
              <a:gd name="connsiteY1076" fmla="*/ 4598479 h 6858000"/>
              <a:gd name="connsiteX1077" fmla="*/ 12112810 w 12192527"/>
              <a:gd name="connsiteY1077" fmla="*/ 4600123 h 6858000"/>
              <a:gd name="connsiteX1078" fmla="*/ 12112780 w 12192527"/>
              <a:gd name="connsiteY1078" fmla="*/ 4599708 h 6858000"/>
              <a:gd name="connsiteX1079" fmla="*/ 12117700 w 12192527"/>
              <a:gd name="connsiteY1079" fmla="*/ 4601259 h 6858000"/>
              <a:gd name="connsiteX1080" fmla="*/ 12121196 w 12192527"/>
              <a:gd name="connsiteY1080" fmla="*/ 4602870 h 6858000"/>
              <a:gd name="connsiteX1081" fmla="*/ 12122725 w 12192527"/>
              <a:gd name="connsiteY1081" fmla="*/ 4604187 h 6858000"/>
              <a:gd name="connsiteX1082" fmla="*/ 12125880 w 12192527"/>
              <a:gd name="connsiteY1082" fmla="*/ 4605480 h 6858000"/>
              <a:gd name="connsiteX1083" fmla="*/ 12127861 w 12192527"/>
              <a:gd name="connsiteY1083" fmla="*/ 4608609 h 6858000"/>
              <a:gd name="connsiteX1084" fmla="*/ 12132640 w 12192527"/>
              <a:gd name="connsiteY1084" fmla="*/ 4608251 h 6858000"/>
              <a:gd name="connsiteX1085" fmla="*/ 12130071 w 12192527"/>
              <a:gd name="connsiteY1085" fmla="*/ 4606041 h 6858000"/>
              <a:gd name="connsiteX1086" fmla="*/ 12127683 w 12192527"/>
              <a:gd name="connsiteY1086" fmla="*/ 4606219 h 6858000"/>
              <a:gd name="connsiteX1087" fmla="*/ 12125880 w 12192527"/>
              <a:gd name="connsiteY1087" fmla="*/ 4605480 h 6858000"/>
              <a:gd name="connsiteX1088" fmla="*/ 12125478 w 12192527"/>
              <a:gd name="connsiteY1088" fmla="*/ 4604845 h 6858000"/>
              <a:gd name="connsiteX1089" fmla="*/ 12121196 w 12192527"/>
              <a:gd name="connsiteY1089" fmla="*/ 4602870 h 6858000"/>
              <a:gd name="connsiteX1090" fmla="*/ 12120158 w 12192527"/>
              <a:gd name="connsiteY1090" fmla="*/ 4601976 h 6858000"/>
              <a:gd name="connsiteX1091" fmla="*/ 12112632 w 12192527"/>
              <a:gd name="connsiteY1091" fmla="*/ 4597733 h 6858000"/>
              <a:gd name="connsiteX1092" fmla="*/ 12112780 w 12192527"/>
              <a:gd name="connsiteY1092" fmla="*/ 4599708 h 6858000"/>
              <a:gd name="connsiteX1093" fmla="*/ 12108877 w 12192527"/>
              <a:gd name="connsiteY1093" fmla="*/ 4598479 h 6858000"/>
              <a:gd name="connsiteX1094" fmla="*/ 12076226 w 12192527"/>
              <a:gd name="connsiteY1094" fmla="*/ 4584837 h 6858000"/>
              <a:gd name="connsiteX1095" fmla="*/ 12043229 w 12192527"/>
              <a:gd name="connsiteY1095" fmla="*/ 4569284 h 6858000"/>
              <a:gd name="connsiteX1096" fmla="*/ 12040661 w 12192527"/>
              <a:gd name="connsiteY1096" fmla="*/ 4567073 h 6858000"/>
              <a:gd name="connsiteX1097" fmla="*/ 12038270 w 12192527"/>
              <a:gd name="connsiteY1097" fmla="*/ 4567252 h 6858000"/>
              <a:gd name="connsiteX1098" fmla="*/ 11935593 w 12192527"/>
              <a:gd name="connsiteY1098" fmla="*/ 4543692 h 6858000"/>
              <a:gd name="connsiteX1099" fmla="*/ 11908595 w 12192527"/>
              <a:gd name="connsiteY1099" fmla="*/ 4536099 h 6858000"/>
              <a:gd name="connsiteX1100" fmla="*/ 11899039 w 12192527"/>
              <a:gd name="connsiteY1100" fmla="*/ 4536814 h 6858000"/>
              <a:gd name="connsiteX1101" fmla="*/ 11896648 w 12192527"/>
              <a:gd name="connsiteY1101" fmla="*/ 4536993 h 6858000"/>
              <a:gd name="connsiteX1102" fmla="*/ 11889480 w 12192527"/>
              <a:gd name="connsiteY1102" fmla="*/ 4537529 h 6858000"/>
              <a:gd name="connsiteX1103" fmla="*/ 11848147 w 12192527"/>
              <a:gd name="connsiteY1103" fmla="*/ 4531007 h 6858000"/>
              <a:gd name="connsiteX1104" fmla="*/ 11845757 w 12192527"/>
              <a:gd name="connsiteY1104" fmla="*/ 4531187 h 6858000"/>
              <a:gd name="connsiteX1105" fmla="*/ 11843367 w 12192527"/>
              <a:gd name="connsiteY1105" fmla="*/ 4531365 h 6858000"/>
              <a:gd name="connsiteX1106" fmla="*/ 11836022 w 12192527"/>
              <a:gd name="connsiteY1106" fmla="*/ 4529513 h 6858000"/>
              <a:gd name="connsiteX1107" fmla="*/ 11833633 w 12192527"/>
              <a:gd name="connsiteY1107" fmla="*/ 4529691 h 6858000"/>
              <a:gd name="connsiteX1108" fmla="*/ 11819117 w 12192527"/>
              <a:gd name="connsiteY1108" fmla="*/ 4528373 h 6858000"/>
              <a:gd name="connsiteX1109" fmla="*/ 11814518 w 12192527"/>
              <a:gd name="connsiteY1109" fmla="*/ 4531120 h 6858000"/>
              <a:gd name="connsiteX1110" fmla="*/ 11811949 w 12192527"/>
              <a:gd name="connsiteY1110" fmla="*/ 4528909 h 6858000"/>
              <a:gd name="connsiteX1111" fmla="*/ 11799823 w 12192527"/>
              <a:gd name="connsiteY1111" fmla="*/ 4527413 h 6858000"/>
              <a:gd name="connsiteX1112" fmla="*/ 11797613 w 12192527"/>
              <a:gd name="connsiteY1112" fmla="*/ 4529981 h 6858000"/>
              <a:gd name="connsiteX1113" fmla="*/ 11749469 w 12192527"/>
              <a:gd name="connsiteY1113" fmla="*/ 4528775 h 6858000"/>
              <a:gd name="connsiteX1114" fmla="*/ 11752036 w 12192527"/>
              <a:gd name="connsiteY1114" fmla="*/ 4530986 h 6858000"/>
              <a:gd name="connsiteX1115" fmla="*/ 11725395 w 12192527"/>
              <a:gd name="connsiteY1115" fmla="*/ 4528172 h 6858000"/>
              <a:gd name="connsiteX1116" fmla="*/ 11668050 w 12192527"/>
              <a:gd name="connsiteY1116" fmla="*/ 4532459 h 6858000"/>
              <a:gd name="connsiteX1117" fmla="*/ 11665838 w 12192527"/>
              <a:gd name="connsiteY1117" fmla="*/ 4535027 h 6858000"/>
              <a:gd name="connsiteX1118" fmla="*/ 11661060 w 12192527"/>
              <a:gd name="connsiteY1118" fmla="*/ 4535385 h 6858000"/>
              <a:gd name="connsiteX1119" fmla="*/ 11658492 w 12192527"/>
              <a:gd name="connsiteY1119" fmla="*/ 4533174 h 6858000"/>
              <a:gd name="connsiteX1120" fmla="*/ 11656103 w 12192527"/>
              <a:gd name="connsiteY1120" fmla="*/ 4533352 h 6858000"/>
              <a:gd name="connsiteX1121" fmla="*/ 11648935 w 12192527"/>
              <a:gd name="connsiteY1121" fmla="*/ 4533888 h 6858000"/>
              <a:gd name="connsiteX1122" fmla="*/ 11644155 w 12192527"/>
              <a:gd name="connsiteY1122" fmla="*/ 4534246 h 6858000"/>
              <a:gd name="connsiteX1123" fmla="*/ 11632030 w 12192527"/>
              <a:gd name="connsiteY1123" fmla="*/ 4532750 h 6858000"/>
              <a:gd name="connsiteX1124" fmla="*/ 11632208 w 12192527"/>
              <a:gd name="connsiteY1124" fmla="*/ 4535139 h 6858000"/>
              <a:gd name="connsiteX1125" fmla="*/ 11629821 w 12192527"/>
              <a:gd name="connsiteY1125" fmla="*/ 4535318 h 6858000"/>
              <a:gd name="connsiteX1126" fmla="*/ 11627430 w 12192527"/>
              <a:gd name="connsiteY1126" fmla="*/ 4535496 h 6858000"/>
              <a:gd name="connsiteX1127" fmla="*/ 11627250 w 12192527"/>
              <a:gd name="connsiteY1127" fmla="*/ 4533106 h 6858000"/>
              <a:gd name="connsiteX1128" fmla="*/ 11620083 w 12192527"/>
              <a:gd name="connsiteY1128" fmla="*/ 4533643 h 6858000"/>
              <a:gd name="connsiteX1129" fmla="*/ 11625219 w 12192527"/>
              <a:gd name="connsiteY1129" fmla="*/ 4538064 h 6858000"/>
              <a:gd name="connsiteX1130" fmla="*/ 11622829 w 12192527"/>
              <a:gd name="connsiteY1130" fmla="*/ 4538244 h 6858000"/>
              <a:gd name="connsiteX1131" fmla="*/ 11717446 w 12192527"/>
              <a:gd name="connsiteY1131" fmla="*/ 4550391 h 6858000"/>
              <a:gd name="connsiteX1132" fmla="*/ 11720014 w 12192527"/>
              <a:gd name="connsiteY1132" fmla="*/ 4552602 h 6858000"/>
              <a:gd name="connsiteX1133" fmla="*/ 11717624 w 12192527"/>
              <a:gd name="connsiteY1133" fmla="*/ 4552780 h 6858000"/>
              <a:gd name="connsiteX1134" fmla="*/ 11715234 w 12192527"/>
              <a:gd name="connsiteY1134" fmla="*/ 4552960 h 6858000"/>
              <a:gd name="connsiteX1135" fmla="*/ 11618230 w 12192527"/>
              <a:gd name="connsiteY1135" fmla="*/ 4540990 h 6858000"/>
              <a:gd name="connsiteX1136" fmla="*/ 11591590 w 12192527"/>
              <a:gd name="connsiteY1136" fmla="*/ 4538176 h 6858000"/>
              <a:gd name="connsiteX1137" fmla="*/ 11586275 w 12192527"/>
              <a:gd name="connsiteY1137" fmla="*/ 4531365 h 6858000"/>
              <a:gd name="connsiteX1138" fmla="*/ 11557780 w 12192527"/>
              <a:gd name="connsiteY1138" fmla="*/ 4535897 h 6858000"/>
              <a:gd name="connsiteX1139" fmla="*/ 11555211 w 12192527"/>
              <a:gd name="connsiteY1139" fmla="*/ 4533688 h 6858000"/>
              <a:gd name="connsiteX1140" fmla="*/ 11557601 w 12192527"/>
              <a:gd name="connsiteY1140" fmla="*/ 4533509 h 6858000"/>
              <a:gd name="connsiteX1141" fmla="*/ 11586096 w 12192527"/>
              <a:gd name="connsiteY1141" fmla="*/ 4528976 h 6858000"/>
              <a:gd name="connsiteX1142" fmla="*/ 11588307 w 12192527"/>
              <a:gd name="connsiteY1142" fmla="*/ 4526407 h 6858000"/>
              <a:gd name="connsiteX1143" fmla="*/ 11585739 w 12192527"/>
              <a:gd name="connsiteY1143" fmla="*/ 4524198 h 6858000"/>
              <a:gd name="connsiteX1144" fmla="*/ 11573791 w 12192527"/>
              <a:gd name="connsiteY1144" fmla="*/ 4525091 h 6858000"/>
              <a:gd name="connsiteX1145" fmla="*/ 11564412 w 12192527"/>
              <a:gd name="connsiteY1145" fmla="*/ 4528193 h 6858000"/>
              <a:gd name="connsiteX1146" fmla="*/ 11562023 w 12192527"/>
              <a:gd name="connsiteY1146" fmla="*/ 4528373 h 6858000"/>
              <a:gd name="connsiteX1147" fmla="*/ 11559633 w 12192527"/>
              <a:gd name="connsiteY1147" fmla="*/ 4528551 h 6858000"/>
              <a:gd name="connsiteX1148" fmla="*/ 11557423 w 12192527"/>
              <a:gd name="connsiteY1148" fmla="*/ 4531119 h 6858000"/>
              <a:gd name="connsiteX1149" fmla="*/ 11555033 w 12192527"/>
              <a:gd name="connsiteY1149" fmla="*/ 4531298 h 6858000"/>
              <a:gd name="connsiteX1150" fmla="*/ 11552644 w 12192527"/>
              <a:gd name="connsiteY1150" fmla="*/ 4531476 h 6858000"/>
              <a:gd name="connsiteX1151" fmla="*/ 11552465 w 12192527"/>
              <a:gd name="connsiteY1151" fmla="*/ 4529087 h 6858000"/>
              <a:gd name="connsiteX1152" fmla="*/ 11554676 w 12192527"/>
              <a:gd name="connsiteY1152" fmla="*/ 4526520 h 6858000"/>
              <a:gd name="connsiteX1153" fmla="*/ 11542729 w 12192527"/>
              <a:gd name="connsiteY1153" fmla="*/ 4527413 h 6858000"/>
              <a:gd name="connsiteX1154" fmla="*/ 11537951 w 12192527"/>
              <a:gd name="connsiteY1154" fmla="*/ 4527770 h 6858000"/>
              <a:gd name="connsiteX1155" fmla="*/ 11532993 w 12192527"/>
              <a:gd name="connsiteY1155" fmla="*/ 4525738 h 6858000"/>
              <a:gd name="connsiteX1156" fmla="*/ 11518836 w 12192527"/>
              <a:gd name="connsiteY1156" fmla="*/ 4529199 h 6858000"/>
              <a:gd name="connsiteX1157" fmla="*/ 11507067 w 12192527"/>
              <a:gd name="connsiteY1157" fmla="*/ 4532481 h 6858000"/>
              <a:gd name="connsiteX1158" fmla="*/ 11511846 w 12192527"/>
              <a:gd name="connsiteY1158" fmla="*/ 4532124 h 6858000"/>
              <a:gd name="connsiteX1159" fmla="*/ 11521404 w 12192527"/>
              <a:gd name="connsiteY1159" fmla="*/ 4531410 h 6858000"/>
              <a:gd name="connsiteX1160" fmla="*/ 11523793 w 12192527"/>
              <a:gd name="connsiteY1160" fmla="*/ 4531230 h 6858000"/>
              <a:gd name="connsiteX1161" fmla="*/ 11535919 w 12192527"/>
              <a:gd name="connsiteY1161" fmla="*/ 4532727 h 6858000"/>
              <a:gd name="connsiteX1162" fmla="*/ 11536097 w 12192527"/>
              <a:gd name="connsiteY1162" fmla="*/ 4535117 h 6858000"/>
              <a:gd name="connsiteX1163" fmla="*/ 11533888 w 12192527"/>
              <a:gd name="connsiteY1163" fmla="*/ 4537684 h 6858000"/>
              <a:gd name="connsiteX1164" fmla="*/ 11531675 w 12192527"/>
              <a:gd name="connsiteY1164" fmla="*/ 4540253 h 6858000"/>
              <a:gd name="connsiteX1165" fmla="*/ 11529286 w 12192527"/>
              <a:gd name="connsiteY1165" fmla="*/ 4540431 h 6858000"/>
              <a:gd name="connsiteX1166" fmla="*/ 11526896 w 12192527"/>
              <a:gd name="connsiteY1166" fmla="*/ 4540610 h 6858000"/>
              <a:gd name="connsiteX1167" fmla="*/ 11529108 w 12192527"/>
              <a:gd name="connsiteY1167" fmla="*/ 4538041 h 6858000"/>
              <a:gd name="connsiteX1168" fmla="*/ 11531319 w 12192527"/>
              <a:gd name="connsiteY1168" fmla="*/ 4535474 h 6858000"/>
              <a:gd name="connsiteX1169" fmla="*/ 11523971 w 12192527"/>
              <a:gd name="connsiteY1169" fmla="*/ 4533620 h 6858000"/>
              <a:gd name="connsiteX1170" fmla="*/ 11509635 w 12192527"/>
              <a:gd name="connsiteY1170" fmla="*/ 4534692 h 6858000"/>
              <a:gd name="connsiteX1171" fmla="*/ 11502467 w 12192527"/>
              <a:gd name="connsiteY1171" fmla="*/ 4535228 h 6858000"/>
              <a:gd name="connsiteX1172" fmla="*/ 11492909 w 12192527"/>
              <a:gd name="connsiteY1172" fmla="*/ 4535942 h 6858000"/>
              <a:gd name="connsiteX1173" fmla="*/ 11483531 w 12192527"/>
              <a:gd name="connsiteY1173" fmla="*/ 4539047 h 6858000"/>
              <a:gd name="connsiteX1174" fmla="*/ 11481141 w 12192527"/>
              <a:gd name="connsiteY1174" fmla="*/ 4539225 h 6858000"/>
              <a:gd name="connsiteX1175" fmla="*/ 11473973 w 12192527"/>
              <a:gd name="connsiteY1175" fmla="*/ 4539761 h 6858000"/>
              <a:gd name="connsiteX1176" fmla="*/ 11476541 w 12192527"/>
              <a:gd name="connsiteY1176" fmla="*/ 4541971 h 6858000"/>
              <a:gd name="connsiteX1177" fmla="*/ 11471941 w 12192527"/>
              <a:gd name="connsiteY1177" fmla="*/ 4544719 h 6858000"/>
              <a:gd name="connsiteX1178" fmla="*/ 11466983 w 12192527"/>
              <a:gd name="connsiteY1178" fmla="*/ 4542686 h 6858000"/>
              <a:gd name="connsiteX1179" fmla="*/ 11464773 w 12192527"/>
              <a:gd name="connsiteY1179" fmla="*/ 4545254 h 6858000"/>
              <a:gd name="connsiteX1180" fmla="*/ 11462205 w 12192527"/>
              <a:gd name="connsiteY1180" fmla="*/ 4543044 h 6858000"/>
              <a:gd name="connsiteX1181" fmla="*/ 11457425 w 12192527"/>
              <a:gd name="connsiteY1181" fmla="*/ 4543400 h 6858000"/>
              <a:gd name="connsiteX1182" fmla="*/ 11450436 w 12192527"/>
              <a:gd name="connsiteY1182" fmla="*/ 4546327 h 6858000"/>
              <a:gd name="connsiteX1183" fmla="*/ 11448225 w 12192527"/>
              <a:gd name="connsiteY1183" fmla="*/ 4548895 h 6858000"/>
              <a:gd name="connsiteX1184" fmla="*/ 11443447 w 12192527"/>
              <a:gd name="connsiteY1184" fmla="*/ 4549251 h 6858000"/>
              <a:gd name="connsiteX1185" fmla="*/ 11436457 w 12192527"/>
              <a:gd name="connsiteY1185" fmla="*/ 4552178 h 6858000"/>
              <a:gd name="connsiteX1186" fmla="*/ 11431679 w 12192527"/>
              <a:gd name="connsiteY1186" fmla="*/ 4552534 h 6858000"/>
              <a:gd name="connsiteX1187" fmla="*/ 11426899 w 12192527"/>
              <a:gd name="connsiteY1187" fmla="*/ 4552893 h 6858000"/>
              <a:gd name="connsiteX1188" fmla="*/ 11429109 w 12192527"/>
              <a:gd name="connsiteY1188" fmla="*/ 4550324 h 6858000"/>
              <a:gd name="connsiteX1189" fmla="*/ 11438668 w 12192527"/>
              <a:gd name="connsiteY1189" fmla="*/ 4549609 h 6858000"/>
              <a:gd name="connsiteX1190" fmla="*/ 11443268 w 12192527"/>
              <a:gd name="connsiteY1190" fmla="*/ 4546863 h 6858000"/>
              <a:gd name="connsiteX1191" fmla="*/ 11440878 w 12192527"/>
              <a:gd name="connsiteY1191" fmla="*/ 4547041 h 6858000"/>
              <a:gd name="connsiteX1192" fmla="*/ 11438489 w 12192527"/>
              <a:gd name="connsiteY1192" fmla="*/ 4547220 h 6858000"/>
              <a:gd name="connsiteX1193" fmla="*/ 11436100 w 12192527"/>
              <a:gd name="connsiteY1193" fmla="*/ 4547398 h 6858000"/>
              <a:gd name="connsiteX1194" fmla="*/ 11429109 w 12192527"/>
              <a:gd name="connsiteY1194" fmla="*/ 4550324 h 6858000"/>
              <a:gd name="connsiteX1195" fmla="*/ 11419552 w 12192527"/>
              <a:gd name="connsiteY1195" fmla="*/ 4551038 h 6858000"/>
              <a:gd name="connsiteX1196" fmla="*/ 11412563 w 12192527"/>
              <a:gd name="connsiteY1196" fmla="*/ 4553964 h 6858000"/>
              <a:gd name="connsiteX1197" fmla="*/ 11410173 w 12192527"/>
              <a:gd name="connsiteY1197" fmla="*/ 4554143 h 6858000"/>
              <a:gd name="connsiteX1198" fmla="*/ 11405395 w 12192527"/>
              <a:gd name="connsiteY1198" fmla="*/ 4554500 h 6858000"/>
              <a:gd name="connsiteX1199" fmla="*/ 11405574 w 12192527"/>
              <a:gd name="connsiteY1199" fmla="*/ 4556888 h 6858000"/>
              <a:gd name="connsiteX1200" fmla="*/ 11405752 w 12192527"/>
              <a:gd name="connsiteY1200" fmla="*/ 4559278 h 6858000"/>
              <a:gd name="connsiteX1201" fmla="*/ 11401152 w 12192527"/>
              <a:gd name="connsiteY1201" fmla="*/ 4562024 h 6858000"/>
              <a:gd name="connsiteX1202" fmla="*/ 11398763 w 12192527"/>
              <a:gd name="connsiteY1202" fmla="*/ 4562204 h 6858000"/>
              <a:gd name="connsiteX1203" fmla="*/ 11391416 w 12192527"/>
              <a:gd name="connsiteY1203" fmla="*/ 4560349 h 6858000"/>
              <a:gd name="connsiteX1204" fmla="*/ 11389027 w 12192527"/>
              <a:gd name="connsiteY1204" fmla="*/ 4560529 h 6858000"/>
              <a:gd name="connsiteX1205" fmla="*/ 11382037 w 12192527"/>
              <a:gd name="connsiteY1205" fmla="*/ 4563454 h 6858000"/>
              <a:gd name="connsiteX1206" fmla="*/ 11365668 w 12192527"/>
              <a:gd name="connsiteY1206" fmla="*/ 4569483 h 6858000"/>
              <a:gd name="connsiteX1207" fmla="*/ 11347774 w 12192527"/>
              <a:gd name="connsiteY1207" fmla="*/ 4575406 h 6858000"/>
              <a:gd name="connsiteX1208" fmla="*/ 11341255 w 12192527"/>
              <a:gd name="connsiteY1208" fmla="*/ 4567892 h 6858000"/>
              <a:gd name="connsiteX1209" fmla="*/ 11359639 w 12192527"/>
              <a:gd name="connsiteY1209" fmla="*/ 4562172 h 6858000"/>
              <a:gd name="connsiteX1210" fmla="*/ 11454671 w 12192527"/>
              <a:gd name="connsiteY1210" fmla="*/ 4540825 h 6858000"/>
              <a:gd name="connsiteX1211" fmla="*/ 11458790 w 12192527"/>
              <a:gd name="connsiteY1211" fmla="*/ 4535560 h 6858000"/>
              <a:gd name="connsiteX1212" fmla="*/ 11447716 w 12192527"/>
              <a:gd name="connsiteY1212" fmla="*/ 4533628 h 6858000"/>
              <a:gd name="connsiteX1213" fmla="*/ 11388302 w 12192527"/>
              <a:gd name="connsiteY1213" fmla="*/ 4543715 h 6858000"/>
              <a:gd name="connsiteX1214" fmla="*/ 11333077 w 12192527"/>
              <a:gd name="connsiteY1214" fmla="*/ 4558466 h 6858000"/>
              <a:gd name="connsiteX1215" fmla="*/ 11317663 w 12192527"/>
              <a:gd name="connsiteY1215" fmla="*/ 4540696 h 6858000"/>
              <a:gd name="connsiteX1216" fmla="*/ 11320158 w 12192527"/>
              <a:gd name="connsiteY1216" fmla="*/ 4539247 h 6858000"/>
              <a:gd name="connsiteX1217" fmla="*/ 11341484 w 12192527"/>
              <a:gd name="connsiteY1217" fmla="*/ 4535250 h 6858000"/>
              <a:gd name="connsiteX1218" fmla="*/ 11345907 w 12192527"/>
              <a:gd name="connsiteY1218" fmla="*/ 4530114 h 6858000"/>
              <a:gd name="connsiteX1219" fmla="*/ 11338559 w 12192527"/>
              <a:gd name="connsiteY1219" fmla="*/ 4528261 h 6858000"/>
              <a:gd name="connsiteX1220" fmla="*/ 11347759 w 12192527"/>
              <a:gd name="connsiteY1220" fmla="*/ 4522767 h 6858000"/>
              <a:gd name="connsiteX1221" fmla="*/ 11350149 w 12192527"/>
              <a:gd name="connsiteY1221" fmla="*/ 4522588 h 6858000"/>
              <a:gd name="connsiteX1222" fmla="*/ 11349971 w 12192527"/>
              <a:gd name="connsiteY1222" fmla="*/ 4520199 h 6858000"/>
              <a:gd name="connsiteX1223" fmla="*/ 11352360 w 12192527"/>
              <a:gd name="connsiteY1223" fmla="*/ 4520020 h 6858000"/>
              <a:gd name="connsiteX1224" fmla="*/ 11354571 w 12192527"/>
              <a:gd name="connsiteY1224" fmla="*/ 4517452 h 6858000"/>
              <a:gd name="connsiteX1225" fmla="*/ 11363949 w 12192527"/>
              <a:gd name="connsiteY1225" fmla="*/ 4514348 h 6858000"/>
              <a:gd name="connsiteX1226" fmla="*/ 11389697 w 12192527"/>
              <a:gd name="connsiteY1226" fmla="*/ 4505214 h 6858000"/>
              <a:gd name="connsiteX1227" fmla="*/ 11391908 w 12192527"/>
              <a:gd name="connsiteY1227" fmla="*/ 4502647 h 6858000"/>
              <a:gd name="connsiteX1228" fmla="*/ 11396685 w 12192527"/>
              <a:gd name="connsiteY1228" fmla="*/ 4502290 h 6858000"/>
              <a:gd name="connsiteX1229" fmla="*/ 11399076 w 12192527"/>
              <a:gd name="connsiteY1229" fmla="*/ 4502110 h 6858000"/>
              <a:gd name="connsiteX1230" fmla="*/ 11454634 w 12192527"/>
              <a:gd name="connsiteY1230" fmla="*/ 4473929 h 6858000"/>
              <a:gd name="connsiteX1231" fmla="*/ 11444362 w 12192527"/>
              <a:gd name="connsiteY1231" fmla="*/ 4465087 h 6858000"/>
              <a:gd name="connsiteX1232" fmla="*/ 11472857 w 12192527"/>
              <a:gd name="connsiteY1232" fmla="*/ 4460554 h 6858000"/>
              <a:gd name="connsiteX1233" fmla="*/ 11452848 w 12192527"/>
              <a:gd name="connsiteY1233" fmla="*/ 4450036 h 6858000"/>
              <a:gd name="connsiteX1234" fmla="*/ 11450458 w 12192527"/>
              <a:gd name="connsiteY1234" fmla="*/ 4450215 h 6858000"/>
              <a:gd name="connsiteX1235" fmla="*/ 11443291 w 12192527"/>
              <a:gd name="connsiteY1235" fmla="*/ 4450751 h 6858000"/>
              <a:gd name="connsiteX1236" fmla="*/ 11445860 w 12192527"/>
              <a:gd name="connsiteY1236" fmla="*/ 4452961 h 6858000"/>
              <a:gd name="connsiteX1237" fmla="*/ 11448247 w 12192527"/>
              <a:gd name="connsiteY1237" fmla="*/ 4452782 h 6858000"/>
              <a:gd name="connsiteX1238" fmla="*/ 11446037 w 12192527"/>
              <a:gd name="connsiteY1238" fmla="*/ 4455351 h 6858000"/>
              <a:gd name="connsiteX1239" fmla="*/ 11438691 w 12192527"/>
              <a:gd name="connsiteY1239" fmla="*/ 4453497 h 6858000"/>
              <a:gd name="connsiteX1240" fmla="*/ 11436302 w 12192527"/>
              <a:gd name="connsiteY1240" fmla="*/ 4453675 h 6858000"/>
              <a:gd name="connsiteX1241" fmla="*/ 11433911 w 12192527"/>
              <a:gd name="connsiteY1241" fmla="*/ 4453854 h 6858000"/>
              <a:gd name="connsiteX1242" fmla="*/ 11431344 w 12192527"/>
              <a:gd name="connsiteY1242" fmla="*/ 4451644 h 6858000"/>
              <a:gd name="connsiteX1243" fmla="*/ 11436121 w 12192527"/>
              <a:gd name="connsiteY1243" fmla="*/ 4451286 h 6858000"/>
              <a:gd name="connsiteX1244" fmla="*/ 11438512 w 12192527"/>
              <a:gd name="connsiteY1244" fmla="*/ 4451108 h 6858000"/>
              <a:gd name="connsiteX1245" fmla="*/ 11440901 w 12192527"/>
              <a:gd name="connsiteY1245" fmla="*/ 4450929 h 6858000"/>
              <a:gd name="connsiteX1246" fmla="*/ 11443112 w 12192527"/>
              <a:gd name="connsiteY1246" fmla="*/ 4448361 h 6858000"/>
              <a:gd name="connsiteX1247" fmla="*/ 11418861 w 12192527"/>
              <a:gd name="connsiteY1247" fmla="*/ 4445369 h 6858000"/>
              <a:gd name="connsiteX1248" fmla="*/ 11449029 w 12192527"/>
              <a:gd name="connsiteY1248" fmla="*/ 4431100 h 6858000"/>
              <a:gd name="connsiteX1249" fmla="*/ 11491681 w 12192527"/>
              <a:gd name="connsiteY1249" fmla="*/ 4423105 h 6858000"/>
              <a:gd name="connsiteX1250" fmla="*/ 11481945 w 12192527"/>
              <a:gd name="connsiteY1250" fmla="*/ 4421430 h 6858000"/>
              <a:gd name="connsiteX1251" fmla="*/ 11549273 w 12192527"/>
              <a:gd name="connsiteY1251" fmla="*/ 4389965 h 6858000"/>
              <a:gd name="connsiteX1252" fmla="*/ 11548915 w 12192527"/>
              <a:gd name="connsiteY1252" fmla="*/ 4385187 h 6858000"/>
              <a:gd name="connsiteX1253" fmla="*/ 11386015 w 12192527"/>
              <a:gd name="connsiteY1253" fmla="*/ 4410281 h 6858000"/>
              <a:gd name="connsiteX1254" fmla="*/ 11239347 w 12192527"/>
              <a:gd name="connsiteY1254" fmla="*/ 4450422 h 6858000"/>
              <a:gd name="connsiteX1255" fmla="*/ 11235062 w 12192527"/>
              <a:gd name="connsiteY1255" fmla="*/ 4445482 h 6858000"/>
              <a:gd name="connsiteX1256" fmla="*/ 11281959 w 12192527"/>
              <a:gd name="connsiteY1256" fmla="*/ 4428535 h 6858000"/>
              <a:gd name="connsiteX1257" fmla="*/ 11405551 w 12192527"/>
              <a:gd name="connsiteY1257" fmla="*/ 4395904 h 6858000"/>
              <a:gd name="connsiteX1258" fmla="*/ 11559790 w 12192527"/>
              <a:gd name="connsiteY1258" fmla="*/ 4369958 h 6858000"/>
              <a:gd name="connsiteX1259" fmla="*/ 11626694 w 12192527"/>
              <a:gd name="connsiteY1259" fmla="*/ 4364955 h 6858000"/>
              <a:gd name="connsiteX1260" fmla="*/ 11628903 w 12192527"/>
              <a:gd name="connsiteY1260" fmla="*/ 4362387 h 6858000"/>
              <a:gd name="connsiteX1261" fmla="*/ 11636072 w 12192527"/>
              <a:gd name="connsiteY1261" fmla="*/ 4361852 h 6858000"/>
              <a:gd name="connsiteX1262" fmla="*/ 4827371 w 12192527"/>
              <a:gd name="connsiteY1262" fmla="*/ 4336159 h 6858000"/>
              <a:gd name="connsiteX1263" fmla="*/ 4872142 w 12192527"/>
              <a:gd name="connsiteY1263" fmla="*/ 4337410 h 6858000"/>
              <a:gd name="connsiteX1264" fmla="*/ 5017069 w 12192527"/>
              <a:gd name="connsiteY1264" fmla="*/ 4338823 h 6858000"/>
              <a:gd name="connsiteX1265" fmla="*/ 5105713 w 12192527"/>
              <a:gd name="connsiteY1265" fmla="*/ 4349867 h 6858000"/>
              <a:gd name="connsiteX1266" fmla="*/ 5107780 w 12192527"/>
              <a:gd name="connsiteY1266" fmla="*/ 4346630 h 6858000"/>
              <a:gd name="connsiteX1267" fmla="*/ 5113086 w 12192527"/>
              <a:gd name="connsiteY1267" fmla="*/ 4345459 h 6858000"/>
              <a:gd name="connsiteX1268" fmla="*/ 5122795 w 12192527"/>
              <a:gd name="connsiteY1268" fmla="*/ 4351662 h 6858000"/>
              <a:gd name="connsiteX1269" fmla="*/ 5117488 w 12192527"/>
              <a:gd name="connsiteY1269" fmla="*/ 4352833 h 6858000"/>
              <a:gd name="connsiteX1270" fmla="*/ 5112184 w 12192527"/>
              <a:gd name="connsiteY1270" fmla="*/ 4354003 h 6858000"/>
              <a:gd name="connsiteX1271" fmla="*/ 5163428 w 12192527"/>
              <a:gd name="connsiteY1271" fmla="*/ 4359388 h 6858000"/>
              <a:gd name="connsiteX1272" fmla="*/ 5172235 w 12192527"/>
              <a:gd name="connsiteY1272" fmla="*/ 4374135 h 6858000"/>
              <a:gd name="connsiteX1273" fmla="*/ 5386920 w 12192527"/>
              <a:gd name="connsiteY1273" fmla="*/ 4401883 h 6858000"/>
              <a:gd name="connsiteX1274" fmla="*/ 5527341 w 12192527"/>
              <a:gd name="connsiteY1274" fmla="*/ 4446011 h 6858000"/>
              <a:gd name="connsiteX1275" fmla="*/ 5543519 w 12192527"/>
              <a:gd name="connsiteY1275" fmla="*/ 4456350 h 6858000"/>
              <a:gd name="connsiteX1276" fmla="*/ 5629193 w 12192527"/>
              <a:gd name="connsiteY1276" fmla="*/ 4479174 h 6858000"/>
              <a:gd name="connsiteX1277" fmla="*/ 5683938 w 12192527"/>
              <a:gd name="connsiteY1277" fmla="*/ 4500476 h 6858000"/>
              <a:gd name="connsiteX1278" fmla="*/ 5700119 w 12192527"/>
              <a:gd name="connsiteY1278" fmla="*/ 4510815 h 6858000"/>
              <a:gd name="connsiteX1279" fmla="*/ 5698050 w 12192527"/>
              <a:gd name="connsiteY1279" fmla="*/ 4514053 h 6858000"/>
              <a:gd name="connsiteX1280" fmla="*/ 5656249 w 12192527"/>
              <a:gd name="connsiteY1280" fmla="*/ 4501021 h 6858000"/>
              <a:gd name="connsiteX1281" fmla="*/ 5605905 w 12192527"/>
              <a:gd name="connsiteY1281" fmla="*/ 4487093 h 6858000"/>
              <a:gd name="connsiteX1282" fmla="*/ 5580017 w 12192527"/>
              <a:gd name="connsiteY1282" fmla="*/ 4470551 h 6858000"/>
              <a:gd name="connsiteX1283" fmla="*/ 5500815 w 12192527"/>
              <a:gd name="connsiteY1283" fmla="*/ 4451861 h 6858000"/>
              <a:gd name="connsiteX1284" fmla="*/ 5476097 w 12192527"/>
              <a:gd name="connsiteY1284" fmla="*/ 4440625 h 6858000"/>
              <a:gd name="connsiteX1285" fmla="*/ 5468723 w 12192527"/>
              <a:gd name="connsiteY1285" fmla="*/ 4445033 h 6858000"/>
              <a:gd name="connsiteX1286" fmla="*/ 5360661 w 12192527"/>
              <a:gd name="connsiteY1286" fmla="*/ 4421580 h 6858000"/>
              <a:gd name="connsiteX1287" fmla="*/ 5238760 w 12192527"/>
              <a:gd name="connsiteY1287" fmla="*/ 4398403 h 6858000"/>
              <a:gd name="connsiteX1288" fmla="*/ 5236424 w 12192527"/>
              <a:gd name="connsiteY1288" fmla="*/ 4387792 h 6858000"/>
              <a:gd name="connsiteX1289" fmla="*/ 5135103 w 12192527"/>
              <a:gd name="connsiteY1289" fmla="*/ 4382324 h 6858000"/>
              <a:gd name="connsiteX1290" fmla="*/ 5077385 w 12192527"/>
              <a:gd name="connsiteY1290" fmla="*/ 4372803 h 6858000"/>
              <a:gd name="connsiteX1291" fmla="*/ 5076486 w 12192527"/>
              <a:gd name="connsiteY1291" fmla="*/ 4381346 h 6858000"/>
              <a:gd name="connsiteX1292" fmla="*/ 5019936 w 12192527"/>
              <a:gd name="connsiteY1292" fmla="*/ 4377129 h 6858000"/>
              <a:gd name="connsiteX1293" fmla="*/ 5003756 w 12192527"/>
              <a:gd name="connsiteY1293" fmla="*/ 4366791 h 6858000"/>
              <a:gd name="connsiteX1294" fmla="*/ 5035317 w 12192527"/>
              <a:gd name="connsiteY1294" fmla="*/ 4345924 h 6858000"/>
              <a:gd name="connsiteX1295" fmla="*/ 4929858 w 12192527"/>
              <a:gd name="connsiteY1295" fmla="*/ 4346932 h 6858000"/>
              <a:gd name="connsiteX1296" fmla="*/ 4933095 w 12192527"/>
              <a:gd name="connsiteY1296" fmla="*/ 4348999 h 6858000"/>
              <a:gd name="connsiteX1297" fmla="*/ 4936331 w 12192527"/>
              <a:gd name="connsiteY1297" fmla="*/ 4351067 h 6858000"/>
              <a:gd name="connsiteX1298" fmla="*/ 4931028 w 12192527"/>
              <a:gd name="connsiteY1298" fmla="*/ 4352236 h 6858000"/>
              <a:gd name="connsiteX1299" fmla="*/ 4922486 w 12192527"/>
              <a:gd name="connsiteY1299" fmla="*/ 4351339 h 6858000"/>
              <a:gd name="connsiteX1300" fmla="*/ 4925722 w 12192527"/>
              <a:gd name="connsiteY1300" fmla="*/ 4353407 h 6858000"/>
              <a:gd name="connsiteX1301" fmla="*/ 4900098 w 12192527"/>
              <a:gd name="connsiteY1301" fmla="*/ 4350713 h 6858000"/>
              <a:gd name="connsiteX1302" fmla="*/ 4898031 w 12192527"/>
              <a:gd name="connsiteY1302" fmla="*/ 4353952 h 6858000"/>
              <a:gd name="connsiteX1303" fmla="*/ 4892726 w 12192527"/>
              <a:gd name="connsiteY1303" fmla="*/ 4355121 h 6858000"/>
              <a:gd name="connsiteX1304" fmla="*/ 4889489 w 12192527"/>
              <a:gd name="connsiteY1304" fmla="*/ 4353054 h 6858000"/>
              <a:gd name="connsiteX1305" fmla="*/ 4886253 w 12192527"/>
              <a:gd name="connsiteY1305" fmla="*/ 4350987 h 6858000"/>
              <a:gd name="connsiteX1306" fmla="*/ 4891558 w 12192527"/>
              <a:gd name="connsiteY1306" fmla="*/ 4349816 h 6858000"/>
              <a:gd name="connsiteX1307" fmla="*/ 4888324 w 12192527"/>
              <a:gd name="connsiteY1307" fmla="*/ 4347749 h 6858000"/>
              <a:gd name="connsiteX1308" fmla="*/ 4882117 w 12192527"/>
              <a:gd name="connsiteY1308" fmla="*/ 4357462 h 6858000"/>
              <a:gd name="connsiteX1309" fmla="*/ 4872674 w 12192527"/>
              <a:gd name="connsiteY1309" fmla="*/ 4365107 h 6858000"/>
              <a:gd name="connsiteX1310" fmla="*/ 4888855 w 12192527"/>
              <a:gd name="connsiteY1310" fmla="*/ 4375445 h 6858000"/>
              <a:gd name="connsiteX1311" fmla="*/ 4801645 w 12192527"/>
              <a:gd name="connsiteY1311" fmla="*/ 4383553 h 6858000"/>
              <a:gd name="connsiteX1312" fmla="*/ 4834374 w 12192527"/>
              <a:gd name="connsiteY1312" fmla="*/ 4367991 h 6858000"/>
              <a:gd name="connsiteX1313" fmla="*/ 4814057 w 12192527"/>
              <a:gd name="connsiteY1313" fmla="*/ 4364129 h 6858000"/>
              <a:gd name="connsiteX1314" fmla="*/ 4787532 w 12192527"/>
              <a:gd name="connsiteY1314" fmla="*/ 4369977 h 6858000"/>
              <a:gd name="connsiteX1315" fmla="*/ 4582185 w 12192527"/>
              <a:gd name="connsiteY1315" fmla="*/ 4384673 h 6858000"/>
              <a:gd name="connsiteX1316" fmla="*/ 4545051 w 12192527"/>
              <a:gd name="connsiteY1316" fmla="*/ 4392862 h 6858000"/>
              <a:gd name="connsiteX1317" fmla="*/ 4492906 w 12192527"/>
              <a:gd name="connsiteY1317" fmla="*/ 4396019 h 6858000"/>
              <a:gd name="connsiteX1318" fmla="*/ 4488768 w 12192527"/>
              <a:gd name="connsiteY1318" fmla="*/ 4402495 h 6858000"/>
              <a:gd name="connsiteX1319" fmla="*/ 4403892 w 12192527"/>
              <a:gd name="connsiteY1319" fmla="*/ 4421214 h 6858000"/>
              <a:gd name="connsiteX1320" fmla="*/ 4328459 w 12192527"/>
              <a:gd name="connsiteY1320" fmla="*/ 4432288 h 6858000"/>
              <a:gd name="connsiteX1321" fmla="*/ 4337266 w 12192527"/>
              <a:gd name="connsiteY1321" fmla="*/ 4447034 h 6858000"/>
              <a:gd name="connsiteX1322" fmla="*/ 4327823 w 12192527"/>
              <a:gd name="connsiteY1322" fmla="*/ 4454679 h 6858000"/>
              <a:gd name="connsiteX1323" fmla="*/ 4266235 w 12192527"/>
              <a:gd name="connsiteY1323" fmla="*/ 4465482 h 6858000"/>
              <a:gd name="connsiteX1324" fmla="*/ 4256527 w 12192527"/>
              <a:gd name="connsiteY1324" fmla="*/ 4459279 h 6858000"/>
              <a:gd name="connsiteX1325" fmla="*/ 4281882 w 12192527"/>
              <a:gd name="connsiteY1325" fmla="*/ 4448123 h 6858000"/>
              <a:gd name="connsiteX1326" fmla="*/ 4200245 w 12192527"/>
              <a:gd name="connsiteY1326" fmla="*/ 4468911 h 6858000"/>
              <a:gd name="connsiteX1327" fmla="*/ 4124810 w 12192527"/>
              <a:gd name="connsiteY1327" fmla="*/ 4479985 h 6858000"/>
              <a:gd name="connsiteX1328" fmla="*/ 3988319 w 12192527"/>
              <a:gd name="connsiteY1328" fmla="*/ 4529558 h 6858000"/>
              <a:gd name="connsiteX1329" fmla="*/ 3992723 w 12192527"/>
              <a:gd name="connsiteY1329" fmla="*/ 4536930 h 6858000"/>
              <a:gd name="connsiteX1330" fmla="*/ 3970603 w 12192527"/>
              <a:gd name="connsiteY1330" fmla="*/ 4550154 h 6858000"/>
              <a:gd name="connsiteX1331" fmla="*/ 3963865 w 12192527"/>
              <a:gd name="connsiteY1331" fmla="*/ 4532170 h 6858000"/>
              <a:gd name="connsiteX1332" fmla="*/ 3887796 w 12192527"/>
              <a:gd name="connsiteY1332" fmla="*/ 4565635 h 6858000"/>
              <a:gd name="connsiteX1333" fmla="*/ 3650147 w 12192527"/>
              <a:gd name="connsiteY1333" fmla="*/ 4673678 h 6858000"/>
              <a:gd name="connsiteX1334" fmla="*/ 3716242 w 12192527"/>
              <a:gd name="connsiteY1334" fmla="*/ 4620161 h 6858000"/>
              <a:gd name="connsiteX1335" fmla="*/ 3852466 w 12192527"/>
              <a:gd name="connsiteY1335" fmla="*/ 4556740 h 6858000"/>
              <a:gd name="connsiteX1336" fmla="*/ 3849230 w 12192527"/>
              <a:gd name="connsiteY1336" fmla="*/ 4554671 h 6858000"/>
              <a:gd name="connsiteX1337" fmla="*/ 3840690 w 12192527"/>
              <a:gd name="connsiteY1337" fmla="*/ 4553774 h 6858000"/>
              <a:gd name="connsiteX1338" fmla="*/ 3842615 w 12192527"/>
              <a:gd name="connsiteY1338" fmla="*/ 4552216 h 6858000"/>
              <a:gd name="connsiteX1339" fmla="*/ 3853368 w 12192527"/>
              <a:gd name="connsiteY1339" fmla="*/ 4548196 h 6858000"/>
              <a:gd name="connsiteX1340" fmla="*/ 3850132 w 12192527"/>
              <a:gd name="connsiteY1340" fmla="*/ 4546129 h 6858000"/>
              <a:gd name="connsiteX1341" fmla="*/ 3842615 w 12192527"/>
              <a:gd name="connsiteY1341" fmla="*/ 4552216 h 6858000"/>
              <a:gd name="connsiteX1342" fmla="*/ 3785268 w 12192527"/>
              <a:gd name="connsiteY1342" fmla="*/ 4573646 h 6858000"/>
              <a:gd name="connsiteX1343" fmla="*/ 3724250 w 12192527"/>
              <a:gd name="connsiteY1343" fmla="*/ 4593362 h 6858000"/>
              <a:gd name="connsiteX1344" fmla="*/ 3657623 w 12192527"/>
              <a:gd name="connsiteY1344" fmla="*/ 4619182 h 6858000"/>
              <a:gd name="connsiteX1345" fmla="*/ 3736663 w 12192527"/>
              <a:gd name="connsiteY1345" fmla="*/ 4573935 h 6858000"/>
              <a:gd name="connsiteX1346" fmla="*/ 3732526 w 12192527"/>
              <a:gd name="connsiteY1346" fmla="*/ 4580411 h 6858000"/>
              <a:gd name="connsiteX1347" fmla="*/ 3767324 w 12192527"/>
              <a:gd name="connsiteY1347" fmla="*/ 4561610 h 6858000"/>
              <a:gd name="connsiteX1348" fmla="*/ 3781169 w 12192527"/>
              <a:gd name="connsiteY1348" fmla="*/ 4561339 h 6858000"/>
              <a:gd name="connsiteX1349" fmla="*/ 3857239 w 12192527"/>
              <a:gd name="connsiteY1349" fmla="*/ 4527873 h 6858000"/>
              <a:gd name="connsiteX1350" fmla="*/ 3874054 w 12192527"/>
              <a:gd name="connsiteY1350" fmla="*/ 4515820 h 6858000"/>
              <a:gd name="connsiteX1351" fmla="*/ 4068897 w 12192527"/>
              <a:gd name="connsiteY1351" fmla="*/ 4453377 h 6858000"/>
              <a:gd name="connsiteX1352" fmla="*/ 4126082 w 12192527"/>
              <a:gd name="connsiteY1352" fmla="*/ 4435202 h 6858000"/>
              <a:gd name="connsiteX1353" fmla="*/ 4162047 w 12192527"/>
              <a:gd name="connsiteY1353" fmla="*/ 4421707 h 6858000"/>
              <a:gd name="connsiteX1354" fmla="*/ 4169687 w 12192527"/>
              <a:gd name="connsiteY1354" fmla="*/ 4431147 h 6858000"/>
              <a:gd name="connsiteX1355" fmla="*/ 4034098 w 12192527"/>
              <a:gd name="connsiteY1355" fmla="*/ 4472178 h 6858000"/>
              <a:gd name="connsiteX1356" fmla="*/ 4032029 w 12192527"/>
              <a:gd name="connsiteY1356" fmla="*/ 4475416 h 6858000"/>
              <a:gd name="connsiteX1357" fmla="*/ 4037334 w 12192527"/>
              <a:gd name="connsiteY1357" fmla="*/ 4474245 h 6858000"/>
              <a:gd name="connsiteX1358" fmla="*/ 4051180 w 12192527"/>
              <a:gd name="connsiteY1358" fmla="*/ 4473973 h 6858000"/>
              <a:gd name="connsiteX1359" fmla="*/ 4043941 w 12192527"/>
              <a:gd name="connsiteY1359" fmla="*/ 4478299 h 6858000"/>
              <a:gd name="connsiteX1360" fmla="*/ 4038501 w 12192527"/>
              <a:gd name="connsiteY1360" fmla="*/ 4479551 h 6858000"/>
              <a:gd name="connsiteX1361" fmla="*/ 4043806 w 12192527"/>
              <a:gd name="connsiteY1361" fmla="*/ 4478381 h 6858000"/>
              <a:gd name="connsiteX1362" fmla="*/ 4043941 w 12192527"/>
              <a:gd name="connsiteY1362" fmla="*/ 4478299 h 6858000"/>
              <a:gd name="connsiteX1363" fmla="*/ 4112622 w 12192527"/>
              <a:gd name="connsiteY1363" fmla="*/ 4462508 h 6858000"/>
              <a:gd name="connsiteX1364" fmla="*/ 4185868 w 12192527"/>
              <a:gd name="connsiteY1364" fmla="*/ 4441486 h 6858000"/>
              <a:gd name="connsiteX1365" fmla="*/ 4341772 w 12192527"/>
              <a:gd name="connsiteY1365" fmla="*/ 4404319 h 6858000"/>
              <a:gd name="connsiteX1366" fmla="*/ 4372434 w 12192527"/>
              <a:gd name="connsiteY1366" fmla="*/ 4391994 h 6858000"/>
              <a:gd name="connsiteX1367" fmla="*/ 4490306 w 12192527"/>
              <a:gd name="connsiteY1367" fmla="*/ 4371560 h 6858000"/>
              <a:gd name="connsiteX1368" fmla="*/ 4492080 w 12192527"/>
              <a:gd name="connsiteY1368" fmla="*/ 4366272 h 6858000"/>
              <a:gd name="connsiteX1369" fmla="*/ 4649337 w 12192527"/>
              <a:gd name="connsiteY1369" fmla="*/ 4346801 h 6858000"/>
              <a:gd name="connsiteX1370" fmla="*/ 4649938 w 12192527"/>
              <a:gd name="connsiteY1370" fmla="*/ 4348174 h 6858000"/>
              <a:gd name="connsiteX1371" fmla="*/ 4646478 w 12192527"/>
              <a:gd name="connsiteY1371" fmla="*/ 4348241 h 6858000"/>
              <a:gd name="connsiteX1372" fmla="*/ 4645363 w 12192527"/>
              <a:gd name="connsiteY1372" fmla="*/ 4349296 h 6858000"/>
              <a:gd name="connsiteX1373" fmla="*/ 4641172 w 12192527"/>
              <a:gd name="connsiteY1373" fmla="*/ 4349411 h 6858000"/>
              <a:gd name="connsiteX1374" fmla="*/ 4645039 w 12192527"/>
              <a:gd name="connsiteY1374" fmla="*/ 4349602 h 6858000"/>
              <a:gd name="connsiteX1375" fmla="*/ 4645363 w 12192527"/>
              <a:gd name="connsiteY1375" fmla="*/ 4349296 h 6858000"/>
              <a:gd name="connsiteX1376" fmla="*/ 4657411 w 12192527"/>
              <a:gd name="connsiteY1376" fmla="*/ 4348959 h 6858000"/>
              <a:gd name="connsiteX1377" fmla="*/ 4672100 w 12192527"/>
              <a:gd name="connsiteY1377" fmla="*/ 4350935 h 6858000"/>
              <a:gd name="connsiteX1378" fmla="*/ 4827371 w 12192527"/>
              <a:gd name="connsiteY1378" fmla="*/ 4336159 h 6858000"/>
              <a:gd name="connsiteX1379" fmla="*/ 8033214 w 12192527"/>
              <a:gd name="connsiteY1379" fmla="*/ 4292073 h 6858000"/>
              <a:gd name="connsiteX1380" fmla="*/ 8037039 w 12192527"/>
              <a:gd name="connsiteY1380" fmla="*/ 4292105 h 6858000"/>
              <a:gd name="connsiteX1381" fmla="*/ 8031840 w 12192527"/>
              <a:gd name="connsiteY1381" fmla="*/ 4295503 h 6858000"/>
              <a:gd name="connsiteX1382" fmla="*/ 169855 w 12192527"/>
              <a:gd name="connsiteY1382" fmla="*/ 4288914 h 6858000"/>
              <a:gd name="connsiteX1383" fmla="*/ 162500 w 12192527"/>
              <a:gd name="connsiteY1383" fmla="*/ 4289941 h 6858000"/>
              <a:gd name="connsiteX1384" fmla="*/ 148922 w 12192527"/>
              <a:gd name="connsiteY1384" fmla="*/ 4289581 h 6858000"/>
              <a:gd name="connsiteX1385" fmla="*/ 136578 w 12192527"/>
              <a:gd name="connsiteY1385" fmla="*/ 4295694 h 6858000"/>
              <a:gd name="connsiteX1386" fmla="*/ 129582 w 12192527"/>
              <a:gd name="connsiteY1386" fmla="*/ 4299393 h 6858000"/>
              <a:gd name="connsiteX1387" fmla="*/ 121764 w 12192527"/>
              <a:gd name="connsiteY1387" fmla="*/ 4305969 h 6858000"/>
              <a:gd name="connsiteX1388" fmla="*/ 116827 w 12192527"/>
              <a:gd name="connsiteY1388" fmla="*/ 4312543 h 6858000"/>
              <a:gd name="connsiteX1389" fmla="*/ 111066 w 12192527"/>
              <a:gd name="connsiteY1389" fmla="*/ 4330625 h 6858000"/>
              <a:gd name="connsiteX1390" fmla="*/ 106951 w 12192527"/>
              <a:gd name="connsiteY1390" fmla="*/ 4341721 h 6858000"/>
              <a:gd name="connsiteX1391" fmla="*/ 106951 w 12192527"/>
              <a:gd name="connsiteY1391" fmla="*/ 4346652 h 6858000"/>
              <a:gd name="connsiteX1392" fmla="*/ 111888 w 12192527"/>
              <a:gd name="connsiteY1392" fmla="*/ 4356515 h 6858000"/>
              <a:gd name="connsiteX1393" fmla="*/ 122998 w 12192527"/>
              <a:gd name="connsiteY1393" fmla="*/ 4371308 h 6858000"/>
              <a:gd name="connsiteX1394" fmla="*/ 125879 w 12192527"/>
              <a:gd name="connsiteY1394" fmla="*/ 4377062 h 6858000"/>
              <a:gd name="connsiteX1395" fmla="*/ 130816 w 12192527"/>
              <a:gd name="connsiteY1395" fmla="*/ 4379118 h 6858000"/>
              <a:gd name="connsiteX1396" fmla="*/ 140281 w 12192527"/>
              <a:gd name="connsiteY1396" fmla="*/ 4381993 h 6858000"/>
              <a:gd name="connsiteX1397" fmla="*/ 143573 w 12192527"/>
              <a:gd name="connsiteY1397" fmla="*/ 4383637 h 6858000"/>
              <a:gd name="connsiteX1398" fmla="*/ 156740 w 12192527"/>
              <a:gd name="connsiteY1398" fmla="*/ 4385281 h 6858000"/>
              <a:gd name="connsiteX1399" fmla="*/ 159619 w 12192527"/>
              <a:gd name="connsiteY1399" fmla="*/ 4386103 h 6858000"/>
              <a:gd name="connsiteX1400" fmla="*/ 188835 w 12192527"/>
              <a:gd name="connsiteY1400" fmla="*/ 4367611 h 6858000"/>
              <a:gd name="connsiteX1401" fmla="*/ 197886 w 12192527"/>
              <a:gd name="connsiteY1401" fmla="*/ 4350762 h 6858000"/>
              <a:gd name="connsiteX1402" fmla="*/ 200767 w 12192527"/>
              <a:gd name="connsiteY1402" fmla="*/ 4343776 h 6858000"/>
              <a:gd name="connsiteX1403" fmla="*/ 201179 w 12192527"/>
              <a:gd name="connsiteY1403" fmla="*/ 4336789 h 6858000"/>
              <a:gd name="connsiteX1404" fmla="*/ 199944 w 12192527"/>
              <a:gd name="connsiteY1404" fmla="*/ 4331446 h 6858000"/>
              <a:gd name="connsiteX1405" fmla="*/ 197886 w 12192527"/>
              <a:gd name="connsiteY1405" fmla="*/ 4320350 h 6858000"/>
              <a:gd name="connsiteX1406" fmla="*/ 197476 w 12192527"/>
              <a:gd name="connsiteY1406" fmla="*/ 4316242 h 6858000"/>
              <a:gd name="connsiteX1407" fmla="*/ 196242 w 12192527"/>
              <a:gd name="connsiteY1407" fmla="*/ 4306379 h 6858000"/>
              <a:gd name="connsiteX1408" fmla="*/ 175668 w 12192527"/>
              <a:gd name="connsiteY1408" fmla="*/ 4290352 h 6858000"/>
              <a:gd name="connsiteX1409" fmla="*/ 169855 w 12192527"/>
              <a:gd name="connsiteY1409" fmla="*/ 4288914 h 6858000"/>
              <a:gd name="connsiteX1410" fmla="*/ 977647 w 12192527"/>
              <a:gd name="connsiteY1410" fmla="*/ 4288630 h 6858000"/>
              <a:gd name="connsiteX1411" fmla="*/ 967512 w 12192527"/>
              <a:gd name="connsiteY1411" fmla="*/ 4288900 h 6858000"/>
              <a:gd name="connsiteX1412" fmla="*/ 957684 w 12192527"/>
              <a:gd name="connsiteY1412" fmla="*/ 4289205 h 6858000"/>
              <a:gd name="connsiteX1413" fmla="*/ 942327 w 12192527"/>
              <a:gd name="connsiteY1413" fmla="*/ 4301168 h 6858000"/>
              <a:gd name="connsiteX1414" fmla="*/ 941405 w 12192527"/>
              <a:gd name="connsiteY1414" fmla="*/ 4308530 h 6858000"/>
              <a:gd name="connsiteX1415" fmla="*/ 941099 w 12192527"/>
              <a:gd name="connsiteY1415" fmla="*/ 4311597 h 6858000"/>
              <a:gd name="connsiteX1416" fmla="*/ 939563 w 12192527"/>
              <a:gd name="connsiteY1416" fmla="*/ 4319880 h 6858000"/>
              <a:gd name="connsiteX1417" fmla="*/ 938641 w 12192527"/>
              <a:gd name="connsiteY1417" fmla="*/ 4323867 h 6858000"/>
              <a:gd name="connsiteX1418" fmla="*/ 938948 w 12192527"/>
              <a:gd name="connsiteY1418" fmla="*/ 4329082 h 6858000"/>
              <a:gd name="connsiteX1419" fmla="*/ 941099 w 12192527"/>
              <a:gd name="connsiteY1419" fmla="*/ 4334296 h 6858000"/>
              <a:gd name="connsiteX1420" fmla="*/ 947855 w 12192527"/>
              <a:gd name="connsiteY1420" fmla="*/ 4346871 h 6858000"/>
              <a:gd name="connsiteX1421" fmla="*/ 969661 w 12192527"/>
              <a:gd name="connsiteY1421" fmla="*/ 4360676 h 6858000"/>
              <a:gd name="connsiteX1422" fmla="*/ 971811 w 12192527"/>
              <a:gd name="connsiteY1422" fmla="*/ 4360062 h 6858000"/>
              <a:gd name="connsiteX1423" fmla="*/ 981638 w 12192527"/>
              <a:gd name="connsiteY1423" fmla="*/ 4358834 h 6858000"/>
              <a:gd name="connsiteX1424" fmla="*/ 984096 w 12192527"/>
              <a:gd name="connsiteY1424" fmla="*/ 4357608 h 6858000"/>
              <a:gd name="connsiteX1425" fmla="*/ 991160 w 12192527"/>
              <a:gd name="connsiteY1425" fmla="*/ 4355460 h 6858000"/>
              <a:gd name="connsiteX1426" fmla="*/ 994846 w 12192527"/>
              <a:gd name="connsiteY1426" fmla="*/ 4353927 h 6858000"/>
              <a:gd name="connsiteX1427" fmla="*/ 996995 w 12192527"/>
              <a:gd name="connsiteY1427" fmla="*/ 4349634 h 6858000"/>
              <a:gd name="connsiteX1428" fmla="*/ 1005287 w 12192527"/>
              <a:gd name="connsiteY1428" fmla="*/ 4338590 h 6858000"/>
              <a:gd name="connsiteX1429" fmla="*/ 1008973 w 12192527"/>
              <a:gd name="connsiteY1429" fmla="*/ 4331229 h 6858000"/>
              <a:gd name="connsiteX1430" fmla="*/ 1008973 w 12192527"/>
              <a:gd name="connsiteY1430" fmla="*/ 4327549 h 6858000"/>
              <a:gd name="connsiteX1431" fmla="*/ 1005902 w 12192527"/>
              <a:gd name="connsiteY1431" fmla="*/ 4319266 h 6858000"/>
              <a:gd name="connsiteX1432" fmla="*/ 1001602 w 12192527"/>
              <a:gd name="connsiteY1432" fmla="*/ 4305770 h 6858000"/>
              <a:gd name="connsiteX1433" fmla="*/ 997917 w 12192527"/>
              <a:gd name="connsiteY1433" fmla="*/ 4300863 h 6858000"/>
              <a:gd name="connsiteX1434" fmla="*/ 992080 w 12192527"/>
              <a:gd name="connsiteY1434" fmla="*/ 4295954 h 6858000"/>
              <a:gd name="connsiteX1435" fmla="*/ 986860 w 12192527"/>
              <a:gd name="connsiteY1435" fmla="*/ 4293194 h 6858000"/>
              <a:gd name="connsiteX1436" fmla="*/ 977647 w 12192527"/>
              <a:gd name="connsiteY1436" fmla="*/ 4288630 h 6858000"/>
              <a:gd name="connsiteX1437" fmla="*/ 1901443 w 12192527"/>
              <a:gd name="connsiteY1437" fmla="*/ 4270646 h 6858000"/>
              <a:gd name="connsiteX1438" fmla="*/ 1889852 w 12192527"/>
              <a:gd name="connsiteY1438" fmla="*/ 4276385 h 6858000"/>
              <a:gd name="connsiteX1439" fmla="*/ 1883283 w 12192527"/>
              <a:gd name="connsiteY1439" fmla="*/ 4279858 h 6858000"/>
              <a:gd name="connsiteX1440" fmla="*/ 1875942 w 12192527"/>
              <a:gd name="connsiteY1440" fmla="*/ 4286033 h 6858000"/>
              <a:gd name="connsiteX1441" fmla="*/ 1871306 w 12192527"/>
              <a:gd name="connsiteY1441" fmla="*/ 4292207 h 6858000"/>
              <a:gd name="connsiteX1442" fmla="*/ 1865896 w 12192527"/>
              <a:gd name="connsiteY1442" fmla="*/ 4309186 h 6858000"/>
              <a:gd name="connsiteX1443" fmla="*/ 1862033 w 12192527"/>
              <a:gd name="connsiteY1443" fmla="*/ 4319604 h 6858000"/>
              <a:gd name="connsiteX1444" fmla="*/ 1862033 w 12192527"/>
              <a:gd name="connsiteY1444" fmla="*/ 4324234 h 6858000"/>
              <a:gd name="connsiteX1445" fmla="*/ 1866669 w 12192527"/>
              <a:gd name="connsiteY1445" fmla="*/ 4333495 h 6858000"/>
              <a:gd name="connsiteX1446" fmla="*/ 1877101 w 12192527"/>
              <a:gd name="connsiteY1446" fmla="*/ 4347387 h 6858000"/>
              <a:gd name="connsiteX1447" fmla="*/ 1879806 w 12192527"/>
              <a:gd name="connsiteY1447" fmla="*/ 4352790 h 6858000"/>
              <a:gd name="connsiteX1448" fmla="*/ 1884442 w 12192527"/>
              <a:gd name="connsiteY1448" fmla="*/ 4354719 h 6858000"/>
              <a:gd name="connsiteX1449" fmla="*/ 1893329 w 12192527"/>
              <a:gd name="connsiteY1449" fmla="*/ 4357419 h 6858000"/>
              <a:gd name="connsiteX1450" fmla="*/ 1896420 w 12192527"/>
              <a:gd name="connsiteY1450" fmla="*/ 4358963 h 6858000"/>
              <a:gd name="connsiteX1451" fmla="*/ 1908784 w 12192527"/>
              <a:gd name="connsiteY1451" fmla="*/ 4360507 h 6858000"/>
              <a:gd name="connsiteX1452" fmla="*/ 1911488 w 12192527"/>
              <a:gd name="connsiteY1452" fmla="*/ 4361279 h 6858000"/>
              <a:gd name="connsiteX1453" fmla="*/ 1938920 w 12192527"/>
              <a:gd name="connsiteY1453" fmla="*/ 4343915 h 6858000"/>
              <a:gd name="connsiteX1454" fmla="*/ 1947420 w 12192527"/>
              <a:gd name="connsiteY1454" fmla="*/ 4328093 h 6858000"/>
              <a:gd name="connsiteX1455" fmla="*/ 1950125 w 12192527"/>
              <a:gd name="connsiteY1455" fmla="*/ 4321534 h 6858000"/>
              <a:gd name="connsiteX1456" fmla="*/ 1950512 w 12192527"/>
              <a:gd name="connsiteY1456" fmla="*/ 4314973 h 6858000"/>
              <a:gd name="connsiteX1457" fmla="*/ 1949352 w 12192527"/>
              <a:gd name="connsiteY1457" fmla="*/ 4309956 h 6858000"/>
              <a:gd name="connsiteX1458" fmla="*/ 1947420 w 12192527"/>
              <a:gd name="connsiteY1458" fmla="*/ 4299538 h 6858000"/>
              <a:gd name="connsiteX1459" fmla="*/ 1947035 w 12192527"/>
              <a:gd name="connsiteY1459" fmla="*/ 4295680 h 6858000"/>
              <a:gd name="connsiteX1460" fmla="*/ 1945876 w 12192527"/>
              <a:gd name="connsiteY1460" fmla="*/ 4286418 h 6858000"/>
              <a:gd name="connsiteX1461" fmla="*/ 1926557 w 12192527"/>
              <a:gd name="connsiteY1461" fmla="*/ 4271369 h 6858000"/>
              <a:gd name="connsiteX1462" fmla="*/ 1914193 w 12192527"/>
              <a:gd name="connsiteY1462" fmla="*/ 4270984 h 6858000"/>
              <a:gd name="connsiteX1463" fmla="*/ 1901443 w 12192527"/>
              <a:gd name="connsiteY1463" fmla="*/ 4270646 h 6858000"/>
              <a:gd name="connsiteX1464" fmla="*/ 2679608 w 12192527"/>
              <a:gd name="connsiteY1464" fmla="*/ 4269753 h 6858000"/>
              <a:gd name="connsiteX1465" fmla="*/ 2670091 w 12192527"/>
              <a:gd name="connsiteY1465" fmla="*/ 4270005 h 6858000"/>
              <a:gd name="connsiteX1466" fmla="*/ 2660863 w 12192527"/>
              <a:gd name="connsiteY1466" fmla="*/ 4270293 h 6858000"/>
              <a:gd name="connsiteX1467" fmla="*/ 2646443 w 12192527"/>
              <a:gd name="connsiteY1467" fmla="*/ 4281526 h 6858000"/>
              <a:gd name="connsiteX1468" fmla="*/ 2645577 w 12192527"/>
              <a:gd name="connsiteY1468" fmla="*/ 4288438 h 6858000"/>
              <a:gd name="connsiteX1469" fmla="*/ 2645290 w 12192527"/>
              <a:gd name="connsiteY1469" fmla="*/ 4291319 h 6858000"/>
              <a:gd name="connsiteX1470" fmla="*/ 2643848 w 12192527"/>
              <a:gd name="connsiteY1470" fmla="*/ 4299095 h 6858000"/>
              <a:gd name="connsiteX1471" fmla="*/ 2642982 w 12192527"/>
              <a:gd name="connsiteY1471" fmla="*/ 4302839 h 6858000"/>
              <a:gd name="connsiteX1472" fmla="*/ 2643270 w 12192527"/>
              <a:gd name="connsiteY1472" fmla="*/ 4307736 h 6858000"/>
              <a:gd name="connsiteX1473" fmla="*/ 2645290 w 12192527"/>
              <a:gd name="connsiteY1473" fmla="*/ 4312633 h 6858000"/>
              <a:gd name="connsiteX1474" fmla="*/ 2651634 w 12192527"/>
              <a:gd name="connsiteY1474" fmla="*/ 4324441 h 6858000"/>
              <a:gd name="connsiteX1475" fmla="*/ 2672109 w 12192527"/>
              <a:gd name="connsiteY1475" fmla="*/ 4337402 h 6858000"/>
              <a:gd name="connsiteX1476" fmla="*/ 2674128 w 12192527"/>
              <a:gd name="connsiteY1476" fmla="*/ 4336826 h 6858000"/>
              <a:gd name="connsiteX1477" fmla="*/ 2683356 w 12192527"/>
              <a:gd name="connsiteY1477" fmla="*/ 4335674 h 6858000"/>
              <a:gd name="connsiteX1478" fmla="*/ 2685664 w 12192527"/>
              <a:gd name="connsiteY1478" fmla="*/ 4334523 h 6858000"/>
              <a:gd name="connsiteX1479" fmla="*/ 2692297 w 12192527"/>
              <a:gd name="connsiteY1479" fmla="*/ 4332506 h 6858000"/>
              <a:gd name="connsiteX1480" fmla="*/ 2695758 w 12192527"/>
              <a:gd name="connsiteY1480" fmla="*/ 4331066 h 6858000"/>
              <a:gd name="connsiteX1481" fmla="*/ 2697776 w 12192527"/>
              <a:gd name="connsiteY1481" fmla="*/ 4327034 h 6858000"/>
              <a:gd name="connsiteX1482" fmla="*/ 2705562 w 12192527"/>
              <a:gd name="connsiteY1482" fmla="*/ 4316665 h 6858000"/>
              <a:gd name="connsiteX1483" fmla="*/ 2709023 w 12192527"/>
              <a:gd name="connsiteY1483" fmla="*/ 4309752 h 6858000"/>
              <a:gd name="connsiteX1484" fmla="*/ 2709023 w 12192527"/>
              <a:gd name="connsiteY1484" fmla="*/ 4306296 h 6858000"/>
              <a:gd name="connsiteX1485" fmla="*/ 2706139 w 12192527"/>
              <a:gd name="connsiteY1485" fmla="*/ 4298519 h 6858000"/>
              <a:gd name="connsiteX1486" fmla="*/ 2702102 w 12192527"/>
              <a:gd name="connsiteY1486" fmla="*/ 4285846 h 6858000"/>
              <a:gd name="connsiteX1487" fmla="*/ 2698641 w 12192527"/>
              <a:gd name="connsiteY1487" fmla="*/ 4281238 h 6858000"/>
              <a:gd name="connsiteX1488" fmla="*/ 2693161 w 12192527"/>
              <a:gd name="connsiteY1488" fmla="*/ 4276629 h 6858000"/>
              <a:gd name="connsiteX1489" fmla="*/ 2688259 w 12192527"/>
              <a:gd name="connsiteY1489" fmla="*/ 4274037 h 6858000"/>
              <a:gd name="connsiteX1490" fmla="*/ 2679608 w 12192527"/>
              <a:gd name="connsiteY1490" fmla="*/ 4269753 h 6858000"/>
              <a:gd name="connsiteX1491" fmla="*/ 466847 w 12192527"/>
              <a:gd name="connsiteY1491" fmla="*/ 4265809 h 6858000"/>
              <a:gd name="connsiteX1492" fmla="*/ 457415 w 12192527"/>
              <a:gd name="connsiteY1492" fmla="*/ 4266059 h 6858000"/>
              <a:gd name="connsiteX1493" fmla="*/ 448270 w 12192527"/>
              <a:gd name="connsiteY1493" fmla="*/ 4266344 h 6858000"/>
              <a:gd name="connsiteX1494" fmla="*/ 433980 w 12192527"/>
              <a:gd name="connsiteY1494" fmla="*/ 4277477 h 6858000"/>
              <a:gd name="connsiteX1495" fmla="*/ 433122 w 12192527"/>
              <a:gd name="connsiteY1495" fmla="*/ 4284328 h 6858000"/>
              <a:gd name="connsiteX1496" fmla="*/ 432836 w 12192527"/>
              <a:gd name="connsiteY1496" fmla="*/ 4287181 h 6858000"/>
              <a:gd name="connsiteX1497" fmla="*/ 431407 w 12192527"/>
              <a:gd name="connsiteY1497" fmla="*/ 4294888 h 6858000"/>
              <a:gd name="connsiteX1498" fmla="*/ 430550 w 12192527"/>
              <a:gd name="connsiteY1498" fmla="*/ 4298598 h 6858000"/>
              <a:gd name="connsiteX1499" fmla="*/ 430835 w 12192527"/>
              <a:gd name="connsiteY1499" fmla="*/ 4303451 h 6858000"/>
              <a:gd name="connsiteX1500" fmla="*/ 432836 w 12192527"/>
              <a:gd name="connsiteY1500" fmla="*/ 4308305 h 6858000"/>
              <a:gd name="connsiteX1501" fmla="*/ 439124 w 12192527"/>
              <a:gd name="connsiteY1501" fmla="*/ 4320008 h 6858000"/>
              <a:gd name="connsiteX1502" fmla="*/ 459416 w 12192527"/>
              <a:gd name="connsiteY1502" fmla="*/ 4332852 h 6858000"/>
              <a:gd name="connsiteX1503" fmla="*/ 461417 w 12192527"/>
              <a:gd name="connsiteY1503" fmla="*/ 4332281 h 6858000"/>
              <a:gd name="connsiteX1504" fmla="*/ 470562 w 12192527"/>
              <a:gd name="connsiteY1504" fmla="*/ 4331139 h 6858000"/>
              <a:gd name="connsiteX1505" fmla="*/ 472848 w 12192527"/>
              <a:gd name="connsiteY1505" fmla="*/ 4329997 h 6858000"/>
              <a:gd name="connsiteX1506" fmla="*/ 479422 w 12192527"/>
              <a:gd name="connsiteY1506" fmla="*/ 4327999 h 6858000"/>
              <a:gd name="connsiteX1507" fmla="*/ 482853 w 12192527"/>
              <a:gd name="connsiteY1507" fmla="*/ 4326572 h 6858000"/>
              <a:gd name="connsiteX1508" fmla="*/ 484853 w 12192527"/>
              <a:gd name="connsiteY1508" fmla="*/ 4322576 h 6858000"/>
              <a:gd name="connsiteX1509" fmla="*/ 492570 w 12192527"/>
              <a:gd name="connsiteY1509" fmla="*/ 4312300 h 6858000"/>
              <a:gd name="connsiteX1510" fmla="*/ 495999 w 12192527"/>
              <a:gd name="connsiteY1510" fmla="*/ 4305449 h 6858000"/>
              <a:gd name="connsiteX1511" fmla="*/ 495999 w 12192527"/>
              <a:gd name="connsiteY1511" fmla="*/ 4302024 h 6858000"/>
              <a:gd name="connsiteX1512" fmla="*/ 493141 w 12192527"/>
              <a:gd name="connsiteY1512" fmla="*/ 4294317 h 6858000"/>
              <a:gd name="connsiteX1513" fmla="*/ 489139 w 12192527"/>
              <a:gd name="connsiteY1513" fmla="*/ 4281758 h 6858000"/>
              <a:gd name="connsiteX1514" fmla="*/ 485710 w 12192527"/>
              <a:gd name="connsiteY1514" fmla="*/ 4277190 h 6858000"/>
              <a:gd name="connsiteX1515" fmla="*/ 480281 w 12192527"/>
              <a:gd name="connsiteY1515" fmla="*/ 4272624 h 6858000"/>
              <a:gd name="connsiteX1516" fmla="*/ 475420 w 12192527"/>
              <a:gd name="connsiteY1516" fmla="*/ 4270055 h 6858000"/>
              <a:gd name="connsiteX1517" fmla="*/ 466847 w 12192527"/>
              <a:gd name="connsiteY1517" fmla="*/ 4265809 h 6858000"/>
              <a:gd name="connsiteX1518" fmla="*/ 2199972 w 12192527"/>
              <a:gd name="connsiteY1518" fmla="*/ 4248323 h 6858000"/>
              <a:gd name="connsiteX1519" fmla="*/ 2191115 w 12192527"/>
              <a:gd name="connsiteY1519" fmla="*/ 4248558 h 6858000"/>
              <a:gd name="connsiteX1520" fmla="*/ 2182528 w 12192527"/>
              <a:gd name="connsiteY1520" fmla="*/ 4248826 h 6858000"/>
              <a:gd name="connsiteX1521" fmla="*/ 2169110 w 12192527"/>
              <a:gd name="connsiteY1521" fmla="*/ 4259279 h 6858000"/>
              <a:gd name="connsiteX1522" fmla="*/ 2168304 w 12192527"/>
              <a:gd name="connsiteY1522" fmla="*/ 4265712 h 6858000"/>
              <a:gd name="connsiteX1523" fmla="*/ 2168036 w 12192527"/>
              <a:gd name="connsiteY1523" fmla="*/ 4268391 h 6858000"/>
              <a:gd name="connsiteX1524" fmla="*/ 2166694 w 12192527"/>
              <a:gd name="connsiteY1524" fmla="*/ 4275629 h 6858000"/>
              <a:gd name="connsiteX1525" fmla="*/ 2165889 w 12192527"/>
              <a:gd name="connsiteY1525" fmla="*/ 4279113 h 6858000"/>
              <a:gd name="connsiteX1526" fmla="*/ 2166157 w 12192527"/>
              <a:gd name="connsiteY1526" fmla="*/ 4283669 h 6858000"/>
              <a:gd name="connsiteX1527" fmla="*/ 2168036 w 12192527"/>
              <a:gd name="connsiteY1527" fmla="*/ 4288226 h 6858000"/>
              <a:gd name="connsiteX1528" fmla="*/ 2173940 w 12192527"/>
              <a:gd name="connsiteY1528" fmla="*/ 4299215 h 6858000"/>
              <a:gd name="connsiteX1529" fmla="*/ 2192994 w 12192527"/>
              <a:gd name="connsiteY1529" fmla="*/ 4311276 h 6858000"/>
              <a:gd name="connsiteX1530" fmla="*/ 2194873 w 12192527"/>
              <a:gd name="connsiteY1530" fmla="*/ 4310740 h 6858000"/>
              <a:gd name="connsiteX1531" fmla="*/ 2203460 w 12192527"/>
              <a:gd name="connsiteY1531" fmla="*/ 4309668 h 6858000"/>
              <a:gd name="connsiteX1532" fmla="*/ 2205607 w 12192527"/>
              <a:gd name="connsiteY1532" fmla="*/ 4308595 h 6858000"/>
              <a:gd name="connsiteX1533" fmla="*/ 2211780 w 12192527"/>
              <a:gd name="connsiteY1533" fmla="*/ 4306719 h 6858000"/>
              <a:gd name="connsiteX1534" fmla="*/ 2215000 w 12192527"/>
              <a:gd name="connsiteY1534" fmla="*/ 4305379 h 6858000"/>
              <a:gd name="connsiteX1535" fmla="*/ 2216879 w 12192527"/>
              <a:gd name="connsiteY1535" fmla="*/ 4301627 h 6858000"/>
              <a:gd name="connsiteX1536" fmla="*/ 2224125 w 12192527"/>
              <a:gd name="connsiteY1536" fmla="*/ 4291978 h 6858000"/>
              <a:gd name="connsiteX1537" fmla="*/ 2227345 w 12192527"/>
              <a:gd name="connsiteY1537" fmla="*/ 4285545 h 6858000"/>
              <a:gd name="connsiteX1538" fmla="*/ 2227345 w 12192527"/>
              <a:gd name="connsiteY1538" fmla="*/ 4282329 h 6858000"/>
              <a:gd name="connsiteX1539" fmla="*/ 2224661 w 12192527"/>
              <a:gd name="connsiteY1539" fmla="*/ 4275092 h 6858000"/>
              <a:gd name="connsiteX1540" fmla="*/ 2220904 w 12192527"/>
              <a:gd name="connsiteY1540" fmla="*/ 4263299 h 6858000"/>
              <a:gd name="connsiteX1541" fmla="*/ 2217684 w 12192527"/>
              <a:gd name="connsiteY1541" fmla="*/ 4259010 h 6858000"/>
              <a:gd name="connsiteX1542" fmla="*/ 2212586 w 12192527"/>
              <a:gd name="connsiteY1542" fmla="*/ 4254723 h 6858000"/>
              <a:gd name="connsiteX1543" fmla="*/ 2208022 w 12192527"/>
              <a:gd name="connsiteY1543" fmla="*/ 4252310 h 6858000"/>
              <a:gd name="connsiteX1544" fmla="*/ 2199972 w 12192527"/>
              <a:gd name="connsiteY1544" fmla="*/ 4248323 h 6858000"/>
              <a:gd name="connsiteX1545" fmla="*/ 8123737 w 12192527"/>
              <a:gd name="connsiteY1545" fmla="*/ 4241413 h 6858000"/>
              <a:gd name="connsiteX1546" fmla="*/ 8089513 w 12192527"/>
              <a:gd name="connsiteY1546" fmla="*/ 4261177 h 6858000"/>
              <a:gd name="connsiteX1547" fmla="*/ 8096070 w 12192527"/>
              <a:gd name="connsiteY1547" fmla="*/ 4256709 h 6858000"/>
              <a:gd name="connsiteX1548" fmla="*/ 8118486 w 12192527"/>
              <a:gd name="connsiteY1548" fmla="*/ 4244258 h 6858000"/>
              <a:gd name="connsiteX1549" fmla="*/ 8260283 w 12192527"/>
              <a:gd name="connsiteY1549" fmla="*/ 4206978 h 6858000"/>
              <a:gd name="connsiteX1550" fmla="*/ 7788387 w 12192527"/>
              <a:gd name="connsiteY1550" fmla="*/ 4535128 h 6858000"/>
              <a:gd name="connsiteX1551" fmla="*/ 7670453 w 12192527"/>
              <a:gd name="connsiteY1551" fmla="*/ 4654472 h 6858000"/>
              <a:gd name="connsiteX1552" fmla="*/ 7661012 w 12192527"/>
              <a:gd name="connsiteY1552" fmla="*/ 4663632 h 6858000"/>
              <a:gd name="connsiteX1553" fmla="*/ 7661002 w 12192527"/>
              <a:gd name="connsiteY1553" fmla="*/ 4664037 h 6858000"/>
              <a:gd name="connsiteX1554" fmla="*/ 7586553 w 12192527"/>
              <a:gd name="connsiteY1554" fmla="*/ 4739376 h 6858000"/>
              <a:gd name="connsiteX1555" fmla="*/ 7585732 w 12192527"/>
              <a:gd name="connsiteY1555" fmla="*/ 4740372 h 6858000"/>
              <a:gd name="connsiteX1556" fmla="*/ 7583567 w 12192527"/>
              <a:gd name="connsiteY1556" fmla="*/ 4742502 h 6858000"/>
              <a:gd name="connsiteX1557" fmla="*/ 7544134 w 12192527"/>
              <a:gd name="connsiteY1557" fmla="*/ 4786647 h 6858000"/>
              <a:gd name="connsiteX1558" fmla="*/ 7495174 w 12192527"/>
              <a:gd name="connsiteY1558" fmla="*/ 4842840 h 6858000"/>
              <a:gd name="connsiteX1559" fmla="*/ 7499227 w 12192527"/>
              <a:gd name="connsiteY1559" fmla="*/ 4841525 h 6858000"/>
              <a:gd name="connsiteX1560" fmla="*/ 7496486 w 12192527"/>
              <a:gd name="connsiteY1560" fmla="*/ 4846893 h 6858000"/>
              <a:gd name="connsiteX1561" fmla="*/ 7485645 w 12192527"/>
              <a:gd name="connsiteY1561" fmla="*/ 4854889 h 6858000"/>
              <a:gd name="connsiteX1562" fmla="*/ 7481590 w 12192527"/>
              <a:gd name="connsiteY1562" fmla="*/ 4856204 h 6858000"/>
              <a:gd name="connsiteX1563" fmla="*/ 7462533 w 12192527"/>
              <a:gd name="connsiteY1563" fmla="*/ 4880302 h 6858000"/>
              <a:gd name="connsiteX1564" fmla="*/ 7396408 w 12192527"/>
              <a:gd name="connsiteY1564" fmla="*/ 4965340 h 6858000"/>
              <a:gd name="connsiteX1565" fmla="*/ 7386734 w 12192527"/>
              <a:gd name="connsiteY1565" fmla="*/ 4949130 h 6858000"/>
              <a:gd name="connsiteX1566" fmla="*/ 7387379 w 12192527"/>
              <a:gd name="connsiteY1566" fmla="*/ 4947232 h 6858000"/>
              <a:gd name="connsiteX1567" fmla="*/ 7385206 w 12192527"/>
              <a:gd name="connsiteY1567" fmla="*/ 4945698 h 6858000"/>
              <a:gd name="connsiteX1568" fmla="*/ 7428686 w 12192527"/>
              <a:gd name="connsiteY1568" fmla="*/ 4900239 h 6858000"/>
              <a:gd name="connsiteX1569" fmla="*/ 7450484 w 12192527"/>
              <a:gd name="connsiteY1569" fmla="*/ 4870774 h 6858000"/>
              <a:gd name="connsiteX1570" fmla="*/ 7464176 w 12192527"/>
              <a:gd name="connsiteY1570" fmla="*/ 4843936 h 6858000"/>
              <a:gd name="connsiteX1571" fmla="*/ 7472281 w 12192527"/>
              <a:gd name="connsiteY1571" fmla="*/ 4841308 h 6858000"/>
              <a:gd name="connsiteX1572" fmla="*/ 7479070 w 12192527"/>
              <a:gd name="connsiteY1572" fmla="*/ 4834625 h 6858000"/>
              <a:gd name="connsiteX1573" fmla="*/ 7525404 w 12192527"/>
              <a:gd name="connsiteY1573" fmla="*/ 4770326 h 6858000"/>
              <a:gd name="connsiteX1574" fmla="*/ 7549939 w 12192527"/>
              <a:gd name="connsiteY1574" fmla="*/ 4735492 h 6858000"/>
              <a:gd name="connsiteX1575" fmla="*/ 7559466 w 12192527"/>
              <a:gd name="connsiteY1575" fmla="*/ 4723443 h 6858000"/>
              <a:gd name="connsiteX1576" fmla="*/ 7482027 w 12192527"/>
              <a:gd name="connsiteY1576" fmla="*/ 4802312 h 6858000"/>
              <a:gd name="connsiteX1577" fmla="*/ 7484656 w 12192527"/>
              <a:gd name="connsiteY1577" fmla="*/ 4810417 h 6858000"/>
              <a:gd name="connsiteX1578" fmla="*/ 7476551 w 12192527"/>
              <a:gd name="connsiteY1578" fmla="*/ 4813046 h 6858000"/>
              <a:gd name="connsiteX1579" fmla="*/ 7423431 w 12192527"/>
              <a:gd name="connsiteY1579" fmla="*/ 4884028 h 6858000"/>
              <a:gd name="connsiteX1580" fmla="*/ 7408532 w 12192527"/>
              <a:gd name="connsiteY1580" fmla="*/ 4893339 h 6858000"/>
              <a:gd name="connsiteX1581" fmla="*/ 7377642 w 12192527"/>
              <a:gd name="connsiteY1581" fmla="*/ 4933906 h 6858000"/>
              <a:gd name="connsiteX1582" fmla="*/ 7371705 w 12192527"/>
              <a:gd name="connsiteY1582" fmla="*/ 4923962 h 6858000"/>
              <a:gd name="connsiteX1583" fmla="*/ 7412804 w 12192527"/>
              <a:gd name="connsiteY1583" fmla="*/ 4865078 h 6858000"/>
              <a:gd name="connsiteX1584" fmla="*/ 7426278 w 12192527"/>
              <a:gd name="connsiteY1584" fmla="*/ 4865187 h 6858000"/>
              <a:gd name="connsiteX1585" fmla="*/ 7506563 w 12192527"/>
              <a:gd name="connsiteY1585" fmla="*/ 4767478 h 6858000"/>
              <a:gd name="connsiteX1586" fmla="*/ 7502512 w 12192527"/>
              <a:gd name="connsiteY1586" fmla="*/ 4768793 h 6858000"/>
              <a:gd name="connsiteX1587" fmla="*/ 7498457 w 12192527"/>
              <a:gd name="connsiteY1587" fmla="*/ 4770108 h 6858000"/>
              <a:gd name="connsiteX1588" fmla="*/ 7501197 w 12192527"/>
              <a:gd name="connsiteY1588" fmla="*/ 4764739 h 6858000"/>
              <a:gd name="connsiteX1589" fmla="*/ 7507985 w 12192527"/>
              <a:gd name="connsiteY1589" fmla="*/ 4758058 h 6858000"/>
              <a:gd name="connsiteX1590" fmla="*/ 7581486 w 12192527"/>
              <a:gd name="connsiteY1590" fmla="*/ 4667031 h 6858000"/>
              <a:gd name="connsiteX1591" fmla="*/ 7594958 w 12192527"/>
              <a:gd name="connsiteY1591" fmla="*/ 4667141 h 6858000"/>
              <a:gd name="connsiteX1592" fmla="*/ 7611279 w 12192527"/>
              <a:gd name="connsiteY1592" fmla="*/ 4648409 h 6858000"/>
              <a:gd name="connsiteX1593" fmla="*/ 7604597 w 12192527"/>
              <a:gd name="connsiteY1593" fmla="*/ 4641618 h 6858000"/>
              <a:gd name="connsiteX1594" fmla="*/ 7630341 w 12192527"/>
              <a:gd name="connsiteY1594" fmla="*/ 4624310 h 6858000"/>
              <a:gd name="connsiteX1595" fmla="*/ 7669772 w 12192527"/>
              <a:gd name="connsiteY1595" fmla="*/ 4580167 h 6858000"/>
              <a:gd name="connsiteX1596" fmla="*/ 7671089 w 12192527"/>
              <a:gd name="connsiteY1596" fmla="*/ 4584218 h 6858000"/>
              <a:gd name="connsiteX1597" fmla="*/ 7676562 w 12192527"/>
              <a:gd name="connsiteY1597" fmla="*/ 4573483 h 6858000"/>
              <a:gd name="connsiteX1598" fmla="*/ 7767483 w 12192527"/>
              <a:gd name="connsiteY1598" fmla="*/ 4494724 h 6858000"/>
              <a:gd name="connsiteX1599" fmla="*/ 7802680 w 12192527"/>
              <a:gd name="connsiteY1599" fmla="*/ 4462325 h 6858000"/>
              <a:gd name="connsiteX1600" fmla="*/ 7803693 w 12192527"/>
              <a:gd name="connsiteY1600" fmla="*/ 4464004 h 6858000"/>
              <a:gd name="connsiteX1601" fmla="*/ 8260283 w 12192527"/>
              <a:gd name="connsiteY1601" fmla="*/ 4206978 h 6858000"/>
              <a:gd name="connsiteX1602" fmla="*/ 12104979 w 12192527"/>
              <a:gd name="connsiteY1602" fmla="*/ 4195416 h 6858000"/>
              <a:gd name="connsiteX1603" fmla="*/ 12104627 w 12192527"/>
              <a:gd name="connsiteY1603" fmla="*/ 4195647 h 6858000"/>
              <a:gd name="connsiteX1604" fmla="*/ 12105096 w 12192527"/>
              <a:gd name="connsiteY1604" fmla="*/ 4195750 h 6858000"/>
              <a:gd name="connsiteX1605" fmla="*/ 8417265 w 12192527"/>
              <a:gd name="connsiteY1605" fmla="*/ 4178010 h 6858000"/>
              <a:gd name="connsiteX1606" fmla="*/ 8418128 w 12192527"/>
              <a:gd name="connsiteY1606" fmla="*/ 4180665 h 6858000"/>
              <a:gd name="connsiteX1607" fmla="*/ 8410021 w 12192527"/>
              <a:gd name="connsiteY1607" fmla="*/ 4183294 h 6858000"/>
              <a:gd name="connsiteX1608" fmla="*/ 8411558 w 12192527"/>
              <a:gd name="connsiteY1608" fmla="*/ 4180282 h 6858000"/>
              <a:gd name="connsiteX1609" fmla="*/ 2911863 w 12192527"/>
              <a:gd name="connsiteY1609" fmla="*/ 4177805 h 6858000"/>
              <a:gd name="connsiteX1610" fmla="*/ 2911932 w 12192527"/>
              <a:gd name="connsiteY1610" fmla="*/ 4178870 h 6858000"/>
              <a:gd name="connsiteX1611" fmla="*/ 2905910 w 12192527"/>
              <a:gd name="connsiteY1611" fmla="*/ 4189712 h 6858000"/>
              <a:gd name="connsiteX1612" fmla="*/ 2890958 w 12192527"/>
              <a:gd name="connsiteY1612" fmla="*/ 4234584 h 6858000"/>
              <a:gd name="connsiteX1613" fmla="*/ 2867408 w 12192527"/>
              <a:gd name="connsiteY1613" fmla="*/ 4258516 h 6858000"/>
              <a:gd name="connsiteX1614" fmla="*/ 2852690 w 12192527"/>
              <a:gd name="connsiteY1614" fmla="*/ 4257301 h 6858000"/>
              <a:gd name="connsiteX1615" fmla="*/ 2850586 w 12192527"/>
              <a:gd name="connsiteY1615" fmla="*/ 4255847 h 6858000"/>
              <a:gd name="connsiteX1616" fmla="*/ 2863321 w 12192527"/>
              <a:gd name="connsiteY1616" fmla="*/ 4241270 h 6858000"/>
              <a:gd name="connsiteX1617" fmla="*/ 2911863 w 12192527"/>
              <a:gd name="connsiteY1617" fmla="*/ 4177805 h 6858000"/>
              <a:gd name="connsiteX1618" fmla="*/ 2155642 w 12192527"/>
              <a:gd name="connsiteY1618" fmla="*/ 4162411 h 6858000"/>
              <a:gd name="connsiteX1619" fmla="*/ 2146210 w 12192527"/>
              <a:gd name="connsiteY1619" fmla="*/ 4162661 h 6858000"/>
              <a:gd name="connsiteX1620" fmla="*/ 2137065 w 12192527"/>
              <a:gd name="connsiteY1620" fmla="*/ 4162946 h 6858000"/>
              <a:gd name="connsiteX1621" fmla="*/ 2122775 w 12192527"/>
              <a:gd name="connsiteY1621" fmla="*/ 4174078 h 6858000"/>
              <a:gd name="connsiteX1622" fmla="*/ 2121917 w 12192527"/>
              <a:gd name="connsiteY1622" fmla="*/ 4180929 h 6858000"/>
              <a:gd name="connsiteX1623" fmla="*/ 2121632 w 12192527"/>
              <a:gd name="connsiteY1623" fmla="*/ 4183784 h 6858000"/>
              <a:gd name="connsiteX1624" fmla="*/ 2120202 w 12192527"/>
              <a:gd name="connsiteY1624" fmla="*/ 4191491 h 6858000"/>
              <a:gd name="connsiteX1625" fmla="*/ 2119345 w 12192527"/>
              <a:gd name="connsiteY1625" fmla="*/ 4195201 h 6858000"/>
              <a:gd name="connsiteX1626" fmla="*/ 2119631 w 12192527"/>
              <a:gd name="connsiteY1626" fmla="*/ 4200054 h 6858000"/>
              <a:gd name="connsiteX1627" fmla="*/ 2121632 w 12192527"/>
              <a:gd name="connsiteY1627" fmla="*/ 4204906 h 6858000"/>
              <a:gd name="connsiteX1628" fmla="*/ 2127918 w 12192527"/>
              <a:gd name="connsiteY1628" fmla="*/ 4216609 h 6858000"/>
              <a:gd name="connsiteX1629" fmla="*/ 2148210 w 12192527"/>
              <a:gd name="connsiteY1629" fmla="*/ 4229454 h 6858000"/>
              <a:gd name="connsiteX1630" fmla="*/ 2150212 w 12192527"/>
              <a:gd name="connsiteY1630" fmla="*/ 4228883 h 6858000"/>
              <a:gd name="connsiteX1631" fmla="*/ 2159357 w 12192527"/>
              <a:gd name="connsiteY1631" fmla="*/ 4227741 h 6858000"/>
              <a:gd name="connsiteX1632" fmla="*/ 2161644 w 12192527"/>
              <a:gd name="connsiteY1632" fmla="*/ 4226599 h 6858000"/>
              <a:gd name="connsiteX1633" fmla="*/ 2168218 w 12192527"/>
              <a:gd name="connsiteY1633" fmla="*/ 4224601 h 6858000"/>
              <a:gd name="connsiteX1634" fmla="*/ 2171647 w 12192527"/>
              <a:gd name="connsiteY1634" fmla="*/ 4223174 h 6858000"/>
              <a:gd name="connsiteX1635" fmla="*/ 2173648 w 12192527"/>
              <a:gd name="connsiteY1635" fmla="*/ 4219178 h 6858000"/>
              <a:gd name="connsiteX1636" fmla="*/ 2181365 w 12192527"/>
              <a:gd name="connsiteY1636" fmla="*/ 4208902 h 6858000"/>
              <a:gd name="connsiteX1637" fmla="*/ 2184794 w 12192527"/>
              <a:gd name="connsiteY1637" fmla="*/ 4202052 h 6858000"/>
              <a:gd name="connsiteX1638" fmla="*/ 2184794 w 12192527"/>
              <a:gd name="connsiteY1638" fmla="*/ 4198626 h 6858000"/>
              <a:gd name="connsiteX1639" fmla="*/ 2181936 w 12192527"/>
              <a:gd name="connsiteY1639" fmla="*/ 4190919 h 6858000"/>
              <a:gd name="connsiteX1640" fmla="*/ 2177935 w 12192527"/>
              <a:gd name="connsiteY1640" fmla="*/ 4178360 h 6858000"/>
              <a:gd name="connsiteX1641" fmla="*/ 2174506 w 12192527"/>
              <a:gd name="connsiteY1641" fmla="*/ 4173793 h 6858000"/>
              <a:gd name="connsiteX1642" fmla="*/ 2169075 w 12192527"/>
              <a:gd name="connsiteY1642" fmla="*/ 4169226 h 6858000"/>
              <a:gd name="connsiteX1643" fmla="*/ 2164216 w 12192527"/>
              <a:gd name="connsiteY1643" fmla="*/ 4166657 h 6858000"/>
              <a:gd name="connsiteX1644" fmla="*/ 2155642 w 12192527"/>
              <a:gd name="connsiteY1644" fmla="*/ 4162411 h 6858000"/>
              <a:gd name="connsiteX1645" fmla="*/ 8275193 w 12192527"/>
              <a:gd name="connsiteY1645" fmla="*/ 4161059 h 6858000"/>
              <a:gd name="connsiteX1646" fmla="*/ 8211485 w 12192527"/>
              <a:gd name="connsiteY1646" fmla="*/ 4193307 h 6858000"/>
              <a:gd name="connsiteX1647" fmla="*/ 8233021 w 12192527"/>
              <a:gd name="connsiteY1647" fmla="*/ 4181353 h 6858000"/>
              <a:gd name="connsiteX1648" fmla="*/ 8263739 w 12192527"/>
              <a:gd name="connsiteY1648" fmla="*/ 4165792 h 6858000"/>
              <a:gd name="connsiteX1649" fmla="*/ 7487078 w 12192527"/>
              <a:gd name="connsiteY1649" fmla="*/ 4154552 h 6858000"/>
              <a:gd name="connsiteX1650" fmla="*/ 7486612 w 12192527"/>
              <a:gd name="connsiteY1650" fmla="*/ 4154663 h 6858000"/>
              <a:gd name="connsiteX1651" fmla="*/ 7486866 w 12192527"/>
              <a:gd name="connsiteY1651" fmla="*/ 4154913 h 6858000"/>
              <a:gd name="connsiteX1652" fmla="*/ 4746036 w 12192527"/>
              <a:gd name="connsiteY1652" fmla="*/ 4153981 h 6858000"/>
              <a:gd name="connsiteX1653" fmla="*/ 4750448 w 12192527"/>
              <a:gd name="connsiteY1653" fmla="*/ 4153981 h 6858000"/>
              <a:gd name="connsiteX1654" fmla="*/ 4746036 w 12192527"/>
              <a:gd name="connsiteY1654" fmla="*/ 4158393 h 6858000"/>
              <a:gd name="connsiteX1655" fmla="*/ 4723969 w 12192527"/>
              <a:gd name="connsiteY1655" fmla="*/ 4158393 h 6858000"/>
              <a:gd name="connsiteX1656" fmla="*/ 4746036 w 12192527"/>
              <a:gd name="connsiteY1656" fmla="*/ 4153981 h 6858000"/>
              <a:gd name="connsiteX1657" fmla="*/ 1563783 w 12192527"/>
              <a:gd name="connsiteY1657" fmla="*/ 4151395 h 6858000"/>
              <a:gd name="connsiteX1658" fmla="*/ 1563208 w 12192527"/>
              <a:gd name="connsiteY1658" fmla="*/ 4151531 h 6858000"/>
              <a:gd name="connsiteX1659" fmla="*/ 1563517 w 12192527"/>
              <a:gd name="connsiteY1659" fmla="*/ 4151838 h 6858000"/>
              <a:gd name="connsiteX1660" fmla="*/ 62799 w 12192527"/>
              <a:gd name="connsiteY1660" fmla="*/ 4123701 h 6858000"/>
              <a:gd name="connsiteX1661" fmla="*/ 50323 w 12192527"/>
              <a:gd name="connsiteY1661" fmla="*/ 4135292 h 6858000"/>
              <a:gd name="connsiteX1662" fmla="*/ 47828 w 12192527"/>
              <a:gd name="connsiteY1662" fmla="*/ 4139846 h 6858000"/>
              <a:gd name="connsiteX1663" fmla="*/ 39926 w 12192527"/>
              <a:gd name="connsiteY1663" fmla="*/ 4149782 h 6858000"/>
              <a:gd name="connsiteX1664" fmla="*/ 33689 w 12192527"/>
              <a:gd name="connsiteY1664" fmla="*/ 4153507 h 6858000"/>
              <a:gd name="connsiteX1665" fmla="*/ 27867 w 12192527"/>
              <a:gd name="connsiteY1665" fmla="*/ 4170067 h 6858000"/>
              <a:gd name="connsiteX1666" fmla="*/ 31610 w 12192527"/>
              <a:gd name="connsiteY1666" fmla="*/ 4184141 h 6858000"/>
              <a:gd name="connsiteX1667" fmla="*/ 43254 w 12192527"/>
              <a:gd name="connsiteY1667" fmla="*/ 4193250 h 6858000"/>
              <a:gd name="connsiteX1668" fmla="*/ 44501 w 12192527"/>
              <a:gd name="connsiteY1668" fmla="*/ 4194905 h 6858000"/>
              <a:gd name="connsiteX1669" fmla="*/ 52819 w 12192527"/>
              <a:gd name="connsiteY1669" fmla="*/ 4194905 h 6858000"/>
              <a:gd name="connsiteX1670" fmla="*/ 61966 w 12192527"/>
              <a:gd name="connsiteY1670" fmla="*/ 4190352 h 6858000"/>
              <a:gd name="connsiteX1671" fmla="*/ 68204 w 12192527"/>
              <a:gd name="connsiteY1671" fmla="*/ 4182901 h 6858000"/>
              <a:gd name="connsiteX1672" fmla="*/ 72778 w 12192527"/>
              <a:gd name="connsiteY1672" fmla="*/ 4171723 h 6858000"/>
              <a:gd name="connsiteX1673" fmla="*/ 78600 w 12192527"/>
              <a:gd name="connsiteY1673" fmla="*/ 4160959 h 6858000"/>
              <a:gd name="connsiteX1674" fmla="*/ 87749 w 12192527"/>
              <a:gd name="connsiteY1674" fmla="*/ 4151851 h 6858000"/>
              <a:gd name="connsiteX1675" fmla="*/ 87749 w 12192527"/>
              <a:gd name="connsiteY1675" fmla="*/ 4136948 h 6858000"/>
              <a:gd name="connsiteX1676" fmla="*/ 82759 w 12192527"/>
              <a:gd name="connsiteY1676" fmla="*/ 4131153 h 6858000"/>
              <a:gd name="connsiteX1677" fmla="*/ 73610 w 12192527"/>
              <a:gd name="connsiteY1677" fmla="*/ 4125357 h 6858000"/>
              <a:gd name="connsiteX1678" fmla="*/ 62799 w 12192527"/>
              <a:gd name="connsiteY1678" fmla="*/ 4123701 h 6858000"/>
              <a:gd name="connsiteX1679" fmla="*/ 1179813 w 12192527"/>
              <a:gd name="connsiteY1679" fmla="*/ 4118855 h 6858000"/>
              <a:gd name="connsiteX1680" fmla="*/ 1169677 w 12192527"/>
              <a:gd name="connsiteY1680" fmla="*/ 4119125 h 6858000"/>
              <a:gd name="connsiteX1681" fmla="*/ 1159850 w 12192527"/>
              <a:gd name="connsiteY1681" fmla="*/ 4119430 h 6858000"/>
              <a:gd name="connsiteX1682" fmla="*/ 1144493 w 12192527"/>
              <a:gd name="connsiteY1682" fmla="*/ 4131393 h 6858000"/>
              <a:gd name="connsiteX1683" fmla="*/ 1143571 w 12192527"/>
              <a:gd name="connsiteY1683" fmla="*/ 4138755 h 6858000"/>
              <a:gd name="connsiteX1684" fmla="*/ 1143265 w 12192527"/>
              <a:gd name="connsiteY1684" fmla="*/ 4141823 h 6858000"/>
              <a:gd name="connsiteX1685" fmla="*/ 1141730 w 12192527"/>
              <a:gd name="connsiteY1685" fmla="*/ 4150105 h 6858000"/>
              <a:gd name="connsiteX1686" fmla="*/ 1140807 w 12192527"/>
              <a:gd name="connsiteY1686" fmla="*/ 4154092 h 6858000"/>
              <a:gd name="connsiteX1687" fmla="*/ 1141115 w 12192527"/>
              <a:gd name="connsiteY1687" fmla="*/ 4159306 h 6858000"/>
              <a:gd name="connsiteX1688" fmla="*/ 1143265 w 12192527"/>
              <a:gd name="connsiteY1688" fmla="*/ 4164521 h 6858000"/>
              <a:gd name="connsiteX1689" fmla="*/ 1150021 w 12192527"/>
              <a:gd name="connsiteY1689" fmla="*/ 4177097 h 6858000"/>
              <a:gd name="connsiteX1690" fmla="*/ 1171827 w 12192527"/>
              <a:gd name="connsiteY1690" fmla="*/ 4190901 h 6858000"/>
              <a:gd name="connsiteX1691" fmla="*/ 1173977 w 12192527"/>
              <a:gd name="connsiteY1691" fmla="*/ 4190286 h 6858000"/>
              <a:gd name="connsiteX1692" fmla="*/ 1183804 w 12192527"/>
              <a:gd name="connsiteY1692" fmla="*/ 4189059 h 6858000"/>
              <a:gd name="connsiteX1693" fmla="*/ 1186262 w 12192527"/>
              <a:gd name="connsiteY1693" fmla="*/ 4187834 h 6858000"/>
              <a:gd name="connsiteX1694" fmla="*/ 1193326 w 12192527"/>
              <a:gd name="connsiteY1694" fmla="*/ 4185686 h 6858000"/>
              <a:gd name="connsiteX1695" fmla="*/ 1197012 w 12192527"/>
              <a:gd name="connsiteY1695" fmla="*/ 4184152 h 6858000"/>
              <a:gd name="connsiteX1696" fmla="*/ 1199161 w 12192527"/>
              <a:gd name="connsiteY1696" fmla="*/ 4179858 h 6858000"/>
              <a:gd name="connsiteX1697" fmla="*/ 1207453 w 12192527"/>
              <a:gd name="connsiteY1697" fmla="*/ 4168815 h 6858000"/>
              <a:gd name="connsiteX1698" fmla="*/ 1211139 w 12192527"/>
              <a:gd name="connsiteY1698" fmla="*/ 4161453 h 6858000"/>
              <a:gd name="connsiteX1699" fmla="*/ 1211139 w 12192527"/>
              <a:gd name="connsiteY1699" fmla="*/ 4157774 h 6858000"/>
              <a:gd name="connsiteX1700" fmla="*/ 1208068 w 12192527"/>
              <a:gd name="connsiteY1700" fmla="*/ 4149490 h 6858000"/>
              <a:gd name="connsiteX1701" fmla="*/ 1203768 w 12192527"/>
              <a:gd name="connsiteY1701" fmla="*/ 4135995 h 6858000"/>
              <a:gd name="connsiteX1702" fmla="*/ 1200082 w 12192527"/>
              <a:gd name="connsiteY1702" fmla="*/ 4131088 h 6858000"/>
              <a:gd name="connsiteX1703" fmla="*/ 1194247 w 12192527"/>
              <a:gd name="connsiteY1703" fmla="*/ 4126178 h 6858000"/>
              <a:gd name="connsiteX1704" fmla="*/ 1189027 w 12192527"/>
              <a:gd name="connsiteY1704" fmla="*/ 4123418 h 6858000"/>
              <a:gd name="connsiteX1705" fmla="*/ 1179813 w 12192527"/>
              <a:gd name="connsiteY1705" fmla="*/ 4118855 h 6858000"/>
              <a:gd name="connsiteX1706" fmla="*/ 1820574 w 12192527"/>
              <a:gd name="connsiteY1706" fmla="*/ 4114885 h 6858000"/>
              <a:gd name="connsiteX1707" fmla="*/ 1808860 w 12192527"/>
              <a:gd name="connsiteY1707" fmla="*/ 4125770 h 6858000"/>
              <a:gd name="connsiteX1708" fmla="*/ 1806517 w 12192527"/>
              <a:gd name="connsiteY1708" fmla="*/ 4130045 h 6858000"/>
              <a:gd name="connsiteX1709" fmla="*/ 1799097 w 12192527"/>
              <a:gd name="connsiteY1709" fmla="*/ 4139375 h 6858000"/>
              <a:gd name="connsiteX1710" fmla="*/ 1793241 w 12192527"/>
              <a:gd name="connsiteY1710" fmla="*/ 4142873 h 6858000"/>
              <a:gd name="connsiteX1711" fmla="*/ 1787774 w 12192527"/>
              <a:gd name="connsiteY1711" fmla="*/ 4158423 h 6858000"/>
              <a:gd name="connsiteX1712" fmla="*/ 1791288 w 12192527"/>
              <a:gd name="connsiteY1712" fmla="*/ 4171639 h 6858000"/>
              <a:gd name="connsiteX1713" fmla="*/ 1802222 w 12192527"/>
              <a:gd name="connsiteY1713" fmla="*/ 4180191 h 6858000"/>
              <a:gd name="connsiteX1714" fmla="*/ 1803393 w 12192527"/>
              <a:gd name="connsiteY1714" fmla="*/ 4181746 h 6858000"/>
              <a:gd name="connsiteX1715" fmla="*/ 1811203 w 12192527"/>
              <a:gd name="connsiteY1715" fmla="*/ 4181746 h 6858000"/>
              <a:gd name="connsiteX1716" fmla="*/ 1819792 w 12192527"/>
              <a:gd name="connsiteY1716" fmla="*/ 4177470 h 6858000"/>
              <a:gd name="connsiteX1717" fmla="*/ 1825650 w 12192527"/>
              <a:gd name="connsiteY1717" fmla="*/ 4170473 h 6858000"/>
              <a:gd name="connsiteX1718" fmla="*/ 1829945 w 12192527"/>
              <a:gd name="connsiteY1718" fmla="*/ 4159977 h 6858000"/>
              <a:gd name="connsiteX1719" fmla="*/ 1835412 w 12192527"/>
              <a:gd name="connsiteY1719" fmla="*/ 4149870 h 6858000"/>
              <a:gd name="connsiteX1720" fmla="*/ 1844002 w 12192527"/>
              <a:gd name="connsiteY1720" fmla="*/ 4141319 h 6858000"/>
              <a:gd name="connsiteX1721" fmla="*/ 1844002 w 12192527"/>
              <a:gd name="connsiteY1721" fmla="*/ 4127324 h 6858000"/>
              <a:gd name="connsiteX1722" fmla="*/ 1839317 w 12192527"/>
              <a:gd name="connsiteY1722" fmla="*/ 4121882 h 6858000"/>
              <a:gd name="connsiteX1723" fmla="*/ 1830726 w 12192527"/>
              <a:gd name="connsiteY1723" fmla="*/ 4116440 h 6858000"/>
              <a:gd name="connsiteX1724" fmla="*/ 1820574 w 12192527"/>
              <a:gd name="connsiteY1724" fmla="*/ 4114885 h 6858000"/>
              <a:gd name="connsiteX1725" fmla="*/ 12023157 w 12192527"/>
              <a:gd name="connsiteY1725" fmla="*/ 4105920 h 6858000"/>
              <a:gd name="connsiteX1726" fmla="*/ 12020602 w 12192527"/>
              <a:gd name="connsiteY1726" fmla="*/ 4106498 h 6858000"/>
              <a:gd name="connsiteX1727" fmla="*/ 11999343 w 12192527"/>
              <a:gd name="connsiteY1727" fmla="*/ 4125489 h 6858000"/>
              <a:gd name="connsiteX1728" fmla="*/ 11997019 w 12192527"/>
              <a:gd name="connsiteY1728" fmla="*/ 4129813 h 6858000"/>
              <a:gd name="connsiteX1729" fmla="*/ 11994420 w 12192527"/>
              <a:gd name="connsiteY1729" fmla="*/ 4141727 h 6858000"/>
              <a:gd name="connsiteX1730" fmla="*/ 11991431 w 12192527"/>
              <a:gd name="connsiteY1730" fmla="*/ 4151636 h 6858000"/>
              <a:gd name="connsiteX1731" fmla="*/ 11991477 w 12192527"/>
              <a:gd name="connsiteY1731" fmla="*/ 4155292 h 6858000"/>
              <a:gd name="connsiteX1732" fmla="*/ 11996086 w 12192527"/>
              <a:gd name="connsiteY1732" fmla="*/ 4173430 h 6858000"/>
              <a:gd name="connsiteX1733" fmla="*/ 11996209 w 12192527"/>
              <a:gd name="connsiteY1733" fmla="*/ 4175988 h 6858000"/>
              <a:gd name="connsiteX1734" fmla="*/ 11983576 w 12192527"/>
              <a:gd name="connsiteY1734" fmla="*/ 4182353 h 6858000"/>
              <a:gd name="connsiteX1735" fmla="*/ 11970329 w 12192527"/>
              <a:gd name="connsiteY1735" fmla="*/ 4183422 h 6858000"/>
              <a:gd name="connsiteX1736" fmla="*/ 11953408 w 12192527"/>
              <a:gd name="connsiteY1736" fmla="*/ 4190660 h 6858000"/>
              <a:gd name="connsiteX1737" fmla="*/ 11952255 w 12192527"/>
              <a:gd name="connsiteY1737" fmla="*/ 4193508 h 6858000"/>
              <a:gd name="connsiteX1738" fmla="*/ 11948218 w 12192527"/>
              <a:gd name="connsiteY1738" fmla="*/ 4199955 h 6858000"/>
              <a:gd name="connsiteX1739" fmla="*/ 11943741 w 12192527"/>
              <a:gd name="connsiteY1739" fmla="*/ 4207778 h 6858000"/>
              <a:gd name="connsiteX1740" fmla="*/ 11943367 w 12192527"/>
              <a:gd name="connsiteY1740" fmla="*/ 4214638 h 6858000"/>
              <a:gd name="connsiteX1741" fmla="*/ 11940306 w 12192527"/>
              <a:gd name="connsiteY1741" fmla="*/ 4233597 h 6858000"/>
              <a:gd name="connsiteX1742" fmla="*/ 11943673 w 12192527"/>
              <a:gd name="connsiteY1742" fmla="*/ 4247270 h 6858000"/>
              <a:gd name="connsiteX1743" fmla="*/ 11944889 w 12192527"/>
              <a:gd name="connsiteY1743" fmla="*/ 4249450 h 6858000"/>
              <a:gd name="connsiteX1744" fmla="*/ 11952314 w 12192527"/>
              <a:gd name="connsiteY1744" fmla="*/ 4258504 h 6858000"/>
              <a:gd name="connsiteX1745" fmla="*/ 11954823 w 12192527"/>
              <a:gd name="connsiteY1745" fmla="*/ 4261766 h 6858000"/>
              <a:gd name="connsiteX1746" fmla="*/ 11969250 w 12192527"/>
              <a:gd name="connsiteY1746" fmla="*/ 4267630 h 6858000"/>
              <a:gd name="connsiteX1747" fmla="*/ 11981900 w 12192527"/>
              <a:gd name="connsiteY1747" fmla="*/ 4270132 h 6858000"/>
              <a:gd name="connsiteX1748" fmla="*/ 11985313 w 12192527"/>
              <a:gd name="connsiteY1748" fmla="*/ 4272468 h 6858000"/>
              <a:gd name="connsiteX1749" fmla="*/ 11985992 w 12192527"/>
              <a:gd name="connsiteY1749" fmla="*/ 4275751 h 6858000"/>
              <a:gd name="connsiteX1750" fmla="*/ 11988579 w 12192527"/>
              <a:gd name="connsiteY1750" fmla="*/ 4277915 h 6858000"/>
              <a:gd name="connsiteX1751" fmla="*/ 11990370 w 12192527"/>
              <a:gd name="connsiteY1751" fmla="*/ 4274694 h 6858000"/>
              <a:gd name="connsiteX1752" fmla="*/ 11990163 w 12192527"/>
              <a:gd name="connsiteY1752" fmla="*/ 4272777 h 6858000"/>
              <a:gd name="connsiteX1753" fmla="*/ 11996948 w 12192527"/>
              <a:gd name="connsiteY1753" fmla="*/ 4266755 h 6858000"/>
              <a:gd name="connsiteX1754" fmla="*/ 11999701 w 12192527"/>
              <a:gd name="connsiteY1754" fmla="*/ 4267637 h 6858000"/>
              <a:gd name="connsiteX1755" fmla="*/ 12003811 w 12192527"/>
              <a:gd name="connsiteY1755" fmla="*/ 4267131 h 6858000"/>
              <a:gd name="connsiteX1756" fmla="*/ 12003766 w 12192527"/>
              <a:gd name="connsiteY1756" fmla="*/ 4263475 h 6858000"/>
              <a:gd name="connsiteX1757" fmla="*/ 12006091 w 12192527"/>
              <a:gd name="connsiteY1757" fmla="*/ 4259152 h 6858000"/>
              <a:gd name="connsiteX1758" fmla="*/ 12014889 w 12192527"/>
              <a:gd name="connsiteY1758" fmla="*/ 4253198 h 6858000"/>
              <a:gd name="connsiteX1759" fmla="*/ 12020536 w 12192527"/>
              <a:gd name="connsiteY1759" fmla="*/ 4251394 h 6858000"/>
              <a:gd name="connsiteX1760" fmla="*/ 12023096 w 12192527"/>
              <a:gd name="connsiteY1760" fmla="*/ 4251273 h 6858000"/>
              <a:gd name="connsiteX1761" fmla="*/ 12022973 w 12192527"/>
              <a:gd name="connsiteY1761" fmla="*/ 4248715 h 6858000"/>
              <a:gd name="connsiteX1762" fmla="*/ 12021256 w 12192527"/>
              <a:gd name="connsiteY1762" fmla="*/ 4242884 h 6858000"/>
              <a:gd name="connsiteX1763" fmla="*/ 12026162 w 12192527"/>
              <a:gd name="connsiteY1763" fmla="*/ 4232771 h 6858000"/>
              <a:gd name="connsiteX1764" fmla="*/ 12035295 w 12192527"/>
              <a:gd name="connsiteY1764" fmla="*/ 4224252 h 6858000"/>
              <a:gd name="connsiteX1765" fmla="*/ 12032775 w 12192527"/>
              <a:gd name="connsiteY1765" fmla="*/ 4220077 h 6858000"/>
              <a:gd name="connsiteX1766" fmla="*/ 12027394 w 12192527"/>
              <a:gd name="connsiteY1766" fmla="*/ 4221329 h 6858000"/>
              <a:gd name="connsiteX1767" fmla="*/ 12021892 w 12192527"/>
              <a:gd name="connsiteY1767" fmla="*/ 4220022 h 6858000"/>
              <a:gd name="connsiteX1768" fmla="*/ 12025577 w 12192527"/>
              <a:gd name="connsiteY1768" fmla="*/ 4214768 h 6858000"/>
              <a:gd name="connsiteX1769" fmla="*/ 12029314 w 12192527"/>
              <a:gd name="connsiteY1769" fmla="*/ 4213627 h 6858000"/>
              <a:gd name="connsiteX1770" fmla="*/ 12031470 w 12192527"/>
              <a:gd name="connsiteY1770" fmla="*/ 4210586 h 6858000"/>
              <a:gd name="connsiteX1771" fmla="*/ 12028164 w 12192527"/>
              <a:gd name="connsiteY1771" fmla="*/ 4209436 h 6858000"/>
              <a:gd name="connsiteX1772" fmla="*/ 12023782 w 12192527"/>
              <a:gd name="connsiteY1772" fmla="*/ 4210036 h 6858000"/>
              <a:gd name="connsiteX1773" fmla="*/ 12019267 w 12192527"/>
              <a:gd name="connsiteY1773" fmla="*/ 4207164 h 6858000"/>
              <a:gd name="connsiteX1774" fmla="*/ 12021231 w 12192527"/>
              <a:gd name="connsiteY1774" fmla="*/ 4203118 h 6858000"/>
              <a:gd name="connsiteX1775" fmla="*/ 12042031 w 12192527"/>
              <a:gd name="connsiteY1775" fmla="*/ 4206622 h 6858000"/>
              <a:gd name="connsiteX1776" fmla="*/ 12047249 w 12192527"/>
              <a:gd name="connsiteY1776" fmla="*/ 4207108 h 6858000"/>
              <a:gd name="connsiteX1777" fmla="*/ 12059431 w 12192527"/>
              <a:gd name="connsiteY1777" fmla="*/ 4201206 h 6858000"/>
              <a:gd name="connsiteX1778" fmla="*/ 12063795 w 12192527"/>
              <a:gd name="connsiteY1778" fmla="*/ 4199235 h 6858000"/>
              <a:gd name="connsiteX1779" fmla="*/ 12072811 w 12192527"/>
              <a:gd name="connsiteY1779" fmla="*/ 4188616 h 6858000"/>
              <a:gd name="connsiteX1780" fmla="*/ 12077372 w 12192527"/>
              <a:gd name="connsiteY1780" fmla="*/ 4180152 h 6858000"/>
              <a:gd name="connsiteX1781" fmla="*/ 12083901 w 12192527"/>
              <a:gd name="connsiteY1781" fmla="*/ 4175595 h 6858000"/>
              <a:gd name="connsiteX1782" fmla="*/ 12084452 w 12192527"/>
              <a:gd name="connsiteY1782" fmla="*/ 4175863 h 6858000"/>
              <a:gd name="connsiteX1783" fmla="*/ 12089017 w 12192527"/>
              <a:gd name="connsiteY1783" fmla="*/ 4175353 h 6858000"/>
              <a:gd name="connsiteX1784" fmla="*/ 12087423 w 12192527"/>
              <a:gd name="connsiteY1784" fmla="*/ 4172081 h 6858000"/>
              <a:gd name="connsiteX1785" fmla="*/ 12087117 w 12192527"/>
              <a:gd name="connsiteY1785" fmla="*/ 4154441 h 6858000"/>
              <a:gd name="connsiteX1786" fmla="*/ 12087050 w 12192527"/>
              <a:gd name="connsiteY1786" fmla="*/ 4148956 h 6858000"/>
              <a:gd name="connsiteX1787" fmla="*/ 12084453 w 12192527"/>
              <a:gd name="connsiteY1787" fmla="*/ 4145879 h 6858000"/>
              <a:gd name="connsiteX1788" fmla="*/ 12084492 w 12192527"/>
              <a:gd name="connsiteY1788" fmla="*/ 4141581 h 6858000"/>
              <a:gd name="connsiteX1789" fmla="*/ 12085881 w 12192527"/>
              <a:gd name="connsiteY1789" fmla="*/ 4140813 h 6858000"/>
              <a:gd name="connsiteX1790" fmla="*/ 12078440 w 12192527"/>
              <a:gd name="connsiteY1790" fmla="*/ 4119536 h 6858000"/>
              <a:gd name="connsiteX1791" fmla="*/ 12077400 w 12192527"/>
              <a:gd name="connsiteY1791" fmla="*/ 4122468 h 6858000"/>
              <a:gd name="connsiteX1792" fmla="*/ 12074596 w 12192527"/>
              <a:gd name="connsiteY1792" fmla="*/ 4124970 h 6858000"/>
              <a:gd name="connsiteX1793" fmla="*/ 12071909 w 12192527"/>
              <a:gd name="connsiteY1793" fmla="*/ 4122076 h 6858000"/>
              <a:gd name="connsiteX1794" fmla="*/ 12071965 w 12192527"/>
              <a:gd name="connsiteY1794" fmla="*/ 4119149 h 6858000"/>
              <a:gd name="connsiteX1795" fmla="*/ 12066892 w 12192527"/>
              <a:gd name="connsiteY1795" fmla="*/ 4115553 h 6858000"/>
              <a:gd name="connsiteX1796" fmla="*/ 12063697 w 12192527"/>
              <a:gd name="connsiteY1796" fmla="*/ 4116047 h 6858000"/>
              <a:gd name="connsiteX1797" fmla="*/ 12063290 w 12192527"/>
              <a:gd name="connsiteY1797" fmla="*/ 4112670 h 6858000"/>
              <a:gd name="connsiteX1798" fmla="*/ 12063809 w 12192527"/>
              <a:gd name="connsiteY1798" fmla="*/ 4110196 h 6858000"/>
              <a:gd name="connsiteX1799" fmla="*/ 12063347 w 12192527"/>
              <a:gd name="connsiteY1799" fmla="*/ 4106932 h 6858000"/>
              <a:gd name="connsiteX1800" fmla="*/ 12060107 w 12192527"/>
              <a:gd name="connsiteY1800" fmla="*/ 4106583 h 6858000"/>
              <a:gd name="connsiteX1801" fmla="*/ 12051449 w 12192527"/>
              <a:gd name="connsiteY1801" fmla="*/ 4108969 h 6858000"/>
              <a:gd name="connsiteX1802" fmla="*/ 12042461 w 12192527"/>
              <a:gd name="connsiteY1802" fmla="*/ 4106881 h 6858000"/>
              <a:gd name="connsiteX1803" fmla="*/ 12036965 w 12192527"/>
              <a:gd name="connsiteY1803" fmla="*/ 4106032 h 6858000"/>
              <a:gd name="connsiteX1804" fmla="*/ 12023157 w 12192527"/>
              <a:gd name="connsiteY1804" fmla="*/ 4105920 h 6858000"/>
              <a:gd name="connsiteX1805" fmla="*/ 8680064 w 12192527"/>
              <a:gd name="connsiteY1805" fmla="*/ 4090618 h 6858000"/>
              <a:gd name="connsiteX1806" fmla="*/ 8680242 w 12192527"/>
              <a:gd name="connsiteY1806" fmla="*/ 4091166 h 6858000"/>
              <a:gd name="connsiteX1807" fmla="*/ 8681559 w 12192527"/>
              <a:gd name="connsiteY1807" fmla="*/ 4095219 h 6858000"/>
              <a:gd name="connsiteX1808" fmla="*/ 8677505 w 12192527"/>
              <a:gd name="connsiteY1808" fmla="*/ 4096534 h 6858000"/>
              <a:gd name="connsiteX1809" fmla="*/ 8669399 w 12192527"/>
              <a:gd name="connsiteY1809" fmla="*/ 4099162 h 6858000"/>
              <a:gd name="connsiteX1810" fmla="*/ 8666551 w 12192527"/>
              <a:gd name="connsiteY1810" fmla="*/ 4118002 h 6858000"/>
              <a:gd name="connsiteX1811" fmla="*/ 8682762 w 12192527"/>
              <a:gd name="connsiteY1811" fmla="*/ 4112745 h 6858000"/>
              <a:gd name="connsiteX1812" fmla="*/ 8688107 w 12192527"/>
              <a:gd name="connsiteY1812" fmla="*/ 4115471 h 6858000"/>
              <a:gd name="connsiteX1813" fmla="*/ 8676246 w 12192527"/>
              <a:gd name="connsiteY1813" fmla="*/ 4118267 h 6858000"/>
              <a:gd name="connsiteX1814" fmla="*/ 8598520 w 12192527"/>
              <a:gd name="connsiteY1814" fmla="*/ 4140793 h 6858000"/>
              <a:gd name="connsiteX1815" fmla="*/ 8597651 w 12192527"/>
              <a:gd name="connsiteY1815" fmla="*/ 4140350 h 6858000"/>
              <a:gd name="connsiteX1816" fmla="*/ 8601703 w 12192527"/>
              <a:gd name="connsiteY1816" fmla="*/ 4139035 h 6858000"/>
              <a:gd name="connsiteX1817" fmla="*/ 8609809 w 12192527"/>
              <a:gd name="connsiteY1817" fmla="*/ 4136406 h 6858000"/>
              <a:gd name="connsiteX1818" fmla="*/ 8613863 w 12192527"/>
              <a:gd name="connsiteY1818" fmla="*/ 4135092 h 6858000"/>
              <a:gd name="connsiteX1819" fmla="*/ 8617915 w 12192527"/>
              <a:gd name="connsiteY1819" fmla="*/ 4133778 h 6858000"/>
              <a:gd name="connsiteX1820" fmla="*/ 8642233 w 12192527"/>
              <a:gd name="connsiteY1820" fmla="*/ 4125890 h 6858000"/>
              <a:gd name="connsiteX1821" fmla="*/ 8658446 w 12192527"/>
              <a:gd name="connsiteY1821" fmla="*/ 4120631 h 6858000"/>
              <a:gd name="connsiteX1822" fmla="*/ 8657239 w 12192527"/>
              <a:gd name="connsiteY1822" fmla="*/ 4103107 h 6858000"/>
              <a:gd name="connsiteX1823" fmla="*/ 8649134 w 12192527"/>
              <a:gd name="connsiteY1823" fmla="*/ 4105736 h 6858000"/>
              <a:gd name="connsiteX1824" fmla="*/ 8631607 w 12192527"/>
              <a:gd name="connsiteY1824" fmla="*/ 4106941 h 6858000"/>
              <a:gd name="connsiteX1825" fmla="*/ 8632923 w 12192527"/>
              <a:gd name="connsiteY1825" fmla="*/ 4110993 h 6858000"/>
              <a:gd name="connsiteX1826" fmla="*/ 8547811 w 12192527"/>
              <a:gd name="connsiteY1826" fmla="*/ 4138599 h 6858000"/>
              <a:gd name="connsiteX1827" fmla="*/ 8549125 w 12192527"/>
              <a:gd name="connsiteY1827" fmla="*/ 4142651 h 6858000"/>
              <a:gd name="connsiteX1828" fmla="*/ 8545073 w 12192527"/>
              <a:gd name="connsiteY1828" fmla="*/ 4143966 h 6858000"/>
              <a:gd name="connsiteX1829" fmla="*/ 8538391 w 12192527"/>
              <a:gd name="connsiteY1829" fmla="*/ 4137175 h 6858000"/>
              <a:gd name="connsiteX1830" fmla="*/ 8450061 w 12192527"/>
              <a:gd name="connsiteY1830" fmla="*/ 4165828 h 6858000"/>
              <a:gd name="connsiteX1831" fmla="*/ 8438329 w 12192527"/>
              <a:gd name="connsiteY1831" fmla="*/ 4169633 h 6858000"/>
              <a:gd name="connsiteX1832" fmla="*/ 8493923 w 12192527"/>
              <a:gd name="connsiteY1832" fmla="*/ 4147520 h 6858000"/>
              <a:gd name="connsiteX1833" fmla="*/ 8537076 w 12192527"/>
              <a:gd name="connsiteY1833" fmla="*/ 4133122 h 6858000"/>
              <a:gd name="connsiteX1834" fmla="*/ 8541129 w 12192527"/>
              <a:gd name="connsiteY1834" fmla="*/ 4131808 h 6858000"/>
              <a:gd name="connsiteX1835" fmla="*/ 8557092 w 12192527"/>
              <a:gd name="connsiteY1835" fmla="*/ 4126000 h 6858000"/>
              <a:gd name="connsiteX1836" fmla="*/ 8570031 w 12192527"/>
              <a:gd name="connsiteY1836" fmla="*/ 4121173 h 6858000"/>
              <a:gd name="connsiteX1837" fmla="*/ 8604541 w 12192527"/>
              <a:gd name="connsiteY1837" fmla="*/ 4110911 h 6858000"/>
              <a:gd name="connsiteX1838" fmla="*/ 8638439 w 12192527"/>
              <a:gd name="connsiteY1838" fmla="*/ 4102327 h 6858000"/>
              <a:gd name="connsiteX1839" fmla="*/ 8647819 w 12192527"/>
              <a:gd name="connsiteY1839" fmla="*/ 4101682 h 6858000"/>
              <a:gd name="connsiteX1840" fmla="*/ 8664031 w 12192527"/>
              <a:gd name="connsiteY1840" fmla="*/ 4096424 h 6858000"/>
              <a:gd name="connsiteX1841" fmla="*/ 8668084 w 12192527"/>
              <a:gd name="connsiteY1841" fmla="*/ 4095110 h 6858000"/>
              <a:gd name="connsiteX1842" fmla="*/ 8672135 w 12192527"/>
              <a:gd name="connsiteY1842" fmla="*/ 4093796 h 6858000"/>
              <a:gd name="connsiteX1843" fmla="*/ 8638439 w 12192527"/>
              <a:gd name="connsiteY1843" fmla="*/ 4102327 h 6858000"/>
              <a:gd name="connsiteX1844" fmla="*/ 8631891 w 12192527"/>
              <a:gd name="connsiteY1844" fmla="*/ 4102778 h 6858000"/>
              <a:gd name="connsiteX1845" fmla="*/ 8648082 w 12192527"/>
              <a:gd name="connsiteY1845" fmla="*/ 4097963 h 6858000"/>
              <a:gd name="connsiteX1846" fmla="*/ 1907815 w 12192527"/>
              <a:gd name="connsiteY1846" fmla="*/ 4085695 h 6858000"/>
              <a:gd name="connsiteX1847" fmla="*/ 1898383 w 12192527"/>
              <a:gd name="connsiteY1847" fmla="*/ 4085946 h 6858000"/>
              <a:gd name="connsiteX1848" fmla="*/ 1889239 w 12192527"/>
              <a:gd name="connsiteY1848" fmla="*/ 4086231 h 6858000"/>
              <a:gd name="connsiteX1849" fmla="*/ 1874949 w 12192527"/>
              <a:gd name="connsiteY1849" fmla="*/ 4097364 h 6858000"/>
              <a:gd name="connsiteX1850" fmla="*/ 1874090 w 12192527"/>
              <a:gd name="connsiteY1850" fmla="*/ 4104214 h 6858000"/>
              <a:gd name="connsiteX1851" fmla="*/ 1873805 w 12192527"/>
              <a:gd name="connsiteY1851" fmla="*/ 4107068 h 6858000"/>
              <a:gd name="connsiteX1852" fmla="*/ 1872376 w 12192527"/>
              <a:gd name="connsiteY1852" fmla="*/ 4114775 h 6858000"/>
              <a:gd name="connsiteX1853" fmla="*/ 1871519 w 12192527"/>
              <a:gd name="connsiteY1853" fmla="*/ 4118486 h 6858000"/>
              <a:gd name="connsiteX1854" fmla="*/ 1871804 w 12192527"/>
              <a:gd name="connsiteY1854" fmla="*/ 4123339 h 6858000"/>
              <a:gd name="connsiteX1855" fmla="*/ 1873805 w 12192527"/>
              <a:gd name="connsiteY1855" fmla="*/ 4128192 h 6858000"/>
              <a:gd name="connsiteX1856" fmla="*/ 1880093 w 12192527"/>
              <a:gd name="connsiteY1856" fmla="*/ 4139895 h 6858000"/>
              <a:gd name="connsiteX1857" fmla="*/ 1900385 w 12192527"/>
              <a:gd name="connsiteY1857" fmla="*/ 4152740 h 6858000"/>
              <a:gd name="connsiteX1858" fmla="*/ 1902386 w 12192527"/>
              <a:gd name="connsiteY1858" fmla="*/ 4152169 h 6858000"/>
              <a:gd name="connsiteX1859" fmla="*/ 1911531 w 12192527"/>
              <a:gd name="connsiteY1859" fmla="*/ 4151026 h 6858000"/>
              <a:gd name="connsiteX1860" fmla="*/ 1913817 w 12192527"/>
              <a:gd name="connsiteY1860" fmla="*/ 4149884 h 6858000"/>
              <a:gd name="connsiteX1861" fmla="*/ 1920391 w 12192527"/>
              <a:gd name="connsiteY1861" fmla="*/ 4147887 h 6858000"/>
              <a:gd name="connsiteX1862" fmla="*/ 1923822 w 12192527"/>
              <a:gd name="connsiteY1862" fmla="*/ 4146459 h 6858000"/>
              <a:gd name="connsiteX1863" fmla="*/ 1925822 w 12192527"/>
              <a:gd name="connsiteY1863" fmla="*/ 4142464 h 6858000"/>
              <a:gd name="connsiteX1864" fmla="*/ 1933538 w 12192527"/>
              <a:gd name="connsiteY1864" fmla="*/ 4132188 h 6858000"/>
              <a:gd name="connsiteX1865" fmla="*/ 1936968 w 12192527"/>
              <a:gd name="connsiteY1865" fmla="*/ 4125337 h 6858000"/>
              <a:gd name="connsiteX1866" fmla="*/ 1936968 w 12192527"/>
              <a:gd name="connsiteY1866" fmla="*/ 4121912 h 6858000"/>
              <a:gd name="connsiteX1867" fmla="*/ 1934109 w 12192527"/>
              <a:gd name="connsiteY1867" fmla="*/ 4114204 h 6858000"/>
              <a:gd name="connsiteX1868" fmla="*/ 1930108 w 12192527"/>
              <a:gd name="connsiteY1868" fmla="*/ 4101645 h 6858000"/>
              <a:gd name="connsiteX1869" fmla="*/ 1926679 w 12192527"/>
              <a:gd name="connsiteY1869" fmla="*/ 4097078 h 6858000"/>
              <a:gd name="connsiteX1870" fmla="*/ 1921250 w 12192527"/>
              <a:gd name="connsiteY1870" fmla="*/ 4092511 h 6858000"/>
              <a:gd name="connsiteX1871" fmla="*/ 1916389 w 12192527"/>
              <a:gd name="connsiteY1871" fmla="*/ 4089941 h 6858000"/>
              <a:gd name="connsiteX1872" fmla="*/ 1907815 w 12192527"/>
              <a:gd name="connsiteY1872" fmla="*/ 4085695 h 6858000"/>
              <a:gd name="connsiteX1873" fmla="*/ 9339348 w 12192527"/>
              <a:gd name="connsiteY1873" fmla="*/ 4071359 h 6858000"/>
              <a:gd name="connsiteX1874" fmla="*/ 9398075 w 12192527"/>
              <a:gd name="connsiteY1874" fmla="*/ 4072818 h 6858000"/>
              <a:gd name="connsiteX1875" fmla="*/ 9416803 w 12192527"/>
              <a:gd name="connsiteY1875" fmla="*/ 4077052 h 6858000"/>
              <a:gd name="connsiteX1876" fmla="*/ 9415956 w 12192527"/>
              <a:gd name="connsiteY1876" fmla="*/ 4080799 h 6858000"/>
              <a:gd name="connsiteX1877" fmla="*/ 9372213 w 12192527"/>
              <a:gd name="connsiteY1877" fmla="*/ 4082727 h 6858000"/>
              <a:gd name="connsiteX1878" fmla="*/ 9320130 w 12192527"/>
              <a:gd name="connsiteY1878" fmla="*/ 4086709 h 6858000"/>
              <a:gd name="connsiteX1879" fmla="*/ 9290165 w 12192527"/>
              <a:gd name="connsiteY1879" fmla="*/ 4079936 h 6858000"/>
              <a:gd name="connsiteX1880" fmla="*/ 9209321 w 12192527"/>
              <a:gd name="connsiteY1880" fmla="*/ 4089233 h 6858000"/>
              <a:gd name="connsiteX1881" fmla="*/ 9182254 w 12192527"/>
              <a:gd name="connsiteY1881" fmla="*/ 4087053 h 6858000"/>
              <a:gd name="connsiteX1882" fmla="*/ 9176814 w 12192527"/>
              <a:gd name="connsiteY1882" fmla="*/ 4093701 h 6858000"/>
              <a:gd name="connsiteX1883" fmla="*/ 9067209 w 12192527"/>
              <a:gd name="connsiteY1883" fmla="*/ 4108313 h 6858000"/>
              <a:gd name="connsiteX1884" fmla="*/ 8944673 w 12192527"/>
              <a:gd name="connsiteY1884" fmla="*/ 4127880 h 6858000"/>
              <a:gd name="connsiteX1885" fmla="*/ 8938876 w 12192527"/>
              <a:gd name="connsiteY1885" fmla="*/ 4118691 h 6858000"/>
              <a:gd name="connsiteX1886" fmla="*/ 8841713 w 12192527"/>
              <a:gd name="connsiteY1886" fmla="*/ 4147933 h 6858000"/>
              <a:gd name="connsiteX1887" fmla="*/ 8784189 w 12192527"/>
              <a:gd name="connsiteY1887" fmla="*/ 4158564 h 6858000"/>
              <a:gd name="connsiteX1888" fmla="*/ 8786241 w 12192527"/>
              <a:gd name="connsiteY1888" fmla="*/ 4166905 h 6858000"/>
              <a:gd name="connsiteX1889" fmla="*/ 8731617 w 12192527"/>
              <a:gd name="connsiteY1889" fmla="*/ 4182129 h 6858000"/>
              <a:gd name="connsiteX1890" fmla="*/ 8712889 w 12192527"/>
              <a:gd name="connsiteY1890" fmla="*/ 4177895 h 6858000"/>
              <a:gd name="connsiteX1891" fmla="*/ 8735497 w 12192527"/>
              <a:gd name="connsiteY1891" fmla="*/ 4147556 h 6858000"/>
              <a:gd name="connsiteX1892" fmla="*/ 8636637 w 12192527"/>
              <a:gd name="connsiteY1892" fmla="*/ 4184293 h 6858000"/>
              <a:gd name="connsiteX1893" fmla="*/ 8640383 w 12192527"/>
              <a:gd name="connsiteY1893" fmla="*/ 4185140 h 6858000"/>
              <a:gd name="connsiteX1894" fmla="*/ 8644129 w 12192527"/>
              <a:gd name="connsiteY1894" fmla="*/ 4185986 h 6858000"/>
              <a:gd name="connsiteX1895" fmla="*/ 8639537 w 12192527"/>
              <a:gd name="connsiteY1895" fmla="*/ 4188887 h 6858000"/>
              <a:gd name="connsiteX1896" fmla="*/ 8631198 w 12192527"/>
              <a:gd name="connsiteY1896" fmla="*/ 4190941 h 6858000"/>
              <a:gd name="connsiteX1897" fmla="*/ 8634943 w 12192527"/>
              <a:gd name="connsiteY1897" fmla="*/ 4191787 h 6858000"/>
              <a:gd name="connsiteX1898" fmla="*/ 8609928 w 12192527"/>
              <a:gd name="connsiteY1898" fmla="*/ 4197950 h 6858000"/>
              <a:gd name="connsiteX1899" fmla="*/ 8609081 w 12192527"/>
              <a:gd name="connsiteY1899" fmla="*/ 4201697 h 6858000"/>
              <a:gd name="connsiteX1900" fmla="*/ 8604488 w 12192527"/>
              <a:gd name="connsiteY1900" fmla="*/ 4204599 h 6858000"/>
              <a:gd name="connsiteX1901" fmla="*/ 8600741 w 12192527"/>
              <a:gd name="connsiteY1901" fmla="*/ 4203752 h 6858000"/>
              <a:gd name="connsiteX1902" fmla="*/ 8596996 w 12192527"/>
              <a:gd name="connsiteY1902" fmla="*/ 4202904 h 6858000"/>
              <a:gd name="connsiteX1903" fmla="*/ 8601590 w 12192527"/>
              <a:gd name="connsiteY1903" fmla="*/ 4200004 h 6858000"/>
              <a:gd name="connsiteX1904" fmla="*/ 8597843 w 12192527"/>
              <a:gd name="connsiteY1904" fmla="*/ 4199157 h 6858000"/>
              <a:gd name="connsiteX1905" fmla="*/ 8595301 w 12192527"/>
              <a:gd name="connsiteY1905" fmla="*/ 4210401 h 6858000"/>
              <a:gd name="connsiteX1906" fmla="*/ 8589015 w 12192527"/>
              <a:gd name="connsiteY1906" fmla="*/ 4220795 h 6858000"/>
              <a:gd name="connsiteX1907" fmla="*/ 8607743 w 12192527"/>
              <a:gd name="connsiteY1907" fmla="*/ 4225029 h 6858000"/>
              <a:gd name="connsiteX1908" fmla="*/ 8528460 w 12192527"/>
              <a:gd name="connsiteY1908" fmla="*/ 4262253 h 6858000"/>
              <a:gd name="connsiteX1909" fmla="*/ 8553967 w 12192527"/>
              <a:gd name="connsiteY1909" fmla="*/ 4236506 h 6858000"/>
              <a:gd name="connsiteX1910" fmla="*/ 8533543 w 12192527"/>
              <a:gd name="connsiteY1910" fmla="*/ 4239768 h 6858000"/>
              <a:gd name="connsiteX1911" fmla="*/ 8510580 w 12192527"/>
              <a:gd name="connsiteY1911" fmla="*/ 4254271 h 6858000"/>
              <a:gd name="connsiteX1912" fmla="*/ 8322407 w 12192527"/>
              <a:gd name="connsiteY1912" fmla="*/ 4337782 h 6858000"/>
              <a:gd name="connsiteX1913" fmla="*/ 8290256 w 12192527"/>
              <a:gd name="connsiteY1913" fmla="*/ 4358087 h 6858000"/>
              <a:gd name="connsiteX1914" fmla="*/ 8242274 w 12192527"/>
              <a:gd name="connsiteY1914" fmla="*/ 4378753 h 6858000"/>
              <a:gd name="connsiteX1915" fmla="*/ 8240582 w 12192527"/>
              <a:gd name="connsiteY1915" fmla="*/ 4386248 h 6858000"/>
              <a:gd name="connsiteX1916" fmla="*/ 8167096 w 12192527"/>
              <a:gd name="connsiteY1916" fmla="*/ 4432660 h 6858000"/>
              <a:gd name="connsiteX1917" fmla="*/ 8099897 w 12192527"/>
              <a:gd name="connsiteY1917" fmla="*/ 4468677 h 6858000"/>
              <a:gd name="connsiteX1918" fmla="*/ 8113186 w 12192527"/>
              <a:gd name="connsiteY1918" fmla="*/ 4479559 h 6858000"/>
              <a:gd name="connsiteX1919" fmla="*/ 8106897 w 12192527"/>
              <a:gd name="connsiteY1919" fmla="*/ 4489956 h 6858000"/>
              <a:gd name="connsiteX1920" fmla="*/ 8052630 w 12192527"/>
              <a:gd name="connsiteY1920" fmla="*/ 4521017 h 6858000"/>
              <a:gd name="connsiteX1921" fmla="*/ 8041394 w 12192527"/>
              <a:gd name="connsiteY1921" fmla="*/ 4518476 h 6858000"/>
              <a:gd name="connsiteX1922" fmla="*/ 8061459 w 12192527"/>
              <a:gd name="connsiteY1922" fmla="*/ 4499379 h 6858000"/>
              <a:gd name="connsiteX1923" fmla="*/ 7991718 w 12192527"/>
              <a:gd name="connsiteY1923" fmla="*/ 4546638 h 6858000"/>
              <a:gd name="connsiteX1924" fmla="*/ 7924520 w 12192527"/>
              <a:gd name="connsiteY1924" fmla="*/ 4582654 h 6858000"/>
              <a:gd name="connsiteX1925" fmla="*/ 7812953 w 12192527"/>
              <a:gd name="connsiteY1925" fmla="*/ 4675604 h 6858000"/>
              <a:gd name="connsiteX1926" fmla="*/ 7819595 w 12192527"/>
              <a:gd name="connsiteY1926" fmla="*/ 4681047 h 6858000"/>
              <a:gd name="connsiteX1927" fmla="*/ 7803278 w 12192527"/>
              <a:gd name="connsiteY1927" fmla="*/ 4700992 h 6858000"/>
              <a:gd name="connsiteX1928" fmla="*/ 7790836 w 12192527"/>
              <a:gd name="connsiteY1928" fmla="*/ 4686362 h 6858000"/>
              <a:gd name="connsiteX1929" fmla="*/ 7730639 w 12192527"/>
              <a:gd name="connsiteY1929" fmla="*/ 4743655 h 6858000"/>
              <a:gd name="connsiteX1930" fmla="*/ 7543758 w 12192527"/>
              <a:gd name="connsiteY1930" fmla="*/ 4925936 h 6858000"/>
              <a:gd name="connsiteX1931" fmla="*/ 7587769 w 12192527"/>
              <a:gd name="connsiteY1931" fmla="*/ 4853165 h 6858000"/>
              <a:gd name="connsiteX1932" fmla="*/ 7694386 w 12192527"/>
              <a:gd name="connsiteY1932" fmla="*/ 4747277 h 6858000"/>
              <a:gd name="connsiteX1933" fmla="*/ 7690640 w 12192527"/>
              <a:gd name="connsiteY1933" fmla="*/ 4746431 h 6858000"/>
              <a:gd name="connsiteX1934" fmla="*/ 7682301 w 12192527"/>
              <a:gd name="connsiteY1934" fmla="*/ 4748485 h 6858000"/>
              <a:gd name="connsiteX1935" fmla="*/ 7683585 w 12192527"/>
              <a:gd name="connsiteY1935" fmla="*/ 4746365 h 6858000"/>
              <a:gd name="connsiteX1936" fmla="*/ 7692334 w 12192527"/>
              <a:gd name="connsiteY1936" fmla="*/ 4738936 h 6858000"/>
              <a:gd name="connsiteX1937" fmla="*/ 7688590 w 12192527"/>
              <a:gd name="connsiteY1937" fmla="*/ 4738088 h 6858000"/>
              <a:gd name="connsiteX1938" fmla="*/ 7683585 w 12192527"/>
              <a:gd name="connsiteY1938" fmla="*/ 4746365 h 6858000"/>
              <a:gd name="connsiteX1939" fmla="*/ 7636913 w 12192527"/>
              <a:gd name="connsiteY1939" fmla="*/ 4785985 h 6858000"/>
              <a:gd name="connsiteX1940" fmla="*/ 7586206 w 12192527"/>
              <a:gd name="connsiteY1940" fmla="*/ 4825238 h 6858000"/>
              <a:gd name="connsiteX1941" fmla="*/ 7532297 w 12192527"/>
              <a:gd name="connsiteY1941" fmla="*/ 4872137 h 6858000"/>
              <a:gd name="connsiteX1942" fmla="*/ 7591291 w 12192527"/>
              <a:gd name="connsiteY1942" fmla="*/ 4802752 h 6858000"/>
              <a:gd name="connsiteX1943" fmla="*/ 7589596 w 12192527"/>
              <a:gd name="connsiteY1943" fmla="*/ 4810248 h 6858000"/>
              <a:gd name="connsiteX1944" fmla="*/ 7615951 w 12192527"/>
              <a:gd name="connsiteY1944" fmla="*/ 4780753 h 6858000"/>
              <a:gd name="connsiteX1945" fmla="*/ 7628880 w 12192527"/>
              <a:gd name="connsiteY1945" fmla="*/ 4775800 h 6858000"/>
              <a:gd name="connsiteX1946" fmla="*/ 7689080 w 12192527"/>
              <a:gd name="connsiteY1946" fmla="*/ 4718504 h 6858000"/>
              <a:gd name="connsiteX1947" fmla="*/ 7700807 w 12192527"/>
              <a:gd name="connsiteY1947" fmla="*/ 4701461 h 6858000"/>
              <a:gd name="connsiteX1948" fmla="*/ 7862895 w 12192527"/>
              <a:gd name="connsiteY1948" fmla="*/ 4576601 h 6858000"/>
              <a:gd name="connsiteX1949" fmla="*/ 7910519 w 12192527"/>
              <a:gd name="connsiteY1949" fmla="*/ 4540097 h 6858000"/>
              <a:gd name="connsiteX1950" fmla="*/ 7939770 w 12192527"/>
              <a:gd name="connsiteY1950" fmla="*/ 4515199 h 6858000"/>
              <a:gd name="connsiteX1951" fmla="*/ 7950160 w 12192527"/>
              <a:gd name="connsiteY1951" fmla="*/ 4521485 h 6858000"/>
              <a:gd name="connsiteX1952" fmla="*/ 7836542 w 12192527"/>
              <a:gd name="connsiteY1952" fmla="*/ 4606095 h 6858000"/>
              <a:gd name="connsiteX1953" fmla="*/ 7835694 w 12192527"/>
              <a:gd name="connsiteY1953" fmla="*/ 4609843 h 6858000"/>
              <a:gd name="connsiteX1954" fmla="*/ 7840289 w 12192527"/>
              <a:gd name="connsiteY1954" fmla="*/ 4606941 h 6858000"/>
              <a:gd name="connsiteX1955" fmla="*/ 7853219 w 12192527"/>
              <a:gd name="connsiteY1955" fmla="*/ 4601987 h 6858000"/>
              <a:gd name="connsiteX1956" fmla="*/ 7847879 w 12192527"/>
              <a:gd name="connsiteY1956" fmla="*/ 4608512 h 6858000"/>
              <a:gd name="connsiteX1957" fmla="*/ 7843186 w 12192527"/>
              <a:gd name="connsiteY1957" fmla="*/ 4611536 h 6858000"/>
              <a:gd name="connsiteX1958" fmla="*/ 7847779 w 12192527"/>
              <a:gd name="connsiteY1958" fmla="*/ 4608636 h 6858000"/>
              <a:gd name="connsiteX1959" fmla="*/ 7847879 w 12192527"/>
              <a:gd name="connsiteY1959" fmla="*/ 4608512 h 6858000"/>
              <a:gd name="connsiteX1960" fmla="*/ 7907124 w 12192527"/>
              <a:gd name="connsiteY1960" fmla="*/ 4570351 h 6858000"/>
              <a:gd name="connsiteX1961" fmla="*/ 7968888 w 12192527"/>
              <a:gd name="connsiteY1961" fmla="*/ 4525719 h 6858000"/>
              <a:gd name="connsiteX1962" fmla="*/ 8102928 w 12192527"/>
              <a:gd name="connsiteY1962" fmla="*/ 4437849 h 6858000"/>
              <a:gd name="connsiteX1963" fmla="*/ 8127588 w 12192527"/>
              <a:gd name="connsiteY1963" fmla="*/ 4415851 h 6858000"/>
              <a:gd name="connsiteX1964" fmla="*/ 8231530 w 12192527"/>
              <a:gd name="connsiteY1964" fmla="*/ 4356628 h 6858000"/>
              <a:gd name="connsiteX1965" fmla="*/ 8231403 w 12192527"/>
              <a:gd name="connsiteY1965" fmla="*/ 4351052 h 6858000"/>
              <a:gd name="connsiteX1966" fmla="*/ 8372720 w 12192527"/>
              <a:gd name="connsiteY1966" fmla="*/ 4279369 h 6858000"/>
              <a:gd name="connsiteX1967" fmla="*/ 8373753 w 12192527"/>
              <a:gd name="connsiteY1967" fmla="*/ 4280456 h 6858000"/>
              <a:gd name="connsiteX1968" fmla="*/ 8370519 w 12192527"/>
              <a:gd name="connsiteY1968" fmla="*/ 4281694 h 6858000"/>
              <a:gd name="connsiteX1969" fmla="*/ 8369828 w 12192527"/>
              <a:gd name="connsiteY1969" fmla="*/ 4283063 h 6858000"/>
              <a:gd name="connsiteX1970" fmla="*/ 8365927 w 12192527"/>
              <a:gd name="connsiteY1970" fmla="*/ 4284594 h 6858000"/>
              <a:gd name="connsiteX1971" fmla="*/ 8369628 w 12192527"/>
              <a:gd name="connsiteY1971" fmla="*/ 4283462 h 6858000"/>
              <a:gd name="connsiteX1972" fmla="*/ 8369828 w 12192527"/>
              <a:gd name="connsiteY1972" fmla="*/ 4283063 h 6858000"/>
              <a:gd name="connsiteX1973" fmla="*/ 8381049 w 12192527"/>
              <a:gd name="connsiteY1973" fmla="*/ 4278658 h 6858000"/>
              <a:gd name="connsiteX1974" fmla="*/ 8395535 w 12192527"/>
              <a:gd name="connsiteY1974" fmla="*/ 4275533 h 6858000"/>
              <a:gd name="connsiteX1975" fmla="*/ 8536576 w 12192527"/>
              <a:gd name="connsiteY1975" fmla="*/ 4208940 h 6858000"/>
              <a:gd name="connsiteX1976" fmla="*/ 8579115 w 12192527"/>
              <a:gd name="connsiteY1976" fmla="*/ 4194923 h 6858000"/>
              <a:gd name="connsiteX1977" fmla="*/ 8715920 w 12192527"/>
              <a:gd name="connsiteY1977" fmla="*/ 4147069 h 6858000"/>
              <a:gd name="connsiteX1978" fmla="*/ 8803051 w 12192527"/>
              <a:gd name="connsiteY1978" fmla="*/ 4127376 h 6858000"/>
              <a:gd name="connsiteX1979" fmla="*/ 8803899 w 12192527"/>
              <a:gd name="connsiteY1979" fmla="*/ 4123628 h 6858000"/>
              <a:gd name="connsiteX1980" fmla="*/ 8808492 w 12192527"/>
              <a:gd name="connsiteY1980" fmla="*/ 4120728 h 6858000"/>
              <a:gd name="connsiteX1981" fmla="*/ 8819729 w 12192527"/>
              <a:gd name="connsiteY1981" fmla="*/ 4123268 h 6858000"/>
              <a:gd name="connsiteX1982" fmla="*/ 8815135 w 12192527"/>
              <a:gd name="connsiteY1982" fmla="*/ 4126169 h 6858000"/>
              <a:gd name="connsiteX1983" fmla="*/ 8810543 w 12192527"/>
              <a:gd name="connsiteY1983" fmla="*/ 4129070 h 6858000"/>
              <a:gd name="connsiteX1984" fmla="*/ 8860574 w 12192527"/>
              <a:gd name="connsiteY1984" fmla="*/ 4116745 h 6858000"/>
              <a:gd name="connsiteX1985" fmla="*/ 8873863 w 12192527"/>
              <a:gd name="connsiteY1985" fmla="*/ 4127627 h 6858000"/>
              <a:gd name="connsiteX1986" fmla="*/ 9085224 w 12192527"/>
              <a:gd name="connsiteY1986" fmla="*/ 4080873 h 6858000"/>
              <a:gd name="connsiteX1987" fmla="*/ 9232285 w 12192527"/>
              <a:gd name="connsiteY1987" fmla="*/ 4074729 h 6858000"/>
              <a:gd name="connsiteX1988" fmla="*/ 9251013 w 12192527"/>
              <a:gd name="connsiteY1988" fmla="*/ 4078963 h 6858000"/>
              <a:gd name="connsiteX1989" fmla="*/ 9339348 w 12192527"/>
              <a:gd name="connsiteY1989" fmla="*/ 4071359 h 6858000"/>
              <a:gd name="connsiteX1990" fmla="*/ 1478793 w 12192527"/>
              <a:gd name="connsiteY1990" fmla="*/ 4065921 h 6858000"/>
              <a:gd name="connsiteX1991" fmla="*/ 1463566 w 12192527"/>
              <a:gd name="connsiteY1991" fmla="*/ 4068253 h 6858000"/>
              <a:gd name="connsiteX1992" fmla="*/ 1450684 w 12192527"/>
              <a:gd name="connsiteY1992" fmla="*/ 4076414 h 6858000"/>
              <a:gd name="connsiteX1993" fmla="*/ 1443656 w 12192527"/>
              <a:gd name="connsiteY1993" fmla="*/ 4084576 h 6858000"/>
              <a:gd name="connsiteX1994" fmla="*/ 1443656 w 12192527"/>
              <a:gd name="connsiteY1994" fmla="*/ 4105562 h 6858000"/>
              <a:gd name="connsiteX1995" fmla="*/ 1456540 w 12192527"/>
              <a:gd name="connsiteY1995" fmla="*/ 4118389 h 6858000"/>
              <a:gd name="connsiteX1996" fmla="*/ 1464737 w 12192527"/>
              <a:gd name="connsiteY1996" fmla="*/ 4133546 h 6858000"/>
              <a:gd name="connsiteX1997" fmla="*/ 1471179 w 12192527"/>
              <a:gd name="connsiteY1997" fmla="*/ 4149286 h 6858000"/>
              <a:gd name="connsiteX1998" fmla="*/ 1479964 w 12192527"/>
              <a:gd name="connsiteY1998" fmla="*/ 4159779 h 6858000"/>
              <a:gd name="connsiteX1999" fmla="*/ 1492847 w 12192527"/>
              <a:gd name="connsiteY1999" fmla="*/ 4166192 h 6858000"/>
              <a:gd name="connsiteX2000" fmla="*/ 1504560 w 12192527"/>
              <a:gd name="connsiteY2000" fmla="*/ 4166192 h 6858000"/>
              <a:gd name="connsiteX2001" fmla="*/ 1506316 w 12192527"/>
              <a:gd name="connsiteY2001" fmla="*/ 4163860 h 6858000"/>
              <a:gd name="connsiteX2002" fmla="*/ 1522712 w 12192527"/>
              <a:gd name="connsiteY2002" fmla="*/ 4151035 h 6858000"/>
              <a:gd name="connsiteX2003" fmla="*/ 1527982 w 12192527"/>
              <a:gd name="connsiteY2003" fmla="*/ 4131214 h 6858000"/>
              <a:gd name="connsiteX2004" fmla="*/ 1519784 w 12192527"/>
              <a:gd name="connsiteY2004" fmla="*/ 4107895 h 6858000"/>
              <a:gd name="connsiteX2005" fmla="*/ 1511001 w 12192527"/>
              <a:gd name="connsiteY2005" fmla="*/ 4102649 h 6858000"/>
              <a:gd name="connsiteX2006" fmla="*/ 1499874 w 12192527"/>
              <a:gd name="connsiteY2006" fmla="*/ 4088657 h 6858000"/>
              <a:gd name="connsiteX2007" fmla="*/ 1496360 w 12192527"/>
              <a:gd name="connsiteY2007" fmla="*/ 4082244 h 6858000"/>
              <a:gd name="connsiteX2008" fmla="*/ 1478793 w 12192527"/>
              <a:gd name="connsiteY2008" fmla="*/ 4065921 h 6858000"/>
              <a:gd name="connsiteX2009" fmla="*/ 728988 w 12192527"/>
              <a:gd name="connsiteY2009" fmla="*/ 4062217 h 6858000"/>
              <a:gd name="connsiteX2010" fmla="*/ 708294 w 12192527"/>
              <a:gd name="connsiteY2010" fmla="*/ 4065107 h 6858000"/>
              <a:gd name="connsiteX2011" fmla="*/ 635354 w 12192527"/>
              <a:gd name="connsiteY2011" fmla="*/ 4081295 h 6858000"/>
              <a:gd name="connsiteX2012" fmla="*/ 615672 w 12192527"/>
              <a:gd name="connsiteY2012" fmla="*/ 4091701 h 6858000"/>
              <a:gd name="connsiteX2013" fmla="*/ 593676 w 12192527"/>
              <a:gd name="connsiteY2013" fmla="*/ 4110202 h 6858000"/>
              <a:gd name="connsiteX2014" fmla="*/ 579782 w 12192527"/>
              <a:gd name="connsiteY2014" fmla="*/ 4128703 h 6858000"/>
              <a:gd name="connsiteX2015" fmla="*/ 563574 w 12192527"/>
              <a:gd name="connsiteY2015" fmla="*/ 4179578 h 6858000"/>
              <a:gd name="connsiteX2016" fmla="*/ 551996 w 12192527"/>
              <a:gd name="connsiteY2016" fmla="*/ 4210798 h 6858000"/>
              <a:gd name="connsiteX2017" fmla="*/ 551996 w 12192527"/>
              <a:gd name="connsiteY2017" fmla="*/ 4224673 h 6858000"/>
              <a:gd name="connsiteX2018" fmla="*/ 565889 w 12192527"/>
              <a:gd name="connsiteY2018" fmla="*/ 4252424 h 6858000"/>
              <a:gd name="connsiteX2019" fmla="*/ 597149 w 12192527"/>
              <a:gd name="connsiteY2019" fmla="*/ 4294049 h 6858000"/>
              <a:gd name="connsiteX2020" fmla="*/ 605253 w 12192527"/>
              <a:gd name="connsiteY2020" fmla="*/ 4310236 h 6858000"/>
              <a:gd name="connsiteX2021" fmla="*/ 619145 w 12192527"/>
              <a:gd name="connsiteY2021" fmla="*/ 4316019 h 6858000"/>
              <a:gd name="connsiteX2022" fmla="*/ 645775 w 12192527"/>
              <a:gd name="connsiteY2022" fmla="*/ 4324113 h 6858000"/>
              <a:gd name="connsiteX2023" fmla="*/ 655037 w 12192527"/>
              <a:gd name="connsiteY2023" fmla="*/ 4328737 h 6858000"/>
              <a:gd name="connsiteX2024" fmla="*/ 692085 w 12192527"/>
              <a:gd name="connsiteY2024" fmla="*/ 4333363 h 6858000"/>
              <a:gd name="connsiteX2025" fmla="*/ 700189 w 12192527"/>
              <a:gd name="connsiteY2025" fmla="*/ 4335675 h 6858000"/>
              <a:gd name="connsiteX2026" fmla="*/ 782390 w 12192527"/>
              <a:gd name="connsiteY2026" fmla="*/ 4283643 h 6858000"/>
              <a:gd name="connsiteX2027" fmla="*/ 807860 w 12192527"/>
              <a:gd name="connsiteY2027" fmla="*/ 4236236 h 6858000"/>
              <a:gd name="connsiteX2028" fmla="*/ 815964 w 12192527"/>
              <a:gd name="connsiteY2028" fmla="*/ 4216579 h 6858000"/>
              <a:gd name="connsiteX2029" fmla="*/ 817122 w 12192527"/>
              <a:gd name="connsiteY2029" fmla="*/ 4196922 h 6858000"/>
              <a:gd name="connsiteX2030" fmla="*/ 813649 w 12192527"/>
              <a:gd name="connsiteY2030" fmla="*/ 4181891 h 6858000"/>
              <a:gd name="connsiteX2031" fmla="*/ 807860 w 12192527"/>
              <a:gd name="connsiteY2031" fmla="*/ 4150671 h 6858000"/>
              <a:gd name="connsiteX2032" fmla="*/ 806703 w 12192527"/>
              <a:gd name="connsiteY2032" fmla="*/ 4139109 h 6858000"/>
              <a:gd name="connsiteX2033" fmla="*/ 803230 w 12192527"/>
              <a:gd name="connsiteY2033" fmla="*/ 4111359 h 6858000"/>
              <a:gd name="connsiteX2034" fmla="*/ 800148 w 12192527"/>
              <a:gd name="connsiteY2034" fmla="*/ 4106383 h 6858000"/>
              <a:gd name="connsiteX2035" fmla="*/ 802890 w 12192527"/>
              <a:gd name="connsiteY2035" fmla="*/ 4103652 h 6858000"/>
              <a:gd name="connsiteX2036" fmla="*/ 802890 w 12192527"/>
              <a:gd name="connsiteY2036" fmla="*/ 4082665 h 6858000"/>
              <a:gd name="connsiteX2037" fmla="*/ 795863 w 12192527"/>
              <a:gd name="connsiteY2037" fmla="*/ 4074503 h 6858000"/>
              <a:gd name="connsiteX2038" fmla="*/ 782980 w 12192527"/>
              <a:gd name="connsiteY2038" fmla="*/ 4066343 h 6858000"/>
              <a:gd name="connsiteX2039" fmla="*/ 767754 w 12192527"/>
              <a:gd name="connsiteY2039" fmla="*/ 4064010 h 6858000"/>
              <a:gd name="connsiteX2040" fmla="*/ 755486 w 12192527"/>
              <a:gd name="connsiteY2040" fmla="*/ 4075410 h 6858000"/>
              <a:gd name="connsiteX2041" fmla="*/ 745342 w 12192527"/>
              <a:gd name="connsiteY2041" fmla="*/ 4066264 h 6858000"/>
              <a:gd name="connsiteX2042" fmla="*/ 728988 w 12192527"/>
              <a:gd name="connsiteY2042" fmla="*/ 4062217 h 6858000"/>
              <a:gd name="connsiteX2043" fmla="*/ 4481235 w 12192527"/>
              <a:gd name="connsiteY2043" fmla="*/ 4061300 h 6858000"/>
              <a:gd name="connsiteX2044" fmla="*/ 4472408 w 12192527"/>
              <a:gd name="connsiteY2044" fmla="*/ 4070128 h 6858000"/>
              <a:gd name="connsiteX2045" fmla="*/ 4441515 w 12192527"/>
              <a:gd name="connsiteY2045" fmla="*/ 4078953 h 6858000"/>
              <a:gd name="connsiteX2046" fmla="*/ 4437102 w 12192527"/>
              <a:gd name="connsiteY2046" fmla="*/ 4087781 h 6858000"/>
              <a:gd name="connsiteX2047" fmla="*/ 4437102 w 12192527"/>
              <a:gd name="connsiteY2047" fmla="*/ 4092193 h 6858000"/>
              <a:gd name="connsiteX2048" fmla="*/ 4432688 w 12192527"/>
              <a:gd name="connsiteY2048" fmla="*/ 4092193 h 6858000"/>
              <a:gd name="connsiteX2049" fmla="*/ 4428276 w 12192527"/>
              <a:gd name="connsiteY2049" fmla="*/ 4092193 h 6858000"/>
              <a:gd name="connsiteX2050" fmla="*/ 4423861 w 12192527"/>
              <a:gd name="connsiteY2050" fmla="*/ 4092193 h 6858000"/>
              <a:gd name="connsiteX2051" fmla="*/ 4375315 w 12192527"/>
              <a:gd name="connsiteY2051" fmla="*/ 4109847 h 6858000"/>
              <a:gd name="connsiteX2052" fmla="*/ 4287049 w 12192527"/>
              <a:gd name="connsiteY2052" fmla="*/ 4145154 h 6858000"/>
              <a:gd name="connsiteX2053" fmla="*/ 4220849 w 12192527"/>
              <a:gd name="connsiteY2053" fmla="*/ 4176047 h 6858000"/>
              <a:gd name="connsiteX2054" fmla="*/ 4220848 w 12192527"/>
              <a:gd name="connsiteY2054" fmla="*/ 4180461 h 6858000"/>
              <a:gd name="connsiteX2055" fmla="*/ 4212022 w 12192527"/>
              <a:gd name="connsiteY2055" fmla="*/ 4180461 h 6858000"/>
              <a:gd name="connsiteX2056" fmla="*/ 4207610 w 12192527"/>
              <a:gd name="connsiteY2056" fmla="*/ 4180460 h 6858000"/>
              <a:gd name="connsiteX2057" fmla="*/ 4204240 w 12192527"/>
              <a:gd name="connsiteY2057" fmla="*/ 4181664 h 6858000"/>
              <a:gd name="connsiteX2058" fmla="*/ 4201430 w 12192527"/>
              <a:gd name="connsiteY2058" fmla="*/ 4163951 h 6858000"/>
              <a:gd name="connsiteX2059" fmla="*/ 4344422 w 12192527"/>
              <a:gd name="connsiteY2059" fmla="*/ 4109848 h 6858000"/>
              <a:gd name="connsiteX2060" fmla="*/ 4415035 w 12192527"/>
              <a:gd name="connsiteY2060" fmla="*/ 4087781 h 6858000"/>
              <a:gd name="connsiteX2061" fmla="*/ 4419448 w 12192527"/>
              <a:gd name="connsiteY2061" fmla="*/ 4083367 h 6858000"/>
              <a:gd name="connsiteX2062" fmla="*/ 4428276 w 12192527"/>
              <a:gd name="connsiteY2062" fmla="*/ 4083367 h 6858000"/>
              <a:gd name="connsiteX2063" fmla="*/ 4481235 w 12192527"/>
              <a:gd name="connsiteY2063" fmla="*/ 4061300 h 6858000"/>
              <a:gd name="connsiteX2064" fmla="*/ 2482520 w 12192527"/>
              <a:gd name="connsiteY2064" fmla="*/ 4058836 h 6858000"/>
              <a:gd name="connsiteX2065" fmla="*/ 2466025 w 12192527"/>
              <a:gd name="connsiteY2065" fmla="*/ 4074163 h 6858000"/>
              <a:gd name="connsiteX2066" fmla="*/ 2462725 w 12192527"/>
              <a:gd name="connsiteY2066" fmla="*/ 4080185 h 6858000"/>
              <a:gd name="connsiteX2067" fmla="*/ 2452277 w 12192527"/>
              <a:gd name="connsiteY2067" fmla="*/ 4093323 h 6858000"/>
              <a:gd name="connsiteX2068" fmla="*/ 2444030 w 12192527"/>
              <a:gd name="connsiteY2068" fmla="*/ 4098250 h 6858000"/>
              <a:gd name="connsiteX2069" fmla="*/ 2436331 w 12192527"/>
              <a:gd name="connsiteY2069" fmla="*/ 4120146 h 6858000"/>
              <a:gd name="connsiteX2070" fmla="*/ 2441280 w 12192527"/>
              <a:gd name="connsiteY2070" fmla="*/ 4138757 h 6858000"/>
              <a:gd name="connsiteX2071" fmla="*/ 2456676 w 12192527"/>
              <a:gd name="connsiteY2071" fmla="*/ 4150800 h 6858000"/>
              <a:gd name="connsiteX2072" fmla="*/ 2458326 w 12192527"/>
              <a:gd name="connsiteY2072" fmla="*/ 4152990 h 6858000"/>
              <a:gd name="connsiteX2073" fmla="*/ 2469324 w 12192527"/>
              <a:gd name="connsiteY2073" fmla="*/ 4152990 h 6858000"/>
              <a:gd name="connsiteX2074" fmla="*/ 2481421 w 12192527"/>
              <a:gd name="connsiteY2074" fmla="*/ 4146969 h 6858000"/>
              <a:gd name="connsiteX2075" fmla="*/ 2489669 w 12192527"/>
              <a:gd name="connsiteY2075" fmla="*/ 4137115 h 6858000"/>
              <a:gd name="connsiteX2076" fmla="*/ 2495718 w 12192527"/>
              <a:gd name="connsiteY2076" fmla="*/ 4122336 h 6858000"/>
              <a:gd name="connsiteX2077" fmla="*/ 2503416 w 12192527"/>
              <a:gd name="connsiteY2077" fmla="*/ 4108103 h 6858000"/>
              <a:gd name="connsiteX2078" fmla="*/ 2515513 w 12192527"/>
              <a:gd name="connsiteY2078" fmla="*/ 4096060 h 6858000"/>
              <a:gd name="connsiteX2079" fmla="*/ 2515513 w 12192527"/>
              <a:gd name="connsiteY2079" fmla="*/ 4076353 h 6858000"/>
              <a:gd name="connsiteX2080" fmla="*/ 2508915 w 12192527"/>
              <a:gd name="connsiteY2080" fmla="*/ 4068690 h 6858000"/>
              <a:gd name="connsiteX2081" fmla="*/ 2496818 w 12192527"/>
              <a:gd name="connsiteY2081" fmla="*/ 4061026 h 6858000"/>
              <a:gd name="connsiteX2082" fmla="*/ 2482520 w 12192527"/>
              <a:gd name="connsiteY2082" fmla="*/ 4058836 h 6858000"/>
              <a:gd name="connsiteX2083" fmla="*/ 8962879 w 12192527"/>
              <a:gd name="connsiteY2083" fmla="*/ 4034981 h 6858000"/>
              <a:gd name="connsiteX2084" fmla="*/ 8961521 w 12192527"/>
              <a:gd name="connsiteY2084" fmla="*/ 4036278 h 6858000"/>
              <a:gd name="connsiteX2085" fmla="*/ 8960716 w 12192527"/>
              <a:gd name="connsiteY2085" fmla="*/ 4042711 h 6858000"/>
              <a:gd name="connsiteX2086" fmla="*/ 8960448 w 12192527"/>
              <a:gd name="connsiteY2086" fmla="*/ 4045390 h 6858000"/>
              <a:gd name="connsiteX2087" fmla="*/ 8959104 w 12192527"/>
              <a:gd name="connsiteY2087" fmla="*/ 4052628 h 6858000"/>
              <a:gd name="connsiteX2088" fmla="*/ 8958300 w 12192527"/>
              <a:gd name="connsiteY2088" fmla="*/ 4056112 h 6858000"/>
              <a:gd name="connsiteX2089" fmla="*/ 8958431 w 12192527"/>
              <a:gd name="connsiteY2089" fmla="*/ 4058362 h 6858000"/>
              <a:gd name="connsiteX2090" fmla="*/ 8957421 w 12192527"/>
              <a:gd name="connsiteY2090" fmla="*/ 4058444 h 6858000"/>
              <a:gd name="connsiteX2091" fmla="*/ 8940505 w 12192527"/>
              <a:gd name="connsiteY2091" fmla="*/ 4064980 h 6858000"/>
              <a:gd name="connsiteX2092" fmla="*/ 8916296 w 12192527"/>
              <a:gd name="connsiteY2092" fmla="*/ 4059395 h 6858000"/>
              <a:gd name="connsiteX2093" fmla="*/ 8898771 w 12192527"/>
              <a:gd name="connsiteY2093" fmla="*/ 4060600 h 6858000"/>
              <a:gd name="connsiteX2094" fmla="*/ 8863718 w 12192527"/>
              <a:gd name="connsiteY2094" fmla="*/ 4063010 h 6858000"/>
              <a:gd name="connsiteX2095" fmla="*/ 8832610 w 12192527"/>
              <a:gd name="connsiteY2095" fmla="*/ 4077580 h 6858000"/>
              <a:gd name="connsiteX2096" fmla="*/ 8817821 w 12192527"/>
              <a:gd name="connsiteY2096" fmla="*/ 4073418 h 6858000"/>
              <a:gd name="connsiteX2097" fmla="*/ 8813768 w 12192527"/>
              <a:gd name="connsiteY2097" fmla="*/ 4074732 h 6858000"/>
              <a:gd name="connsiteX2098" fmla="*/ 8784085 w 12192527"/>
              <a:gd name="connsiteY2098" fmla="*/ 4079881 h 6858000"/>
              <a:gd name="connsiteX2099" fmla="*/ 8761081 w 12192527"/>
              <a:gd name="connsiteY2099" fmla="*/ 4091821 h 6858000"/>
              <a:gd name="connsiteX2100" fmla="*/ 8754399 w 12192527"/>
              <a:gd name="connsiteY2100" fmla="*/ 4085030 h 6858000"/>
              <a:gd name="connsiteX2101" fmla="*/ 8752975 w 12192527"/>
              <a:gd name="connsiteY2101" fmla="*/ 4094451 h 6858000"/>
              <a:gd name="connsiteX2102" fmla="*/ 8723291 w 12192527"/>
              <a:gd name="connsiteY2102" fmla="*/ 4099599 h 6858000"/>
              <a:gd name="connsiteX2103" fmla="*/ 8712557 w 12192527"/>
              <a:gd name="connsiteY2103" fmla="*/ 4094123 h 6858000"/>
              <a:gd name="connsiteX2104" fmla="*/ 8695031 w 12192527"/>
              <a:gd name="connsiteY2104" fmla="*/ 4095327 h 6858000"/>
              <a:gd name="connsiteX2105" fmla="*/ 8690977 w 12192527"/>
              <a:gd name="connsiteY2105" fmla="*/ 4096643 h 6858000"/>
              <a:gd name="connsiteX2106" fmla="*/ 8684187 w 12192527"/>
              <a:gd name="connsiteY2106" fmla="*/ 4103324 h 6858000"/>
              <a:gd name="connsiteX2107" fmla="*/ 8678819 w 12192527"/>
              <a:gd name="connsiteY2107" fmla="*/ 4100586 h 6858000"/>
              <a:gd name="connsiteX2108" fmla="*/ 8681559 w 12192527"/>
              <a:gd name="connsiteY2108" fmla="*/ 4095219 h 6858000"/>
              <a:gd name="connsiteX2109" fmla="*/ 8699084 w 12192527"/>
              <a:gd name="connsiteY2109" fmla="*/ 4094014 h 6858000"/>
              <a:gd name="connsiteX2110" fmla="*/ 8703135 w 12192527"/>
              <a:gd name="connsiteY2110" fmla="*/ 4092699 h 6858000"/>
              <a:gd name="connsiteX2111" fmla="*/ 8739828 w 12192527"/>
              <a:gd name="connsiteY2111" fmla="*/ 4077649 h 6858000"/>
              <a:gd name="connsiteX2112" fmla="*/ 8743274 w 12192527"/>
              <a:gd name="connsiteY2112" fmla="*/ 4076099 h 6858000"/>
              <a:gd name="connsiteX2113" fmla="*/ 8767011 w 12192527"/>
              <a:gd name="connsiteY2113" fmla="*/ 4070647 h 6858000"/>
              <a:gd name="connsiteX2114" fmla="*/ 4437654 w 12192527"/>
              <a:gd name="connsiteY2114" fmla="*/ 4028753 h 6858000"/>
              <a:gd name="connsiteX2115" fmla="*/ 4441515 w 12192527"/>
              <a:gd name="connsiteY2115" fmla="*/ 4030408 h 6858000"/>
              <a:gd name="connsiteX2116" fmla="*/ 4437102 w 12192527"/>
              <a:gd name="connsiteY2116" fmla="*/ 4030408 h 6858000"/>
              <a:gd name="connsiteX2117" fmla="*/ 4437654 w 12192527"/>
              <a:gd name="connsiteY2117" fmla="*/ 4028753 h 6858000"/>
              <a:gd name="connsiteX2118" fmla="*/ 9007280 w 12192527"/>
              <a:gd name="connsiteY2118" fmla="*/ 4026895 h 6858000"/>
              <a:gd name="connsiteX2119" fmla="*/ 9034685 w 12192527"/>
              <a:gd name="connsiteY2119" fmla="*/ 4028525 h 6858000"/>
              <a:gd name="connsiteX2120" fmla="*/ 9046777 w 12192527"/>
              <a:gd name="connsiteY2120" fmla="*/ 4043948 h 6858000"/>
              <a:gd name="connsiteX2121" fmla="*/ 9041717 w 12192527"/>
              <a:gd name="connsiteY2121" fmla="*/ 4045589 h 6858000"/>
              <a:gd name="connsiteX2122" fmla="*/ 9025505 w 12192527"/>
              <a:gd name="connsiteY2122" fmla="*/ 4050848 h 6858000"/>
              <a:gd name="connsiteX2123" fmla="*/ 9017023 w 12192527"/>
              <a:gd name="connsiteY2123" fmla="*/ 4051942 h 6858000"/>
              <a:gd name="connsiteX2124" fmla="*/ 9013315 w 12192527"/>
              <a:gd name="connsiteY2124" fmla="*/ 4040298 h 6858000"/>
              <a:gd name="connsiteX2125" fmla="*/ 9010094 w 12192527"/>
              <a:gd name="connsiteY2125" fmla="*/ 4036009 h 6858000"/>
              <a:gd name="connsiteX2126" fmla="*/ 9004994 w 12192527"/>
              <a:gd name="connsiteY2126" fmla="*/ 4031722 h 6858000"/>
              <a:gd name="connsiteX2127" fmla="*/ 9000432 w 12192527"/>
              <a:gd name="connsiteY2127" fmla="*/ 4029309 h 6858000"/>
              <a:gd name="connsiteX2128" fmla="*/ 8998708 w 12192527"/>
              <a:gd name="connsiteY2128" fmla="*/ 4028456 h 6858000"/>
              <a:gd name="connsiteX2129" fmla="*/ 11971023 w 12192527"/>
              <a:gd name="connsiteY2129" fmla="*/ 4025791 h 6858000"/>
              <a:gd name="connsiteX2130" fmla="*/ 11970555 w 12192527"/>
              <a:gd name="connsiteY2130" fmla="*/ 4025901 h 6858000"/>
              <a:gd name="connsiteX2131" fmla="*/ 11970807 w 12192527"/>
              <a:gd name="connsiteY2131" fmla="*/ 4026152 h 6858000"/>
              <a:gd name="connsiteX2132" fmla="*/ 4566880 w 12192527"/>
              <a:gd name="connsiteY2132" fmla="*/ 4002824 h 6858000"/>
              <a:gd name="connsiteX2133" fmla="*/ 4560675 w 12192527"/>
              <a:gd name="connsiteY2133" fmla="*/ 4012754 h 6858000"/>
              <a:gd name="connsiteX2134" fmla="*/ 4543021 w 12192527"/>
              <a:gd name="connsiteY2134" fmla="*/ 4017166 h 6858000"/>
              <a:gd name="connsiteX2135" fmla="*/ 4547435 w 12192527"/>
              <a:gd name="connsiteY2135" fmla="*/ 4017166 h 6858000"/>
              <a:gd name="connsiteX2136" fmla="*/ 4547435 w 12192527"/>
              <a:gd name="connsiteY2136" fmla="*/ 4021581 h 6858000"/>
              <a:gd name="connsiteX2137" fmla="*/ 4543021 w 12192527"/>
              <a:gd name="connsiteY2137" fmla="*/ 4021581 h 6858000"/>
              <a:gd name="connsiteX2138" fmla="*/ 4538608 w 12192527"/>
              <a:gd name="connsiteY2138" fmla="*/ 4021581 h 6858000"/>
              <a:gd name="connsiteX2139" fmla="*/ 4490062 w 12192527"/>
              <a:gd name="connsiteY2139" fmla="*/ 4034822 h 6858000"/>
              <a:gd name="connsiteX2140" fmla="*/ 4485648 w 12192527"/>
              <a:gd name="connsiteY2140" fmla="*/ 4039233 h 6858000"/>
              <a:gd name="connsiteX2141" fmla="*/ 4481235 w 12192527"/>
              <a:gd name="connsiteY2141" fmla="*/ 4039233 h 6858000"/>
              <a:gd name="connsiteX2142" fmla="*/ 4481235 w 12192527"/>
              <a:gd name="connsiteY2142" fmla="*/ 4034821 h 6858000"/>
              <a:gd name="connsiteX2143" fmla="*/ 4340008 w 12192527"/>
              <a:gd name="connsiteY2143" fmla="*/ 4078953 h 6858000"/>
              <a:gd name="connsiteX2144" fmla="*/ 4326769 w 12192527"/>
              <a:gd name="connsiteY2144" fmla="*/ 4078953 h 6858000"/>
              <a:gd name="connsiteX2145" fmla="*/ 4278222 w 12192527"/>
              <a:gd name="connsiteY2145" fmla="*/ 4096606 h 6858000"/>
              <a:gd name="connsiteX2146" fmla="*/ 4282635 w 12192527"/>
              <a:gd name="connsiteY2146" fmla="*/ 4092193 h 6858000"/>
              <a:gd name="connsiteX2147" fmla="*/ 4247330 w 12192527"/>
              <a:gd name="connsiteY2147" fmla="*/ 4109847 h 6858000"/>
              <a:gd name="connsiteX2148" fmla="*/ 4203151 w 12192527"/>
              <a:gd name="connsiteY2148" fmla="*/ 4127666 h 6858000"/>
              <a:gd name="connsiteX2149" fmla="*/ 4204719 w 12192527"/>
              <a:gd name="connsiteY2149" fmla="*/ 4106477 h 6858000"/>
              <a:gd name="connsiteX2150" fmla="*/ 4212023 w 12192527"/>
              <a:gd name="connsiteY2150" fmla="*/ 4105434 h 6858000"/>
              <a:gd name="connsiteX2151" fmla="*/ 4335596 w 12192527"/>
              <a:gd name="connsiteY2151" fmla="*/ 4065714 h 6858000"/>
              <a:gd name="connsiteX2152" fmla="*/ 4340008 w 12192527"/>
              <a:gd name="connsiteY2152" fmla="*/ 4061300 h 6858000"/>
              <a:gd name="connsiteX2153" fmla="*/ 4344422 w 12192527"/>
              <a:gd name="connsiteY2153" fmla="*/ 4061300 h 6858000"/>
              <a:gd name="connsiteX2154" fmla="*/ 4344422 w 12192527"/>
              <a:gd name="connsiteY2154" fmla="*/ 4065714 h 6858000"/>
              <a:gd name="connsiteX2155" fmla="*/ 4348836 w 12192527"/>
              <a:gd name="connsiteY2155" fmla="*/ 4065714 h 6858000"/>
              <a:gd name="connsiteX2156" fmla="*/ 4348836 w 12192527"/>
              <a:gd name="connsiteY2156" fmla="*/ 4061300 h 6858000"/>
              <a:gd name="connsiteX2157" fmla="*/ 4388554 w 12192527"/>
              <a:gd name="connsiteY2157" fmla="*/ 4048060 h 6858000"/>
              <a:gd name="connsiteX2158" fmla="*/ 4388555 w 12192527"/>
              <a:gd name="connsiteY2158" fmla="*/ 4043648 h 6858000"/>
              <a:gd name="connsiteX2159" fmla="*/ 4397382 w 12192527"/>
              <a:gd name="connsiteY2159" fmla="*/ 4043647 h 6858000"/>
              <a:gd name="connsiteX2160" fmla="*/ 4441515 w 12192527"/>
              <a:gd name="connsiteY2160" fmla="*/ 4030408 h 6858000"/>
              <a:gd name="connsiteX2161" fmla="*/ 4445928 w 12192527"/>
              <a:gd name="connsiteY2161" fmla="*/ 4025995 h 6858000"/>
              <a:gd name="connsiteX2162" fmla="*/ 4463583 w 12192527"/>
              <a:gd name="connsiteY2162" fmla="*/ 4021581 h 6858000"/>
              <a:gd name="connsiteX2163" fmla="*/ 4467994 w 12192527"/>
              <a:gd name="connsiteY2163" fmla="*/ 4021581 h 6858000"/>
              <a:gd name="connsiteX2164" fmla="*/ 4472407 w 12192527"/>
              <a:gd name="connsiteY2164" fmla="*/ 4021581 h 6858000"/>
              <a:gd name="connsiteX2165" fmla="*/ 4476821 w 12192527"/>
              <a:gd name="connsiteY2165" fmla="*/ 4021581 h 6858000"/>
              <a:gd name="connsiteX2166" fmla="*/ 4490064 w 12192527"/>
              <a:gd name="connsiteY2166" fmla="*/ 4017166 h 6858000"/>
              <a:gd name="connsiteX2167" fmla="*/ 4485648 w 12192527"/>
              <a:gd name="connsiteY2167" fmla="*/ 4025994 h 6858000"/>
              <a:gd name="connsiteX2168" fmla="*/ 4494475 w 12192527"/>
              <a:gd name="connsiteY2168" fmla="*/ 4025995 h 6858000"/>
              <a:gd name="connsiteX2169" fmla="*/ 4494474 w 12192527"/>
              <a:gd name="connsiteY2169" fmla="*/ 4021581 h 6858000"/>
              <a:gd name="connsiteX2170" fmla="*/ 4498888 w 12192527"/>
              <a:gd name="connsiteY2170" fmla="*/ 4021581 h 6858000"/>
              <a:gd name="connsiteX2171" fmla="*/ 4503302 w 12192527"/>
              <a:gd name="connsiteY2171" fmla="*/ 4021581 h 6858000"/>
              <a:gd name="connsiteX2172" fmla="*/ 4512129 w 12192527"/>
              <a:gd name="connsiteY2172" fmla="*/ 4021581 h 6858000"/>
              <a:gd name="connsiteX2173" fmla="*/ 4547435 w 12192527"/>
              <a:gd name="connsiteY2173" fmla="*/ 4003927 h 6858000"/>
              <a:gd name="connsiteX2174" fmla="*/ 4547435 w 12192527"/>
              <a:gd name="connsiteY2174" fmla="*/ 4008341 h 6858000"/>
              <a:gd name="connsiteX2175" fmla="*/ 4560674 w 12192527"/>
              <a:gd name="connsiteY2175" fmla="*/ 4003927 h 6858000"/>
              <a:gd name="connsiteX2176" fmla="*/ 4566880 w 12192527"/>
              <a:gd name="connsiteY2176" fmla="*/ 4002824 h 6858000"/>
              <a:gd name="connsiteX2177" fmla="*/ 1693946 w 12192527"/>
              <a:gd name="connsiteY2177" fmla="*/ 3997940 h 6858000"/>
              <a:gd name="connsiteX2178" fmla="*/ 1674849 w 12192527"/>
              <a:gd name="connsiteY2178" fmla="*/ 3999195 h 6858000"/>
              <a:gd name="connsiteX2179" fmla="*/ 1659521 w 12192527"/>
              <a:gd name="connsiteY2179" fmla="*/ 4003214 h 6858000"/>
              <a:gd name="connsiteX2180" fmla="*/ 1654495 w 12192527"/>
              <a:gd name="connsiteY2180" fmla="*/ 4002461 h 6858000"/>
              <a:gd name="connsiteX2181" fmla="*/ 1651983 w 12192527"/>
              <a:gd name="connsiteY2181" fmla="*/ 3999195 h 6858000"/>
              <a:gd name="connsiteX2182" fmla="*/ 1647963 w 12192527"/>
              <a:gd name="connsiteY2182" fmla="*/ 3998191 h 6858000"/>
              <a:gd name="connsiteX2183" fmla="*/ 1647711 w 12192527"/>
              <a:gd name="connsiteY2183" fmla="*/ 4002712 h 6858000"/>
              <a:gd name="connsiteX2184" fmla="*/ 1648967 w 12192527"/>
              <a:gd name="connsiteY2184" fmla="*/ 4004721 h 6858000"/>
              <a:gd name="connsiteX2185" fmla="*/ 1644695 w 12192527"/>
              <a:gd name="connsiteY2185" fmla="*/ 4015017 h 6858000"/>
              <a:gd name="connsiteX2186" fmla="*/ 1641176 w 12192527"/>
              <a:gd name="connsiteY2186" fmla="*/ 4015521 h 6858000"/>
              <a:gd name="connsiteX2187" fmla="*/ 1636905 w 12192527"/>
              <a:gd name="connsiteY2187" fmla="*/ 4018284 h 6858000"/>
              <a:gd name="connsiteX2188" fmla="*/ 1638915 w 12192527"/>
              <a:gd name="connsiteY2188" fmla="*/ 4022302 h 6858000"/>
              <a:gd name="connsiteX2189" fmla="*/ 1638664 w 12192527"/>
              <a:gd name="connsiteY2189" fmla="*/ 4028329 h 6858000"/>
              <a:gd name="connsiteX2190" fmla="*/ 1632132 w 12192527"/>
              <a:gd name="connsiteY2190" fmla="*/ 4039631 h 6858000"/>
              <a:gd name="connsiteX2191" fmla="*/ 1626854 w 12192527"/>
              <a:gd name="connsiteY2191" fmla="*/ 4044654 h 6858000"/>
              <a:gd name="connsiteX2192" fmla="*/ 1624090 w 12192527"/>
              <a:gd name="connsiteY2192" fmla="*/ 4046160 h 6858000"/>
              <a:gd name="connsiteX2193" fmla="*/ 1625598 w 12192527"/>
              <a:gd name="connsiteY2193" fmla="*/ 4048924 h 6858000"/>
              <a:gd name="connsiteX2194" fmla="*/ 1630624 w 12192527"/>
              <a:gd name="connsiteY2194" fmla="*/ 4054449 h 6858000"/>
              <a:gd name="connsiteX2195" fmla="*/ 1630624 w 12192527"/>
              <a:gd name="connsiteY2195" fmla="*/ 4068263 h 6858000"/>
              <a:gd name="connsiteX2196" fmla="*/ 1625094 w 12192527"/>
              <a:gd name="connsiteY2196" fmla="*/ 4082578 h 6858000"/>
              <a:gd name="connsiteX2197" fmla="*/ 1630121 w 12192527"/>
              <a:gd name="connsiteY2197" fmla="*/ 4085843 h 6858000"/>
              <a:gd name="connsiteX2198" fmla="*/ 1635398 w 12192527"/>
              <a:gd name="connsiteY2198" fmla="*/ 4081574 h 6858000"/>
              <a:gd name="connsiteX2199" fmla="*/ 1642183 w 12192527"/>
              <a:gd name="connsiteY2199" fmla="*/ 4080067 h 6858000"/>
              <a:gd name="connsiteX2200" fmla="*/ 1640926 w 12192527"/>
              <a:gd name="connsiteY2200" fmla="*/ 4087853 h 6858000"/>
              <a:gd name="connsiteX2201" fmla="*/ 1637409 w 12192527"/>
              <a:gd name="connsiteY2201" fmla="*/ 4091118 h 6858000"/>
              <a:gd name="connsiteX2202" fmla="*/ 1636654 w 12192527"/>
              <a:gd name="connsiteY2202" fmla="*/ 4095639 h 6858000"/>
              <a:gd name="connsiteX2203" fmla="*/ 1640926 w 12192527"/>
              <a:gd name="connsiteY2203" fmla="*/ 4095135 h 6858000"/>
              <a:gd name="connsiteX2204" fmla="*/ 1645450 w 12192527"/>
              <a:gd name="connsiteY2204" fmla="*/ 4092122 h 6858000"/>
              <a:gd name="connsiteX2205" fmla="*/ 1651983 w 12192527"/>
              <a:gd name="connsiteY2205" fmla="*/ 4092875 h 6858000"/>
              <a:gd name="connsiteX2206" fmla="*/ 1651983 w 12192527"/>
              <a:gd name="connsiteY2206" fmla="*/ 4098401 h 6858000"/>
              <a:gd name="connsiteX2207" fmla="*/ 1627105 w 12192527"/>
              <a:gd name="connsiteY2207" fmla="*/ 4105685 h 6858000"/>
              <a:gd name="connsiteX2208" fmla="*/ 1621075 w 12192527"/>
              <a:gd name="connsiteY2208" fmla="*/ 4107945 h 6858000"/>
              <a:gd name="connsiteX2209" fmla="*/ 1610772 w 12192527"/>
              <a:gd name="connsiteY2209" fmla="*/ 4121004 h 6858000"/>
              <a:gd name="connsiteX2210" fmla="*/ 1607004 w 12192527"/>
              <a:gd name="connsiteY2210" fmla="*/ 4125525 h 6858000"/>
              <a:gd name="connsiteX2211" fmla="*/ 1602732 w 12192527"/>
              <a:gd name="connsiteY2211" fmla="*/ 4142103 h 6858000"/>
              <a:gd name="connsiteX2212" fmla="*/ 1602228 w 12192527"/>
              <a:gd name="connsiteY2212" fmla="*/ 4153906 h 6858000"/>
              <a:gd name="connsiteX2213" fmla="*/ 1597455 w 12192527"/>
              <a:gd name="connsiteY2213" fmla="*/ 4162446 h 6858000"/>
              <a:gd name="connsiteX2214" fmla="*/ 1596701 w 12192527"/>
              <a:gd name="connsiteY2214" fmla="*/ 4162446 h 6858000"/>
              <a:gd name="connsiteX2215" fmla="*/ 1591926 w 12192527"/>
              <a:gd name="connsiteY2215" fmla="*/ 4165459 h 6858000"/>
              <a:gd name="connsiteX2216" fmla="*/ 1595444 w 12192527"/>
              <a:gd name="connsiteY2216" fmla="*/ 4168221 h 6858000"/>
              <a:gd name="connsiteX2217" fmla="*/ 1605244 w 12192527"/>
              <a:gd name="connsiteY2217" fmla="*/ 4187560 h 6858000"/>
              <a:gd name="connsiteX2218" fmla="*/ 1608259 w 12192527"/>
              <a:gd name="connsiteY2218" fmla="*/ 4193589 h 6858000"/>
              <a:gd name="connsiteX2219" fmla="*/ 1612782 w 12192527"/>
              <a:gd name="connsiteY2219" fmla="*/ 4195597 h 6858000"/>
              <a:gd name="connsiteX2220" fmla="*/ 1615044 w 12192527"/>
              <a:gd name="connsiteY2220" fmla="*/ 4200369 h 6858000"/>
              <a:gd name="connsiteX2221" fmla="*/ 1613921 w 12192527"/>
              <a:gd name="connsiteY2221" fmla="*/ 4201966 h 6858000"/>
              <a:gd name="connsiteX2222" fmla="*/ 1633560 w 12192527"/>
              <a:gd name="connsiteY2222" fmla="*/ 4221497 h 6858000"/>
              <a:gd name="connsiteX2223" fmla="*/ 1633136 w 12192527"/>
              <a:gd name="connsiteY2223" fmla="*/ 4217699 h 6858000"/>
              <a:gd name="connsiteX2224" fmla="*/ 1634895 w 12192527"/>
              <a:gd name="connsiteY2224" fmla="*/ 4213429 h 6858000"/>
              <a:gd name="connsiteX2225" fmla="*/ 1639419 w 12192527"/>
              <a:gd name="connsiteY2225" fmla="*/ 4215188 h 6858000"/>
              <a:gd name="connsiteX2226" fmla="*/ 1640926 w 12192527"/>
              <a:gd name="connsiteY2226" fmla="*/ 4218453 h 6858000"/>
              <a:gd name="connsiteX2227" fmla="*/ 1648464 w 12192527"/>
              <a:gd name="connsiteY2227" fmla="*/ 4219708 h 6858000"/>
              <a:gd name="connsiteX2228" fmla="*/ 1651731 w 12192527"/>
              <a:gd name="connsiteY2228" fmla="*/ 4217448 h 6858000"/>
              <a:gd name="connsiteX2229" fmla="*/ 1653993 w 12192527"/>
              <a:gd name="connsiteY2229" fmla="*/ 4220964 h 6858000"/>
              <a:gd name="connsiteX2230" fmla="*/ 1654746 w 12192527"/>
              <a:gd name="connsiteY2230" fmla="*/ 4223978 h 6858000"/>
              <a:gd name="connsiteX2231" fmla="*/ 1657008 w 12192527"/>
              <a:gd name="connsiteY2231" fmla="*/ 4227338 h 6858000"/>
              <a:gd name="connsiteX2232" fmla="*/ 1660777 w 12192527"/>
              <a:gd name="connsiteY2232" fmla="*/ 4225986 h 6858000"/>
              <a:gd name="connsiteX2233" fmla="*/ 1669069 w 12192527"/>
              <a:gd name="connsiteY2233" fmla="*/ 4218703 h 6858000"/>
              <a:gd name="connsiteX2234" fmla="*/ 1680127 w 12192527"/>
              <a:gd name="connsiteY2234" fmla="*/ 4216192 h 6858000"/>
              <a:gd name="connsiteX2235" fmla="*/ 1686659 w 12192527"/>
              <a:gd name="connsiteY2235" fmla="*/ 4214182 h 6858000"/>
              <a:gd name="connsiteX2236" fmla="*/ 1701986 w 12192527"/>
              <a:gd name="connsiteY2236" fmla="*/ 4206900 h 6858000"/>
              <a:gd name="connsiteX2237" fmla="*/ 1704501 w 12192527"/>
              <a:gd name="connsiteY2237" fmla="*/ 4204890 h 6858000"/>
              <a:gd name="connsiteX2238" fmla="*/ 1717818 w 12192527"/>
              <a:gd name="connsiteY2238" fmla="*/ 4172491 h 6858000"/>
              <a:gd name="connsiteX2239" fmla="*/ 1718069 w 12192527"/>
              <a:gd name="connsiteY2239" fmla="*/ 4166464 h 6858000"/>
              <a:gd name="connsiteX2240" fmla="*/ 1714551 w 12192527"/>
              <a:gd name="connsiteY2240" fmla="*/ 4151897 h 6858000"/>
              <a:gd name="connsiteX2241" fmla="*/ 1712540 w 12192527"/>
              <a:gd name="connsiteY2241" fmla="*/ 4139339 h 6858000"/>
              <a:gd name="connsiteX2242" fmla="*/ 1710532 w 12192527"/>
              <a:gd name="connsiteY2242" fmla="*/ 4135321 h 6858000"/>
              <a:gd name="connsiteX2243" fmla="*/ 1695705 w 12192527"/>
              <a:gd name="connsiteY2243" fmla="*/ 4117740 h 6858000"/>
              <a:gd name="connsiteX2244" fmla="*/ 1694197 w 12192527"/>
              <a:gd name="connsiteY2244" fmla="*/ 4114977 h 6858000"/>
              <a:gd name="connsiteX2245" fmla="*/ 1704752 w 12192527"/>
              <a:gd name="connsiteY2245" fmla="*/ 4101164 h 6858000"/>
              <a:gd name="connsiteX2246" fmla="*/ 1718824 w 12192527"/>
              <a:gd name="connsiteY2246" fmla="*/ 4092875 h 6858000"/>
              <a:gd name="connsiteX2247" fmla="*/ 1733649 w 12192527"/>
              <a:gd name="connsiteY2247" fmla="*/ 4075797 h 6858000"/>
              <a:gd name="connsiteX2248" fmla="*/ 1733398 w 12192527"/>
              <a:gd name="connsiteY2248" fmla="*/ 4072030 h 6858000"/>
              <a:gd name="connsiteX2249" fmla="*/ 1734402 w 12192527"/>
              <a:gd name="connsiteY2249" fmla="*/ 4062738 h 6858000"/>
              <a:gd name="connsiteX2250" fmla="*/ 1735157 w 12192527"/>
              <a:gd name="connsiteY2250" fmla="*/ 4051686 h 6858000"/>
              <a:gd name="connsiteX2251" fmla="*/ 1731890 w 12192527"/>
              <a:gd name="connsiteY2251" fmla="*/ 4043900 h 6858000"/>
              <a:gd name="connsiteX2252" fmla="*/ 1725106 w 12192527"/>
              <a:gd name="connsiteY2252" fmla="*/ 4021296 h 6858000"/>
              <a:gd name="connsiteX2253" fmla="*/ 1714048 w 12192527"/>
              <a:gd name="connsiteY2253" fmla="*/ 4007985 h 6858000"/>
              <a:gd name="connsiteX2254" fmla="*/ 1711536 w 12192527"/>
              <a:gd name="connsiteY2254" fmla="*/ 4006227 h 6858000"/>
              <a:gd name="connsiteX2255" fmla="*/ 1698470 w 12192527"/>
              <a:gd name="connsiteY2255" fmla="*/ 4000200 h 6858000"/>
              <a:gd name="connsiteX2256" fmla="*/ 1693946 w 12192527"/>
              <a:gd name="connsiteY2256" fmla="*/ 3997940 h 6858000"/>
              <a:gd name="connsiteX2257" fmla="*/ 7349351 w 12192527"/>
              <a:gd name="connsiteY2257" fmla="*/ 3985391 h 6858000"/>
              <a:gd name="connsiteX2258" fmla="*/ 7339201 w 12192527"/>
              <a:gd name="connsiteY2258" fmla="*/ 3986946 h 6858000"/>
              <a:gd name="connsiteX2259" fmla="*/ 7330609 w 12192527"/>
              <a:gd name="connsiteY2259" fmla="*/ 3992388 h 6858000"/>
              <a:gd name="connsiteX2260" fmla="*/ 7325925 w 12192527"/>
              <a:gd name="connsiteY2260" fmla="*/ 3997830 h 6858000"/>
              <a:gd name="connsiteX2261" fmla="*/ 7325925 w 12192527"/>
              <a:gd name="connsiteY2261" fmla="*/ 4011825 h 6858000"/>
              <a:gd name="connsiteX2262" fmla="*/ 7334512 w 12192527"/>
              <a:gd name="connsiteY2262" fmla="*/ 4020376 h 6858000"/>
              <a:gd name="connsiteX2263" fmla="*/ 7339977 w 12192527"/>
              <a:gd name="connsiteY2263" fmla="*/ 4030483 h 6858000"/>
              <a:gd name="connsiteX2264" fmla="*/ 7344275 w 12192527"/>
              <a:gd name="connsiteY2264" fmla="*/ 4040979 h 6858000"/>
              <a:gd name="connsiteX2265" fmla="*/ 7350129 w 12192527"/>
              <a:gd name="connsiteY2265" fmla="*/ 4047976 h 6858000"/>
              <a:gd name="connsiteX2266" fmla="*/ 7358726 w 12192527"/>
              <a:gd name="connsiteY2266" fmla="*/ 4052252 h 6858000"/>
              <a:gd name="connsiteX2267" fmla="*/ 7366531 w 12192527"/>
              <a:gd name="connsiteY2267" fmla="*/ 4052252 h 6858000"/>
              <a:gd name="connsiteX2268" fmla="*/ 7367703 w 12192527"/>
              <a:gd name="connsiteY2268" fmla="*/ 4050697 h 6858000"/>
              <a:gd name="connsiteX2269" fmla="*/ 7378637 w 12192527"/>
              <a:gd name="connsiteY2269" fmla="*/ 4042145 h 6858000"/>
              <a:gd name="connsiteX2270" fmla="*/ 7382159 w 12192527"/>
              <a:gd name="connsiteY2270" fmla="*/ 4028928 h 6858000"/>
              <a:gd name="connsiteX2271" fmla="*/ 7376688 w 12192527"/>
              <a:gd name="connsiteY2271" fmla="*/ 4013379 h 6858000"/>
              <a:gd name="connsiteX2272" fmla="*/ 7370828 w 12192527"/>
              <a:gd name="connsiteY2272" fmla="*/ 4009881 h 6858000"/>
              <a:gd name="connsiteX2273" fmla="*/ 7363412 w 12192527"/>
              <a:gd name="connsiteY2273" fmla="*/ 4000551 h 6858000"/>
              <a:gd name="connsiteX2274" fmla="*/ 7361072 w 12192527"/>
              <a:gd name="connsiteY2274" fmla="*/ 3996276 h 6858000"/>
              <a:gd name="connsiteX2275" fmla="*/ 7349351 w 12192527"/>
              <a:gd name="connsiteY2275" fmla="*/ 3985391 h 6858000"/>
              <a:gd name="connsiteX2276" fmla="*/ 11847266 w 12192527"/>
              <a:gd name="connsiteY2276" fmla="*/ 3983392 h 6858000"/>
              <a:gd name="connsiteX2277" fmla="*/ 11827835 w 12192527"/>
              <a:gd name="connsiteY2277" fmla="*/ 3986105 h 6858000"/>
              <a:gd name="connsiteX2278" fmla="*/ 11759345 w 12192527"/>
              <a:gd name="connsiteY2278" fmla="*/ 4001306 h 6858000"/>
              <a:gd name="connsiteX2279" fmla="*/ 11740863 w 12192527"/>
              <a:gd name="connsiteY2279" fmla="*/ 4011077 h 6858000"/>
              <a:gd name="connsiteX2280" fmla="*/ 11720208 w 12192527"/>
              <a:gd name="connsiteY2280" fmla="*/ 4028450 h 6858000"/>
              <a:gd name="connsiteX2281" fmla="*/ 11707163 w 12192527"/>
              <a:gd name="connsiteY2281" fmla="*/ 4045821 h 6858000"/>
              <a:gd name="connsiteX2282" fmla="*/ 11691944 w 12192527"/>
              <a:gd name="connsiteY2282" fmla="*/ 4093593 h 6858000"/>
              <a:gd name="connsiteX2283" fmla="*/ 11681073 w 12192527"/>
              <a:gd name="connsiteY2283" fmla="*/ 4122908 h 6858000"/>
              <a:gd name="connsiteX2284" fmla="*/ 11681073 w 12192527"/>
              <a:gd name="connsiteY2284" fmla="*/ 4135937 h 6858000"/>
              <a:gd name="connsiteX2285" fmla="*/ 11694118 w 12192527"/>
              <a:gd name="connsiteY2285" fmla="*/ 4161994 h 6858000"/>
              <a:gd name="connsiteX2286" fmla="*/ 11723469 w 12192527"/>
              <a:gd name="connsiteY2286" fmla="*/ 4201080 h 6858000"/>
              <a:gd name="connsiteX2287" fmla="*/ 11731079 w 12192527"/>
              <a:gd name="connsiteY2287" fmla="*/ 4216280 h 6858000"/>
              <a:gd name="connsiteX2288" fmla="*/ 11744124 w 12192527"/>
              <a:gd name="connsiteY2288" fmla="*/ 4221709 h 6858000"/>
              <a:gd name="connsiteX2289" fmla="*/ 11769129 w 12192527"/>
              <a:gd name="connsiteY2289" fmla="*/ 4229310 h 6858000"/>
              <a:gd name="connsiteX2290" fmla="*/ 11777827 w 12192527"/>
              <a:gd name="connsiteY2290" fmla="*/ 4233652 h 6858000"/>
              <a:gd name="connsiteX2291" fmla="*/ 11812614 w 12192527"/>
              <a:gd name="connsiteY2291" fmla="*/ 4237995 h 6858000"/>
              <a:gd name="connsiteX2292" fmla="*/ 11820225 w 12192527"/>
              <a:gd name="connsiteY2292" fmla="*/ 4240166 h 6858000"/>
              <a:gd name="connsiteX2293" fmla="*/ 11897408 w 12192527"/>
              <a:gd name="connsiteY2293" fmla="*/ 4191309 h 6858000"/>
              <a:gd name="connsiteX2294" fmla="*/ 11921325 w 12192527"/>
              <a:gd name="connsiteY2294" fmla="*/ 4146794 h 6858000"/>
              <a:gd name="connsiteX2295" fmla="*/ 11928935 w 12192527"/>
              <a:gd name="connsiteY2295" fmla="*/ 4128337 h 6858000"/>
              <a:gd name="connsiteX2296" fmla="*/ 11930022 w 12192527"/>
              <a:gd name="connsiteY2296" fmla="*/ 4109879 h 6858000"/>
              <a:gd name="connsiteX2297" fmla="*/ 11926761 w 12192527"/>
              <a:gd name="connsiteY2297" fmla="*/ 4095765 h 6858000"/>
              <a:gd name="connsiteX2298" fmla="*/ 11921325 w 12192527"/>
              <a:gd name="connsiteY2298" fmla="*/ 4066450 h 6858000"/>
              <a:gd name="connsiteX2299" fmla="*/ 11920239 w 12192527"/>
              <a:gd name="connsiteY2299" fmla="*/ 4055593 h 6858000"/>
              <a:gd name="connsiteX2300" fmla="*/ 11916977 w 12192527"/>
              <a:gd name="connsiteY2300" fmla="*/ 4029535 h 6858000"/>
              <a:gd name="connsiteX2301" fmla="*/ 11862620 w 12192527"/>
              <a:gd name="connsiteY2301" fmla="*/ 3987192 h 6858000"/>
              <a:gd name="connsiteX2302" fmla="*/ 11847266 w 12192527"/>
              <a:gd name="connsiteY2302" fmla="*/ 3983392 h 6858000"/>
              <a:gd name="connsiteX2303" fmla="*/ 3112014 w 12192527"/>
              <a:gd name="connsiteY2303" fmla="*/ 3979711 h 6858000"/>
              <a:gd name="connsiteX2304" fmla="*/ 3121222 w 12192527"/>
              <a:gd name="connsiteY2304" fmla="*/ 4017705 h 6858000"/>
              <a:gd name="connsiteX2305" fmla="*/ 3132651 w 12192527"/>
              <a:gd name="connsiteY2305" fmla="*/ 4064866 h 6858000"/>
              <a:gd name="connsiteX2306" fmla="*/ 3130139 w 12192527"/>
              <a:gd name="connsiteY2306" fmla="*/ 4066458 h 6858000"/>
              <a:gd name="connsiteX2307" fmla="*/ 3103560 w 12192527"/>
              <a:gd name="connsiteY2307" fmla="*/ 4061175 h 6858000"/>
              <a:gd name="connsiteX2308" fmla="*/ 3073375 w 12192527"/>
              <a:gd name="connsiteY2308" fmla="*/ 4062576 h 6858000"/>
              <a:gd name="connsiteX2309" fmla="*/ 3017811 w 12192527"/>
              <a:gd name="connsiteY2309" fmla="*/ 4066745 h 6858000"/>
              <a:gd name="connsiteX2310" fmla="*/ 3027531 w 12192527"/>
              <a:gd name="connsiteY2310" fmla="*/ 4054843 h 6858000"/>
              <a:gd name="connsiteX2311" fmla="*/ 3084843 w 12192527"/>
              <a:gd name="connsiteY2311" fmla="*/ 4004908 h 6858000"/>
              <a:gd name="connsiteX2312" fmla="*/ 6720181 w 12192527"/>
              <a:gd name="connsiteY2312" fmla="*/ 3970564 h 6858000"/>
              <a:gd name="connsiteX2313" fmla="*/ 6723783 w 12192527"/>
              <a:gd name="connsiteY2313" fmla="*/ 3974167 h 6858000"/>
              <a:gd name="connsiteX2314" fmla="*/ 6719744 w 12192527"/>
              <a:gd name="connsiteY2314" fmla="*/ 3971003 h 6858000"/>
              <a:gd name="connsiteX2315" fmla="*/ 10459203 w 12192527"/>
              <a:gd name="connsiteY2315" fmla="*/ 3932285 h 6858000"/>
              <a:gd name="connsiteX2316" fmla="*/ 10464840 w 12192527"/>
              <a:gd name="connsiteY2316" fmla="*/ 3934850 h 6858000"/>
              <a:gd name="connsiteX2317" fmla="*/ 10458833 w 12192527"/>
              <a:gd name="connsiteY2317" fmla="*/ 3937292 h 6858000"/>
              <a:gd name="connsiteX2318" fmla="*/ 12076945 w 12192527"/>
              <a:gd name="connsiteY2318" fmla="*/ 3900916 h 6858000"/>
              <a:gd name="connsiteX2319" fmla="*/ 12061404 w 12192527"/>
              <a:gd name="connsiteY2319" fmla="*/ 3901938 h 6858000"/>
              <a:gd name="connsiteX2320" fmla="*/ 12048930 w 12192527"/>
              <a:gd name="connsiteY2320" fmla="*/ 3905208 h 6858000"/>
              <a:gd name="connsiteX2321" fmla="*/ 12044841 w 12192527"/>
              <a:gd name="connsiteY2321" fmla="*/ 3904595 h 6858000"/>
              <a:gd name="connsiteX2322" fmla="*/ 12042796 w 12192527"/>
              <a:gd name="connsiteY2322" fmla="*/ 3901938 h 6858000"/>
              <a:gd name="connsiteX2323" fmla="*/ 12039524 w 12192527"/>
              <a:gd name="connsiteY2323" fmla="*/ 3901120 h 6858000"/>
              <a:gd name="connsiteX2324" fmla="*/ 12039321 w 12192527"/>
              <a:gd name="connsiteY2324" fmla="*/ 3904799 h 6858000"/>
              <a:gd name="connsiteX2325" fmla="*/ 12040343 w 12192527"/>
              <a:gd name="connsiteY2325" fmla="*/ 3906433 h 6858000"/>
              <a:gd name="connsiteX2326" fmla="*/ 12036867 w 12192527"/>
              <a:gd name="connsiteY2326" fmla="*/ 3914813 h 6858000"/>
              <a:gd name="connsiteX2327" fmla="*/ 12034003 w 12192527"/>
              <a:gd name="connsiteY2327" fmla="*/ 3915222 h 6858000"/>
              <a:gd name="connsiteX2328" fmla="*/ 12030527 w 12192527"/>
              <a:gd name="connsiteY2328" fmla="*/ 3917471 h 6858000"/>
              <a:gd name="connsiteX2329" fmla="*/ 12032164 w 12192527"/>
              <a:gd name="connsiteY2329" fmla="*/ 3920741 h 6858000"/>
              <a:gd name="connsiteX2330" fmla="*/ 12031959 w 12192527"/>
              <a:gd name="connsiteY2330" fmla="*/ 3925645 h 6858000"/>
              <a:gd name="connsiteX2331" fmla="*/ 12026642 w 12192527"/>
              <a:gd name="connsiteY2331" fmla="*/ 3934842 h 6858000"/>
              <a:gd name="connsiteX2332" fmla="*/ 12022348 w 12192527"/>
              <a:gd name="connsiteY2332" fmla="*/ 3938930 h 6858000"/>
              <a:gd name="connsiteX2333" fmla="*/ 12020098 w 12192527"/>
              <a:gd name="connsiteY2333" fmla="*/ 3940157 h 6858000"/>
              <a:gd name="connsiteX2334" fmla="*/ 12021326 w 12192527"/>
              <a:gd name="connsiteY2334" fmla="*/ 3942404 h 6858000"/>
              <a:gd name="connsiteX2335" fmla="*/ 12025416 w 12192527"/>
              <a:gd name="connsiteY2335" fmla="*/ 3946901 h 6858000"/>
              <a:gd name="connsiteX2336" fmla="*/ 12025416 w 12192527"/>
              <a:gd name="connsiteY2336" fmla="*/ 3958141 h 6858000"/>
              <a:gd name="connsiteX2337" fmla="*/ 12020917 w 12192527"/>
              <a:gd name="connsiteY2337" fmla="*/ 3969791 h 6858000"/>
              <a:gd name="connsiteX2338" fmla="*/ 12025006 w 12192527"/>
              <a:gd name="connsiteY2338" fmla="*/ 3972448 h 6858000"/>
              <a:gd name="connsiteX2339" fmla="*/ 12029301 w 12192527"/>
              <a:gd name="connsiteY2339" fmla="*/ 3968973 h 6858000"/>
              <a:gd name="connsiteX2340" fmla="*/ 12034821 w 12192527"/>
              <a:gd name="connsiteY2340" fmla="*/ 3967748 h 6858000"/>
              <a:gd name="connsiteX2341" fmla="*/ 12033799 w 12192527"/>
              <a:gd name="connsiteY2341" fmla="*/ 3974083 h 6858000"/>
              <a:gd name="connsiteX2342" fmla="*/ 12030935 w 12192527"/>
              <a:gd name="connsiteY2342" fmla="*/ 3976740 h 6858000"/>
              <a:gd name="connsiteX2343" fmla="*/ 12030323 w 12192527"/>
              <a:gd name="connsiteY2343" fmla="*/ 3980418 h 6858000"/>
              <a:gd name="connsiteX2344" fmla="*/ 12033799 w 12192527"/>
              <a:gd name="connsiteY2344" fmla="*/ 3980011 h 6858000"/>
              <a:gd name="connsiteX2345" fmla="*/ 12037479 w 12192527"/>
              <a:gd name="connsiteY2345" fmla="*/ 3977557 h 6858000"/>
              <a:gd name="connsiteX2346" fmla="*/ 12042796 w 12192527"/>
              <a:gd name="connsiteY2346" fmla="*/ 3978171 h 6858000"/>
              <a:gd name="connsiteX2347" fmla="*/ 12042796 w 12192527"/>
              <a:gd name="connsiteY2347" fmla="*/ 3982667 h 6858000"/>
              <a:gd name="connsiteX2348" fmla="*/ 12022552 w 12192527"/>
              <a:gd name="connsiteY2348" fmla="*/ 3988594 h 6858000"/>
              <a:gd name="connsiteX2349" fmla="*/ 12017645 w 12192527"/>
              <a:gd name="connsiteY2349" fmla="*/ 3990434 h 6858000"/>
              <a:gd name="connsiteX2350" fmla="*/ 12009262 w 12192527"/>
              <a:gd name="connsiteY2350" fmla="*/ 4001061 h 6858000"/>
              <a:gd name="connsiteX2351" fmla="*/ 12006194 w 12192527"/>
              <a:gd name="connsiteY2351" fmla="*/ 4004740 h 6858000"/>
              <a:gd name="connsiteX2352" fmla="*/ 12002718 w 12192527"/>
              <a:gd name="connsiteY2352" fmla="*/ 4018229 h 6858000"/>
              <a:gd name="connsiteX2353" fmla="*/ 12002309 w 12192527"/>
              <a:gd name="connsiteY2353" fmla="*/ 4027834 h 6858000"/>
              <a:gd name="connsiteX2354" fmla="*/ 11998423 w 12192527"/>
              <a:gd name="connsiteY2354" fmla="*/ 4034783 h 6858000"/>
              <a:gd name="connsiteX2355" fmla="*/ 11997810 w 12192527"/>
              <a:gd name="connsiteY2355" fmla="*/ 4034783 h 6858000"/>
              <a:gd name="connsiteX2356" fmla="*/ 11993925 w 12192527"/>
              <a:gd name="connsiteY2356" fmla="*/ 4037236 h 6858000"/>
              <a:gd name="connsiteX2357" fmla="*/ 11996788 w 12192527"/>
              <a:gd name="connsiteY2357" fmla="*/ 4039484 h 6858000"/>
              <a:gd name="connsiteX2358" fmla="*/ 12004763 w 12192527"/>
              <a:gd name="connsiteY2358" fmla="*/ 4055221 h 6858000"/>
              <a:gd name="connsiteX2359" fmla="*/ 12007216 w 12192527"/>
              <a:gd name="connsiteY2359" fmla="*/ 4060126 h 6858000"/>
              <a:gd name="connsiteX2360" fmla="*/ 12010897 w 12192527"/>
              <a:gd name="connsiteY2360" fmla="*/ 4061762 h 6858000"/>
              <a:gd name="connsiteX2361" fmla="*/ 12012738 w 12192527"/>
              <a:gd name="connsiteY2361" fmla="*/ 4065645 h 6858000"/>
              <a:gd name="connsiteX2362" fmla="*/ 12011822 w 12192527"/>
              <a:gd name="connsiteY2362" fmla="*/ 4066943 h 6858000"/>
              <a:gd name="connsiteX2363" fmla="*/ 12027804 w 12192527"/>
              <a:gd name="connsiteY2363" fmla="*/ 4082837 h 6858000"/>
              <a:gd name="connsiteX2364" fmla="*/ 12027460 w 12192527"/>
              <a:gd name="connsiteY2364" fmla="*/ 4079747 h 6858000"/>
              <a:gd name="connsiteX2365" fmla="*/ 12028892 w 12192527"/>
              <a:gd name="connsiteY2365" fmla="*/ 4076272 h 6858000"/>
              <a:gd name="connsiteX2366" fmla="*/ 12032573 w 12192527"/>
              <a:gd name="connsiteY2366" fmla="*/ 4077702 h 6858000"/>
              <a:gd name="connsiteX2367" fmla="*/ 12033799 w 12192527"/>
              <a:gd name="connsiteY2367" fmla="*/ 4080360 h 6858000"/>
              <a:gd name="connsiteX2368" fmla="*/ 12039935 w 12192527"/>
              <a:gd name="connsiteY2368" fmla="*/ 4081381 h 6858000"/>
              <a:gd name="connsiteX2369" fmla="*/ 12042591 w 12192527"/>
              <a:gd name="connsiteY2369" fmla="*/ 4079542 h 6858000"/>
              <a:gd name="connsiteX2370" fmla="*/ 12044433 w 12192527"/>
              <a:gd name="connsiteY2370" fmla="*/ 4082403 h 6858000"/>
              <a:gd name="connsiteX2371" fmla="*/ 12045046 w 12192527"/>
              <a:gd name="connsiteY2371" fmla="*/ 4084857 h 6858000"/>
              <a:gd name="connsiteX2372" fmla="*/ 12046886 w 12192527"/>
              <a:gd name="connsiteY2372" fmla="*/ 4087590 h 6858000"/>
              <a:gd name="connsiteX2373" fmla="*/ 12049953 w 12192527"/>
              <a:gd name="connsiteY2373" fmla="*/ 4086491 h 6858000"/>
              <a:gd name="connsiteX2374" fmla="*/ 12056702 w 12192527"/>
              <a:gd name="connsiteY2374" fmla="*/ 4080565 h 6858000"/>
              <a:gd name="connsiteX2375" fmla="*/ 12065698 w 12192527"/>
              <a:gd name="connsiteY2375" fmla="*/ 4078520 h 6858000"/>
              <a:gd name="connsiteX2376" fmla="*/ 12071015 w 12192527"/>
              <a:gd name="connsiteY2376" fmla="*/ 4076886 h 6858000"/>
              <a:gd name="connsiteX2377" fmla="*/ 12083487 w 12192527"/>
              <a:gd name="connsiteY2377" fmla="*/ 4070958 h 6858000"/>
              <a:gd name="connsiteX2378" fmla="*/ 12085533 w 12192527"/>
              <a:gd name="connsiteY2378" fmla="*/ 4069324 h 6858000"/>
              <a:gd name="connsiteX2379" fmla="*/ 12096370 w 12192527"/>
              <a:gd name="connsiteY2379" fmla="*/ 4042958 h 6858000"/>
              <a:gd name="connsiteX2380" fmla="*/ 12096575 w 12192527"/>
              <a:gd name="connsiteY2380" fmla="*/ 4038054 h 6858000"/>
              <a:gd name="connsiteX2381" fmla="*/ 12093711 w 12192527"/>
              <a:gd name="connsiteY2381" fmla="*/ 4026200 h 6858000"/>
              <a:gd name="connsiteX2382" fmla="*/ 12092076 w 12192527"/>
              <a:gd name="connsiteY2382" fmla="*/ 4015980 h 6858000"/>
              <a:gd name="connsiteX2383" fmla="*/ 12090440 w 12192527"/>
              <a:gd name="connsiteY2383" fmla="*/ 4012710 h 6858000"/>
              <a:gd name="connsiteX2384" fmla="*/ 12078376 w 12192527"/>
              <a:gd name="connsiteY2384" fmla="*/ 3998404 h 6858000"/>
              <a:gd name="connsiteX2385" fmla="*/ 12077150 w 12192527"/>
              <a:gd name="connsiteY2385" fmla="*/ 3996156 h 6858000"/>
              <a:gd name="connsiteX2386" fmla="*/ 12085737 w 12192527"/>
              <a:gd name="connsiteY2386" fmla="*/ 3984915 h 6858000"/>
              <a:gd name="connsiteX2387" fmla="*/ 12097188 w 12192527"/>
              <a:gd name="connsiteY2387" fmla="*/ 3978171 h 6858000"/>
              <a:gd name="connsiteX2388" fmla="*/ 12109253 w 12192527"/>
              <a:gd name="connsiteY2388" fmla="*/ 3964273 h 6858000"/>
              <a:gd name="connsiteX2389" fmla="*/ 12109049 w 12192527"/>
              <a:gd name="connsiteY2389" fmla="*/ 3961207 h 6858000"/>
              <a:gd name="connsiteX2390" fmla="*/ 12109866 w 12192527"/>
              <a:gd name="connsiteY2390" fmla="*/ 3953645 h 6858000"/>
              <a:gd name="connsiteX2391" fmla="*/ 12110479 w 12192527"/>
              <a:gd name="connsiteY2391" fmla="*/ 3944653 h 6858000"/>
              <a:gd name="connsiteX2392" fmla="*/ 12107821 w 12192527"/>
              <a:gd name="connsiteY2392" fmla="*/ 3938317 h 6858000"/>
              <a:gd name="connsiteX2393" fmla="*/ 12102300 w 12192527"/>
              <a:gd name="connsiteY2393" fmla="*/ 3919923 h 6858000"/>
              <a:gd name="connsiteX2394" fmla="*/ 12093303 w 12192527"/>
              <a:gd name="connsiteY2394" fmla="*/ 3909091 h 6858000"/>
              <a:gd name="connsiteX2395" fmla="*/ 12091258 w 12192527"/>
              <a:gd name="connsiteY2395" fmla="*/ 3907660 h 6858000"/>
              <a:gd name="connsiteX2396" fmla="*/ 12080626 w 12192527"/>
              <a:gd name="connsiteY2396" fmla="*/ 3902755 h 6858000"/>
              <a:gd name="connsiteX2397" fmla="*/ 12076945 w 12192527"/>
              <a:gd name="connsiteY2397" fmla="*/ 3900916 h 6858000"/>
              <a:gd name="connsiteX2398" fmla="*/ 2111582 w 12192527"/>
              <a:gd name="connsiteY2398" fmla="*/ 3893581 h 6858000"/>
              <a:gd name="connsiteX2399" fmla="*/ 2099991 w 12192527"/>
              <a:gd name="connsiteY2399" fmla="*/ 3899321 h 6858000"/>
              <a:gd name="connsiteX2400" fmla="*/ 2093422 w 12192527"/>
              <a:gd name="connsiteY2400" fmla="*/ 3902794 h 6858000"/>
              <a:gd name="connsiteX2401" fmla="*/ 2086081 w 12192527"/>
              <a:gd name="connsiteY2401" fmla="*/ 3908968 h 6858000"/>
              <a:gd name="connsiteX2402" fmla="*/ 2081445 w 12192527"/>
              <a:gd name="connsiteY2402" fmla="*/ 3915142 h 6858000"/>
              <a:gd name="connsiteX2403" fmla="*/ 2076036 w 12192527"/>
              <a:gd name="connsiteY2403" fmla="*/ 3932121 h 6858000"/>
              <a:gd name="connsiteX2404" fmla="*/ 2072172 w 12192527"/>
              <a:gd name="connsiteY2404" fmla="*/ 3942540 h 6858000"/>
              <a:gd name="connsiteX2405" fmla="*/ 2072172 w 12192527"/>
              <a:gd name="connsiteY2405" fmla="*/ 3947169 h 6858000"/>
              <a:gd name="connsiteX2406" fmla="*/ 2076809 w 12192527"/>
              <a:gd name="connsiteY2406" fmla="*/ 3956430 h 6858000"/>
              <a:gd name="connsiteX2407" fmla="*/ 2087240 w 12192527"/>
              <a:gd name="connsiteY2407" fmla="*/ 3970322 h 6858000"/>
              <a:gd name="connsiteX2408" fmla="*/ 2089945 w 12192527"/>
              <a:gd name="connsiteY2408" fmla="*/ 3975725 h 6858000"/>
              <a:gd name="connsiteX2409" fmla="*/ 2094581 w 12192527"/>
              <a:gd name="connsiteY2409" fmla="*/ 3977654 h 6858000"/>
              <a:gd name="connsiteX2410" fmla="*/ 2103468 w 12192527"/>
              <a:gd name="connsiteY2410" fmla="*/ 3980355 h 6858000"/>
              <a:gd name="connsiteX2411" fmla="*/ 2106559 w 12192527"/>
              <a:gd name="connsiteY2411" fmla="*/ 3981898 h 6858000"/>
              <a:gd name="connsiteX2412" fmla="*/ 2118923 w 12192527"/>
              <a:gd name="connsiteY2412" fmla="*/ 3983442 h 6858000"/>
              <a:gd name="connsiteX2413" fmla="*/ 2121627 w 12192527"/>
              <a:gd name="connsiteY2413" fmla="*/ 3984214 h 6858000"/>
              <a:gd name="connsiteX2414" fmla="*/ 2149060 w 12192527"/>
              <a:gd name="connsiteY2414" fmla="*/ 3966850 h 6858000"/>
              <a:gd name="connsiteX2415" fmla="*/ 2157560 w 12192527"/>
              <a:gd name="connsiteY2415" fmla="*/ 3951029 h 6858000"/>
              <a:gd name="connsiteX2416" fmla="*/ 2160264 w 12192527"/>
              <a:gd name="connsiteY2416" fmla="*/ 3944469 h 6858000"/>
              <a:gd name="connsiteX2417" fmla="*/ 2160651 w 12192527"/>
              <a:gd name="connsiteY2417" fmla="*/ 3937909 h 6858000"/>
              <a:gd name="connsiteX2418" fmla="*/ 2159491 w 12192527"/>
              <a:gd name="connsiteY2418" fmla="*/ 3932892 h 6858000"/>
              <a:gd name="connsiteX2419" fmla="*/ 2157560 w 12192527"/>
              <a:gd name="connsiteY2419" fmla="*/ 3922473 h 6858000"/>
              <a:gd name="connsiteX2420" fmla="*/ 2157174 w 12192527"/>
              <a:gd name="connsiteY2420" fmla="*/ 3918615 h 6858000"/>
              <a:gd name="connsiteX2421" fmla="*/ 2156015 w 12192527"/>
              <a:gd name="connsiteY2421" fmla="*/ 3909353 h 6858000"/>
              <a:gd name="connsiteX2422" fmla="*/ 2136696 w 12192527"/>
              <a:gd name="connsiteY2422" fmla="*/ 3894305 h 6858000"/>
              <a:gd name="connsiteX2423" fmla="*/ 2124332 w 12192527"/>
              <a:gd name="connsiteY2423" fmla="*/ 3893919 h 6858000"/>
              <a:gd name="connsiteX2424" fmla="*/ 2111582 w 12192527"/>
              <a:gd name="connsiteY2424" fmla="*/ 3893581 h 6858000"/>
              <a:gd name="connsiteX2425" fmla="*/ 6590568 w 12192527"/>
              <a:gd name="connsiteY2425" fmla="*/ 3891293 h 6858000"/>
              <a:gd name="connsiteX2426" fmla="*/ 6594620 w 12192527"/>
              <a:gd name="connsiteY2426" fmla="*/ 3893544 h 6858000"/>
              <a:gd name="connsiteX2427" fmla="*/ 6596461 w 12192527"/>
              <a:gd name="connsiteY2427" fmla="*/ 3894895 h 6858000"/>
              <a:gd name="connsiteX2428" fmla="*/ 6594170 w 12192527"/>
              <a:gd name="connsiteY2428" fmla="*/ 3894895 h 6858000"/>
              <a:gd name="connsiteX2429" fmla="*/ 6590568 w 12192527"/>
              <a:gd name="connsiteY2429" fmla="*/ 3891293 h 6858000"/>
              <a:gd name="connsiteX2430" fmla="*/ 393647 w 12192527"/>
              <a:gd name="connsiteY2430" fmla="*/ 3887350 h 6858000"/>
              <a:gd name="connsiteX2431" fmla="*/ 386293 w 12192527"/>
              <a:gd name="connsiteY2431" fmla="*/ 3888377 h 6858000"/>
              <a:gd name="connsiteX2432" fmla="*/ 372714 w 12192527"/>
              <a:gd name="connsiteY2432" fmla="*/ 3888017 h 6858000"/>
              <a:gd name="connsiteX2433" fmla="*/ 360370 w 12192527"/>
              <a:gd name="connsiteY2433" fmla="*/ 3894130 h 6858000"/>
              <a:gd name="connsiteX2434" fmla="*/ 353375 w 12192527"/>
              <a:gd name="connsiteY2434" fmla="*/ 3897829 h 6858000"/>
              <a:gd name="connsiteX2435" fmla="*/ 345556 w 12192527"/>
              <a:gd name="connsiteY2435" fmla="*/ 3904405 h 6858000"/>
              <a:gd name="connsiteX2436" fmla="*/ 340619 w 12192527"/>
              <a:gd name="connsiteY2436" fmla="*/ 3910980 h 6858000"/>
              <a:gd name="connsiteX2437" fmla="*/ 334859 w 12192527"/>
              <a:gd name="connsiteY2437" fmla="*/ 3929062 h 6858000"/>
              <a:gd name="connsiteX2438" fmla="*/ 330744 w 12192527"/>
              <a:gd name="connsiteY2438" fmla="*/ 3940157 h 6858000"/>
              <a:gd name="connsiteX2439" fmla="*/ 330744 w 12192527"/>
              <a:gd name="connsiteY2439" fmla="*/ 3945088 h 6858000"/>
              <a:gd name="connsiteX2440" fmla="*/ 335682 w 12192527"/>
              <a:gd name="connsiteY2440" fmla="*/ 3954951 h 6858000"/>
              <a:gd name="connsiteX2441" fmla="*/ 346791 w 12192527"/>
              <a:gd name="connsiteY2441" fmla="*/ 3969745 h 6858000"/>
              <a:gd name="connsiteX2442" fmla="*/ 349671 w 12192527"/>
              <a:gd name="connsiteY2442" fmla="*/ 3975498 h 6858000"/>
              <a:gd name="connsiteX2443" fmla="*/ 354609 w 12192527"/>
              <a:gd name="connsiteY2443" fmla="*/ 3977554 h 6858000"/>
              <a:gd name="connsiteX2444" fmla="*/ 364073 w 12192527"/>
              <a:gd name="connsiteY2444" fmla="*/ 3980429 h 6858000"/>
              <a:gd name="connsiteX2445" fmla="*/ 367365 w 12192527"/>
              <a:gd name="connsiteY2445" fmla="*/ 3982073 h 6858000"/>
              <a:gd name="connsiteX2446" fmla="*/ 380532 w 12192527"/>
              <a:gd name="connsiteY2446" fmla="*/ 3983718 h 6858000"/>
              <a:gd name="connsiteX2447" fmla="*/ 383412 w 12192527"/>
              <a:gd name="connsiteY2447" fmla="*/ 3984539 h 6858000"/>
              <a:gd name="connsiteX2448" fmla="*/ 412627 w 12192527"/>
              <a:gd name="connsiteY2448" fmla="*/ 3966048 h 6858000"/>
              <a:gd name="connsiteX2449" fmla="*/ 421680 w 12192527"/>
              <a:gd name="connsiteY2449" fmla="*/ 3949198 h 6858000"/>
              <a:gd name="connsiteX2450" fmla="*/ 424559 w 12192527"/>
              <a:gd name="connsiteY2450" fmla="*/ 3942212 h 6858000"/>
              <a:gd name="connsiteX2451" fmla="*/ 424971 w 12192527"/>
              <a:gd name="connsiteY2451" fmla="*/ 3935225 h 6858000"/>
              <a:gd name="connsiteX2452" fmla="*/ 423736 w 12192527"/>
              <a:gd name="connsiteY2452" fmla="*/ 3929882 h 6858000"/>
              <a:gd name="connsiteX2453" fmla="*/ 421680 w 12192527"/>
              <a:gd name="connsiteY2453" fmla="*/ 3918787 h 6858000"/>
              <a:gd name="connsiteX2454" fmla="*/ 421269 w 12192527"/>
              <a:gd name="connsiteY2454" fmla="*/ 3914679 h 6858000"/>
              <a:gd name="connsiteX2455" fmla="*/ 420034 w 12192527"/>
              <a:gd name="connsiteY2455" fmla="*/ 3904815 h 6858000"/>
              <a:gd name="connsiteX2456" fmla="*/ 399460 w 12192527"/>
              <a:gd name="connsiteY2456" fmla="*/ 3888788 h 6858000"/>
              <a:gd name="connsiteX2457" fmla="*/ 393647 w 12192527"/>
              <a:gd name="connsiteY2457" fmla="*/ 3887350 h 6858000"/>
              <a:gd name="connsiteX2458" fmla="*/ 9365384 w 12192527"/>
              <a:gd name="connsiteY2458" fmla="*/ 3882273 h 6858000"/>
              <a:gd name="connsiteX2459" fmla="*/ 9387434 w 12192527"/>
              <a:gd name="connsiteY2459" fmla="*/ 3883973 h 6858000"/>
              <a:gd name="connsiteX2460" fmla="*/ 9387861 w 12192527"/>
              <a:gd name="connsiteY2460" fmla="*/ 3885732 h 6858000"/>
              <a:gd name="connsiteX2461" fmla="*/ 9381823 w 12192527"/>
              <a:gd name="connsiteY2461" fmla="*/ 3885397 h 6858000"/>
              <a:gd name="connsiteX2462" fmla="*/ 9381235 w 12192527"/>
              <a:gd name="connsiteY2462" fmla="*/ 3885423 h 6858000"/>
              <a:gd name="connsiteX2463" fmla="*/ 9222335 w 12192527"/>
              <a:gd name="connsiteY2463" fmla="*/ 3870544 h 6858000"/>
              <a:gd name="connsiteX2464" fmla="*/ 9300097 w 12192527"/>
              <a:gd name="connsiteY2464" fmla="*/ 3877238 h 6858000"/>
              <a:gd name="connsiteX2465" fmla="*/ 9351706 w 12192527"/>
              <a:gd name="connsiteY2465" fmla="*/ 3881218 h 6858000"/>
              <a:gd name="connsiteX2466" fmla="*/ 9328309 w 12192527"/>
              <a:gd name="connsiteY2466" fmla="*/ 3882304 h 6858000"/>
              <a:gd name="connsiteX2467" fmla="*/ 9268500 w 12192527"/>
              <a:gd name="connsiteY2467" fmla="*/ 3886792 h 6858000"/>
              <a:gd name="connsiteX2468" fmla="*/ 9256911 w 12192527"/>
              <a:gd name="connsiteY2468" fmla="*/ 3886418 h 6858000"/>
              <a:gd name="connsiteX2469" fmla="*/ 9249721 w 12192527"/>
              <a:gd name="connsiteY2469" fmla="*/ 3891309 h 6858000"/>
              <a:gd name="connsiteX2470" fmla="*/ 9201838 w 12192527"/>
              <a:gd name="connsiteY2470" fmla="*/ 3893452 h 6858000"/>
              <a:gd name="connsiteX2471" fmla="*/ 9022050 w 12192527"/>
              <a:gd name="connsiteY2471" fmla="*/ 3918190 h 6858000"/>
              <a:gd name="connsiteX2472" fmla="*/ 8800366 w 12192527"/>
              <a:gd name="connsiteY2472" fmla="*/ 3966660 h 6858000"/>
              <a:gd name="connsiteX2473" fmla="*/ 8781874 w 12192527"/>
              <a:gd name="connsiteY2473" fmla="*/ 3972234 h 6858000"/>
              <a:gd name="connsiteX2474" fmla="*/ 8780609 w 12192527"/>
              <a:gd name="connsiteY2474" fmla="*/ 3968263 h 6858000"/>
              <a:gd name="connsiteX2475" fmla="*/ 8777389 w 12192527"/>
              <a:gd name="connsiteY2475" fmla="*/ 3963975 h 6858000"/>
              <a:gd name="connsiteX2476" fmla="*/ 8772289 w 12192527"/>
              <a:gd name="connsiteY2476" fmla="*/ 3959687 h 6858000"/>
              <a:gd name="connsiteX2477" fmla="*/ 8767727 w 12192527"/>
              <a:gd name="connsiteY2477" fmla="*/ 3957274 h 6858000"/>
              <a:gd name="connsiteX2478" fmla="*/ 8750819 w 12192527"/>
              <a:gd name="connsiteY2478" fmla="*/ 3953522 h 6858000"/>
              <a:gd name="connsiteX2479" fmla="*/ 8742233 w 12192527"/>
              <a:gd name="connsiteY2479" fmla="*/ 3953790 h 6858000"/>
              <a:gd name="connsiteX2480" fmla="*/ 8728813 w 12192527"/>
              <a:gd name="connsiteY2480" fmla="*/ 3964244 h 6858000"/>
              <a:gd name="connsiteX2481" fmla="*/ 8728009 w 12192527"/>
              <a:gd name="connsiteY2481" fmla="*/ 3970676 h 6858000"/>
              <a:gd name="connsiteX2482" fmla="*/ 8727740 w 12192527"/>
              <a:gd name="connsiteY2482" fmla="*/ 3973356 h 6858000"/>
              <a:gd name="connsiteX2483" fmla="*/ 8726397 w 12192527"/>
              <a:gd name="connsiteY2483" fmla="*/ 3980593 h 6858000"/>
              <a:gd name="connsiteX2484" fmla="*/ 8725593 w 12192527"/>
              <a:gd name="connsiteY2484" fmla="*/ 3984077 h 6858000"/>
              <a:gd name="connsiteX2485" fmla="*/ 8725859 w 12192527"/>
              <a:gd name="connsiteY2485" fmla="*/ 3988634 h 6858000"/>
              <a:gd name="connsiteX2486" fmla="*/ 8726040 w 12192527"/>
              <a:gd name="connsiteY2486" fmla="*/ 3989068 h 6858000"/>
              <a:gd name="connsiteX2487" fmla="*/ 8585205 w 12192527"/>
              <a:gd name="connsiteY2487" fmla="*/ 4031525 h 6858000"/>
              <a:gd name="connsiteX2488" fmla="*/ 8530201 w 12192527"/>
              <a:gd name="connsiteY2488" fmla="*/ 4052193 h 6858000"/>
              <a:gd name="connsiteX2489" fmla="*/ 8532364 w 12192527"/>
              <a:gd name="connsiteY2489" fmla="*/ 4049546 h 6858000"/>
              <a:gd name="connsiteX2490" fmla="*/ 8523647 w 12192527"/>
              <a:gd name="connsiteY2490" fmla="*/ 4054656 h 6858000"/>
              <a:gd name="connsiteX2491" fmla="*/ 8480895 w 12192527"/>
              <a:gd name="connsiteY2491" fmla="*/ 4070723 h 6858000"/>
              <a:gd name="connsiteX2492" fmla="*/ 8472894 w 12192527"/>
              <a:gd name="connsiteY2492" fmla="*/ 4073317 h 6858000"/>
              <a:gd name="connsiteX2493" fmla="*/ 8409361 w 12192527"/>
              <a:gd name="connsiteY2493" fmla="*/ 4098403 h 6858000"/>
              <a:gd name="connsiteX2494" fmla="*/ 8403995 w 12192527"/>
              <a:gd name="connsiteY2494" fmla="*/ 4095664 h 6858000"/>
              <a:gd name="connsiteX2495" fmla="*/ 8366097 w 12192527"/>
              <a:gd name="connsiteY2495" fmla="*/ 4116914 h 6858000"/>
              <a:gd name="connsiteX2496" fmla="*/ 8314722 w 12192527"/>
              <a:gd name="connsiteY2496" fmla="*/ 4138058 h 6858000"/>
              <a:gd name="connsiteX2497" fmla="*/ 8299936 w 12192527"/>
              <a:gd name="connsiteY2497" fmla="*/ 4133896 h 6858000"/>
              <a:gd name="connsiteX2498" fmla="*/ 8278248 w 12192527"/>
              <a:gd name="connsiteY2498" fmla="*/ 4149889 h 6858000"/>
              <a:gd name="connsiteX2499" fmla="*/ 8257983 w 12192527"/>
              <a:gd name="connsiteY2499" fmla="*/ 4156461 h 6858000"/>
              <a:gd name="connsiteX2500" fmla="*/ 8256669 w 12192527"/>
              <a:gd name="connsiteY2500" fmla="*/ 4152408 h 6858000"/>
              <a:gd name="connsiteX2501" fmla="*/ 8159289 w 12192527"/>
              <a:gd name="connsiteY2501" fmla="*/ 4197429 h 6858000"/>
              <a:gd name="connsiteX2502" fmla="*/ 8155236 w 12192527"/>
              <a:gd name="connsiteY2502" fmla="*/ 4198744 h 6858000"/>
              <a:gd name="connsiteX2503" fmla="*/ 8145706 w 12192527"/>
              <a:gd name="connsiteY2503" fmla="*/ 4210794 h 6858000"/>
              <a:gd name="connsiteX2504" fmla="*/ 8128178 w 12192527"/>
              <a:gd name="connsiteY2504" fmla="*/ 4211999 h 6858000"/>
              <a:gd name="connsiteX2505" fmla="*/ 8036171 w 12192527"/>
              <a:gd name="connsiteY2505" fmla="*/ 4259761 h 6858000"/>
              <a:gd name="connsiteX2506" fmla="*/ 8018536 w 12192527"/>
              <a:gd name="connsiteY2506" fmla="*/ 4274438 h 6858000"/>
              <a:gd name="connsiteX2507" fmla="*/ 8015685 w 12192527"/>
              <a:gd name="connsiteY2507" fmla="*/ 4293279 h 6858000"/>
              <a:gd name="connsiteX2508" fmla="*/ 7972421 w 12192527"/>
              <a:gd name="connsiteY2508" fmla="*/ 4311792 h 6858000"/>
              <a:gd name="connsiteX2509" fmla="*/ 7942628 w 12192527"/>
              <a:gd name="connsiteY2509" fmla="*/ 4330414 h 6858000"/>
              <a:gd name="connsiteX2510" fmla="*/ 7933096 w 12192527"/>
              <a:gd name="connsiteY2510" fmla="*/ 4342464 h 6858000"/>
              <a:gd name="connsiteX2511" fmla="*/ 7862666 w 12192527"/>
              <a:gd name="connsiteY2511" fmla="*/ 4387704 h 6858000"/>
              <a:gd name="connsiteX2512" fmla="*/ 7816552 w 12192527"/>
              <a:gd name="connsiteY2512" fmla="*/ 4425057 h 6858000"/>
              <a:gd name="connsiteX2513" fmla="*/ 7735168 w 12192527"/>
              <a:gd name="connsiteY2513" fmla="*/ 4491768 h 6858000"/>
              <a:gd name="connsiteX2514" fmla="*/ 7712054 w 12192527"/>
              <a:gd name="connsiteY2514" fmla="*/ 4517180 h 6858000"/>
              <a:gd name="connsiteX2515" fmla="*/ 7679521 w 12192527"/>
              <a:gd name="connsiteY2515" fmla="*/ 4541170 h 6858000"/>
              <a:gd name="connsiteX2516" fmla="*/ 7671416 w 12192527"/>
              <a:gd name="connsiteY2516" fmla="*/ 4543799 h 6858000"/>
              <a:gd name="connsiteX2517" fmla="*/ 7631980 w 12192527"/>
              <a:gd name="connsiteY2517" fmla="*/ 4587943 h 6858000"/>
              <a:gd name="connsiteX2518" fmla="*/ 7497471 w 12192527"/>
              <a:gd name="connsiteY2518" fmla="*/ 4725635 h 6858000"/>
              <a:gd name="connsiteX2519" fmla="*/ 7462092 w 12192527"/>
              <a:gd name="connsiteY2519" fmla="*/ 4768465 h 6858000"/>
              <a:gd name="connsiteX2520" fmla="*/ 7440296 w 12192527"/>
              <a:gd name="connsiteY2520" fmla="*/ 4797931 h 6858000"/>
              <a:gd name="connsiteX2521" fmla="*/ 7389583 w 12192527"/>
              <a:gd name="connsiteY2521" fmla="*/ 4862532 h 6858000"/>
              <a:gd name="connsiteX2522" fmla="*/ 7359340 w 12192527"/>
              <a:gd name="connsiteY2522" fmla="*/ 4903252 h 6858000"/>
              <a:gd name="connsiteX2523" fmla="*/ 7316292 w 12192527"/>
              <a:gd name="connsiteY2523" fmla="*/ 4831127 h 6858000"/>
              <a:gd name="connsiteX2524" fmla="*/ 7337998 w 12192527"/>
              <a:gd name="connsiteY2524" fmla="*/ 4805354 h 6858000"/>
              <a:gd name="connsiteX2525" fmla="*/ 7367669 w 12192527"/>
              <a:gd name="connsiteY2525" fmla="*/ 4781174 h 6858000"/>
              <a:gd name="connsiteX2526" fmla="*/ 7370408 w 12192527"/>
              <a:gd name="connsiteY2526" fmla="*/ 4775806 h 6858000"/>
              <a:gd name="connsiteX2527" fmla="*/ 7374460 w 12192527"/>
              <a:gd name="connsiteY2527" fmla="*/ 4774491 h 6858000"/>
              <a:gd name="connsiteX2528" fmla="*/ 7371722 w 12192527"/>
              <a:gd name="connsiteY2528" fmla="*/ 4779859 h 6858000"/>
              <a:gd name="connsiteX2529" fmla="*/ 7385311 w 12192527"/>
              <a:gd name="connsiteY2529" fmla="*/ 4766496 h 6858000"/>
              <a:gd name="connsiteX2530" fmla="*/ 7389363 w 12192527"/>
              <a:gd name="connsiteY2530" fmla="*/ 4765181 h 6858000"/>
              <a:gd name="connsiteX2531" fmla="*/ 7388776 w 12192527"/>
              <a:gd name="connsiteY2531" fmla="*/ 4763384 h 6858000"/>
              <a:gd name="connsiteX2532" fmla="*/ 7423479 w 12192527"/>
              <a:gd name="connsiteY2532" fmla="*/ 4732279 h 6858000"/>
              <a:gd name="connsiteX2533" fmla="*/ 7446538 w 12192527"/>
              <a:gd name="connsiteY2533" fmla="*/ 4692884 h 6858000"/>
              <a:gd name="connsiteX2534" fmla="*/ 7442486 w 12192527"/>
              <a:gd name="connsiteY2534" fmla="*/ 4694199 h 6858000"/>
              <a:gd name="connsiteX2535" fmla="*/ 7439748 w 12192527"/>
              <a:gd name="connsiteY2535" fmla="*/ 4699567 h 6858000"/>
              <a:gd name="connsiteX2536" fmla="*/ 7438433 w 12192527"/>
              <a:gd name="connsiteY2536" fmla="*/ 4695513 h 6858000"/>
              <a:gd name="connsiteX2537" fmla="*/ 7430328 w 12192527"/>
              <a:gd name="connsiteY2537" fmla="*/ 4698143 h 6858000"/>
              <a:gd name="connsiteX2538" fmla="*/ 7365261 w 12192527"/>
              <a:gd name="connsiteY2538" fmla="*/ 4746122 h 6858000"/>
              <a:gd name="connsiteX2539" fmla="*/ 7395058 w 12192527"/>
              <a:gd name="connsiteY2539" fmla="*/ 4727499 h 6858000"/>
              <a:gd name="connsiteX2540" fmla="*/ 7464500 w 12192527"/>
              <a:gd name="connsiteY2540" fmla="*/ 4637787 h 6858000"/>
              <a:gd name="connsiteX2541" fmla="*/ 7460447 w 12192527"/>
              <a:gd name="connsiteY2541" fmla="*/ 4639102 h 6858000"/>
              <a:gd name="connsiteX2542" fmla="*/ 7452342 w 12192527"/>
              <a:gd name="connsiteY2542" fmla="*/ 4641731 h 6858000"/>
              <a:gd name="connsiteX2543" fmla="*/ 7457817 w 12192527"/>
              <a:gd name="connsiteY2543" fmla="*/ 4630996 h 6858000"/>
              <a:gd name="connsiteX2544" fmla="*/ 7460558 w 12192527"/>
              <a:gd name="connsiteY2544" fmla="*/ 4625628 h 6858000"/>
              <a:gd name="connsiteX2545" fmla="*/ 7464717 w 12192527"/>
              <a:gd name="connsiteY2545" fmla="*/ 4610841 h 6858000"/>
              <a:gd name="connsiteX2546" fmla="*/ 7474139 w 12192527"/>
              <a:gd name="connsiteY2546" fmla="*/ 4612264 h 6858000"/>
              <a:gd name="connsiteX2547" fmla="*/ 7506778 w 12192527"/>
              <a:gd name="connsiteY2547" fmla="*/ 4574802 h 6858000"/>
              <a:gd name="connsiteX2548" fmla="*/ 7490566 w 12192527"/>
              <a:gd name="connsiteY2548" fmla="*/ 4580060 h 6858000"/>
              <a:gd name="connsiteX2549" fmla="*/ 7493303 w 12192527"/>
              <a:gd name="connsiteY2549" fmla="*/ 4574693 h 6858000"/>
              <a:gd name="connsiteX2550" fmla="*/ 7544895 w 12192527"/>
              <a:gd name="connsiteY2550" fmla="*/ 4526605 h 6858000"/>
              <a:gd name="connsiteX2551" fmla="*/ 7542157 w 12192527"/>
              <a:gd name="connsiteY2551" fmla="*/ 4531972 h 6858000"/>
              <a:gd name="connsiteX2552" fmla="*/ 7584328 w 12192527"/>
              <a:gd name="connsiteY2552" fmla="*/ 4482461 h 6858000"/>
              <a:gd name="connsiteX2553" fmla="*/ 7589696 w 12192527"/>
              <a:gd name="connsiteY2553" fmla="*/ 4485198 h 6858000"/>
              <a:gd name="connsiteX2554" fmla="*/ 7621023 w 12192527"/>
              <a:gd name="connsiteY2554" fmla="*/ 4443682 h 6858000"/>
              <a:gd name="connsiteX2555" fmla="*/ 7608865 w 12192527"/>
              <a:gd name="connsiteY2555" fmla="*/ 4447627 h 6858000"/>
              <a:gd name="connsiteX2556" fmla="*/ 7613885 w 12192527"/>
              <a:gd name="connsiteY2556" fmla="*/ 4437787 h 6858000"/>
              <a:gd name="connsiteX2557" fmla="*/ 7618396 w 12192527"/>
              <a:gd name="connsiteY2557" fmla="*/ 4435577 h 6858000"/>
              <a:gd name="connsiteX2558" fmla="*/ 7614344 w 12192527"/>
              <a:gd name="connsiteY2558" fmla="*/ 4436892 h 6858000"/>
              <a:gd name="connsiteX2559" fmla="*/ 7613885 w 12192527"/>
              <a:gd name="connsiteY2559" fmla="*/ 4437787 h 6858000"/>
              <a:gd name="connsiteX2560" fmla="*/ 7611632 w 12192527"/>
              <a:gd name="connsiteY2560" fmla="*/ 4438892 h 6858000"/>
              <a:gd name="connsiteX2561" fmla="*/ 7608976 w 12192527"/>
              <a:gd name="connsiteY2561" fmla="*/ 4434153 h 6858000"/>
              <a:gd name="connsiteX2562" fmla="*/ 7622451 w 12192527"/>
              <a:gd name="connsiteY2562" fmla="*/ 4434263 h 6858000"/>
              <a:gd name="connsiteX2563" fmla="*/ 7629242 w 12192527"/>
              <a:gd name="connsiteY2563" fmla="*/ 4427580 h 6858000"/>
              <a:gd name="connsiteX2564" fmla="*/ 7636031 w 12192527"/>
              <a:gd name="connsiteY2564" fmla="*/ 4420899 h 6858000"/>
              <a:gd name="connsiteX2565" fmla="*/ 7634609 w 12192527"/>
              <a:gd name="connsiteY2565" fmla="*/ 4430320 h 6858000"/>
              <a:gd name="connsiteX2566" fmla="*/ 7630556 w 12192527"/>
              <a:gd name="connsiteY2566" fmla="*/ 4431634 h 6858000"/>
              <a:gd name="connsiteX2567" fmla="*/ 7631869 w 12192527"/>
              <a:gd name="connsiteY2567" fmla="*/ 4435688 h 6858000"/>
              <a:gd name="connsiteX2568" fmla="*/ 7767478 w 12192527"/>
              <a:gd name="connsiteY2568" fmla="*/ 4328994 h 6858000"/>
              <a:gd name="connsiteX2569" fmla="*/ 7858280 w 12192527"/>
              <a:gd name="connsiteY2569" fmla="*/ 4263707 h 6858000"/>
              <a:gd name="connsiteX2570" fmla="*/ 7852914 w 12192527"/>
              <a:gd name="connsiteY2570" fmla="*/ 4260969 h 6858000"/>
              <a:gd name="connsiteX2571" fmla="*/ 7854227 w 12192527"/>
              <a:gd name="connsiteY2571" fmla="*/ 4265021 h 6858000"/>
              <a:gd name="connsiteX2572" fmla="*/ 7844809 w 12192527"/>
              <a:gd name="connsiteY2572" fmla="*/ 4263599 h 6858000"/>
              <a:gd name="connsiteX2573" fmla="*/ 7851600 w 12192527"/>
              <a:gd name="connsiteY2573" fmla="*/ 4256917 h 6858000"/>
              <a:gd name="connsiteX2574" fmla="*/ 7855653 w 12192527"/>
              <a:gd name="connsiteY2574" fmla="*/ 4255602 h 6858000"/>
              <a:gd name="connsiteX2575" fmla="*/ 7853023 w 12192527"/>
              <a:gd name="connsiteY2575" fmla="*/ 4247496 h 6858000"/>
              <a:gd name="connsiteX2576" fmla="*/ 7862442 w 12192527"/>
              <a:gd name="connsiteY2576" fmla="*/ 4248920 h 6858000"/>
              <a:gd name="connsiteX2577" fmla="*/ 7865182 w 12192527"/>
              <a:gd name="connsiteY2577" fmla="*/ 4243553 h 6858000"/>
              <a:gd name="connsiteX2578" fmla="*/ 7873287 w 12192527"/>
              <a:gd name="connsiteY2578" fmla="*/ 4240924 h 6858000"/>
              <a:gd name="connsiteX2579" fmla="*/ 7877340 w 12192527"/>
              <a:gd name="connsiteY2579" fmla="*/ 4239609 h 6858000"/>
              <a:gd name="connsiteX2580" fmla="*/ 7878652 w 12192527"/>
              <a:gd name="connsiteY2580" fmla="*/ 4243661 h 6858000"/>
              <a:gd name="connsiteX2581" fmla="*/ 7930135 w 12192527"/>
              <a:gd name="connsiteY2581" fmla="*/ 4209047 h 6858000"/>
              <a:gd name="connsiteX2582" fmla="*/ 7957189 w 12192527"/>
              <a:gd name="connsiteY2582" fmla="*/ 4195792 h 6858000"/>
              <a:gd name="connsiteX2583" fmla="*/ 8037044 w 12192527"/>
              <a:gd name="connsiteY2583" fmla="*/ 4151975 h 6858000"/>
              <a:gd name="connsiteX2584" fmla="*/ 8171008 w 12192527"/>
              <a:gd name="connsiteY2584" fmla="*/ 4081649 h 6858000"/>
              <a:gd name="connsiteX2585" fmla="*/ 8303548 w 12192527"/>
              <a:gd name="connsiteY2585" fmla="*/ 4020742 h 6858000"/>
              <a:gd name="connsiteX2586" fmla="*/ 8383292 w 12192527"/>
              <a:gd name="connsiteY2586" fmla="*/ 3990400 h 6858000"/>
              <a:gd name="connsiteX2587" fmla="*/ 8596661 w 12192527"/>
              <a:gd name="connsiteY2587" fmla="*/ 3930149 h 6858000"/>
              <a:gd name="connsiteX2588" fmla="*/ 8615611 w 12192527"/>
              <a:gd name="connsiteY2588" fmla="*/ 3919523 h 6858000"/>
              <a:gd name="connsiteX2589" fmla="*/ 8611558 w 12192527"/>
              <a:gd name="connsiteY2589" fmla="*/ 3920838 h 6858000"/>
              <a:gd name="connsiteX2590" fmla="*/ 8610244 w 12192527"/>
              <a:gd name="connsiteY2590" fmla="*/ 3916785 h 6858000"/>
              <a:gd name="connsiteX2591" fmla="*/ 8618349 w 12192527"/>
              <a:gd name="connsiteY2591" fmla="*/ 3914156 h 6858000"/>
              <a:gd name="connsiteX2592" fmla="*/ 8619663 w 12192527"/>
              <a:gd name="connsiteY2592" fmla="*/ 3918208 h 6858000"/>
              <a:gd name="connsiteX2593" fmla="*/ 8623716 w 12192527"/>
              <a:gd name="connsiteY2593" fmla="*/ 3916893 h 6858000"/>
              <a:gd name="connsiteX2594" fmla="*/ 8692507 w 12192527"/>
              <a:gd name="connsiteY2594" fmla="*/ 3908021 h 6858000"/>
              <a:gd name="connsiteX2595" fmla="*/ 8708720 w 12192527"/>
              <a:gd name="connsiteY2595" fmla="*/ 3902761 h 6858000"/>
              <a:gd name="connsiteX2596" fmla="*/ 8772139 w 12192527"/>
              <a:gd name="connsiteY2596" fmla="*/ 3891150 h 6858000"/>
              <a:gd name="connsiteX2597" fmla="*/ 8811246 w 12192527"/>
              <a:gd name="connsiteY2597" fmla="*/ 3887424 h 6858000"/>
              <a:gd name="connsiteX2598" fmla="*/ 8913665 w 12192527"/>
              <a:gd name="connsiteY2598" fmla="*/ 3885559 h 6858000"/>
              <a:gd name="connsiteX2599" fmla="*/ 9016082 w 12192527"/>
              <a:gd name="connsiteY2599" fmla="*/ 3883695 h 6858000"/>
              <a:gd name="connsiteX2600" fmla="*/ 9099658 w 12192527"/>
              <a:gd name="connsiteY2600" fmla="*/ 3878982 h 6858000"/>
              <a:gd name="connsiteX2601" fmla="*/ 9222335 w 12192527"/>
              <a:gd name="connsiteY2601" fmla="*/ 3870544 h 6858000"/>
              <a:gd name="connsiteX2602" fmla="*/ 11833297 w 12192527"/>
              <a:gd name="connsiteY2602" fmla="*/ 3856630 h 6858000"/>
              <a:gd name="connsiteX2603" fmla="*/ 11823146 w 12192527"/>
              <a:gd name="connsiteY2603" fmla="*/ 3858184 h 6858000"/>
              <a:gd name="connsiteX2604" fmla="*/ 11814556 w 12192527"/>
              <a:gd name="connsiteY2604" fmla="*/ 3863627 h 6858000"/>
              <a:gd name="connsiteX2605" fmla="*/ 11809870 w 12192527"/>
              <a:gd name="connsiteY2605" fmla="*/ 3869069 h 6858000"/>
              <a:gd name="connsiteX2606" fmla="*/ 11809870 w 12192527"/>
              <a:gd name="connsiteY2606" fmla="*/ 3883063 h 6858000"/>
              <a:gd name="connsiteX2607" fmla="*/ 11818461 w 12192527"/>
              <a:gd name="connsiteY2607" fmla="*/ 3891615 h 6858000"/>
              <a:gd name="connsiteX2608" fmla="*/ 11823926 w 12192527"/>
              <a:gd name="connsiteY2608" fmla="*/ 3901722 h 6858000"/>
              <a:gd name="connsiteX2609" fmla="*/ 11828224 w 12192527"/>
              <a:gd name="connsiteY2609" fmla="*/ 3912218 h 6858000"/>
              <a:gd name="connsiteX2610" fmla="*/ 11834080 w 12192527"/>
              <a:gd name="connsiteY2610" fmla="*/ 3919214 h 6858000"/>
              <a:gd name="connsiteX2611" fmla="*/ 11842670 w 12192527"/>
              <a:gd name="connsiteY2611" fmla="*/ 3923490 h 6858000"/>
              <a:gd name="connsiteX2612" fmla="*/ 11850480 w 12192527"/>
              <a:gd name="connsiteY2612" fmla="*/ 3923490 h 6858000"/>
              <a:gd name="connsiteX2613" fmla="*/ 11851650 w 12192527"/>
              <a:gd name="connsiteY2613" fmla="*/ 3921936 h 6858000"/>
              <a:gd name="connsiteX2614" fmla="*/ 11862584 w 12192527"/>
              <a:gd name="connsiteY2614" fmla="*/ 3913383 h 6858000"/>
              <a:gd name="connsiteX2615" fmla="*/ 11866098 w 12192527"/>
              <a:gd name="connsiteY2615" fmla="*/ 3900167 h 6858000"/>
              <a:gd name="connsiteX2616" fmla="*/ 11860631 w 12192527"/>
              <a:gd name="connsiteY2616" fmla="*/ 3884618 h 6858000"/>
              <a:gd name="connsiteX2617" fmla="*/ 11854774 w 12192527"/>
              <a:gd name="connsiteY2617" fmla="*/ 3881119 h 6858000"/>
              <a:gd name="connsiteX2618" fmla="*/ 11847355 w 12192527"/>
              <a:gd name="connsiteY2618" fmla="*/ 3871790 h 6858000"/>
              <a:gd name="connsiteX2619" fmla="*/ 11845013 w 12192527"/>
              <a:gd name="connsiteY2619" fmla="*/ 3867514 h 6858000"/>
              <a:gd name="connsiteX2620" fmla="*/ 11833297 w 12192527"/>
              <a:gd name="connsiteY2620" fmla="*/ 3856630 h 6858000"/>
              <a:gd name="connsiteX2621" fmla="*/ 5160886 w 12192527"/>
              <a:gd name="connsiteY2621" fmla="*/ 3831806 h 6858000"/>
              <a:gd name="connsiteX2622" fmla="*/ 5174126 w 12192527"/>
              <a:gd name="connsiteY2622" fmla="*/ 3831806 h 6858000"/>
              <a:gd name="connsiteX2623" fmla="*/ 5178540 w 12192527"/>
              <a:gd name="connsiteY2623" fmla="*/ 3836220 h 6858000"/>
              <a:gd name="connsiteX2624" fmla="*/ 5346245 w 12192527"/>
              <a:gd name="connsiteY2624" fmla="*/ 3845047 h 6858000"/>
              <a:gd name="connsiteX2625" fmla="*/ 6944965 w 12192527"/>
              <a:gd name="connsiteY2625" fmla="*/ 4588556 h 6858000"/>
              <a:gd name="connsiteX2626" fmla="*/ 7040424 w 12192527"/>
              <a:gd name="connsiteY2626" fmla="*/ 4694390 h 6858000"/>
              <a:gd name="connsiteX2627" fmla="*/ 7035557 w 12192527"/>
              <a:gd name="connsiteY2627" fmla="*/ 4699952 h 6858000"/>
              <a:gd name="connsiteX2628" fmla="*/ 7005076 w 12192527"/>
              <a:gd name="connsiteY2628" fmla="*/ 4742821 h 6858000"/>
              <a:gd name="connsiteX2629" fmla="*/ 6950265 w 12192527"/>
              <a:gd name="connsiteY2629" fmla="*/ 4677100 h 6858000"/>
              <a:gd name="connsiteX2630" fmla="*/ 5527191 w 12192527"/>
              <a:gd name="connsiteY2630" fmla="*/ 3906834 h 6858000"/>
              <a:gd name="connsiteX2631" fmla="*/ 5505125 w 12192527"/>
              <a:gd name="connsiteY2631" fmla="*/ 3902421 h 6858000"/>
              <a:gd name="connsiteX2632" fmla="*/ 5280045 w 12192527"/>
              <a:gd name="connsiteY2632" fmla="*/ 3871527 h 6858000"/>
              <a:gd name="connsiteX2633" fmla="*/ 5297697 w 12192527"/>
              <a:gd name="connsiteY2633" fmla="*/ 3884766 h 6858000"/>
              <a:gd name="connsiteX2634" fmla="*/ 5262390 w 12192527"/>
              <a:gd name="connsiteY2634" fmla="*/ 3884766 h 6858000"/>
              <a:gd name="connsiteX2635" fmla="*/ 5288873 w 12192527"/>
              <a:gd name="connsiteY2635" fmla="*/ 3893593 h 6858000"/>
              <a:gd name="connsiteX2636" fmla="*/ 5231499 w 12192527"/>
              <a:gd name="connsiteY2636" fmla="*/ 3889180 h 6858000"/>
              <a:gd name="connsiteX2637" fmla="*/ 5213847 w 12192527"/>
              <a:gd name="connsiteY2637" fmla="*/ 3906834 h 6858000"/>
              <a:gd name="connsiteX2638" fmla="*/ 5107925 w 12192527"/>
              <a:gd name="connsiteY2638" fmla="*/ 3902421 h 6858000"/>
              <a:gd name="connsiteX2639" fmla="*/ 5094687 w 12192527"/>
              <a:gd name="connsiteY2639" fmla="*/ 3906835 h 6858000"/>
              <a:gd name="connsiteX2640" fmla="*/ 5107926 w 12192527"/>
              <a:gd name="connsiteY2640" fmla="*/ 3924487 h 6858000"/>
              <a:gd name="connsiteX2641" fmla="*/ 5222672 w 12192527"/>
              <a:gd name="connsiteY2641" fmla="*/ 3968621 h 6858000"/>
              <a:gd name="connsiteX2642" fmla="*/ 5152059 w 12192527"/>
              <a:gd name="connsiteY2642" fmla="*/ 3968621 h 6858000"/>
              <a:gd name="connsiteX2643" fmla="*/ 5160886 w 12192527"/>
              <a:gd name="connsiteY2643" fmla="*/ 3968622 h 6858000"/>
              <a:gd name="connsiteX2644" fmla="*/ 5165298 w 12192527"/>
              <a:gd name="connsiteY2644" fmla="*/ 3973033 h 6858000"/>
              <a:gd name="connsiteX2645" fmla="*/ 5160886 w 12192527"/>
              <a:gd name="connsiteY2645" fmla="*/ 3973033 h 6858000"/>
              <a:gd name="connsiteX2646" fmla="*/ 5152059 w 12192527"/>
              <a:gd name="connsiteY2646" fmla="*/ 3973033 h 6858000"/>
              <a:gd name="connsiteX2647" fmla="*/ 5205018 w 12192527"/>
              <a:gd name="connsiteY2647" fmla="*/ 3999514 h 6858000"/>
              <a:gd name="connsiteX2648" fmla="*/ 5196193 w 12192527"/>
              <a:gd name="connsiteY2648" fmla="*/ 4003927 h 6858000"/>
              <a:gd name="connsiteX2649" fmla="*/ 5280045 w 12192527"/>
              <a:gd name="connsiteY2649" fmla="*/ 4021581 h 6858000"/>
              <a:gd name="connsiteX2650" fmla="*/ 5293287 w 12192527"/>
              <a:gd name="connsiteY2650" fmla="*/ 4021581 h 6858000"/>
              <a:gd name="connsiteX2651" fmla="*/ 5288873 w 12192527"/>
              <a:gd name="connsiteY2651" fmla="*/ 4025994 h 6858000"/>
              <a:gd name="connsiteX2652" fmla="*/ 5293287 w 12192527"/>
              <a:gd name="connsiteY2652" fmla="*/ 4030408 h 6858000"/>
              <a:gd name="connsiteX2653" fmla="*/ 5297699 w 12192527"/>
              <a:gd name="connsiteY2653" fmla="*/ 4034821 h 6858000"/>
              <a:gd name="connsiteX2654" fmla="*/ 5394793 w 12192527"/>
              <a:gd name="connsiteY2654" fmla="*/ 4074541 h 6858000"/>
              <a:gd name="connsiteX2655" fmla="*/ 5438925 w 12192527"/>
              <a:gd name="connsiteY2655" fmla="*/ 4096606 h 6858000"/>
              <a:gd name="connsiteX2656" fmla="*/ 5443337 w 12192527"/>
              <a:gd name="connsiteY2656" fmla="*/ 4096606 h 6858000"/>
              <a:gd name="connsiteX2657" fmla="*/ 5447751 w 12192527"/>
              <a:gd name="connsiteY2657" fmla="*/ 4096606 h 6858000"/>
              <a:gd name="connsiteX2658" fmla="*/ 5452165 w 12192527"/>
              <a:gd name="connsiteY2658" fmla="*/ 4096606 h 6858000"/>
              <a:gd name="connsiteX2659" fmla="*/ 5447751 w 12192527"/>
              <a:gd name="connsiteY2659" fmla="*/ 4101021 h 6858000"/>
              <a:gd name="connsiteX2660" fmla="*/ 5465404 w 12192527"/>
              <a:gd name="connsiteY2660" fmla="*/ 4101021 h 6858000"/>
              <a:gd name="connsiteX2661" fmla="*/ 5443339 w 12192527"/>
              <a:gd name="connsiteY2661" fmla="*/ 4105434 h 6858000"/>
              <a:gd name="connsiteX2662" fmla="*/ 5438925 w 12192527"/>
              <a:gd name="connsiteY2662" fmla="*/ 4105435 h 6858000"/>
              <a:gd name="connsiteX2663" fmla="*/ 5434511 w 12192527"/>
              <a:gd name="connsiteY2663" fmla="*/ 4101021 h 6858000"/>
              <a:gd name="connsiteX2664" fmla="*/ 5370587 w 12192527"/>
              <a:gd name="connsiteY2664" fmla="*/ 4102883 h 6858000"/>
              <a:gd name="connsiteX2665" fmla="*/ 5345977 w 12192527"/>
              <a:gd name="connsiteY2665" fmla="*/ 4101289 h 6858000"/>
              <a:gd name="connsiteX2666" fmla="*/ 5346245 w 12192527"/>
              <a:gd name="connsiteY2666" fmla="*/ 4101021 h 6858000"/>
              <a:gd name="connsiteX2667" fmla="*/ 5341830 w 12192527"/>
              <a:gd name="connsiteY2667" fmla="*/ 4101021 h 6858000"/>
              <a:gd name="connsiteX2668" fmla="*/ 5345977 w 12192527"/>
              <a:gd name="connsiteY2668" fmla="*/ 4101289 h 6858000"/>
              <a:gd name="connsiteX2669" fmla="*/ 5341833 w 12192527"/>
              <a:gd name="connsiteY2669" fmla="*/ 4105434 h 6858000"/>
              <a:gd name="connsiteX2670" fmla="*/ 5337419 w 12192527"/>
              <a:gd name="connsiteY2670" fmla="*/ 4105227 h 6858000"/>
              <a:gd name="connsiteX2671" fmla="*/ 5337419 w 12192527"/>
              <a:gd name="connsiteY2671" fmla="*/ 4101021 h 6858000"/>
              <a:gd name="connsiteX2672" fmla="*/ 5333005 w 12192527"/>
              <a:gd name="connsiteY2672" fmla="*/ 4101021 h 6858000"/>
              <a:gd name="connsiteX2673" fmla="*/ 5315352 w 12192527"/>
              <a:gd name="connsiteY2673" fmla="*/ 4096606 h 6858000"/>
              <a:gd name="connsiteX2674" fmla="*/ 5310939 w 12192527"/>
              <a:gd name="connsiteY2674" fmla="*/ 4096608 h 6858000"/>
              <a:gd name="connsiteX2675" fmla="*/ 5315352 w 12192527"/>
              <a:gd name="connsiteY2675" fmla="*/ 4092193 h 6858000"/>
              <a:gd name="connsiteX2676" fmla="*/ 5240325 w 12192527"/>
              <a:gd name="connsiteY2676" fmla="*/ 4083367 h 6858000"/>
              <a:gd name="connsiteX2677" fmla="*/ 5196193 w 12192527"/>
              <a:gd name="connsiteY2677" fmla="*/ 4087781 h 6858000"/>
              <a:gd name="connsiteX2678" fmla="*/ 5160886 w 12192527"/>
              <a:gd name="connsiteY2678" fmla="*/ 4101021 h 6858000"/>
              <a:gd name="connsiteX2679" fmla="*/ 5081446 w 12192527"/>
              <a:gd name="connsiteY2679" fmla="*/ 4105434 h 6858000"/>
              <a:gd name="connsiteX2680" fmla="*/ 5107926 w 12192527"/>
              <a:gd name="connsiteY2680" fmla="*/ 4109847 h 6858000"/>
              <a:gd name="connsiteX2681" fmla="*/ 5116754 w 12192527"/>
              <a:gd name="connsiteY2681" fmla="*/ 4105434 h 6858000"/>
              <a:gd name="connsiteX2682" fmla="*/ 5125578 w 12192527"/>
              <a:gd name="connsiteY2682" fmla="*/ 4109847 h 6858000"/>
              <a:gd name="connsiteX2683" fmla="*/ 5129994 w 12192527"/>
              <a:gd name="connsiteY2683" fmla="*/ 4109848 h 6858000"/>
              <a:gd name="connsiteX2684" fmla="*/ 5134406 w 12192527"/>
              <a:gd name="connsiteY2684" fmla="*/ 4109847 h 6858000"/>
              <a:gd name="connsiteX2685" fmla="*/ 5129994 w 12192527"/>
              <a:gd name="connsiteY2685" fmla="*/ 4114260 h 6858000"/>
              <a:gd name="connsiteX2686" fmla="*/ 5134406 w 12192527"/>
              <a:gd name="connsiteY2686" fmla="*/ 4114260 h 6858000"/>
              <a:gd name="connsiteX2687" fmla="*/ 5134406 w 12192527"/>
              <a:gd name="connsiteY2687" fmla="*/ 4109847 h 6858000"/>
              <a:gd name="connsiteX2688" fmla="*/ 5138819 w 12192527"/>
              <a:gd name="connsiteY2688" fmla="*/ 4109847 h 6858000"/>
              <a:gd name="connsiteX2689" fmla="*/ 5143233 w 12192527"/>
              <a:gd name="connsiteY2689" fmla="*/ 4109847 h 6858000"/>
              <a:gd name="connsiteX2690" fmla="*/ 5143233 w 12192527"/>
              <a:gd name="connsiteY2690" fmla="*/ 4114260 h 6858000"/>
              <a:gd name="connsiteX2691" fmla="*/ 5147645 w 12192527"/>
              <a:gd name="connsiteY2691" fmla="*/ 4105434 h 6858000"/>
              <a:gd name="connsiteX2692" fmla="*/ 5152059 w 12192527"/>
              <a:gd name="connsiteY2692" fmla="*/ 4109847 h 6858000"/>
              <a:gd name="connsiteX2693" fmla="*/ 5165300 w 12192527"/>
              <a:gd name="connsiteY2693" fmla="*/ 4105434 h 6858000"/>
              <a:gd name="connsiteX2694" fmla="*/ 5191779 w 12192527"/>
              <a:gd name="connsiteY2694" fmla="*/ 4105435 h 6858000"/>
              <a:gd name="connsiteX2695" fmla="*/ 5196193 w 12192527"/>
              <a:gd name="connsiteY2695" fmla="*/ 4101021 h 6858000"/>
              <a:gd name="connsiteX2696" fmla="*/ 5200605 w 12192527"/>
              <a:gd name="connsiteY2696" fmla="*/ 4105434 h 6858000"/>
              <a:gd name="connsiteX2697" fmla="*/ 5200607 w 12192527"/>
              <a:gd name="connsiteY2697" fmla="*/ 4101021 h 6858000"/>
              <a:gd name="connsiteX2698" fmla="*/ 5244739 w 12192527"/>
              <a:gd name="connsiteY2698" fmla="*/ 4105434 h 6858000"/>
              <a:gd name="connsiteX2699" fmla="*/ 5249151 w 12192527"/>
              <a:gd name="connsiteY2699" fmla="*/ 4105434 h 6858000"/>
              <a:gd name="connsiteX2700" fmla="*/ 5257979 w 12192527"/>
              <a:gd name="connsiteY2700" fmla="*/ 4105434 h 6858000"/>
              <a:gd name="connsiteX2701" fmla="*/ 5257979 w 12192527"/>
              <a:gd name="connsiteY2701" fmla="*/ 4109847 h 6858000"/>
              <a:gd name="connsiteX2702" fmla="*/ 5293287 w 12192527"/>
              <a:gd name="connsiteY2702" fmla="*/ 4105434 h 6858000"/>
              <a:gd name="connsiteX2703" fmla="*/ 5293287 w 12192527"/>
              <a:gd name="connsiteY2703" fmla="*/ 4101021 h 6858000"/>
              <a:gd name="connsiteX2704" fmla="*/ 5297699 w 12192527"/>
              <a:gd name="connsiteY2704" fmla="*/ 4101021 h 6858000"/>
              <a:gd name="connsiteX2705" fmla="*/ 5302113 w 12192527"/>
              <a:gd name="connsiteY2705" fmla="*/ 4105434 h 6858000"/>
              <a:gd name="connsiteX2706" fmla="*/ 5306525 w 12192527"/>
              <a:gd name="connsiteY2706" fmla="*/ 4105434 h 6858000"/>
              <a:gd name="connsiteX2707" fmla="*/ 5310938 w 12192527"/>
              <a:gd name="connsiteY2707" fmla="*/ 4109847 h 6858000"/>
              <a:gd name="connsiteX2708" fmla="*/ 5330179 w 12192527"/>
              <a:gd name="connsiteY2708" fmla="*/ 4104882 h 6858000"/>
              <a:gd name="connsiteX2709" fmla="*/ 5337419 w 12192527"/>
              <a:gd name="connsiteY2709" fmla="*/ 4105227 h 6858000"/>
              <a:gd name="connsiteX2710" fmla="*/ 5337417 w 12192527"/>
              <a:gd name="connsiteY2710" fmla="*/ 4105434 h 6858000"/>
              <a:gd name="connsiteX2711" fmla="*/ 5341833 w 12192527"/>
              <a:gd name="connsiteY2711" fmla="*/ 4105434 h 6858000"/>
              <a:gd name="connsiteX2712" fmla="*/ 5341833 w 12192527"/>
              <a:gd name="connsiteY2712" fmla="*/ 4114260 h 6858000"/>
              <a:gd name="connsiteX2713" fmla="*/ 5359485 w 12192527"/>
              <a:gd name="connsiteY2713" fmla="*/ 4109847 h 6858000"/>
              <a:gd name="connsiteX2714" fmla="*/ 5355073 w 12192527"/>
              <a:gd name="connsiteY2714" fmla="*/ 4109847 h 6858000"/>
              <a:gd name="connsiteX2715" fmla="*/ 5355073 w 12192527"/>
              <a:gd name="connsiteY2715" fmla="*/ 4105434 h 6858000"/>
              <a:gd name="connsiteX2716" fmla="*/ 5359487 w 12192527"/>
              <a:gd name="connsiteY2716" fmla="*/ 4105434 h 6858000"/>
              <a:gd name="connsiteX2717" fmla="*/ 5363898 w 12192527"/>
              <a:gd name="connsiteY2717" fmla="*/ 4109848 h 6858000"/>
              <a:gd name="connsiteX2718" fmla="*/ 5381552 w 12192527"/>
              <a:gd name="connsiteY2718" fmla="*/ 4118673 h 6858000"/>
              <a:gd name="connsiteX2719" fmla="*/ 5412446 w 12192527"/>
              <a:gd name="connsiteY2719" fmla="*/ 4118673 h 6858000"/>
              <a:gd name="connsiteX2720" fmla="*/ 5416860 w 12192527"/>
              <a:gd name="connsiteY2720" fmla="*/ 4118673 h 6858000"/>
              <a:gd name="connsiteX2721" fmla="*/ 5425684 w 12192527"/>
              <a:gd name="connsiteY2721" fmla="*/ 4118673 h 6858000"/>
              <a:gd name="connsiteX2722" fmla="*/ 5430100 w 12192527"/>
              <a:gd name="connsiteY2722" fmla="*/ 4118673 h 6858000"/>
              <a:gd name="connsiteX2723" fmla="*/ 5456579 w 12192527"/>
              <a:gd name="connsiteY2723" fmla="*/ 4118675 h 6858000"/>
              <a:gd name="connsiteX2724" fmla="*/ 5460992 w 12192527"/>
              <a:gd name="connsiteY2724" fmla="*/ 4118673 h 6858000"/>
              <a:gd name="connsiteX2725" fmla="*/ 5465406 w 12192527"/>
              <a:gd name="connsiteY2725" fmla="*/ 4123088 h 6858000"/>
              <a:gd name="connsiteX2726" fmla="*/ 5469820 w 12192527"/>
              <a:gd name="connsiteY2726" fmla="*/ 4123088 h 6858000"/>
              <a:gd name="connsiteX2727" fmla="*/ 5478644 w 12192527"/>
              <a:gd name="connsiteY2727" fmla="*/ 4123088 h 6858000"/>
              <a:gd name="connsiteX2728" fmla="*/ 5483058 w 12192527"/>
              <a:gd name="connsiteY2728" fmla="*/ 4123088 h 6858000"/>
              <a:gd name="connsiteX2729" fmla="*/ 5509539 w 12192527"/>
              <a:gd name="connsiteY2729" fmla="*/ 4131914 h 6858000"/>
              <a:gd name="connsiteX2730" fmla="*/ 5509539 w 12192527"/>
              <a:gd name="connsiteY2730" fmla="*/ 4127500 h 6858000"/>
              <a:gd name="connsiteX2731" fmla="*/ 5513952 w 12192527"/>
              <a:gd name="connsiteY2731" fmla="*/ 4127500 h 6858000"/>
              <a:gd name="connsiteX2732" fmla="*/ 5522777 w 12192527"/>
              <a:gd name="connsiteY2732" fmla="*/ 4131914 h 6858000"/>
              <a:gd name="connsiteX2733" fmla="*/ 5619870 w 12192527"/>
              <a:gd name="connsiteY2733" fmla="*/ 4145154 h 6858000"/>
              <a:gd name="connsiteX2734" fmla="*/ 5624283 w 12192527"/>
              <a:gd name="connsiteY2734" fmla="*/ 4140741 h 6858000"/>
              <a:gd name="connsiteX2735" fmla="*/ 5633111 w 12192527"/>
              <a:gd name="connsiteY2735" fmla="*/ 4145154 h 6858000"/>
              <a:gd name="connsiteX2736" fmla="*/ 5637524 w 12192527"/>
              <a:gd name="connsiteY2736" fmla="*/ 4149567 h 6858000"/>
              <a:gd name="connsiteX2737" fmla="*/ 5637526 w 12192527"/>
              <a:gd name="connsiteY2737" fmla="*/ 4145154 h 6858000"/>
              <a:gd name="connsiteX2738" fmla="*/ 5664005 w 12192527"/>
              <a:gd name="connsiteY2738" fmla="*/ 4153981 h 6858000"/>
              <a:gd name="connsiteX2739" fmla="*/ 5668418 w 12192527"/>
              <a:gd name="connsiteY2739" fmla="*/ 4153982 h 6858000"/>
              <a:gd name="connsiteX2740" fmla="*/ 5672830 w 12192527"/>
              <a:gd name="connsiteY2740" fmla="*/ 4153981 h 6858000"/>
              <a:gd name="connsiteX2741" fmla="*/ 5677243 w 12192527"/>
              <a:gd name="connsiteY2741" fmla="*/ 4158393 h 6858000"/>
              <a:gd name="connsiteX2742" fmla="*/ 5739029 w 12192527"/>
              <a:gd name="connsiteY2742" fmla="*/ 4171633 h 6858000"/>
              <a:gd name="connsiteX2743" fmla="*/ 5739029 w 12192527"/>
              <a:gd name="connsiteY2743" fmla="*/ 4167221 h 6858000"/>
              <a:gd name="connsiteX2744" fmla="*/ 5743444 w 12192527"/>
              <a:gd name="connsiteY2744" fmla="*/ 4167221 h 6858000"/>
              <a:gd name="connsiteX2745" fmla="*/ 5752270 w 12192527"/>
              <a:gd name="connsiteY2745" fmla="*/ 4171633 h 6858000"/>
              <a:gd name="connsiteX2746" fmla="*/ 5756682 w 12192527"/>
              <a:gd name="connsiteY2746" fmla="*/ 4176047 h 6858000"/>
              <a:gd name="connsiteX2747" fmla="*/ 5752268 w 12192527"/>
              <a:gd name="connsiteY2747" fmla="*/ 4180461 h 6858000"/>
              <a:gd name="connsiteX2748" fmla="*/ 5747857 w 12192527"/>
              <a:gd name="connsiteY2748" fmla="*/ 4180461 h 6858000"/>
              <a:gd name="connsiteX2749" fmla="*/ 5743444 w 12192527"/>
              <a:gd name="connsiteY2749" fmla="*/ 4176047 h 6858000"/>
              <a:gd name="connsiteX2750" fmla="*/ 5721375 w 12192527"/>
              <a:gd name="connsiteY2750" fmla="*/ 4171633 h 6858000"/>
              <a:gd name="connsiteX2751" fmla="*/ 5734617 w 12192527"/>
              <a:gd name="connsiteY2751" fmla="*/ 4180461 h 6858000"/>
              <a:gd name="connsiteX2752" fmla="*/ 5716965 w 12192527"/>
              <a:gd name="connsiteY2752" fmla="*/ 4176047 h 6858000"/>
              <a:gd name="connsiteX2753" fmla="*/ 5716965 w 12192527"/>
              <a:gd name="connsiteY2753" fmla="*/ 4171633 h 6858000"/>
              <a:gd name="connsiteX2754" fmla="*/ 5677243 w 12192527"/>
              <a:gd name="connsiteY2754" fmla="*/ 4162808 h 6858000"/>
              <a:gd name="connsiteX2755" fmla="*/ 5672832 w 12192527"/>
              <a:gd name="connsiteY2755" fmla="*/ 4167221 h 6858000"/>
              <a:gd name="connsiteX2756" fmla="*/ 5672830 w 12192527"/>
              <a:gd name="connsiteY2756" fmla="*/ 4171633 h 6858000"/>
              <a:gd name="connsiteX2757" fmla="*/ 5677243 w 12192527"/>
              <a:gd name="connsiteY2757" fmla="*/ 4171633 h 6858000"/>
              <a:gd name="connsiteX2758" fmla="*/ 5672832 w 12192527"/>
              <a:gd name="connsiteY2758" fmla="*/ 4176047 h 6858000"/>
              <a:gd name="connsiteX2759" fmla="*/ 5699310 w 12192527"/>
              <a:gd name="connsiteY2759" fmla="*/ 4184875 h 6858000"/>
              <a:gd name="connsiteX2760" fmla="*/ 5690486 w 12192527"/>
              <a:gd name="connsiteY2760" fmla="*/ 4184875 h 6858000"/>
              <a:gd name="connsiteX2761" fmla="*/ 5716965 w 12192527"/>
              <a:gd name="connsiteY2761" fmla="*/ 4184875 h 6858000"/>
              <a:gd name="connsiteX2762" fmla="*/ 5725792 w 12192527"/>
              <a:gd name="connsiteY2762" fmla="*/ 4193700 h 6858000"/>
              <a:gd name="connsiteX2763" fmla="*/ 5725792 w 12192527"/>
              <a:gd name="connsiteY2763" fmla="*/ 4189287 h 6858000"/>
              <a:gd name="connsiteX2764" fmla="*/ 5730204 w 12192527"/>
              <a:gd name="connsiteY2764" fmla="*/ 4189287 h 6858000"/>
              <a:gd name="connsiteX2765" fmla="*/ 5734615 w 12192527"/>
              <a:gd name="connsiteY2765" fmla="*/ 4189286 h 6858000"/>
              <a:gd name="connsiteX2766" fmla="*/ 5734617 w 12192527"/>
              <a:gd name="connsiteY2766" fmla="*/ 4193700 h 6858000"/>
              <a:gd name="connsiteX2767" fmla="*/ 5752270 w 12192527"/>
              <a:gd name="connsiteY2767" fmla="*/ 4202528 h 6858000"/>
              <a:gd name="connsiteX2768" fmla="*/ 5739029 w 12192527"/>
              <a:gd name="connsiteY2768" fmla="*/ 4202528 h 6858000"/>
              <a:gd name="connsiteX2769" fmla="*/ 5761098 w 12192527"/>
              <a:gd name="connsiteY2769" fmla="*/ 4206941 h 6858000"/>
              <a:gd name="connsiteX2770" fmla="*/ 5756684 w 12192527"/>
              <a:gd name="connsiteY2770" fmla="*/ 4202528 h 6858000"/>
              <a:gd name="connsiteX2771" fmla="*/ 5761098 w 12192527"/>
              <a:gd name="connsiteY2771" fmla="*/ 4198113 h 6858000"/>
              <a:gd name="connsiteX2772" fmla="*/ 5769923 w 12192527"/>
              <a:gd name="connsiteY2772" fmla="*/ 4189287 h 6858000"/>
              <a:gd name="connsiteX2773" fmla="*/ 5778749 w 12192527"/>
              <a:gd name="connsiteY2773" fmla="*/ 4189287 h 6858000"/>
              <a:gd name="connsiteX2774" fmla="*/ 5787577 w 12192527"/>
              <a:gd name="connsiteY2774" fmla="*/ 4193699 h 6858000"/>
              <a:gd name="connsiteX2775" fmla="*/ 5787577 w 12192527"/>
              <a:gd name="connsiteY2775" fmla="*/ 4198114 h 6858000"/>
              <a:gd name="connsiteX2776" fmla="*/ 5778749 w 12192527"/>
              <a:gd name="connsiteY2776" fmla="*/ 4198114 h 6858000"/>
              <a:gd name="connsiteX2777" fmla="*/ 5787577 w 12192527"/>
              <a:gd name="connsiteY2777" fmla="*/ 4206939 h 6858000"/>
              <a:gd name="connsiteX2778" fmla="*/ 5791989 w 12192527"/>
              <a:gd name="connsiteY2778" fmla="*/ 4206939 h 6858000"/>
              <a:gd name="connsiteX2779" fmla="*/ 5800817 w 12192527"/>
              <a:gd name="connsiteY2779" fmla="*/ 4206941 h 6858000"/>
              <a:gd name="connsiteX2780" fmla="*/ 5800817 w 12192527"/>
              <a:gd name="connsiteY2780" fmla="*/ 4211354 h 6858000"/>
              <a:gd name="connsiteX2781" fmla="*/ 5800816 w 12192527"/>
              <a:gd name="connsiteY2781" fmla="*/ 4215766 h 6858000"/>
              <a:gd name="connsiteX2782" fmla="*/ 5796402 w 12192527"/>
              <a:gd name="connsiteY2782" fmla="*/ 4220181 h 6858000"/>
              <a:gd name="connsiteX2783" fmla="*/ 5809644 w 12192527"/>
              <a:gd name="connsiteY2783" fmla="*/ 4206941 h 6858000"/>
              <a:gd name="connsiteX2784" fmla="*/ 5831158 w 12192527"/>
              <a:gd name="connsiteY2784" fmla="*/ 4214664 h 6858000"/>
              <a:gd name="connsiteX2785" fmla="*/ 5839319 w 12192527"/>
              <a:gd name="connsiteY2785" fmla="*/ 4215158 h 6858000"/>
              <a:gd name="connsiteX2786" fmla="*/ 5840537 w 12192527"/>
              <a:gd name="connsiteY2786" fmla="*/ 4215767 h 6858000"/>
              <a:gd name="connsiteX2787" fmla="*/ 5844952 w 12192527"/>
              <a:gd name="connsiteY2787" fmla="*/ 4215767 h 6858000"/>
              <a:gd name="connsiteX2788" fmla="*/ 5849362 w 12192527"/>
              <a:gd name="connsiteY2788" fmla="*/ 4215767 h 6858000"/>
              <a:gd name="connsiteX2789" fmla="*/ 5839319 w 12192527"/>
              <a:gd name="connsiteY2789" fmla="*/ 4215158 h 6858000"/>
              <a:gd name="connsiteX2790" fmla="*/ 5831711 w 12192527"/>
              <a:gd name="connsiteY2790" fmla="*/ 4211354 h 6858000"/>
              <a:gd name="connsiteX2791" fmla="*/ 5840537 w 12192527"/>
              <a:gd name="connsiteY2791" fmla="*/ 4206941 h 6858000"/>
              <a:gd name="connsiteX2792" fmla="*/ 5844949 w 12192527"/>
              <a:gd name="connsiteY2792" fmla="*/ 4206941 h 6858000"/>
              <a:gd name="connsiteX2793" fmla="*/ 5822881 w 12192527"/>
              <a:gd name="connsiteY2793" fmla="*/ 4198114 h 6858000"/>
              <a:gd name="connsiteX2794" fmla="*/ 5827297 w 12192527"/>
              <a:gd name="connsiteY2794" fmla="*/ 4193700 h 6858000"/>
              <a:gd name="connsiteX2795" fmla="*/ 5840537 w 12192527"/>
              <a:gd name="connsiteY2795" fmla="*/ 4193700 h 6858000"/>
              <a:gd name="connsiteX2796" fmla="*/ 5836123 w 12192527"/>
              <a:gd name="connsiteY2796" fmla="*/ 4189287 h 6858000"/>
              <a:gd name="connsiteX2797" fmla="*/ 5840537 w 12192527"/>
              <a:gd name="connsiteY2797" fmla="*/ 4189287 h 6858000"/>
              <a:gd name="connsiteX2798" fmla="*/ 5844949 w 12192527"/>
              <a:gd name="connsiteY2798" fmla="*/ 4189287 h 6858000"/>
              <a:gd name="connsiteX2799" fmla="*/ 5849362 w 12192527"/>
              <a:gd name="connsiteY2799" fmla="*/ 4193700 h 6858000"/>
              <a:gd name="connsiteX2800" fmla="*/ 5880256 w 12192527"/>
              <a:gd name="connsiteY2800" fmla="*/ 4206941 h 6858000"/>
              <a:gd name="connsiteX2801" fmla="*/ 5875843 w 12192527"/>
              <a:gd name="connsiteY2801" fmla="*/ 4215767 h 6858000"/>
              <a:gd name="connsiteX2802" fmla="*/ 5858190 w 12192527"/>
              <a:gd name="connsiteY2802" fmla="*/ 4211354 h 6858000"/>
              <a:gd name="connsiteX2803" fmla="*/ 5862602 w 12192527"/>
              <a:gd name="connsiteY2803" fmla="*/ 4215767 h 6858000"/>
              <a:gd name="connsiteX2804" fmla="*/ 5871431 w 12192527"/>
              <a:gd name="connsiteY2804" fmla="*/ 4220180 h 6858000"/>
              <a:gd name="connsiteX2805" fmla="*/ 5858190 w 12192527"/>
              <a:gd name="connsiteY2805" fmla="*/ 4220181 h 6858000"/>
              <a:gd name="connsiteX2806" fmla="*/ 5853776 w 12192527"/>
              <a:gd name="connsiteY2806" fmla="*/ 4220181 h 6858000"/>
              <a:gd name="connsiteX2807" fmla="*/ 5884669 w 12192527"/>
              <a:gd name="connsiteY2807" fmla="*/ 4229006 h 6858000"/>
              <a:gd name="connsiteX2808" fmla="*/ 5889082 w 12192527"/>
              <a:gd name="connsiteY2808" fmla="*/ 4229008 h 6858000"/>
              <a:gd name="connsiteX2809" fmla="*/ 5893496 w 12192527"/>
              <a:gd name="connsiteY2809" fmla="*/ 4233421 h 6858000"/>
              <a:gd name="connsiteX2810" fmla="*/ 5924391 w 12192527"/>
              <a:gd name="connsiteY2810" fmla="*/ 4246660 h 6858000"/>
              <a:gd name="connsiteX2811" fmla="*/ 5919977 w 12192527"/>
              <a:gd name="connsiteY2811" fmla="*/ 4242248 h 6858000"/>
              <a:gd name="connsiteX2812" fmla="*/ 5924391 w 12192527"/>
              <a:gd name="connsiteY2812" fmla="*/ 4242248 h 6858000"/>
              <a:gd name="connsiteX2813" fmla="*/ 5933216 w 12192527"/>
              <a:gd name="connsiteY2813" fmla="*/ 4242247 h 6858000"/>
              <a:gd name="connsiteX2814" fmla="*/ 5933216 w 12192527"/>
              <a:gd name="connsiteY2814" fmla="*/ 4246661 h 6858000"/>
              <a:gd name="connsiteX2815" fmla="*/ 5964110 w 12192527"/>
              <a:gd name="connsiteY2815" fmla="*/ 4264315 h 6858000"/>
              <a:gd name="connsiteX2816" fmla="*/ 5981763 w 12192527"/>
              <a:gd name="connsiteY2816" fmla="*/ 4268727 h 6858000"/>
              <a:gd name="connsiteX2817" fmla="*/ 6003830 w 12192527"/>
              <a:gd name="connsiteY2817" fmla="*/ 4277554 h 6858000"/>
              <a:gd name="connsiteX2818" fmla="*/ 6008242 w 12192527"/>
              <a:gd name="connsiteY2818" fmla="*/ 4277554 h 6858000"/>
              <a:gd name="connsiteX2819" fmla="*/ 6012655 w 12192527"/>
              <a:gd name="connsiteY2819" fmla="*/ 4281968 h 6858000"/>
              <a:gd name="connsiteX2820" fmla="*/ 6061201 w 12192527"/>
              <a:gd name="connsiteY2820" fmla="*/ 4304034 h 6858000"/>
              <a:gd name="connsiteX2821" fmla="*/ 6087682 w 12192527"/>
              <a:gd name="connsiteY2821" fmla="*/ 4317273 h 6858000"/>
              <a:gd name="connsiteX2822" fmla="*/ 6096507 w 12192527"/>
              <a:gd name="connsiteY2822" fmla="*/ 4317273 h 6858000"/>
              <a:gd name="connsiteX2823" fmla="*/ 6092096 w 12192527"/>
              <a:gd name="connsiteY2823" fmla="*/ 4312860 h 6858000"/>
              <a:gd name="connsiteX2824" fmla="*/ 6087682 w 12192527"/>
              <a:gd name="connsiteY2824" fmla="*/ 4308447 h 6858000"/>
              <a:gd name="connsiteX2825" fmla="*/ 6096508 w 12192527"/>
              <a:gd name="connsiteY2825" fmla="*/ 4312860 h 6858000"/>
              <a:gd name="connsiteX2826" fmla="*/ 6100922 w 12192527"/>
              <a:gd name="connsiteY2826" fmla="*/ 4317273 h 6858000"/>
              <a:gd name="connsiteX2827" fmla="*/ 6102025 w 12192527"/>
              <a:gd name="connsiteY2827" fmla="*/ 4311757 h 6858000"/>
              <a:gd name="connsiteX2828" fmla="*/ 6096508 w 12192527"/>
              <a:gd name="connsiteY2828" fmla="*/ 4312860 h 6858000"/>
              <a:gd name="connsiteX2829" fmla="*/ 6109747 w 12192527"/>
              <a:gd name="connsiteY2829" fmla="*/ 4312860 h 6858000"/>
              <a:gd name="connsiteX2830" fmla="*/ 6114161 w 12192527"/>
              <a:gd name="connsiteY2830" fmla="*/ 4317273 h 6858000"/>
              <a:gd name="connsiteX2831" fmla="*/ 6122988 w 12192527"/>
              <a:gd name="connsiteY2831" fmla="*/ 4317273 h 6858000"/>
              <a:gd name="connsiteX2832" fmla="*/ 6122988 w 12192527"/>
              <a:gd name="connsiteY2832" fmla="*/ 4321687 h 6858000"/>
              <a:gd name="connsiteX2833" fmla="*/ 6118576 w 12192527"/>
              <a:gd name="connsiteY2833" fmla="*/ 4321688 h 6858000"/>
              <a:gd name="connsiteX2834" fmla="*/ 6127402 w 12192527"/>
              <a:gd name="connsiteY2834" fmla="*/ 4326100 h 6858000"/>
              <a:gd name="connsiteX2835" fmla="*/ 6127402 w 12192527"/>
              <a:gd name="connsiteY2835" fmla="*/ 4321688 h 6858000"/>
              <a:gd name="connsiteX2836" fmla="*/ 6131814 w 12192527"/>
              <a:gd name="connsiteY2836" fmla="*/ 4321688 h 6858000"/>
              <a:gd name="connsiteX2837" fmla="*/ 6136227 w 12192527"/>
              <a:gd name="connsiteY2837" fmla="*/ 4326101 h 6858000"/>
              <a:gd name="connsiteX2838" fmla="*/ 6193601 w 12192527"/>
              <a:gd name="connsiteY2838" fmla="*/ 4361409 h 6858000"/>
              <a:gd name="connsiteX2839" fmla="*/ 6211252 w 12192527"/>
              <a:gd name="connsiteY2839" fmla="*/ 4356994 h 6858000"/>
              <a:gd name="connsiteX2840" fmla="*/ 6198015 w 12192527"/>
              <a:gd name="connsiteY2840" fmla="*/ 4356994 h 6858000"/>
              <a:gd name="connsiteX2841" fmla="*/ 6250975 w 12192527"/>
              <a:gd name="connsiteY2841" fmla="*/ 4383473 h 6858000"/>
              <a:gd name="connsiteX2842" fmla="*/ 6250973 w 12192527"/>
              <a:gd name="connsiteY2842" fmla="*/ 4387888 h 6858000"/>
              <a:gd name="connsiteX2843" fmla="*/ 6330414 w 12192527"/>
              <a:gd name="connsiteY2843" fmla="*/ 4427608 h 6858000"/>
              <a:gd name="connsiteX2844" fmla="*/ 6427506 w 12192527"/>
              <a:gd name="connsiteY2844" fmla="*/ 4480568 h 6858000"/>
              <a:gd name="connsiteX2845" fmla="*/ 6427506 w 12192527"/>
              <a:gd name="connsiteY2845" fmla="*/ 4471742 h 6858000"/>
              <a:gd name="connsiteX2846" fmla="*/ 6489292 w 12192527"/>
              <a:gd name="connsiteY2846" fmla="*/ 4502635 h 6858000"/>
              <a:gd name="connsiteX2847" fmla="*/ 6498118 w 12192527"/>
              <a:gd name="connsiteY2847" fmla="*/ 4511461 h 6858000"/>
              <a:gd name="connsiteX2848" fmla="*/ 6498118 w 12192527"/>
              <a:gd name="connsiteY2848" fmla="*/ 4515875 h 6858000"/>
              <a:gd name="connsiteX2849" fmla="*/ 6506946 w 12192527"/>
              <a:gd name="connsiteY2849" fmla="*/ 4515875 h 6858000"/>
              <a:gd name="connsiteX2850" fmla="*/ 6515772 w 12192527"/>
              <a:gd name="connsiteY2850" fmla="*/ 4524701 h 6858000"/>
              <a:gd name="connsiteX2851" fmla="*/ 6515772 w 12192527"/>
              <a:gd name="connsiteY2851" fmla="*/ 4520288 h 6858000"/>
              <a:gd name="connsiteX2852" fmla="*/ 6568730 w 12192527"/>
              <a:gd name="connsiteY2852" fmla="*/ 4555594 h 6858000"/>
              <a:gd name="connsiteX2853" fmla="*/ 6599623 w 12192527"/>
              <a:gd name="connsiteY2853" fmla="*/ 4568835 h 6858000"/>
              <a:gd name="connsiteX2854" fmla="*/ 6599623 w 12192527"/>
              <a:gd name="connsiteY2854" fmla="*/ 4577661 h 6858000"/>
              <a:gd name="connsiteX2855" fmla="*/ 6608452 w 12192527"/>
              <a:gd name="connsiteY2855" fmla="*/ 4577661 h 6858000"/>
              <a:gd name="connsiteX2856" fmla="*/ 6621687 w 12192527"/>
              <a:gd name="connsiteY2856" fmla="*/ 4586488 h 6858000"/>
              <a:gd name="connsiteX2857" fmla="*/ 6626104 w 12192527"/>
              <a:gd name="connsiteY2857" fmla="*/ 4590901 h 6858000"/>
              <a:gd name="connsiteX2858" fmla="*/ 6630515 w 12192527"/>
              <a:gd name="connsiteY2858" fmla="*/ 4590901 h 6858000"/>
              <a:gd name="connsiteX2859" fmla="*/ 6634929 w 12192527"/>
              <a:gd name="connsiteY2859" fmla="*/ 4595315 h 6858000"/>
              <a:gd name="connsiteX2860" fmla="*/ 6630515 w 12192527"/>
              <a:gd name="connsiteY2860" fmla="*/ 4595314 h 6858000"/>
              <a:gd name="connsiteX2861" fmla="*/ 6630515 w 12192527"/>
              <a:gd name="connsiteY2861" fmla="*/ 4599728 h 6858000"/>
              <a:gd name="connsiteX2862" fmla="*/ 6648171 w 12192527"/>
              <a:gd name="connsiteY2862" fmla="*/ 4608554 h 6858000"/>
              <a:gd name="connsiteX2863" fmla="*/ 6639344 w 12192527"/>
              <a:gd name="connsiteY2863" fmla="*/ 4608555 h 6858000"/>
              <a:gd name="connsiteX2864" fmla="*/ 6626104 w 12192527"/>
              <a:gd name="connsiteY2864" fmla="*/ 4599728 h 6858000"/>
              <a:gd name="connsiteX2865" fmla="*/ 6621687 w 12192527"/>
              <a:gd name="connsiteY2865" fmla="*/ 4595315 h 6858000"/>
              <a:gd name="connsiteX2866" fmla="*/ 6617276 w 12192527"/>
              <a:gd name="connsiteY2866" fmla="*/ 4595315 h 6858000"/>
              <a:gd name="connsiteX2867" fmla="*/ 6617276 w 12192527"/>
              <a:gd name="connsiteY2867" fmla="*/ 4590901 h 6858000"/>
              <a:gd name="connsiteX2868" fmla="*/ 6612864 w 12192527"/>
              <a:gd name="connsiteY2868" fmla="*/ 4590901 h 6858000"/>
              <a:gd name="connsiteX2869" fmla="*/ 6537837 w 12192527"/>
              <a:gd name="connsiteY2869" fmla="*/ 4542355 h 6858000"/>
              <a:gd name="connsiteX2870" fmla="*/ 6458401 w 12192527"/>
              <a:gd name="connsiteY2870" fmla="*/ 4498221 h 6858000"/>
              <a:gd name="connsiteX2871" fmla="*/ 6458401 w 12192527"/>
              <a:gd name="connsiteY2871" fmla="*/ 4502634 h 6858000"/>
              <a:gd name="connsiteX2872" fmla="*/ 6462813 w 12192527"/>
              <a:gd name="connsiteY2872" fmla="*/ 4507048 h 6858000"/>
              <a:gd name="connsiteX2873" fmla="*/ 6458400 w 12192527"/>
              <a:gd name="connsiteY2873" fmla="*/ 4507048 h 6858000"/>
              <a:gd name="connsiteX2874" fmla="*/ 6431920 w 12192527"/>
              <a:gd name="connsiteY2874" fmla="*/ 4493806 h 6858000"/>
              <a:gd name="connsiteX2875" fmla="*/ 6427506 w 12192527"/>
              <a:gd name="connsiteY2875" fmla="*/ 4493808 h 6858000"/>
              <a:gd name="connsiteX2876" fmla="*/ 6423094 w 12192527"/>
              <a:gd name="connsiteY2876" fmla="*/ 4489394 h 6858000"/>
              <a:gd name="connsiteX2877" fmla="*/ 6418681 w 12192527"/>
              <a:gd name="connsiteY2877" fmla="*/ 4489395 h 6858000"/>
              <a:gd name="connsiteX2878" fmla="*/ 6423094 w 12192527"/>
              <a:gd name="connsiteY2878" fmla="*/ 4498221 h 6858000"/>
              <a:gd name="connsiteX2879" fmla="*/ 6414266 w 12192527"/>
              <a:gd name="connsiteY2879" fmla="*/ 4498221 h 6858000"/>
              <a:gd name="connsiteX2880" fmla="*/ 6423093 w 12192527"/>
              <a:gd name="connsiteY2880" fmla="*/ 4502635 h 6858000"/>
              <a:gd name="connsiteX2881" fmla="*/ 6383374 w 12192527"/>
              <a:gd name="connsiteY2881" fmla="*/ 4484982 h 6858000"/>
              <a:gd name="connsiteX2882" fmla="*/ 6378960 w 12192527"/>
              <a:gd name="connsiteY2882" fmla="*/ 4484982 h 6858000"/>
              <a:gd name="connsiteX2883" fmla="*/ 6374547 w 12192527"/>
              <a:gd name="connsiteY2883" fmla="*/ 4480568 h 6858000"/>
              <a:gd name="connsiteX2884" fmla="*/ 6356894 w 12192527"/>
              <a:gd name="connsiteY2884" fmla="*/ 4471742 h 6858000"/>
              <a:gd name="connsiteX2885" fmla="*/ 6348067 w 12192527"/>
              <a:gd name="connsiteY2885" fmla="*/ 4471742 h 6858000"/>
              <a:gd name="connsiteX2886" fmla="*/ 6334827 w 12192527"/>
              <a:gd name="connsiteY2886" fmla="*/ 4462915 h 6858000"/>
              <a:gd name="connsiteX2887" fmla="*/ 6343654 w 12192527"/>
              <a:gd name="connsiteY2887" fmla="*/ 4471742 h 6858000"/>
              <a:gd name="connsiteX2888" fmla="*/ 6493707 w 12192527"/>
              <a:gd name="connsiteY2888" fmla="*/ 4582076 h 6858000"/>
              <a:gd name="connsiteX2889" fmla="*/ 6498118 w 12192527"/>
              <a:gd name="connsiteY2889" fmla="*/ 4586488 h 6858000"/>
              <a:gd name="connsiteX2890" fmla="*/ 6515772 w 12192527"/>
              <a:gd name="connsiteY2890" fmla="*/ 4599728 h 6858000"/>
              <a:gd name="connsiteX2891" fmla="*/ 6656997 w 12192527"/>
              <a:gd name="connsiteY2891" fmla="*/ 4736542 h 6858000"/>
              <a:gd name="connsiteX2892" fmla="*/ 6634929 w 12192527"/>
              <a:gd name="connsiteY2892" fmla="*/ 4718888 h 6858000"/>
              <a:gd name="connsiteX2893" fmla="*/ 6634929 w 12192527"/>
              <a:gd name="connsiteY2893" fmla="*/ 4723301 h 6858000"/>
              <a:gd name="connsiteX2894" fmla="*/ 6639345 w 12192527"/>
              <a:gd name="connsiteY2894" fmla="*/ 4732128 h 6858000"/>
              <a:gd name="connsiteX2895" fmla="*/ 6630515 w 12192527"/>
              <a:gd name="connsiteY2895" fmla="*/ 4727716 h 6858000"/>
              <a:gd name="connsiteX2896" fmla="*/ 6626104 w 12192527"/>
              <a:gd name="connsiteY2896" fmla="*/ 4723302 h 6858000"/>
              <a:gd name="connsiteX2897" fmla="*/ 6630515 w 12192527"/>
              <a:gd name="connsiteY2897" fmla="*/ 4736542 h 6858000"/>
              <a:gd name="connsiteX2898" fmla="*/ 6634929 w 12192527"/>
              <a:gd name="connsiteY2898" fmla="*/ 4736540 h 6858000"/>
              <a:gd name="connsiteX2899" fmla="*/ 6639345 w 12192527"/>
              <a:gd name="connsiteY2899" fmla="*/ 4736542 h 6858000"/>
              <a:gd name="connsiteX2900" fmla="*/ 6639345 w 12192527"/>
              <a:gd name="connsiteY2900" fmla="*/ 4740955 h 6858000"/>
              <a:gd name="connsiteX2901" fmla="*/ 6657549 w 12192527"/>
              <a:gd name="connsiteY2901" fmla="*/ 4756401 h 6858000"/>
              <a:gd name="connsiteX2902" fmla="*/ 6665782 w 12192527"/>
              <a:gd name="connsiteY2902" fmla="*/ 4771768 h 6858000"/>
              <a:gd name="connsiteX2903" fmla="*/ 6653963 w 12192527"/>
              <a:gd name="connsiteY2903" fmla="*/ 4759574 h 6858000"/>
              <a:gd name="connsiteX2904" fmla="*/ 6639345 w 12192527"/>
              <a:gd name="connsiteY2904" fmla="*/ 4745369 h 6858000"/>
              <a:gd name="connsiteX2905" fmla="*/ 6648171 w 12192527"/>
              <a:gd name="connsiteY2905" fmla="*/ 4754195 h 6858000"/>
              <a:gd name="connsiteX2906" fmla="*/ 6652582 w 12192527"/>
              <a:gd name="connsiteY2906" fmla="*/ 4758609 h 6858000"/>
              <a:gd name="connsiteX2907" fmla="*/ 6656997 w 12192527"/>
              <a:gd name="connsiteY2907" fmla="*/ 4763021 h 6858000"/>
              <a:gd name="connsiteX2908" fmla="*/ 6661411 w 12192527"/>
              <a:gd name="connsiteY2908" fmla="*/ 4767434 h 6858000"/>
              <a:gd name="connsiteX2909" fmla="*/ 6661410 w 12192527"/>
              <a:gd name="connsiteY2909" fmla="*/ 4771849 h 6858000"/>
              <a:gd name="connsiteX2910" fmla="*/ 6656997 w 12192527"/>
              <a:gd name="connsiteY2910" fmla="*/ 4771849 h 6858000"/>
              <a:gd name="connsiteX2911" fmla="*/ 6634929 w 12192527"/>
              <a:gd name="connsiteY2911" fmla="*/ 4749782 h 6858000"/>
              <a:gd name="connsiteX2912" fmla="*/ 6630515 w 12192527"/>
              <a:gd name="connsiteY2912" fmla="*/ 4749782 h 6858000"/>
              <a:gd name="connsiteX2913" fmla="*/ 6621687 w 12192527"/>
              <a:gd name="connsiteY2913" fmla="*/ 4740956 h 6858000"/>
              <a:gd name="connsiteX2914" fmla="*/ 6612864 w 12192527"/>
              <a:gd name="connsiteY2914" fmla="*/ 4732128 h 6858000"/>
              <a:gd name="connsiteX2915" fmla="*/ 6604037 w 12192527"/>
              <a:gd name="connsiteY2915" fmla="*/ 4723302 h 6858000"/>
              <a:gd name="connsiteX2916" fmla="*/ 6604037 w 12192527"/>
              <a:gd name="connsiteY2916" fmla="*/ 4727716 h 6858000"/>
              <a:gd name="connsiteX2917" fmla="*/ 6604037 w 12192527"/>
              <a:gd name="connsiteY2917" fmla="*/ 4732128 h 6858000"/>
              <a:gd name="connsiteX2918" fmla="*/ 6718783 w 12192527"/>
              <a:gd name="connsiteY2918" fmla="*/ 4864529 h 6858000"/>
              <a:gd name="connsiteX2919" fmla="*/ 6718783 w 12192527"/>
              <a:gd name="connsiteY2919" fmla="*/ 4868943 h 6858000"/>
              <a:gd name="connsiteX2920" fmla="*/ 6732023 w 12192527"/>
              <a:gd name="connsiteY2920" fmla="*/ 4877768 h 6858000"/>
              <a:gd name="connsiteX2921" fmla="*/ 6740849 w 12192527"/>
              <a:gd name="connsiteY2921" fmla="*/ 4891009 h 6858000"/>
              <a:gd name="connsiteX2922" fmla="*/ 6754090 w 12192527"/>
              <a:gd name="connsiteY2922" fmla="*/ 4904250 h 6858000"/>
              <a:gd name="connsiteX2923" fmla="*/ 6758502 w 12192527"/>
              <a:gd name="connsiteY2923" fmla="*/ 4913076 h 6858000"/>
              <a:gd name="connsiteX2924" fmla="*/ 6767329 w 12192527"/>
              <a:gd name="connsiteY2924" fmla="*/ 4921902 h 6858000"/>
              <a:gd name="connsiteX2925" fmla="*/ 6776156 w 12192527"/>
              <a:gd name="connsiteY2925" fmla="*/ 4935143 h 6858000"/>
              <a:gd name="connsiteX2926" fmla="*/ 6811463 w 12192527"/>
              <a:gd name="connsiteY2926" fmla="*/ 4974862 h 6858000"/>
              <a:gd name="connsiteX2927" fmla="*/ 6829113 w 12192527"/>
              <a:gd name="connsiteY2927" fmla="*/ 4996929 h 6858000"/>
              <a:gd name="connsiteX2928" fmla="*/ 6832872 w 12192527"/>
              <a:gd name="connsiteY2928" fmla="*/ 5001627 h 6858000"/>
              <a:gd name="connsiteX2929" fmla="*/ 6830024 w 12192527"/>
              <a:gd name="connsiteY2929" fmla="*/ 5006666 h 6858000"/>
              <a:gd name="connsiteX2930" fmla="*/ 6824701 w 12192527"/>
              <a:gd name="connsiteY2930" fmla="*/ 5001343 h 6858000"/>
              <a:gd name="connsiteX2931" fmla="*/ 6811463 w 12192527"/>
              <a:gd name="connsiteY2931" fmla="*/ 4983689 h 6858000"/>
              <a:gd name="connsiteX2932" fmla="*/ 6815875 w 12192527"/>
              <a:gd name="connsiteY2932" fmla="*/ 5001343 h 6858000"/>
              <a:gd name="connsiteX2933" fmla="*/ 6789395 w 12192527"/>
              <a:gd name="connsiteY2933" fmla="*/ 4979276 h 6858000"/>
              <a:gd name="connsiteX2934" fmla="*/ 6784982 w 12192527"/>
              <a:gd name="connsiteY2934" fmla="*/ 4974862 h 6858000"/>
              <a:gd name="connsiteX2935" fmla="*/ 6784982 w 12192527"/>
              <a:gd name="connsiteY2935" fmla="*/ 4983689 h 6858000"/>
              <a:gd name="connsiteX2936" fmla="*/ 6776156 w 12192527"/>
              <a:gd name="connsiteY2936" fmla="*/ 4979276 h 6858000"/>
              <a:gd name="connsiteX2937" fmla="*/ 6771743 w 12192527"/>
              <a:gd name="connsiteY2937" fmla="*/ 4974862 h 6858000"/>
              <a:gd name="connsiteX2938" fmla="*/ 6767329 w 12192527"/>
              <a:gd name="connsiteY2938" fmla="*/ 4970449 h 6858000"/>
              <a:gd name="connsiteX2939" fmla="*/ 6771743 w 12192527"/>
              <a:gd name="connsiteY2939" fmla="*/ 4970449 h 6858000"/>
              <a:gd name="connsiteX2940" fmla="*/ 6776156 w 12192527"/>
              <a:gd name="connsiteY2940" fmla="*/ 4974862 h 6858000"/>
              <a:gd name="connsiteX2941" fmla="*/ 6780569 w 12192527"/>
              <a:gd name="connsiteY2941" fmla="*/ 4974862 h 6858000"/>
              <a:gd name="connsiteX2942" fmla="*/ 6767329 w 12192527"/>
              <a:gd name="connsiteY2942" fmla="*/ 4957209 h 6858000"/>
              <a:gd name="connsiteX2943" fmla="*/ 6776156 w 12192527"/>
              <a:gd name="connsiteY2943" fmla="*/ 4957209 h 6858000"/>
              <a:gd name="connsiteX2944" fmla="*/ 6767329 w 12192527"/>
              <a:gd name="connsiteY2944" fmla="*/ 4939555 h 6858000"/>
              <a:gd name="connsiteX2945" fmla="*/ 6771743 w 12192527"/>
              <a:gd name="connsiteY2945" fmla="*/ 4939555 h 6858000"/>
              <a:gd name="connsiteX2946" fmla="*/ 6762915 w 12192527"/>
              <a:gd name="connsiteY2946" fmla="*/ 4935143 h 6858000"/>
              <a:gd name="connsiteX2947" fmla="*/ 6758502 w 12192527"/>
              <a:gd name="connsiteY2947" fmla="*/ 4930729 h 6858000"/>
              <a:gd name="connsiteX2948" fmla="*/ 6754090 w 12192527"/>
              <a:gd name="connsiteY2948" fmla="*/ 4926315 h 6858000"/>
              <a:gd name="connsiteX2949" fmla="*/ 6758502 w 12192527"/>
              <a:gd name="connsiteY2949" fmla="*/ 4926316 h 6858000"/>
              <a:gd name="connsiteX2950" fmla="*/ 6749676 w 12192527"/>
              <a:gd name="connsiteY2950" fmla="*/ 4913076 h 6858000"/>
              <a:gd name="connsiteX2951" fmla="*/ 6745262 w 12192527"/>
              <a:gd name="connsiteY2951" fmla="*/ 4913076 h 6858000"/>
              <a:gd name="connsiteX2952" fmla="*/ 6740849 w 12192527"/>
              <a:gd name="connsiteY2952" fmla="*/ 4913076 h 6858000"/>
              <a:gd name="connsiteX2953" fmla="*/ 6740849 w 12192527"/>
              <a:gd name="connsiteY2953" fmla="*/ 4908662 h 6858000"/>
              <a:gd name="connsiteX2954" fmla="*/ 6740849 w 12192527"/>
              <a:gd name="connsiteY2954" fmla="*/ 4904249 h 6858000"/>
              <a:gd name="connsiteX2955" fmla="*/ 6736434 w 12192527"/>
              <a:gd name="connsiteY2955" fmla="*/ 4899834 h 6858000"/>
              <a:gd name="connsiteX2956" fmla="*/ 6732023 w 12192527"/>
              <a:gd name="connsiteY2956" fmla="*/ 4899835 h 6858000"/>
              <a:gd name="connsiteX2957" fmla="*/ 6723196 w 12192527"/>
              <a:gd name="connsiteY2957" fmla="*/ 4899835 h 6858000"/>
              <a:gd name="connsiteX2958" fmla="*/ 6723196 w 12192527"/>
              <a:gd name="connsiteY2958" fmla="*/ 4895422 h 6858000"/>
              <a:gd name="connsiteX2959" fmla="*/ 6727607 w 12192527"/>
              <a:gd name="connsiteY2959" fmla="*/ 4895422 h 6858000"/>
              <a:gd name="connsiteX2960" fmla="*/ 6732023 w 12192527"/>
              <a:gd name="connsiteY2960" fmla="*/ 4895422 h 6858000"/>
              <a:gd name="connsiteX2961" fmla="*/ 6718783 w 12192527"/>
              <a:gd name="connsiteY2961" fmla="*/ 4882182 h 6858000"/>
              <a:gd name="connsiteX2962" fmla="*/ 6727609 w 12192527"/>
              <a:gd name="connsiteY2962" fmla="*/ 4882182 h 6858000"/>
              <a:gd name="connsiteX2963" fmla="*/ 6718783 w 12192527"/>
              <a:gd name="connsiteY2963" fmla="*/ 4877768 h 6858000"/>
              <a:gd name="connsiteX2964" fmla="*/ 6714369 w 12192527"/>
              <a:gd name="connsiteY2964" fmla="*/ 4877768 h 6858000"/>
              <a:gd name="connsiteX2965" fmla="*/ 6687889 w 12192527"/>
              <a:gd name="connsiteY2965" fmla="*/ 4851289 h 6858000"/>
              <a:gd name="connsiteX2966" fmla="*/ 6692304 w 12192527"/>
              <a:gd name="connsiteY2966" fmla="*/ 4851289 h 6858000"/>
              <a:gd name="connsiteX2967" fmla="*/ 6683477 w 12192527"/>
              <a:gd name="connsiteY2967" fmla="*/ 4846876 h 6858000"/>
              <a:gd name="connsiteX2968" fmla="*/ 6679065 w 12192527"/>
              <a:gd name="connsiteY2968" fmla="*/ 4842462 h 6858000"/>
              <a:gd name="connsiteX2969" fmla="*/ 6683344 w 12192527"/>
              <a:gd name="connsiteY2969" fmla="*/ 4842462 h 6858000"/>
              <a:gd name="connsiteX2970" fmla="*/ 6687889 w 12192527"/>
              <a:gd name="connsiteY2970" fmla="*/ 4846876 h 6858000"/>
              <a:gd name="connsiteX2971" fmla="*/ 6683476 w 12192527"/>
              <a:gd name="connsiteY2971" fmla="*/ 4842462 h 6858000"/>
              <a:gd name="connsiteX2972" fmla="*/ 6683344 w 12192527"/>
              <a:gd name="connsiteY2972" fmla="*/ 4842462 h 6858000"/>
              <a:gd name="connsiteX2973" fmla="*/ 6649826 w 12192527"/>
              <a:gd name="connsiteY2973" fmla="*/ 4809913 h 6858000"/>
              <a:gd name="connsiteX2974" fmla="*/ 6621687 w 12192527"/>
              <a:gd name="connsiteY2974" fmla="*/ 4776261 h 6858000"/>
              <a:gd name="connsiteX2975" fmla="*/ 6555489 w 12192527"/>
              <a:gd name="connsiteY2975" fmla="*/ 4718888 h 6858000"/>
              <a:gd name="connsiteX2976" fmla="*/ 6502531 w 12192527"/>
              <a:gd name="connsiteY2976" fmla="*/ 4670342 h 6858000"/>
              <a:gd name="connsiteX2977" fmla="*/ 6502531 w 12192527"/>
              <a:gd name="connsiteY2977" fmla="*/ 4665929 h 6858000"/>
              <a:gd name="connsiteX2978" fmla="*/ 6427506 w 12192527"/>
              <a:gd name="connsiteY2978" fmla="*/ 4612968 h 6858000"/>
              <a:gd name="connsiteX2979" fmla="*/ 6431921 w 12192527"/>
              <a:gd name="connsiteY2979" fmla="*/ 4608555 h 6858000"/>
              <a:gd name="connsiteX2980" fmla="*/ 6401028 w 12192527"/>
              <a:gd name="connsiteY2980" fmla="*/ 4595314 h 6858000"/>
              <a:gd name="connsiteX2981" fmla="*/ 6414266 w 12192527"/>
              <a:gd name="connsiteY2981" fmla="*/ 4595315 h 6858000"/>
              <a:gd name="connsiteX2982" fmla="*/ 6352481 w 12192527"/>
              <a:gd name="connsiteY2982" fmla="*/ 4560009 h 6858000"/>
              <a:gd name="connsiteX2983" fmla="*/ 6339240 w 12192527"/>
              <a:gd name="connsiteY2983" fmla="*/ 4542355 h 6858000"/>
              <a:gd name="connsiteX2984" fmla="*/ 6334827 w 12192527"/>
              <a:gd name="connsiteY2984" fmla="*/ 4542355 h 6858000"/>
              <a:gd name="connsiteX2985" fmla="*/ 6330414 w 12192527"/>
              <a:gd name="connsiteY2985" fmla="*/ 4542354 h 6858000"/>
              <a:gd name="connsiteX2986" fmla="*/ 6330414 w 12192527"/>
              <a:gd name="connsiteY2986" fmla="*/ 4537942 h 6858000"/>
              <a:gd name="connsiteX2987" fmla="*/ 6127402 w 12192527"/>
              <a:gd name="connsiteY2987" fmla="*/ 4414367 h 6858000"/>
              <a:gd name="connsiteX2988" fmla="*/ 6132065 w 12192527"/>
              <a:gd name="connsiteY2988" fmla="*/ 4413332 h 6858000"/>
              <a:gd name="connsiteX2989" fmla="*/ 6140640 w 12192527"/>
              <a:gd name="connsiteY2989" fmla="*/ 4418781 h 6858000"/>
              <a:gd name="connsiteX2990" fmla="*/ 6132367 w 12192527"/>
              <a:gd name="connsiteY2990" fmla="*/ 4413264 h 6858000"/>
              <a:gd name="connsiteX2991" fmla="*/ 6132065 w 12192527"/>
              <a:gd name="connsiteY2991" fmla="*/ 4413332 h 6858000"/>
              <a:gd name="connsiteX2992" fmla="*/ 6087682 w 12192527"/>
              <a:gd name="connsiteY2992" fmla="*/ 4385129 h 6858000"/>
              <a:gd name="connsiteX2993" fmla="*/ 6034723 w 12192527"/>
              <a:gd name="connsiteY2993" fmla="*/ 4361409 h 6858000"/>
              <a:gd name="connsiteX2994" fmla="*/ 6008240 w 12192527"/>
              <a:gd name="connsiteY2994" fmla="*/ 4348167 h 6858000"/>
              <a:gd name="connsiteX2995" fmla="*/ 5986175 w 12192527"/>
              <a:gd name="connsiteY2995" fmla="*/ 4330515 h 6858000"/>
              <a:gd name="connsiteX2996" fmla="*/ 5981761 w 12192527"/>
              <a:gd name="connsiteY2996" fmla="*/ 4330515 h 6858000"/>
              <a:gd name="connsiteX2997" fmla="*/ 5902322 w 12192527"/>
              <a:gd name="connsiteY2997" fmla="*/ 4295208 h 6858000"/>
              <a:gd name="connsiteX2998" fmla="*/ 5897908 w 12192527"/>
              <a:gd name="connsiteY2998" fmla="*/ 4295208 h 6858000"/>
              <a:gd name="connsiteX2999" fmla="*/ 5880256 w 12192527"/>
              <a:gd name="connsiteY2999" fmla="*/ 4281968 h 6858000"/>
              <a:gd name="connsiteX3000" fmla="*/ 5884669 w 12192527"/>
              <a:gd name="connsiteY3000" fmla="*/ 4277554 h 6858000"/>
              <a:gd name="connsiteX3001" fmla="*/ 5893496 w 12192527"/>
              <a:gd name="connsiteY3001" fmla="*/ 4281968 h 6858000"/>
              <a:gd name="connsiteX3002" fmla="*/ 5902322 w 12192527"/>
              <a:gd name="connsiteY3002" fmla="*/ 4286381 h 6858000"/>
              <a:gd name="connsiteX3003" fmla="*/ 5955282 w 12192527"/>
              <a:gd name="connsiteY3003" fmla="*/ 4308447 h 6858000"/>
              <a:gd name="connsiteX3004" fmla="*/ 5986175 w 12192527"/>
              <a:gd name="connsiteY3004" fmla="*/ 4321688 h 6858000"/>
              <a:gd name="connsiteX3005" fmla="*/ 5995001 w 12192527"/>
              <a:gd name="connsiteY3005" fmla="*/ 4326101 h 6858000"/>
              <a:gd name="connsiteX3006" fmla="*/ 6008794 w 12192527"/>
              <a:gd name="connsiteY3006" fmla="*/ 4330859 h 6858000"/>
              <a:gd name="connsiteX3007" fmla="*/ 6010069 w 12192527"/>
              <a:gd name="connsiteY3007" fmla="*/ 4331369 h 6858000"/>
              <a:gd name="connsiteX3008" fmla="*/ 6017070 w 12192527"/>
              <a:gd name="connsiteY3008" fmla="*/ 4334927 h 6858000"/>
              <a:gd name="connsiteX3009" fmla="*/ 6017069 w 12192527"/>
              <a:gd name="connsiteY3009" fmla="*/ 4334162 h 6858000"/>
              <a:gd name="connsiteX3010" fmla="*/ 6025894 w 12192527"/>
              <a:gd name="connsiteY3010" fmla="*/ 4337686 h 6858000"/>
              <a:gd name="connsiteX3011" fmla="*/ 6032094 w 12192527"/>
              <a:gd name="connsiteY3011" fmla="*/ 4341127 h 6858000"/>
              <a:gd name="connsiteX3012" fmla="*/ 6034723 w 12192527"/>
              <a:gd name="connsiteY3012" fmla="*/ 4343754 h 6858000"/>
              <a:gd name="connsiteX3013" fmla="*/ 6040338 w 12192527"/>
              <a:gd name="connsiteY3013" fmla="*/ 4346562 h 6858000"/>
              <a:gd name="connsiteX3014" fmla="*/ 6043548 w 12192527"/>
              <a:gd name="connsiteY3014" fmla="*/ 4352581 h 6858000"/>
              <a:gd name="connsiteX3015" fmla="*/ 6052375 w 12192527"/>
              <a:gd name="connsiteY3015" fmla="*/ 4352581 h 6858000"/>
              <a:gd name="connsiteX3016" fmla="*/ 6047961 w 12192527"/>
              <a:gd name="connsiteY3016" fmla="*/ 4348167 h 6858000"/>
              <a:gd name="connsiteX3017" fmla="*/ 6043549 w 12192527"/>
              <a:gd name="connsiteY3017" fmla="*/ 4348167 h 6858000"/>
              <a:gd name="connsiteX3018" fmla="*/ 6040338 w 12192527"/>
              <a:gd name="connsiteY3018" fmla="*/ 4346562 h 6858000"/>
              <a:gd name="connsiteX3019" fmla="*/ 6039688 w 12192527"/>
              <a:gd name="connsiteY3019" fmla="*/ 4345340 h 6858000"/>
              <a:gd name="connsiteX3020" fmla="*/ 6032094 w 12192527"/>
              <a:gd name="connsiteY3020" fmla="*/ 4341127 h 6858000"/>
              <a:gd name="connsiteX3021" fmla="*/ 6030309 w 12192527"/>
              <a:gd name="connsiteY3021" fmla="*/ 4339340 h 6858000"/>
              <a:gd name="connsiteX3022" fmla="*/ 6017070 w 12192527"/>
              <a:gd name="connsiteY3022" fmla="*/ 4330514 h 6858000"/>
              <a:gd name="connsiteX3023" fmla="*/ 6017069 w 12192527"/>
              <a:gd name="connsiteY3023" fmla="*/ 4334162 h 6858000"/>
              <a:gd name="connsiteX3024" fmla="*/ 6010069 w 12192527"/>
              <a:gd name="connsiteY3024" fmla="*/ 4331369 h 6858000"/>
              <a:gd name="connsiteX3025" fmla="*/ 5951971 w 12192527"/>
              <a:gd name="connsiteY3025" fmla="*/ 4301827 h 6858000"/>
              <a:gd name="connsiteX3026" fmla="*/ 5893496 w 12192527"/>
              <a:gd name="connsiteY3026" fmla="*/ 4268727 h 6858000"/>
              <a:gd name="connsiteX3027" fmla="*/ 5889083 w 12192527"/>
              <a:gd name="connsiteY3027" fmla="*/ 4264315 h 6858000"/>
              <a:gd name="connsiteX3028" fmla="*/ 5884669 w 12192527"/>
              <a:gd name="connsiteY3028" fmla="*/ 4264315 h 6858000"/>
              <a:gd name="connsiteX3029" fmla="*/ 5699310 w 12192527"/>
              <a:gd name="connsiteY3029" fmla="*/ 4206941 h 6858000"/>
              <a:gd name="connsiteX3030" fmla="*/ 5650764 w 12192527"/>
              <a:gd name="connsiteY3030" fmla="*/ 4189286 h 6858000"/>
              <a:gd name="connsiteX3031" fmla="*/ 5633111 w 12192527"/>
              <a:gd name="connsiteY3031" fmla="*/ 4189286 h 6858000"/>
              <a:gd name="connsiteX3032" fmla="*/ 5628697 w 12192527"/>
              <a:gd name="connsiteY3032" fmla="*/ 4189287 h 6858000"/>
              <a:gd name="connsiteX3033" fmla="*/ 5615459 w 12192527"/>
              <a:gd name="connsiteY3033" fmla="*/ 4189287 h 6858000"/>
              <a:gd name="connsiteX3034" fmla="*/ 5540431 w 12192527"/>
              <a:gd name="connsiteY3034" fmla="*/ 4171633 h 6858000"/>
              <a:gd name="connsiteX3035" fmla="*/ 5536018 w 12192527"/>
              <a:gd name="connsiteY3035" fmla="*/ 4171633 h 6858000"/>
              <a:gd name="connsiteX3036" fmla="*/ 5531606 w 12192527"/>
              <a:gd name="connsiteY3036" fmla="*/ 4171633 h 6858000"/>
              <a:gd name="connsiteX3037" fmla="*/ 5518364 w 12192527"/>
              <a:gd name="connsiteY3037" fmla="*/ 4167222 h 6858000"/>
              <a:gd name="connsiteX3038" fmla="*/ 5513950 w 12192527"/>
              <a:gd name="connsiteY3038" fmla="*/ 4167221 h 6858000"/>
              <a:gd name="connsiteX3039" fmla="*/ 5487471 w 12192527"/>
              <a:gd name="connsiteY3039" fmla="*/ 4162808 h 6858000"/>
              <a:gd name="connsiteX3040" fmla="*/ 5478644 w 12192527"/>
              <a:gd name="connsiteY3040" fmla="*/ 4167221 h 6858000"/>
              <a:gd name="connsiteX3041" fmla="*/ 5474232 w 12192527"/>
              <a:gd name="connsiteY3041" fmla="*/ 4162808 h 6858000"/>
              <a:gd name="connsiteX3042" fmla="*/ 5452165 w 12192527"/>
              <a:gd name="connsiteY3042" fmla="*/ 4158393 h 6858000"/>
              <a:gd name="connsiteX3043" fmla="*/ 5447751 w 12192527"/>
              <a:gd name="connsiteY3043" fmla="*/ 4162808 h 6858000"/>
              <a:gd name="connsiteX3044" fmla="*/ 5359487 w 12192527"/>
              <a:gd name="connsiteY3044" fmla="*/ 4153981 h 6858000"/>
              <a:gd name="connsiteX3045" fmla="*/ 5363898 w 12192527"/>
              <a:gd name="connsiteY3045" fmla="*/ 4158393 h 6858000"/>
              <a:gd name="connsiteX3046" fmla="*/ 5315352 w 12192527"/>
              <a:gd name="connsiteY3046" fmla="*/ 4149567 h 6858000"/>
              <a:gd name="connsiteX3047" fmla="*/ 5209432 w 12192527"/>
              <a:gd name="connsiteY3047" fmla="*/ 4149567 h 6858000"/>
              <a:gd name="connsiteX3048" fmla="*/ 5205018 w 12192527"/>
              <a:gd name="connsiteY3048" fmla="*/ 4153981 h 6858000"/>
              <a:gd name="connsiteX3049" fmla="*/ 5196193 w 12192527"/>
              <a:gd name="connsiteY3049" fmla="*/ 4153981 h 6858000"/>
              <a:gd name="connsiteX3050" fmla="*/ 5191779 w 12192527"/>
              <a:gd name="connsiteY3050" fmla="*/ 4149567 h 6858000"/>
              <a:gd name="connsiteX3051" fmla="*/ 5187366 w 12192527"/>
              <a:gd name="connsiteY3051" fmla="*/ 4149567 h 6858000"/>
              <a:gd name="connsiteX3052" fmla="*/ 5174126 w 12192527"/>
              <a:gd name="connsiteY3052" fmla="*/ 4149567 h 6858000"/>
              <a:gd name="connsiteX3053" fmla="*/ 5165298 w 12192527"/>
              <a:gd name="connsiteY3053" fmla="*/ 4149567 h 6858000"/>
              <a:gd name="connsiteX3054" fmla="*/ 5143233 w 12192527"/>
              <a:gd name="connsiteY3054" fmla="*/ 4145154 h 6858000"/>
              <a:gd name="connsiteX3055" fmla="*/ 5143233 w 12192527"/>
              <a:gd name="connsiteY3055" fmla="*/ 4149567 h 6858000"/>
              <a:gd name="connsiteX3056" fmla="*/ 5138819 w 12192527"/>
              <a:gd name="connsiteY3056" fmla="*/ 4149567 h 6858000"/>
              <a:gd name="connsiteX3057" fmla="*/ 5134406 w 12192527"/>
              <a:gd name="connsiteY3057" fmla="*/ 4149567 h 6858000"/>
              <a:gd name="connsiteX3058" fmla="*/ 5134405 w 12192527"/>
              <a:gd name="connsiteY3058" fmla="*/ 4145154 h 6858000"/>
              <a:gd name="connsiteX3059" fmla="*/ 5121164 w 12192527"/>
              <a:gd name="connsiteY3059" fmla="*/ 4145154 h 6858000"/>
              <a:gd name="connsiteX3060" fmla="*/ 5129994 w 12192527"/>
              <a:gd name="connsiteY3060" fmla="*/ 4153981 h 6858000"/>
              <a:gd name="connsiteX3061" fmla="*/ 5125578 w 12192527"/>
              <a:gd name="connsiteY3061" fmla="*/ 4153981 h 6858000"/>
              <a:gd name="connsiteX3062" fmla="*/ 5297697 w 12192527"/>
              <a:gd name="connsiteY3062" fmla="*/ 4189287 h 6858000"/>
              <a:gd name="connsiteX3063" fmla="*/ 5302113 w 12192527"/>
              <a:gd name="connsiteY3063" fmla="*/ 4193700 h 6858000"/>
              <a:gd name="connsiteX3064" fmla="*/ 5297699 w 12192527"/>
              <a:gd name="connsiteY3064" fmla="*/ 4193700 h 6858000"/>
              <a:gd name="connsiteX3065" fmla="*/ 5293285 w 12192527"/>
              <a:gd name="connsiteY3065" fmla="*/ 4193700 h 6858000"/>
              <a:gd name="connsiteX3066" fmla="*/ 5116754 w 12192527"/>
              <a:gd name="connsiteY3066" fmla="*/ 4158393 h 6858000"/>
              <a:gd name="connsiteX3067" fmla="*/ 5068206 w 12192527"/>
              <a:gd name="connsiteY3067" fmla="*/ 4149567 h 6858000"/>
              <a:gd name="connsiteX3068" fmla="*/ 5059381 w 12192527"/>
              <a:gd name="connsiteY3068" fmla="*/ 4136327 h 6858000"/>
              <a:gd name="connsiteX3069" fmla="*/ 5006419 w 12192527"/>
              <a:gd name="connsiteY3069" fmla="*/ 4140741 h 6858000"/>
              <a:gd name="connsiteX3070" fmla="*/ 5002005 w 12192527"/>
              <a:gd name="connsiteY3070" fmla="*/ 4136327 h 6858000"/>
              <a:gd name="connsiteX3071" fmla="*/ 5006419 w 12192527"/>
              <a:gd name="connsiteY3071" fmla="*/ 4136327 h 6858000"/>
              <a:gd name="connsiteX3072" fmla="*/ 5059381 w 12192527"/>
              <a:gd name="connsiteY3072" fmla="*/ 4131915 h 6858000"/>
              <a:gd name="connsiteX3073" fmla="*/ 5063792 w 12192527"/>
              <a:gd name="connsiteY3073" fmla="*/ 4127500 h 6858000"/>
              <a:gd name="connsiteX3074" fmla="*/ 5059381 w 12192527"/>
              <a:gd name="connsiteY3074" fmla="*/ 4123088 h 6858000"/>
              <a:gd name="connsiteX3075" fmla="*/ 5037313 w 12192527"/>
              <a:gd name="connsiteY3075" fmla="*/ 4123088 h 6858000"/>
              <a:gd name="connsiteX3076" fmla="*/ 5019660 w 12192527"/>
              <a:gd name="connsiteY3076" fmla="*/ 4127500 h 6858000"/>
              <a:gd name="connsiteX3077" fmla="*/ 5015249 w 12192527"/>
              <a:gd name="connsiteY3077" fmla="*/ 4127500 h 6858000"/>
              <a:gd name="connsiteX3078" fmla="*/ 5010832 w 12192527"/>
              <a:gd name="connsiteY3078" fmla="*/ 4127500 h 6858000"/>
              <a:gd name="connsiteX3079" fmla="*/ 5006418 w 12192527"/>
              <a:gd name="connsiteY3079" fmla="*/ 4131914 h 6858000"/>
              <a:gd name="connsiteX3080" fmla="*/ 5002007 w 12192527"/>
              <a:gd name="connsiteY3080" fmla="*/ 4131914 h 6858000"/>
              <a:gd name="connsiteX3081" fmla="*/ 4997594 w 12192527"/>
              <a:gd name="connsiteY3081" fmla="*/ 4131914 h 6858000"/>
              <a:gd name="connsiteX3082" fmla="*/ 4997593 w 12192527"/>
              <a:gd name="connsiteY3082" fmla="*/ 4127500 h 6858000"/>
              <a:gd name="connsiteX3083" fmla="*/ 5002007 w 12192527"/>
              <a:gd name="connsiteY3083" fmla="*/ 4123088 h 6858000"/>
              <a:gd name="connsiteX3084" fmla="*/ 4979940 w 12192527"/>
              <a:gd name="connsiteY3084" fmla="*/ 4123088 h 6858000"/>
              <a:gd name="connsiteX3085" fmla="*/ 4971114 w 12192527"/>
              <a:gd name="connsiteY3085" fmla="*/ 4123088 h 6858000"/>
              <a:gd name="connsiteX3086" fmla="*/ 4962287 w 12192527"/>
              <a:gd name="connsiteY3086" fmla="*/ 4118673 h 6858000"/>
              <a:gd name="connsiteX3087" fmla="*/ 4935806 w 12192527"/>
              <a:gd name="connsiteY3087" fmla="*/ 4123088 h 6858000"/>
              <a:gd name="connsiteX3088" fmla="*/ 4913740 w 12192527"/>
              <a:gd name="connsiteY3088" fmla="*/ 4127500 h 6858000"/>
              <a:gd name="connsiteX3089" fmla="*/ 4922568 w 12192527"/>
              <a:gd name="connsiteY3089" fmla="*/ 4127500 h 6858000"/>
              <a:gd name="connsiteX3090" fmla="*/ 4940222 w 12192527"/>
              <a:gd name="connsiteY3090" fmla="*/ 4127501 h 6858000"/>
              <a:gd name="connsiteX3091" fmla="*/ 4944633 w 12192527"/>
              <a:gd name="connsiteY3091" fmla="*/ 4127500 h 6858000"/>
              <a:gd name="connsiteX3092" fmla="*/ 4966700 w 12192527"/>
              <a:gd name="connsiteY3092" fmla="*/ 4131914 h 6858000"/>
              <a:gd name="connsiteX3093" fmla="*/ 4966700 w 12192527"/>
              <a:gd name="connsiteY3093" fmla="*/ 4136327 h 6858000"/>
              <a:gd name="connsiteX3094" fmla="*/ 4962287 w 12192527"/>
              <a:gd name="connsiteY3094" fmla="*/ 4140741 h 6858000"/>
              <a:gd name="connsiteX3095" fmla="*/ 4957874 w 12192527"/>
              <a:gd name="connsiteY3095" fmla="*/ 4145154 h 6858000"/>
              <a:gd name="connsiteX3096" fmla="*/ 4953459 w 12192527"/>
              <a:gd name="connsiteY3096" fmla="*/ 4145154 h 6858000"/>
              <a:gd name="connsiteX3097" fmla="*/ 4949047 w 12192527"/>
              <a:gd name="connsiteY3097" fmla="*/ 4145155 h 6858000"/>
              <a:gd name="connsiteX3098" fmla="*/ 4953459 w 12192527"/>
              <a:gd name="connsiteY3098" fmla="*/ 4140741 h 6858000"/>
              <a:gd name="connsiteX3099" fmla="*/ 4957876 w 12192527"/>
              <a:gd name="connsiteY3099" fmla="*/ 4136327 h 6858000"/>
              <a:gd name="connsiteX3100" fmla="*/ 4944633 w 12192527"/>
              <a:gd name="connsiteY3100" fmla="*/ 4131914 h 6858000"/>
              <a:gd name="connsiteX3101" fmla="*/ 4918154 w 12192527"/>
              <a:gd name="connsiteY3101" fmla="*/ 4131914 h 6858000"/>
              <a:gd name="connsiteX3102" fmla="*/ 4904916 w 12192527"/>
              <a:gd name="connsiteY3102" fmla="*/ 4131914 h 6858000"/>
              <a:gd name="connsiteX3103" fmla="*/ 4887260 w 12192527"/>
              <a:gd name="connsiteY3103" fmla="*/ 4131914 h 6858000"/>
              <a:gd name="connsiteX3104" fmla="*/ 4869608 w 12192527"/>
              <a:gd name="connsiteY3104" fmla="*/ 4136328 h 6858000"/>
              <a:gd name="connsiteX3105" fmla="*/ 4865194 w 12192527"/>
              <a:gd name="connsiteY3105" fmla="*/ 4136327 h 6858000"/>
              <a:gd name="connsiteX3106" fmla="*/ 4851956 w 12192527"/>
              <a:gd name="connsiteY3106" fmla="*/ 4136327 h 6858000"/>
              <a:gd name="connsiteX3107" fmla="*/ 4856368 w 12192527"/>
              <a:gd name="connsiteY3107" fmla="*/ 4140741 h 6858000"/>
              <a:gd name="connsiteX3108" fmla="*/ 4847541 w 12192527"/>
              <a:gd name="connsiteY3108" fmla="*/ 4145154 h 6858000"/>
              <a:gd name="connsiteX3109" fmla="*/ 4838714 w 12192527"/>
              <a:gd name="connsiteY3109" fmla="*/ 4140741 h 6858000"/>
              <a:gd name="connsiteX3110" fmla="*/ 4834300 w 12192527"/>
              <a:gd name="connsiteY3110" fmla="*/ 4145154 h 6858000"/>
              <a:gd name="connsiteX3111" fmla="*/ 4829889 w 12192527"/>
              <a:gd name="connsiteY3111" fmla="*/ 4140741 h 6858000"/>
              <a:gd name="connsiteX3112" fmla="*/ 4821061 w 12192527"/>
              <a:gd name="connsiteY3112" fmla="*/ 4140741 h 6858000"/>
              <a:gd name="connsiteX3113" fmla="*/ 4807821 w 12192527"/>
              <a:gd name="connsiteY3113" fmla="*/ 4145154 h 6858000"/>
              <a:gd name="connsiteX3114" fmla="*/ 4803408 w 12192527"/>
              <a:gd name="connsiteY3114" fmla="*/ 4149567 h 6858000"/>
              <a:gd name="connsiteX3115" fmla="*/ 4794582 w 12192527"/>
              <a:gd name="connsiteY3115" fmla="*/ 4149567 h 6858000"/>
              <a:gd name="connsiteX3116" fmla="*/ 4781342 w 12192527"/>
              <a:gd name="connsiteY3116" fmla="*/ 4153981 h 6858000"/>
              <a:gd name="connsiteX3117" fmla="*/ 4772515 w 12192527"/>
              <a:gd name="connsiteY3117" fmla="*/ 4153981 h 6858000"/>
              <a:gd name="connsiteX3118" fmla="*/ 4763687 w 12192527"/>
              <a:gd name="connsiteY3118" fmla="*/ 4153982 h 6858000"/>
              <a:gd name="connsiteX3119" fmla="*/ 4768100 w 12192527"/>
              <a:gd name="connsiteY3119" fmla="*/ 4149567 h 6858000"/>
              <a:gd name="connsiteX3120" fmla="*/ 4785754 w 12192527"/>
              <a:gd name="connsiteY3120" fmla="*/ 4149567 h 6858000"/>
              <a:gd name="connsiteX3121" fmla="*/ 4794581 w 12192527"/>
              <a:gd name="connsiteY3121" fmla="*/ 4145154 h 6858000"/>
              <a:gd name="connsiteX3122" fmla="*/ 4790167 w 12192527"/>
              <a:gd name="connsiteY3122" fmla="*/ 4145154 h 6858000"/>
              <a:gd name="connsiteX3123" fmla="*/ 4785754 w 12192527"/>
              <a:gd name="connsiteY3123" fmla="*/ 4145154 h 6858000"/>
              <a:gd name="connsiteX3124" fmla="*/ 4781342 w 12192527"/>
              <a:gd name="connsiteY3124" fmla="*/ 4145154 h 6858000"/>
              <a:gd name="connsiteX3125" fmla="*/ 4768100 w 12192527"/>
              <a:gd name="connsiteY3125" fmla="*/ 4149567 h 6858000"/>
              <a:gd name="connsiteX3126" fmla="*/ 4750448 w 12192527"/>
              <a:gd name="connsiteY3126" fmla="*/ 4149567 h 6858000"/>
              <a:gd name="connsiteX3127" fmla="*/ 4737207 w 12192527"/>
              <a:gd name="connsiteY3127" fmla="*/ 4153981 h 6858000"/>
              <a:gd name="connsiteX3128" fmla="*/ 4732794 w 12192527"/>
              <a:gd name="connsiteY3128" fmla="*/ 4153981 h 6858000"/>
              <a:gd name="connsiteX3129" fmla="*/ 4723969 w 12192527"/>
              <a:gd name="connsiteY3129" fmla="*/ 4153981 h 6858000"/>
              <a:gd name="connsiteX3130" fmla="*/ 4723969 w 12192527"/>
              <a:gd name="connsiteY3130" fmla="*/ 4158393 h 6858000"/>
              <a:gd name="connsiteX3131" fmla="*/ 4723969 w 12192527"/>
              <a:gd name="connsiteY3131" fmla="*/ 4162808 h 6858000"/>
              <a:gd name="connsiteX3132" fmla="*/ 4715140 w 12192527"/>
              <a:gd name="connsiteY3132" fmla="*/ 4167221 h 6858000"/>
              <a:gd name="connsiteX3133" fmla="*/ 4710727 w 12192527"/>
              <a:gd name="connsiteY3133" fmla="*/ 4167221 h 6858000"/>
              <a:gd name="connsiteX3134" fmla="*/ 4697488 w 12192527"/>
              <a:gd name="connsiteY3134" fmla="*/ 4162808 h 6858000"/>
              <a:gd name="connsiteX3135" fmla="*/ 4693074 w 12192527"/>
              <a:gd name="connsiteY3135" fmla="*/ 4162809 h 6858000"/>
              <a:gd name="connsiteX3136" fmla="*/ 4679834 w 12192527"/>
              <a:gd name="connsiteY3136" fmla="*/ 4167221 h 6858000"/>
              <a:gd name="connsiteX3137" fmla="*/ 4648940 w 12192527"/>
              <a:gd name="connsiteY3137" fmla="*/ 4176047 h 6858000"/>
              <a:gd name="connsiteX3138" fmla="*/ 4613635 w 12192527"/>
              <a:gd name="connsiteY3138" fmla="*/ 4184875 h 6858000"/>
              <a:gd name="connsiteX3139" fmla="*/ 4609221 w 12192527"/>
              <a:gd name="connsiteY3139" fmla="*/ 4184875 h 6858000"/>
              <a:gd name="connsiteX3140" fmla="*/ 4582742 w 12192527"/>
              <a:gd name="connsiteY3140" fmla="*/ 4193700 h 6858000"/>
              <a:gd name="connsiteX3141" fmla="*/ 4538608 w 12192527"/>
              <a:gd name="connsiteY3141" fmla="*/ 4202528 h 6858000"/>
              <a:gd name="connsiteX3142" fmla="*/ 4507715 w 12192527"/>
              <a:gd name="connsiteY3142" fmla="*/ 4211354 h 6858000"/>
              <a:gd name="connsiteX3143" fmla="*/ 4481235 w 12192527"/>
              <a:gd name="connsiteY3143" fmla="*/ 4215767 h 6858000"/>
              <a:gd name="connsiteX3144" fmla="*/ 4459169 w 12192527"/>
              <a:gd name="connsiteY3144" fmla="*/ 4224594 h 6858000"/>
              <a:gd name="connsiteX3145" fmla="*/ 4444755 w 12192527"/>
              <a:gd name="connsiteY3145" fmla="*/ 4234616 h 6858000"/>
              <a:gd name="connsiteX3146" fmla="*/ 4414432 w 12192527"/>
              <a:gd name="connsiteY3146" fmla="*/ 4241000 h 6858000"/>
              <a:gd name="connsiteX3147" fmla="*/ 4335141 w 12192527"/>
              <a:gd name="connsiteY3147" fmla="*/ 4263988 h 6858000"/>
              <a:gd name="connsiteX3148" fmla="*/ 4312539 w 12192527"/>
              <a:gd name="connsiteY3148" fmla="*/ 4255898 h 6858000"/>
              <a:gd name="connsiteX3149" fmla="*/ 4296733 w 12192527"/>
              <a:gd name="connsiteY3149" fmla="*/ 4251361 h 6858000"/>
              <a:gd name="connsiteX3150" fmla="*/ 4465085 w 12192527"/>
              <a:gd name="connsiteY3150" fmla="*/ 4201923 h 6858000"/>
              <a:gd name="connsiteX3151" fmla="*/ 4816352 w 12192527"/>
              <a:gd name="connsiteY3151" fmla="*/ 4135629 h 6858000"/>
              <a:gd name="connsiteX3152" fmla="*/ 4824642 w 12192527"/>
              <a:gd name="connsiteY3152" fmla="*/ 4126525 h 6858000"/>
              <a:gd name="connsiteX3153" fmla="*/ 4804568 w 12192527"/>
              <a:gd name="connsiteY3153" fmla="*/ 4121456 h 6858000"/>
              <a:gd name="connsiteX3154" fmla="*/ 4584248 w 12192527"/>
              <a:gd name="connsiteY3154" fmla="*/ 4152530 h 6858000"/>
              <a:gd name="connsiteX3155" fmla="*/ 4297331 w 12192527"/>
              <a:gd name="connsiteY3155" fmla="*/ 4216659 h 6858000"/>
              <a:gd name="connsiteX3156" fmla="*/ 4249591 w 12192527"/>
              <a:gd name="connsiteY3156" fmla="*/ 4233356 h 6858000"/>
              <a:gd name="connsiteX3157" fmla="*/ 4238192 w 12192527"/>
              <a:gd name="connsiteY3157" fmla="*/ 4227531 h 6858000"/>
              <a:gd name="connsiteX3158" fmla="*/ 4247330 w 12192527"/>
              <a:gd name="connsiteY3158" fmla="*/ 4224594 h 6858000"/>
              <a:gd name="connsiteX3159" fmla="*/ 4260569 w 12192527"/>
              <a:gd name="connsiteY3159" fmla="*/ 4211354 h 6858000"/>
              <a:gd name="connsiteX3160" fmla="*/ 4260569 w 12192527"/>
              <a:gd name="connsiteY3160" fmla="*/ 4220180 h 6858000"/>
              <a:gd name="connsiteX3161" fmla="*/ 4322355 w 12192527"/>
              <a:gd name="connsiteY3161" fmla="*/ 4193699 h 6858000"/>
              <a:gd name="connsiteX3162" fmla="*/ 4326770 w 12192527"/>
              <a:gd name="connsiteY3162" fmla="*/ 4198114 h 6858000"/>
              <a:gd name="connsiteX3163" fmla="*/ 4335596 w 12192527"/>
              <a:gd name="connsiteY3163" fmla="*/ 4189287 h 6858000"/>
              <a:gd name="connsiteX3164" fmla="*/ 4348836 w 12192527"/>
              <a:gd name="connsiteY3164" fmla="*/ 4189287 h 6858000"/>
              <a:gd name="connsiteX3165" fmla="*/ 4437102 w 12192527"/>
              <a:gd name="connsiteY3165" fmla="*/ 4158393 h 6858000"/>
              <a:gd name="connsiteX3166" fmla="*/ 4463583 w 12192527"/>
              <a:gd name="connsiteY3166" fmla="*/ 4149567 h 6858000"/>
              <a:gd name="connsiteX3167" fmla="*/ 4569502 w 12192527"/>
              <a:gd name="connsiteY3167" fmla="*/ 4114260 h 6858000"/>
              <a:gd name="connsiteX3168" fmla="*/ 4609221 w 12192527"/>
              <a:gd name="connsiteY3168" fmla="*/ 4109847 h 6858000"/>
              <a:gd name="connsiteX3169" fmla="*/ 4618047 w 12192527"/>
              <a:gd name="connsiteY3169" fmla="*/ 4101021 h 6858000"/>
              <a:gd name="connsiteX3170" fmla="*/ 4604808 w 12192527"/>
              <a:gd name="connsiteY3170" fmla="*/ 4096608 h 6858000"/>
              <a:gd name="connsiteX3171" fmla="*/ 4622461 w 12192527"/>
              <a:gd name="connsiteY3171" fmla="*/ 4087781 h 6858000"/>
              <a:gd name="connsiteX3172" fmla="*/ 4626875 w 12192527"/>
              <a:gd name="connsiteY3172" fmla="*/ 4087781 h 6858000"/>
              <a:gd name="connsiteX3173" fmla="*/ 4626875 w 12192527"/>
              <a:gd name="connsiteY3173" fmla="*/ 4083367 h 6858000"/>
              <a:gd name="connsiteX3174" fmla="*/ 4631287 w 12192527"/>
              <a:gd name="connsiteY3174" fmla="*/ 4083367 h 6858000"/>
              <a:gd name="connsiteX3175" fmla="*/ 4635701 w 12192527"/>
              <a:gd name="connsiteY3175" fmla="*/ 4078953 h 6858000"/>
              <a:gd name="connsiteX3176" fmla="*/ 4653354 w 12192527"/>
              <a:gd name="connsiteY3176" fmla="*/ 4074541 h 6858000"/>
              <a:gd name="connsiteX3177" fmla="*/ 4701899 w 12192527"/>
              <a:gd name="connsiteY3177" fmla="*/ 4061300 h 6858000"/>
              <a:gd name="connsiteX3178" fmla="*/ 4706314 w 12192527"/>
              <a:gd name="connsiteY3178" fmla="*/ 4056887 h 6858000"/>
              <a:gd name="connsiteX3179" fmla="*/ 4715140 w 12192527"/>
              <a:gd name="connsiteY3179" fmla="*/ 4056887 h 6858000"/>
              <a:gd name="connsiteX3180" fmla="*/ 4719555 w 12192527"/>
              <a:gd name="connsiteY3180" fmla="*/ 4056887 h 6858000"/>
              <a:gd name="connsiteX3181" fmla="*/ 4825475 w 12192527"/>
              <a:gd name="connsiteY3181" fmla="*/ 4012753 h 6858000"/>
              <a:gd name="connsiteX3182" fmla="*/ 4807821 w 12192527"/>
              <a:gd name="connsiteY3182" fmla="*/ 3995100 h 6858000"/>
              <a:gd name="connsiteX3183" fmla="*/ 4860780 w 12192527"/>
              <a:gd name="connsiteY3183" fmla="*/ 3990688 h 6858000"/>
              <a:gd name="connsiteX3184" fmla="*/ 4825475 w 12192527"/>
              <a:gd name="connsiteY3184" fmla="*/ 3968621 h 6858000"/>
              <a:gd name="connsiteX3185" fmla="*/ 4821060 w 12192527"/>
              <a:gd name="connsiteY3185" fmla="*/ 3968621 h 6858000"/>
              <a:gd name="connsiteX3186" fmla="*/ 4807821 w 12192527"/>
              <a:gd name="connsiteY3186" fmla="*/ 3968621 h 6858000"/>
              <a:gd name="connsiteX3187" fmla="*/ 4812235 w 12192527"/>
              <a:gd name="connsiteY3187" fmla="*/ 3973033 h 6858000"/>
              <a:gd name="connsiteX3188" fmla="*/ 4816647 w 12192527"/>
              <a:gd name="connsiteY3188" fmla="*/ 3973033 h 6858000"/>
              <a:gd name="connsiteX3189" fmla="*/ 4812235 w 12192527"/>
              <a:gd name="connsiteY3189" fmla="*/ 3977447 h 6858000"/>
              <a:gd name="connsiteX3190" fmla="*/ 4798996 w 12192527"/>
              <a:gd name="connsiteY3190" fmla="*/ 3973033 h 6858000"/>
              <a:gd name="connsiteX3191" fmla="*/ 4794582 w 12192527"/>
              <a:gd name="connsiteY3191" fmla="*/ 3973033 h 6858000"/>
              <a:gd name="connsiteX3192" fmla="*/ 4790167 w 12192527"/>
              <a:gd name="connsiteY3192" fmla="*/ 3973033 h 6858000"/>
              <a:gd name="connsiteX3193" fmla="*/ 4785754 w 12192527"/>
              <a:gd name="connsiteY3193" fmla="*/ 3968621 h 6858000"/>
              <a:gd name="connsiteX3194" fmla="*/ 4794579 w 12192527"/>
              <a:gd name="connsiteY3194" fmla="*/ 3968621 h 6858000"/>
              <a:gd name="connsiteX3195" fmla="*/ 4798996 w 12192527"/>
              <a:gd name="connsiteY3195" fmla="*/ 3968621 h 6858000"/>
              <a:gd name="connsiteX3196" fmla="*/ 4803408 w 12192527"/>
              <a:gd name="connsiteY3196" fmla="*/ 3968621 h 6858000"/>
              <a:gd name="connsiteX3197" fmla="*/ 4807821 w 12192527"/>
              <a:gd name="connsiteY3197" fmla="*/ 3964208 h 6858000"/>
              <a:gd name="connsiteX3198" fmla="*/ 4763689 w 12192527"/>
              <a:gd name="connsiteY3198" fmla="*/ 3955381 h 6858000"/>
              <a:gd name="connsiteX3199" fmla="*/ 4821061 w 12192527"/>
              <a:gd name="connsiteY3199" fmla="*/ 3933314 h 6858000"/>
              <a:gd name="connsiteX3200" fmla="*/ 4900501 w 12192527"/>
              <a:gd name="connsiteY3200" fmla="*/ 3924487 h 6858000"/>
              <a:gd name="connsiteX3201" fmla="*/ 4882848 w 12192527"/>
              <a:gd name="connsiteY3201" fmla="*/ 3920074 h 6858000"/>
              <a:gd name="connsiteX3202" fmla="*/ 5010834 w 12192527"/>
              <a:gd name="connsiteY3202" fmla="*/ 3871527 h 6858000"/>
              <a:gd name="connsiteX3203" fmla="*/ 5010834 w 12192527"/>
              <a:gd name="connsiteY3203" fmla="*/ 3862700 h 6858000"/>
              <a:gd name="connsiteX3204" fmla="*/ 4416690 w 12192527"/>
              <a:gd name="connsiteY3204" fmla="*/ 3943244 h 6858000"/>
              <a:gd name="connsiteX3205" fmla="*/ 4169888 w 12192527"/>
              <a:gd name="connsiteY3205" fmla="*/ 4021303 h 6858000"/>
              <a:gd name="connsiteX3206" fmla="*/ 4169888 w 12192527"/>
              <a:gd name="connsiteY3206" fmla="*/ 4017201 h 6858000"/>
              <a:gd name="connsiteX3207" fmla="*/ 4168851 w 12192527"/>
              <a:gd name="connsiteY3207" fmla="*/ 4014405 h 6858000"/>
              <a:gd name="connsiteX3208" fmla="*/ 4290910 w 12192527"/>
              <a:gd name="connsiteY3208" fmla="*/ 3968069 h 6858000"/>
              <a:gd name="connsiteX3209" fmla="*/ 4746036 w 12192527"/>
              <a:gd name="connsiteY3209" fmla="*/ 3862700 h 6858000"/>
              <a:gd name="connsiteX3210" fmla="*/ 5032899 w 12192527"/>
              <a:gd name="connsiteY3210" fmla="*/ 3836220 h 6858000"/>
              <a:gd name="connsiteX3211" fmla="*/ 5156473 w 12192527"/>
              <a:gd name="connsiteY3211" fmla="*/ 3836220 h 6858000"/>
              <a:gd name="connsiteX3212" fmla="*/ 5160886 w 12192527"/>
              <a:gd name="connsiteY3212" fmla="*/ 3831806 h 6858000"/>
              <a:gd name="connsiteX3213" fmla="*/ 3392142 w 12192527"/>
              <a:gd name="connsiteY3213" fmla="*/ 3829734 h 6858000"/>
              <a:gd name="connsiteX3214" fmla="*/ 3383285 w 12192527"/>
              <a:gd name="connsiteY3214" fmla="*/ 3829969 h 6858000"/>
              <a:gd name="connsiteX3215" fmla="*/ 3374696 w 12192527"/>
              <a:gd name="connsiteY3215" fmla="*/ 3830237 h 6858000"/>
              <a:gd name="connsiteX3216" fmla="*/ 3361278 w 12192527"/>
              <a:gd name="connsiteY3216" fmla="*/ 3840690 h 6858000"/>
              <a:gd name="connsiteX3217" fmla="*/ 3360473 w 12192527"/>
              <a:gd name="connsiteY3217" fmla="*/ 3847123 h 6858000"/>
              <a:gd name="connsiteX3218" fmla="*/ 3360204 w 12192527"/>
              <a:gd name="connsiteY3218" fmla="*/ 3849802 h 6858000"/>
              <a:gd name="connsiteX3219" fmla="*/ 3358863 w 12192527"/>
              <a:gd name="connsiteY3219" fmla="*/ 3857040 h 6858000"/>
              <a:gd name="connsiteX3220" fmla="*/ 3358058 w 12192527"/>
              <a:gd name="connsiteY3220" fmla="*/ 3860524 h 6858000"/>
              <a:gd name="connsiteX3221" fmla="*/ 3358326 w 12192527"/>
              <a:gd name="connsiteY3221" fmla="*/ 3865080 h 6858000"/>
              <a:gd name="connsiteX3222" fmla="*/ 3360204 w 12192527"/>
              <a:gd name="connsiteY3222" fmla="*/ 3869637 h 6858000"/>
              <a:gd name="connsiteX3223" fmla="*/ 3366109 w 12192527"/>
              <a:gd name="connsiteY3223" fmla="*/ 3880626 h 6858000"/>
              <a:gd name="connsiteX3224" fmla="*/ 3385163 w 12192527"/>
              <a:gd name="connsiteY3224" fmla="*/ 3892687 h 6858000"/>
              <a:gd name="connsiteX3225" fmla="*/ 3387042 w 12192527"/>
              <a:gd name="connsiteY3225" fmla="*/ 3892151 h 6858000"/>
              <a:gd name="connsiteX3226" fmla="*/ 3395630 w 12192527"/>
              <a:gd name="connsiteY3226" fmla="*/ 3891079 h 6858000"/>
              <a:gd name="connsiteX3227" fmla="*/ 3397777 w 12192527"/>
              <a:gd name="connsiteY3227" fmla="*/ 3890006 h 6858000"/>
              <a:gd name="connsiteX3228" fmla="*/ 3403949 w 12192527"/>
              <a:gd name="connsiteY3228" fmla="*/ 3888130 h 6858000"/>
              <a:gd name="connsiteX3229" fmla="*/ 3407170 w 12192527"/>
              <a:gd name="connsiteY3229" fmla="*/ 3886790 h 6858000"/>
              <a:gd name="connsiteX3230" fmla="*/ 3409048 w 12192527"/>
              <a:gd name="connsiteY3230" fmla="*/ 3883038 h 6858000"/>
              <a:gd name="connsiteX3231" fmla="*/ 3416294 w 12192527"/>
              <a:gd name="connsiteY3231" fmla="*/ 3873389 h 6858000"/>
              <a:gd name="connsiteX3232" fmla="*/ 3419515 w 12192527"/>
              <a:gd name="connsiteY3232" fmla="*/ 3866956 h 6858000"/>
              <a:gd name="connsiteX3233" fmla="*/ 3419515 w 12192527"/>
              <a:gd name="connsiteY3233" fmla="*/ 3863740 h 6858000"/>
              <a:gd name="connsiteX3234" fmla="*/ 3416831 w 12192527"/>
              <a:gd name="connsiteY3234" fmla="*/ 3856503 h 6858000"/>
              <a:gd name="connsiteX3235" fmla="*/ 3413073 w 12192527"/>
              <a:gd name="connsiteY3235" fmla="*/ 3844710 h 6858000"/>
              <a:gd name="connsiteX3236" fmla="*/ 3409853 w 12192527"/>
              <a:gd name="connsiteY3236" fmla="*/ 3840421 h 6858000"/>
              <a:gd name="connsiteX3237" fmla="*/ 3404754 w 12192527"/>
              <a:gd name="connsiteY3237" fmla="*/ 3836134 h 6858000"/>
              <a:gd name="connsiteX3238" fmla="*/ 3400192 w 12192527"/>
              <a:gd name="connsiteY3238" fmla="*/ 3833721 h 6858000"/>
              <a:gd name="connsiteX3239" fmla="*/ 3392142 w 12192527"/>
              <a:gd name="connsiteY3239" fmla="*/ 3829734 h 6858000"/>
              <a:gd name="connsiteX3240" fmla="*/ 1910633 w 12192527"/>
              <a:gd name="connsiteY3240" fmla="*/ 3812409 h 6858000"/>
              <a:gd name="connsiteX3241" fmla="*/ 1910864 w 12192527"/>
              <a:gd name="connsiteY3241" fmla="*/ 3812793 h 6858000"/>
              <a:gd name="connsiteX3242" fmla="*/ 1911131 w 12192527"/>
              <a:gd name="connsiteY3242" fmla="*/ 3812526 h 6858000"/>
              <a:gd name="connsiteX3243" fmla="*/ 6453758 w 12192527"/>
              <a:gd name="connsiteY3243" fmla="*/ 3778690 h 6858000"/>
              <a:gd name="connsiteX3244" fmla="*/ 6457354 w 12192527"/>
              <a:gd name="connsiteY3244" fmla="*/ 3779591 h 6858000"/>
              <a:gd name="connsiteX3245" fmla="*/ 6453759 w 12192527"/>
              <a:gd name="connsiteY3245" fmla="*/ 3779591 h 6858000"/>
              <a:gd name="connsiteX3246" fmla="*/ 9115443 w 12192527"/>
              <a:gd name="connsiteY3246" fmla="*/ 3718202 h 6858000"/>
              <a:gd name="connsiteX3247" fmla="*/ 9463345 w 12192527"/>
              <a:gd name="connsiteY3247" fmla="*/ 3733447 h 6858000"/>
              <a:gd name="connsiteX3248" fmla="*/ 9596752 w 12192527"/>
              <a:gd name="connsiteY3248" fmla="*/ 3756023 h 6858000"/>
              <a:gd name="connsiteX3249" fmla="*/ 9591469 w 12192527"/>
              <a:gd name="connsiteY3249" fmla="*/ 3782092 h 6858000"/>
              <a:gd name="connsiteX3250" fmla="*/ 9590973 w 12192527"/>
              <a:gd name="connsiteY3250" fmla="*/ 3784030 h 6858000"/>
              <a:gd name="connsiteX3251" fmla="*/ 9451271 w 12192527"/>
              <a:gd name="connsiteY3251" fmla="*/ 3767000 h 6858000"/>
              <a:gd name="connsiteX3252" fmla="*/ 9271670 w 12192527"/>
              <a:gd name="connsiteY3252" fmla="*/ 3757770 h 6858000"/>
              <a:gd name="connsiteX3253" fmla="*/ 9271178 w 12192527"/>
              <a:gd name="connsiteY3253" fmla="*/ 3757510 h 6858000"/>
              <a:gd name="connsiteX3254" fmla="*/ 9253011 w 12192527"/>
              <a:gd name="connsiteY3254" fmla="*/ 3753478 h 6858000"/>
              <a:gd name="connsiteX3255" fmla="*/ 9243781 w 12192527"/>
              <a:gd name="connsiteY3255" fmla="*/ 3753766 h 6858000"/>
              <a:gd name="connsiteX3256" fmla="*/ 9238368 w 12192527"/>
              <a:gd name="connsiteY3256" fmla="*/ 3757161 h 6858000"/>
              <a:gd name="connsiteX3257" fmla="*/ 9051143 w 12192527"/>
              <a:gd name="connsiteY3257" fmla="*/ 3762615 h 6858000"/>
              <a:gd name="connsiteX3258" fmla="*/ 8446163 w 12192527"/>
              <a:gd name="connsiteY3258" fmla="*/ 3880422 h 6858000"/>
              <a:gd name="connsiteX3259" fmla="*/ 7819834 w 12192527"/>
              <a:gd name="connsiteY3259" fmla="*/ 4186594 h 6858000"/>
              <a:gd name="connsiteX3260" fmla="*/ 7821146 w 12192527"/>
              <a:gd name="connsiteY3260" fmla="*/ 4190647 h 6858000"/>
              <a:gd name="connsiteX3261" fmla="*/ 7807675 w 12192527"/>
              <a:gd name="connsiteY3261" fmla="*/ 4190539 h 6858000"/>
              <a:gd name="connsiteX3262" fmla="*/ 7638221 w 12192527"/>
              <a:gd name="connsiteY3262" fmla="*/ 4317167 h 6858000"/>
              <a:gd name="connsiteX3263" fmla="*/ 7639533 w 12192527"/>
              <a:gd name="connsiteY3263" fmla="*/ 4321220 h 6858000"/>
              <a:gd name="connsiteX3264" fmla="*/ 7636796 w 12192527"/>
              <a:gd name="connsiteY3264" fmla="*/ 4326588 h 6858000"/>
              <a:gd name="connsiteX3265" fmla="*/ 7632744 w 12192527"/>
              <a:gd name="connsiteY3265" fmla="*/ 4327902 h 6858000"/>
              <a:gd name="connsiteX3266" fmla="*/ 7631319 w 12192527"/>
              <a:gd name="connsiteY3266" fmla="*/ 4337321 h 6858000"/>
              <a:gd name="connsiteX3267" fmla="*/ 7634060 w 12192527"/>
              <a:gd name="connsiteY3267" fmla="*/ 4331955 h 6858000"/>
              <a:gd name="connsiteX3268" fmla="*/ 7644901 w 12192527"/>
              <a:gd name="connsiteY3268" fmla="*/ 4323959 h 6858000"/>
              <a:gd name="connsiteX3269" fmla="*/ 7643477 w 12192527"/>
              <a:gd name="connsiteY3269" fmla="*/ 4333378 h 6858000"/>
              <a:gd name="connsiteX3270" fmla="*/ 7650271 w 12192527"/>
              <a:gd name="connsiteY3270" fmla="*/ 4326697 h 6858000"/>
              <a:gd name="connsiteX3271" fmla="*/ 7650159 w 12192527"/>
              <a:gd name="connsiteY3271" fmla="*/ 4340170 h 6858000"/>
              <a:gd name="connsiteX3272" fmla="*/ 7636687 w 12192527"/>
              <a:gd name="connsiteY3272" fmla="*/ 4340061 h 6858000"/>
              <a:gd name="connsiteX3273" fmla="*/ 7632632 w 12192527"/>
              <a:gd name="connsiteY3273" fmla="*/ 4341376 h 6858000"/>
              <a:gd name="connsiteX3274" fmla="*/ 7629894 w 12192527"/>
              <a:gd name="connsiteY3274" fmla="*/ 4346743 h 6858000"/>
              <a:gd name="connsiteX3275" fmla="*/ 7623103 w 12192527"/>
              <a:gd name="connsiteY3275" fmla="*/ 4353425 h 6858000"/>
              <a:gd name="connsiteX3276" fmla="*/ 7620474 w 12192527"/>
              <a:gd name="connsiteY3276" fmla="*/ 4345318 h 6858000"/>
              <a:gd name="connsiteX3277" fmla="*/ 7627266 w 12192527"/>
              <a:gd name="connsiteY3277" fmla="*/ 4338636 h 6858000"/>
              <a:gd name="connsiteX3278" fmla="*/ 7621900 w 12192527"/>
              <a:gd name="connsiteY3278" fmla="*/ 4335899 h 6858000"/>
              <a:gd name="connsiteX3279" fmla="*/ 7617847 w 12192527"/>
              <a:gd name="connsiteY3279" fmla="*/ 4337213 h 6858000"/>
              <a:gd name="connsiteX3280" fmla="*/ 7613794 w 12192527"/>
              <a:gd name="connsiteY3280" fmla="*/ 4338529 h 6858000"/>
              <a:gd name="connsiteX3281" fmla="*/ 7382864 w 12192527"/>
              <a:gd name="connsiteY3281" fmla="*/ 4557843 h 6858000"/>
              <a:gd name="connsiteX3282" fmla="*/ 7242726 w 12192527"/>
              <a:gd name="connsiteY3282" fmla="*/ 4728921 h 6858000"/>
              <a:gd name="connsiteX3283" fmla="*/ 7205814 w 12192527"/>
              <a:gd name="connsiteY3283" fmla="*/ 4679246 h 6858000"/>
              <a:gd name="connsiteX3284" fmla="*/ 7251774 w 12192527"/>
              <a:gd name="connsiteY3284" fmla="*/ 4617200 h 6858000"/>
              <a:gd name="connsiteX3285" fmla="*/ 8077568 w 12192527"/>
              <a:gd name="connsiteY3285" fmla="*/ 3973100 h 6858000"/>
              <a:gd name="connsiteX3286" fmla="*/ 9115443 w 12192527"/>
              <a:gd name="connsiteY3286" fmla="*/ 3718202 h 6858000"/>
              <a:gd name="connsiteX3287" fmla="*/ 6242069 w 12192527"/>
              <a:gd name="connsiteY3287" fmla="*/ 3707761 h 6858000"/>
              <a:gd name="connsiteX3288" fmla="*/ 6241670 w 12192527"/>
              <a:gd name="connsiteY3288" fmla="*/ 3707856 h 6858000"/>
              <a:gd name="connsiteX3289" fmla="*/ 6241885 w 12192527"/>
              <a:gd name="connsiteY3289" fmla="*/ 3708069 h 6858000"/>
              <a:gd name="connsiteX3290" fmla="*/ 10401736 w 12192527"/>
              <a:gd name="connsiteY3290" fmla="*/ 3705635 h 6858000"/>
              <a:gd name="connsiteX3291" fmla="*/ 10401268 w 12192527"/>
              <a:gd name="connsiteY3291" fmla="*/ 3705745 h 6858000"/>
              <a:gd name="connsiteX3292" fmla="*/ 10401519 w 12192527"/>
              <a:gd name="connsiteY3292" fmla="*/ 3705996 h 6858000"/>
              <a:gd name="connsiteX3293" fmla="*/ 7328009 w 12192527"/>
              <a:gd name="connsiteY3293" fmla="*/ 3705635 h 6858000"/>
              <a:gd name="connsiteX3294" fmla="*/ 7327540 w 12192527"/>
              <a:gd name="connsiteY3294" fmla="*/ 3705745 h 6858000"/>
              <a:gd name="connsiteX3295" fmla="*/ 7327791 w 12192527"/>
              <a:gd name="connsiteY3295" fmla="*/ 3705995 h 6858000"/>
              <a:gd name="connsiteX3296" fmla="*/ 2045918 w 12192527"/>
              <a:gd name="connsiteY3296" fmla="*/ 3696900 h 6858000"/>
              <a:gd name="connsiteX3297" fmla="*/ 2038564 w 12192527"/>
              <a:gd name="connsiteY3297" fmla="*/ 3697928 h 6858000"/>
              <a:gd name="connsiteX3298" fmla="*/ 2024985 w 12192527"/>
              <a:gd name="connsiteY3298" fmla="*/ 3697568 h 6858000"/>
              <a:gd name="connsiteX3299" fmla="*/ 2012641 w 12192527"/>
              <a:gd name="connsiteY3299" fmla="*/ 3703680 h 6858000"/>
              <a:gd name="connsiteX3300" fmla="*/ 2005646 w 12192527"/>
              <a:gd name="connsiteY3300" fmla="*/ 3707378 h 6858000"/>
              <a:gd name="connsiteX3301" fmla="*/ 1997828 w 12192527"/>
              <a:gd name="connsiteY3301" fmla="*/ 3713955 h 6858000"/>
              <a:gd name="connsiteX3302" fmla="*/ 1992890 w 12192527"/>
              <a:gd name="connsiteY3302" fmla="*/ 3720530 h 6858000"/>
              <a:gd name="connsiteX3303" fmla="*/ 1987129 w 12192527"/>
              <a:gd name="connsiteY3303" fmla="*/ 3738612 h 6858000"/>
              <a:gd name="connsiteX3304" fmla="*/ 1983015 w 12192527"/>
              <a:gd name="connsiteY3304" fmla="*/ 3749707 h 6858000"/>
              <a:gd name="connsiteX3305" fmla="*/ 1983015 w 12192527"/>
              <a:gd name="connsiteY3305" fmla="*/ 3754638 h 6858000"/>
              <a:gd name="connsiteX3306" fmla="*/ 1987952 w 12192527"/>
              <a:gd name="connsiteY3306" fmla="*/ 3764500 h 6858000"/>
              <a:gd name="connsiteX3307" fmla="*/ 1999062 w 12192527"/>
              <a:gd name="connsiteY3307" fmla="*/ 3779295 h 6858000"/>
              <a:gd name="connsiteX3308" fmla="*/ 2001943 w 12192527"/>
              <a:gd name="connsiteY3308" fmla="*/ 3785049 h 6858000"/>
              <a:gd name="connsiteX3309" fmla="*/ 2006880 w 12192527"/>
              <a:gd name="connsiteY3309" fmla="*/ 3787103 h 6858000"/>
              <a:gd name="connsiteX3310" fmla="*/ 2016344 w 12192527"/>
              <a:gd name="connsiteY3310" fmla="*/ 3789979 h 6858000"/>
              <a:gd name="connsiteX3311" fmla="*/ 2019636 w 12192527"/>
              <a:gd name="connsiteY3311" fmla="*/ 3791623 h 6858000"/>
              <a:gd name="connsiteX3312" fmla="*/ 2032803 w 12192527"/>
              <a:gd name="connsiteY3312" fmla="*/ 3793267 h 6858000"/>
              <a:gd name="connsiteX3313" fmla="*/ 2035683 w 12192527"/>
              <a:gd name="connsiteY3313" fmla="*/ 3794090 h 6858000"/>
              <a:gd name="connsiteX3314" fmla="*/ 2064898 w 12192527"/>
              <a:gd name="connsiteY3314" fmla="*/ 3775597 h 6858000"/>
              <a:gd name="connsiteX3315" fmla="*/ 2073950 w 12192527"/>
              <a:gd name="connsiteY3315" fmla="*/ 3758747 h 6858000"/>
              <a:gd name="connsiteX3316" fmla="*/ 2076830 w 12192527"/>
              <a:gd name="connsiteY3316" fmla="*/ 3751762 h 6858000"/>
              <a:gd name="connsiteX3317" fmla="*/ 2077243 w 12192527"/>
              <a:gd name="connsiteY3317" fmla="*/ 3744775 h 6858000"/>
              <a:gd name="connsiteX3318" fmla="*/ 2076007 w 12192527"/>
              <a:gd name="connsiteY3318" fmla="*/ 3739432 h 6858000"/>
              <a:gd name="connsiteX3319" fmla="*/ 2073950 w 12192527"/>
              <a:gd name="connsiteY3319" fmla="*/ 3728337 h 6858000"/>
              <a:gd name="connsiteX3320" fmla="*/ 2073540 w 12192527"/>
              <a:gd name="connsiteY3320" fmla="*/ 3724228 h 6858000"/>
              <a:gd name="connsiteX3321" fmla="*/ 2072305 w 12192527"/>
              <a:gd name="connsiteY3321" fmla="*/ 3714365 h 6858000"/>
              <a:gd name="connsiteX3322" fmla="*/ 2051731 w 12192527"/>
              <a:gd name="connsiteY3322" fmla="*/ 3698338 h 6858000"/>
              <a:gd name="connsiteX3323" fmla="*/ 2045918 w 12192527"/>
              <a:gd name="connsiteY3323" fmla="*/ 3696900 h 6858000"/>
              <a:gd name="connsiteX3324" fmla="*/ 1797830 w 12192527"/>
              <a:gd name="connsiteY3324" fmla="*/ 3679420 h 6858000"/>
              <a:gd name="connsiteX3325" fmla="*/ 1793910 w 12192527"/>
              <a:gd name="connsiteY3325" fmla="*/ 3681378 h 6858000"/>
              <a:gd name="connsiteX3326" fmla="*/ 1782586 w 12192527"/>
              <a:gd name="connsiteY3326" fmla="*/ 3686603 h 6858000"/>
              <a:gd name="connsiteX3327" fmla="*/ 1780409 w 12192527"/>
              <a:gd name="connsiteY3327" fmla="*/ 3688127 h 6858000"/>
              <a:gd name="connsiteX3328" fmla="*/ 1770826 w 12192527"/>
              <a:gd name="connsiteY3328" fmla="*/ 3699662 h 6858000"/>
              <a:gd name="connsiteX3329" fmla="*/ 1764947 w 12192527"/>
              <a:gd name="connsiteY3329" fmla="*/ 3719251 h 6858000"/>
              <a:gd name="connsiteX3330" fmla="*/ 1762116 w 12192527"/>
              <a:gd name="connsiteY3330" fmla="*/ 3725999 h 6858000"/>
              <a:gd name="connsiteX3331" fmla="*/ 1762769 w 12192527"/>
              <a:gd name="connsiteY3331" fmla="*/ 3735576 h 6858000"/>
              <a:gd name="connsiteX3332" fmla="*/ 1763640 w 12192527"/>
              <a:gd name="connsiteY3332" fmla="*/ 3743628 h 6858000"/>
              <a:gd name="connsiteX3333" fmla="*/ 1763421 w 12192527"/>
              <a:gd name="connsiteY3333" fmla="*/ 3746894 h 6858000"/>
              <a:gd name="connsiteX3334" fmla="*/ 1776271 w 12192527"/>
              <a:gd name="connsiteY3334" fmla="*/ 3761694 h 6858000"/>
              <a:gd name="connsiteX3335" fmla="*/ 1788465 w 12192527"/>
              <a:gd name="connsiteY3335" fmla="*/ 3768876 h 6858000"/>
              <a:gd name="connsiteX3336" fmla="*/ 1797611 w 12192527"/>
              <a:gd name="connsiteY3336" fmla="*/ 3780848 h 6858000"/>
              <a:gd name="connsiteX3337" fmla="*/ 1796306 w 12192527"/>
              <a:gd name="connsiteY3337" fmla="*/ 3783243 h 6858000"/>
              <a:gd name="connsiteX3338" fmla="*/ 1783457 w 12192527"/>
              <a:gd name="connsiteY3338" fmla="*/ 3798478 h 6858000"/>
              <a:gd name="connsiteX3339" fmla="*/ 1781715 w 12192527"/>
              <a:gd name="connsiteY3339" fmla="*/ 3801961 h 6858000"/>
              <a:gd name="connsiteX3340" fmla="*/ 1779973 w 12192527"/>
              <a:gd name="connsiteY3340" fmla="*/ 3812845 h 6858000"/>
              <a:gd name="connsiteX3341" fmla="*/ 1776923 w 12192527"/>
              <a:gd name="connsiteY3341" fmla="*/ 3825468 h 6858000"/>
              <a:gd name="connsiteX3342" fmla="*/ 1777142 w 12192527"/>
              <a:gd name="connsiteY3342" fmla="*/ 3830692 h 6858000"/>
              <a:gd name="connsiteX3343" fmla="*/ 1788683 w 12192527"/>
              <a:gd name="connsiteY3343" fmla="*/ 3858770 h 6858000"/>
              <a:gd name="connsiteX3344" fmla="*/ 1790862 w 12192527"/>
              <a:gd name="connsiteY3344" fmla="*/ 3860511 h 6858000"/>
              <a:gd name="connsiteX3345" fmla="*/ 1804144 w 12192527"/>
              <a:gd name="connsiteY3345" fmla="*/ 3866823 h 6858000"/>
              <a:gd name="connsiteX3346" fmla="*/ 1809807 w 12192527"/>
              <a:gd name="connsiteY3346" fmla="*/ 3868564 h 6858000"/>
              <a:gd name="connsiteX3347" fmla="*/ 1819388 w 12192527"/>
              <a:gd name="connsiteY3347" fmla="*/ 3870741 h 6858000"/>
              <a:gd name="connsiteX3348" fmla="*/ 1826575 w 12192527"/>
              <a:gd name="connsiteY3348" fmla="*/ 3877053 h 6858000"/>
              <a:gd name="connsiteX3349" fmla="*/ 1829841 w 12192527"/>
              <a:gd name="connsiteY3349" fmla="*/ 3878223 h 6858000"/>
              <a:gd name="connsiteX3350" fmla="*/ 1831801 w 12192527"/>
              <a:gd name="connsiteY3350" fmla="*/ 3875312 h 6858000"/>
              <a:gd name="connsiteX3351" fmla="*/ 1832455 w 12192527"/>
              <a:gd name="connsiteY3351" fmla="*/ 3872700 h 6858000"/>
              <a:gd name="connsiteX3352" fmla="*/ 1834415 w 12192527"/>
              <a:gd name="connsiteY3352" fmla="*/ 3869653 h 6858000"/>
              <a:gd name="connsiteX3353" fmla="*/ 1837246 w 12192527"/>
              <a:gd name="connsiteY3353" fmla="*/ 3871611 h 6858000"/>
              <a:gd name="connsiteX3354" fmla="*/ 1843778 w 12192527"/>
              <a:gd name="connsiteY3354" fmla="*/ 3870524 h 6858000"/>
              <a:gd name="connsiteX3355" fmla="*/ 1845085 w 12192527"/>
              <a:gd name="connsiteY3355" fmla="*/ 3867693 h 6858000"/>
              <a:gd name="connsiteX3356" fmla="*/ 1849005 w 12192527"/>
              <a:gd name="connsiteY3356" fmla="*/ 3866170 h 6858000"/>
              <a:gd name="connsiteX3357" fmla="*/ 1850529 w 12192527"/>
              <a:gd name="connsiteY3357" fmla="*/ 3869870 h 6858000"/>
              <a:gd name="connsiteX3358" fmla="*/ 1850163 w 12192527"/>
              <a:gd name="connsiteY3358" fmla="*/ 3873162 h 6858000"/>
              <a:gd name="connsiteX3359" fmla="*/ 1867183 w 12192527"/>
              <a:gd name="connsiteY3359" fmla="*/ 3856234 h 6858000"/>
              <a:gd name="connsiteX3360" fmla="*/ 1866208 w 12192527"/>
              <a:gd name="connsiteY3360" fmla="*/ 3854853 h 6858000"/>
              <a:gd name="connsiteX3361" fmla="*/ 1868169 w 12192527"/>
              <a:gd name="connsiteY3361" fmla="*/ 3850716 h 6858000"/>
              <a:gd name="connsiteX3362" fmla="*/ 1872089 w 12192527"/>
              <a:gd name="connsiteY3362" fmla="*/ 3848975 h 6858000"/>
              <a:gd name="connsiteX3363" fmla="*/ 1874702 w 12192527"/>
              <a:gd name="connsiteY3363" fmla="*/ 3843751 h 6858000"/>
              <a:gd name="connsiteX3364" fmla="*/ 1883195 w 12192527"/>
              <a:gd name="connsiteY3364" fmla="*/ 3826991 h 6858000"/>
              <a:gd name="connsiteX3365" fmla="*/ 1886243 w 12192527"/>
              <a:gd name="connsiteY3365" fmla="*/ 3824598 h 6858000"/>
              <a:gd name="connsiteX3366" fmla="*/ 1882106 w 12192527"/>
              <a:gd name="connsiteY3366" fmla="*/ 3821986 h 6858000"/>
              <a:gd name="connsiteX3367" fmla="*/ 1881451 w 12192527"/>
              <a:gd name="connsiteY3367" fmla="*/ 3821986 h 6858000"/>
              <a:gd name="connsiteX3368" fmla="*/ 1877315 w 12192527"/>
              <a:gd name="connsiteY3368" fmla="*/ 3814585 h 6858000"/>
              <a:gd name="connsiteX3369" fmla="*/ 1876879 w 12192527"/>
              <a:gd name="connsiteY3369" fmla="*/ 3804356 h 6858000"/>
              <a:gd name="connsiteX3370" fmla="*/ 1873178 w 12192527"/>
              <a:gd name="connsiteY3370" fmla="*/ 3789989 h 6858000"/>
              <a:gd name="connsiteX3371" fmla="*/ 1869910 w 12192527"/>
              <a:gd name="connsiteY3371" fmla="*/ 3786071 h 6858000"/>
              <a:gd name="connsiteX3372" fmla="*/ 1860982 w 12192527"/>
              <a:gd name="connsiteY3372" fmla="*/ 3774754 h 6858000"/>
              <a:gd name="connsiteX3373" fmla="*/ 1855756 w 12192527"/>
              <a:gd name="connsiteY3373" fmla="*/ 3772794 h 6858000"/>
              <a:gd name="connsiteX3374" fmla="*/ 1834197 w 12192527"/>
              <a:gd name="connsiteY3374" fmla="*/ 3766483 h 6858000"/>
              <a:gd name="connsiteX3375" fmla="*/ 1834197 w 12192527"/>
              <a:gd name="connsiteY3375" fmla="*/ 3761694 h 6858000"/>
              <a:gd name="connsiteX3376" fmla="*/ 1839859 w 12192527"/>
              <a:gd name="connsiteY3376" fmla="*/ 3761041 h 6858000"/>
              <a:gd name="connsiteX3377" fmla="*/ 1843778 w 12192527"/>
              <a:gd name="connsiteY3377" fmla="*/ 3763654 h 6858000"/>
              <a:gd name="connsiteX3378" fmla="*/ 1847481 w 12192527"/>
              <a:gd name="connsiteY3378" fmla="*/ 3764088 h 6858000"/>
              <a:gd name="connsiteX3379" fmla="*/ 1846828 w 12192527"/>
              <a:gd name="connsiteY3379" fmla="*/ 3760170 h 6858000"/>
              <a:gd name="connsiteX3380" fmla="*/ 1843778 w 12192527"/>
              <a:gd name="connsiteY3380" fmla="*/ 3757342 h 6858000"/>
              <a:gd name="connsiteX3381" fmla="*/ 1842690 w 12192527"/>
              <a:gd name="connsiteY3381" fmla="*/ 3750594 h 6858000"/>
              <a:gd name="connsiteX3382" fmla="*/ 1848569 w 12192527"/>
              <a:gd name="connsiteY3382" fmla="*/ 3751900 h 6858000"/>
              <a:gd name="connsiteX3383" fmla="*/ 1853142 w 12192527"/>
              <a:gd name="connsiteY3383" fmla="*/ 3755599 h 6858000"/>
              <a:gd name="connsiteX3384" fmla="*/ 1857498 w 12192527"/>
              <a:gd name="connsiteY3384" fmla="*/ 3752771 h 6858000"/>
              <a:gd name="connsiteX3385" fmla="*/ 1852707 w 12192527"/>
              <a:gd name="connsiteY3385" fmla="*/ 3740364 h 6858000"/>
              <a:gd name="connsiteX3386" fmla="*/ 1852707 w 12192527"/>
              <a:gd name="connsiteY3386" fmla="*/ 3728392 h 6858000"/>
              <a:gd name="connsiteX3387" fmla="*/ 1857063 w 12192527"/>
              <a:gd name="connsiteY3387" fmla="*/ 3723604 h 6858000"/>
              <a:gd name="connsiteX3388" fmla="*/ 1858369 w 12192527"/>
              <a:gd name="connsiteY3388" fmla="*/ 3721210 h 6858000"/>
              <a:gd name="connsiteX3389" fmla="*/ 1855973 w 12192527"/>
              <a:gd name="connsiteY3389" fmla="*/ 3719905 h 6858000"/>
              <a:gd name="connsiteX3390" fmla="*/ 1851401 w 12192527"/>
              <a:gd name="connsiteY3390" fmla="*/ 3715551 h 6858000"/>
              <a:gd name="connsiteX3391" fmla="*/ 1845738 w 12192527"/>
              <a:gd name="connsiteY3391" fmla="*/ 3705755 h 6858000"/>
              <a:gd name="connsiteX3392" fmla="*/ 1845520 w 12192527"/>
              <a:gd name="connsiteY3392" fmla="*/ 3700533 h 6858000"/>
              <a:gd name="connsiteX3393" fmla="*/ 1847264 w 12192527"/>
              <a:gd name="connsiteY3393" fmla="*/ 3697050 h 6858000"/>
              <a:gd name="connsiteX3394" fmla="*/ 1843561 w 12192527"/>
              <a:gd name="connsiteY3394" fmla="*/ 3694656 h 6858000"/>
              <a:gd name="connsiteX3395" fmla="*/ 1840512 w 12192527"/>
              <a:gd name="connsiteY3395" fmla="*/ 3694221 h 6858000"/>
              <a:gd name="connsiteX3396" fmla="*/ 1836810 w 12192527"/>
              <a:gd name="connsiteY3396" fmla="*/ 3685296 h 6858000"/>
              <a:gd name="connsiteX3397" fmla="*/ 1837899 w 12192527"/>
              <a:gd name="connsiteY3397" fmla="*/ 3683556 h 6858000"/>
              <a:gd name="connsiteX3398" fmla="*/ 1837681 w 12192527"/>
              <a:gd name="connsiteY3398" fmla="*/ 3679638 h 6858000"/>
              <a:gd name="connsiteX3399" fmla="*/ 1834197 w 12192527"/>
              <a:gd name="connsiteY3399" fmla="*/ 3680509 h 6858000"/>
              <a:gd name="connsiteX3400" fmla="*/ 1832020 w 12192527"/>
              <a:gd name="connsiteY3400" fmla="*/ 3683338 h 6858000"/>
              <a:gd name="connsiteX3401" fmla="*/ 1827664 w 12192527"/>
              <a:gd name="connsiteY3401" fmla="*/ 3683991 h 6858000"/>
              <a:gd name="connsiteX3402" fmla="*/ 1814379 w 12192527"/>
              <a:gd name="connsiteY3402" fmla="*/ 3680509 h 6858000"/>
              <a:gd name="connsiteX3403" fmla="*/ 1797830 w 12192527"/>
              <a:gd name="connsiteY3403" fmla="*/ 3679420 h 6858000"/>
              <a:gd name="connsiteX3404" fmla="*/ 3697077 w 12192527"/>
              <a:gd name="connsiteY3404" fmla="*/ 3676392 h 6858000"/>
              <a:gd name="connsiteX3405" fmla="*/ 3685363 w 12192527"/>
              <a:gd name="connsiteY3405" fmla="*/ 3687276 h 6858000"/>
              <a:gd name="connsiteX3406" fmla="*/ 3683020 w 12192527"/>
              <a:gd name="connsiteY3406" fmla="*/ 3691552 h 6858000"/>
              <a:gd name="connsiteX3407" fmla="*/ 3675602 w 12192527"/>
              <a:gd name="connsiteY3407" fmla="*/ 3700881 h 6858000"/>
              <a:gd name="connsiteX3408" fmla="*/ 3669744 w 12192527"/>
              <a:gd name="connsiteY3408" fmla="*/ 3704380 h 6858000"/>
              <a:gd name="connsiteX3409" fmla="*/ 3664278 w 12192527"/>
              <a:gd name="connsiteY3409" fmla="*/ 3719929 h 6858000"/>
              <a:gd name="connsiteX3410" fmla="*/ 3667793 w 12192527"/>
              <a:gd name="connsiteY3410" fmla="*/ 3733145 h 6858000"/>
              <a:gd name="connsiteX3411" fmla="*/ 3678725 w 12192527"/>
              <a:gd name="connsiteY3411" fmla="*/ 3741697 h 6858000"/>
              <a:gd name="connsiteX3412" fmla="*/ 3679897 w 12192527"/>
              <a:gd name="connsiteY3412" fmla="*/ 3743252 h 6858000"/>
              <a:gd name="connsiteX3413" fmla="*/ 3687706 w 12192527"/>
              <a:gd name="connsiteY3413" fmla="*/ 3743252 h 6858000"/>
              <a:gd name="connsiteX3414" fmla="*/ 3696297 w 12192527"/>
              <a:gd name="connsiteY3414" fmla="*/ 3738976 h 6858000"/>
              <a:gd name="connsiteX3415" fmla="*/ 3702154 w 12192527"/>
              <a:gd name="connsiteY3415" fmla="*/ 3731980 h 6858000"/>
              <a:gd name="connsiteX3416" fmla="*/ 3706450 w 12192527"/>
              <a:gd name="connsiteY3416" fmla="*/ 3721483 h 6858000"/>
              <a:gd name="connsiteX3417" fmla="*/ 3711916 w 12192527"/>
              <a:gd name="connsiteY3417" fmla="*/ 3711376 h 6858000"/>
              <a:gd name="connsiteX3418" fmla="*/ 3720506 w 12192527"/>
              <a:gd name="connsiteY3418" fmla="*/ 3702825 h 6858000"/>
              <a:gd name="connsiteX3419" fmla="*/ 3720506 w 12192527"/>
              <a:gd name="connsiteY3419" fmla="*/ 3688831 h 6858000"/>
              <a:gd name="connsiteX3420" fmla="*/ 3715821 w 12192527"/>
              <a:gd name="connsiteY3420" fmla="*/ 3683388 h 6858000"/>
              <a:gd name="connsiteX3421" fmla="*/ 3707230 w 12192527"/>
              <a:gd name="connsiteY3421" fmla="*/ 3677946 h 6858000"/>
              <a:gd name="connsiteX3422" fmla="*/ 3697077 w 12192527"/>
              <a:gd name="connsiteY3422" fmla="*/ 3676392 h 6858000"/>
              <a:gd name="connsiteX3423" fmla="*/ 2342911 w 12192527"/>
              <a:gd name="connsiteY3423" fmla="*/ 3673794 h 6858000"/>
              <a:gd name="connsiteX3424" fmla="*/ 2333478 w 12192527"/>
              <a:gd name="connsiteY3424" fmla="*/ 3674045 h 6858000"/>
              <a:gd name="connsiteX3425" fmla="*/ 2324334 w 12192527"/>
              <a:gd name="connsiteY3425" fmla="*/ 3674330 h 6858000"/>
              <a:gd name="connsiteX3426" fmla="*/ 2310044 w 12192527"/>
              <a:gd name="connsiteY3426" fmla="*/ 3685462 h 6858000"/>
              <a:gd name="connsiteX3427" fmla="*/ 2309185 w 12192527"/>
              <a:gd name="connsiteY3427" fmla="*/ 3692313 h 6858000"/>
              <a:gd name="connsiteX3428" fmla="*/ 2308900 w 12192527"/>
              <a:gd name="connsiteY3428" fmla="*/ 3695166 h 6858000"/>
              <a:gd name="connsiteX3429" fmla="*/ 2307471 w 12192527"/>
              <a:gd name="connsiteY3429" fmla="*/ 3702875 h 6858000"/>
              <a:gd name="connsiteX3430" fmla="*/ 2306613 w 12192527"/>
              <a:gd name="connsiteY3430" fmla="*/ 3706585 h 6858000"/>
              <a:gd name="connsiteX3431" fmla="*/ 2306899 w 12192527"/>
              <a:gd name="connsiteY3431" fmla="*/ 3711437 h 6858000"/>
              <a:gd name="connsiteX3432" fmla="*/ 2308900 w 12192527"/>
              <a:gd name="connsiteY3432" fmla="*/ 3716290 h 6858000"/>
              <a:gd name="connsiteX3433" fmla="*/ 2315188 w 12192527"/>
              <a:gd name="connsiteY3433" fmla="*/ 3727993 h 6858000"/>
              <a:gd name="connsiteX3434" fmla="*/ 2335480 w 12192527"/>
              <a:gd name="connsiteY3434" fmla="*/ 3740838 h 6858000"/>
              <a:gd name="connsiteX3435" fmla="*/ 2337481 w 12192527"/>
              <a:gd name="connsiteY3435" fmla="*/ 3740267 h 6858000"/>
              <a:gd name="connsiteX3436" fmla="*/ 2346626 w 12192527"/>
              <a:gd name="connsiteY3436" fmla="*/ 3739125 h 6858000"/>
              <a:gd name="connsiteX3437" fmla="*/ 2348912 w 12192527"/>
              <a:gd name="connsiteY3437" fmla="*/ 3737983 h 6858000"/>
              <a:gd name="connsiteX3438" fmla="*/ 2355486 w 12192527"/>
              <a:gd name="connsiteY3438" fmla="*/ 3735985 h 6858000"/>
              <a:gd name="connsiteX3439" fmla="*/ 2358915 w 12192527"/>
              <a:gd name="connsiteY3439" fmla="*/ 3734558 h 6858000"/>
              <a:gd name="connsiteX3440" fmla="*/ 2360916 w 12192527"/>
              <a:gd name="connsiteY3440" fmla="*/ 3730562 h 6858000"/>
              <a:gd name="connsiteX3441" fmla="*/ 2368633 w 12192527"/>
              <a:gd name="connsiteY3441" fmla="*/ 3720286 h 6858000"/>
              <a:gd name="connsiteX3442" fmla="*/ 2372062 w 12192527"/>
              <a:gd name="connsiteY3442" fmla="*/ 3713435 h 6858000"/>
              <a:gd name="connsiteX3443" fmla="*/ 2372062 w 12192527"/>
              <a:gd name="connsiteY3443" fmla="*/ 3710010 h 6858000"/>
              <a:gd name="connsiteX3444" fmla="*/ 2369204 w 12192527"/>
              <a:gd name="connsiteY3444" fmla="*/ 3702303 h 6858000"/>
              <a:gd name="connsiteX3445" fmla="*/ 2365203 w 12192527"/>
              <a:gd name="connsiteY3445" fmla="*/ 3689744 h 6858000"/>
              <a:gd name="connsiteX3446" fmla="*/ 2361774 w 12192527"/>
              <a:gd name="connsiteY3446" fmla="*/ 3685176 h 6858000"/>
              <a:gd name="connsiteX3447" fmla="*/ 2356344 w 12192527"/>
              <a:gd name="connsiteY3447" fmla="*/ 3680610 h 6858000"/>
              <a:gd name="connsiteX3448" fmla="*/ 2351484 w 12192527"/>
              <a:gd name="connsiteY3448" fmla="*/ 3678041 h 6858000"/>
              <a:gd name="connsiteX3449" fmla="*/ 2342911 w 12192527"/>
              <a:gd name="connsiteY3449" fmla="*/ 3673794 h 6858000"/>
              <a:gd name="connsiteX3450" fmla="*/ 6822927 w 12192527"/>
              <a:gd name="connsiteY3450" fmla="*/ 3642231 h 6858000"/>
              <a:gd name="connsiteX3451" fmla="*/ 6816076 w 12192527"/>
              <a:gd name="connsiteY3451" fmla="*/ 3645625 h 6858000"/>
              <a:gd name="connsiteX3452" fmla="*/ 6800827 w 12192527"/>
              <a:gd name="connsiteY3452" fmla="*/ 3647754 h 6858000"/>
              <a:gd name="connsiteX3453" fmla="*/ 6732339 w 12192527"/>
              <a:gd name="connsiteY3453" fmla="*/ 3662955 h 6858000"/>
              <a:gd name="connsiteX3454" fmla="*/ 6713855 w 12192527"/>
              <a:gd name="connsiteY3454" fmla="*/ 3672726 h 6858000"/>
              <a:gd name="connsiteX3455" fmla="*/ 6693201 w 12192527"/>
              <a:gd name="connsiteY3455" fmla="*/ 3690099 h 6858000"/>
              <a:gd name="connsiteX3456" fmla="*/ 6680159 w 12192527"/>
              <a:gd name="connsiteY3456" fmla="*/ 3707470 h 6858000"/>
              <a:gd name="connsiteX3457" fmla="*/ 6664937 w 12192527"/>
              <a:gd name="connsiteY3457" fmla="*/ 3755241 h 6858000"/>
              <a:gd name="connsiteX3458" fmla="*/ 6654067 w 12192527"/>
              <a:gd name="connsiteY3458" fmla="*/ 3784557 h 6858000"/>
              <a:gd name="connsiteX3459" fmla="*/ 6654067 w 12192527"/>
              <a:gd name="connsiteY3459" fmla="*/ 3797586 h 6858000"/>
              <a:gd name="connsiteX3460" fmla="*/ 6667113 w 12192527"/>
              <a:gd name="connsiteY3460" fmla="*/ 3823643 h 6858000"/>
              <a:gd name="connsiteX3461" fmla="*/ 6696464 w 12192527"/>
              <a:gd name="connsiteY3461" fmla="*/ 3862729 h 6858000"/>
              <a:gd name="connsiteX3462" fmla="*/ 6704074 w 12192527"/>
              <a:gd name="connsiteY3462" fmla="*/ 3877929 h 6858000"/>
              <a:gd name="connsiteX3463" fmla="*/ 6717120 w 12192527"/>
              <a:gd name="connsiteY3463" fmla="*/ 3883358 h 6858000"/>
              <a:gd name="connsiteX3464" fmla="*/ 6742122 w 12192527"/>
              <a:gd name="connsiteY3464" fmla="*/ 3890958 h 6858000"/>
              <a:gd name="connsiteX3465" fmla="*/ 6750819 w 12192527"/>
              <a:gd name="connsiteY3465" fmla="*/ 3895301 h 6858000"/>
              <a:gd name="connsiteX3466" fmla="*/ 6785608 w 12192527"/>
              <a:gd name="connsiteY3466" fmla="*/ 3899644 h 6858000"/>
              <a:gd name="connsiteX3467" fmla="*/ 6793217 w 12192527"/>
              <a:gd name="connsiteY3467" fmla="*/ 3901815 h 6858000"/>
              <a:gd name="connsiteX3468" fmla="*/ 6870400 w 12192527"/>
              <a:gd name="connsiteY3468" fmla="*/ 3852957 h 6858000"/>
              <a:gd name="connsiteX3469" fmla="*/ 6894318 w 12192527"/>
              <a:gd name="connsiteY3469" fmla="*/ 3808443 h 6858000"/>
              <a:gd name="connsiteX3470" fmla="*/ 6901931 w 12192527"/>
              <a:gd name="connsiteY3470" fmla="*/ 3789986 h 6858000"/>
              <a:gd name="connsiteX3471" fmla="*/ 6903014 w 12192527"/>
              <a:gd name="connsiteY3471" fmla="*/ 3771527 h 6858000"/>
              <a:gd name="connsiteX3472" fmla="*/ 6899753 w 12192527"/>
              <a:gd name="connsiteY3472" fmla="*/ 3757414 h 6858000"/>
              <a:gd name="connsiteX3473" fmla="*/ 6894318 w 12192527"/>
              <a:gd name="connsiteY3473" fmla="*/ 3728099 h 6858000"/>
              <a:gd name="connsiteX3474" fmla="*/ 6893232 w 12192527"/>
              <a:gd name="connsiteY3474" fmla="*/ 3717242 h 6858000"/>
              <a:gd name="connsiteX3475" fmla="*/ 6889971 w 12192527"/>
              <a:gd name="connsiteY3475" fmla="*/ 3691184 h 6858000"/>
              <a:gd name="connsiteX3476" fmla="*/ 6880102 w 12192527"/>
              <a:gd name="connsiteY3476" fmla="*/ 3675255 h 6858000"/>
              <a:gd name="connsiteX3477" fmla="*/ 6868713 w 12192527"/>
              <a:gd name="connsiteY3477" fmla="*/ 3669219 h 6858000"/>
              <a:gd name="connsiteX3478" fmla="*/ 6868515 w 12192527"/>
              <a:gd name="connsiteY3478" fmla="*/ 3667265 h 6858000"/>
              <a:gd name="connsiteX3479" fmla="*/ 6867356 w 12192527"/>
              <a:gd name="connsiteY3479" fmla="*/ 3658003 h 6858000"/>
              <a:gd name="connsiteX3480" fmla="*/ 6848040 w 12192527"/>
              <a:gd name="connsiteY3480" fmla="*/ 3642955 h 6858000"/>
              <a:gd name="connsiteX3481" fmla="*/ 6835676 w 12192527"/>
              <a:gd name="connsiteY3481" fmla="*/ 3642569 h 6858000"/>
              <a:gd name="connsiteX3482" fmla="*/ 6822927 w 12192527"/>
              <a:gd name="connsiteY3482" fmla="*/ 3642231 h 6858000"/>
              <a:gd name="connsiteX3483" fmla="*/ 3894999 w 12192527"/>
              <a:gd name="connsiteY3483" fmla="*/ 3629672 h 6858000"/>
              <a:gd name="connsiteX3484" fmla="*/ 3885483 w 12192527"/>
              <a:gd name="connsiteY3484" fmla="*/ 3629925 h 6858000"/>
              <a:gd name="connsiteX3485" fmla="*/ 3876254 w 12192527"/>
              <a:gd name="connsiteY3485" fmla="*/ 3630212 h 6858000"/>
              <a:gd name="connsiteX3486" fmla="*/ 3861835 w 12192527"/>
              <a:gd name="connsiteY3486" fmla="*/ 3641445 h 6858000"/>
              <a:gd name="connsiteX3487" fmla="*/ 3860969 w 12192527"/>
              <a:gd name="connsiteY3487" fmla="*/ 3648358 h 6858000"/>
              <a:gd name="connsiteX3488" fmla="*/ 3860680 w 12192527"/>
              <a:gd name="connsiteY3488" fmla="*/ 3651238 h 6858000"/>
              <a:gd name="connsiteX3489" fmla="*/ 3859238 w 12192527"/>
              <a:gd name="connsiteY3489" fmla="*/ 3659015 h 6858000"/>
              <a:gd name="connsiteX3490" fmla="*/ 3858374 w 12192527"/>
              <a:gd name="connsiteY3490" fmla="*/ 3662759 h 6858000"/>
              <a:gd name="connsiteX3491" fmla="*/ 3858662 w 12192527"/>
              <a:gd name="connsiteY3491" fmla="*/ 3667656 h 6858000"/>
              <a:gd name="connsiteX3492" fmla="*/ 3860680 w 12192527"/>
              <a:gd name="connsiteY3492" fmla="*/ 3672552 h 6858000"/>
              <a:gd name="connsiteX3493" fmla="*/ 3867026 w 12192527"/>
              <a:gd name="connsiteY3493" fmla="*/ 3684360 h 6858000"/>
              <a:gd name="connsiteX3494" fmla="*/ 3887501 w 12192527"/>
              <a:gd name="connsiteY3494" fmla="*/ 3697322 h 6858000"/>
              <a:gd name="connsiteX3495" fmla="*/ 3889520 w 12192527"/>
              <a:gd name="connsiteY3495" fmla="*/ 3696746 h 6858000"/>
              <a:gd name="connsiteX3496" fmla="*/ 3898748 w 12192527"/>
              <a:gd name="connsiteY3496" fmla="*/ 3695593 h 6858000"/>
              <a:gd name="connsiteX3497" fmla="*/ 3901055 w 12192527"/>
              <a:gd name="connsiteY3497" fmla="*/ 3694442 h 6858000"/>
              <a:gd name="connsiteX3498" fmla="*/ 3907689 w 12192527"/>
              <a:gd name="connsiteY3498" fmla="*/ 3692425 h 6858000"/>
              <a:gd name="connsiteX3499" fmla="*/ 3911149 w 12192527"/>
              <a:gd name="connsiteY3499" fmla="*/ 3690985 h 6858000"/>
              <a:gd name="connsiteX3500" fmla="*/ 3913168 w 12192527"/>
              <a:gd name="connsiteY3500" fmla="*/ 3686953 h 6858000"/>
              <a:gd name="connsiteX3501" fmla="*/ 3920954 w 12192527"/>
              <a:gd name="connsiteY3501" fmla="*/ 3676584 h 6858000"/>
              <a:gd name="connsiteX3502" fmla="*/ 3924415 w 12192527"/>
              <a:gd name="connsiteY3502" fmla="*/ 3669671 h 6858000"/>
              <a:gd name="connsiteX3503" fmla="*/ 3924415 w 12192527"/>
              <a:gd name="connsiteY3503" fmla="*/ 3666216 h 6858000"/>
              <a:gd name="connsiteX3504" fmla="*/ 3921531 w 12192527"/>
              <a:gd name="connsiteY3504" fmla="*/ 3658438 h 6858000"/>
              <a:gd name="connsiteX3505" fmla="*/ 3917494 w 12192527"/>
              <a:gd name="connsiteY3505" fmla="*/ 3645766 h 6858000"/>
              <a:gd name="connsiteX3506" fmla="*/ 3914033 w 12192527"/>
              <a:gd name="connsiteY3506" fmla="*/ 3641158 h 6858000"/>
              <a:gd name="connsiteX3507" fmla="*/ 3908553 w 12192527"/>
              <a:gd name="connsiteY3507" fmla="*/ 3636549 h 6858000"/>
              <a:gd name="connsiteX3508" fmla="*/ 3903651 w 12192527"/>
              <a:gd name="connsiteY3508" fmla="*/ 3633956 h 6858000"/>
              <a:gd name="connsiteX3509" fmla="*/ 3894999 w 12192527"/>
              <a:gd name="connsiteY3509" fmla="*/ 3629672 h 6858000"/>
              <a:gd name="connsiteX3510" fmla="*/ 3586536 w 12192527"/>
              <a:gd name="connsiteY3510" fmla="*/ 3620372 h 6858000"/>
              <a:gd name="connsiteX3511" fmla="*/ 3590063 w 12192527"/>
              <a:gd name="connsiteY3511" fmla="*/ 3623190 h 6858000"/>
              <a:gd name="connsiteX3512" fmla="*/ 3574973 w 12192527"/>
              <a:gd name="connsiteY3512" fmla="*/ 3636967 h 6858000"/>
              <a:gd name="connsiteX3513" fmla="*/ 3569554 w 12192527"/>
              <a:gd name="connsiteY3513" fmla="*/ 3648261 h 6858000"/>
              <a:gd name="connsiteX3514" fmla="*/ 3563807 w 12192527"/>
              <a:gd name="connsiteY3514" fmla="*/ 3648261 h 6858000"/>
              <a:gd name="connsiteX3515" fmla="*/ 3560817 w 12192527"/>
              <a:gd name="connsiteY3515" fmla="*/ 3749970 h 6858000"/>
              <a:gd name="connsiteX3516" fmla="*/ 3572779 w 12192527"/>
              <a:gd name="connsiteY3516" fmla="*/ 3824756 h 6858000"/>
              <a:gd name="connsiteX3517" fmla="*/ 3545865 w 12192527"/>
              <a:gd name="connsiteY3517" fmla="*/ 3848688 h 6858000"/>
              <a:gd name="connsiteX3518" fmla="*/ 3462133 w 12192527"/>
              <a:gd name="connsiteY3518" fmla="*/ 3899542 h 6858000"/>
              <a:gd name="connsiteX3519" fmla="*/ 3411295 w 12192527"/>
              <a:gd name="connsiteY3519" fmla="*/ 3917491 h 6858000"/>
              <a:gd name="connsiteX3520" fmla="*/ 3336534 w 12192527"/>
              <a:gd name="connsiteY3520" fmla="*/ 3962363 h 6858000"/>
              <a:gd name="connsiteX3521" fmla="*/ 3326948 w 12192527"/>
              <a:gd name="connsiteY3521" fmla="*/ 3999896 h 6858000"/>
              <a:gd name="connsiteX3522" fmla="*/ 3319881 w 12192527"/>
              <a:gd name="connsiteY3522" fmla="*/ 4001749 h 6858000"/>
              <a:gd name="connsiteX3523" fmla="*/ 3315162 w 12192527"/>
              <a:gd name="connsiteY3523" fmla="*/ 4001042 h 6858000"/>
              <a:gd name="connsiteX3524" fmla="*/ 3312803 w 12192527"/>
              <a:gd name="connsiteY3524" fmla="*/ 3997976 h 6858000"/>
              <a:gd name="connsiteX3525" fmla="*/ 3309028 w 12192527"/>
              <a:gd name="connsiteY3525" fmla="*/ 3997032 h 6858000"/>
              <a:gd name="connsiteX3526" fmla="*/ 3308792 w 12192527"/>
              <a:gd name="connsiteY3526" fmla="*/ 4001277 h 6858000"/>
              <a:gd name="connsiteX3527" fmla="*/ 3309971 w 12192527"/>
              <a:gd name="connsiteY3527" fmla="*/ 4003164 h 6858000"/>
              <a:gd name="connsiteX3528" fmla="*/ 3305960 w 12192527"/>
              <a:gd name="connsiteY3528" fmla="*/ 4012833 h 6858000"/>
              <a:gd name="connsiteX3529" fmla="*/ 3302656 w 12192527"/>
              <a:gd name="connsiteY3529" fmla="*/ 4013305 h 6858000"/>
              <a:gd name="connsiteX3530" fmla="*/ 3298645 w 12192527"/>
              <a:gd name="connsiteY3530" fmla="*/ 4015899 h 6858000"/>
              <a:gd name="connsiteX3531" fmla="*/ 3300533 w 12192527"/>
              <a:gd name="connsiteY3531" fmla="*/ 4019672 h 6858000"/>
              <a:gd name="connsiteX3532" fmla="*/ 3300297 w 12192527"/>
              <a:gd name="connsiteY3532" fmla="*/ 4025333 h 6858000"/>
              <a:gd name="connsiteX3533" fmla="*/ 3294162 w 12192527"/>
              <a:gd name="connsiteY3533" fmla="*/ 4035945 h 6858000"/>
              <a:gd name="connsiteX3534" fmla="*/ 3289207 w 12192527"/>
              <a:gd name="connsiteY3534" fmla="*/ 4040661 h 6858000"/>
              <a:gd name="connsiteX3535" fmla="*/ 3286612 w 12192527"/>
              <a:gd name="connsiteY3535" fmla="*/ 4042076 h 6858000"/>
              <a:gd name="connsiteX3536" fmla="*/ 3288028 w 12192527"/>
              <a:gd name="connsiteY3536" fmla="*/ 4044670 h 6858000"/>
              <a:gd name="connsiteX3537" fmla="*/ 3289131 w 12192527"/>
              <a:gd name="connsiteY3537" fmla="*/ 4045883 h 6858000"/>
              <a:gd name="connsiteX3538" fmla="*/ 3285697 w 12192527"/>
              <a:gd name="connsiteY3538" fmla="*/ 4049115 h 6858000"/>
              <a:gd name="connsiteX3539" fmla="*/ 3255839 w 12192527"/>
              <a:gd name="connsiteY3539" fmla="*/ 4056266 h 6858000"/>
              <a:gd name="connsiteX3540" fmla="*/ 3178040 w 12192527"/>
              <a:gd name="connsiteY3540" fmla="*/ 4022192 h 6858000"/>
              <a:gd name="connsiteX3541" fmla="*/ 3145893 w 12192527"/>
              <a:gd name="connsiteY3541" fmla="*/ 3996390 h 6858000"/>
              <a:gd name="connsiteX3542" fmla="*/ 3117591 w 12192527"/>
              <a:gd name="connsiteY3542" fmla="*/ 3974723 h 6858000"/>
              <a:gd name="connsiteX3543" fmla="*/ 3146663 w 12192527"/>
              <a:gd name="connsiteY3543" fmla="*/ 3952051 h 6858000"/>
              <a:gd name="connsiteX3544" fmla="*/ 3134465 w 12192527"/>
              <a:gd name="connsiteY3544" fmla="*/ 3972762 h 6858000"/>
              <a:gd name="connsiteX3545" fmla="*/ 3141900 w 12192527"/>
              <a:gd name="connsiteY3545" fmla="*/ 3974350 h 6858000"/>
              <a:gd name="connsiteX3546" fmla="*/ 3189393 w 12192527"/>
              <a:gd name="connsiteY3546" fmla="*/ 3933977 h 6858000"/>
              <a:gd name="connsiteX3547" fmla="*/ 3195493 w 12192527"/>
              <a:gd name="connsiteY3547" fmla="*/ 3923621 h 6858000"/>
              <a:gd name="connsiteX3548" fmla="*/ 3181418 w 12192527"/>
              <a:gd name="connsiteY3548" fmla="*/ 3916729 h 6858000"/>
              <a:gd name="connsiteX3549" fmla="*/ 3241651 w 12192527"/>
              <a:gd name="connsiteY3549" fmla="*/ 3871305 h 6858000"/>
              <a:gd name="connsiteX3550" fmla="*/ 3307986 w 12192527"/>
              <a:gd name="connsiteY3550" fmla="*/ 3815525 h 6858000"/>
              <a:gd name="connsiteX3551" fmla="*/ 3309573 w 12192527"/>
              <a:gd name="connsiteY3551" fmla="*/ 3808092 h 6858000"/>
              <a:gd name="connsiteX3552" fmla="*/ 3350968 w 12192527"/>
              <a:gd name="connsiteY3552" fmla="*/ 3778075 h 6858000"/>
              <a:gd name="connsiteX3553" fmla="*/ 3378829 w 12192527"/>
              <a:gd name="connsiteY3553" fmla="*/ 3756825 h 6858000"/>
              <a:gd name="connsiteX3554" fmla="*/ 3551049 w 12192527"/>
              <a:gd name="connsiteY3554" fmla="*/ 3642057 h 6858000"/>
              <a:gd name="connsiteX3555" fmla="*/ 3569889 w 12192527"/>
              <a:gd name="connsiteY3555" fmla="*/ 3626653 h 6858000"/>
              <a:gd name="connsiteX3556" fmla="*/ 3586536 w 12192527"/>
              <a:gd name="connsiteY3556" fmla="*/ 3620372 h 6858000"/>
              <a:gd name="connsiteX3557" fmla="*/ 11047095 w 12192527"/>
              <a:gd name="connsiteY3557" fmla="*/ 3590135 h 6858000"/>
              <a:gd name="connsiteX3558" fmla="*/ 11046627 w 12192527"/>
              <a:gd name="connsiteY3558" fmla="*/ 3590246 h 6858000"/>
              <a:gd name="connsiteX3559" fmla="*/ 11046878 w 12192527"/>
              <a:gd name="connsiteY3559" fmla="*/ 3590496 h 6858000"/>
              <a:gd name="connsiteX3560" fmla="*/ 7433932 w 12192527"/>
              <a:gd name="connsiteY3560" fmla="*/ 3580759 h 6858000"/>
              <a:gd name="connsiteX3561" fmla="*/ 7418388 w 12192527"/>
              <a:gd name="connsiteY3561" fmla="*/ 3581782 h 6858000"/>
              <a:gd name="connsiteX3562" fmla="*/ 7405912 w 12192527"/>
              <a:gd name="connsiteY3562" fmla="*/ 3585052 h 6858000"/>
              <a:gd name="connsiteX3563" fmla="*/ 7401823 w 12192527"/>
              <a:gd name="connsiteY3563" fmla="*/ 3584438 h 6858000"/>
              <a:gd name="connsiteX3564" fmla="*/ 7399784 w 12192527"/>
              <a:gd name="connsiteY3564" fmla="*/ 3581782 h 6858000"/>
              <a:gd name="connsiteX3565" fmla="*/ 7396508 w 12192527"/>
              <a:gd name="connsiteY3565" fmla="*/ 3580964 h 6858000"/>
              <a:gd name="connsiteX3566" fmla="*/ 7396310 w 12192527"/>
              <a:gd name="connsiteY3566" fmla="*/ 3584643 h 6858000"/>
              <a:gd name="connsiteX3567" fmla="*/ 7397331 w 12192527"/>
              <a:gd name="connsiteY3567" fmla="*/ 3586277 h 6858000"/>
              <a:gd name="connsiteX3568" fmla="*/ 7393853 w 12192527"/>
              <a:gd name="connsiteY3568" fmla="*/ 3594657 h 6858000"/>
              <a:gd name="connsiteX3569" fmla="*/ 7390989 w 12192527"/>
              <a:gd name="connsiteY3569" fmla="*/ 3595066 h 6858000"/>
              <a:gd name="connsiteX3570" fmla="*/ 7387519 w 12192527"/>
              <a:gd name="connsiteY3570" fmla="*/ 3597314 h 6858000"/>
              <a:gd name="connsiteX3571" fmla="*/ 7389152 w 12192527"/>
              <a:gd name="connsiteY3571" fmla="*/ 3600584 h 6858000"/>
              <a:gd name="connsiteX3572" fmla="*/ 7388949 w 12192527"/>
              <a:gd name="connsiteY3572" fmla="*/ 3605489 h 6858000"/>
              <a:gd name="connsiteX3573" fmla="*/ 7383634 w 12192527"/>
              <a:gd name="connsiteY3573" fmla="*/ 3614686 h 6858000"/>
              <a:gd name="connsiteX3574" fmla="*/ 7379334 w 12192527"/>
              <a:gd name="connsiteY3574" fmla="*/ 3618774 h 6858000"/>
              <a:gd name="connsiteX3575" fmla="*/ 7377085 w 12192527"/>
              <a:gd name="connsiteY3575" fmla="*/ 3620000 h 6858000"/>
              <a:gd name="connsiteX3576" fmla="*/ 7378313 w 12192527"/>
              <a:gd name="connsiteY3576" fmla="*/ 3622248 h 6858000"/>
              <a:gd name="connsiteX3577" fmla="*/ 7382408 w 12192527"/>
              <a:gd name="connsiteY3577" fmla="*/ 3626744 h 6858000"/>
              <a:gd name="connsiteX3578" fmla="*/ 7382408 w 12192527"/>
              <a:gd name="connsiteY3578" fmla="*/ 3637985 h 6858000"/>
              <a:gd name="connsiteX3579" fmla="*/ 7377901 w 12192527"/>
              <a:gd name="connsiteY3579" fmla="*/ 3649635 h 6858000"/>
              <a:gd name="connsiteX3580" fmla="*/ 7381991 w 12192527"/>
              <a:gd name="connsiteY3580" fmla="*/ 3652291 h 6858000"/>
              <a:gd name="connsiteX3581" fmla="*/ 7386289 w 12192527"/>
              <a:gd name="connsiteY3581" fmla="*/ 3648817 h 6858000"/>
              <a:gd name="connsiteX3582" fmla="*/ 7391807 w 12192527"/>
              <a:gd name="connsiteY3582" fmla="*/ 3647591 h 6858000"/>
              <a:gd name="connsiteX3583" fmla="*/ 7390785 w 12192527"/>
              <a:gd name="connsiteY3583" fmla="*/ 3653927 h 6858000"/>
              <a:gd name="connsiteX3584" fmla="*/ 7387920 w 12192527"/>
              <a:gd name="connsiteY3584" fmla="*/ 3656583 h 6858000"/>
              <a:gd name="connsiteX3585" fmla="*/ 7387312 w 12192527"/>
              <a:gd name="connsiteY3585" fmla="*/ 3660262 h 6858000"/>
              <a:gd name="connsiteX3586" fmla="*/ 7390785 w 12192527"/>
              <a:gd name="connsiteY3586" fmla="*/ 3659854 h 6858000"/>
              <a:gd name="connsiteX3587" fmla="*/ 7394465 w 12192527"/>
              <a:gd name="connsiteY3587" fmla="*/ 3657401 h 6858000"/>
              <a:gd name="connsiteX3588" fmla="*/ 7399784 w 12192527"/>
              <a:gd name="connsiteY3588" fmla="*/ 3658014 h 6858000"/>
              <a:gd name="connsiteX3589" fmla="*/ 7399784 w 12192527"/>
              <a:gd name="connsiteY3589" fmla="*/ 3662511 h 6858000"/>
              <a:gd name="connsiteX3590" fmla="*/ 7379540 w 12192527"/>
              <a:gd name="connsiteY3590" fmla="*/ 3668437 h 6858000"/>
              <a:gd name="connsiteX3591" fmla="*/ 7374629 w 12192527"/>
              <a:gd name="connsiteY3591" fmla="*/ 3670277 h 6858000"/>
              <a:gd name="connsiteX3592" fmla="*/ 7366246 w 12192527"/>
              <a:gd name="connsiteY3592" fmla="*/ 3680905 h 6858000"/>
              <a:gd name="connsiteX3593" fmla="*/ 7363181 w 12192527"/>
              <a:gd name="connsiteY3593" fmla="*/ 3684583 h 6858000"/>
              <a:gd name="connsiteX3594" fmla="*/ 7359707 w 12192527"/>
              <a:gd name="connsiteY3594" fmla="*/ 3698073 h 6858000"/>
              <a:gd name="connsiteX3595" fmla="*/ 7359297 w 12192527"/>
              <a:gd name="connsiteY3595" fmla="*/ 3707678 h 6858000"/>
              <a:gd name="connsiteX3596" fmla="*/ 7355409 w 12192527"/>
              <a:gd name="connsiteY3596" fmla="*/ 3714627 h 6858000"/>
              <a:gd name="connsiteX3597" fmla="*/ 7354795 w 12192527"/>
              <a:gd name="connsiteY3597" fmla="*/ 3714627 h 6858000"/>
              <a:gd name="connsiteX3598" fmla="*/ 7350906 w 12192527"/>
              <a:gd name="connsiteY3598" fmla="*/ 3717080 h 6858000"/>
              <a:gd name="connsiteX3599" fmla="*/ 7353774 w 12192527"/>
              <a:gd name="connsiteY3599" fmla="*/ 3719327 h 6858000"/>
              <a:gd name="connsiteX3600" fmla="*/ 7361754 w 12192527"/>
              <a:gd name="connsiteY3600" fmla="*/ 3735065 h 6858000"/>
              <a:gd name="connsiteX3601" fmla="*/ 7364199 w 12192527"/>
              <a:gd name="connsiteY3601" fmla="*/ 3739970 h 6858000"/>
              <a:gd name="connsiteX3602" fmla="*/ 7367883 w 12192527"/>
              <a:gd name="connsiteY3602" fmla="*/ 3741606 h 6858000"/>
              <a:gd name="connsiteX3603" fmla="*/ 7369726 w 12192527"/>
              <a:gd name="connsiteY3603" fmla="*/ 3745489 h 6858000"/>
              <a:gd name="connsiteX3604" fmla="*/ 7368809 w 12192527"/>
              <a:gd name="connsiteY3604" fmla="*/ 3746786 h 6858000"/>
              <a:gd name="connsiteX3605" fmla="*/ 7384793 w 12192527"/>
              <a:gd name="connsiteY3605" fmla="*/ 3762681 h 6858000"/>
              <a:gd name="connsiteX3606" fmla="*/ 7384447 w 12192527"/>
              <a:gd name="connsiteY3606" fmla="*/ 3759590 h 6858000"/>
              <a:gd name="connsiteX3607" fmla="*/ 7385880 w 12192527"/>
              <a:gd name="connsiteY3607" fmla="*/ 3756116 h 6858000"/>
              <a:gd name="connsiteX3608" fmla="*/ 7389559 w 12192527"/>
              <a:gd name="connsiteY3608" fmla="*/ 3757546 h 6858000"/>
              <a:gd name="connsiteX3609" fmla="*/ 7390785 w 12192527"/>
              <a:gd name="connsiteY3609" fmla="*/ 3760204 h 6858000"/>
              <a:gd name="connsiteX3610" fmla="*/ 7396923 w 12192527"/>
              <a:gd name="connsiteY3610" fmla="*/ 3761225 h 6858000"/>
              <a:gd name="connsiteX3611" fmla="*/ 7399577 w 12192527"/>
              <a:gd name="connsiteY3611" fmla="*/ 3759386 h 6858000"/>
              <a:gd name="connsiteX3612" fmla="*/ 7401416 w 12192527"/>
              <a:gd name="connsiteY3612" fmla="*/ 3762247 h 6858000"/>
              <a:gd name="connsiteX3613" fmla="*/ 7402032 w 12192527"/>
              <a:gd name="connsiteY3613" fmla="*/ 3764700 h 6858000"/>
              <a:gd name="connsiteX3614" fmla="*/ 7403870 w 12192527"/>
              <a:gd name="connsiteY3614" fmla="*/ 3767433 h 6858000"/>
              <a:gd name="connsiteX3615" fmla="*/ 7406937 w 12192527"/>
              <a:gd name="connsiteY3615" fmla="*/ 3766335 h 6858000"/>
              <a:gd name="connsiteX3616" fmla="*/ 7413688 w 12192527"/>
              <a:gd name="connsiteY3616" fmla="*/ 3760408 h 6858000"/>
              <a:gd name="connsiteX3617" fmla="*/ 7422684 w 12192527"/>
              <a:gd name="connsiteY3617" fmla="*/ 3758364 h 6858000"/>
              <a:gd name="connsiteX3618" fmla="*/ 7428001 w 12192527"/>
              <a:gd name="connsiteY3618" fmla="*/ 3756729 h 6858000"/>
              <a:gd name="connsiteX3619" fmla="*/ 7440477 w 12192527"/>
              <a:gd name="connsiteY3619" fmla="*/ 3750802 h 6858000"/>
              <a:gd name="connsiteX3620" fmla="*/ 7442521 w 12192527"/>
              <a:gd name="connsiteY3620" fmla="*/ 3749167 h 6858000"/>
              <a:gd name="connsiteX3621" fmla="*/ 7453355 w 12192527"/>
              <a:gd name="connsiteY3621" fmla="*/ 3722802 h 6858000"/>
              <a:gd name="connsiteX3622" fmla="*/ 7453566 w 12192527"/>
              <a:gd name="connsiteY3622" fmla="*/ 3717898 h 6858000"/>
              <a:gd name="connsiteX3623" fmla="*/ 7450699 w 12192527"/>
              <a:gd name="connsiteY3623" fmla="*/ 3706044 h 6858000"/>
              <a:gd name="connsiteX3624" fmla="*/ 7449065 w 12192527"/>
              <a:gd name="connsiteY3624" fmla="*/ 3695824 h 6858000"/>
              <a:gd name="connsiteX3625" fmla="*/ 7447430 w 12192527"/>
              <a:gd name="connsiteY3625" fmla="*/ 3692554 h 6858000"/>
              <a:gd name="connsiteX3626" fmla="*/ 7435363 w 12192527"/>
              <a:gd name="connsiteY3626" fmla="*/ 3678248 h 6858000"/>
              <a:gd name="connsiteX3627" fmla="*/ 7434136 w 12192527"/>
              <a:gd name="connsiteY3627" fmla="*/ 3675999 h 6858000"/>
              <a:gd name="connsiteX3628" fmla="*/ 7442727 w 12192527"/>
              <a:gd name="connsiteY3628" fmla="*/ 3664758 h 6858000"/>
              <a:gd name="connsiteX3629" fmla="*/ 7454174 w 12192527"/>
              <a:gd name="connsiteY3629" fmla="*/ 3658014 h 6858000"/>
              <a:gd name="connsiteX3630" fmla="*/ 7466246 w 12192527"/>
              <a:gd name="connsiteY3630" fmla="*/ 3644117 h 6858000"/>
              <a:gd name="connsiteX3631" fmla="*/ 7466034 w 12192527"/>
              <a:gd name="connsiteY3631" fmla="*/ 3641050 h 6858000"/>
              <a:gd name="connsiteX3632" fmla="*/ 7466851 w 12192527"/>
              <a:gd name="connsiteY3632" fmla="*/ 3633489 h 6858000"/>
              <a:gd name="connsiteX3633" fmla="*/ 7467468 w 12192527"/>
              <a:gd name="connsiteY3633" fmla="*/ 3624497 h 6858000"/>
              <a:gd name="connsiteX3634" fmla="*/ 7464808 w 12192527"/>
              <a:gd name="connsiteY3634" fmla="*/ 3618160 h 6858000"/>
              <a:gd name="connsiteX3635" fmla="*/ 7459292 w 12192527"/>
              <a:gd name="connsiteY3635" fmla="*/ 3599767 h 6858000"/>
              <a:gd name="connsiteX3636" fmla="*/ 7450289 w 12192527"/>
              <a:gd name="connsiteY3636" fmla="*/ 3588935 h 6858000"/>
              <a:gd name="connsiteX3637" fmla="*/ 7448247 w 12192527"/>
              <a:gd name="connsiteY3637" fmla="*/ 3587504 h 6858000"/>
              <a:gd name="connsiteX3638" fmla="*/ 7437610 w 12192527"/>
              <a:gd name="connsiteY3638" fmla="*/ 3582598 h 6858000"/>
              <a:gd name="connsiteX3639" fmla="*/ 7433932 w 12192527"/>
              <a:gd name="connsiteY3639" fmla="*/ 3580759 h 6858000"/>
              <a:gd name="connsiteX3640" fmla="*/ 3394787 w 12192527"/>
              <a:gd name="connsiteY3640" fmla="*/ 3573120 h 6858000"/>
              <a:gd name="connsiteX3641" fmla="*/ 3395002 w 12192527"/>
              <a:gd name="connsiteY3641" fmla="*/ 3573481 h 6858000"/>
              <a:gd name="connsiteX3642" fmla="*/ 3395255 w 12192527"/>
              <a:gd name="connsiteY3642" fmla="*/ 3573230 h 6858000"/>
              <a:gd name="connsiteX3643" fmla="*/ 8029107 w 12192527"/>
              <a:gd name="connsiteY3643" fmla="*/ 3570807 h 6858000"/>
              <a:gd name="connsiteX3644" fmla="*/ 8009674 w 12192527"/>
              <a:gd name="connsiteY3644" fmla="*/ 3573521 h 6858000"/>
              <a:gd name="connsiteX3645" fmla="*/ 7941185 w 12192527"/>
              <a:gd name="connsiteY3645" fmla="*/ 3588722 h 6858000"/>
              <a:gd name="connsiteX3646" fmla="*/ 7922705 w 12192527"/>
              <a:gd name="connsiteY3646" fmla="*/ 3598493 h 6858000"/>
              <a:gd name="connsiteX3647" fmla="*/ 7902048 w 12192527"/>
              <a:gd name="connsiteY3647" fmla="*/ 3615866 h 6858000"/>
              <a:gd name="connsiteX3648" fmla="*/ 7889003 w 12192527"/>
              <a:gd name="connsiteY3648" fmla="*/ 3633237 h 6858000"/>
              <a:gd name="connsiteX3649" fmla="*/ 7873786 w 12192527"/>
              <a:gd name="connsiteY3649" fmla="*/ 3681008 h 6858000"/>
              <a:gd name="connsiteX3650" fmla="*/ 7862913 w 12192527"/>
              <a:gd name="connsiteY3650" fmla="*/ 3710324 h 6858000"/>
              <a:gd name="connsiteX3651" fmla="*/ 7862913 w 12192527"/>
              <a:gd name="connsiteY3651" fmla="*/ 3723353 h 6858000"/>
              <a:gd name="connsiteX3652" fmla="*/ 7875956 w 12192527"/>
              <a:gd name="connsiteY3652" fmla="*/ 3749410 h 6858000"/>
              <a:gd name="connsiteX3653" fmla="*/ 7905310 w 12192527"/>
              <a:gd name="connsiteY3653" fmla="*/ 3788496 h 6858000"/>
              <a:gd name="connsiteX3654" fmla="*/ 7912919 w 12192527"/>
              <a:gd name="connsiteY3654" fmla="*/ 3803696 h 6858000"/>
              <a:gd name="connsiteX3655" fmla="*/ 7925966 w 12192527"/>
              <a:gd name="connsiteY3655" fmla="*/ 3809125 h 6858000"/>
              <a:gd name="connsiteX3656" fmla="*/ 7950972 w 12192527"/>
              <a:gd name="connsiteY3656" fmla="*/ 3816725 h 6858000"/>
              <a:gd name="connsiteX3657" fmla="*/ 7959669 w 12192527"/>
              <a:gd name="connsiteY3657" fmla="*/ 3821068 h 6858000"/>
              <a:gd name="connsiteX3658" fmla="*/ 7994452 w 12192527"/>
              <a:gd name="connsiteY3658" fmla="*/ 3825411 h 6858000"/>
              <a:gd name="connsiteX3659" fmla="*/ 8002066 w 12192527"/>
              <a:gd name="connsiteY3659" fmla="*/ 3827582 h 6858000"/>
              <a:gd name="connsiteX3660" fmla="*/ 8079251 w 12192527"/>
              <a:gd name="connsiteY3660" fmla="*/ 3778724 h 6858000"/>
              <a:gd name="connsiteX3661" fmla="*/ 8103166 w 12192527"/>
              <a:gd name="connsiteY3661" fmla="*/ 3734210 h 6858000"/>
              <a:gd name="connsiteX3662" fmla="*/ 8110777 w 12192527"/>
              <a:gd name="connsiteY3662" fmla="*/ 3715753 h 6858000"/>
              <a:gd name="connsiteX3663" fmla="*/ 8111865 w 12192527"/>
              <a:gd name="connsiteY3663" fmla="*/ 3697294 h 6858000"/>
              <a:gd name="connsiteX3664" fmla="*/ 8108603 w 12192527"/>
              <a:gd name="connsiteY3664" fmla="*/ 3683181 h 6858000"/>
              <a:gd name="connsiteX3665" fmla="*/ 8103166 w 12192527"/>
              <a:gd name="connsiteY3665" fmla="*/ 3653865 h 6858000"/>
              <a:gd name="connsiteX3666" fmla="*/ 8102080 w 12192527"/>
              <a:gd name="connsiteY3666" fmla="*/ 3643008 h 6858000"/>
              <a:gd name="connsiteX3667" fmla="*/ 8098817 w 12192527"/>
              <a:gd name="connsiteY3667" fmla="*/ 3616951 h 6858000"/>
              <a:gd name="connsiteX3668" fmla="*/ 8044464 w 12192527"/>
              <a:gd name="connsiteY3668" fmla="*/ 3574608 h 6858000"/>
              <a:gd name="connsiteX3669" fmla="*/ 8029107 w 12192527"/>
              <a:gd name="connsiteY3669" fmla="*/ 3570807 h 6858000"/>
              <a:gd name="connsiteX3670" fmla="*/ 6059636 w 12192527"/>
              <a:gd name="connsiteY3670" fmla="*/ 3559674 h 6858000"/>
              <a:gd name="connsiteX3671" fmla="*/ 6050119 w 12192527"/>
              <a:gd name="connsiteY3671" fmla="*/ 3559927 h 6858000"/>
              <a:gd name="connsiteX3672" fmla="*/ 6040892 w 12192527"/>
              <a:gd name="connsiteY3672" fmla="*/ 3560214 h 6858000"/>
              <a:gd name="connsiteX3673" fmla="*/ 6026472 w 12192527"/>
              <a:gd name="connsiteY3673" fmla="*/ 3571447 h 6858000"/>
              <a:gd name="connsiteX3674" fmla="*/ 6025607 w 12192527"/>
              <a:gd name="connsiteY3674" fmla="*/ 3578360 h 6858000"/>
              <a:gd name="connsiteX3675" fmla="*/ 6025318 w 12192527"/>
              <a:gd name="connsiteY3675" fmla="*/ 3581240 h 6858000"/>
              <a:gd name="connsiteX3676" fmla="*/ 6023878 w 12192527"/>
              <a:gd name="connsiteY3676" fmla="*/ 3589017 h 6858000"/>
              <a:gd name="connsiteX3677" fmla="*/ 6023011 w 12192527"/>
              <a:gd name="connsiteY3677" fmla="*/ 3592761 h 6858000"/>
              <a:gd name="connsiteX3678" fmla="*/ 6023299 w 12192527"/>
              <a:gd name="connsiteY3678" fmla="*/ 3597658 h 6858000"/>
              <a:gd name="connsiteX3679" fmla="*/ 6025318 w 12192527"/>
              <a:gd name="connsiteY3679" fmla="*/ 3602554 h 6858000"/>
              <a:gd name="connsiteX3680" fmla="*/ 6031662 w 12192527"/>
              <a:gd name="connsiteY3680" fmla="*/ 3614362 h 6858000"/>
              <a:gd name="connsiteX3681" fmla="*/ 6052139 w 12192527"/>
              <a:gd name="connsiteY3681" fmla="*/ 3627324 h 6858000"/>
              <a:gd name="connsiteX3682" fmla="*/ 6054158 w 12192527"/>
              <a:gd name="connsiteY3682" fmla="*/ 3626748 h 6858000"/>
              <a:gd name="connsiteX3683" fmla="*/ 6063386 w 12192527"/>
              <a:gd name="connsiteY3683" fmla="*/ 3625595 h 6858000"/>
              <a:gd name="connsiteX3684" fmla="*/ 6065693 w 12192527"/>
              <a:gd name="connsiteY3684" fmla="*/ 3624444 h 6858000"/>
              <a:gd name="connsiteX3685" fmla="*/ 6072327 w 12192527"/>
              <a:gd name="connsiteY3685" fmla="*/ 3622427 h 6858000"/>
              <a:gd name="connsiteX3686" fmla="*/ 6075786 w 12192527"/>
              <a:gd name="connsiteY3686" fmla="*/ 3620987 h 6858000"/>
              <a:gd name="connsiteX3687" fmla="*/ 6077804 w 12192527"/>
              <a:gd name="connsiteY3687" fmla="*/ 3616956 h 6858000"/>
              <a:gd name="connsiteX3688" fmla="*/ 6085592 w 12192527"/>
              <a:gd name="connsiteY3688" fmla="*/ 3606586 h 6858000"/>
              <a:gd name="connsiteX3689" fmla="*/ 6089052 w 12192527"/>
              <a:gd name="connsiteY3689" fmla="*/ 3599674 h 6858000"/>
              <a:gd name="connsiteX3690" fmla="*/ 6089052 w 12192527"/>
              <a:gd name="connsiteY3690" fmla="*/ 3596218 h 6858000"/>
              <a:gd name="connsiteX3691" fmla="*/ 6086167 w 12192527"/>
              <a:gd name="connsiteY3691" fmla="*/ 3588441 h 6858000"/>
              <a:gd name="connsiteX3692" fmla="*/ 6082130 w 12192527"/>
              <a:gd name="connsiteY3692" fmla="*/ 3575768 h 6858000"/>
              <a:gd name="connsiteX3693" fmla="*/ 6078670 w 12192527"/>
              <a:gd name="connsiteY3693" fmla="*/ 3571160 h 6858000"/>
              <a:gd name="connsiteX3694" fmla="*/ 6073190 w 12192527"/>
              <a:gd name="connsiteY3694" fmla="*/ 3566551 h 6858000"/>
              <a:gd name="connsiteX3695" fmla="*/ 6068288 w 12192527"/>
              <a:gd name="connsiteY3695" fmla="*/ 3563959 h 6858000"/>
              <a:gd name="connsiteX3696" fmla="*/ 6059636 w 12192527"/>
              <a:gd name="connsiteY3696" fmla="*/ 3559674 h 6858000"/>
              <a:gd name="connsiteX3697" fmla="*/ 4648103 w 12192527"/>
              <a:gd name="connsiteY3697" fmla="*/ 3541165 h 6858000"/>
              <a:gd name="connsiteX3698" fmla="*/ 4646680 w 12192527"/>
              <a:gd name="connsiteY3698" fmla="*/ 3541502 h 6858000"/>
              <a:gd name="connsiteX3699" fmla="*/ 4647444 w 12192527"/>
              <a:gd name="connsiteY3699" fmla="*/ 3542265 h 6858000"/>
              <a:gd name="connsiteX3700" fmla="*/ 10264007 w 12192527"/>
              <a:gd name="connsiteY3700" fmla="*/ 3536474 h 6858000"/>
              <a:gd name="connsiteX3701" fmla="*/ 10253858 w 12192527"/>
              <a:gd name="connsiteY3701" fmla="*/ 3538028 h 6858000"/>
              <a:gd name="connsiteX3702" fmla="*/ 10245265 w 12192527"/>
              <a:gd name="connsiteY3702" fmla="*/ 3543470 h 6858000"/>
              <a:gd name="connsiteX3703" fmla="*/ 10240581 w 12192527"/>
              <a:gd name="connsiteY3703" fmla="*/ 3548913 h 6858000"/>
              <a:gd name="connsiteX3704" fmla="*/ 10240581 w 12192527"/>
              <a:gd name="connsiteY3704" fmla="*/ 3562907 h 6858000"/>
              <a:gd name="connsiteX3705" fmla="*/ 10249170 w 12192527"/>
              <a:gd name="connsiteY3705" fmla="*/ 3571458 h 6858000"/>
              <a:gd name="connsiteX3706" fmla="*/ 10254636 w 12192527"/>
              <a:gd name="connsiteY3706" fmla="*/ 3581565 h 6858000"/>
              <a:gd name="connsiteX3707" fmla="*/ 10258931 w 12192527"/>
              <a:gd name="connsiteY3707" fmla="*/ 3592062 h 6858000"/>
              <a:gd name="connsiteX3708" fmla="*/ 10264787 w 12192527"/>
              <a:gd name="connsiteY3708" fmla="*/ 3599058 h 6858000"/>
              <a:gd name="connsiteX3709" fmla="*/ 10273381 w 12192527"/>
              <a:gd name="connsiteY3709" fmla="*/ 3603334 h 6858000"/>
              <a:gd name="connsiteX3710" fmla="*/ 10281189 w 12192527"/>
              <a:gd name="connsiteY3710" fmla="*/ 3603334 h 6858000"/>
              <a:gd name="connsiteX3711" fmla="*/ 10282362 w 12192527"/>
              <a:gd name="connsiteY3711" fmla="*/ 3601779 h 6858000"/>
              <a:gd name="connsiteX3712" fmla="*/ 10293295 w 12192527"/>
              <a:gd name="connsiteY3712" fmla="*/ 3593227 h 6858000"/>
              <a:gd name="connsiteX3713" fmla="*/ 10296808 w 12192527"/>
              <a:gd name="connsiteY3713" fmla="*/ 3580011 h 6858000"/>
              <a:gd name="connsiteX3714" fmla="*/ 10291343 w 12192527"/>
              <a:gd name="connsiteY3714" fmla="*/ 3564462 h 6858000"/>
              <a:gd name="connsiteX3715" fmla="*/ 10285486 w 12192527"/>
              <a:gd name="connsiteY3715" fmla="*/ 3560963 h 6858000"/>
              <a:gd name="connsiteX3716" fmla="*/ 10278065 w 12192527"/>
              <a:gd name="connsiteY3716" fmla="*/ 3551634 h 6858000"/>
              <a:gd name="connsiteX3717" fmla="*/ 10275724 w 12192527"/>
              <a:gd name="connsiteY3717" fmla="*/ 3547358 h 6858000"/>
              <a:gd name="connsiteX3718" fmla="*/ 10264007 w 12192527"/>
              <a:gd name="connsiteY3718" fmla="*/ 3536474 h 6858000"/>
              <a:gd name="connsiteX3719" fmla="*/ 7190285 w 12192527"/>
              <a:gd name="connsiteY3719" fmla="*/ 3536473 h 6858000"/>
              <a:gd name="connsiteX3720" fmla="*/ 7180130 w 12192527"/>
              <a:gd name="connsiteY3720" fmla="*/ 3538028 h 6858000"/>
              <a:gd name="connsiteX3721" fmla="*/ 7171545 w 12192527"/>
              <a:gd name="connsiteY3721" fmla="*/ 3543470 h 6858000"/>
              <a:gd name="connsiteX3722" fmla="*/ 7166857 w 12192527"/>
              <a:gd name="connsiteY3722" fmla="*/ 3548912 h 6858000"/>
              <a:gd name="connsiteX3723" fmla="*/ 7166857 w 12192527"/>
              <a:gd name="connsiteY3723" fmla="*/ 3562907 h 6858000"/>
              <a:gd name="connsiteX3724" fmla="*/ 7175447 w 12192527"/>
              <a:gd name="connsiteY3724" fmla="*/ 3571458 h 6858000"/>
              <a:gd name="connsiteX3725" fmla="*/ 7180914 w 12192527"/>
              <a:gd name="connsiteY3725" fmla="*/ 3581565 h 6858000"/>
              <a:gd name="connsiteX3726" fmla="*/ 7185208 w 12192527"/>
              <a:gd name="connsiteY3726" fmla="*/ 3592061 h 6858000"/>
              <a:gd name="connsiteX3727" fmla="*/ 7191066 w 12192527"/>
              <a:gd name="connsiteY3727" fmla="*/ 3599058 h 6858000"/>
              <a:gd name="connsiteX3728" fmla="*/ 7199653 w 12192527"/>
              <a:gd name="connsiteY3728" fmla="*/ 3603334 h 6858000"/>
              <a:gd name="connsiteX3729" fmla="*/ 7207466 w 12192527"/>
              <a:gd name="connsiteY3729" fmla="*/ 3603334 h 6858000"/>
              <a:gd name="connsiteX3730" fmla="*/ 7208636 w 12192527"/>
              <a:gd name="connsiteY3730" fmla="*/ 3601779 h 6858000"/>
              <a:gd name="connsiteX3731" fmla="*/ 7219571 w 12192527"/>
              <a:gd name="connsiteY3731" fmla="*/ 3593227 h 6858000"/>
              <a:gd name="connsiteX3732" fmla="*/ 7223083 w 12192527"/>
              <a:gd name="connsiteY3732" fmla="*/ 3580011 h 6858000"/>
              <a:gd name="connsiteX3733" fmla="*/ 7217620 w 12192527"/>
              <a:gd name="connsiteY3733" fmla="*/ 3564461 h 6858000"/>
              <a:gd name="connsiteX3734" fmla="*/ 7211759 w 12192527"/>
              <a:gd name="connsiteY3734" fmla="*/ 3560963 h 6858000"/>
              <a:gd name="connsiteX3735" fmla="*/ 7204342 w 12192527"/>
              <a:gd name="connsiteY3735" fmla="*/ 3551633 h 6858000"/>
              <a:gd name="connsiteX3736" fmla="*/ 7201998 w 12192527"/>
              <a:gd name="connsiteY3736" fmla="*/ 3547358 h 6858000"/>
              <a:gd name="connsiteX3737" fmla="*/ 7190285 w 12192527"/>
              <a:gd name="connsiteY3737" fmla="*/ 3536473 h 6858000"/>
              <a:gd name="connsiteX3738" fmla="*/ 5629010 w 12192527"/>
              <a:gd name="connsiteY3738" fmla="*/ 3534359 h 6858000"/>
              <a:gd name="connsiteX3739" fmla="*/ 5617297 w 12192527"/>
              <a:gd name="connsiteY3739" fmla="*/ 3545243 h 6858000"/>
              <a:gd name="connsiteX3740" fmla="*/ 5614953 w 12192527"/>
              <a:gd name="connsiteY3740" fmla="*/ 3549519 h 6858000"/>
              <a:gd name="connsiteX3741" fmla="*/ 5607535 w 12192527"/>
              <a:gd name="connsiteY3741" fmla="*/ 3558849 h 6858000"/>
              <a:gd name="connsiteX3742" fmla="*/ 5601678 w 12192527"/>
              <a:gd name="connsiteY3742" fmla="*/ 3562347 h 6858000"/>
              <a:gd name="connsiteX3743" fmla="*/ 5596212 w 12192527"/>
              <a:gd name="connsiteY3743" fmla="*/ 3577896 h 6858000"/>
              <a:gd name="connsiteX3744" fmla="*/ 5599726 w 12192527"/>
              <a:gd name="connsiteY3744" fmla="*/ 3591112 h 6858000"/>
              <a:gd name="connsiteX3745" fmla="*/ 5610659 w 12192527"/>
              <a:gd name="connsiteY3745" fmla="*/ 3599665 h 6858000"/>
              <a:gd name="connsiteX3746" fmla="*/ 5611832 w 12192527"/>
              <a:gd name="connsiteY3746" fmla="*/ 3601219 h 6858000"/>
              <a:gd name="connsiteX3747" fmla="*/ 5619640 w 12192527"/>
              <a:gd name="connsiteY3747" fmla="*/ 3601219 h 6858000"/>
              <a:gd name="connsiteX3748" fmla="*/ 5628231 w 12192527"/>
              <a:gd name="connsiteY3748" fmla="*/ 3596944 h 6858000"/>
              <a:gd name="connsiteX3749" fmla="*/ 5634088 w 12192527"/>
              <a:gd name="connsiteY3749" fmla="*/ 3589947 h 6858000"/>
              <a:gd name="connsiteX3750" fmla="*/ 5638383 w 12192527"/>
              <a:gd name="connsiteY3750" fmla="*/ 3579451 h 6858000"/>
              <a:gd name="connsiteX3751" fmla="*/ 5643848 w 12192527"/>
              <a:gd name="connsiteY3751" fmla="*/ 3569344 h 6858000"/>
              <a:gd name="connsiteX3752" fmla="*/ 5652439 w 12192527"/>
              <a:gd name="connsiteY3752" fmla="*/ 3560793 h 6858000"/>
              <a:gd name="connsiteX3753" fmla="*/ 5652439 w 12192527"/>
              <a:gd name="connsiteY3753" fmla="*/ 3546798 h 6858000"/>
              <a:gd name="connsiteX3754" fmla="*/ 5647754 w 12192527"/>
              <a:gd name="connsiteY3754" fmla="*/ 3541356 h 6858000"/>
              <a:gd name="connsiteX3755" fmla="*/ 5639163 w 12192527"/>
              <a:gd name="connsiteY3755" fmla="*/ 3535914 h 6858000"/>
              <a:gd name="connsiteX3756" fmla="*/ 5629010 w 12192527"/>
              <a:gd name="connsiteY3756" fmla="*/ 3534359 h 6858000"/>
              <a:gd name="connsiteX3757" fmla="*/ 1938862 w 12192527"/>
              <a:gd name="connsiteY3757" fmla="*/ 3531687 h 6858000"/>
              <a:gd name="connsiteX3758" fmla="*/ 1926387 w 12192527"/>
              <a:gd name="connsiteY3758" fmla="*/ 3543279 h 6858000"/>
              <a:gd name="connsiteX3759" fmla="*/ 1923892 w 12192527"/>
              <a:gd name="connsiteY3759" fmla="*/ 3547832 h 6858000"/>
              <a:gd name="connsiteX3760" fmla="*/ 1915990 w 12192527"/>
              <a:gd name="connsiteY3760" fmla="*/ 3557768 h 6858000"/>
              <a:gd name="connsiteX3761" fmla="*/ 1909753 w 12192527"/>
              <a:gd name="connsiteY3761" fmla="*/ 3561493 h 6858000"/>
              <a:gd name="connsiteX3762" fmla="*/ 1903931 w 12192527"/>
              <a:gd name="connsiteY3762" fmla="*/ 3578053 h 6858000"/>
              <a:gd name="connsiteX3763" fmla="*/ 1907673 w 12192527"/>
              <a:gd name="connsiteY3763" fmla="*/ 3592128 h 6858000"/>
              <a:gd name="connsiteX3764" fmla="*/ 1919318 w 12192527"/>
              <a:gd name="connsiteY3764" fmla="*/ 3601236 h 6858000"/>
              <a:gd name="connsiteX3765" fmla="*/ 1920565 w 12192527"/>
              <a:gd name="connsiteY3765" fmla="*/ 3602892 h 6858000"/>
              <a:gd name="connsiteX3766" fmla="*/ 1928882 w 12192527"/>
              <a:gd name="connsiteY3766" fmla="*/ 3602892 h 6858000"/>
              <a:gd name="connsiteX3767" fmla="*/ 1938029 w 12192527"/>
              <a:gd name="connsiteY3767" fmla="*/ 3598338 h 6858000"/>
              <a:gd name="connsiteX3768" fmla="*/ 1944268 w 12192527"/>
              <a:gd name="connsiteY3768" fmla="*/ 3590886 h 6858000"/>
              <a:gd name="connsiteX3769" fmla="*/ 1948842 w 12192527"/>
              <a:gd name="connsiteY3769" fmla="*/ 3579708 h 6858000"/>
              <a:gd name="connsiteX3770" fmla="*/ 1954664 w 12192527"/>
              <a:gd name="connsiteY3770" fmla="*/ 3568945 h 6858000"/>
              <a:gd name="connsiteX3771" fmla="*/ 1963812 w 12192527"/>
              <a:gd name="connsiteY3771" fmla="*/ 3559838 h 6858000"/>
              <a:gd name="connsiteX3772" fmla="*/ 1963812 w 12192527"/>
              <a:gd name="connsiteY3772" fmla="*/ 3544934 h 6858000"/>
              <a:gd name="connsiteX3773" fmla="*/ 1958823 w 12192527"/>
              <a:gd name="connsiteY3773" fmla="*/ 3539138 h 6858000"/>
              <a:gd name="connsiteX3774" fmla="*/ 1949674 w 12192527"/>
              <a:gd name="connsiteY3774" fmla="*/ 3533343 h 6858000"/>
              <a:gd name="connsiteX3775" fmla="*/ 1938862 w 12192527"/>
              <a:gd name="connsiteY3775" fmla="*/ 3531687 h 6858000"/>
              <a:gd name="connsiteX3776" fmla="*/ 10542005 w 12192527"/>
              <a:gd name="connsiteY3776" fmla="*/ 3526732 h 6858000"/>
              <a:gd name="connsiteX3777" fmla="*/ 10530413 w 12192527"/>
              <a:gd name="connsiteY3777" fmla="*/ 3532471 h 6858000"/>
              <a:gd name="connsiteX3778" fmla="*/ 10523845 w 12192527"/>
              <a:gd name="connsiteY3778" fmla="*/ 3535945 h 6858000"/>
              <a:gd name="connsiteX3779" fmla="*/ 10516504 w 12192527"/>
              <a:gd name="connsiteY3779" fmla="*/ 3542119 h 6858000"/>
              <a:gd name="connsiteX3780" fmla="*/ 10511868 w 12192527"/>
              <a:gd name="connsiteY3780" fmla="*/ 3548293 h 6858000"/>
              <a:gd name="connsiteX3781" fmla="*/ 10506459 w 12192527"/>
              <a:gd name="connsiteY3781" fmla="*/ 3565272 h 6858000"/>
              <a:gd name="connsiteX3782" fmla="*/ 10502595 w 12192527"/>
              <a:gd name="connsiteY3782" fmla="*/ 3575690 h 6858000"/>
              <a:gd name="connsiteX3783" fmla="*/ 10502595 w 12192527"/>
              <a:gd name="connsiteY3783" fmla="*/ 3580320 h 6858000"/>
              <a:gd name="connsiteX3784" fmla="*/ 10502969 w 12192527"/>
              <a:gd name="connsiteY3784" fmla="*/ 3581068 h 6858000"/>
              <a:gd name="connsiteX3785" fmla="*/ 10492116 w 12192527"/>
              <a:gd name="connsiteY3785" fmla="*/ 3581782 h 6858000"/>
              <a:gd name="connsiteX3786" fmla="*/ 10479642 w 12192527"/>
              <a:gd name="connsiteY3786" fmla="*/ 3585052 h 6858000"/>
              <a:gd name="connsiteX3787" fmla="*/ 10475553 w 12192527"/>
              <a:gd name="connsiteY3787" fmla="*/ 3584438 h 6858000"/>
              <a:gd name="connsiteX3788" fmla="*/ 10473508 w 12192527"/>
              <a:gd name="connsiteY3788" fmla="*/ 3581782 h 6858000"/>
              <a:gd name="connsiteX3789" fmla="*/ 10470237 w 12192527"/>
              <a:gd name="connsiteY3789" fmla="*/ 3580964 h 6858000"/>
              <a:gd name="connsiteX3790" fmla="*/ 10470032 w 12192527"/>
              <a:gd name="connsiteY3790" fmla="*/ 3584643 h 6858000"/>
              <a:gd name="connsiteX3791" fmla="*/ 10471055 w 12192527"/>
              <a:gd name="connsiteY3791" fmla="*/ 3586277 h 6858000"/>
              <a:gd name="connsiteX3792" fmla="*/ 10467579 w 12192527"/>
              <a:gd name="connsiteY3792" fmla="*/ 3594657 h 6858000"/>
              <a:gd name="connsiteX3793" fmla="*/ 10464716 w 12192527"/>
              <a:gd name="connsiteY3793" fmla="*/ 3595066 h 6858000"/>
              <a:gd name="connsiteX3794" fmla="*/ 10461240 w 12192527"/>
              <a:gd name="connsiteY3794" fmla="*/ 3597315 h 6858000"/>
              <a:gd name="connsiteX3795" fmla="*/ 10462875 w 12192527"/>
              <a:gd name="connsiteY3795" fmla="*/ 3600585 h 6858000"/>
              <a:gd name="connsiteX3796" fmla="*/ 10462671 w 12192527"/>
              <a:gd name="connsiteY3796" fmla="*/ 3605489 h 6858000"/>
              <a:gd name="connsiteX3797" fmla="*/ 10457355 w 12192527"/>
              <a:gd name="connsiteY3797" fmla="*/ 3614686 h 6858000"/>
              <a:gd name="connsiteX3798" fmla="*/ 10453060 w 12192527"/>
              <a:gd name="connsiteY3798" fmla="*/ 3618774 h 6858000"/>
              <a:gd name="connsiteX3799" fmla="*/ 10450811 w 12192527"/>
              <a:gd name="connsiteY3799" fmla="*/ 3620000 h 6858000"/>
              <a:gd name="connsiteX3800" fmla="*/ 10452038 w 12192527"/>
              <a:gd name="connsiteY3800" fmla="*/ 3622248 h 6858000"/>
              <a:gd name="connsiteX3801" fmla="*/ 10456129 w 12192527"/>
              <a:gd name="connsiteY3801" fmla="*/ 3626745 h 6858000"/>
              <a:gd name="connsiteX3802" fmla="*/ 10456129 w 12192527"/>
              <a:gd name="connsiteY3802" fmla="*/ 3637985 h 6858000"/>
              <a:gd name="connsiteX3803" fmla="*/ 10451629 w 12192527"/>
              <a:gd name="connsiteY3803" fmla="*/ 3649635 h 6858000"/>
              <a:gd name="connsiteX3804" fmla="*/ 10455718 w 12192527"/>
              <a:gd name="connsiteY3804" fmla="*/ 3652291 h 6858000"/>
              <a:gd name="connsiteX3805" fmla="*/ 10460013 w 12192527"/>
              <a:gd name="connsiteY3805" fmla="*/ 3648817 h 6858000"/>
              <a:gd name="connsiteX3806" fmla="*/ 10465533 w 12192527"/>
              <a:gd name="connsiteY3806" fmla="*/ 3647592 h 6858000"/>
              <a:gd name="connsiteX3807" fmla="*/ 10464511 w 12192527"/>
              <a:gd name="connsiteY3807" fmla="*/ 3653927 h 6858000"/>
              <a:gd name="connsiteX3808" fmla="*/ 10461649 w 12192527"/>
              <a:gd name="connsiteY3808" fmla="*/ 3656583 h 6858000"/>
              <a:gd name="connsiteX3809" fmla="*/ 10461035 w 12192527"/>
              <a:gd name="connsiteY3809" fmla="*/ 3660262 h 6858000"/>
              <a:gd name="connsiteX3810" fmla="*/ 10464511 w 12192527"/>
              <a:gd name="connsiteY3810" fmla="*/ 3659854 h 6858000"/>
              <a:gd name="connsiteX3811" fmla="*/ 10468192 w 12192527"/>
              <a:gd name="connsiteY3811" fmla="*/ 3657401 h 6858000"/>
              <a:gd name="connsiteX3812" fmla="*/ 10473508 w 12192527"/>
              <a:gd name="connsiteY3812" fmla="*/ 3658015 h 6858000"/>
              <a:gd name="connsiteX3813" fmla="*/ 10473508 w 12192527"/>
              <a:gd name="connsiteY3813" fmla="*/ 3662511 h 6858000"/>
              <a:gd name="connsiteX3814" fmla="*/ 10453265 w 12192527"/>
              <a:gd name="connsiteY3814" fmla="*/ 3668437 h 6858000"/>
              <a:gd name="connsiteX3815" fmla="*/ 10448357 w 12192527"/>
              <a:gd name="connsiteY3815" fmla="*/ 3670277 h 6858000"/>
              <a:gd name="connsiteX3816" fmla="*/ 10439974 w 12192527"/>
              <a:gd name="connsiteY3816" fmla="*/ 3680905 h 6858000"/>
              <a:gd name="connsiteX3817" fmla="*/ 10436907 w 12192527"/>
              <a:gd name="connsiteY3817" fmla="*/ 3684584 h 6858000"/>
              <a:gd name="connsiteX3818" fmla="*/ 10433430 w 12192527"/>
              <a:gd name="connsiteY3818" fmla="*/ 3698073 h 6858000"/>
              <a:gd name="connsiteX3819" fmla="*/ 10433021 w 12192527"/>
              <a:gd name="connsiteY3819" fmla="*/ 3707678 h 6858000"/>
              <a:gd name="connsiteX3820" fmla="*/ 10429136 w 12192527"/>
              <a:gd name="connsiteY3820" fmla="*/ 3714627 h 6858000"/>
              <a:gd name="connsiteX3821" fmla="*/ 10428521 w 12192527"/>
              <a:gd name="connsiteY3821" fmla="*/ 3714627 h 6858000"/>
              <a:gd name="connsiteX3822" fmla="*/ 10424637 w 12192527"/>
              <a:gd name="connsiteY3822" fmla="*/ 3717080 h 6858000"/>
              <a:gd name="connsiteX3823" fmla="*/ 10427500 w 12192527"/>
              <a:gd name="connsiteY3823" fmla="*/ 3719328 h 6858000"/>
              <a:gd name="connsiteX3824" fmla="*/ 10435475 w 12192527"/>
              <a:gd name="connsiteY3824" fmla="*/ 3735065 h 6858000"/>
              <a:gd name="connsiteX3825" fmla="*/ 10437929 w 12192527"/>
              <a:gd name="connsiteY3825" fmla="*/ 3739970 h 6858000"/>
              <a:gd name="connsiteX3826" fmla="*/ 10441610 w 12192527"/>
              <a:gd name="connsiteY3826" fmla="*/ 3741606 h 6858000"/>
              <a:gd name="connsiteX3827" fmla="*/ 10443449 w 12192527"/>
              <a:gd name="connsiteY3827" fmla="*/ 3745489 h 6858000"/>
              <a:gd name="connsiteX3828" fmla="*/ 10442535 w 12192527"/>
              <a:gd name="connsiteY3828" fmla="*/ 3746787 h 6858000"/>
              <a:gd name="connsiteX3829" fmla="*/ 10458517 w 12192527"/>
              <a:gd name="connsiteY3829" fmla="*/ 3762681 h 6858000"/>
              <a:gd name="connsiteX3830" fmla="*/ 10458172 w 12192527"/>
              <a:gd name="connsiteY3830" fmla="*/ 3759591 h 6858000"/>
              <a:gd name="connsiteX3831" fmla="*/ 10459603 w 12192527"/>
              <a:gd name="connsiteY3831" fmla="*/ 3756116 h 6858000"/>
              <a:gd name="connsiteX3832" fmla="*/ 10463285 w 12192527"/>
              <a:gd name="connsiteY3832" fmla="*/ 3757546 h 6858000"/>
              <a:gd name="connsiteX3833" fmla="*/ 10464511 w 12192527"/>
              <a:gd name="connsiteY3833" fmla="*/ 3760204 h 6858000"/>
              <a:gd name="connsiteX3834" fmla="*/ 10470646 w 12192527"/>
              <a:gd name="connsiteY3834" fmla="*/ 3761225 h 6858000"/>
              <a:gd name="connsiteX3835" fmla="*/ 10473305 w 12192527"/>
              <a:gd name="connsiteY3835" fmla="*/ 3759386 h 6858000"/>
              <a:gd name="connsiteX3836" fmla="*/ 10475145 w 12192527"/>
              <a:gd name="connsiteY3836" fmla="*/ 3762247 h 6858000"/>
              <a:gd name="connsiteX3837" fmla="*/ 10475758 w 12192527"/>
              <a:gd name="connsiteY3837" fmla="*/ 3764700 h 6858000"/>
              <a:gd name="connsiteX3838" fmla="*/ 10477598 w 12192527"/>
              <a:gd name="connsiteY3838" fmla="*/ 3767434 h 6858000"/>
              <a:gd name="connsiteX3839" fmla="*/ 10480665 w 12192527"/>
              <a:gd name="connsiteY3839" fmla="*/ 3766335 h 6858000"/>
              <a:gd name="connsiteX3840" fmla="*/ 10487413 w 12192527"/>
              <a:gd name="connsiteY3840" fmla="*/ 3760408 h 6858000"/>
              <a:gd name="connsiteX3841" fmla="*/ 10496409 w 12192527"/>
              <a:gd name="connsiteY3841" fmla="*/ 3758364 h 6858000"/>
              <a:gd name="connsiteX3842" fmla="*/ 10501727 w 12192527"/>
              <a:gd name="connsiteY3842" fmla="*/ 3756730 h 6858000"/>
              <a:gd name="connsiteX3843" fmla="*/ 10514201 w 12192527"/>
              <a:gd name="connsiteY3843" fmla="*/ 3750802 h 6858000"/>
              <a:gd name="connsiteX3844" fmla="*/ 10516245 w 12192527"/>
              <a:gd name="connsiteY3844" fmla="*/ 3749168 h 6858000"/>
              <a:gd name="connsiteX3845" fmla="*/ 10527081 w 12192527"/>
              <a:gd name="connsiteY3845" fmla="*/ 3722802 h 6858000"/>
              <a:gd name="connsiteX3846" fmla="*/ 10527287 w 12192527"/>
              <a:gd name="connsiteY3846" fmla="*/ 3717898 h 6858000"/>
              <a:gd name="connsiteX3847" fmla="*/ 10524423 w 12192527"/>
              <a:gd name="connsiteY3847" fmla="*/ 3706044 h 6858000"/>
              <a:gd name="connsiteX3848" fmla="*/ 10522789 w 12192527"/>
              <a:gd name="connsiteY3848" fmla="*/ 3695824 h 6858000"/>
              <a:gd name="connsiteX3849" fmla="*/ 10521154 w 12192527"/>
              <a:gd name="connsiteY3849" fmla="*/ 3692554 h 6858000"/>
              <a:gd name="connsiteX3850" fmla="*/ 10509089 w 12192527"/>
              <a:gd name="connsiteY3850" fmla="*/ 3678248 h 6858000"/>
              <a:gd name="connsiteX3851" fmla="*/ 10507860 w 12192527"/>
              <a:gd name="connsiteY3851" fmla="*/ 3675999 h 6858000"/>
              <a:gd name="connsiteX3852" fmla="*/ 10516449 w 12192527"/>
              <a:gd name="connsiteY3852" fmla="*/ 3664759 h 6858000"/>
              <a:gd name="connsiteX3853" fmla="*/ 10527900 w 12192527"/>
              <a:gd name="connsiteY3853" fmla="*/ 3658015 h 6858000"/>
              <a:gd name="connsiteX3854" fmla="*/ 10539964 w 12192527"/>
              <a:gd name="connsiteY3854" fmla="*/ 3644117 h 6858000"/>
              <a:gd name="connsiteX3855" fmla="*/ 10539759 w 12192527"/>
              <a:gd name="connsiteY3855" fmla="*/ 3641051 h 6858000"/>
              <a:gd name="connsiteX3856" fmla="*/ 10540577 w 12192527"/>
              <a:gd name="connsiteY3856" fmla="*/ 3633489 h 6858000"/>
              <a:gd name="connsiteX3857" fmla="*/ 10541191 w 12192527"/>
              <a:gd name="connsiteY3857" fmla="*/ 3624497 h 6858000"/>
              <a:gd name="connsiteX3858" fmla="*/ 10538534 w 12192527"/>
              <a:gd name="connsiteY3858" fmla="*/ 3618161 h 6858000"/>
              <a:gd name="connsiteX3859" fmla="*/ 10537538 w 12192527"/>
              <a:gd name="connsiteY3859" fmla="*/ 3614847 h 6858000"/>
              <a:gd name="connsiteX3860" fmla="*/ 10543598 w 12192527"/>
              <a:gd name="connsiteY3860" fmla="*/ 3612637 h 6858000"/>
              <a:gd name="connsiteX3861" fmla="*/ 10549346 w 12192527"/>
              <a:gd name="connsiteY3861" fmla="*/ 3616593 h 6858000"/>
              <a:gd name="connsiteX3862" fmla="*/ 10552051 w 12192527"/>
              <a:gd name="connsiteY3862" fmla="*/ 3617365 h 6858000"/>
              <a:gd name="connsiteX3863" fmla="*/ 10579483 w 12192527"/>
              <a:gd name="connsiteY3863" fmla="*/ 3600001 h 6858000"/>
              <a:gd name="connsiteX3864" fmla="*/ 10587982 w 12192527"/>
              <a:gd name="connsiteY3864" fmla="*/ 3584179 h 6858000"/>
              <a:gd name="connsiteX3865" fmla="*/ 10590687 w 12192527"/>
              <a:gd name="connsiteY3865" fmla="*/ 3577620 h 6858000"/>
              <a:gd name="connsiteX3866" fmla="*/ 10591073 w 12192527"/>
              <a:gd name="connsiteY3866" fmla="*/ 3571059 h 6858000"/>
              <a:gd name="connsiteX3867" fmla="*/ 10589914 w 12192527"/>
              <a:gd name="connsiteY3867" fmla="*/ 3566043 h 6858000"/>
              <a:gd name="connsiteX3868" fmla="*/ 10587982 w 12192527"/>
              <a:gd name="connsiteY3868" fmla="*/ 3555624 h 6858000"/>
              <a:gd name="connsiteX3869" fmla="*/ 10587597 w 12192527"/>
              <a:gd name="connsiteY3869" fmla="*/ 3551766 h 6858000"/>
              <a:gd name="connsiteX3870" fmla="*/ 10586437 w 12192527"/>
              <a:gd name="connsiteY3870" fmla="*/ 3542504 h 6858000"/>
              <a:gd name="connsiteX3871" fmla="*/ 10567118 w 12192527"/>
              <a:gd name="connsiteY3871" fmla="*/ 3527456 h 6858000"/>
              <a:gd name="connsiteX3872" fmla="*/ 10554755 w 12192527"/>
              <a:gd name="connsiteY3872" fmla="*/ 3527070 h 6858000"/>
              <a:gd name="connsiteX3873" fmla="*/ 10542005 w 12192527"/>
              <a:gd name="connsiteY3873" fmla="*/ 3526732 h 6858000"/>
              <a:gd name="connsiteX3874" fmla="*/ 5826931 w 12192527"/>
              <a:gd name="connsiteY3874" fmla="*/ 3487640 h 6858000"/>
              <a:gd name="connsiteX3875" fmla="*/ 5817413 w 12192527"/>
              <a:gd name="connsiteY3875" fmla="*/ 3487891 h 6858000"/>
              <a:gd name="connsiteX3876" fmla="*/ 5808186 w 12192527"/>
              <a:gd name="connsiteY3876" fmla="*/ 3488179 h 6858000"/>
              <a:gd name="connsiteX3877" fmla="*/ 5793767 w 12192527"/>
              <a:gd name="connsiteY3877" fmla="*/ 3499413 h 6858000"/>
              <a:gd name="connsiteX3878" fmla="*/ 5792903 w 12192527"/>
              <a:gd name="connsiteY3878" fmla="*/ 3506325 h 6858000"/>
              <a:gd name="connsiteX3879" fmla="*/ 5792615 w 12192527"/>
              <a:gd name="connsiteY3879" fmla="*/ 3509206 h 6858000"/>
              <a:gd name="connsiteX3880" fmla="*/ 5791172 w 12192527"/>
              <a:gd name="connsiteY3880" fmla="*/ 3516982 h 6858000"/>
              <a:gd name="connsiteX3881" fmla="*/ 5790308 w 12192527"/>
              <a:gd name="connsiteY3881" fmla="*/ 3520726 h 6858000"/>
              <a:gd name="connsiteX3882" fmla="*/ 5790596 w 12192527"/>
              <a:gd name="connsiteY3882" fmla="*/ 3525623 h 6858000"/>
              <a:gd name="connsiteX3883" fmla="*/ 5792615 w 12192527"/>
              <a:gd name="connsiteY3883" fmla="*/ 3530520 h 6858000"/>
              <a:gd name="connsiteX3884" fmla="*/ 5798959 w 12192527"/>
              <a:gd name="connsiteY3884" fmla="*/ 3542328 h 6858000"/>
              <a:gd name="connsiteX3885" fmla="*/ 5819434 w 12192527"/>
              <a:gd name="connsiteY3885" fmla="*/ 3555289 h 6858000"/>
              <a:gd name="connsiteX3886" fmla="*/ 5821452 w 12192527"/>
              <a:gd name="connsiteY3886" fmla="*/ 3554713 h 6858000"/>
              <a:gd name="connsiteX3887" fmla="*/ 5830681 w 12192527"/>
              <a:gd name="connsiteY3887" fmla="*/ 3553561 h 6858000"/>
              <a:gd name="connsiteX3888" fmla="*/ 5832988 w 12192527"/>
              <a:gd name="connsiteY3888" fmla="*/ 3552410 h 6858000"/>
              <a:gd name="connsiteX3889" fmla="*/ 5839619 w 12192527"/>
              <a:gd name="connsiteY3889" fmla="*/ 3550393 h 6858000"/>
              <a:gd name="connsiteX3890" fmla="*/ 5843082 w 12192527"/>
              <a:gd name="connsiteY3890" fmla="*/ 3548953 h 6858000"/>
              <a:gd name="connsiteX3891" fmla="*/ 5845101 w 12192527"/>
              <a:gd name="connsiteY3891" fmla="*/ 3544921 h 6858000"/>
              <a:gd name="connsiteX3892" fmla="*/ 5852887 w 12192527"/>
              <a:gd name="connsiteY3892" fmla="*/ 3534552 h 6858000"/>
              <a:gd name="connsiteX3893" fmla="*/ 5856348 w 12192527"/>
              <a:gd name="connsiteY3893" fmla="*/ 3527639 h 6858000"/>
              <a:gd name="connsiteX3894" fmla="*/ 5856348 w 12192527"/>
              <a:gd name="connsiteY3894" fmla="*/ 3524183 h 6858000"/>
              <a:gd name="connsiteX3895" fmla="*/ 5853462 w 12192527"/>
              <a:gd name="connsiteY3895" fmla="*/ 3516406 h 6858000"/>
              <a:gd name="connsiteX3896" fmla="*/ 5849426 w 12192527"/>
              <a:gd name="connsiteY3896" fmla="*/ 3503733 h 6858000"/>
              <a:gd name="connsiteX3897" fmla="*/ 5845966 w 12192527"/>
              <a:gd name="connsiteY3897" fmla="*/ 3499124 h 6858000"/>
              <a:gd name="connsiteX3898" fmla="*/ 5840485 w 12192527"/>
              <a:gd name="connsiteY3898" fmla="*/ 3494516 h 6858000"/>
              <a:gd name="connsiteX3899" fmla="*/ 5835583 w 12192527"/>
              <a:gd name="connsiteY3899" fmla="*/ 3491924 h 6858000"/>
              <a:gd name="connsiteX3900" fmla="*/ 5826931 w 12192527"/>
              <a:gd name="connsiteY3900" fmla="*/ 3487640 h 6858000"/>
              <a:gd name="connsiteX3901" fmla="*/ 8173634 w 12192527"/>
              <a:gd name="connsiteY3901" fmla="*/ 3474636 h 6858000"/>
              <a:gd name="connsiteX3902" fmla="*/ 8173164 w 12192527"/>
              <a:gd name="connsiteY3902" fmla="*/ 3474747 h 6858000"/>
              <a:gd name="connsiteX3903" fmla="*/ 8173418 w 12192527"/>
              <a:gd name="connsiteY3903" fmla="*/ 3474997 h 6858000"/>
              <a:gd name="connsiteX3904" fmla="*/ 6676873 w 12192527"/>
              <a:gd name="connsiteY3904" fmla="*/ 3466413 h 6858000"/>
              <a:gd name="connsiteX3905" fmla="*/ 6665279 w 12192527"/>
              <a:gd name="connsiteY3905" fmla="*/ 3472153 h 6858000"/>
              <a:gd name="connsiteX3906" fmla="*/ 6658712 w 12192527"/>
              <a:gd name="connsiteY3906" fmla="*/ 3475626 h 6858000"/>
              <a:gd name="connsiteX3907" fmla="*/ 6651369 w 12192527"/>
              <a:gd name="connsiteY3907" fmla="*/ 3481799 h 6858000"/>
              <a:gd name="connsiteX3908" fmla="*/ 6646736 w 12192527"/>
              <a:gd name="connsiteY3908" fmla="*/ 3487974 h 6858000"/>
              <a:gd name="connsiteX3909" fmla="*/ 6641326 w 12192527"/>
              <a:gd name="connsiteY3909" fmla="*/ 3504952 h 6858000"/>
              <a:gd name="connsiteX3910" fmla="*/ 6637460 w 12192527"/>
              <a:gd name="connsiteY3910" fmla="*/ 3515372 h 6858000"/>
              <a:gd name="connsiteX3911" fmla="*/ 6637460 w 12192527"/>
              <a:gd name="connsiteY3911" fmla="*/ 3520001 h 6858000"/>
              <a:gd name="connsiteX3912" fmla="*/ 6642100 w 12192527"/>
              <a:gd name="connsiteY3912" fmla="*/ 3529262 h 6858000"/>
              <a:gd name="connsiteX3913" fmla="*/ 6652529 w 12192527"/>
              <a:gd name="connsiteY3913" fmla="*/ 3543154 h 6858000"/>
              <a:gd name="connsiteX3914" fmla="*/ 6655232 w 12192527"/>
              <a:gd name="connsiteY3914" fmla="*/ 3548557 h 6858000"/>
              <a:gd name="connsiteX3915" fmla="*/ 6659872 w 12192527"/>
              <a:gd name="connsiteY3915" fmla="*/ 3550487 h 6858000"/>
              <a:gd name="connsiteX3916" fmla="*/ 6668757 w 12192527"/>
              <a:gd name="connsiteY3916" fmla="*/ 3553187 h 6858000"/>
              <a:gd name="connsiteX3917" fmla="*/ 6671853 w 12192527"/>
              <a:gd name="connsiteY3917" fmla="*/ 3554731 h 6858000"/>
              <a:gd name="connsiteX3918" fmla="*/ 6684220 w 12192527"/>
              <a:gd name="connsiteY3918" fmla="*/ 3556274 h 6858000"/>
              <a:gd name="connsiteX3919" fmla="*/ 6686924 w 12192527"/>
              <a:gd name="connsiteY3919" fmla="*/ 3557046 h 6858000"/>
              <a:gd name="connsiteX3920" fmla="*/ 6714352 w 12192527"/>
              <a:gd name="connsiteY3920" fmla="*/ 3539682 h 6858000"/>
              <a:gd name="connsiteX3921" fmla="*/ 6722851 w 12192527"/>
              <a:gd name="connsiteY3921" fmla="*/ 3523861 h 6858000"/>
              <a:gd name="connsiteX3922" fmla="*/ 6725556 w 12192527"/>
              <a:gd name="connsiteY3922" fmla="*/ 3517301 h 6858000"/>
              <a:gd name="connsiteX3923" fmla="*/ 6725943 w 12192527"/>
              <a:gd name="connsiteY3923" fmla="*/ 3510741 h 6858000"/>
              <a:gd name="connsiteX3924" fmla="*/ 6724783 w 12192527"/>
              <a:gd name="connsiteY3924" fmla="*/ 3505724 h 6858000"/>
              <a:gd name="connsiteX3925" fmla="*/ 6722851 w 12192527"/>
              <a:gd name="connsiteY3925" fmla="*/ 3495305 h 6858000"/>
              <a:gd name="connsiteX3926" fmla="*/ 6722466 w 12192527"/>
              <a:gd name="connsiteY3926" fmla="*/ 3491446 h 6858000"/>
              <a:gd name="connsiteX3927" fmla="*/ 6721308 w 12192527"/>
              <a:gd name="connsiteY3927" fmla="*/ 3482185 h 6858000"/>
              <a:gd name="connsiteX3928" fmla="*/ 6701989 w 12192527"/>
              <a:gd name="connsiteY3928" fmla="*/ 3467137 h 6858000"/>
              <a:gd name="connsiteX3929" fmla="*/ 6689628 w 12192527"/>
              <a:gd name="connsiteY3929" fmla="*/ 3466751 h 6858000"/>
              <a:gd name="connsiteX3930" fmla="*/ 6676873 w 12192527"/>
              <a:gd name="connsiteY3930" fmla="*/ 3466413 h 6858000"/>
              <a:gd name="connsiteX3931" fmla="*/ 3502162 w 12192527"/>
              <a:gd name="connsiteY3931" fmla="*/ 3465285 h 6858000"/>
              <a:gd name="connsiteX3932" fmla="*/ 3490571 w 12192527"/>
              <a:gd name="connsiteY3932" fmla="*/ 3471024 h 6858000"/>
              <a:gd name="connsiteX3933" fmla="*/ 3484003 w 12192527"/>
              <a:gd name="connsiteY3933" fmla="*/ 3474498 h 6858000"/>
              <a:gd name="connsiteX3934" fmla="*/ 3476662 w 12192527"/>
              <a:gd name="connsiteY3934" fmla="*/ 3480671 h 6858000"/>
              <a:gd name="connsiteX3935" fmla="*/ 3472025 w 12192527"/>
              <a:gd name="connsiteY3935" fmla="*/ 3486846 h 6858000"/>
              <a:gd name="connsiteX3936" fmla="*/ 3466616 w 12192527"/>
              <a:gd name="connsiteY3936" fmla="*/ 3503824 h 6858000"/>
              <a:gd name="connsiteX3937" fmla="*/ 3462752 w 12192527"/>
              <a:gd name="connsiteY3937" fmla="*/ 3514243 h 6858000"/>
              <a:gd name="connsiteX3938" fmla="*/ 3462752 w 12192527"/>
              <a:gd name="connsiteY3938" fmla="*/ 3518873 h 6858000"/>
              <a:gd name="connsiteX3939" fmla="*/ 3467389 w 12192527"/>
              <a:gd name="connsiteY3939" fmla="*/ 3528134 h 6858000"/>
              <a:gd name="connsiteX3940" fmla="*/ 3477821 w 12192527"/>
              <a:gd name="connsiteY3940" fmla="*/ 3542026 h 6858000"/>
              <a:gd name="connsiteX3941" fmla="*/ 3480525 w 12192527"/>
              <a:gd name="connsiteY3941" fmla="*/ 3547429 h 6858000"/>
              <a:gd name="connsiteX3942" fmla="*/ 3485162 w 12192527"/>
              <a:gd name="connsiteY3942" fmla="*/ 3549358 h 6858000"/>
              <a:gd name="connsiteX3943" fmla="*/ 3494049 w 12192527"/>
              <a:gd name="connsiteY3943" fmla="*/ 3552059 h 6858000"/>
              <a:gd name="connsiteX3944" fmla="*/ 3497139 w 12192527"/>
              <a:gd name="connsiteY3944" fmla="*/ 3553602 h 6858000"/>
              <a:gd name="connsiteX3945" fmla="*/ 3509503 w 12192527"/>
              <a:gd name="connsiteY3945" fmla="*/ 3555146 h 6858000"/>
              <a:gd name="connsiteX3946" fmla="*/ 3512207 w 12192527"/>
              <a:gd name="connsiteY3946" fmla="*/ 3555918 h 6858000"/>
              <a:gd name="connsiteX3947" fmla="*/ 3539640 w 12192527"/>
              <a:gd name="connsiteY3947" fmla="*/ 3538554 h 6858000"/>
              <a:gd name="connsiteX3948" fmla="*/ 3548140 w 12192527"/>
              <a:gd name="connsiteY3948" fmla="*/ 3522732 h 6858000"/>
              <a:gd name="connsiteX3949" fmla="*/ 3550845 w 12192527"/>
              <a:gd name="connsiteY3949" fmla="*/ 3516173 h 6858000"/>
              <a:gd name="connsiteX3950" fmla="*/ 3551230 w 12192527"/>
              <a:gd name="connsiteY3950" fmla="*/ 3509612 h 6858000"/>
              <a:gd name="connsiteX3951" fmla="*/ 3550072 w 12192527"/>
              <a:gd name="connsiteY3951" fmla="*/ 3504596 h 6858000"/>
              <a:gd name="connsiteX3952" fmla="*/ 3548140 w 12192527"/>
              <a:gd name="connsiteY3952" fmla="*/ 3494177 h 6858000"/>
              <a:gd name="connsiteX3953" fmla="*/ 3547754 w 12192527"/>
              <a:gd name="connsiteY3953" fmla="*/ 3490318 h 6858000"/>
              <a:gd name="connsiteX3954" fmla="*/ 3546594 w 12192527"/>
              <a:gd name="connsiteY3954" fmla="*/ 3481057 h 6858000"/>
              <a:gd name="connsiteX3955" fmla="*/ 3527276 w 12192527"/>
              <a:gd name="connsiteY3955" fmla="*/ 3466009 h 6858000"/>
              <a:gd name="connsiteX3956" fmla="*/ 3514912 w 12192527"/>
              <a:gd name="connsiteY3956" fmla="*/ 3465623 h 6858000"/>
              <a:gd name="connsiteX3957" fmla="*/ 3502162 w 12192527"/>
              <a:gd name="connsiteY3957" fmla="*/ 3465285 h 6858000"/>
              <a:gd name="connsiteX3958" fmla="*/ 11153015 w 12192527"/>
              <a:gd name="connsiteY3958" fmla="*/ 3465260 h 6858000"/>
              <a:gd name="connsiteX3959" fmla="*/ 11137475 w 12192527"/>
              <a:gd name="connsiteY3959" fmla="*/ 3466281 h 6858000"/>
              <a:gd name="connsiteX3960" fmla="*/ 11125002 w 12192527"/>
              <a:gd name="connsiteY3960" fmla="*/ 3469552 h 6858000"/>
              <a:gd name="connsiteX3961" fmla="*/ 11120912 w 12192527"/>
              <a:gd name="connsiteY3961" fmla="*/ 3468938 h 6858000"/>
              <a:gd name="connsiteX3962" fmla="*/ 11118867 w 12192527"/>
              <a:gd name="connsiteY3962" fmla="*/ 3466281 h 6858000"/>
              <a:gd name="connsiteX3963" fmla="*/ 11115596 w 12192527"/>
              <a:gd name="connsiteY3963" fmla="*/ 3465464 h 6858000"/>
              <a:gd name="connsiteX3964" fmla="*/ 11115391 w 12192527"/>
              <a:gd name="connsiteY3964" fmla="*/ 3469143 h 6858000"/>
              <a:gd name="connsiteX3965" fmla="*/ 11116414 w 12192527"/>
              <a:gd name="connsiteY3965" fmla="*/ 3470777 h 6858000"/>
              <a:gd name="connsiteX3966" fmla="*/ 11112937 w 12192527"/>
              <a:gd name="connsiteY3966" fmla="*/ 3479157 h 6858000"/>
              <a:gd name="connsiteX3967" fmla="*/ 11110074 w 12192527"/>
              <a:gd name="connsiteY3967" fmla="*/ 3479566 h 6858000"/>
              <a:gd name="connsiteX3968" fmla="*/ 11106599 w 12192527"/>
              <a:gd name="connsiteY3968" fmla="*/ 3481814 h 6858000"/>
              <a:gd name="connsiteX3969" fmla="*/ 11108234 w 12192527"/>
              <a:gd name="connsiteY3969" fmla="*/ 3485083 h 6858000"/>
              <a:gd name="connsiteX3970" fmla="*/ 11108029 w 12192527"/>
              <a:gd name="connsiteY3970" fmla="*/ 3489989 h 6858000"/>
              <a:gd name="connsiteX3971" fmla="*/ 11102714 w 12192527"/>
              <a:gd name="connsiteY3971" fmla="*/ 3499186 h 6858000"/>
              <a:gd name="connsiteX3972" fmla="*/ 11098419 w 12192527"/>
              <a:gd name="connsiteY3972" fmla="*/ 3503274 h 6858000"/>
              <a:gd name="connsiteX3973" fmla="*/ 11096170 w 12192527"/>
              <a:gd name="connsiteY3973" fmla="*/ 3504500 h 6858000"/>
              <a:gd name="connsiteX3974" fmla="*/ 11097397 w 12192527"/>
              <a:gd name="connsiteY3974" fmla="*/ 3506748 h 6858000"/>
              <a:gd name="connsiteX3975" fmla="*/ 11101485 w 12192527"/>
              <a:gd name="connsiteY3975" fmla="*/ 3511245 h 6858000"/>
              <a:gd name="connsiteX3976" fmla="*/ 11101485 w 12192527"/>
              <a:gd name="connsiteY3976" fmla="*/ 3522485 h 6858000"/>
              <a:gd name="connsiteX3977" fmla="*/ 11096988 w 12192527"/>
              <a:gd name="connsiteY3977" fmla="*/ 3534135 h 6858000"/>
              <a:gd name="connsiteX3978" fmla="*/ 11101078 w 12192527"/>
              <a:gd name="connsiteY3978" fmla="*/ 3536792 h 6858000"/>
              <a:gd name="connsiteX3979" fmla="*/ 11105371 w 12192527"/>
              <a:gd name="connsiteY3979" fmla="*/ 3533318 h 6858000"/>
              <a:gd name="connsiteX3980" fmla="*/ 11110893 w 12192527"/>
              <a:gd name="connsiteY3980" fmla="*/ 3532092 h 6858000"/>
              <a:gd name="connsiteX3981" fmla="*/ 11109872 w 12192527"/>
              <a:gd name="connsiteY3981" fmla="*/ 3538427 h 6858000"/>
              <a:gd name="connsiteX3982" fmla="*/ 11107007 w 12192527"/>
              <a:gd name="connsiteY3982" fmla="*/ 3541084 h 6858000"/>
              <a:gd name="connsiteX3983" fmla="*/ 11106393 w 12192527"/>
              <a:gd name="connsiteY3983" fmla="*/ 3544763 h 6858000"/>
              <a:gd name="connsiteX3984" fmla="*/ 11109872 w 12192527"/>
              <a:gd name="connsiteY3984" fmla="*/ 3544355 h 6858000"/>
              <a:gd name="connsiteX3985" fmla="*/ 11113550 w 12192527"/>
              <a:gd name="connsiteY3985" fmla="*/ 3541902 h 6858000"/>
              <a:gd name="connsiteX3986" fmla="*/ 11118867 w 12192527"/>
              <a:gd name="connsiteY3986" fmla="*/ 3542515 h 6858000"/>
              <a:gd name="connsiteX3987" fmla="*/ 11118867 w 12192527"/>
              <a:gd name="connsiteY3987" fmla="*/ 3547011 h 6858000"/>
              <a:gd name="connsiteX3988" fmla="*/ 11098623 w 12192527"/>
              <a:gd name="connsiteY3988" fmla="*/ 3552938 h 6858000"/>
              <a:gd name="connsiteX3989" fmla="*/ 11093716 w 12192527"/>
              <a:gd name="connsiteY3989" fmla="*/ 3554778 h 6858000"/>
              <a:gd name="connsiteX3990" fmla="*/ 11085332 w 12192527"/>
              <a:gd name="connsiteY3990" fmla="*/ 3565405 h 6858000"/>
              <a:gd name="connsiteX3991" fmla="*/ 11082266 w 12192527"/>
              <a:gd name="connsiteY3991" fmla="*/ 3569084 h 6858000"/>
              <a:gd name="connsiteX3992" fmla="*/ 11078790 w 12192527"/>
              <a:gd name="connsiteY3992" fmla="*/ 3582573 h 6858000"/>
              <a:gd name="connsiteX3993" fmla="*/ 11078381 w 12192527"/>
              <a:gd name="connsiteY3993" fmla="*/ 3592179 h 6858000"/>
              <a:gd name="connsiteX3994" fmla="*/ 11074494 w 12192527"/>
              <a:gd name="connsiteY3994" fmla="*/ 3599127 h 6858000"/>
              <a:gd name="connsiteX3995" fmla="*/ 11073881 w 12192527"/>
              <a:gd name="connsiteY3995" fmla="*/ 3599127 h 6858000"/>
              <a:gd name="connsiteX3996" fmla="*/ 11069996 w 12192527"/>
              <a:gd name="connsiteY3996" fmla="*/ 3601580 h 6858000"/>
              <a:gd name="connsiteX3997" fmla="*/ 11072859 w 12192527"/>
              <a:gd name="connsiteY3997" fmla="*/ 3603828 h 6858000"/>
              <a:gd name="connsiteX3998" fmla="*/ 11080834 w 12192527"/>
              <a:gd name="connsiteY3998" fmla="*/ 3619565 h 6858000"/>
              <a:gd name="connsiteX3999" fmla="*/ 11083287 w 12192527"/>
              <a:gd name="connsiteY3999" fmla="*/ 3624471 h 6858000"/>
              <a:gd name="connsiteX4000" fmla="*/ 11086968 w 12192527"/>
              <a:gd name="connsiteY4000" fmla="*/ 3626106 h 6858000"/>
              <a:gd name="connsiteX4001" fmla="*/ 11088808 w 12192527"/>
              <a:gd name="connsiteY4001" fmla="*/ 3629989 h 6858000"/>
              <a:gd name="connsiteX4002" fmla="*/ 11087893 w 12192527"/>
              <a:gd name="connsiteY4002" fmla="*/ 3631287 h 6858000"/>
              <a:gd name="connsiteX4003" fmla="*/ 11103875 w 12192527"/>
              <a:gd name="connsiteY4003" fmla="*/ 3647182 h 6858000"/>
              <a:gd name="connsiteX4004" fmla="*/ 11103531 w 12192527"/>
              <a:gd name="connsiteY4004" fmla="*/ 3644091 h 6858000"/>
              <a:gd name="connsiteX4005" fmla="*/ 11104962 w 12192527"/>
              <a:gd name="connsiteY4005" fmla="*/ 3640617 h 6858000"/>
              <a:gd name="connsiteX4006" fmla="*/ 11108643 w 12192527"/>
              <a:gd name="connsiteY4006" fmla="*/ 3642047 h 6858000"/>
              <a:gd name="connsiteX4007" fmla="*/ 11109872 w 12192527"/>
              <a:gd name="connsiteY4007" fmla="*/ 3644704 h 6858000"/>
              <a:gd name="connsiteX4008" fmla="*/ 11116005 w 12192527"/>
              <a:gd name="connsiteY4008" fmla="*/ 3645725 h 6858000"/>
              <a:gd name="connsiteX4009" fmla="*/ 11118662 w 12192527"/>
              <a:gd name="connsiteY4009" fmla="*/ 3643887 h 6858000"/>
              <a:gd name="connsiteX4010" fmla="*/ 11120503 w 12192527"/>
              <a:gd name="connsiteY4010" fmla="*/ 3646748 h 6858000"/>
              <a:gd name="connsiteX4011" fmla="*/ 11121117 w 12192527"/>
              <a:gd name="connsiteY4011" fmla="*/ 3649201 h 6858000"/>
              <a:gd name="connsiteX4012" fmla="*/ 11122958 w 12192527"/>
              <a:gd name="connsiteY4012" fmla="*/ 3651934 h 6858000"/>
              <a:gd name="connsiteX4013" fmla="*/ 11126024 w 12192527"/>
              <a:gd name="connsiteY4013" fmla="*/ 3650835 h 6858000"/>
              <a:gd name="connsiteX4014" fmla="*/ 11132772 w 12192527"/>
              <a:gd name="connsiteY4014" fmla="*/ 3644909 h 6858000"/>
              <a:gd name="connsiteX4015" fmla="*/ 11141769 w 12192527"/>
              <a:gd name="connsiteY4015" fmla="*/ 3642864 h 6858000"/>
              <a:gd name="connsiteX4016" fmla="*/ 11147087 w 12192527"/>
              <a:gd name="connsiteY4016" fmla="*/ 3641230 h 6858000"/>
              <a:gd name="connsiteX4017" fmla="*/ 11159559 w 12192527"/>
              <a:gd name="connsiteY4017" fmla="*/ 3635302 h 6858000"/>
              <a:gd name="connsiteX4018" fmla="*/ 11161604 w 12192527"/>
              <a:gd name="connsiteY4018" fmla="*/ 3633668 h 6858000"/>
              <a:gd name="connsiteX4019" fmla="*/ 11172441 w 12192527"/>
              <a:gd name="connsiteY4019" fmla="*/ 3607302 h 6858000"/>
              <a:gd name="connsiteX4020" fmla="*/ 11172645 w 12192527"/>
              <a:gd name="connsiteY4020" fmla="*/ 3602398 h 6858000"/>
              <a:gd name="connsiteX4021" fmla="*/ 11169783 w 12192527"/>
              <a:gd name="connsiteY4021" fmla="*/ 3590544 h 6858000"/>
              <a:gd name="connsiteX4022" fmla="*/ 11168148 w 12192527"/>
              <a:gd name="connsiteY4022" fmla="*/ 3580325 h 6858000"/>
              <a:gd name="connsiteX4023" fmla="*/ 11166511 w 12192527"/>
              <a:gd name="connsiteY4023" fmla="*/ 3577055 h 6858000"/>
              <a:gd name="connsiteX4024" fmla="*/ 11154446 w 12192527"/>
              <a:gd name="connsiteY4024" fmla="*/ 3562749 h 6858000"/>
              <a:gd name="connsiteX4025" fmla="*/ 11153220 w 12192527"/>
              <a:gd name="connsiteY4025" fmla="*/ 3560500 h 6858000"/>
              <a:gd name="connsiteX4026" fmla="*/ 11161808 w 12192527"/>
              <a:gd name="connsiteY4026" fmla="*/ 3549259 h 6858000"/>
              <a:gd name="connsiteX4027" fmla="*/ 11173259 w 12192527"/>
              <a:gd name="connsiteY4027" fmla="*/ 3542515 h 6858000"/>
              <a:gd name="connsiteX4028" fmla="*/ 11185324 w 12192527"/>
              <a:gd name="connsiteY4028" fmla="*/ 3528618 h 6858000"/>
              <a:gd name="connsiteX4029" fmla="*/ 11185119 w 12192527"/>
              <a:gd name="connsiteY4029" fmla="*/ 3525551 h 6858000"/>
              <a:gd name="connsiteX4030" fmla="*/ 11185937 w 12192527"/>
              <a:gd name="connsiteY4030" fmla="*/ 3517989 h 6858000"/>
              <a:gd name="connsiteX4031" fmla="*/ 11186550 w 12192527"/>
              <a:gd name="connsiteY4031" fmla="*/ 3508997 h 6858000"/>
              <a:gd name="connsiteX4032" fmla="*/ 11183893 w 12192527"/>
              <a:gd name="connsiteY4032" fmla="*/ 3502661 h 6858000"/>
              <a:gd name="connsiteX4033" fmla="*/ 11178373 w 12192527"/>
              <a:gd name="connsiteY4033" fmla="*/ 3484267 h 6858000"/>
              <a:gd name="connsiteX4034" fmla="*/ 11169375 w 12192527"/>
              <a:gd name="connsiteY4034" fmla="*/ 3473435 h 6858000"/>
              <a:gd name="connsiteX4035" fmla="*/ 11167329 w 12192527"/>
              <a:gd name="connsiteY4035" fmla="*/ 3472004 h 6858000"/>
              <a:gd name="connsiteX4036" fmla="*/ 11156696 w 12192527"/>
              <a:gd name="connsiteY4036" fmla="*/ 3467099 h 6858000"/>
              <a:gd name="connsiteX4037" fmla="*/ 11153015 w 12192527"/>
              <a:gd name="connsiteY4037" fmla="*/ 3465260 h 6858000"/>
              <a:gd name="connsiteX4038" fmla="*/ 4280328 w 12192527"/>
              <a:gd name="connsiteY4038" fmla="*/ 3464392 h 6858000"/>
              <a:gd name="connsiteX4039" fmla="*/ 4270811 w 12192527"/>
              <a:gd name="connsiteY4039" fmla="*/ 3464643 h 6858000"/>
              <a:gd name="connsiteX4040" fmla="*/ 4261583 w 12192527"/>
              <a:gd name="connsiteY4040" fmla="*/ 3464932 h 6858000"/>
              <a:gd name="connsiteX4041" fmla="*/ 4247162 w 12192527"/>
              <a:gd name="connsiteY4041" fmla="*/ 3476165 h 6858000"/>
              <a:gd name="connsiteX4042" fmla="*/ 4246296 w 12192527"/>
              <a:gd name="connsiteY4042" fmla="*/ 3483077 h 6858000"/>
              <a:gd name="connsiteX4043" fmla="*/ 4246010 w 12192527"/>
              <a:gd name="connsiteY4043" fmla="*/ 3485957 h 6858000"/>
              <a:gd name="connsiteX4044" fmla="*/ 4244567 w 12192527"/>
              <a:gd name="connsiteY4044" fmla="*/ 3493734 h 6858000"/>
              <a:gd name="connsiteX4045" fmla="*/ 4243703 w 12192527"/>
              <a:gd name="connsiteY4045" fmla="*/ 3497479 h 6858000"/>
              <a:gd name="connsiteX4046" fmla="*/ 4243990 w 12192527"/>
              <a:gd name="connsiteY4046" fmla="*/ 3502375 h 6858000"/>
              <a:gd name="connsiteX4047" fmla="*/ 4246010 w 12192527"/>
              <a:gd name="connsiteY4047" fmla="*/ 3507271 h 6858000"/>
              <a:gd name="connsiteX4048" fmla="*/ 4252354 w 12192527"/>
              <a:gd name="connsiteY4048" fmla="*/ 3519080 h 6858000"/>
              <a:gd name="connsiteX4049" fmla="*/ 4272829 w 12192527"/>
              <a:gd name="connsiteY4049" fmla="*/ 3532041 h 6858000"/>
              <a:gd name="connsiteX4050" fmla="*/ 4274850 w 12192527"/>
              <a:gd name="connsiteY4050" fmla="*/ 3531465 h 6858000"/>
              <a:gd name="connsiteX4051" fmla="*/ 4284076 w 12192527"/>
              <a:gd name="connsiteY4051" fmla="*/ 3530313 h 6858000"/>
              <a:gd name="connsiteX4052" fmla="*/ 4286383 w 12192527"/>
              <a:gd name="connsiteY4052" fmla="*/ 3529162 h 6858000"/>
              <a:gd name="connsiteX4053" fmla="*/ 4293016 w 12192527"/>
              <a:gd name="connsiteY4053" fmla="*/ 3527145 h 6858000"/>
              <a:gd name="connsiteX4054" fmla="*/ 4296477 w 12192527"/>
              <a:gd name="connsiteY4054" fmla="*/ 3525705 h 6858000"/>
              <a:gd name="connsiteX4055" fmla="*/ 4298497 w 12192527"/>
              <a:gd name="connsiteY4055" fmla="*/ 3521673 h 6858000"/>
              <a:gd name="connsiteX4056" fmla="*/ 4306282 w 12192527"/>
              <a:gd name="connsiteY4056" fmla="*/ 3511304 h 6858000"/>
              <a:gd name="connsiteX4057" fmla="*/ 4309744 w 12192527"/>
              <a:gd name="connsiteY4057" fmla="*/ 3504391 h 6858000"/>
              <a:gd name="connsiteX4058" fmla="*/ 4309744 w 12192527"/>
              <a:gd name="connsiteY4058" fmla="*/ 3500934 h 6858000"/>
              <a:gd name="connsiteX4059" fmla="*/ 4306860 w 12192527"/>
              <a:gd name="connsiteY4059" fmla="*/ 3493158 h 6858000"/>
              <a:gd name="connsiteX4060" fmla="*/ 4302821 w 12192527"/>
              <a:gd name="connsiteY4060" fmla="*/ 3480485 h 6858000"/>
              <a:gd name="connsiteX4061" fmla="*/ 4299361 w 12192527"/>
              <a:gd name="connsiteY4061" fmla="*/ 3475876 h 6858000"/>
              <a:gd name="connsiteX4062" fmla="*/ 4293882 w 12192527"/>
              <a:gd name="connsiteY4062" fmla="*/ 3471268 h 6858000"/>
              <a:gd name="connsiteX4063" fmla="*/ 4288980 w 12192527"/>
              <a:gd name="connsiteY4063" fmla="*/ 3468676 h 6858000"/>
              <a:gd name="connsiteX4064" fmla="*/ 4280328 w 12192527"/>
              <a:gd name="connsiteY4064" fmla="*/ 3464392 h 6858000"/>
              <a:gd name="connsiteX4065" fmla="*/ 10198236 w 12192527"/>
              <a:gd name="connsiteY4065" fmla="*/ 3459082 h 6858000"/>
              <a:gd name="connsiteX4066" fmla="*/ 10197697 w 12192527"/>
              <a:gd name="connsiteY4066" fmla="*/ 3459210 h 6858000"/>
              <a:gd name="connsiteX4067" fmla="*/ 10197987 w 12192527"/>
              <a:gd name="connsiteY4067" fmla="*/ 3459498 h 6858000"/>
              <a:gd name="connsiteX4068" fmla="*/ 3288865 w 12192527"/>
              <a:gd name="connsiteY4068" fmla="*/ 3448245 h 6858000"/>
              <a:gd name="connsiteX4069" fmla="*/ 3285184 w 12192527"/>
              <a:gd name="connsiteY4069" fmla="*/ 3450083 h 6858000"/>
              <a:gd name="connsiteX4070" fmla="*/ 3274551 w 12192527"/>
              <a:gd name="connsiteY4070" fmla="*/ 3454989 h 6858000"/>
              <a:gd name="connsiteX4071" fmla="*/ 3272506 w 12192527"/>
              <a:gd name="connsiteY4071" fmla="*/ 3456420 h 6858000"/>
              <a:gd name="connsiteX4072" fmla="*/ 3263510 w 12192527"/>
              <a:gd name="connsiteY4072" fmla="*/ 3467252 h 6858000"/>
              <a:gd name="connsiteX4073" fmla="*/ 3257988 w 12192527"/>
              <a:gd name="connsiteY4073" fmla="*/ 3485645 h 6858000"/>
              <a:gd name="connsiteX4074" fmla="*/ 3255330 w 12192527"/>
              <a:gd name="connsiteY4074" fmla="*/ 3491981 h 6858000"/>
              <a:gd name="connsiteX4075" fmla="*/ 3255943 w 12192527"/>
              <a:gd name="connsiteY4075" fmla="*/ 3500974 h 6858000"/>
              <a:gd name="connsiteX4076" fmla="*/ 3256761 w 12192527"/>
              <a:gd name="connsiteY4076" fmla="*/ 3508536 h 6858000"/>
              <a:gd name="connsiteX4077" fmla="*/ 3256557 w 12192527"/>
              <a:gd name="connsiteY4077" fmla="*/ 3511602 h 6858000"/>
              <a:gd name="connsiteX4078" fmla="*/ 3268622 w 12192527"/>
              <a:gd name="connsiteY4078" fmla="*/ 3525500 h 6858000"/>
              <a:gd name="connsiteX4079" fmla="*/ 3280072 w 12192527"/>
              <a:gd name="connsiteY4079" fmla="*/ 3532244 h 6858000"/>
              <a:gd name="connsiteX4080" fmla="*/ 3288661 w 12192527"/>
              <a:gd name="connsiteY4080" fmla="*/ 3543484 h 6858000"/>
              <a:gd name="connsiteX4081" fmla="*/ 3287434 w 12192527"/>
              <a:gd name="connsiteY4081" fmla="*/ 3545733 h 6858000"/>
              <a:gd name="connsiteX4082" fmla="*/ 3275369 w 12192527"/>
              <a:gd name="connsiteY4082" fmla="*/ 3560039 h 6858000"/>
              <a:gd name="connsiteX4083" fmla="*/ 3273734 w 12192527"/>
              <a:gd name="connsiteY4083" fmla="*/ 3563309 h 6858000"/>
              <a:gd name="connsiteX4084" fmla="*/ 3272097 w 12192527"/>
              <a:gd name="connsiteY4084" fmla="*/ 3573529 h 6858000"/>
              <a:gd name="connsiteX4085" fmla="*/ 3269235 w 12192527"/>
              <a:gd name="connsiteY4085" fmla="*/ 3585383 h 6858000"/>
              <a:gd name="connsiteX4086" fmla="*/ 3269439 w 12192527"/>
              <a:gd name="connsiteY4086" fmla="*/ 3590287 h 6858000"/>
              <a:gd name="connsiteX4087" fmla="*/ 3280277 w 12192527"/>
              <a:gd name="connsiteY4087" fmla="*/ 3616653 h 6858000"/>
              <a:gd name="connsiteX4088" fmla="*/ 3282322 w 12192527"/>
              <a:gd name="connsiteY4088" fmla="*/ 3618287 h 6858000"/>
              <a:gd name="connsiteX4089" fmla="*/ 3294795 w 12192527"/>
              <a:gd name="connsiteY4089" fmla="*/ 3624215 h 6858000"/>
              <a:gd name="connsiteX4090" fmla="*/ 3300111 w 12192527"/>
              <a:gd name="connsiteY4090" fmla="*/ 3625849 h 6858000"/>
              <a:gd name="connsiteX4091" fmla="*/ 3309109 w 12192527"/>
              <a:gd name="connsiteY4091" fmla="*/ 3627893 h 6858000"/>
              <a:gd name="connsiteX4092" fmla="*/ 3315856 w 12192527"/>
              <a:gd name="connsiteY4092" fmla="*/ 3633820 h 6858000"/>
              <a:gd name="connsiteX4093" fmla="*/ 3318924 w 12192527"/>
              <a:gd name="connsiteY4093" fmla="*/ 3634919 h 6858000"/>
              <a:gd name="connsiteX4094" fmla="*/ 3320764 w 12192527"/>
              <a:gd name="connsiteY4094" fmla="*/ 3632185 h 6858000"/>
              <a:gd name="connsiteX4095" fmla="*/ 3321378 w 12192527"/>
              <a:gd name="connsiteY4095" fmla="*/ 3629732 h 6858000"/>
              <a:gd name="connsiteX4096" fmla="*/ 3323218 w 12192527"/>
              <a:gd name="connsiteY4096" fmla="*/ 3626871 h 6858000"/>
              <a:gd name="connsiteX4097" fmla="*/ 3325877 w 12192527"/>
              <a:gd name="connsiteY4097" fmla="*/ 3628710 h 6858000"/>
              <a:gd name="connsiteX4098" fmla="*/ 3332011 w 12192527"/>
              <a:gd name="connsiteY4098" fmla="*/ 3627689 h 6858000"/>
              <a:gd name="connsiteX4099" fmla="*/ 3333237 w 12192527"/>
              <a:gd name="connsiteY4099" fmla="*/ 3625031 h 6858000"/>
              <a:gd name="connsiteX4100" fmla="*/ 3336918 w 12192527"/>
              <a:gd name="connsiteY4100" fmla="*/ 3623601 h 6858000"/>
              <a:gd name="connsiteX4101" fmla="*/ 3338349 w 12192527"/>
              <a:gd name="connsiteY4101" fmla="*/ 3627076 h 6858000"/>
              <a:gd name="connsiteX4102" fmla="*/ 3338005 w 12192527"/>
              <a:gd name="connsiteY4102" fmla="*/ 3630166 h 6858000"/>
              <a:gd name="connsiteX4103" fmla="*/ 3353987 w 12192527"/>
              <a:gd name="connsiteY4103" fmla="*/ 3614272 h 6858000"/>
              <a:gd name="connsiteX4104" fmla="*/ 3353072 w 12192527"/>
              <a:gd name="connsiteY4104" fmla="*/ 3612974 h 6858000"/>
              <a:gd name="connsiteX4105" fmla="*/ 3354913 w 12192527"/>
              <a:gd name="connsiteY4105" fmla="*/ 3609091 h 6858000"/>
              <a:gd name="connsiteX4106" fmla="*/ 3358593 w 12192527"/>
              <a:gd name="connsiteY4106" fmla="*/ 3607455 h 6858000"/>
              <a:gd name="connsiteX4107" fmla="*/ 3361047 w 12192527"/>
              <a:gd name="connsiteY4107" fmla="*/ 3602550 h 6858000"/>
              <a:gd name="connsiteX4108" fmla="*/ 3369021 w 12192527"/>
              <a:gd name="connsiteY4108" fmla="*/ 3586813 h 6858000"/>
              <a:gd name="connsiteX4109" fmla="*/ 3371885 w 12192527"/>
              <a:gd name="connsiteY4109" fmla="*/ 3584565 h 6858000"/>
              <a:gd name="connsiteX4110" fmla="*/ 3367999 w 12192527"/>
              <a:gd name="connsiteY4110" fmla="*/ 3582112 h 6858000"/>
              <a:gd name="connsiteX4111" fmla="*/ 3367386 w 12192527"/>
              <a:gd name="connsiteY4111" fmla="*/ 3582112 h 6858000"/>
              <a:gd name="connsiteX4112" fmla="*/ 3363501 w 12192527"/>
              <a:gd name="connsiteY4112" fmla="*/ 3575163 h 6858000"/>
              <a:gd name="connsiteX4113" fmla="*/ 3363092 w 12192527"/>
              <a:gd name="connsiteY4113" fmla="*/ 3565558 h 6858000"/>
              <a:gd name="connsiteX4114" fmla="*/ 3359616 w 12192527"/>
              <a:gd name="connsiteY4114" fmla="*/ 3552068 h 6858000"/>
              <a:gd name="connsiteX4115" fmla="*/ 3356549 w 12192527"/>
              <a:gd name="connsiteY4115" fmla="*/ 3548390 h 6858000"/>
              <a:gd name="connsiteX4116" fmla="*/ 3348165 w 12192527"/>
              <a:gd name="connsiteY4116" fmla="*/ 3537762 h 6858000"/>
              <a:gd name="connsiteX4117" fmla="*/ 3343257 w 12192527"/>
              <a:gd name="connsiteY4117" fmla="*/ 3535922 h 6858000"/>
              <a:gd name="connsiteX4118" fmla="*/ 3323014 w 12192527"/>
              <a:gd name="connsiteY4118" fmla="*/ 3529996 h 6858000"/>
              <a:gd name="connsiteX4119" fmla="*/ 3323014 w 12192527"/>
              <a:gd name="connsiteY4119" fmla="*/ 3525500 h 6858000"/>
              <a:gd name="connsiteX4120" fmla="*/ 3328330 w 12192527"/>
              <a:gd name="connsiteY4120" fmla="*/ 3524886 h 6858000"/>
              <a:gd name="connsiteX4121" fmla="*/ 3332011 w 12192527"/>
              <a:gd name="connsiteY4121" fmla="*/ 3527339 h 6858000"/>
              <a:gd name="connsiteX4122" fmla="*/ 3335487 w 12192527"/>
              <a:gd name="connsiteY4122" fmla="*/ 3527747 h 6858000"/>
              <a:gd name="connsiteX4123" fmla="*/ 3334873 w 12192527"/>
              <a:gd name="connsiteY4123" fmla="*/ 3524068 h 6858000"/>
              <a:gd name="connsiteX4124" fmla="*/ 3332011 w 12192527"/>
              <a:gd name="connsiteY4124" fmla="*/ 3521412 h 6858000"/>
              <a:gd name="connsiteX4125" fmla="*/ 3330989 w 12192527"/>
              <a:gd name="connsiteY4125" fmla="*/ 3515076 h 6858000"/>
              <a:gd name="connsiteX4126" fmla="*/ 3336510 w 12192527"/>
              <a:gd name="connsiteY4126" fmla="*/ 3516302 h 6858000"/>
              <a:gd name="connsiteX4127" fmla="*/ 3340804 w 12192527"/>
              <a:gd name="connsiteY4127" fmla="*/ 3519776 h 6858000"/>
              <a:gd name="connsiteX4128" fmla="*/ 3344894 w 12192527"/>
              <a:gd name="connsiteY4128" fmla="*/ 3517120 h 6858000"/>
              <a:gd name="connsiteX4129" fmla="*/ 3340395 w 12192527"/>
              <a:gd name="connsiteY4129" fmla="*/ 3505470 h 6858000"/>
              <a:gd name="connsiteX4130" fmla="*/ 3340395 w 12192527"/>
              <a:gd name="connsiteY4130" fmla="*/ 3494229 h 6858000"/>
              <a:gd name="connsiteX4131" fmla="*/ 3344484 w 12192527"/>
              <a:gd name="connsiteY4131" fmla="*/ 3489733 h 6858000"/>
              <a:gd name="connsiteX4132" fmla="*/ 3345711 w 12192527"/>
              <a:gd name="connsiteY4132" fmla="*/ 3487485 h 6858000"/>
              <a:gd name="connsiteX4133" fmla="*/ 3343461 w 12192527"/>
              <a:gd name="connsiteY4133" fmla="*/ 3486259 h 6858000"/>
              <a:gd name="connsiteX4134" fmla="*/ 3339167 w 12192527"/>
              <a:gd name="connsiteY4134" fmla="*/ 3482171 h 6858000"/>
              <a:gd name="connsiteX4135" fmla="*/ 3333851 w 12192527"/>
              <a:gd name="connsiteY4135" fmla="*/ 3472974 h 6858000"/>
              <a:gd name="connsiteX4136" fmla="*/ 3333646 w 12192527"/>
              <a:gd name="connsiteY4136" fmla="*/ 3468068 h 6858000"/>
              <a:gd name="connsiteX4137" fmla="*/ 3335283 w 12192527"/>
              <a:gd name="connsiteY4137" fmla="*/ 3464798 h 6858000"/>
              <a:gd name="connsiteX4138" fmla="*/ 3331806 w 12192527"/>
              <a:gd name="connsiteY4138" fmla="*/ 3462551 h 6858000"/>
              <a:gd name="connsiteX4139" fmla="*/ 3328943 w 12192527"/>
              <a:gd name="connsiteY4139" fmla="*/ 3462142 h 6858000"/>
              <a:gd name="connsiteX4140" fmla="*/ 3325467 w 12192527"/>
              <a:gd name="connsiteY4140" fmla="*/ 3453762 h 6858000"/>
              <a:gd name="connsiteX4141" fmla="*/ 3326490 w 12192527"/>
              <a:gd name="connsiteY4141" fmla="*/ 3452128 h 6858000"/>
              <a:gd name="connsiteX4142" fmla="*/ 3326286 w 12192527"/>
              <a:gd name="connsiteY4142" fmla="*/ 3448449 h 6858000"/>
              <a:gd name="connsiteX4143" fmla="*/ 3323014 w 12192527"/>
              <a:gd name="connsiteY4143" fmla="*/ 3449266 h 6858000"/>
              <a:gd name="connsiteX4144" fmla="*/ 3320969 w 12192527"/>
              <a:gd name="connsiteY4144" fmla="*/ 3451923 h 6858000"/>
              <a:gd name="connsiteX4145" fmla="*/ 3316879 w 12192527"/>
              <a:gd name="connsiteY4145" fmla="*/ 3452537 h 6858000"/>
              <a:gd name="connsiteX4146" fmla="*/ 3304405 w 12192527"/>
              <a:gd name="connsiteY4146" fmla="*/ 3449266 h 6858000"/>
              <a:gd name="connsiteX4147" fmla="*/ 3288865 w 12192527"/>
              <a:gd name="connsiteY4147" fmla="*/ 3448245 h 6858000"/>
              <a:gd name="connsiteX4148" fmla="*/ 6433557 w 12192527"/>
              <a:gd name="connsiteY4148" fmla="*/ 3444617 h 6858000"/>
              <a:gd name="connsiteX4149" fmla="*/ 6424701 w 12192527"/>
              <a:gd name="connsiteY4149" fmla="*/ 3444851 h 6858000"/>
              <a:gd name="connsiteX4150" fmla="*/ 6416113 w 12192527"/>
              <a:gd name="connsiteY4150" fmla="*/ 3445119 h 6858000"/>
              <a:gd name="connsiteX4151" fmla="*/ 6402697 w 12192527"/>
              <a:gd name="connsiteY4151" fmla="*/ 3455571 h 6858000"/>
              <a:gd name="connsiteX4152" fmla="*/ 6401890 w 12192527"/>
              <a:gd name="connsiteY4152" fmla="*/ 3462004 h 6858000"/>
              <a:gd name="connsiteX4153" fmla="*/ 6401623 w 12192527"/>
              <a:gd name="connsiteY4153" fmla="*/ 3464685 h 6858000"/>
              <a:gd name="connsiteX4154" fmla="*/ 6400281 w 12192527"/>
              <a:gd name="connsiteY4154" fmla="*/ 3471922 h 6858000"/>
              <a:gd name="connsiteX4155" fmla="*/ 6399476 w 12192527"/>
              <a:gd name="connsiteY4155" fmla="*/ 3475406 h 6858000"/>
              <a:gd name="connsiteX4156" fmla="*/ 6399742 w 12192527"/>
              <a:gd name="connsiteY4156" fmla="*/ 3479963 h 6858000"/>
              <a:gd name="connsiteX4157" fmla="*/ 6401623 w 12192527"/>
              <a:gd name="connsiteY4157" fmla="*/ 3484518 h 6858000"/>
              <a:gd name="connsiteX4158" fmla="*/ 6407527 w 12192527"/>
              <a:gd name="connsiteY4158" fmla="*/ 3495507 h 6858000"/>
              <a:gd name="connsiteX4159" fmla="*/ 6426581 w 12192527"/>
              <a:gd name="connsiteY4159" fmla="*/ 3507569 h 6858000"/>
              <a:gd name="connsiteX4160" fmla="*/ 6428460 w 12192527"/>
              <a:gd name="connsiteY4160" fmla="*/ 3507033 h 6858000"/>
              <a:gd name="connsiteX4161" fmla="*/ 6437046 w 12192527"/>
              <a:gd name="connsiteY4161" fmla="*/ 3505961 h 6858000"/>
              <a:gd name="connsiteX4162" fmla="*/ 6439193 w 12192527"/>
              <a:gd name="connsiteY4162" fmla="*/ 3504889 h 6858000"/>
              <a:gd name="connsiteX4163" fmla="*/ 6445367 w 12192527"/>
              <a:gd name="connsiteY4163" fmla="*/ 3503013 h 6858000"/>
              <a:gd name="connsiteX4164" fmla="*/ 6448585 w 12192527"/>
              <a:gd name="connsiteY4164" fmla="*/ 3501672 h 6858000"/>
              <a:gd name="connsiteX4165" fmla="*/ 6450466 w 12192527"/>
              <a:gd name="connsiteY4165" fmla="*/ 3497920 h 6858000"/>
              <a:gd name="connsiteX4166" fmla="*/ 6457711 w 12192527"/>
              <a:gd name="connsiteY4166" fmla="*/ 3488271 h 6858000"/>
              <a:gd name="connsiteX4167" fmla="*/ 6460930 w 12192527"/>
              <a:gd name="connsiteY4167" fmla="*/ 3481839 h 6858000"/>
              <a:gd name="connsiteX4168" fmla="*/ 6460930 w 12192527"/>
              <a:gd name="connsiteY4168" fmla="*/ 3478622 h 6858000"/>
              <a:gd name="connsiteX4169" fmla="*/ 6458245 w 12192527"/>
              <a:gd name="connsiteY4169" fmla="*/ 3471385 h 6858000"/>
              <a:gd name="connsiteX4170" fmla="*/ 6454489 w 12192527"/>
              <a:gd name="connsiteY4170" fmla="*/ 3459592 h 6858000"/>
              <a:gd name="connsiteX4171" fmla="*/ 6451268 w 12192527"/>
              <a:gd name="connsiteY4171" fmla="*/ 3455304 h 6858000"/>
              <a:gd name="connsiteX4172" fmla="*/ 6446168 w 12192527"/>
              <a:gd name="connsiteY4172" fmla="*/ 3451015 h 6858000"/>
              <a:gd name="connsiteX4173" fmla="*/ 6441610 w 12192527"/>
              <a:gd name="connsiteY4173" fmla="*/ 3448603 h 6858000"/>
              <a:gd name="connsiteX4174" fmla="*/ 6433557 w 12192527"/>
              <a:gd name="connsiteY4174" fmla="*/ 3444617 h 6858000"/>
              <a:gd name="connsiteX4175" fmla="*/ 8788827 w 12192527"/>
              <a:gd name="connsiteY4175" fmla="*/ 3433078 h 6858000"/>
              <a:gd name="connsiteX4176" fmla="*/ 8777114 w 12192527"/>
              <a:gd name="connsiteY4176" fmla="*/ 3443962 h 6858000"/>
              <a:gd name="connsiteX4177" fmla="*/ 8774769 w 12192527"/>
              <a:gd name="connsiteY4177" fmla="*/ 3448238 h 6858000"/>
              <a:gd name="connsiteX4178" fmla="*/ 8767351 w 12192527"/>
              <a:gd name="connsiteY4178" fmla="*/ 3457568 h 6858000"/>
              <a:gd name="connsiteX4179" fmla="*/ 8761493 w 12192527"/>
              <a:gd name="connsiteY4179" fmla="*/ 3461066 h 6858000"/>
              <a:gd name="connsiteX4180" fmla="*/ 8756027 w 12192527"/>
              <a:gd name="connsiteY4180" fmla="*/ 3476615 h 6858000"/>
              <a:gd name="connsiteX4181" fmla="*/ 8759541 w 12192527"/>
              <a:gd name="connsiteY4181" fmla="*/ 3489831 h 6858000"/>
              <a:gd name="connsiteX4182" fmla="*/ 8770475 w 12192527"/>
              <a:gd name="connsiteY4182" fmla="*/ 3498384 h 6858000"/>
              <a:gd name="connsiteX4183" fmla="*/ 8771645 w 12192527"/>
              <a:gd name="connsiteY4183" fmla="*/ 3499938 h 6858000"/>
              <a:gd name="connsiteX4184" fmla="*/ 8779455 w 12192527"/>
              <a:gd name="connsiteY4184" fmla="*/ 3499938 h 6858000"/>
              <a:gd name="connsiteX4185" fmla="*/ 8788047 w 12192527"/>
              <a:gd name="connsiteY4185" fmla="*/ 3495663 h 6858000"/>
              <a:gd name="connsiteX4186" fmla="*/ 8793903 w 12192527"/>
              <a:gd name="connsiteY4186" fmla="*/ 3488665 h 6858000"/>
              <a:gd name="connsiteX4187" fmla="*/ 8798198 w 12192527"/>
              <a:gd name="connsiteY4187" fmla="*/ 3478170 h 6858000"/>
              <a:gd name="connsiteX4188" fmla="*/ 8803665 w 12192527"/>
              <a:gd name="connsiteY4188" fmla="*/ 3468063 h 6858000"/>
              <a:gd name="connsiteX4189" fmla="*/ 8812255 w 12192527"/>
              <a:gd name="connsiteY4189" fmla="*/ 3459511 h 6858000"/>
              <a:gd name="connsiteX4190" fmla="*/ 8812255 w 12192527"/>
              <a:gd name="connsiteY4190" fmla="*/ 3445517 h 6858000"/>
              <a:gd name="connsiteX4191" fmla="*/ 8807571 w 12192527"/>
              <a:gd name="connsiteY4191" fmla="*/ 3440075 h 6858000"/>
              <a:gd name="connsiteX4192" fmla="*/ 8798979 w 12192527"/>
              <a:gd name="connsiteY4192" fmla="*/ 3434633 h 6858000"/>
              <a:gd name="connsiteX4193" fmla="*/ 8788827 w 12192527"/>
              <a:gd name="connsiteY4193" fmla="*/ 3433078 h 6858000"/>
              <a:gd name="connsiteX4194" fmla="*/ 5326722 w 12192527"/>
              <a:gd name="connsiteY4194" fmla="*/ 3431087 h 6858000"/>
              <a:gd name="connsiteX4195" fmla="*/ 5326937 w 12192527"/>
              <a:gd name="connsiteY4195" fmla="*/ 3431448 h 6858000"/>
              <a:gd name="connsiteX4196" fmla="*/ 5327189 w 12192527"/>
              <a:gd name="connsiteY4196" fmla="*/ 3431198 h 6858000"/>
              <a:gd name="connsiteX4197" fmla="*/ 7668545 w 12192527"/>
              <a:gd name="connsiteY4197" fmla="*/ 3411233 h 6858000"/>
              <a:gd name="connsiteX4198" fmla="*/ 7656963 w 12192527"/>
              <a:gd name="connsiteY4198" fmla="*/ 3416972 h 6858000"/>
              <a:gd name="connsiteX4199" fmla="*/ 7650387 w 12192527"/>
              <a:gd name="connsiteY4199" fmla="*/ 3420446 h 6858000"/>
              <a:gd name="connsiteX4200" fmla="*/ 7643059 w 12192527"/>
              <a:gd name="connsiteY4200" fmla="*/ 3426619 h 6858000"/>
              <a:gd name="connsiteX4201" fmla="*/ 7638422 w 12192527"/>
              <a:gd name="connsiteY4201" fmla="*/ 3432794 h 6858000"/>
              <a:gd name="connsiteX4202" fmla="*/ 7633017 w 12192527"/>
              <a:gd name="connsiteY4202" fmla="*/ 3449772 h 6858000"/>
              <a:gd name="connsiteX4203" fmla="*/ 7629146 w 12192527"/>
              <a:gd name="connsiteY4203" fmla="*/ 3460190 h 6858000"/>
              <a:gd name="connsiteX4204" fmla="*/ 7629146 w 12192527"/>
              <a:gd name="connsiteY4204" fmla="*/ 3464821 h 6858000"/>
              <a:gd name="connsiteX4205" fmla="*/ 7633786 w 12192527"/>
              <a:gd name="connsiteY4205" fmla="*/ 3474082 h 6858000"/>
              <a:gd name="connsiteX4206" fmla="*/ 7644216 w 12192527"/>
              <a:gd name="connsiteY4206" fmla="*/ 3487974 h 6858000"/>
              <a:gd name="connsiteX4207" fmla="*/ 7646912 w 12192527"/>
              <a:gd name="connsiteY4207" fmla="*/ 3493377 h 6858000"/>
              <a:gd name="connsiteX4208" fmla="*/ 7651543 w 12192527"/>
              <a:gd name="connsiteY4208" fmla="*/ 3495305 h 6858000"/>
              <a:gd name="connsiteX4209" fmla="*/ 7660439 w 12192527"/>
              <a:gd name="connsiteY4209" fmla="*/ 3498007 h 6858000"/>
              <a:gd name="connsiteX4210" fmla="*/ 7663523 w 12192527"/>
              <a:gd name="connsiteY4210" fmla="*/ 3499550 h 6858000"/>
              <a:gd name="connsiteX4211" fmla="*/ 7675887 w 12192527"/>
              <a:gd name="connsiteY4211" fmla="*/ 3501094 h 6858000"/>
              <a:gd name="connsiteX4212" fmla="*/ 7678589 w 12192527"/>
              <a:gd name="connsiteY4212" fmla="*/ 3501866 h 6858000"/>
              <a:gd name="connsiteX4213" fmla="*/ 7706023 w 12192527"/>
              <a:gd name="connsiteY4213" fmla="*/ 3484501 h 6858000"/>
              <a:gd name="connsiteX4214" fmla="*/ 7714522 w 12192527"/>
              <a:gd name="connsiteY4214" fmla="*/ 3468680 h 6858000"/>
              <a:gd name="connsiteX4215" fmla="*/ 7717227 w 12192527"/>
              <a:gd name="connsiteY4215" fmla="*/ 3462120 h 6858000"/>
              <a:gd name="connsiteX4216" fmla="*/ 7717612 w 12192527"/>
              <a:gd name="connsiteY4216" fmla="*/ 3455561 h 6858000"/>
              <a:gd name="connsiteX4217" fmla="*/ 7716453 w 12192527"/>
              <a:gd name="connsiteY4217" fmla="*/ 3450544 h 6858000"/>
              <a:gd name="connsiteX4218" fmla="*/ 7714522 w 12192527"/>
              <a:gd name="connsiteY4218" fmla="*/ 3440125 h 6858000"/>
              <a:gd name="connsiteX4219" fmla="*/ 7714135 w 12192527"/>
              <a:gd name="connsiteY4219" fmla="*/ 3436266 h 6858000"/>
              <a:gd name="connsiteX4220" fmla="*/ 7712976 w 12192527"/>
              <a:gd name="connsiteY4220" fmla="*/ 3427005 h 6858000"/>
              <a:gd name="connsiteX4221" fmla="*/ 7693659 w 12192527"/>
              <a:gd name="connsiteY4221" fmla="*/ 3411957 h 6858000"/>
              <a:gd name="connsiteX4222" fmla="*/ 7681292 w 12192527"/>
              <a:gd name="connsiteY4222" fmla="*/ 3411571 h 6858000"/>
              <a:gd name="connsiteX4223" fmla="*/ 7668545 w 12192527"/>
              <a:gd name="connsiteY4223" fmla="*/ 3411233 h 6858000"/>
              <a:gd name="connsiteX4224" fmla="*/ 10118431 w 12192527"/>
              <a:gd name="connsiteY4224" fmla="*/ 3378823 h 6858000"/>
              <a:gd name="connsiteX4225" fmla="*/ 10104133 w 12192527"/>
              <a:gd name="connsiteY4225" fmla="*/ 3381013 h 6858000"/>
              <a:gd name="connsiteX4226" fmla="*/ 10092035 w 12192527"/>
              <a:gd name="connsiteY4226" fmla="*/ 3388676 h 6858000"/>
              <a:gd name="connsiteX4227" fmla="*/ 10085436 w 12192527"/>
              <a:gd name="connsiteY4227" fmla="*/ 3396340 h 6858000"/>
              <a:gd name="connsiteX4228" fmla="*/ 10085436 w 12192527"/>
              <a:gd name="connsiteY4228" fmla="*/ 3416046 h 6858000"/>
              <a:gd name="connsiteX4229" fmla="*/ 10097533 w 12192527"/>
              <a:gd name="connsiteY4229" fmla="*/ 3428090 h 6858000"/>
              <a:gd name="connsiteX4230" fmla="*/ 10105234 w 12192527"/>
              <a:gd name="connsiteY4230" fmla="*/ 3442322 h 6858000"/>
              <a:gd name="connsiteX4231" fmla="*/ 10111282 w 12192527"/>
              <a:gd name="connsiteY4231" fmla="*/ 3457102 h 6858000"/>
              <a:gd name="connsiteX4232" fmla="*/ 10119529 w 12192527"/>
              <a:gd name="connsiteY4232" fmla="*/ 3466955 h 6858000"/>
              <a:gd name="connsiteX4233" fmla="*/ 10131627 w 12192527"/>
              <a:gd name="connsiteY4233" fmla="*/ 3472977 h 6858000"/>
              <a:gd name="connsiteX4234" fmla="*/ 10142624 w 12192527"/>
              <a:gd name="connsiteY4234" fmla="*/ 3472977 h 6858000"/>
              <a:gd name="connsiteX4235" fmla="*/ 10144274 w 12192527"/>
              <a:gd name="connsiteY4235" fmla="*/ 3470787 h 6858000"/>
              <a:gd name="connsiteX4236" fmla="*/ 10159671 w 12192527"/>
              <a:gd name="connsiteY4236" fmla="*/ 3458744 h 6858000"/>
              <a:gd name="connsiteX4237" fmla="*/ 10164619 w 12192527"/>
              <a:gd name="connsiteY4237" fmla="*/ 3440133 h 6858000"/>
              <a:gd name="connsiteX4238" fmla="*/ 10156920 w 12192527"/>
              <a:gd name="connsiteY4238" fmla="*/ 3418236 h 6858000"/>
              <a:gd name="connsiteX4239" fmla="*/ 10148674 w 12192527"/>
              <a:gd name="connsiteY4239" fmla="*/ 3413309 h 6858000"/>
              <a:gd name="connsiteX4240" fmla="*/ 10138225 w 12192527"/>
              <a:gd name="connsiteY4240" fmla="*/ 3400172 h 6858000"/>
              <a:gd name="connsiteX4241" fmla="*/ 10134927 w 12192527"/>
              <a:gd name="connsiteY4241" fmla="*/ 3394150 h 6858000"/>
              <a:gd name="connsiteX4242" fmla="*/ 10118431 w 12192527"/>
              <a:gd name="connsiteY4242" fmla="*/ 3378823 h 6858000"/>
              <a:gd name="connsiteX4243" fmla="*/ 9450765 w 12192527"/>
              <a:gd name="connsiteY4243" fmla="*/ 3377029 h 6858000"/>
              <a:gd name="connsiteX4244" fmla="*/ 9434267 w 12192527"/>
              <a:gd name="connsiteY4244" fmla="*/ 3392356 h 6858000"/>
              <a:gd name="connsiteX4245" fmla="*/ 9430968 w 12192527"/>
              <a:gd name="connsiteY4245" fmla="*/ 3398378 h 6858000"/>
              <a:gd name="connsiteX4246" fmla="*/ 9420522 w 12192527"/>
              <a:gd name="connsiteY4246" fmla="*/ 3411515 h 6858000"/>
              <a:gd name="connsiteX4247" fmla="*/ 9412274 w 12192527"/>
              <a:gd name="connsiteY4247" fmla="*/ 3416442 h 6858000"/>
              <a:gd name="connsiteX4248" fmla="*/ 9404575 w 12192527"/>
              <a:gd name="connsiteY4248" fmla="*/ 3438339 h 6858000"/>
              <a:gd name="connsiteX4249" fmla="*/ 9409525 w 12192527"/>
              <a:gd name="connsiteY4249" fmla="*/ 3456950 h 6858000"/>
              <a:gd name="connsiteX4250" fmla="*/ 9424921 w 12192527"/>
              <a:gd name="connsiteY4250" fmla="*/ 3468993 h 6858000"/>
              <a:gd name="connsiteX4251" fmla="*/ 9426571 w 12192527"/>
              <a:gd name="connsiteY4251" fmla="*/ 3471183 h 6858000"/>
              <a:gd name="connsiteX4252" fmla="*/ 9437568 w 12192527"/>
              <a:gd name="connsiteY4252" fmla="*/ 3471183 h 6858000"/>
              <a:gd name="connsiteX4253" fmla="*/ 9449666 w 12192527"/>
              <a:gd name="connsiteY4253" fmla="*/ 3465161 h 6858000"/>
              <a:gd name="connsiteX4254" fmla="*/ 9457912 w 12192527"/>
              <a:gd name="connsiteY4254" fmla="*/ 3455308 h 6858000"/>
              <a:gd name="connsiteX4255" fmla="*/ 9463962 w 12192527"/>
              <a:gd name="connsiteY4255" fmla="*/ 3440528 h 6858000"/>
              <a:gd name="connsiteX4256" fmla="*/ 9471662 w 12192527"/>
              <a:gd name="connsiteY4256" fmla="*/ 3426296 h 6858000"/>
              <a:gd name="connsiteX4257" fmla="*/ 9483756 w 12192527"/>
              <a:gd name="connsiteY4257" fmla="*/ 3414252 h 6858000"/>
              <a:gd name="connsiteX4258" fmla="*/ 9483756 w 12192527"/>
              <a:gd name="connsiteY4258" fmla="*/ 3394546 h 6858000"/>
              <a:gd name="connsiteX4259" fmla="*/ 9477161 w 12192527"/>
              <a:gd name="connsiteY4259" fmla="*/ 3386882 h 6858000"/>
              <a:gd name="connsiteX4260" fmla="*/ 9465063 w 12192527"/>
              <a:gd name="connsiteY4260" fmla="*/ 3379219 h 6858000"/>
              <a:gd name="connsiteX4261" fmla="*/ 9450765 w 12192527"/>
              <a:gd name="connsiteY4261" fmla="*/ 3377029 h 6858000"/>
              <a:gd name="connsiteX4262" fmla="*/ 8279556 w 12192527"/>
              <a:gd name="connsiteY4262" fmla="*/ 3349761 h 6858000"/>
              <a:gd name="connsiteX4263" fmla="*/ 8264016 w 12192527"/>
              <a:gd name="connsiteY4263" fmla="*/ 3350782 h 6858000"/>
              <a:gd name="connsiteX4264" fmla="*/ 8251541 w 12192527"/>
              <a:gd name="connsiteY4264" fmla="*/ 3354053 h 6858000"/>
              <a:gd name="connsiteX4265" fmla="*/ 8247450 w 12192527"/>
              <a:gd name="connsiteY4265" fmla="*/ 3353440 h 6858000"/>
              <a:gd name="connsiteX4266" fmla="*/ 8245406 w 12192527"/>
              <a:gd name="connsiteY4266" fmla="*/ 3350782 h 6858000"/>
              <a:gd name="connsiteX4267" fmla="*/ 8242137 w 12192527"/>
              <a:gd name="connsiteY4267" fmla="*/ 3349966 h 6858000"/>
              <a:gd name="connsiteX4268" fmla="*/ 8241930 w 12192527"/>
              <a:gd name="connsiteY4268" fmla="*/ 3353644 h 6858000"/>
              <a:gd name="connsiteX4269" fmla="*/ 8242952 w 12192527"/>
              <a:gd name="connsiteY4269" fmla="*/ 3355279 h 6858000"/>
              <a:gd name="connsiteX4270" fmla="*/ 8239476 w 12192527"/>
              <a:gd name="connsiteY4270" fmla="*/ 3363658 h 6858000"/>
              <a:gd name="connsiteX4271" fmla="*/ 8236612 w 12192527"/>
              <a:gd name="connsiteY4271" fmla="*/ 3364067 h 6858000"/>
              <a:gd name="connsiteX4272" fmla="*/ 8233136 w 12192527"/>
              <a:gd name="connsiteY4272" fmla="*/ 3366315 h 6858000"/>
              <a:gd name="connsiteX4273" fmla="*/ 8234773 w 12192527"/>
              <a:gd name="connsiteY4273" fmla="*/ 3369585 h 6858000"/>
              <a:gd name="connsiteX4274" fmla="*/ 8234570 w 12192527"/>
              <a:gd name="connsiteY4274" fmla="*/ 3374490 h 6858000"/>
              <a:gd name="connsiteX4275" fmla="*/ 8229251 w 12192527"/>
              <a:gd name="connsiteY4275" fmla="*/ 3383688 h 6858000"/>
              <a:gd name="connsiteX4276" fmla="*/ 8224956 w 12192527"/>
              <a:gd name="connsiteY4276" fmla="*/ 3387775 h 6858000"/>
              <a:gd name="connsiteX4277" fmla="*/ 8222709 w 12192527"/>
              <a:gd name="connsiteY4277" fmla="*/ 3389002 h 6858000"/>
              <a:gd name="connsiteX4278" fmla="*/ 8223931 w 12192527"/>
              <a:gd name="connsiteY4278" fmla="*/ 3391250 h 6858000"/>
              <a:gd name="connsiteX4279" fmla="*/ 8228026 w 12192527"/>
              <a:gd name="connsiteY4279" fmla="*/ 3395746 h 6858000"/>
              <a:gd name="connsiteX4280" fmla="*/ 8228026 w 12192527"/>
              <a:gd name="connsiteY4280" fmla="*/ 3406987 h 6858000"/>
              <a:gd name="connsiteX4281" fmla="*/ 8223522 w 12192527"/>
              <a:gd name="connsiteY4281" fmla="*/ 3418636 h 6858000"/>
              <a:gd name="connsiteX4282" fmla="*/ 8227616 w 12192527"/>
              <a:gd name="connsiteY4282" fmla="*/ 3421293 h 6858000"/>
              <a:gd name="connsiteX4283" fmla="*/ 8231910 w 12192527"/>
              <a:gd name="connsiteY4283" fmla="*/ 3417819 h 6858000"/>
              <a:gd name="connsiteX4284" fmla="*/ 8237430 w 12192527"/>
              <a:gd name="connsiteY4284" fmla="*/ 3416592 h 6858000"/>
              <a:gd name="connsiteX4285" fmla="*/ 8236408 w 12192527"/>
              <a:gd name="connsiteY4285" fmla="*/ 3422928 h 6858000"/>
              <a:gd name="connsiteX4286" fmla="*/ 8233544 w 12192527"/>
              <a:gd name="connsiteY4286" fmla="*/ 3425585 h 6858000"/>
              <a:gd name="connsiteX4287" fmla="*/ 8232934 w 12192527"/>
              <a:gd name="connsiteY4287" fmla="*/ 3429264 h 6858000"/>
              <a:gd name="connsiteX4288" fmla="*/ 8236408 w 12192527"/>
              <a:gd name="connsiteY4288" fmla="*/ 3428855 h 6858000"/>
              <a:gd name="connsiteX4289" fmla="*/ 8240089 w 12192527"/>
              <a:gd name="connsiteY4289" fmla="*/ 3426403 h 6858000"/>
              <a:gd name="connsiteX4290" fmla="*/ 8245406 w 12192527"/>
              <a:gd name="connsiteY4290" fmla="*/ 3427016 h 6858000"/>
              <a:gd name="connsiteX4291" fmla="*/ 8245406 w 12192527"/>
              <a:gd name="connsiteY4291" fmla="*/ 3431513 h 6858000"/>
              <a:gd name="connsiteX4292" fmla="*/ 8225164 w 12192527"/>
              <a:gd name="connsiteY4292" fmla="*/ 3437439 h 6858000"/>
              <a:gd name="connsiteX4293" fmla="*/ 8220252 w 12192527"/>
              <a:gd name="connsiteY4293" fmla="*/ 3439279 h 6858000"/>
              <a:gd name="connsiteX4294" fmla="*/ 8211870 w 12192527"/>
              <a:gd name="connsiteY4294" fmla="*/ 3449906 h 6858000"/>
              <a:gd name="connsiteX4295" fmla="*/ 8208803 w 12192527"/>
              <a:gd name="connsiteY4295" fmla="*/ 3453585 h 6858000"/>
              <a:gd name="connsiteX4296" fmla="*/ 8205328 w 12192527"/>
              <a:gd name="connsiteY4296" fmla="*/ 3467073 h 6858000"/>
              <a:gd name="connsiteX4297" fmla="*/ 8204919 w 12192527"/>
              <a:gd name="connsiteY4297" fmla="*/ 3476680 h 6858000"/>
              <a:gd name="connsiteX4298" fmla="*/ 8201034 w 12192527"/>
              <a:gd name="connsiteY4298" fmla="*/ 3483628 h 6858000"/>
              <a:gd name="connsiteX4299" fmla="*/ 8200421 w 12192527"/>
              <a:gd name="connsiteY4299" fmla="*/ 3483628 h 6858000"/>
              <a:gd name="connsiteX4300" fmla="*/ 8196534 w 12192527"/>
              <a:gd name="connsiteY4300" fmla="*/ 3486082 h 6858000"/>
              <a:gd name="connsiteX4301" fmla="*/ 8199395 w 12192527"/>
              <a:gd name="connsiteY4301" fmla="*/ 3488329 h 6858000"/>
              <a:gd name="connsiteX4302" fmla="*/ 8207372 w 12192527"/>
              <a:gd name="connsiteY4302" fmla="*/ 3504066 h 6858000"/>
              <a:gd name="connsiteX4303" fmla="*/ 8209823 w 12192527"/>
              <a:gd name="connsiteY4303" fmla="*/ 3508972 h 6858000"/>
              <a:gd name="connsiteX4304" fmla="*/ 8213505 w 12192527"/>
              <a:gd name="connsiteY4304" fmla="*/ 3510607 h 6858000"/>
              <a:gd name="connsiteX4305" fmla="*/ 8215347 w 12192527"/>
              <a:gd name="connsiteY4305" fmla="*/ 3514490 h 6858000"/>
              <a:gd name="connsiteX4306" fmla="*/ 8214431 w 12192527"/>
              <a:gd name="connsiteY4306" fmla="*/ 3515788 h 6858000"/>
              <a:gd name="connsiteX4307" fmla="*/ 8230414 w 12192527"/>
              <a:gd name="connsiteY4307" fmla="*/ 3531683 h 6858000"/>
              <a:gd name="connsiteX4308" fmla="*/ 8230069 w 12192527"/>
              <a:gd name="connsiteY4308" fmla="*/ 3528592 h 6858000"/>
              <a:gd name="connsiteX4309" fmla="*/ 8231500 w 12192527"/>
              <a:gd name="connsiteY4309" fmla="*/ 3525118 h 6858000"/>
              <a:gd name="connsiteX4310" fmla="*/ 8235181 w 12192527"/>
              <a:gd name="connsiteY4310" fmla="*/ 3526548 h 6858000"/>
              <a:gd name="connsiteX4311" fmla="*/ 8236408 w 12192527"/>
              <a:gd name="connsiteY4311" fmla="*/ 3529206 h 6858000"/>
              <a:gd name="connsiteX4312" fmla="*/ 8242545 w 12192527"/>
              <a:gd name="connsiteY4312" fmla="*/ 3530227 h 6858000"/>
              <a:gd name="connsiteX4313" fmla="*/ 8245202 w 12192527"/>
              <a:gd name="connsiteY4313" fmla="*/ 3528388 h 6858000"/>
              <a:gd name="connsiteX4314" fmla="*/ 8247043 w 12192527"/>
              <a:gd name="connsiteY4314" fmla="*/ 3531249 h 6858000"/>
              <a:gd name="connsiteX4315" fmla="*/ 8247653 w 12192527"/>
              <a:gd name="connsiteY4315" fmla="*/ 3533702 h 6858000"/>
              <a:gd name="connsiteX4316" fmla="*/ 8249497 w 12192527"/>
              <a:gd name="connsiteY4316" fmla="*/ 3536435 h 6858000"/>
              <a:gd name="connsiteX4317" fmla="*/ 8252563 w 12192527"/>
              <a:gd name="connsiteY4317" fmla="*/ 3535336 h 6858000"/>
              <a:gd name="connsiteX4318" fmla="*/ 8259311 w 12192527"/>
              <a:gd name="connsiteY4318" fmla="*/ 3529410 h 6858000"/>
              <a:gd name="connsiteX4319" fmla="*/ 8263345 w 12192527"/>
              <a:gd name="connsiteY4319" fmla="*/ 3528494 h 6858000"/>
              <a:gd name="connsiteX4320" fmla="*/ 8258576 w 12192527"/>
              <a:gd name="connsiteY4320" fmla="*/ 3538213 h 6858000"/>
              <a:gd name="connsiteX4321" fmla="*/ 8245529 w 12192527"/>
              <a:gd name="connsiteY4321" fmla="*/ 3555584 h 6858000"/>
              <a:gd name="connsiteX4322" fmla="*/ 8230308 w 12192527"/>
              <a:gd name="connsiteY4322" fmla="*/ 3603356 h 6858000"/>
              <a:gd name="connsiteX4323" fmla="*/ 8219437 w 12192527"/>
              <a:gd name="connsiteY4323" fmla="*/ 3632671 h 6858000"/>
              <a:gd name="connsiteX4324" fmla="*/ 8219437 w 12192527"/>
              <a:gd name="connsiteY4324" fmla="*/ 3645700 h 6858000"/>
              <a:gd name="connsiteX4325" fmla="*/ 8232484 w 12192527"/>
              <a:gd name="connsiteY4325" fmla="*/ 3671757 h 6858000"/>
              <a:gd name="connsiteX4326" fmla="*/ 8261837 w 12192527"/>
              <a:gd name="connsiteY4326" fmla="*/ 3710843 h 6858000"/>
              <a:gd name="connsiteX4327" fmla="*/ 8269446 w 12192527"/>
              <a:gd name="connsiteY4327" fmla="*/ 3726043 h 6858000"/>
              <a:gd name="connsiteX4328" fmla="*/ 8282495 w 12192527"/>
              <a:gd name="connsiteY4328" fmla="*/ 3731472 h 6858000"/>
              <a:gd name="connsiteX4329" fmla="*/ 8307493 w 12192527"/>
              <a:gd name="connsiteY4329" fmla="*/ 3739072 h 6858000"/>
              <a:gd name="connsiteX4330" fmla="*/ 8316192 w 12192527"/>
              <a:gd name="connsiteY4330" fmla="*/ 3743415 h 6858000"/>
              <a:gd name="connsiteX4331" fmla="*/ 8350979 w 12192527"/>
              <a:gd name="connsiteY4331" fmla="*/ 3747758 h 6858000"/>
              <a:gd name="connsiteX4332" fmla="*/ 8358589 w 12192527"/>
              <a:gd name="connsiteY4332" fmla="*/ 3749929 h 6858000"/>
              <a:gd name="connsiteX4333" fmla="*/ 8435777 w 12192527"/>
              <a:gd name="connsiteY4333" fmla="*/ 3701071 h 6858000"/>
              <a:gd name="connsiteX4334" fmla="*/ 8459692 w 12192527"/>
              <a:gd name="connsiteY4334" fmla="*/ 3656557 h 6858000"/>
              <a:gd name="connsiteX4335" fmla="*/ 8467304 w 12192527"/>
              <a:gd name="connsiteY4335" fmla="*/ 3638100 h 6858000"/>
              <a:gd name="connsiteX4336" fmla="*/ 8468391 w 12192527"/>
              <a:gd name="connsiteY4336" fmla="*/ 3619642 h 6858000"/>
              <a:gd name="connsiteX4337" fmla="*/ 8465127 w 12192527"/>
              <a:gd name="connsiteY4337" fmla="*/ 3605528 h 6858000"/>
              <a:gd name="connsiteX4338" fmla="*/ 8459692 w 12192527"/>
              <a:gd name="connsiteY4338" fmla="*/ 3576213 h 6858000"/>
              <a:gd name="connsiteX4339" fmla="*/ 8458605 w 12192527"/>
              <a:gd name="connsiteY4339" fmla="*/ 3565356 h 6858000"/>
              <a:gd name="connsiteX4340" fmla="*/ 8455343 w 12192527"/>
              <a:gd name="connsiteY4340" fmla="*/ 3539298 h 6858000"/>
              <a:gd name="connsiteX4341" fmla="*/ 8400989 w 12192527"/>
              <a:gd name="connsiteY4341" fmla="*/ 3496954 h 6858000"/>
              <a:gd name="connsiteX4342" fmla="*/ 8366203 w 12192527"/>
              <a:gd name="connsiteY4342" fmla="*/ 3495868 h 6858000"/>
              <a:gd name="connsiteX4343" fmla="*/ 8297711 w 12192527"/>
              <a:gd name="connsiteY4343" fmla="*/ 3511069 h 6858000"/>
              <a:gd name="connsiteX4344" fmla="*/ 8289214 w 12192527"/>
              <a:gd name="connsiteY4344" fmla="*/ 3515562 h 6858000"/>
              <a:gd name="connsiteX4345" fmla="*/ 8298982 w 12192527"/>
              <a:gd name="connsiteY4345" fmla="*/ 3491804 h 6858000"/>
              <a:gd name="connsiteX4346" fmla="*/ 8299183 w 12192527"/>
              <a:gd name="connsiteY4346" fmla="*/ 3486898 h 6858000"/>
              <a:gd name="connsiteX4347" fmla="*/ 8296320 w 12192527"/>
              <a:gd name="connsiteY4347" fmla="*/ 3475044 h 6858000"/>
              <a:gd name="connsiteX4348" fmla="*/ 8294686 w 12192527"/>
              <a:gd name="connsiteY4348" fmla="*/ 3464826 h 6858000"/>
              <a:gd name="connsiteX4349" fmla="*/ 8293053 w 12192527"/>
              <a:gd name="connsiteY4349" fmla="*/ 3461556 h 6858000"/>
              <a:gd name="connsiteX4350" fmla="*/ 8280987 w 12192527"/>
              <a:gd name="connsiteY4350" fmla="*/ 3447250 h 6858000"/>
              <a:gd name="connsiteX4351" fmla="*/ 8279762 w 12192527"/>
              <a:gd name="connsiteY4351" fmla="*/ 3445001 h 6858000"/>
              <a:gd name="connsiteX4352" fmla="*/ 8288348 w 12192527"/>
              <a:gd name="connsiteY4352" fmla="*/ 3433760 h 6858000"/>
              <a:gd name="connsiteX4353" fmla="*/ 8299801 w 12192527"/>
              <a:gd name="connsiteY4353" fmla="*/ 3427016 h 6858000"/>
              <a:gd name="connsiteX4354" fmla="*/ 8311862 w 12192527"/>
              <a:gd name="connsiteY4354" fmla="*/ 3413118 h 6858000"/>
              <a:gd name="connsiteX4355" fmla="*/ 8311658 w 12192527"/>
              <a:gd name="connsiteY4355" fmla="*/ 3410052 h 6858000"/>
              <a:gd name="connsiteX4356" fmla="*/ 8312477 w 12192527"/>
              <a:gd name="connsiteY4356" fmla="*/ 3402490 h 6858000"/>
              <a:gd name="connsiteX4357" fmla="*/ 8313087 w 12192527"/>
              <a:gd name="connsiteY4357" fmla="*/ 3393497 h 6858000"/>
              <a:gd name="connsiteX4358" fmla="*/ 8310431 w 12192527"/>
              <a:gd name="connsiteY4358" fmla="*/ 3387162 h 6858000"/>
              <a:gd name="connsiteX4359" fmla="*/ 8304909 w 12192527"/>
              <a:gd name="connsiteY4359" fmla="*/ 3368768 h 6858000"/>
              <a:gd name="connsiteX4360" fmla="*/ 8295911 w 12192527"/>
              <a:gd name="connsiteY4360" fmla="*/ 3357936 h 6858000"/>
              <a:gd name="connsiteX4361" fmla="*/ 8293870 w 12192527"/>
              <a:gd name="connsiteY4361" fmla="*/ 3356505 h 6858000"/>
              <a:gd name="connsiteX4362" fmla="*/ 8283236 w 12192527"/>
              <a:gd name="connsiteY4362" fmla="*/ 3351600 h 6858000"/>
              <a:gd name="connsiteX4363" fmla="*/ 8279556 w 12192527"/>
              <a:gd name="connsiteY4363" fmla="*/ 3349761 h 6858000"/>
              <a:gd name="connsiteX4364" fmla="*/ 5434095 w 12192527"/>
              <a:gd name="connsiteY4364" fmla="*/ 3323252 h 6858000"/>
              <a:gd name="connsiteX4365" fmla="*/ 5422505 w 12192527"/>
              <a:gd name="connsiteY4365" fmla="*/ 3328992 h 6858000"/>
              <a:gd name="connsiteX4366" fmla="*/ 5415938 w 12192527"/>
              <a:gd name="connsiteY4366" fmla="*/ 3332465 h 6858000"/>
              <a:gd name="connsiteX4367" fmla="*/ 5408595 w 12192527"/>
              <a:gd name="connsiteY4367" fmla="*/ 3338639 h 6858000"/>
              <a:gd name="connsiteX4368" fmla="*/ 5403960 w 12192527"/>
              <a:gd name="connsiteY4368" fmla="*/ 3344813 h 6858000"/>
              <a:gd name="connsiteX4369" fmla="*/ 5398551 w 12192527"/>
              <a:gd name="connsiteY4369" fmla="*/ 3361791 h 6858000"/>
              <a:gd name="connsiteX4370" fmla="*/ 5394688 w 12192527"/>
              <a:gd name="connsiteY4370" fmla="*/ 3372210 h 6858000"/>
              <a:gd name="connsiteX4371" fmla="*/ 5394688 w 12192527"/>
              <a:gd name="connsiteY4371" fmla="*/ 3376841 h 6858000"/>
              <a:gd name="connsiteX4372" fmla="*/ 5399323 w 12192527"/>
              <a:gd name="connsiteY4372" fmla="*/ 3386102 h 6858000"/>
              <a:gd name="connsiteX4373" fmla="*/ 5409754 w 12192527"/>
              <a:gd name="connsiteY4373" fmla="*/ 3399993 h 6858000"/>
              <a:gd name="connsiteX4374" fmla="*/ 5412460 w 12192527"/>
              <a:gd name="connsiteY4374" fmla="*/ 3405396 h 6858000"/>
              <a:gd name="connsiteX4375" fmla="*/ 5417096 w 12192527"/>
              <a:gd name="connsiteY4375" fmla="*/ 3407325 h 6858000"/>
              <a:gd name="connsiteX4376" fmla="*/ 5425984 w 12192527"/>
              <a:gd name="connsiteY4376" fmla="*/ 3410026 h 6858000"/>
              <a:gd name="connsiteX4377" fmla="*/ 5429072 w 12192527"/>
              <a:gd name="connsiteY4377" fmla="*/ 3411570 h 6858000"/>
              <a:gd name="connsiteX4378" fmla="*/ 5441437 w 12192527"/>
              <a:gd name="connsiteY4378" fmla="*/ 3413113 h 6858000"/>
              <a:gd name="connsiteX4379" fmla="*/ 5444141 w 12192527"/>
              <a:gd name="connsiteY4379" fmla="*/ 3413885 h 6858000"/>
              <a:gd name="connsiteX4380" fmla="*/ 5471574 w 12192527"/>
              <a:gd name="connsiteY4380" fmla="*/ 3396520 h 6858000"/>
              <a:gd name="connsiteX4381" fmla="*/ 5480074 w 12192527"/>
              <a:gd name="connsiteY4381" fmla="*/ 3380700 h 6858000"/>
              <a:gd name="connsiteX4382" fmla="*/ 5482778 w 12192527"/>
              <a:gd name="connsiteY4382" fmla="*/ 3374139 h 6858000"/>
              <a:gd name="connsiteX4383" fmla="*/ 5483165 w 12192527"/>
              <a:gd name="connsiteY4383" fmla="*/ 3367580 h 6858000"/>
              <a:gd name="connsiteX4384" fmla="*/ 5482007 w 12192527"/>
              <a:gd name="connsiteY4384" fmla="*/ 3362563 h 6858000"/>
              <a:gd name="connsiteX4385" fmla="*/ 5480074 w 12192527"/>
              <a:gd name="connsiteY4385" fmla="*/ 3352144 h 6858000"/>
              <a:gd name="connsiteX4386" fmla="*/ 5479688 w 12192527"/>
              <a:gd name="connsiteY4386" fmla="*/ 3348285 h 6858000"/>
              <a:gd name="connsiteX4387" fmla="*/ 5478529 w 12192527"/>
              <a:gd name="connsiteY4387" fmla="*/ 3339025 h 6858000"/>
              <a:gd name="connsiteX4388" fmla="*/ 5459211 w 12192527"/>
              <a:gd name="connsiteY4388" fmla="*/ 3323976 h 6858000"/>
              <a:gd name="connsiteX4389" fmla="*/ 5446847 w 12192527"/>
              <a:gd name="connsiteY4389" fmla="*/ 3323590 h 6858000"/>
              <a:gd name="connsiteX4390" fmla="*/ 5434095 w 12192527"/>
              <a:gd name="connsiteY4390" fmla="*/ 3323252 h 6858000"/>
              <a:gd name="connsiteX4391" fmla="*/ 6212255 w 12192527"/>
              <a:gd name="connsiteY4391" fmla="*/ 3322359 h 6858000"/>
              <a:gd name="connsiteX4392" fmla="*/ 6202739 w 12192527"/>
              <a:gd name="connsiteY4392" fmla="*/ 3322611 h 6858000"/>
              <a:gd name="connsiteX4393" fmla="*/ 6193511 w 12192527"/>
              <a:gd name="connsiteY4393" fmla="*/ 3322899 h 6858000"/>
              <a:gd name="connsiteX4394" fmla="*/ 6179091 w 12192527"/>
              <a:gd name="connsiteY4394" fmla="*/ 3334132 h 6858000"/>
              <a:gd name="connsiteX4395" fmla="*/ 6178225 w 12192527"/>
              <a:gd name="connsiteY4395" fmla="*/ 3341045 h 6858000"/>
              <a:gd name="connsiteX4396" fmla="*/ 6177937 w 12192527"/>
              <a:gd name="connsiteY4396" fmla="*/ 3343924 h 6858000"/>
              <a:gd name="connsiteX4397" fmla="*/ 6176496 w 12192527"/>
              <a:gd name="connsiteY4397" fmla="*/ 3351702 h 6858000"/>
              <a:gd name="connsiteX4398" fmla="*/ 6175630 w 12192527"/>
              <a:gd name="connsiteY4398" fmla="*/ 3355446 h 6858000"/>
              <a:gd name="connsiteX4399" fmla="*/ 6175920 w 12192527"/>
              <a:gd name="connsiteY4399" fmla="*/ 3360343 h 6858000"/>
              <a:gd name="connsiteX4400" fmla="*/ 6177937 w 12192527"/>
              <a:gd name="connsiteY4400" fmla="*/ 3365238 h 6858000"/>
              <a:gd name="connsiteX4401" fmla="*/ 6184280 w 12192527"/>
              <a:gd name="connsiteY4401" fmla="*/ 3377047 h 6858000"/>
              <a:gd name="connsiteX4402" fmla="*/ 6204757 w 12192527"/>
              <a:gd name="connsiteY4402" fmla="*/ 3390009 h 6858000"/>
              <a:gd name="connsiteX4403" fmla="*/ 6206776 w 12192527"/>
              <a:gd name="connsiteY4403" fmla="*/ 3389433 h 6858000"/>
              <a:gd name="connsiteX4404" fmla="*/ 6216004 w 12192527"/>
              <a:gd name="connsiteY4404" fmla="*/ 3388280 h 6858000"/>
              <a:gd name="connsiteX4405" fmla="*/ 6218311 w 12192527"/>
              <a:gd name="connsiteY4405" fmla="*/ 3387128 h 6858000"/>
              <a:gd name="connsiteX4406" fmla="*/ 6224945 w 12192527"/>
              <a:gd name="connsiteY4406" fmla="*/ 3385112 h 6858000"/>
              <a:gd name="connsiteX4407" fmla="*/ 6228405 w 12192527"/>
              <a:gd name="connsiteY4407" fmla="*/ 3383672 h 6858000"/>
              <a:gd name="connsiteX4408" fmla="*/ 6230424 w 12192527"/>
              <a:gd name="connsiteY4408" fmla="*/ 3379639 h 6858000"/>
              <a:gd name="connsiteX4409" fmla="*/ 6238209 w 12192527"/>
              <a:gd name="connsiteY4409" fmla="*/ 3369271 h 6858000"/>
              <a:gd name="connsiteX4410" fmla="*/ 6241670 w 12192527"/>
              <a:gd name="connsiteY4410" fmla="*/ 3362359 h 6858000"/>
              <a:gd name="connsiteX4411" fmla="*/ 6241670 w 12192527"/>
              <a:gd name="connsiteY4411" fmla="*/ 3358902 h 6858000"/>
              <a:gd name="connsiteX4412" fmla="*/ 6238785 w 12192527"/>
              <a:gd name="connsiteY4412" fmla="*/ 3351126 h 6858000"/>
              <a:gd name="connsiteX4413" fmla="*/ 6234749 w 12192527"/>
              <a:gd name="connsiteY4413" fmla="*/ 3338453 h 6858000"/>
              <a:gd name="connsiteX4414" fmla="*/ 6231289 w 12192527"/>
              <a:gd name="connsiteY4414" fmla="*/ 3333844 h 6858000"/>
              <a:gd name="connsiteX4415" fmla="*/ 6225811 w 12192527"/>
              <a:gd name="connsiteY4415" fmla="*/ 3329236 h 6858000"/>
              <a:gd name="connsiteX4416" fmla="*/ 6220906 w 12192527"/>
              <a:gd name="connsiteY4416" fmla="*/ 3326644 h 6858000"/>
              <a:gd name="connsiteX4417" fmla="*/ 6212255 w 12192527"/>
              <a:gd name="connsiteY4417" fmla="*/ 3322359 h 6858000"/>
              <a:gd name="connsiteX4418" fmla="*/ 10320458 w 12192527"/>
              <a:gd name="connsiteY4418" fmla="*/ 3314989 h 6858000"/>
              <a:gd name="connsiteX4419" fmla="*/ 10302527 w 12192527"/>
              <a:gd name="connsiteY4419" fmla="*/ 3316168 h 6858000"/>
              <a:gd name="connsiteX4420" fmla="*/ 10288133 w 12192527"/>
              <a:gd name="connsiteY4420" fmla="*/ 3319942 h 6858000"/>
              <a:gd name="connsiteX4421" fmla="*/ 10283413 w 12192527"/>
              <a:gd name="connsiteY4421" fmla="*/ 3319234 h 6858000"/>
              <a:gd name="connsiteX4422" fmla="*/ 10281054 w 12192527"/>
              <a:gd name="connsiteY4422" fmla="*/ 3316168 h 6858000"/>
              <a:gd name="connsiteX4423" fmla="*/ 10277279 w 12192527"/>
              <a:gd name="connsiteY4423" fmla="*/ 3315225 h 6858000"/>
              <a:gd name="connsiteX4424" fmla="*/ 10277043 w 12192527"/>
              <a:gd name="connsiteY4424" fmla="*/ 3319470 h 6858000"/>
              <a:gd name="connsiteX4425" fmla="*/ 10278223 w 12192527"/>
              <a:gd name="connsiteY4425" fmla="*/ 3321357 h 6858000"/>
              <a:gd name="connsiteX4426" fmla="*/ 10274212 w 12192527"/>
              <a:gd name="connsiteY4426" fmla="*/ 3331025 h 6858000"/>
              <a:gd name="connsiteX4427" fmla="*/ 10270908 w 12192527"/>
              <a:gd name="connsiteY4427" fmla="*/ 3331498 h 6858000"/>
              <a:gd name="connsiteX4428" fmla="*/ 10266897 w 12192527"/>
              <a:gd name="connsiteY4428" fmla="*/ 3334092 h 6858000"/>
              <a:gd name="connsiteX4429" fmla="*/ 10268786 w 12192527"/>
              <a:gd name="connsiteY4429" fmla="*/ 3337865 h 6858000"/>
              <a:gd name="connsiteX4430" fmla="*/ 10268550 w 12192527"/>
              <a:gd name="connsiteY4430" fmla="*/ 3343524 h 6858000"/>
              <a:gd name="connsiteX4431" fmla="*/ 10262413 w 12192527"/>
              <a:gd name="connsiteY4431" fmla="*/ 3354137 h 6858000"/>
              <a:gd name="connsiteX4432" fmla="*/ 10257459 w 12192527"/>
              <a:gd name="connsiteY4432" fmla="*/ 3358854 h 6858000"/>
              <a:gd name="connsiteX4433" fmla="*/ 10254865 w 12192527"/>
              <a:gd name="connsiteY4433" fmla="*/ 3360268 h 6858000"/>
              <a:gd name="connsiteX4434" fmla="*/ 10256278 w 12192527"/>
              <a:gd name="connsiteY4434" fmla="*/ 3362863 h 6858000"/>
              <a:gd name="connsiteX4435" fmla="*/ 10260998 w 12192527"/>
              <a:gd name="connsiteY4435" fmla="*/ 3368051 h 6858000"/>
              <a:gd name="connsiteX4436" fmla="*/ 10260998 w 12192527"/>
              <a:gd name="connsiteY4436" fmla="*/ 3381021 h 6858000"/>
              <a:gd name="connsiteX4437" fmla="*/ 10255808 w 12192527"/>
              <a:gd name="connsiteY4437" fmla="*/ 3394464 h 6858000"/>
              <a:gd name="connsiteX4438" fmla="*/ 10260525 w 12192527"/>
              <a:gd name="connsiteY4438" fmla="*/ 3397530 h 6858000"/>
              <a:gd name="connsiteX4439" fmla="*/ 10265482 w 12192527"/>
              <a:gd name="connsiteY4439" fmla="*/ 3393520 h 6858000"/>
              <a:gd name="connsiteX4440" fmla="*/ 10271851 w 12192527"/>
              <a:gd name="connsiteY4440" fmla="*/ 3392106 h 6858000"/>
              <a:gd name="connsiteX4441" fmla="*/ 10270672 w 12192527"/>
              <a:gd name="connsiteY4441" fmla="*/ 3399416 h 6858000"/>
              <a:gd name="connsiteX4442" fmla="*/ 10267368 w 12192527"/>
              <a:gd name="connsiteY4442" fmla="*/ 3402483 h 6858000"/>
              <a:gd name="connsiteX4443" fmla="*/ 10266661 w 12192527"/>
              <a:gd name="connsiteY4443" fmla="*/ 3406728 h 6858000"/>
              <a:gd name="connsiteX4444" fmla="*/ 10270672 w 12192527"/>
              <a:gd name="connsiteY4444" fmla="*/ 3406255 h 6858000"/>
              <a:gd name="connsiteX4445" fmla="*/ 10274920 w 12192527"/>
              <a:gd name="connsiteY4445" fmla="*/ 3403426 h 6858000"/>
              <a:gd name="connsiteX4446" fmla="*/ 10281054 w 12192527"/>
              <a:gd name="connsiteY4446" fmla="*/ 3404133 h 6858000"/>
              <a:gd name="connsiteX4447" fmla="*/ 10281054 w 12192527"/>
              <a:gd name="connsiteY4447" fmla="*/ 3409321 h 6858000"/>
              <a:gd name="connsiteX4448" fmla="*/ 10257695 w 12192527"/>
              <a:gd name="connsiteY4448" fmla="*/ 3416160 h 6858000"/>
              <a:gd name="connsiteX4449" fmla="*/ 10252032 w 12192527"/>
              <a:gd name="connsiteY4449" fmla="*/ 3418283 h 6858000"/>
              <a:gd name="connsiteX4450" fmla="*/ 10242358 w 12192527"/>
              <a:gd name="connsiteY4450" fmla="*/ 3430546 h 6858000"/>
              <a:gd name="connsiteX4451" fmla="*/ 10238819 w 12192527"/>
              <a:gd name="connsiteY4451" fmla="*/ 3434791 h 6858000"/>
              <a:gd name="connsiteX4452" fmla="*/ 10234808 w 12192527"/>
              <a:gd name="connsiteY4452" fmla="*/ 3450356 h 6858000"/>
              <a:gd name="connsiteX4453" fmla="*/ 10234337 w 12192527"/>
              <a:gd name="connsiteY4453" fmla="*/ 3461440 h 6858000"/>
              <a:gd name="connsiteX4454" fmla="*/ 10229855 w 12192527"/>
              <a:gd name="connsiteY4454" fmla="*/ 3469458 h 6858000"/>
              <a:gd name="connsiteX4455" fmla="*/ 10229146 w 12192527"/>
              <a:gd name="connsiteY4455" fmla="*/ 3469458 h 6858000"/>
              <a:gd name="connsiteX4456" fmla="*/ 10224663 w 12192527"/>
              <a:gd name="connsiteY4456" fmla="*/ 3472288 h 6858000"/>
              <a:gd name="connsiteX4457" fmla="*/ 10227967 w 12192527"/>
              <a:gd name="connsiteY4457" fmla="*/ 3474882 h 6858000"/>
              <a:gd name="connsiteX4458" fmla="*/ 10237169 w 12192527"/>
              <a:gd name="connsiteY4458" fmla="*/ 3493041 h 6858000"/>
              <a:gd name="connsiteX4459" fmla="*/ 10240000 w 12192527"/>
              <a:gd name="connsiteY4459" fmla="*/ 3498701 h 6858000"/>
              <a:gd name="connsiteX4460" fmla="*/ 10244246 w 12192527"/>
              <a:gd name="connsiteY4460" fmla="*/ 3500588 h 6858000"/>
              <a:gd name="connsiteX4461" fmla="*/ 10246369 w 12192527"/>
              <a:gd name="connsiteY4461" fmla="*/ 3505069 h 6858000"/>
              <a:gd name="connsiteX4462" fmla="*/ 10245314 w 12192527"/>
              <a:gd name="connsiteY4462" fmla="*/ 3506567 h 6858000"/>
              <a:gd name="connsiteX4463" fmla="*/ 10263755 w 12192527"/>
              <a:gd name="connsiteY4463" fmla="*/ 3524908 h 6858000"/>
              <a:gd name="connsiteX4464" fmla="*/ 10263357 w 12192527"/>
              <a:gd name="connsiteY4464" fmla="*/ 3521341 h 6858000"/>
              <a:gd name="connsiteX4465" fmla="*/ 10265011 w 12192527"/>
              <a:gd name="connsiteY4465" fmla="*/ 3517332 h 6858000"/>
              <a:gd name="connsiteX4466" fmla="*/ 10269257 w 12192527"/>
              <a:gd name="connsiteY4466" fmla="*/ 3518983 h 6858000"/>
              <a:gd name="connsiteX4467" fmla="*/ 10270672 w 12192527"/>
              <a:gd name="connsiteY4467" fmla="*/ 3522049 h 6858000"/>
              <a:gd name="connsiteX4468" fmla="*/ 10277752 w 12192527"/>
              <a:gd name="connsiteY4468" fmla="*/ 3523228 h 6858000"/>
              <a:gd name="connsiteX4469" fmla="*/ 10280818 w 12192527"/>
              <a:gd name="connsiteY4469" fmla="*/ 3521106 h 6858000"/>
              <a:gd name="connsiteX4470" fmla="*/ 10282943 w 12192527"/>
              <a:gd name="connsiteY4470" fmla="*/ 3524408 h 6858000"/>
              <a:gd name="connsiteX4471" fmla="*/ 10283650 w 12192527"/>
              <a:gd name="connsiteY4471" fmla="*/ 3527237 h 6858000"/>
              <a:gd name="connsiteX4472" fmla="*/ 10285774 w 12192527"/>
              <a:gd name="connsiteY4472" fmla="*/ 3530392 h 6858000"/>
              <a:gd name="connsiteX4473" fmla="*/ 10289313 w 12192527"/>
              <a:gd name="connsiteY4473" fmla="*/ 3529124 h 6858000"/>
              <a:gd name="connsiteX4474" fmla="*/ 10297099 w 12192527"/>
              <a:gd name="connsiteY4474" fmla="*/ 3522284 h 6858000"/>
              <a:gd name="connsiteX4475" fmla="*/ 10307481 w 12192527"/>
              <a:gd name="connsiteY4475" fmla="*/ 3519926 h 6858000"/>
              <a:gd name="connsiteX4476" fmla="*/ 10313615 w 12192527"/>
              <a:gd name="connsiteY4476" fmla="*/ 3518039 h 6858000"/>
              <a:gd name="connsiteX4477" fmla="*/ 10328009 w 12192527"/>
              <a:gd name="connsiteY4477" fmla="*/ 3511201 h 6858000"/>
              <a:gd name="connsiteX4478" fmla="*/ 10330368 w 12192527"/>
              <a:gd name="connsiteY4478" fmla="*/ 3509314 h 6858000"/>
              <a:gd name="connsiteX4479" fmla="*/ 10342874 w 12192527"/>
              <a:gd name="connsiteY4479" fmla="*/ 3478891 h 6858000"/>
              <a:gd name="connsiteX4480" fmla="*/ 10343110 w 12192527"/>
              <a:gd name="connsiteY4480" fmla="*/ 3473232 h 6858000"/>
              <a:gd name="connsiteX4481" fmla="*/ 10339806 w 12192527"/>
              <a:gd name="connsiteY4481" fmla="*/ 3459553 h 6858000"/>
              <a:gd name="connsiteX4482" fmla="*/ 10337919 w 12192527"/>
              <a:gd name="connsiteY4482" fmla="*/ 3447761 h 6858000"/>
              <a:gd name="connsiteX4483" fmla="*/ 10336031 w 12192527"/>
              <a:gd name="connsiteY4483" fmla="*/ 3443989 h 6858000"/>
              <a:gd name="connsiteX4484" fmla="*/ 10322110 w 12192527"/>
              <a:gd name="connsiteY4484" fmla="*/ 3427481 h 6858000"/>
              <a:gd name="connsiteX4485" fmla="*/ 10320693 w 12192527"/>
              <a:gd name="connsiteY4485" fmla="*/ 3424886 h 6858000"/>
              <a:gd name="connsiteX4486" fmla="*/ 10330604 w 12192527"/>
              <a:gd name="connsiteY4486" fmla="*/ 3411915 h 6858000"/>
              <a:gd name="connsiteX4487" fmla="*/ 10343817 w 12192527"/>
              <a:gd name="connsiteY4487" fmla="*/ 3404133 h 6858000"/>
              <a:gd name="connsiteX4488" fmla="*/ 10357739 w 12192527"/>
              <a:gd name="connsiteY4488" fmla="*/ 3388097 h 6858000"/>
              <a:gd name="connsiteX4489" fmla="*/ 10357505 w 12192527"/>
              <a:gd name="connsiteY4489" fmla="*/ 3384559 h 6858000"/>
              <a:gd name="connsiteX4490" fmla="*/ 10358448 w 12192527"/>
              <a:gd name="connsiteY4490" fmla="*/ 3375834 h 6858000"/>
              <a:gd name="connsiteX4491" fmla="*/ 10359155 w 12192527"/>
              <a:gd name="connsiteY4491" fmla="*/ 3365457 h 6858000"/>
              <a:gd name="connsiteX4492" fmla="*/ 10356088 w 12192527"/>
              <a:gd name="connsiteY4492" fmla="*/ 3358146 h 6858000"/>
              <a:gd name="connsiteX4493" fmla="*/ 10349716 w 12192527"/>
              <a:gd name="connsiteY4493" fmla="*/ 3336921 h 6858000"/>
              <a:gd name="connsiteX4494" fmla="*/ 10339335 w 12192527"/>
              <a:gd name="connsiteY4494" fmla="*/ 3324422 h 6858000"/>
              <a:gd name="connsiteX4495" fmla="*/ 10336975 w 12192527"/>
              <a:gd name="connsiteY4495" fmla="*/ 3322771 h 6858000"/>
              <a:gd name="connsiteX4496" fmla="*/ 10324705 w 12192527"/>
              <a:gd name="connsiteY4496" fmla="*/ 3317112 h 6858000"/>
              <a:gd name="connsiteX4497" fmla="*/ 10320458 w 12192527"/>
              <a:gd name="connsiteY4497" fmla="*/ 3314989 h 6858000"/>
              <a:gd name="connsiteX4498" fmla="*/ 3421292 w 12192527"/>
              <a:gd name="connsiteY4498" fmla="*/ 3309525 h 6858000"/>
              <a:gd name="connsiteX4499" fmla="*/ 3409578 w 12192527"/>
              <a:gd name="connsiteY4499" fmla="*/ 3320409 h 6858000"/>
              <a:gd name="connsiteX4500" fmla="*/ 3407236 w 12192527"/>
              <a:gd name="connsiteY4500" fmla="*/ 3324685 h 6858000"/>
              <a:gd name="connsiteX4501" fmla="*/ 3399817 w 12192527"/>
              <a:gd name="connsiteY4501" fmla="*/ 3334014 h 6858000"/>
              <a:gd name="connsiteX4502" fmla="*/ 3393959 w 12192527"/>
              <a:gd name="connsiteY4502" fmla="*/ 3337513 h 6858000"/>
              <a:gd name="connsiteX4503" fmla="*/ 3388493 w 12192527"/>
              <a:gd name="connsiteY4503" fmla="*/ 3353062 h 6858000"/>
              <a:gd name="connsiteX4504" fmla="*/ 3392008 w 12192527"/>
              <a:gd name="connsiteY4504" fmla="*/ 3366278 h 6858000"/>
              <a:gd name="connsiteX4505" fmla="*/ 3402940 w 12192527"/>
              <a:gd name="connsiteY4505" fmla="*/ 3374830 h 6858000"/>
              <a:gd name="connsiteX4506" fmla="*/ 3404112 w 12192527"/>
              <a:gd name="connsiteY4506" fmla="*/ 3376385 h 6858000"/>
              <a:gd name="connsiteX4507" fmla="*/ 3411921 w 12192527"/>
              <a:gd name="connsiteY4507" fmla="*/ 3376385 h 6858000"/>
              <a:gd name="connsiteX4508" fmla="*/ 3420512 w 12192527"/>
              <a:gd name="connsiteY4508" fmla="*/ 3372109 h 6858000"/>
              <a:gd name="connsiteX4509" fmla="*/ 3426369 w 12192527"/>
              <a:gd name="connsiteY4509" fmla="*/ 3365111 h 6858000"/>
              <a:gd name="connsiteX4510" fmla="*/ 3430665 w 12192527"/>
              <a:gd name="connsiteY4510" fmla="*/ 3354616 h 6858000"/>
              <a:gd name="connsiteX4511" fmla="*/ 3436131 w 12192527"/>
              <a:gd name="connsiteY4511" fmla="*/ 3344509 h 6858000"/>
              <a:gd name="connsiteX4512" fmla="*/ 3444722 w 12192527"/>
              <a:gd name="connsiteY4512" fmla="*/ 3335958 h 6858000"/>
              <a:gd name="connsiteX4513" fmla="*/ 3444722 w 12192527"/>
              <a:gd name="connsiteY4513" fmla="*/ 3321963 h 6858000"/>
              <a:gd name="connsiteX4514" fmla="*/ 3440036 w 12192527"/>
              <a:gd name="connsiteY4514" fmla="*/ 3316521 h 6858000"/>
              <a:gd name="connsiteX4515" fmla="*/ 3431445 w 12192527"/>
              <a:gd name="connsiteY4515" fmla="*/ 3311079 h 6858000"/>
              <a:gd name="connsiteX4516" fmla="*/ 3421292 w 12192527"/>
              <a:gd name="connsiteY4516" fmla="*/ 3309525 h 6858000"/>
              <a:gd name="connsiteX4517" fmla="*/ 5220800 w 12192527"/>
              <a:gd name="connsiteY4517" fmla="*/ 3306212 h 6858000"/>
              <a:gd name="connsiteX4518" fmla="*/ 5217120 w 12192527"/>
              <a:gd name="connsiteY4518" fmla="*/ 3308051 h 6858000"/>
              <a:gd name="connsiteX4519" fmla="*/ 5206486 w 12192527"/>
              <a:gd name="connsiteY4519" fmla="*/ 3312956 h 6858000"/>
              <a:gd name="connsiteX4520" fmla="*/ 5204442 w 12192527"/>
              <a:gd name="connsiteY4520" fmla="*/ 3314387 h 6858000"/>
              <a:gd name="connsiteX4521" fmla="*/ 5195447 w 12192527"/>
              <a:gd name="connsiteY4521" fmla="*/ 3325219 h 6858000"/>
              <a:gd name="connsiteX4522" fmla="*/ 5189923 w 12192527"/>
              <a:gd name="connsiteY4522" fmla="*/ 3343613 h 6858000"/>
              <a:gd name="connsiteX4523" fmla="*/ 5187266 w 12192527"/>
              <a:gd name="connsiteY4523" fmla="*/ 3349948 h 6858000"/>
              <a:gd name="connsiteX4524" fmla="*/ 5187879 w 12192527"/>
              <a:gd name="connsiteY4524" fmla="*/ 3358941 h 6858000"/>
              <a:gd name="connsiteX4525" fmla="*/ 5188697 w 12192527"/>
              <a:gd name="connsiteY4525" fmla="*/ 3366503 h 6858000"/>
              <a:gd name="connsiteX4526" fmla="*/ 5188494 w 12192527"/>
              <a:gd name="connsiteY4526" fmla="*/ 3369569 h 6858000"/>
              <a:gd name="connsiteX4527" fmla="*/ 5200557 w 12192527"/>
              <a:gd name="connsiteY4527" fmla="*/ 3383467 h 6858000"/>
              <a:gd name="connsiteX4528" fmla="*/ 5212008 w 12192527"/>
              <a:gd name="connsiteY4528" fmla="*/ 3390211 h 6858000"/>
              <a:gd name="connsiteX4529" fmla="*/ 5220597 w 12192527"/>
              <a:gd name="connsiteY4529" fmla="*/ 3401452 h 6858000"/>
              <a:gd name="connsiteX4530" fmla="*/ 5219369 w 12192527"/>
              <a:gd name="connsiteY4530" fmla="*/ 3403701 h 6858000"/>
              <a:gd name="connsiteX4531" fmla="*/ 5207305 w 12192527"/>
              <a:gd name="connsiteY4531" fmla="*/ 3418007 h 6858000"/>
              <a:gd name="connsiteX4532" fmla="*/ 5205669 w 12192527"/>
              <a:gd name="connsiteY4532" fmla="*/ 3421277 h 6858000"/>
              <a:gd name="connsiteX4533" fmla="*/ 5204032 w 12192527"/>
              <a:gd name="connsiteY4533" fmla="*/ 3431495 h 6858000"/>
              <a:gd name="connsiteX4534" fmla="*/ 5201170 w 12192527"/>
              <a:gd name="connsiteY4534" fmla="*/ 3443349 h 6858000"/>
              <a:gd name="connsiteX4535" fmla="*/ 5201376 w 12192527"/>
              <a:gd name="connsiteY4535" fmla="*/ 3448254 h 6858000"/>
              <a:gd name="connsiteX4536" fmla="*/ 5212212 w 12192527"/>
              <a:gd name="connsiteY4536" fmla="*/ 3474619 h 6858000"/>
              <a:gd name="connsiteX4537" fmla="*/ 5214258 w 12192527"/>
              <a:gd name="connsiteY4537" fmla="*/ 3476254 h 6858000"/>
              <a:gd name="connsiteX4538" fmla="*/ 5226730 w 12192527"/>
              <a:gd name="connsiteY4538" fmla="*/ 3482181 h 6858000"/>
              <a:gd name="connsiteX4539" fmla="*/ 5232047 w 12192527"/>
              <a:gd name="connsiteY4539" fmla="*/ 3483816 h 6858000"/>
              <a:gd name="connsiteX4540" fmla="*/ 5241044 w 12192527"/>
              <a:gd name="connsiteY4540" fmla="*/ 3485860 h 6858000"/>
              <a:gd name="connsiteX4541" fmla="*/ 5247792 w 12192527"/>
              <a:gd name="connsiteY4541" fmla="*/ 3491787 h 6858000"/>
              <a:gd name="connsiteX4542" fmla="*/ 5250859 w 12192527"/>
              <a:gd name="connsiteY4542" fmla="*/ 3492886 h 6858000"/>
              <a:gd name="connsiteX4543" fmla="*/ 5252699 w 12192527"/>
              <a:gd name="connsiteY4543" fmla="*/ 3490152 h 6858000"/>
              <a:gd name="connsiteX4544" fmla="*/ 5253313 w 12192527"/>
              <a:gd name="connsiteY4544" fmla="*/ 3487700 h 6858000"/>
              <a:gd name="connsiteX4545" fmla="*/ 5255153 w 12192527"/>
              <a:gd name="connsiteY4545" fmla="*/ 3484839 h 6858000"/>
              <a:gd name="connsiteX4546" fmla="*/ 5257814 w 12192527"/>
              <a:gd name="connsiteY4546" fmla="*/ 3486677 h 6858000"/>
              <a:gd name="connsiteX4547" fmla="*/ 5263945 w 12192527"/>
              <a:gd name="connsiteY4547" fmla="*/ 3485655 h 6858000"/>
              <a:gd name="connsiteX4548" fmla="*/ 5265174 w 12192527"/>
              <a:gd name="connsiteY4548" fmla="*/ 3482999 h 6858000"/>
              <a:gd name="connsiteX4549" fmla="*/ 5268852 w 12192527"/>
              <a:gd name="connsiteY4549" fmla="*/ 3481568 h 6858000"/>
              <a:gd name="connsiteX4550" fmla="*/ 5270285 w 12192527"/>
              <a:gd name="connsiteY4550" fmla="*/ 3485043 h 6858000"/>
              <a:gd name="connsiteX4551" fmla="*/ 5269941 w 12192527"/>
              <a:gd name="connsiteY4551" fmla="*/ 3488134 h 6858000"/>
              <a:gd name="connsiteX4552" fmla="*/ 5285923 w 12192527"/>
              <a:gd name="connsiteY4552" fmla="*/ 3472239 h 6858000"/>
              <a:gd name="connsiteX4553" fmla="*/ 5285009 w 12192527"/>
              <a:gd name="connsiteY4553" fmla="*/ 3470940 h 6858000"/>
              <a:gd name="connsiteX4554" fmla="*/ 5286850 w 12192527"/>
              <a:gd name="connsiteY4554" fmla="*/ 3467057 h 6858000"/>
              <a:gd name="connsiteX4555" fmla="*/ 5290528 w 12192527"/>
              <a:gd name="connsiteY4555" fmla="*/ 3465423 h 6858000"/>
              <a:gd name="connsiteX4556" fmla="*/ 5292982 w 12192527"/>
              <a:gd name="connsiteY4556" fmla="*/ 3460517 h 6858000"/>
              <a:gd name="connsiteX4557" fmla="*/ 5300957 w 12192527"/>
              <a:gd name="connsiteY4557" fmla="*/ 3444780 h 6858000"/>
              <a:gd name="connsiteX4558" fmla="*/ 5303820 w 12192527"/>
              <a:gd name="connsiteY4558" fmla="*/ 3442532 h 6858000"/>
              <a:gd name="connsiteX4559" fmla="*/ 5299935 w 12192527"/>
              <a:gd name="connsiteY4559" fmla="*/ 3440079 h 6858000"/>
              <a:gd name="connsiteX4560" fmla="*/ 5299321 w 12192527"/>
              <a:gd name="connsiteY4560" fmla="*/ 3440079 h 6858000"/>
              <a:gd name="connsiteX4561" fmla="*/ 5295436 w 12192527"/>
              <a:gd name="connsiteY4561" fmla="*/ 3433131 h 6858000"/>
              <a:gd name="connsiteX4562" fmla="*/ 5295027 w 12192527"/>
              <a:gd name="connsiteY4562" fmla="*/ 3423524 h 6858000"/>
              <a:gd name="connsiteX4563" fmla="*/ 5291551 w 12192527"/>
              <a:gd name="connsiteY4563" fmla="*/ 3410036 h 6858000"/>
              <a:gd name="connsiteX4564" fmla="*/ 5288483 w 12192527"/>
              <a:gd name="connsiteY4564" fmla="*/ 3406357 h 6858000"/>
              <a:gd name="connsiteX4565" fmla="*/ 5280100 w 12192527"/>
              <a:gd name="connsiteY4565" fmla="*/ 3395730 h 6858000"/>
              <a:gd name="connsiteX4566" fmla="*/ 5275193 w 12192527"/>
              <a:gd name="connsiteY4566" fmla="*/ 3393890 h 6858000"/>
              <a:gd name="connsiteX4567" fmla="*/ 5254949 w 12192527"/>
              <a:gd name="connsiteY4567" fmla="*/ 3387963 h 6858000"/>
              <a:gd name="connsiteX4568" fmla="*/ 5254949 w 12192527"/>
              <a:gd name="connsiteY4568" fmla="*/ 3383467 h 6858000"/>
              <a:gd name="connsiteX4569" fmla="*/ 5260264 w 12192527"/>
              <a:gd name="connsiteY4569" fmla="*/ 3382854 h 6858000"/>
              <a:gd name="connsiteX4570" fmla="*/ 5263945 w 12192527"/>
              <a:gd name="connsiteY4570" fmla="*/ 3385306 h 6858000"/>
              <a:gd name="connsiteX4571" fmla="*/ 5267421 w 12192527"/>
              <a:gd name="connsiteY4571" fmla="*/ 3385715 h 6858000"/>
              <a:gd name="connsiteX4572" fmla="*/ 5266809 w 12192527"/>
              <a:gd name="connsiteY4572" fmla="*/ 3382036 h 6858000"/>
              <a:gd name="connsiteX4573" fmla="*/ 5263945 w 12192527"/>
              <a:gd name="connsiteY4573" fmla="*/ 3379379 h 6858000"/>
              <a:gd name="connsiteX4574" fmla="*/ 5262924 w 12192527"/>
              <a:gd name="connsiteY4574" fmla="*/ 3373043 h 6858000"/>
              <a:gd name="connsiteX4575" fmla="*/ 5268444 w 12192527"/>
              <a:gd name="connsiteY4575" fmla="*/ 3374269 h 6858000"/>
              <a:gd name="connsiteX4576" fmla="*/ 5272739 w 12192527"/>
              <a:gd name="connsiteY4576" fmla="*/ 3377744 h 6858000"/>
              <a:gd name="connsiteX4577" fmla="*/ 5276830 w 12192527"/>
              <a:gd name="connsiteY4577" fmla="*/ 3375087 h 6858000"/>
              <a:gd name="connsiteX4578" fmla="*/ 5272329 w 12192527"/>
              <a:gd name="connsiteY4578" fmla="*/ 3363438 h 6858000"/>
              <a:gd name="connsiteX4579" fmla="*/ 5272329 w 12192527"/>
              <a:gd name="connsiteY4579" fmla="*/ 3352197 h 6858000"/>
              <a:gd name="connsiteX4580" fmla="*/ 5276420 w 12192527"/>
              <a:gd name="connsiteY4580" fmla="*/ 3347700 h 6858000"/>
              <a:gd name="connsiteX4581" fmla="*/ 5277647 w 12192527"/>
              <a:gd name="connsiteY4581" fmla="*/ 3345453 h 6858000"/>
              <a:gd name="connsiteX4582" fmla="*/ 5275397 w 12192527"/>
              <a:gd name="connsiteY4582" fmla="*/ 3344226 h 6858000"/>
              <a:gd name="connsiteX4583" fmla="*/ 5271103 w 12192527"/>
              <a:gd name="connsiteY4583" fmla="*/ 3340139 h 6858000"/>
              <a:gd name="connsiteX4584" fmla="*/ 5265786 w 12192527"/>
              <a:gd name="connsiteY4584" fmla="*/ 3330941 h 6858000"/>
              <a:gd name="connsiteX4585" fmla="*/ 5265582 w 12192527"/>
              <a:gd name="connsiteY4585" fmla="*/ 3326036 h 6858000"/>
              <a:gd name="connsiteX4586" fmla="*/ 5267217 w 12192527"/>
              <a:gd name="connsiteY4586" fmla="*/ 3322766 h 6858000"/>
              <a:gd name="connsiteX4587" fmla="*/ 5263741 w 12192527"/>
              <a:gd name="connsiteY4587" fmla="*/ 3320518 h 6858000"/>
              <a:gd name="connsiteX4588" fmla="*/ 5260877 w 12192527"/>
              <a:gd name="connsiteY4588" fmla="*/ 3320109 h 6858000"/>
              <a:gd name="connsiteX4589" fmla="*/ 5257402 w 12192527"/>
              <a:gd name="connsiteY4589" fmla="*/ 3311730 h 6858000"/>
              <a:gd name="connsiteX4590" fmla="*/ 5258425 w 12192527"/>
              <a:gd name="connsiteY4590" fmla="*/ 3310095 h 6858000"/>
              <a:gd name="connsiteX4591" fmla="*/ 5258221 w 12192527"/>
              <a:gd name="connsiteY4591" fmla="*/ 3306416 h 6858000"/>
              <a:gd name="connsiteX4592" fmla="*/ 5254949 w 12192527"/>
              <a:gd name="connsiteY4592" fmla="*/ 3307233 h 6858000"/>
              <a:gd name="connsiteX4593" fmla="*/ 5252905 w 12192527"/>
              <a:gd name="connsiteY4593" fmla="*/ 3309891 h 6858000"/>
              <a:gd name="connsiteX4594" fmla="*/ 5248814 w 12192527"/>
              <a:gd name="connsiteY4594" fmla="*/ 3310504 h 6858000"/>
              <a:gd name="connsiteX4595" fmla="*/ 5236342 w 12192527"/>
              <a:gd name="connsiteY4595" fmla="*/ 3307233 h 6858000"/>
              <a:gd name="connsiteX4596" fmla="*/ 5220800 w 12192527"/>
              <a:gd name="connsiteY4596" fmla="*/ 3306212 h 6858000"/>
              <a:gd name="connsiteX4597" fmla="*/ 8035906 w 12192527"/>
              <a:gd name="connsiteY4597" fmla="*/ 3305475 h 6858000"/>
              <a:gd name="connsiteX4598" fmla="*/ 8025755 w 12192527"/>
              <a:gd name="connsiteY4598" fmla="*/ 3307030 h 6858000"/>
              <a:gd name="connsiteX4599" fmla="*/ 8017161 w 12192527"/>
              <a:gd name="connsiteY4599" fmla="*/ 3312472 h 6858000"/>
              <a:gd name="connsiteX4600" fmla="*/ 8012478 w 12192527"/>
              <a:gd name="connsiteY4600" fmla="*/ 3317914 h 6858000"/>
              <a:gd name="connsiteX4601" fmla="*/ 8012478 w 12192527"/>
              <a:gd name="connsiteY4601" fmla="*/ 3331909 h 6858000"/>
              <a:gd name="connsiteX4602" fmla="*/ 8021066 w 12192527"/>
              <a:gd name="connsiteY4602" fmla="*/ 3340460 h 6858000"/>
              <a:gd name="connsiteX4603" fmla="*/ 8026536 w 12192527"/>
              <a:gd name="connsiteY4603" fmla="*/ 3350567 h 6858000"/>
              <a:gd name="connsiteX4604" fmla="*/ 8030830 w 12192527"/>
              <a:gd name="connsiteY4604" fmla="*/ 3361062 h 6858000"/>
              <a:gd name="connsiteX4605" fmla="*/ 8036689 w 12192527"/>
              <a:gd name="connsiteY4605" fmla="*/ 3368060 h 6858000"/>
              <a:gd name="connsiteX4606" fmla="*/ 8045279 w 12192527"/>
              <a:gd name="connsiteY4606" fmla="*/ 3372336 h 6858000"/>
              <a:gd name="connsiteX4607" fmla="*/ 8053088 w 12192527"/>
              <a:gd name="connsiteY4607" fmla="*/ 3372336 h 6858000"/>
              <a:gd name="connsiteX4608" fmla="*/ 8054257 w 12192527"/>
              <a:gd name="connsiteY4608" fmla="*/ 3370781 h 6858000"/>
              <a:gd name="connsiteX4609" fmla="*/ 8065193 w 12192527"/>
              <a:gd name="connsiteY4609" fmla="*/ 3362229 h 6858000"/>
              <a:gd name="connsiteX4610" fmla="*/ 8068707 w 12192527"/>
              <a:gd name="connsiteY4610" fmla="*/ 3349012 h 6858000"/>
              <a:gd name="connsiteX4611" fmla="*/ 8063240 w 12192527"/>
              <a:gd name="connsiteY4611" fmla="*/ 3333463 h 6858000"/>
              <a:gd name="connsiteX4612" fmla="*/ 8057381 w 12192527"/>
              <a:gd name="connsiteY4612" fmla="*/ 3329965 h 6858000"/>
              <a:gd name="connsiteX4613" fmla="*/ 8049963 w 12192527"/>
              <a:gd name="connsiteY4613" fmla="*/ 3320635 h 6858000"/>
              <a:gd name="connsiteX4614" fmla="*/ 8047621 w 12192527"/>
              <a:gd name="connsiteY4614" fmla="*/ 3316359 h 6858000"/>
              <a:gd name="connsiteX4615" fmla="*/ 8035906 w 12192527"/>
              <a:gd name="connsiteY4615" fmla="*/ 3305475 h 6858000"/>
              <a:gd name="connsiteX4616" fmla="*/ 4470159 w 12192527"/>
              <a:gd name="connsiteY4616" fmla="*/ 3304975 h 6858000"/>
              <a:gd name="connsiteX4617" fmla="*/ 4460643 w 12192527"/>
              <a:gd name="connsiteY4617" fmla="*/ 3305226 h 6858000"/>
              <a:gd name="connsiteX4618" fmla="*/ 4451413 w 12192527"/>
              <a:gd name="connsiteY4618" fmla="*/ 3305515 h 6858000"/>
              <a:gd name="connsiteX4619" fmla="*/ 4436995 w 12192527"/>
              <a:gd name="connsiteY4619" fmla="*/ 3316748 h 6858000"/>
              <a:gd name="connsiteX4620" fmla="*/ 4436130 w 12192527"/>
              <a:gd name="connsiteY4620" fmla="*/ 3323660 h 6858000"/>
              <a:gd name="connsiteX4621" fmla="*/ 4435840 w 12192527"/>
              <a:gd name="connsiteY4621" fmla="*/ 3326540 h 6858000"/>
              <a:gd name="connsiteX4622" fmla="*/ 4434398 w 12192527"/>
              <a:gd name="connsiteY4622" fmla="*/ 3334317 h 6858000"/>
              <a:gd name="connsiteX4623" fmla="*/ 4433534 w 12192527"/>
              <a:gd name="connsiteY4623" fmla="*/ 3338061 h 6858000"/>
              <a:gd name="connsiteX4624" fmla="*/ 4433823 w 12192527"/>
              <a:gd name="connsiteY4624" fmla="*/ 3342958 h 6858000"/>
              <a:gd name="connsiteX4625" fmla="*/ 4435840 w 12192527"/>
              <a:gd name="connsiteY4625" fmla="*/ 3347854 h 6858000"/>
              <a:gd name="connsiteX4626" fmla="*/ 4442186 w 12192527"/>
              <a:gd name="connsiteY4626" fmla="*/ 3359663 h 6858000"/>
              <a:gd name="connsiteX4627" fmla="*/ 4462660 w 12192527"/>
              <a:gd name="connsiteY4627" fmla="*/ 3372624 h 6858000"/>
              <a:gd name="connsiteX4628" fmla="*/ 4464682 w 12192527"/>
              <a:gd name="connsiteY4628" fmla="*/ 3372048 h 6858000"/>
              <a:gd name="connsiteX4629" fmla="*/ 4473908 w 12192527"/>
              <a:gd name="connsiteY4629" fmla="*/ 3370896 h 6858000"/>
              <a:gd name="connsiteX4630" fmla="*/ 4476214 w 12192527"/>
              <a:gd name="connsiteY4630" fmla="*/ 3369743 h 6858000"/>
              <a:gd name="connsiteX4631" fmla="*/ 4482849 w 12192527"/>
              <a:gd name="connsiteY4631" fmla="*/ 3367728 h 6858000"/>
              <a:gd name="connsiteX4632" fmla="*/ 4486309 w 12192527"/>
              <a:gd name="connsiteY4632" fmla="*/ 3366288 h 6858000"/>
              <a:gd name="connsiteX4633" fmla="*/ 4488330 w 12192527"/>
              <a:gd name="connsiteY4633" fmla="*/ 3362255 h 6858000"/>
              <a:gd name="connsiteX4634" fmla="*/ 4496114 w 12192527"/>
              <a:gd name="connsiteY4634" fmla="*/ 3351886 h 6858000"/>
              <a:gd name="connsiteX4635" fmla="*/ 4499576 w 12192527"/>
              <a:gd name="connsiteY4635" fmla="*/ 3344974 h 6858000"/>
              <a:gd name="connsiteX4636" fmla="*/ 4499576 w 12192527"/>
              <a:gd name="connsiteY4636" fmla="*/ 3341517 h 6858000"/>
              <a:gd name="connsiteX4637" fmla="*/ 4496692 w 12192527"/>
              <a:gd name="connsiteY4637" fmla="*/ 3333741 h 6858000"/>
              <a:gd name="connsiteX4638" fmla="*/ 4492654 w 12192527"/>
              <a:gd name="connsiteY4638" fmla="*/ 3321068 h 6858000"/>
              <a:gd name="connsiteX4639" fmla="*/ 4489193 w 12192527"/>
              <a:gd name="connsiteY4639" fmla="*/ 3316459 h 6858000"/>
              <a:gd name="connsiteX4640" fmla="*/ 4483716 w 12192527"/>
              <a:gd name="connsiteY4640" fmla="*/ 3311851 h 6858000"/>
              <a:gd name="connsiteX4641" fmla="*/ 4478814 w 12192527"/>
              <a:gd name="connsiteY4641" fmla="*/ 3309259 h 6858000"/>
              <a:gd name="connsiteX4642" fmla="*/ 4470159 w 12192527"/>
              <a:gd name="connsiteY4642" fmla="*/ 3304975 h 6858000"/>
              <a:gd name="connsiteX4643" fmla="*/ 5732624 w 12192527"/>
              <a:gd name="connsiteY4643" fmla="*/ 3300930 h 6858000"/>
              <a:gd name="connsiteX4644" fmla="*/ 5723768 w 12192527"/>
              <a:gd name="connsiteY4644" fmla="*/ 3301165 h 6858000"/>
              <a:gd name="connsiteX4645" fmla="*/ 5715180 w 12192527"/>
              <a:gd name="connsiteY4645" fmla="*/ 3301432 h 6858000"/>
              <a:gd name="connsiteX4646" fmla="*/ 5701761 w 12192527"/>
              <a:gd name="connsiteY4646" fmla="*/ 3311885 h 6858000"/>
              <a:gd name="connsiteX4647" fmla="*/ 5700956 w 12192527"/>
              <a:gd name="connsiteY4647" fmla="*/ 3318317 h 6858000"/>
              <a:gd name="connsiteX4648" fmla="*/ 5700687 w 12192527"/>
              <a:gd name="connsiteY4648" fmla="*/ 3320998 h 6858000"/>
              <a:gd name="connsiteX4649" fmla="*/ 5699346 w 12192527"/>
              <a:gd name="connsiteY4649" fmla="*/ 3328235 h 6858000"/>
              <a:gd name="connsiteX4650" fmla="*/ 5698542 w 12192527"/>
              <a:gd name="connsiteY4650" fmla="*/ 3331719 h 6858000"/>
              <a:gd name="connsiteX4651" fmla="*/ 5698809 w 12192527"/>
              <a:gd name="connsiteY4651" fmla="*/ 3336276 h 6858000"/>
              <a:gd name="connsiteX4652" fmla="*/ 5700687 w 12192527"/>
              <a:gd name="connsiteY4652" fmla="*/ 3340832 h 6858000"/>
              <a:gd name="connsiteX4653" fmla="*/ 5706592 w 12192527"/>
              <a:gd name="connsiteY4653" fmla="*/ 3351821 h 6858000"/>
              <a:gd name="connsiteX4654" fmla="*/ 5725645 w 12192527"/>
              <a:gd name="connsiteY4654" fmla="*/ 3363883 h 6858000"/>
              <a:gd name="connsiteX4655" fmla="*/ 5727526 w 12192527"/>
              <a:gd name="connsiteY4655" fmla="*/ 3363347 h 6858000"/>
              <a:gd name="connsiteX4656" fmla="*/ 5736112 w 12192527"/>
              <a:gd name="connsiteY4656" fmla="*/ 3362274 h 6858000"/>
              <a:gd name="connsiteX4657" fmla="*/ 5738259 w 12192527"/>
              <a:gd name="connsiteY4657" fmla="*/ 3361202 h 6858000"/>
              <a:gd name="connsiteX4658" fmla="*/ 5744434 w 12192527"/>
              <a:gd name="connsiteY4658" fmla="*/ 3359326 h 6858000"/>
              <a:gd name="connsiteX4659" fmla="*/ 5747652 w 12192527"/>
              <a:gd name="connsiteY4659" fmla="*/ 3357986 h 6858000"/>
              <a:gd name="connsiteX4660" fmla="*/ 5749530 w 12192527"/>
              <a:gd name="connsiteY4660" fmla="*/ 3354234 h 6858000"/>
              <a:gd name="connsiteX4661" fmla="*/ 5756776 w 12192527"/>
              <a:gd name="connsiteY4661" fmla="*/ 3344585 h 6858000"/>
              <a:gd name="connsiteX4662" fmla="*/ 5759998 w 12192527"/>
              <a:gd name="connsiteY4662" fmla="*/ 3338152 h 6858000"/>
              <a:gd name="connsiteX4663" fmla="*/ 5759998 w 12192527"/>
              <a:gd name="connsiteY4663" fmla="*/ 3334936 h 6858000"/>
              <a:gd name="connsiteX4664" fmla="*/ 5757314 w 12192527"/>
              <a:gd name="connsiteY4664" fmla="*/ 3327699 h 6858000"/>
              <a:gd name="connsiteX4665" fmla="*/ 5753559 w 12192527"/>
              <a:gd name="connsiteY4665" fmla="*/ 3315906 h 6858000"/>
              <a:gd name="connsiteX4666" fmla="*/ 5750336 w 12192527"/>
              <a:gd name="connsiteY4666" fmla="*/ 3311617 h 6858000"/>
              <a:gd name="connsiteX4667" fmla="*/ 5745237 w 12192527"/>
              <a:gd name="connsiteY4667" fmla="*/ 3307328 h 6858000"/>
              <a:gd name="connsiteX4668" fmla="*/ 5740675 w 12192527"/>
              <a:gd name="connsiteY4668" fmla="*/ 3304917 h 6858000"/>
              <a:gd name="connsiteX4669" fmla="*/ 5732624 w 12192527"/>
              <a:gd name="connsiteY4669" fmla="*/ 3300930 h 6858000"/>
              <a:gd name="connsiteX4670" fmla="*/ 2269711 w 12192527"/>
              <a:gd name="connsiteY4670" fmla="*/ 3295336 h 6858000"/>
              <a:gd name="connsiteX4671" fmla="*/ 2262356 w 12192527"/>
              <a:gd name="connsiteY4671" fmla="*/ 3296364 h 6858000"/>
              <a:gd name="connsiteX4672" fmla="*/ 2248778 w 12192527"/>
              <a:gd name="connsiteY4672" fmla="*/ 3296004 h 6858000"/>
              <a:gd name="connsiteX4673" fmla="*/ 2236434 w 12192527"/>
              <a:gd name="connsiteY4673" fmla="*/ 3302117 h 6858000"/>
              <a:gd name="connsiteX4674" fmla="*/ 2229438 w 12192527"/>
              <a:gd name="connsiteY4674" fmla="*/ 3305815 h 6858000"/>
              <a:gd name="connsiteX4675" fmla="*/ 2221620 w 12192527"/>
              <a:gd name="connsiteY4675" fmla="*/ 3312390 h 6858000"/>
              <a:gd name="connsiteX4676" fmla="*/ 2216683 w 12192527"/>
              <a:gd name="connsiteY4676" fmla="*/ 3318966 h 6858000"/>
              <a:gd name="connsiteX4677" fmla="*/ 2210922 w 12192527"/>
              <a:gd name="connsiteY4677" fmla="*/ 3337048 h 6858000"/>
              <a:gd name="connsiteX4678" fmla="*/ 2206807 w 12192527"/>
              <a:gd name="connsiteY4678" fmla="*/ 3348144 h 6858000"/>
              <a:gd name="connsiteX4679" fmla="*/ 2206807 w 12192527"/>
              <a:gd name="connsiteY4679" fmla="*/ 3353073 h 6858000"/>
              <a:gd name="connsiteX4680" fmla="*/ 2211746 w 12192527"/>
              <a:gd name="connsiteY4680" fmla="*/ 3362936 h 6858000"/>
              <a:gd name="connsiteX4681" fmla="*/ 2222854 w 12192527"/>
              <a:gd name="connsiteY4681" fmla="*/ 3377731 h 6858000"/>
              <a:gd name="connsiteX4682" fmla="*/ 2225735 w 12192527"/>
              <a:gd name="connsiteY4682" fmla="*/ 3383485 h 6858000"/>
              <a:gd name="connsiteX4683" fmla="*/ 2230672 w 12192527"/>
              <a:gd name="connsiteY4683" fmla="*/ 3385539 h 6858000"/>
              <a:gd name="connsiteX4684" fmla="*/ 2240137 w 12192527"/>
              <a:gd name="connsiteY4684" fmla="*/ 3388416 h 6858000"/>
              <a:gd name="connsiteX4685" fmla="*/ 2243428 w 12192527"/>
              <a:gd name="connsiteY4685" fmla="*/ 3390059 h 6858000"/>
              <a:gd name="connsiteX4686" fmla="*/ 2256596 w 12192527"/>
              <a:gd name="connsiteY4686" fmla="*/ 3391703 h 6858000"/>
              <a:gd name="connsiteX4687" fmla="*/ 2259476 w 12192527"/>
              <a:gd name="connsiteY4687" fmla="*/ 3392525 h 6858000"/>
              <a:gd name="connsiteX4688" fmla="*/ 2288691 w 12192527"/>
              <a:gd name="connsiteY4688" fmla="*/ 3374033 h 6858000"/>
              <a:gd name="connsiteX4689" fmla="*/ 2297743 w 12192527"/>
              <a:gd name="connsiteY4689" fmla="*/ 3357184 h 6858000"/>
              <a:gd name="connsiteX4690" fmla="*/ 2300623 w 12192527"/>
              <a:gd name="connsiteY4690" fmla="*/ 3350198 h 6858000"/>
              <a:gd name="connsiteX4691" fmla="*/ 2301035 w 12192527"/>
              <a:gd name="connsiteY4691" fmla="*/ 3343212 h 6858000"/>
              <a:gd name="connsiteX4692" fmla="*/ 2299800 w 12192527"/>
              <a:gd name="connsiteY4692" fmla="*/ 3337869 h 6858000"/>
              <a:gd name="connsiteX4693" fmla="*/ 2297743 w 12192527"/>
              <a:gd name="connsiteY4693" fmla="*/ 3326773 h 6858000"/>
              <a:gd name="connsiteX4694" fmla="*/ 2297332 w 12192527"/>
              <a:gd name="connsiteY4694" fmla="*/ 3322664 h 6858000"/>
              <a:gd name="connsiteX4695" fmla="*/ 2296098 w 12192527"/>
              <a:gd name="connsiteY4695" fmla="*/ 3312800 h 6858000"/>
              <a:gd name="connsiteX4696" fmla="*/ 2275523 w 12192527"/>
              <a:gd name="connsiteY4696" fmla="*/ 3296775 h 6858000"/>
              <a:gd name="connsiteX4697" fmla="*/ 2269711 w 12192527"/>
              <a:gd name="connsiteY4697" fmla="*/ 3295336 h 6858000"/>
              <a:gd name="connsiteX4698" fmla="*/ 4750899 w 12192527"/>
              <a:gd name="connsiteY4698" fmla="*/ 3255269 h 6858000"/>
              <a:gd name="connsiteX4699" fmla="*/ 4736601 w 12192527"/>
              <a:gd name="connsiteY4699" fmla="*/ 3257459 h 6858000"/>
              <a:gd name="connsiteX4700" fmla="*/ 4724506 w 12192527"/>
              <a:gd name="connsiteY4700" fmla="*/ 3265123 h 6858000"/>
              <a:gd name="connsiteX4701" fmla="*/ 4717906 w 12192527"/>
              <a:gd name="connsiteY4701" fmla="*/ 3272786 h 6858000"/>
              <a:gd name="connsiteX4702" fmla="*/ 4717906 w 12192527"/>
              <a:gd name="connsiteY4702" fmla="*/ 3292493 h 6858000"/>
              <a:gd name="connsiteX4703" fmla="*/ 4730003 w 12192527"/>
              <a:gd name="connsiteY4703" fmla="*/ 3304536 h 6858000"/>
              <a:gd name="connsiteX4704" fmla="*/ 4737702 w 12192527"/>
              <a:gd name="connsiteY4704" fmla="*/ 3318769 h 6858000"/>
              <a:gd name="connsiteX4705" fmla="*/ 4743750 w 12192527"/>
              <a:gd name="connsiteY4705" fmla="*/ 3333548 h 6858000"/>
              <a:gd name="connsiteX4706" fmla="*/ 4751997 w 12192527"/>
              <a:gd name="connsiteY4706" fmla="*/ 3343402 h 6858000"/>
              <a:gd name="connsiteX4707" fmla="*/ 4764096 w 12192527"/>
              <a:gd name="connsiteY4707" fmla="*/ 3349423 h 6858000"/>
              <a:gd name="connsiteX4708" fmla="*/ 4775094 w 12192527"/>
              <a:gd name="connsiteY4708" fmla="*/ 3349423 h 6858000"/>
              <a:gd name="connsiteX4709" fmla="*/ 4776743 w 12192527"/>
              <a:gd name="connsiteY4709" fmla="*/ 3347234 h 6858000"/>
              <a:gd name="connsiteX4710" fmla="*/ 4792139 w 12192527"/>
              <a:gd name="connsiteY4710" fmla="*/ 3335191 h 6858000"/>
              <a:gd name="connsiteX4711" fmla="*/ 4797090 w 12192527"/>
              <a:gd name="connsiteY4711" fmla="*/ 3316579 h 6858000"/>
              <a:gd name="connsiteX4712" fmla="*/ 4789390 w 12192527"/>
              <a:gd name="connsiteY4712" fmla="*/ 3294683 h 6858000"/>
              <a:gd name="connsiteX4713" fmla="*/ 4781141 w 12192527"/>
              <a:gd name="connsiteY4713" fmla="*/ 3289756 h 6858000"/>
              <a:gd name="connsiteX4714" fmla="*/ 4770694 w 12192527"/>
              <a:gd name="connsiteY4714" fmla="*/ 3276618 h 6858000"/>
              <a:gd name="connsiteX4715" fmla="*/ 4767395 w 12192527"/>
              <a:gd name="connsiteY4715" fmla="*/ 3270597 h 6858000"/>
              <a:gd name="connsiteX4716" fmla="*/ 4750899 w 12192527"/>
              <a:gd name="connsiteY4716" fmla="*/ 3255269 h 6858000"/>
              <a:gd name="connsiteX4717" fmla="*/ 4083240 w 12192527"/>
              <a:gd name="connsiteY4717" fmla="*/ 3253475 h 6858000"/>
              <a:gd name="connsiteX4718" fmla="*/ 4066744 w 12192527"/>
              <a:gd name="connsiteY4718" fmla="*/ 3268802 h 6858000"/>
              <a:gd name="connsiteX4719" fmla="*/ 4063445 w 12192527"/>
              <a:gd name="connsiteY4719" fmla="*/ 3274824 h 6858000"/>
              <a:gd name="connsiteX4720" fmla="*/ 4052997 w 12192527"/>
              <a:gd name="connsiteY4720" fmla="*/ 3287962 h 6858000"/>
              <a:gd name="connsiteX4721" fmla="*/ 4044748 w 12192527"/>
              <a:gd name="connsiteY4721" fmla="*/ 3292889 h 6858000"/>
              <a:gd name="connsiteX4722" fmla="*/ 4037051 w 12192527"/>
              <a:gd name="connsiteY4722" fmla="*/ 3314785 h 6858000"/>
              <a:gd name="connsiteX4723" fmla="*/ 4042000 w 12192527"/>
              <a:gd name="connsiteY4723" fmla="*/ 3333397 h 6858000"/>
              <a:gd name="connsiteX4724" fmla="*/ 4057396 w 12192527"/>
              <a:gd name="connsiteY4724" fmla="*/ 3345440 h 6858000"/>
              <a:gd name="connsiteX4725" fmla="*/ 4059045 w 12192527"/>
              <a:gd name="connsiteY4725" fmla="*/ 3347629 h 6858000"/>
              <a:gd name="connsiteX4726" fmla="*/ 4070042 w 12192527"/>
              <a:gd name="connsiteY4726" fmla="*/ 3347629 h 6858000"/>
              <a:gd name="connsiteX4727" fmla="*/ 4082140 w 12192527"/>
              <a:gd name="connsiteY4727" fmla="*/ 3341608 h 6858000"/>
              <a:gd name="connsiteX4728" fmla="*/ 4090389 w 12192527"/>
              <a:gd name="connsiteY4728" fmla="*/ 3331754 h 6858000"/>
              <a:gd name="connsiteX4729" fmla="*/ 4096436 w 12192527"/>
              <a:gd name="connsiteY4729" fmla="*/ 3316975 h 6858000"/>
              <a:gd name="connsiteX4730" fmla="*/ 4104135 w 12192527"/>
              <a:gd name="connsiteY4730" fmla="*/ 3302742 h 6858000"/>
              <a:gd name="connsiteX4731" fmla="*/ 4116233 w 12192527"/>
              <a:gd name="connsiteY4731" fmla="*/ 3290699 h 6858000"/>
              <a:gd name="connsiteX4732" fmla="*/ 4116233 w 12192527"/>
              <a:gd name="connsiteY4732" fmla="*/ 3270992 h 6858000"/>
              <a:gd name="connsiteX4733" fmla="*/ 4109634 w 12192527"/>
              <a:gd name="connsiteY4733" fmla="*/ 3263329 h 6858000"/>
              <a:gd name="connsiteX4734" fmla="*/ 4097536 w 12192527"/>
              <a:gd name="connsiteY4734" fmla="*/ 3255665 h 6858000"/>
              <a:gd name="connsiteX4735" fmla="*/ 4083240 w 12192527"/>
              <a:gd name="connsiteY4735" fmla="*/ 3253475 h 6858000"/>
              <a:gd name="connsiteX4736" fmla="*/ 10833000 w 12192527"/>
              <a:gd name="connsiteY4736" fmla="*/ 3250588 h 6858000"/>
              <a:gd name="connsiteX4737" fmla="*/ 10813568 w 12192527"/>
              <a:gd name="connsiteY4737" fmla="*/ 3253303 h 6858000"/>
              <a:gd name="connsiteX4738" fmla="*/ 10745077 w 12192527"/>
              <a:gd name="connsiteY4738" fmla="*/ 3268503 h 6858000"/>
              <a:gd name="connsiteX4739" fmla="*/ 10726595 w 12192527"/>
              <a:gd name="connsiteY4739" fmla="*/ 3278274 h 6858000"/>
              <a:gd name="connsiteX4740" fmla="*/ 10705939 w 12192527"/>
              <a:gd name="connsiteY4740" fmla="*/ 3295646 h 6858000"/>
              <a:gd name="connsiteX4741" fmla="*/ 10692894 w 12192527"/>
              <a:gd name="connsiteY4741" fmla="*/ 3313017 h 6858000"/>
              <a:gd name="connsiteX4742" fmla="*/ 10677676 w 12192527"/>
              <a:gd name="connsiteY4742" fmla="*/ 3360790 h 6858000"/>
              <a:gd name="connsiteX4743" fmla="*/ 10666804 w 12192527"/>
              <a:gd name="connsiteY4743" fmla="*/ 3390105 h 6858000"/>
              <a:gd name="connsiteX4744" fmla="*/ 10666804 w 12192527"/>
              <a:gd name="connsiteY4744" fmla="*/ 3403133 h 6858000"/>
              <a:gd name="connsiteX4745" fmla="*/ 10679849 w 12192527"/>
              <a:gd name="connsiteY4745" fmla="*/ 3429190 h 6858000"/>
              <a:gd name="connsiteX4746" fmla="*/ 10709201 w 12192527"/>
              <a:gd name="connsiteY4746" fmla="*/ 3468277 h 6858000"/>
              <a:gd name="connsiteX4747" fmla="*/ 10716811 w 12192527"/>
              <a:gd name="connsiteY4747" fmla="*/ 3483477 h 6858000"/>
              <a:gd name="connsiteX4748" fmla="*/ 10729856 w 12192527"/>
              <a:gd name="connsiteY4748" fmla="*/ 3488906 h 6858000"/>
              <a:gd name="connsiteX4749" fmla="*/ 10754862 w 12192527"/>
              <a:gd name="connsiteY4749" fmla="*/ 3496507 h 6858000"/>
              <a:gd name="connsiteX4750" fmla="*/ 10763557 w 12192527"/>
              <a:gd name="connsiteY4750" fmla="*/ 3500849 h 6858000"/>
              <a:gd name="connsiteX4751" fmla="*/ 10798345 w 12192527"/>
              <a:gd name="connsiteY4751" fmla="*/ 3505192 h 6858000"/>
              <a:gd name="connsiteX4752" fmla="*/ 10805955 w 12192527"/>
              <a:gd name="connsiteY4752" fmla="*/ 3507364 h 6858000"/>
              <a:gd name="connsiteX4753" fmla="*/ 10883144 w 12192527"/>
              <a:gd name="connsiteY4753" fmla="*/ 3458506 h 6858000"/>
              <a:gd name="connsiteX4754" fmla="*/ 10889141 w 12192527"/>
              <a:gd name="connsiteY4754" fmla="*/ 3450594 h 6858000"/>
              <a:gd name="connsiteX4755" fmla="*/ 10894531 w 12192527"/>
              <a:gd name="connsiteY4755" fmla="*/ 3455958 h 6858000"/>
              <a:gd name="connsiteX4756" fmla="*/ 10899997 w 12192527"/>
              <a:gd name="connsiteY4756" fmla="*/ 3466065 h 6858000"/>
              <a:gd name="connsiteX4757" fmla="*/ 10904293 w 12192527"/>
              <a:gd name="connsiteY4757" fmla="*/ 3476561 h 6858000"/>
              <a:gd name="connsiteX4758" fmla="*/ 10910150 w 12192527"/>
              <a:gd name="connsiteY4758" fmla="*/ 3483558 h 6858000"/>
              <a:gd name="connsiteX4759" fmla="*/ 10918741 w 12192527"/>
              <a:gd name="connsiteY4759" fmla="*/ 3487834 h 6858000"/>
              <a:gd name="connsiteX4760" fmla="*/ 10926550 w 12192527"/>
              <a:gd name="connsiteY4760" fmla="*/ 3487834 h 6858000"/>
              <a:gd name="connsiteX4761" fmla="*/ 10927722 w 12192527"/>
              <a:gd name="connsiteY4761" fmla="*/ 3486279 h 6858000"/>
              <a:gd name="connsiteX4762" fmla="*/ 10938654 w 12192527"/>
              <a:gd name="connsiteY4762" fmla="*/ 3477727 h 6858000"/>
              <a:gd name="connsiteX4763" fmla="*/ 10942169 w 12192527"/>
              <a:gd name="connsiteY4763" fmla="*/ 3464511 h 6858000"/>
              <a:gd name="connsiteX4764" fmla="*/ 10936704 w 12192527"/>
              <a:gd name="connsiteY4764" fmla="*/ 3448962 h 6858000"/>
              <a:gd name="connsiteX4765" fmla="*/ 10930845 w 12192527"/>
              <a:gd name="connsiteY4765" fmla="*/ 3445463 h 6858000"/>
              <a:gd name="connsiteX4766" fmla="*/ 10923426 w 12192527"/>
              <a:gd name="connsiteY4766" fmla="*/ 3436134 h 6858000"/>
              <a:gd name="connsiteX4767" fmla="*/ 10921085 w 12192527"/>
              <a:gd name="connsiteY4767" fmla="*/ 3431858 h 6858000"/>
              <a:gd name="connsiteX4768" fmla="*/ 10909368 w 12192527"/>
              <a:gd name="connsiteY4768" fmla="*/ 3420974 h 6858000"/>
              <a:gd name="connsiteX4769" fmla="*/ 10904159 w 12192527"/>
              <a:gd name="connsiteY4769" fmla="*/ 3421772 h 6858000"/>
              <a:gd name="connsiteX4770" fmla="*/ 10907061 w 12192527"/>
              <a:gd name="connsiteY4770" fmla="*/ 3413991 h 6858000"/>
              <a:gd name="connsiteX4771" fmla="*/ 10914669 w 12192527"/>
              <a:gd name="connsiteY4771" fmla="*/ 3395533 h 6858000"/>
              <a:gd name="connsiteX4772" fmla="*/ 10915757 w 12192527"/>
              <a:gd name="connsiteY4772" fmla="*/ 3377076 h 6858000"/>
              <a:gd name="connsiteX4773" fmla="*/ 10912496 w 12192527"/>
              <a:gd name="connsiteY4773" fmla="*/ 3362961 h 6858000"/>
              <a:gd name="connsiteX4774" fmla="*/ 10907061 w 12192527"/>
              <a:gd name="connsiteY4774" fmla="*/ 3333647 h 6858000"/>
              <a:gd name="connsiteX4775" fmla="*/ 10905973 w 12192527"/>
              <a:gd name="connsiteY4775" fmla="*/ 3322790 h 6858000"/>
              <a:gd name="connsiteX4776" fmla="*/ 10902711 w 12192527"/>
              <a:gd name="connsiteY4776" fmla="*/ 3296731 h 6858000"/>
              <a:gd name="connsiteX4777" fmla="*/ 10848357 w 12192527"/>
              <a:gd name="connsiteY4777" fmla="*/ 3254388 h 6858000"/>
              <a:gd name="connsiteX4778" fmla="*/ 10833000 w 12192527"/>
              <a:gd name="connsiteY4778" fmla="*/ 3250588 h 6858000"/>
              <a:gd name="connsiteX4779" fmla="*/ 9079829 w 12192527"/>
              <a:gd name="connsiteY4779" fmla="*/ 3211773 h 6858000"/>
              <a:gd name="connsiteX4780" fmla="*/ 9068239 w 12192527"/>
              <a:gd name="connsiteY4780" fmla="*/ 3217513 h 6858000"/>
              <a:gd name="connsiteX4781" fmla="*/ 9061671 w 12192527"/>
              <a:gd name="connsiteY4781" fmla="*/ 3220986 h 6858000"/>
              <a:gd name="connsiteX4782" fmla="*/ 9054331 w 12192527"/>
              <a:gd name="connsiteY4782" fmla="*/ 3227160 h 6858000"/>
              <a:gd name="connsiteX4783" fmla="*/ 9049693 w 12192527"/>
              <a:gd name="connsiteY4783" fmla="*/ 3233335 h 6858000"/>
              <a:gd name="connsiteX4784" fmla="*/ 9044286 w 12192527"/>
              <a:gd name="connsiteY4784" fmla="*/ 3250313 h 6858000"/>
              <a:gd name="connsiteX4785" fmla="*/ 9040423 w 12192527"/>
              <a:gd name="connsiteY4785" fmla="*/ 3260731 h 6858000"/>
              <a:gd name="connsiteX4786" fmla="*/ 9040423 w 12192527"/>
              <a:gd name="connsiteY4786" fmla="*/ 3265362 h 6858000"/>
              <a:gd name="connsiteX4787" fmla="*/ 9045058 w 12192527"/>
              <a:gd name="connsiteY4787" fmla="*/ 3274623 h 6858000"/>
              <a:gd name="connsiteX4788" fmla="*/ 9055487 w 12192527"/>
              <a:gd name="connsiteY4788" fmla="*/ 3288515 h 6858000"/>
              <a:gd name="connsiteX4789" fmla="*/ 9058195 w 12192527"/>
              <a:gd name="connsiteY4789" fmla="*/ 3293917 h 6858000"/>
              <a:gd name="connsiteX4790" fmla="*/ 9062830 w 12192527"/>
              <a:gd name="connsiteY4790" fmla="*/ 3295846 h 6858000"/>
              <a:gd name="connsiteX4791" fmla="*/ 9071715 w 12192527"/>
              <a:gd name="connsiteY4791" fmla="*/ 3298547 h 6858000"/>
              <a:gd name="connsiteX4792" fmla="*/ 9074807 w 12192527"/>
              <a:gd name="connsiteY4792" fmla="*/ 3300091 h 6858000"/>
              <a:gd name="connsiteX4793" fmla="*/ 9087169 w 12192527"/>
              <a:gd name="connsiteY4793" fmla="*/ 3301635 h 6858000"/>
              <a:gd name="connsiteX4794" fmla="*/ 9089874 w 12192527"/>
              <a:gd name="connsiteY4794" fmla="*/ 3302406 h 6858000"/>
              <a:gd name="connsiteX4795" fmla="*/ 9117308 w 12192527"/>
              <a:gd name="connsiteY4795" fmla="*/ 3285041 h 6858000"/>
              <a:gd name="connsiteX4796" fmla="*/ 9125806 w 12192527"/>
              <a:gd name="connsiteY4796" fmla="*/ 3269221 h 6858000"/>
              <a:gd name="connsiteX4797" fmla="*/ 9128508 w 12192527"/>
              <a:gd name="connsiteY4797" fmla="*/ 3262661 h 6858000"/>
              <a:gd name="connsiteX4798" fmla="*/ 9128897 w 12192527"/>
              <a:gd name="connsiteY4798" fmla="*/ 3256101 h 6858000"/>
              <a:gd name="connsiteX4799" fmla="*/ 9127739 w 12192527"/>
              <a:gd name="connsiteY4799" fmla="*/ 3251084 h 6858000"/>
              <a:gd name="connsiteX4800" fmla="*/ 9125806 w 12192527"/>
              <a:gd name="connsiteY4800" fmla="*/ 3240666 h 6858000"/>
              <a:gd name="connsiteX4801" fmla="*/ 9125420 w 12192527"/>
              <a:gd name="connsiteY4801" fmla="*/ 3236807 h 6858000"/>
              <a:gd name="connsiteX4802" fmla="*/ 9124262 w 12192527"/>
              <a:gd name="connsiteY4802" fmla="*/ 3227546 h 6858000"/>
              <a:gd name="connsiteX4803" fmla="*/ 9104943 w 12192527"/>
              <a:gd name="connsiteY4803" fmla="*/ 3212497 h 6858000"/>
              <a:gd name="connsiteX4804" fmla="*/ 9092579 w 12192527"/>
              <a:gd name="connsiteY4804" fmla="*/ 3212111 h 6858000"/>
              <a:gd name="connsiteX4805" fmla="*/ 9079829 w 12192527"/>
              <a:gd name="connsiteY4805" fmla="*/ 3211773 h 6858000"/>
              <a:gd name="connsiteX4806" fmla="*/ 6762629 w 12192527"/>
              <a:gd name="connsiteY4806" fmla="*/ 3193496 h 6858000"/>
              <a:gd name="connsiteX4807" fmla="*/ 6762092 w 12192527"/>
              <a:gd name="connsiteY4807" fmla="*/ 3193624 h 6858000"/>
              <a:gd name="connsiteX4808" fmla="*/ 6762379 w 12192527"/>
              <a:gd name="connsiteY4808" fmla="*/ 3193912 h 6858000"/>
              <a:gd name="connsiteX4809" fmla="*/ 5353228 w 12192527"/>
              <a:gd name="connsiteY4809" fmla="*/ 3167492 h 6858000"/>
              <a:gd name="connsiteX4810" fmla="*/ 5341514 w 12192527"/>
              <a:gd name="connsiteY4810" fmla="*/ 3178376 h 6858000"/>
              <a:gd name="connsiteX4811" fmla="*/ 5339171 w 12192527"/>
              <a:gd name="connsiteY4811" fmla="*/ 3182652 h 6858000"/>
              <a:gd name="connsiteX4812" fmla="*/ 5331752 w 12192527"/>
              <a:gd name="connsiteY4812" fmla="*/ 3191982 h 6858000"/>
              <a:gd name="connsiteX4813" fmla="*/ 5325896 w 12192527"/>
              <a:gd name="connsiteY4813" fmla="*/ 3195480 h 6858000"/>
              <a:gd name="connsiteX4814" fmla="*/ 5320428 w 12192527"/>
              <a:gd name="connsiteY4814" fmla="*/ 3211029 h 6858000"/>
              <a:gd name="connsiteX4815" fmla="*/ 5323944 w 12192527"/>
              <a:gd name="connsiteY4815" fmla="*/ 3224245 h 6858000"/>
              <a:gd name="connsiteX4816" fmla="*/ 5334877 w 12192527"/>
              <a:gd name="connsiteY4816" fmla="*/ 3232798 h 6858000"/>
              <a:gd name="connsiteX4817" fmla="*/ 5336047 w 12192527"/>
              <a:gd name="connsiteY4817" fmla="*/ 3234352 h 6858000"/>
              <a:gd name="connsiteX4818" fmla="*/ 5343857 w 12192527"/>
              <a:gd name="connsiteY4818" fmla="*/ 3234352 h 6858000"/>
              <a:gd name="connsiteX4819" fmla="*/ 5352448 w 12192527"/>
              <a:gd name="connsiteY4819" fmla="*/ 3230077 h 6858000"/>
              <a:gd name="connsiteX4820" fmla="*/ 5358305 w 12192527"/>
              <a:gd name="connsiteY4820" fmla="*/ 3223079 h 6858000"/>
              <a:gd name="connsiteX4821" fmla="*/ 5362600 w 12192527"/>
              <a:gd name="connsiteY4821" fmla="*/ 3212584 h 6858000"/>
              <a:gd name="connsiteX4822" fmla="*/ 5368066 w 12192527"/>
              <a:gd name="connsiteY4822" fmla="*/ 3202477 h 6858000"/>
              <a:gd name="connsiteX4823" fmla="*/ 5376658 w 12192527"/>
              <a:gd name="connsiteY4823" fmla="*/ 3193925 h 6858000"/>
              <a:gd name="connsiteX4824" fmla="*/ 5376658 w 12192527"/>
              <a:gd name="connsiteY4824" fmla="*/ 3179931 h 6858000"/>
              <a:gd name="connsiteX4825" fmla="*/ 5371973 w 12192527"/>
              <a:gd name="connsiteY4825" fmla="*/ 3174489 h 6858000"/>
              <a:gd name="connsiteX4826" fmla="*/ 5363380 w 12192527"/>
              <a:gd name="connsiteY4826" fmla="*/ 3169047 h 6858000"/>
              <a:gd name="connsiteX4827" fmla="*/ 5353228 w 12192527"/>
              <a:gd name="connsiteY4827" fmla="*/ 3167492 h 6858000"/>
              <a:gd name="connsiteX4828" fmla="*/ 6402087 w 12192527"/>
              <a:gd name="connsiteY4828" fmla="*/ 3162942 h 6858000"/>
              <a:gd name="connsiteX4829" fmla="*/ 6392571 w 12192527"/>
              <a:gd name="connsiteY4829" fmla="*/ 3163193 h 6858000"/>
              <a:gd name="connsiteX4830" fmla="*/ 6383343 w 12192527"/>
              <a:gd name="connsiteY4830" fmla="*/ 3163482 h 6858000"/>
              <a:gd name="connsiteX4831" fmla="*/ 6368922 w 12192527"/>
              <a:gd name="connsiteY4831" fmla="*/ 3174715 h 6858000"/>
              <a:gd name="connsiteX4832" fmla="*/ 6368056 w 12192527"/>
              <a:gd name="connsiteY4832" fmla="*/ 3181628 h 6858000"/>
              <a:gd name="connsiteX4833" fmla="*/ 6367768 w 12192527"/>
              <a:gd name="connsiteY4833" fmla="*/ 3184507 h 6858000"/>
              <a:gd name="connsiteX4834" fmla="*/ 6366325 w 12192527"/>
              <a:gd name="connsiteY4834" fmla="*/ 3192285 h 6858000"/>
              <a:gd name="connsiteX4835" fmla="*/ 6365461 w 12192527"/>
              <a:gd name="connsiteY4835" fmla="*/ 3196029 h 6858000"/>
              <a:gd name="connsiteX4836" fmla="*/ 6365750 w 12192527"/>
              <a:gd name="connsiteY4836" fmla="*/ 3200925 h 6858000"/>
              <a:gd name="connsiteX4837" fmla="*/ 6367768 w 12192527"/>
              <a:gd name="connsiteY4837" fmla="*/ 3205821 h 6858000"/>
              <a:gd name="connsiteX4838" fmla="*/ 6374111 w 12192527"/>
              <a:gd name="connsiteY4838" fmla="*/ 3217630 h 6858000"/>
              <a:gd name="connsiteX4839" fmla="*/ 6394591 w 12192527"/>
              <a:gd name="connsiteY4839" fmla="*/ 3230592 h 6858000"/>
              <a:gd name="connsiteX4840" fmla="*/ 6396608 w 12192527"/>
              <a:gd name="connsiteY4840" fmla="*/ 3230015 h 6858000"/>
              <a:gd name="connsiteX4841" fmla="*/ 6405835 w 12192527"/>
              <a:gd name="connsiteY4841" fmla="*/ 3228863 h 6858000"/>
              <a:gd name="connsiteX4842" fmla="*/ 6408142 w 12192527"/>
              <a:gd name="connsiteY4842" fmla="*/ 3227711 h 6858000"/>
              <a:gd name="connsiteX4843" fmla="*/ 6414776 w 12192527"/>
              <a:gd name="connsiteY4843" fmla="*/ 3225695 h 6858000"/>
              <a:gd name="connsiteX4844" fmla="*/ 6418237 w 12192527"/>
              <a:gd name="connsiteY4844" fmla="*/ 3224255 h 6858000"/>
              <a:gd name="connsiteX4845" fmla="*/ 6420254 w 12192527"/>
              <a:gd name="connsiteY4845" fmla="*/ 3220222 h 6858000"/>
              <a:gd name="connsiteX4846" fmla="*/ 6428041 w 12192527"/>
              <a:gd name="connsiteY4846" fmla="*/ 3209854 h 6858000"/>
              <a:gd name="connsiteX4847" fmla="*/ 6431503 w 12192527"/>
              <a:gd name="connsiteY4847" fmla="*/ 3202941 h 6858000"/>
              <a:gd name="connsiteX4848" fmla="*/ 6431503 w 12192527"/>
              <a:gd name="connsiteY4848" fmla="*/ 3199485 h 6858000"/>
              <a:gd name="connsiteX4849" fmla="*/ 6428619 w 12192527"/>
              <a:gd name="connsiteY4849" fmla="*/ 3191708 h 6858000"/>
              <a:gd name="connsiteX4850" fmla="*/ 6424582 w 12192527"/>
              <a:gd name="connsiteY4850" fmla="*/ 3179036 h 6858000"/>
              <a:gd name="connsiteX4851" fmla="*/ 6421120 w 12192527"/>
              <a:gd name="connsiteY4851" fmla="*/ 3174426 h 6858000"/>
              <a:gd name="connsiteX4852" fmla="*/ 6415639 w 12192527"/>
              <a:gd name="connsiteY4852" fmla="*/ 3169818 h 6858000"/>
              <a:gd name="connsiteX4853" fmla="*/ 6410739 w 12192527"/>
              <a:gd name="connsiteY4853" fmla="*/ 3167226 h 6858000"/>
              <a:gd name="connsiteX4854" fmla="*/ 6402087 w 12192527"/>
              <a:gd name="connsiteY4854" fmla="*/ 3162942 h 6858000"/>
              <a:gd name="connsiteX4855" fmla="*/ 6682829 w 12192527"/>
              <a:gd name="connsiteY4855" fmla="*/ 3113237 h 6858000"/>
              <a:gd name="connsiteX4856" fmla="*/ 6668524 w 12192527"/>
              <a:gd name="connsiteY4856" fmla="*/ 3115427 h 6858000"/>
              <a:gd name="connsiteX4857" fmla="*/ 6656427 w 12192527"/>
              <a:gd name="connsiteY4857" fmla="*/ 3123090 h 6858000"/>
              <a:gd name="connsiteX4858" fmla="*/ 6649827 w 12192527"/>
              <a:gd name="connsiteY4858" fmla="*/ 3130754 h 6858000"/>
              <a:gd name="connsiteX4859" fmla="*/ 6649827 w 12192527"/>
              <a:gd name="connsiteY4859" fmla="*/ 3150460 h 6858000"/>
              <a:gd name="connsiteX4860" fmla="*/ 6661927 w 12192527"/>
              <a:gd name="connsiteY4860" fmla="*/ 3162504 h 6858000"/>
              <a:gd name="connsiteX4861" fmla="*/ 6669633 w 12192527"/>
              <a:gd name="connsiteY4861" fmla="*/ 3176736 h 6858000"/>
              <a:gd name="connsiteX4862" fmla="*/ 6675671 w 12192527"/>
              <a:gd name="connsiteY4862" fmla="*/ 3191516 h 6858000"/>
              <a:gd name="connsiteX4863" fmla="*/ 6683926 w 12192527"/>
              <a:gd name="connsiteY4863" fmla="*/ 3201369 h 6858000"/>
              <a:gd name="connsiteX4864" fmla="*/ 6696026 w 12192527"/>
              <a:gd name="connsiteY4864" fmla="*/ 3207391 h 6858000"/>
              <a:gd name="connsiteX4865" fmla="*/ 6707021 w 12192527"/>
              <a:gd name="connsiteY4865" fmla="*/ 3207391 h 6858000"/>
              <a:gd name="connsiteX4866" fmla="*/ 6708668 w 12192527"/>
              <a:gd name="connsiteY4866" fmla="*/ 3205201 h 6858000"/>
              <a:gd name="connsiteX4867" fmla="*/ 6724065 w 12192527"/>
              <a:gd name="connsiteY4867" fmla="*/ 3193158 h 6858000"/>
              <a:gd name="connsiteX4868" fmla="*/ 6729015 w 12192527"/>
              <a:gd name="connsiteY4868" fmla="*/ 3174547 h 6858000"/>
              <a:gd name="connsiteX4869" fmla="*/ 6721317 w 12192527"/>
              <a:gd name="connsiteY4869" fmla="*/ 3152650 h 6858000"/>
              <a:gd name="connsiteX4870" fmla="*/ 6713069 w 12192527"/>
              <a:gd name="connsiteY4870" fmla="*/ 3147723 h 6858000"/>
              <a:gd name="connsiteX4871" fmla="*/ 6702625 w 12192527"/>
              <a:gd name="connsiteY4871" fmla="*/ 3134586 h 6858000"/>
              <a:gd name="connsiteX4872" fmla="*/ 6699322 w 12192527"/>
              <a:gd name="connsiteY4872" fmla="*/ 3128564 h 6858000"/>
              <a:gd name="connsiteX4873" fmla="*/ 6682829 w 12192527"/>
              <a:gd name="connsiteY4873" fmla="*/ 3113237 h 6858000"/>
              <a:gd name="connsiteX4874" fmla="*/ 6015171 w 12192527"/>
              <a:gd name="connsiteY4874" fmla="*/ 3111443 h 6858000"/>
              <a:gd name="connsiteX4875" fmla="*/ 5998675 w 12192527"/>
              <a:gd name="connsiteY4875" fmla="*/ 3126770 h 6858000"/>
              <a:gd name="connsiteX4876" fmla="*/ 5995376 w 12192527"/>
              <a:gd name="connsiteY4876" fmla="*/ 3132792 h 6858000"/>
              <a:gd name="connsiteX4877" fmla="*/ 5984927 w 12192527"/>
              <a:gd name="connsiteY4877" fmla="*/ 3145929 h 6858000"/>
              <a:gd name="connsiteX4878" fmla="*/ 5976679 w 12192527"/>
              <a:gd name="connsiteY4878" fmla="*/ 3150856 h 6858000"/>
              <a:gd name="connsiteX4879" fmla="*/ 5968980 w 12192527"/>
              <a:gd name="connsiteY4879" fmla="*/ 3172753 h 6858000"/>
              <a:gd name="connsiteX4880" fmla="*/ 5973929 w 12192527"/>
              <a:gd name="connsiteY4880" fmla="*/ 3191364 h 6858000"/>
              <a:gd name="connsiteX4881" fmla="*/ 5989329 w 12192527"/>
              <a:gd name="connsiteY4881" fmla="*/ 3203407 h 6858000"/>
              <a:gd name="connsiteX4882" fmla="*/ 5990975 w 12192527"/>
              <a:gd name="connsiteY4882" fmla="*/ 3205597 h 6858000"/>
              <a:gd name="connsiteX4883" fmla="*/ 6001973 w 12192527"/>
              <a:gd name="connsiteY4883" fmla="*/ 3205597 h 6858000"/>
              <a:gd name="connsiteX4884" fmla="*/ 6014072 w 12192527"/>
              <a:gd name="connsiteY4884" fmla="*/ 3199575 h 6858000"/>
              <a:gd name="connsiteX4885" fmla="*/ 6022318 w 12192527"/>
              <a:gd name="connsiteY4885" fmla="*/ 3189722 h 6858000"/>
              <a:gd name="connsiteX4886" fmla="*/ 6028367 w 12192527"/>
              <a:gd name="connsiteY4886" fmla="*/ 3174942 h 6858000"/>
              <a:gd name="connsiteX4887" fmla="*/ 6036066 w 12192527"/>
              <a:gd name="connsiteY4887" fmla="*/ 3160710 h 6858000"/>
              <a:gd name="connsiteX4888" fmla="*/ 6048163 w 12192527"/>
              <a:gd name="connsiteY4888" fmla="*/ 3148666 h 6858000"/>
              <a:gd name="connsiteX4889" fmla="*/ 6048163 w 12192527"/>
              <a:gd name="connsiteY4889" fmla="*/ 3128960 h 6858000"/>
              <a:gd name="connsiteX4890" fmla="*/ 6041564 w 12192527"/>
              <a:gd name="connsiteY4890" fmla="*/ 3121296 h 6858000"/>
              <a:gd name="connsiteX4891" fmla="*/ 6029466 w 12192527"/>
              <a:gd name="connsiteY4891" fmla="*/ 3113633 h 6858000"/>
              <a:gd name="connsiteX4892" fmla="*/ 6015171 w 12192527"/>
              <a:gd name="connsiteY4892" fmla="*/ 3111443 h 6858000"/>
              <a:gd name="connsiteX4893" fmla="*/ 3712301 w 12192527"/>
              <a:gd name="connsiteY4893" fmla="*/ 3088220 h 6858000"/>
              <a:gd name="connsiteX4894" fmla="*/ 3700710 w 12192527"/>
              <a:gd name="connsiteY4894" fmla="*/ 3093960 h 6858000"/>
              <a:gd name="connsiteX4895" fmla="*/ 3694142 w 12192527"/>
              <a:gd name="connsiteY4895" fmla="*/ 3097433 h 6858000"/>
              <a:gd name="connsiteX4896" fmla="*/ 3686801 w 12192527"/>
              <a:gd name="connsiteY4896" fmla="*/ 3103606 h 6858000"/>
              <a:gd name="connsiteX4897" fmla="*/ 3682164 w 12192527"/>
              <a:gd name="connsiteY4897" fmla="*/ 3109781 h 6858000"/>
              <a:gd name="connsiteX4898" fmla="*/ 3676755 w 12192527"/>
              <a:gd name="connsiteY4898" fmla="*/ 3126759 h 6858000"/>
              <a:gd name="connsiteX4899" fmla="*/ 3672892 w 12192527"/>
              <a:gd name="connsiteY4899" fmla="*/ 3137178 h 6858000"/>
              <a:gd name="connsiteX4900" fmla="*/ 3672892 w 12192527"/>
              <a:gd name="connsiteY4900" fmla="*/ 3141809 h 6858000"/>
              <a:gd name="connsiteX4901" fmla="*/ 3677528 w 12192527"/>
              <a:gd name="connsiteY4901" fmla="*/ 3151069 h 6858000"/>
              <a:gd name="connsiteX4902" fmla="*/ 3687960 w 12192527"/>
              <a:gd name="connsiteY4902" fmla="*/ 3164961 h 6858000"/>
              <a:gd name="connsiteX4903" fmla="*/ 3690664 w 12192527"/>
              <a:gd name="connsiteY4903" fmla="*/ 3170364 h 6858000"/>
              <a:gd name="connsiteX4904" fmla="*/ 3695301 w 12192527"/>
              <a:gd name="connsiteY4904" fmla="*/ 3172292 h 6858000"/>
              <a:gd name="connsiteX4905" fmla="*/ 3704188 w 12192527"/>
              <a:gd name="connsiteY4905" fmla="*/ 3174994 h 6858000"/>
              <a:gd name="connsiteX4906" fmla="*/ 3707278 w 12192527"/>
              <a:gd name="connsiteY4906" fmla="*/ 3176538 h 6858000"/>
              <a:gd name="connsiteX4907" fmla="*/ 3719642 w 12192527"/>
              <a:gd name="connsiteY4907" fmla="*/ 3178081 h 6858000"/>
              <a:gd name="connsiteX4908" fmla="*/ 3722346 w 12192527"/>
              <a:gd name="connsiteY4908" fmla="*/ 3178853 h 6858000"/>
              <a:gd name="connsiteX4909" fmla="*/ 3749779 w 12192527"/>
              <a:gd name="connsiteY4909" fmla="*/ 3161488 h 6858000"/>
              <a:gd name="connsiteX4910" fmla="*/ 3758279 w 12192527"/>
              <a:gd name="connsiteY4910" fmla="*/ 3145668 h 6858000"/>
              <a:gd name="connsiteX4911" fmla="*/ 3760984 w 12192527"/>
              <a:gd name="connsiteY4911" fmla="*/ 3139107 h 6858000"/>
              <a:gd name="connsiteX4912" fmla="*/ 3761370 w 12192527"/>
              <a:gd name="connsiteY4912" fmla="*/ 3132548 h 6858000"/>
              <a:gd name="connsiteX4913" fmla="*/ 3760211 w 12192527"/>
              <a:gd name="connsiteY4913" fmla="*/ 3127531 h 6858000"/>
              <a:gd name="connsiteX4914" fmla="*/ 3758279 w 12192527"/>
              <a:gd name="connsiteY4914" fmla="*/ 3117112 h 6858000"/>
              <a:gd name="connsiteX4915" fmla="*/ 3757893 w 12192527"/>
              <a:gd name="connsiteY4915" fmla="*/ 3113253 h 6858000"/>
              <a:gd name="connsiteX4916" fmla="*/ 3756733 w 12192527"/>
              <a:gd name="connsiteY4916" fmla="*/ 3103992 h 6858000"/>
              <a:gd name="connsiteX4917" fmla="*/ 3737416 w 12192527"/>
              <a:gd name="connsiteY4917" fmla="*/ 3088943 h 6858000"/>
              <a:gd name="connsiteX4918" fmla="*/ 3725051 w 12192527"/>
              <a:gd name="connsiteY4918" fmla="*/ 3088557 h 6858000"/>
              <a:gd name="connsiteX4919" fmla="*/ 3712301 w 12192527"/>
              <a:gd name="connsiteY4919" fmla="*/ 3088220 h 6858000"/>
              <a:gd name="connsiteX4920" fmla="*/ 6884849 w 12192527"/>
              <a:gd name="connsiteY4920" fmla="*/ 3049403 h 6858000"/>
              <a:gd name="connsiteX4921" fmla="*/ 6866918 w 12192527"/>
              <a:gd name="connsiteY4921" fmla="*/ 3050582 h 6858000"/>
              <a:gd name="connsiteX4922" fmla="*/ 6852527 w 12192527"/>
              <a:gd name="connsiteY4922" fmla="*/ 3054355 h 6858000"/>
              <a:gd name="connsiteX4923" fmla="*/ 6847808 w 12192527"/>
              <a:gd name="connsiteY4923" fmla="*/ 3053648 h 6858000"/>
              <a:gd name="connsiteX4924" fmla="*/ 6845448 w 12192527"/>
              <a:gd name="connsiteY4924" fmla="*/ 3050582 h 6858000"/>
              <a:gd name="connsiteX4925" fmla="*/ 6841675 w 12192527"/>
              <a:gd name="connsiteY4925" fmla="*/ 3049639 h 6858000"/>
              <a:gd name="connsiteX4926" fmla="*/ 6841436 w 12192527"/>
              <a:gd name="connsiteY4926" fmla="*/ 3053884 h 6858000"/>
              <a:gd name="connsiteX4927" fmla="*/ 6842616 w 12192527"/>
              <a:gd name="connsiteY4927" fmla="*/ 3055771 h 6858000"/>
              <a:gd name="connsiteX4928" fmla="*/ 6838607 w 12192527"/>
              <a:gd name="connsiteY4928" fmla="*/ 3065439 h 6858000"/>
              <a:gd name="connsiteX4929" fmla="*/ 6835304 w 12192527"/>
              <a:gd name="connsiteY4929" fmla="*/ 3065912 h 6858000"/>
              <a:gd name="connsiteX4930" fmla="*/ 6831294 w 12192527"/>
              <a:gd name="connsiteY4930" fmla="*/ 3068505 h 6858000"/>
              <a:gd name="connsiteX4931" fmla="*/ 6833180 w 12192527"/>
              <a:gd name="connsiteY4931" fmla="*/ 3072279 h 6858000"/>
              <a:gd name="connsiteX4932" fmla="*/ 6832943 w 12192527"/>
              <a:gd name="connsiteY4932" fmla="*/ 3077938 h 6858000"/>
              <a:gd name="connsiteX4933" fmla="*/ 6826810 w 12192527"/>
              <a:gd name="connsiteY4933" fmla="*/ 3088550 h 6858000"/>
              <a:gd name="connsiteX4934" fmla="*/ 6821856 w 12192527"/>
              <a:gd name="connsiteY4934" fmla="*/ 3093268 h 6858000"/>
              <a:gd name="connsiteX4935" fmla="*/ 6819259 w 12192527"/>
              <a:gd name="connsiteY4935" fmla="*/ 3094682 h 6858000"/>
              <a:gd name="connsiteX4936" fmla="*/ 6820677 w 12192527"/>
              <a:gd name="connsiteY4936" fmla="*/ 3097277 h 6858000"/>
              <a:gd name="connsiteX4937" fmla="*/ 6825394 w 12192527"/>
              <a:gd name="connsiteY4937" fmla="*/ 3102465 h 6858000"/>
              <a:gd name="connsiteX4938" fmla="*/ 6825394 w 12192527"/>
              <a:gd name="connsiteY4938" fmla="*/ 3115435 h 6858000"/>
              <a:gd name="connsiteX4939" fmla="*/ 6820198 w 12192527"/>
              <a:gd name="connsiteY4939" fmla="*/ 3128878 h 6858000"/>
              <a:gd name="connsiteX4940" fmla="*/ 6824923 w 12192527"/>
              <a:gd name="connsiteY4940" fmla="*/ 3131944 h 6858000"/>
              <a:gd name="connsiteX4941" fmla="*/ 6829875 w 12192527"/>
              <a:gd name="connsiteY4941" fmla="*/ 3127934 h 6858000"/>
              <a:gd name="connsiteX4942" fmla="*/ 6836246 w 12192527"/>
              <a:gd name="connsiteY4942" fmla="*/ 3126520 h 6858000"/>
              <a:gd name="connsiteX4943" fmla="*/ 6835063 w 12192527"/>
              <a:gd name="connsiteY4943" fmla="*/ 3133830 h 6858000"/>
              <a:gd name="connsiteX4944" fmla="*/ 6831764 w 12192527"/>
              <a:gd name="connsiteY4944" fmla="*/ 3136897 h 6858000"/>
              <a:gd name="connsiteX4945" fmla="*/ 6831056 w 12192527"/>
              <a:gd name="connsiteY4945" fmla="*/ 3141142 h 6858000"/>
              <a:gd name="connsiteX4946" fmla="*/ 6835063 w 12192527"/>
              <a:gd name="connsiteY4946" fmla="*/ 3140669 h 6858000"/>
              <a:gd name="connsiteX4947" fmla="*/ 6839313 w 12192527"/>
              <a:gd name="connsiteY4947" fmla="*/ 3137840 h 6858000"/>
              <a:gd name="connsiteX4948" fmla="*/ 6845448 w 12192527"/>
              <a:gd name="connsiteY4948" fmla="*/ 3138547 h 6858000"/>
              <a:gd name="connsiteX4949" fmla="*/ 6845448 w 12192527"/>
              <a:gd name="connsiteY4949" fmla="*/ 3143735 h 6858000"/>
              <a:gd name="connsiteX4950" fmla="*/ 6822092 w 12192527"/>
              <a:gd name="connsiteY4950" fmla="*/ 3150574 h 6858000"/>
              <a:gd name="connsiteX4951" fmla="*/ 6816429 w 12192527"/>
              <a:gd name="connsiteY4951" fmla="*/ 3152697 h 6858000"/>
              <a:gd name="connsiteX4952" fmla="*/ 6806754 w 12192527"/>
              <a:gd name="connsiteY4952" fmla="*/ 3164960 h 6858000"/>
              <a:gd name="connsiteX4953" fmla="*/ 6803214 w 12192527"/>
              <a:gd name="connsiteY4953" fmla="*/ 3169205 h 6858000"/>
              <a:gd name="connsiteX4954" fmla="*/ 6799203 w 12192527"/>
              <a:gd name="connsiteY4954" fmla="*/ 3184770 h 6858000"/>
              <a:gd name="connsiteX4955" fmla="*/ 6798731 w 12192527"/>
              <a:gd name="connsiteY4955" fmla="*/ 3195854 h 6858000"/>
              <a:gd name="connsiteX4956" fmla="*/ 6794250 w 12192527"/>
              <a:gd name="connsiteY4956" fmla="*/ 3203872 h 6858000"/>
              <a:gd name="connsiteX4957" fmla="*/ 6793539 w 12192527"/>
              <a:gd name="connsiteY4957" fmla="*/ 3203872 h 6858000"/>
              <a:gd name="connsiteX4958" fmla="*/ 6789057 w 12192527"/>
              <a:gd name="connsiteY4958" fmla="*/ 3206702 h 6858000"/>
              <a:gd name="connsiteX4959" fmla="*/ 6792361 w 12192527"/>
              <a:gd name="connsiteY4959" fmla="*/ 3209296 h 6858000"/>
              <a:gd name="connsiteX4960" fmla="*/ 6801563 w 12192527"/>
              <a:gd name="connsiteY4960" fmla="*/ 3227455 h 6858000"/>
              <a:gd name="connsiteX4961" fmla="*/ 6804392 w 12192527"/>
              <a:gd name="connsiteY4961" fmla="*/ 3233115 h 6858000"/>
              <a:gd name="connsiteX4962" fmla="*/ 6808641 w 12192527"/>
              <a:gd name="connsiteY4962" fmla="*/ 3235002 h 6858000"/>
              <a:gd name="connsiteX4963" fmla="*/ 6810762 w 12192527"/>
              <a:gd name="connsiteY4963" fmla="*/ 3239483 h 6858000"/>
              <a:gd name="connsiteX4964" fmla="*/ 6809709 w 12192527"/>
              <a:gd name="connsiteY4964" fmla="*/ 3240981 h 6858000"/>
              <a:gd name="connsiteX4965" fmla="*/ 6828149 w 12192527"/>
              <a:gd name="connsiteY4965" fmla="*/ 3259322 h 6858000"/>
              <a:gd name="connsiteX4966" fmla="*/ 6827751 w 12192527"/>
              <a:gd name="connsiteY4966" fmla="*/ 3255755 h 6858000"/>
              <a:gd name="connsiteX4967" fmla="*/ 6829402 w 12192527"/>
              <a:gd name="connsiteY4967" fmla="*/ 3251746 h 6858000"/>
              <a:gd name="connsiteX4968" fmla="*/ 6833650 w 12192527"/>
              <a:gd name="connsiteY4968" fmla="*/ 3253397 h 6858000"/>
              <a:gd name="connsiteX4969" fmla="*/ 6835063 w 12192527"/>
              <a:gd name="connsiteY4969" fmla="*/ 3256462 h 6858000"/>
              <a:gd name="connsiteX4970" fmla="*/ 6842143 w 12192527"/>
              <a:gd name="connsiteY4970" fmla="*/ 3257642 h 6858000"/>
              <a:gd name="connsiteX4971" fmla="*/ 6845212 w 12192527"/>
              <a:gd name="connsiteY4971" fmla="*/ 3255519 h 6858000"/>
              <a:gd name="connsiteX4972" fmla="*/ 6847332 w 12192527"/>
              <a:gd name="connsiteY4972" fmla="*/ 3258820 h 6858000"/>
              <a:gd name="connsiteX4973" fmla="*/ 6848043 w 12192527"/>
              <a:gd name="connsiteY4973" fmla="*/ 3261651 h 6858000"/>
              <a:gd name="connsiteX4974" fmla="*/ 6850167 w 12192527"/>
              <a:gd name="connsiteY4974" fmla="*/ 3264805 h 6858000"/>
              <a:gd name="connsiteX4975" fmla="*/ 6853706 w 12192527"/>
              <a:gd name="connsiteY4975" fmla="*/ 3263537 h 6858000"/>
              <a:gd name="connsiteX4976" fmla="*/ 6861492 w 12192527"/>
              <a:gd name="connsiteY4976" fmla="*/ 3256698 h 6858000"/>
              <a:gd name="connsiteX4977" fmla="*/ 6871872 w 12192527"/>
              <a:gd name="connsiteY4977" fmla="*/ 3254340 h 6858000"/>
              <a:gd name="connsiteX4978" fmla="*/ 6878009 w 12192527"/>
              <a:gd name="connsiteY4978" fmla="*/ 3252453 h 6858000"/>
              <a:gd name="connsiteX4979" fmla="*/ 6892400 w 12192527"/>
              <a:gd name="connsiteY4979" fmla="*/ 3245614 h 6858000"/>
              <a:gd name="connsiteX4980" fmla="*/ 6894762 w 12192527"/>
              <a:gd name="connsiteY4980" fmla="*/ 3243728 h 6858000"/>
              <a:gd name="connsiteX4981" fmla="*/ 6907264 w 12192527"/>
              <a:gd name="connsiteY4981" fmla="*/ 3213305 h 6858000"/>
              <a:gd name="connsiteX4982" fmla="*/ 6907503 w 12192527"/>
              <a:gd name="connsiteY4982" fmla="*/ 3207646 h 6858000"/>
              <a:gd name="connsiteX4983" fmla="*/ 6904197 w 12192527"/>
              <a:gd name="connsiteY4983" fmla="*/ 3193967 h 6858000"/>
              <a:gd name="connsiteX4984" fmla="*/ 6902315 w 12192527"/>
              <a:gd name="connsiteY4984" fmla="*/ 3182175 h 6858000"/>
              <a:gd name="connsiteX4985" fmla="*/ 6900423 w 12192527"/>
              <a:gd name="connsiteY4985" fmla="*/ 3178403 h 6858000"/>
              <a:gd name="connsiteX4986" fmla="*/ 6886501 w 12192527"/>
              <a:gd name="connsiteY4986" fmla="*/ 3161895 h 6858000"/>
              <a:gd name="connsiteX4987" fmla="*/ 6885084 w 12192527"/>
              <a:gd name="connsiteY4987" fmla="*/ 3159300 h 6858000"/>
              <a:gd name="connsiteX4988" fmla="*/ 6894998 w 12192527"/>
              <a:gd name="connsiteY4988" fmla="*/ 3146329 h 6858000"/>
              <a:gd name="connsiteX4989" fmla="*/ 6908211 w 12192527"/>
              <a:gd name="connsiteY4989" fmla="*/ 3138547 h 6858000"/>
              <a:gd name="connsiteX4990" fmla="*/ 6922128 w 12192527"/>
              <a:gd name="connsiteY4990" fmla="*/ 3122511 h 6858000"/>
              <a:gd name="connsiteX4991" fmla="*/ 6921894 w 12192527"/>
              <a:gd name="connsiteY4991" fmla="*/ 3118973 h 6858000"/>
              <a:gd name="connsiteX4992" fmla="*/ 6922837 w 12192527"/>
              <a:gd name="connsiteY4992" fmla="*/ 3110247 h 6858000"/>
              <a:gd name="connsiteX4993" fmla="*/ 6923547 w 12192527"/>
              <a:gd name="connsiteY4993" fmla="*/ 3099871 h 6858000"/>
              <a:gd name="connsiteX4994" fmla="*/ 6920478 w 12192527"/>
              <a:gd name="connsiteY4994" fmla="*/ 3092560 h 6858000"/>
              <a:gd name="connsiteX4995" fmla="*/ 6914109 w 12192527"/>
              <a:gd name="connsiteY4995" fmla="*/ 3071335 h 6858000"/>
              <a:gd name="connsiteX4996" fmla="*/ 6903726 w 12192527"/>
              <a:gd name="connsiteY4996" fmla="*/ 3058836 h 6858000"/>
              <a:gd name="connsiteX4997" fmla="*/ 6901366 w 12192527"/>
              <a:gd name="connsiteY4997" fmla="*/ 3057185 h 6858000"/>
              <a:gd name="connsiteX4998" fmla="*/ 6889098 w 12192527"/>
              <a:gd name="connsiteY4998" fmla="*/ 3051526 h 6858000"/>
              <a:gd name="connsiteX4999" fmla="*/ 6884849 w 12192527"/>
              <a:gd name="connsiteY4999" fmla="*/ 3049403 h 6858000"/>
              <a:gd name="connsiteX5000" fmla="*/ 5644233 w 12192527"/>
              <a:gd name="connsiteY5000" fmla="*/ 2946187 h 6858000"/>
              <a:gd name="connsiteX5001" fmla="*/ 5632644 w 12192527"/>
              <a:gd name="connsiteY5001" fmla="*/ 2951927 h 6858000"/>
              <a:gd name="connsiteX5002" fmla="*/ 5626076 w 12192527"/>
              <a:gd name="connsiteY5002" fmla="*/ 2955400 h 6858000"/>
              <a:gd name="connsiteX5003" fmla="*/ 5618734 w 12192527"/>
              <a:gd name="connsiteY5003" fmla="*/ 2961574 h 6858000"/>
              <a:gd name="connsiteX5004" fmla="*/ 5614098 w 12192527"/>
              <a:gd name="connsiteY5004" fmla="*/ 2967749 h 6858000"/>
              <a:gd name="connsiteX5005" fmla="*/ 5608689 w 12192527"/>
              <a:gd name="connsiteY5005" fmla="*/ 2984727 h 6858000"/>
              <a:gd name="connsiteX5006" fmla="*/ 5604824 w 12192527"/>
              <a:gd name="connsiteY5006" fmla="*/ 2995145 h 6858000"/>
              <a:gd name="connsiteX5007" fmla="*/ 5604824 w 12192527"/>
              <a:gd name="connsiteY5007" fmla="*/ 2999776 h 6858000"/>
              <a:gd name="connsiteX5008" fmla="*/ 5609462 w 12192527"/>
              <a:gd name="connsiteY5008" fmla="*/ 3009037 h 6858000"/>
              <a:gd name="connsiteX5009" fmla="*/ 5619894 w 12192527"/>
              <a:gd name="connsiteY5009" fmla="*/ 3022929 h 6858000"/>
              <a:gd name="connsiteX5010" fmla="*/ 5622599 w 12192527"/>
              <a:gd name="connsiteY5010" fmla="*/ 3028330 h 6858000"/>
              <a:gd name="connsiteX5011" fmla="*/ 5627234 w 12192527"/>
              <a:gd name="connsiteY5011" fmla="*/ 3030260 h 6858000"/>
              <a:gd name="connsiteX5012" fmla="*/ 5636122 w 12192527"/>
              <a:gd name="connsiteY5012" fmla="*/ 3032961 h 6858000"/>
              <a:gd name="connsiteX5013" fmla="*/ 5639210 w 12192527"/>
              <a:gd name="connsiteY5013" fmla="*/ 3034505 h 6858000"/>
              <a:gd name="connsiteX5014" fmla="*/ 5651573 w 12192527"/>
              <a:gd name="connsiteY5014" fmla="*/ 3036049 h 6858000"/>
              <a:gd name="connsiteX5015" fmla="*/ 5654280 w 12192527"/>
              <a:gd name="connsiteY5015" fmla="*/ 3036820 h 6858000"/>
              <a:gd name="connsiteX5016" fmla="*/ 5681712 w 12192527"/>
              <a:gd name="connsiteY5016" fmla="*/ 3019455 h 6858000"/>
              <a:gd name="connsiteX5017" fmla="*/ 5690212 w 12192527"/>
              <a:gd name="connsiteY5017" fmla="*/ 3003635 h 6858000"/>
              <a:gd name="connsiteX5018" fmla="*/ 5692918 w 12192527"/>
              <a:gd name="connsiteY5018" fmla="*/ 2997075 h 6858000"/>
              <a:gd name="connsiteX5019" fmla="*/ 5693303 w 12192527"/>
              <a:gd name="connsiteY5019" fmla="*/ 2990515 h 6858000"/>
              <a:gd name="connsiteX5020" fmla="*/ 5692145 w 12192527"/>
              <a:gd name="connsiteY5020" fmla="*/ 2985498 h 6858000"/>
              <a:gd name="connsiteX5021" fmla="*/ 5690212 w 12192527"/>
              <a:gd name="connsiteY5021" fmla="*/ 2975080 h 6858000"/>
              <a:gd name="connsiteX5022" fmla="*/ 5689826 w 12192527"/>
              <a:gd name="connsiteY5022" fmla="*/ 2971221 h 6858000"/>
              <a:gd name="connsiteX5023" fmla="*/ 5688667 w 12192527"/>
              <a:gd name="connsiteY5023" fmla="*/ 2961960 h 6858000"/>
              <a:gd name="connsiteX5024" fmla="*/ 5669347 w 12192527"/>
              <a:gd name="connsiteY5024" fmla="*/ 2946910 h 6858000"/>
              <a:gd name="connsiteX5025" fmla="*/ 5656984 w 12192527"/>
              <a:gd name="connsiteY5025" fmla="*/ 2946524 h 6858000"/>
              <a:gd name="connsiteX5026" fmla="*/ 5644233 w 12192527"/>
              <a:gd name="connsiteY5026" fmla="*/ 2946187 h 6858000"/>
              <a:gd name="connsiteX5027" fmla="*/ 527 w 12192527"/>
              <a:gd name="connsiteY5027" fmla="*/ 0 h 6858000"/>
              <a:gd name="connsiteX5028" fmla="*/ 12192527 w 12192527"/>
              <a:gd name="connsiteY5028" fmla="*/ 0 h 6858000"/>
              <a:gd name="connsiteX5029" fmla="*/ 12192527 w 12192527"/>
              <a:gd name="connsiteY5029" fmla="*/ 3936584 h 6858000"/>
              <a:gd name="connsiteX5030" fmla="*/ 12191271 w 12192527"/>
              <a:gd name="connsiteY5030" fmla="*/ 3940283 h 6858000"/>
              <a:gd name="connsiteX5031" fmla="*/ 12192527 w 12192527"/>
              <a:gd name="connsiteY5031" fmla="*/ 3943657 h 6858000"/>
              <a:gd name="connsiteX5032" fmla="*/ 12192527 w 12192527"/>
              <a:gd name="connsiteY5032" fmla="*/ 4254804 h 6858000"/>
              <a:gd name="connsiteX5033" fmla="*/ 12191437 w 12192527"/>
              <a:gd name="connsiteY5033" fmla="*/ 4254629 h 6858000"/>
              <a:gd name="connsiteX5034" fmla="*/ 12192527 w 12192527"/>
              <a:gd name="connsiteY5034" fmla="*/ 4255027 h 6858000"/>
              <a:gd name="connsiteX5035" fmla="*/ 12192527 w 12192527"/>
              <a:gd name="connsiteY5035" fmla="*/ 4262350 h 6858000"/>
              <a:gd name="connsiteX5036" fmla="*/ 12188198 w 12192527"/>
              <a:gd name="connsiteY5036" fmla="*/ 4257880 h 6858000"/>
              <a:gd name="connsiteX5037" fmla="*/ 12184743 w 12192527"/>
              <a:gd name="connsiteY5037" fmla="*/ 4257921 h 6858000"/>
              <a:gd name="connsiteX5038" fmla="*/ 12175570 w 12192527"/>
              <a:gd name="connsiteY5038" fmla="*/ 4256472 h 6858000"/>
              <a:gd name="connsiteX5039" fmla="*/ 12170556 w 12192527"/>
              <a:gd name="connsiteY5039" fmla="*/ 4256184 h 6858000"/>
              <a:gd name="connsiteX5040" fmla="*/ 12165765 w 12192527"/>
              <a:gd name="connsiteY5040" fmla="*/ 4259864 h 6858000"/>
              <a:gd name="connsiteX5041" fmla="*/ 12150315 w 12192527"/>
              <a:gd name="connsiteY5041" fmla="*/ 4267809 h 6858000"/>
              <a:gd name="connsiteX5042" fmla="*/ 12142100 w 12192527"/>
              <a:gd name="connsiteY5042" fmla="*/ 4274118 h 6858000"/>
              <a:gd name="connsiteX5043" fmla="*/ 12140081 w 12192527"/>
              <a:gd name="connsiteY5043" fmla="*/ 4278283 h 6858000"/>
              <a:gd name="connsiteX5044" fmla="*/ 12139009 w 12192527"/>
              <a:gd name="connsiteY5044" fmla="*/ 4289344 h 6858000"/>
              <a:gd name="connsiteX5045" fmla="*/ 12136465 w 12192527"/>
              <a:gd name="connsiteY5045" fmla="*/ 4306981 h 6858000"/>
              <a:gd name="connsiteX5046" fmla="*/ 12137942 w 12192527"/>
              <a:gd name="connsiteY5046" fmla="*/ 4314559 h 6858000"/>
              <a:gd name="connsiteX5047" fmla="*/ 12141851 w 12192527"/>
              <a:gd name="connsiteY5047" fmla="*/ 4323318 h 6858000"/>
              <a:gd name="connsiteX5048" fmla="*/ 12145399 w 12192527"/>
              <a:gd name="connsiteY5048" fmla="*/ 4328157 h 6858000"/>
              <a:gd name="connsiteX5049" fmla="*/ 12009561 w 12192527"/>
              <a:gd name="connsiteY5049" fmla="*/ 4285409 h 6858000"/>
              <a:gd name="connsiteX5050" fmla="*/ 11703927 w 12192527"/>
              <a:gd name="connsiteY5050" fmla="*/ 4240419 h 6858000"/>
              <a:gd name="connsiteX5051" fmla="*/ 11456256 w 12192527"/>
              <a:gd name="connsiteY5051" fmla="*/ 4276894 h 6858000"/>
              <a:gd name="connsiteX5052" fmla="*/ 11405439 w 12192527"/>
              <a:gd name="connsiteY5052" fmla="*/ 4277700 h 6858000"/>
              <a:gd name="connsiteX5053" fmla="*/ 11419875 w 12192527"/>
              <a:gd name="connsiteY5053" fmla="*/ 4270635 h 6858000"/>
              <a:gd name="connsiteX5054" fmla="*/ 11461170 w 12192527"/>
              <a:gd name="connsiteY5054" fmla="*/ 4262559 h 6858000"/>
              <a:gd name="connsiteX5055" fmla="*/ 11471266 w 12192527"/>
              <a:gd name="connsiteY5055" fmla="*/ 4250830 h 6858000"/>
              <a:gd name="connsiteX5056" fmla="*/ 11458694 w 12192527"/>
              <a:gd name="connsiteY5056" fmla="*/ 4242790 h 6858000"/>
              <a:gd name="connsiteX5057" fmla="*/ 11446715 w 12192527"/>
              <a:gd name="connsiteY5057" fmla="*/ 4242689 h 6858000"/>
              <a:gd name="connsiteX5058" fmla="*/ 11297805 w 12192527"/>
              <a:gd name="connsiteY5058" fmla="*/ 4265794 h 6858000"/>
              <a:gd name="connsiteX5059" fmla="*/ 11139265 w 12192527"/>
              <a:gd name="connsiteY5059" fmla="*/ 4314724 h 6858000"/>
              <a:gd name="connsiteX5060" fmla="*/ 11140323 w 12192527"/>
              <a:gd name="connsiteY5060" fmla="*/ 4310232 h 6858000"/>
              <a:gd name="connsiteX5061" fmla="*/ 11125697 w 12192527"/>
              <a:gd name="connsiteY5061" fmla="*/ 4278560 h 6858000"/>
              <a:gd name="connsiteX5062" fmla="*/ 11133821 w 12192527"/>
              <a:gd name="connsiteY5062" fmla="*/ 4264754 h 6858000"/>
              <a:gd name="connsiteX5063" fmla="*/ 11185822 w 12192527"/>
              <a:gd name="connsiteY5063" fmla="*/ 4232270 h 6858000"/>
              <a:gd name="connsiteX5064" fmla="*/ 11208573 w 12192527"/>
              <a:gd name="connsiteY5064" fmla="*/ 4134005 h 6858000"/>
              <a:gd name="connsiteX5065" fmla="*/ 11214262 w 12192527"/>
              <a:gd name="connsiteY5065" fmla="*/ 4120199 h 6858000"/>
              <a:gd name="connsiteX5066" fmla="*/ 11228885 w 12192527"/>
              <a:gd name="connsiteY5066" fmla="*/ 4125884 h 6858000"/>
              <a:gd name="connsiteX5067" fmla="*/ 11233762 w 12192527"/>
              <a:gd name="connsiteY5067" fmla="*/ 4136441 h 6858000"/>
              <a:gd name="connsiteX5068" fmla="*/ 11258136 w 12192527"/>
              <a:gd name="connsiteY5068" fmla="*/ 4140502 h 6858000"/>
              <a:gd name="connsiteX5069" fmla="*/ 11268699 w 12192527"/>
              <a:gd name="connsiteY5069" fmla="*/ 4133193 h 6858000"/>
              <a:gd name="connsiteX5070" fmla="*/ 11276012 w 12192527"/>
              <a:gd name="connsiteY5070" fmla="*/ 4144563 h 6858000"/>
              <a:gd name="connsiteX5071" fmla="*/ 11278449 w 12192527"/>
              <a:gd name="connsiteY5071" fmla="*/ 4154308 h 6858000"/>
              <a:gd name="connsiteX5072" fmla="*/ 11297949 w 12192527"/>
              <a:gd name="connsiteY5072" fmla="*/ 4160805 h 6858000"/>
              <a:gd name="connsiteX5073" fmla="*/ 11324762 w 12192527"/>
              <a:gd name="connsiteY5073" fmla="*/ 4137253 h 6858000"/>
              <a:gd name="connsiteX5074" fmla="*/ 11360512 w 12192527"/>
              <a:gd name="connsiteY5074" fmla="*/ 4129133 h 6858000"/>
              <a:gd name="connsiteX5075" fmla="*/ 11381638 w 12192527"/>
              <a:gd name="connsiteY5075" fmla="*/ 4122636 h 6858000"/>
              <a:gd name="connsiteX5076" fmla="*/ 11431202 w 12192527"/>
              <a:gd name="connsiteY5076" fmla="*/ 4099084 h 6858000"/>
              <a:gd name="connsiteX5077" fmla="*/ 11439327 w 12192527"/>
              <a:gd name="connsiteY5077" fmla="*/ 4092588 h 6858000"/>
              <a:gd name="connsiteX5078" fmla="*/ 11451371 w 12192527"/>
              <a:gd name="connsiteY5078" fmla="*/ 4045378 h 6858000"/>
              <a:gd name="connsiteX5079" fmla="*/ 11454685 w 12192527"/>
              <a:gd name="connsiteY5079" fmla="*/ 4043904 h 6858000"/>
              <a:gd name="connsiteX5080" fmla="*/ 11457825 w 12192527"/>
              <a:gd name="connsiteY5080" fmla="*/ 4049161 h 6858000"/>
              <a:gd name="connsiteX5081" fmla="*/ 11460916 w 12192527"/>
              <a:gd name="connsiteY5081" fmla="*/ 4050705 h 6858000"/>
              <a:gd name="connsiteX5082" fmla="*/ 11473279 w 12192527"/>
              <a:gd name="connsiteY5082" fmla="*/ 4052249 h 6858000"/>
              <a:gd name="connsiteX5083" fmla="*/ 11475983 w 12192527"/>
              <a:gd name="connsiteY5083" fmla="*/ 4053020 h 6858000"/>
              <a:gd name="connsiteX5084" fmla="*/ 11503416 w 12192527"/>
              <a:gd name="connsiteY5084" fmla="*/ 4035656 h 6858000"/>
              <a:gd name="connsiteX5085" fmla="*/ 11511916 w 12192527"/>
              <a:gd name="connsiteY5085" fmla="*/ 4019835 h 6858000"/>
              <a:gd name="connsiteX5086" fmla="*/ 11514620 w 12192527"/>
              <a:gd name="connsiteY5086" fmla="*/ 4013276 h 6858000"/>
              <a:gd name="connsiteX5087" fmla="*/ 11515006 w 12192527"/>
              <a:gd name="connsiteY5087" fmla="*/ 4006715 h 6858000"/>
              <a:gd name="connsiteX5088" fmla="*/ 11513847 w 12192527"/>
              <a:gd name="connsiteY5088" fmla="*/ 4001698 h 6858000"/>
              <a:gd name="connsiteX5089" fmla="*/ 11511916 w 12192527"/>
              <a:gd name="connsiteY5089" fmla="*/ 3991280 h 6858000"/>
              <a:gd name="connsiteX5090" fmla="*/ 11511529 w 12192527"/>
              <a:gd name="connsiteY5090" fmla="*/ 3987422 h 6858000"/>
              <a:gd name="connsiteX5091" fmla="*/ 11510370 w 12192527"/>
              <a:gd name="connsiteY5091" fmla="*/ 3978160 h 6858000"/>
              <a:gd name="connsiteX5092" fmla="*/ 11491052 w 12192527"/>
              <a:gd name="connsiteY5092" fmla="*/ 3963111 h 6858000"/>
              <a:gd name="connsiteX5093" fmla="*/ 11481871 w 12192527"/>
              <a:gd name="connsiteY5093" fmla="*/ 3962825 h 6858000"/>
              <a:gd name="connsiteX5094" fmla="*/ 11471827 w 12192527"/>
              <a:gd name="connsiteY5094" fmla="*/ 3921233 h 6858000"/>
              <a:gd name="connsiteX5095" fmla="*/ 11465327 w 12192527"/>
              <a:gd name="connsiteY5095" fmla="*/ 3880628 h 6858000"/>
              <a:gd name="connsiteX5096" fmla="*/ 11458827 w 12192527"/>
              <a:gd name="connsiteY5096" fmla="*/ 3867633 h 6858000"/>
              <a:gd name="connsiteX5097" fmla="*/ 11410889 w 12192527"/>
              <a:gd name="connsiteY5097" fmla="*/ 3810786 h 6858000"/>
              <a:gd name="connsiteX5098" fmla="*/ 11406014 w 12192527"/>
              <a:gd name="connsiteY5098" fmla="*/ 3801853 h 6858000"/>
              <a:gd name="connsiteX5099" fmla="*/ 11440139 w 12192527"/>
              <a:gd name="connsiteY5099" fmla="*/ 3757187 h 6858000"/>
              <a:gd name="connsiteX5100" fmla="*/ 11485641 w 12192527"/>
              <a:gd name="connsiteY5100" fmla="*/ 3730387 h 6858000"/>
              <a:gd name="connsiteX5101" fmla="*/ 11533578 w 12192527"/>
              <a:gd name="connsiteY5101" fmla="*/ 3675164 h 6858000"/>
              <a:gd name="connsiteX5102" fmla="*/ 11532765 w 12192527"/>
              <a:gd name="connsiteY5102" fmla="*/ 3662982 h 6858000"/>
              <a:gd name="connsiteX5103" fmla="*/ 11536016 w 12192527"/>
              <a:gd name="connsiteY5103" fmla="*/ 3632935 h 6858000"/>
              <a:gd name="connsiteX5104" fmla="*/ 11538453 w 12192527"/>
              <a:gd name="connsiteY5104" fmla="*/ 3597202 h 6858000"/>
              <a:gd name="connsiteX5105" fmla="*/ 11527891 w 12192527"/>
              <a:gd name="connsiteY5105" fmla="*/ 3572026 h 6858000"/>
              <a:gd name="connsiteX5106" fmla="*/ 11505952 w 12192527"/>
              <a:gd name="connsiteY5106" fmla="*/ 3498936 h 6858000"/>
              <a:gd name="connsiteX5107" fmla="*/ 11470202 w 12192527"/>
              <a:gd name="connsiteY5107" fmla="*/ 3455894 h 6858000"/>
              <a:gd name="connsiteX5108" fmla="*/ 11462077 w 12192527"/>
              <a:gd name="connsiteY5108" fmla="*/ 3450209 h 6858000"/>
              <a:gd name="connsiteX5109" fmla="*/ 11419827 w 12192527"/>
              <a:gd name="connsiteY5109" fmla="*/ 3430719 h 6858000"/>
              <a:gd name="connsiteX5110" fmla="*/ 11405200 w 12192527"/>
              <a:gd name="connsiteY5110" fmla="*/ 3423409 h 6858000"/>
              <a:gd name="connsiteX5111" fmla="*/ 11343450 w 12192527"/>
              <a:gd name="connsiteY5111" fmla="*/ 3427471 h 6858000"/>
              <a:gd name="connsiteX5112" fmla="*/ 11293887 w 12192527"/>
              <a:gd name="connsiteY5112" fmla="*/ 3440464 h 6858000"/>
              <a:gd name="connsiteX5113" fmla="*/ 11277636 w 12192527"/>
              <a:gd name="connsiteY5113" fmla="*/ 3438028 h 6858000"/>
              <a:gd name="connsiteX5114" fmla="*/ 11269511 w 12192527"/>
              <a:gd name="connsiteY5114" fmla="*/ 3427471 h 6858000"/>
              <a:gd name="connsiteX5115" fmla="*/ 11256511 w 12192527"/>
              <a:gd name="connsiteY5115" fmla="*/ 3424222 h 6858000"/>
              <a:gd name="connsiteX5116" fmla="*/ 11255699 w 12192527"/>
              <a:gd name="connsiteY5116" fmla="*/ 3438839 h 6858000"/>
              <a:gd name="connsiteX5117" fmla="*/ 11259761 w 12192527"/>
              <a:gd name="connsiteY5117" fmla="*/ 3445337 h 6858000"/>
              <a:gd name="connsiteX5118" fmla="*/ 11245948 w 12192527"/>
              <a:gd name="connsiteY5118" fmla="*/ 3478633 h 6858000"/>
              <a:gd name="connsiteX5119" fmla="*/ 11234573 w 12192527"/>
              <a:gd name="connsiteY5119" fmla="*/ 3480258 h 6858000"/>
              <a:gd name="connsiteX5120" fmla="*/ 11220760 w 12192527"/>
              <a:gd name="connsiteY5120" fmla="*/ 3489191 h 6858000"/>
              <a:gd name="connsiteX5121" fmla="*/ 11227260 w 12192527"/>
              <a:gd name="connsiteY5121" fmla="*/ 3502184 h 6858000"/>
              <a:gd name="connsiteX5122" fmla="*/ 11226448 w 12192527"/>
              <a:gd name="connsiteY5122" fmla="*/ 3521675 h 6858000"/>
              <a:gd name="connsiteX5123" fmla="*/ 11205322 w 12192527"/>
              <a:gd name="connsiteY5123" fmla="*/ 3558220 h 6858000"/>
              <a:gd name="connsiteX5124" fmla="*/ 11188260 w 12192527"/>
              <a:gd name="connsiteY5124" fmla="*/ 3574463 h 6858000"/>
              <a:gd name="connsiteX5125" fmla="*/ 11179323 w 12192527"/>
              <a:gd name="connsiteY5125" fmla="*/ 3579335 h 6858000"/>
              <a:gd name="connsiteX5126" fmla="*/ 11184197 w 12192527"/>
              <a:gd name="connsiteY5126" fmla="*/ 3588268 h 6858000"/>
              <a:gd name="connsiteX5127" fmla="*/ 11200448 w 12192527"/>
              <a:gd name="connsiteY5127" fmla="*/ 3606135 h 6858000"/>
              <a:gd name="connsiteX5128" fmla="*/ 11200448 w 12192527"/>
              <a:gd name="connsiteY5128" fmla="*/ 3650800 h 6858000"/>
              <a:gd name="connsiteX5129" fmla="*/ 11182572 w 12192527"/>
              <a:gd name="connsiteY5129" fmla="*/ 3697091 h 6858000"/>
              <a:gd name="connsiteX5130" fmla="*/ 11198823 w 12192527"/>
              <a:gd name="connsiteY5130" fmla="*/ 3707649 h 6858000"/>
              <a:gd name="connsiteX5131" fmla="*/ 11215885 w 12192527"/>
              <a:gd name="connsiteY5131" fmla="*/ 3693842 h 6858000"/>
              <a:gd name="connsiteX5132" fmla="*/ 11237823 w 12192527"/>
              <a:gd name="connsiteY5132" fmla="*/ 3688970 h 6858000"/>
              <a:gd name="connsiteX5133" fmla="*/ 11233762 w 12192527"/>
              <a:gd name="connsiteY5133" fmla="*/ 3714145 h 6858000"/>
              <a:gd name="connsiteX5134" fmla="*/ 11222387 w 12192527"/>
              <a:gd name="connsiteY5134" fmla="*/ 3724702 h 6858000"/>
              <a:gd name="connsiteX5135" fmla="*/ 11219948 w 12192527"/>
              <a:gd name="connsiteY5135" fmla="*/ 3739321 h 6858000"/>
              <a:gd name="connsiteX5136" fmla="*/ 11233762 w 12192527"/>
              <a:gd name="connsiteY5136" fmla="*/ 3737696 h 6858000"/>
              <a:gd name="connsiteX5137" fmla="*/ 11248386 w 12192527"/>
              <a:gd name="connsiteY5137" fmla="*/ 3727951 h 6858000"/>
              <a:gd name="connsiteX5138" fmla="*/ 11269511 w 12192527"/>
              <a:gd name="connsiteY5138" fmla="*/ 3730387 h 6858000"/>
              <a:gd name="connsiteX5139" fmla="*/ 11269511 w 12192527"/>
              <a:gd name="connsiteY5139" fmla="*/ 3748254 h 6858000"/>
              <a:gd name="connsiteX5140" fmla="*/ 11189072 w 12192527"/>
              <a:gd name="connsiteY5140" fmla="*/ 3771805 h 6858000"/>
              <a:gd name="connsiteX5141" fmla="*/ 11169571 w 12192527"/>
              <a:gd name="connsiteY5141" fmla="*/ 3779114 h 6858000"/>
              <a:gd name="connsiteX5142" fmla="*/ 11136259 w 12192527"/>
              <a:gd name="connsiteY5142" fmla="*/ 3821343 h 6858000"/>
              <a:gd name="connsiteX5143" fmla="*/ 11124071 w 12192527"/>
              <a:gd name="connsiteY5143" fmla="*/ 3835961 h 6858000"/>
              <a:gd name="connsiteX5144" fmla="*/ 11110259 w 12192527"/>
              <a:gd name="connsiteY5144" fmla="*/ 3889560 h 6858000"/>
              <a:gd name="connsiteX5145" fmla="*/ 11108633 w 12192527"/>
              <a:gd name="connsiteY5145" fmla="*/ 3927730 h 6858000"/>
              <a:gd name="connsiteX5146" fmla="*/ 11093195 w 12192527"/>
              <a:gd name="connsiteY5146" fmla="*/ 3955342 h 6858000"/>
              <a:gd name="connsiteX5147" fmla="*/ 11090759 w 12192527"/>
              <a:gd name="connsiteY5147" fmla="*/ 3955342 h 6858000"/>
              <a:gd name="connsiteX5148" fmla="*/ 11075320 w 12192527"/>
              <a:gd name="connsiteY5148" fmla="*/ 3965087 h 6858000"/>
              <a:gd name="connsiteX5149" fmla="*/ 11086697 w 12192527"/>
              <a:gd name="connsiteY5149" fmla="*/ 3974020 h 6858000"/>
              <a:gd name="connsiteX5150" fmla="*/ 11118384 w 12192527"/>
              <a:gd name="connsiteY5150" fmla="*/ 4036552 h 6858000"/>
              <a:gd name="connsiteX5151" fmla="*/ 11128133 w 12192527"/>
              <a:gd name="connsiteY5151" fmla="*/ 4056043 h 6858000"/>
              <a:gd name="connsiteX5152" fmla="*/ 11142759 w 12192527"/>
              <a:gd name="connsiteY5152" fmla="*/ 4062539 h 6858000"/>
              <a:gd name="connsiteX5153" fmla="*/ 11150071 w 12192527"/>
              <a:gd name="connsiteY5153" fmla="*/ 4077969 h 6858000"/>
              <a:gd name="connsiteX5154" fmla="*/ 11136259 w 12192527"/>
              <a:gd name="connsiteY5154" fmla="*/ 4086903 h 6858000"/>
              <a:gd name="connsiteX5155" fmla="*/ 11107821 w 12192527"/>
              <a:gd name="connsiteY5155" fmla="*/ 4082031 h 6858000"/>
              <a:gd name="connsiteX5156" fmla="*/ 11086697 w 12192527"/>
              <a:gd name="connsiteY5156" fmla="*/ 4089339 h 6858000"/>
              <a:gd name="connsiteX5157" fmla="*/ 11052571 w 12192527"/>
              <a:gd name="connsiteY5157" fmla="*/ 4121823 h 6858000"/>
              <a:gd name="connsiteX5158" fmla="*/ 11029819 w 12192527"/>
              <a:gd name="connsiteY5158" fmla="*/ 4112078 h 6858000"/>
              <a:gd name="connsiteX5159" fmla="*/ 11025757 w 12192527"/>
              <a:gd name="connsiteY5159" fmla="*/ 4099896 h 6858000"/>
              <a:gd name="connsiteX5160" fmla="*/ 10975381 w 12192527"/>
              <a:gd name="connsiteY5160" fmla="*/ 4057667 h 6858000"/>
              <a:gd name="connsiteX5161" fmla="*/ 10942068 w 12192527"/>
              <a:gd name="connsiteY5161" fmla="*/ 3989450 h 6858000"/>
              <a:gd name="connsiteX5162" fmla="*/ 10984319 w 12192527"/>
              <a:gd name="connsiteY5162" fmla="*/ 3919608 h 6858000"/>
              <a:gd name="connsiteX5163" fmla="*/ 10946131 w 12192527"/>
              <a:gd name="connsiteY5163" fmla="*/ 3940723 h 6858000"/>
              <a:gd name="connsiteX5164" fmla="*/ 10911192 w 12192527"/>
              <a:gd name="connsiteY5164" fmla="*/ 3980517 h 6858000"/>
              <a:gd name="connsiteX5165" fmla="*/ 10860817 w 12192527"/>
              <a:gd name="connsiteY5165" fmla="*/ 3969147 h 6858000"/>
              <a:gd name="connsiteX5166" fmla="*/ 10827505 w 12192527"/>
              <a:gd name="connsiteY5166" fmla="*/ 3956965 h 6858000"/>
              <a:gd name="connsiteX5167" fmla="*/ 10794188 w 12192527"/>
              <a:gd name="connsiteY5167" fmla="*/ 3958590 h 6858000"/>
              <a:gd name="connsiteX5168" fmla="*/ 10769813 w 12192527"/>
              <a:gd name="connsiteY5168" fmla="*/ 3936663 h 6858000"/>
              <a:gd name="connsiteX5169" fmla="*/ 10742186 w 12192527"/>
              <a:gd name="connsiteY5169" fmla="*/ 3923669 h 6858000"/>
              <a:gd name="connsiteX5170" fmla="*/ 10683685 w 12192527"/>
              <a:gd name="connsiteY5170" fmla="*/ 3920420 h 6858000"/>
              <a:gd name="connsiteX5171" fmla="*/ 10670685 w 12192527"/>
              <a:gd name="connsiteY5171" fmla="*/ 3913112 h 6858000"/>
              <a:gd name="connsiteX5172" fmla="*/ 10651185 w 12192527"/>
              <a:gd name="connsiteY5172" fmla="*/ 3850580 h 6858000"/>
              <a:gd name="connsiteX5173" fmla="*/ 10634123 w 12192527"/>
              <a:gd name="connsiteY5173" fmla="*/ 3818095 h 6858000"/>
              <a:gd name="connsiteX5174" fmla="*/ 10536622 w 12192527"/>
              <a:gd name="connsiteY5174" fmla="*/ 3809161 h 6858000"/>
              <a:gd name="connsiteX5175" fmla="*/ 10518745 w 12192527"/>
              <a:gd name="connsiteY5175" fmla="*/ 3826216 h 6858000"/>
              <a:gd name="connsiteX5176" fmla="*/ 10507370 w 12192527"/>
              <a:gd name="connsiteY5176" fmla="*/ 3884688 h 6858000"/>
              <a:gd name="connsiteX5177" fmla="*/ 10501547 w 12192527"/>
              <a:gd name="connsiteY5177" fmla="*/ 3909760 h 6858000"/>
              <a:gd name="connsiteX5178" fmla="*/ 10463989 w 12192527"/>
              <a:gd name="connsiteY5178" fmla="*/ 3890407 h 6858000"/>
              <a:gd name="connsiteX5179" fmla="*/ 10461791 w 12192527"/>
              <a:gd name="connsiteY5179" fmla="*/ 3889472 h 6858000"/>
              <a:gd name="connsiteX5180" fmla="*/ 10462060 w 12192527"/>
              <a:gd name="connsiteY5180" fmla="*/ 3865851 h 6858000"/>
              <a:gd name="connsiteX5181" fmla="*/ 10428791 w 12192527"/>
              <a:gd name="connsiteY5181" fmla="*/ 3850895 h 6858000"/>
              <a:gd name="connsiteX5182" fmla="*/ 10410848 w 12192527"/>
              <a:gd name="connsiteY5182" fmla="*/ 3850895 h 6858000"/>
              <a:gd name="connsiteX5183" fmla="*/ 10382673 w 12192527"/>
              <a:gd name="connsiteY5183" fmla="*/ 3854354 h 6858000"/>
              <a:gd name="connsiteX5184" fmla="*/ 10368415 w 12192527"/>
              <a:gd name="connsiteY5184" fmla="*/ 3849749 h 6858000"/>
              <a:gd name="connsiteX5185" fmla="*/ 10358961 w 12192527"/>
              <a:gd name="connsiteY5185" fmla="*/ 3845727 h 6858000"/>
              <a:gd name="connsiteX5186" fmla="*/ 10343143 w 12192527"/>
              <a:gd name="connsiteY5186" fmla="*/ 3829861 h 6858000"/>
              <a:gd name="connsiteX5187" fmla="*/ 10330106 w 12192527"/>
              <a:gd name="connsiteY5187" fmla="*/ 3803032 h 6858000"/>
              <a:gd name="connsiteX5188" fmla="*/ 10243383 w 12192527"/>
              <a:gd name="connsiteY5188" fmla="*/ 3647477 h 6858000"/>
              <a:gd name="connsiteX5189" fmla="*/ 10216469 w 12192527"/>
              <a:gd name="connsiteY5189" fmla="*/ 3608588 h 6858000"/>
              <a:gd name="connsiteX5190" fmla="*/ 10123767 w 12192527"/>
              <a:gd name="connsiteY5190" fmla="*/ 3620554 h 6858000"/>
              <a:gd name="connsiteX5191" fmla="*/ 10114795 w 12192527"/>
              <a:gd name="connsiteY5191" fmla="*/ 3641494 h 6858000"/>
              <a:gd name="connsiteX5192" fmla="*/ 10037043 w 12192527"/>
              <a:gd name="connsiteY5192" fmla="*/ 3644485 h 6858000"/>
              <a:gd name="connsiteX5193" fmla="*/ 9962282 w 12192527"/>
              <a:gd name="connsiteY5193" fmla="*/ 3635510 h 6858000"/>
              <a:gd name="connsiteX5194" fmla="*/ 9927481 w 12192527"/>
              <a:gd name="connsiteY5194" fmla="*/ 3646540 h 6858000"/>
              <a:gd name="connsiteX5195" fmla="*/ 9921763 w 12192527"/>
              <a:gd name="connsiteY5195" fmla="*/ 3642955 h 6858000"/>
              <a:gd name="connsiteX5196" fmla="*/ 9909396 w 12192527"/>
              <a:gd name="connsiteY5196" fmla="*/ 3642569 h 6858000"/>
              <a:gd name="connsiteX5197" fmla="*/ 9896643 w 12192527"/>
              <a:gd name="connsiteY5197" fmla="*/ 3642231 h 6858000"/>
              <a:gd name="connsiteX5198" fmla="*/ 9893503 w 12192527"/>
              <a:gd name="connsiteY5198" fmla="*/ 3643786 h 6858000"/>
              <a:gd name="connsiteX5199" fmla="*/ 9893129 w 12192527"/>
              <a:gd name="connsiteY5199" fmla="*/ 3643737 h 6858000"/>
              <a:gd name="connsiteX5200" fmla="*/ 9857617 w 12192527"/>
              <a:gd name="connsiteY5200" fmla="*/ 3584656 h 6858000"/>
              <a:gd name="connsiteX5201" fmla="*/ 9854625 w 12192527"/>
              <a:gd name="connsiteY5201" fmla="*/ 3533802 h 6858000"/>
              <a:gd name="connsiteX5202" fmla="*/ 9854625 w 12192527"/>
              <a:gd name="connsiteY5202" fmla="*/ 3488270 h 6858000"/>
              <a:gd name="connsiteX5203" fmla="*/ 9855859 w 12192527"/>
              <a:gd name="connsiteY5203" fmla="*/ 3485808 h 6858000"/>
              <a:gd name="connsiteX5204" fmla="*/ 9863646 w 12192527"/>
              <a:gd name="connsiteY5204" fmla="*/ 3475440 h 6858000"/>
              <a:gd name="connsiteX5205" fmla="*/ 9867105 w 12192527"/>
              <a:gd name="connsiteY5205" fmla="*/ 3468527 h 6858000"/>
              <a:gd name="connsiteX5206" fmla="*/ 9867105 w 12192527"/>
              <a:gd name="connsiteY5206" fmla="*/ 3465071 h 6858000"/>
              <a:gd name="connsiteX5207" fmla="*/ 9864223 w 12192527"/>
              <a:gd name="connsiteY5207" fmla="*/ 3457294 h 6858000"/>
              <a:gd name="connsiteX5208" fmla="*/ 9860183 w 12192527"/>
              <a:gd name="connsiteY5208" fmla="*/ 3444622 h 6858000"/>
              <a:gd name="connsiteX5209" fmla="*/ 9856723 w 12192527"/>
              <a:gd name="connsiteY5209" fmla="*/ 3440012 h 6858000"/>
              <a:gd name="connsiteX5210" fmla="*/ 9851244 w 12192527"/>
              <a:gd name="connsiteY5210" fmla="*/ 3435404 h 6858000"/>
              <a:gd name="connsiteX5211" fmla="*/ 9846341 w 12192527"/>
              <a:gd name="connsiteY5211" fmla="*/ 3432812 h 6858000"/>
              <a:gd name="connsiteX5212" fmla="*/ 9828173 w 12192527"/>
              <a:gd name="connsiteY5212" fmla="*/ 3428779 h 6858000"/>
              <a:gd name="connsiteX5213" fmla="*/ 9818943 w 12192527"/>
              <a:gd name="connsiteY5213" fmla="*/ 3429068 h 6858000"/>
              <a:gd name="connsiteX5214" fmla="*/ 9804526 w 12192527"/>
              <a:gd name="connsiteY5214" fmla="*/ 3440301 h 6858000"/>
              <a:gd name="connsiteX5215" fmla="*/ 9803658 w 12192527"/>
              <a:gd name="connsiteY5215" fmla="*/ 3447214 h 6858000"/>
              <a:gd name="connsiteX5216" fmla="*/ 9803371 w 12192527"/>
              <a:gd name="connsiteY5216" fmla="*/ 3450093 h 6858000"/>
              <a:gd name="connsiteX5217" fmla="*/ 9801927 w 12192527"/>
              <a:gd name="connsiteY5217" fmla="*/ 3457871 h 6858000"/>
              <a:gd name="connsiteX5218" fmla="*/ 9801065 w 12192527"/>
              <a:gd name="connsiteY5218" fmla="*/ 3461615 h 6858000"/>
              <a:gd name="connsiteX5219" fmla="*/ 9801351 w 12192527"/>
              <a:gd name="connsiteY5219" fmla="*/ 3466511 h 6858000"/>
              <a:gd name="connsiteX5220" fmla="*/ 9803371 w 12192527"/>
              <a:gd name="connsiteY5220" fmla="*/ 3471407 h 6858000"/>
              <a:gd name="connsiteX5221" fmla="*/ 9809714 w 12192527"/>
              <a:gd name="connsiteY5221" fmla="*/ 3483216 h 6858000"/>
              <a:gd name="connsiteX5222" fmla="*/ 9813790 w 12192527"/>
              <a:gd name="connsiteY5222" fmla="*/ 3485795 h 6858000"/>
              <a:gd name="connsiteX5223" fmla="*/ 9804911 w 12192527"/>
              <a:gd name="connsiteY5223" fmla="*/ 3517722 h 6858000"/>
              <a:gd name="connsiteX5224" fmla="*/ 9815751 w 12192527"/>
              <a:gd name="connsiteY5224" fmla="*/ 3569698 h 6858000"/>
              <a:gd name="connsiteX5225" fmla="*/ 9827712 w 12192527"/>
              <a:gd name="connsiteY5225" fmla="*/ 3644485 h 6858000"/>
              <a:gd name="connsiteX5226" fmla="*/ 9824542 w 12192527"/>
              <a:gd name="connsiteY5226" fmla="*/ 3653824 h 6858000"/>
              <a:gd name="connsiteX5227" fmla="*/ 9711441 w 12192527"/>
              <a:gd name="connsiteY5227" fmla="*/ 3632368 h 6858000"/>
              <a:gd name="connsiteX5228" fmla="*/ 9677269 w 12192527"/>
              <a:gd name="connsiteY5228" fmla="*/ 3626911 h 6858000"/>
              <a:gd name="connsiteX5229" fmla="*/ 9677269 w 12192527"/>
              <a:gd name="connsiteY5229" fmla="*/ 3624489 h 6858000"/>
              <a:gd name="connsiteX5230" fmla="*/ 9674384 w 12192527"/>
              <a:gd name="connsiteY5230" fmla="*/ 3616712 h 6858000"/>
              <a:gd name="connsiteX5231" fmla="*/ 9670347 w 12192527"/>
              <a:gd name="connsiteY5231" fmla="*/ 3604039 h 6858000"/>
              <a:gd name="connsiteX5232" fmla="*/ 9666887 w 12192527"/>
              <a:gd name="connsiteY5232" fmla="*/ 3599431 h 6858000"/>
              <a:gd name="connsiteX5233" fmla="*/ 9661407 w 12192527"/>
              <a:gd name="connsiteY5233" fmla="*/ 3594822 h 6858000"/>
              <a:gd name="connsiteX5234" fmla="*/ 9656505 w 12192527"/>
              <a:gd name="connsiteY5234" fmla="*/ 3592230 h 6858000"/>
              <a:gd name="connsiteX5235" fmla="*/ 9638334 w 12192527"/>
              <a:gd name="connsiteY5235" fmla="*/ 3588198 h 6858000"/>
              <a:gd name="connsiteX5236" fmla="*/ 9629107 w 12192527"/>
              <a:gd name="connsiteY5236" fmla="*/ 3588486 h 6858000"/>
              <a:gd name="connsiteX5237" fmla="*/ 9614687 w 12192527"/>
              <a:gd name="connsiteY5237" fmla="*/ 3599719 h 6858000"/>
              <a:gd name="connsiteX5238" fmla="*/ 9613822 w 12192527"/>
              <a:gd name="connsiteY5238" fmla="*/ 3606631 h 6858000"/>
              <a:gd name="connsiteX5239" fmla="*/ 9613533 w 12192527"/>
              <a:gd name="connsiteY5239" fmla="*/ 3609512 h 6858000"/>
              <a:gd name="connsiteX5240" fmla="*/ 9612231 w 12192527"/>
              <a:gd name="connsiteY5240" fmla="*/ 3616524 h 6858000"/>
              <a:gd name="connsiteX5241" fmla="*/ 9606747 w 12192527"/>
              <a:gd name="connsiteY5241" fmla="*/ 3615648 h 6858000"/>
              <a:gd name="connsiteX5242" fmla="*/ 9502497 w 12192527"/>
              <a:gd name="connsiteY5242" fmla="*/ 3595994 h 6858000"/>
              <a:gd name="connsiteX5243" fmla="*/ 9384427 w 12192527"/>
              <a:gd name="connsiteY5243" fmla="*/ 3598955 h 6858000"/>
              <a:gd name="connsiteX5244" fmla="*/ 9319659 w 12192527"/>
              <a:gd name="connsiteY5244" fmla="*/ 3582768 h 6858000"/>
              <a:gd name="connsiteX5245" fmla="*/ 9268810 w 12192527"/>
              <a:gd name="connsiteY5245" fmla="*/ 3575084 h 6858000"/>
              <a:gd name="connsiteX5246" fmla="*/ 9216931 w 12192527"/>
              <a:gd name="connsiteY5246" fmla="*/ 3590747 h 6858000"/>
              <a:gd name="connsiteX5247" fmla="*/ 9191803 w 12192527"/>
              <a:gd name="connsiteY5247" fmla="*/ 3589821 h 6858000"/>
              <a:gd name="connsiteX5248" fmla="*/ 9189149 w 12192527"/>
              <a:gd name="connsiteY5248" fmla="*/ 3581492 h 6858000"/>
              <a:gd name="connsiteX5249" fmla="*/ 9185931 w 12192527"/>
              <a:gd name="connsiteY5249" fmla="*/ 3577203 h 6858000"/>
              <a:gd name="connsiteX5250" fmla="*/ 9180829 w 12192527"/>
              <a:gd name="connsiteY5250" fmla="*/ 3572915 h 6858000"/>
              <a:gd name="connsiteX5251" fmla="*/ 9176267 w 12192527"/>
              <a:gd name="connsiteY5251" fmla="*/ 3570503 h 6858000"/>
              <a:gd name="connsiteX5252" fmla="*/ 9168218 w 12192527"/>
              <a:gd name="connsiteY5252" fmla="*/ 3566516 h 6858000"/>
              <a:gd name="connsiteX5253" fmla="*/ 9168216 w 12192527"/>
              <a:gd name="connsiteY5253" fmla="*/ 3566516 h 6858000"/>
              <a:gd name="connsiteX5254" fmla="*/ 9159362 w 12192527"/>
              <a:gd name="connsiteY5254" fmla="*/ 3566751 h 6858000"/>
              <a:gd name="connsiteX5255" fmla="*/ 9150773 w 12192527"/>
              <a:gd name="connsiteY5255" fmla="*/ 3567019 h 6858000"/>
              <a:gd name="connsiteX5256" fmla="*/ 9137355 w 12192527"/>
              <a:gd name="connsiteY5256" fmla="*/ 3577472 h 6858000"/>
              <a:gd name="connsiteX5257" fmla="*/ 9136549 w 12192527"/>
              <a:gd name="connsiteY5257" fmla="*/ 3583905 h 6858000"/>
              <a:gd name="connsiteX5258" fmla="*/ 9136282 w 12192527"/>
              <a:gd name="connsiteY5258" fmla="*/ 3586584 h 6858000"/>
              <a:gd name="connsiteX5259" fmla="*/ 9136267 w 12192527"/>
              <a:gd name="connsiteY5259" fmla="*/ 3586668 h 6858000"/>
              <a:gd name="connsiteX5260" fmla="*/ 9124173 w 12192527"/>
              <a:gd name="connsiteY5260" fmla="*/ 3585733 h 6858000"/>
              <a:gd name="connsiteX5261" fmla="*/ 9085202 w 12192527"/>
              <a:gd name="connsiteY5261" fmla="*/ 3588144 h 6858000"/>
              <a:gd name="connsiteX5262" fmla="*/ 8915250 w 12192527"/>
              <a:gd name="connsiteY5262" fmla="*/ 3613572 h 6858000"/>
              <a:gd name="connsiteX5263" fmla="*/ 8914129 w 12192527"/>
              <a:gd name="connsiteY5263" fmla="*/ 3604611 h 6858000"/>
              <a:gd name="connsiteX5264" fmla="*/ 8894811 w 12192527"/>
              <a:gd name="connsiteY5264" fmla="*/ 3589562 h 6858000"/>
              <a:gd name="connsiteX5265" fmla="*/ 8882447 w 12192527"/>
              <a:gd name="connsiteY5265" fmla="*/ 3589176 h 6858000"/>
              <a:gd name="connsiteX5266" fmla="*/ 8858107 w 12192527"/>
              <a:gd name="connsiteY5266" fmla="*/ 3594578 h 6858000"/>
              <a:gd name="connsiteX5267" fmla="*/ 8851539 w 12192527"/>
              <a:gd name="connsiteY5267" fmla="*/ 3598051 h 6858000"/>
              <a:gd name="connsiteX5268" fmla="*/ 8844196 w 12192527"/>
              <a:gd name="connsiteY5268" fmla="*/ 3604226 h 6858000"/>
              <a:gd name="connsiteX5269" fmla="*/ 8839561 w 12192527"/>
              <a:gd name="connsiteY5269" fmla="*/ 3610399 h 6858000"/>
              <a:gd name="connsiteX5270" fmla="*/ 8834151 w 12192527"/>
              <a:gd name="connsiteY5270" fmla="*/ 3627378 h 6858000"/>
              <a:gd name="connsiteX5271" fmla="*/ 8833253 w 12192527"/>
              <a:gd name="connsiteY5271" fmla="*/ 3629798 h 6858000"/>
              <a:gd name="connsiteX5272" fmla="*/ 8695870 w 12192527"/>
              <a:gd name="connsiteY5272" fmla="*/ 3658010 h 6858000"/>
              <a:gd name="connsiteX5273" fmla="*/ 8690543 w 12192527"/>
              <a:gd name="connsiteY5273" fmla="*/ 3653549 h 6858000"/>
              <a:gd name="connsiteX5274" fmla="*/ 8690543 w 12192527"/>
              <a:gd name="connsiteY5274" fmla="*/ 3649053 h 6858000"/>
              <a:gd name="connsiteX5275" fmla="*/ 8695860 w 12192527"/>
              <a:gd name="connsiteY5275" fmla="*/ 3648440 h 6858000"/>
              <a:gd name="connsiteX5276" fmla="*/ 8699542 w 12192527"/>
              <a:gd name="connsiteY5276" fmla="*/ 3650893 h 6858000"/>
              <a:gd name="connsiteX5277" fmla="*/ 8703019 w 12192527"/>
              <a:gd name="connsiteY5277" fmla="*/ 3651301 h 6858000"/>
              <a:gd name="connsiteX5278" fmla="*/ 8702405 w 12192527"/>
              <a:gd name="connsiteY5278" fmla="*/ 3647622 h 6858000"/>
              <a:gd name="connsiteX5279" fmla="*/ 8699542 w 12192527"/>
              <a:gd name="connsiteY5279" fmla="*/ 3644965 h 6858000"/>
              <a:gd name="connsiteX5280" fmla="*/ 8698519 w 12192527"/>
              <a:gd name="connsiteY5280" fmla="*/ 3638630 h 6858000"/>
              <a:gd name="connsiteX5281" fmla="*/ 8704039 w 12192527"/>
              <a:gd name="connsiteY5281" fmla="*/ 3639856 h 6858000"/>
              <a:gd name="connsiteX5282" fmla="*/ 8708335 w 12192527"/>
              <a:gd name="connsiteY5282" fmla="*/ 3643330 h 6858000"/>
              <a:gd name="connsiteX5283" fmla="*/ 8712425 w 12192527"/>
              <a:gd name="connsiteY5283" fmla="*/ 3640673 h 6858000"/>
              <a:gd name="connsiteX5284" fmla="*/ 8707925 w 12192527"/>
              <a:gd name="connsiteY5284" fmla="*/ 3629024 h 6858000"/>
              <a:gd name="connsiteX5285" fmla="*/ 8707925 w 12192527"/>
              <a:gd name="connsiteY5285" fmla="*/ 3617783 h 6858000"/>
              <a:gd name="connsiteX5286" fmla="*/ 8712015 w 12192527"/>
              <a:gd name="connsiteY5286" fmla="*/ 3613287 h 6858000"/>
              <a:gd name="connsiteX5287" fmla="*/ 8713241 w 12192527"/>
              <a:gd name="connsiteY5287" fmla="*/ 3611039 h 6858000"/>
              <a:gd name="connsiteX5288" fmla="*/ 8710993 w 12192527"/>
              <a:gd name="connsiteY5288" fmla="*/ 3609812 h 6858000"/>
              <a:gd name="connsiteX5289" fmla="*/ 8706697 w 12192527"/>
              <a:gd name="connsiteY5289" fmla="*/ 3605725 h 6858000"/>
              <a:gd name="connsiteX5290" fmla="*/ 8701382 w 12192527"/>
              <a:gd name="connsiteY5290" fmla="*/ 3596527 h 6858000"/>
              <a:gd name="connsiteX5291" fmla="*/ 8701177 w 12192527"/>
              <a:gd name="connsiteY5291" fmla="*/ 3591623 h 6858000"/>
              <a:gd name="connsiteX5292" fmla="*/ 8702814 w 12192527"/>
              <a:gd name="connsiteY5292" fmla="*/ 3588353 h 6858000"/>
              <a:gd name="connsiteX5293" fmla="*/ 8699337 w 12192527"/>
              <a:gd name="connsiteY5293" fmla="*/ 3586104 h 6858000"/>
              <a:gd name="connsiteX5294" fmla="*/ 8696475 w 12192527"/>
              <a:gd name="connsiteY5294" fmla="*/ 3585695 h 6858000"/>
              <a:gd name="connsiteX5295" fmla="*/ 8692998 w 12192527"/>
              <a:gd name="connsiteY5295" fmla="*/ 3577316 h 6858000"/>
              <a:gd name="connsiteX5296" fmla="*/ 8694020 w 12192527"/>
              <a:gd name="connsiteY5296" fmla="*/ 3575681 h 6858000"/>
              <a:gd name="connsiteX5297" fmla="*/ 8693815 w 12192527"/>
              <a:gd name="connsiteY5297" fmla="*/ 3572003 h 6858000"/>
              <a:gd name="connsiteX5298" fmla="*/ 8690543 w 12192527"/>
              <a:gd name="connsiteY5298" fmla="*/ 3572820 h 6858000"/>
              <a:gd name="connsiteX5299" fmla="*/ 8688499 w 12192527"/>
              <a:gd name="connsiteY5299" fmla="*/ 3575477 h 6858000"/>
              <a:gd name="connsiteX5300" fmla="*/ 8684409 w 12192527"/>
              <a:gd name="connsiteY5300" fmla="*/ 3576090 h 6858000"/>
              <a:gd name="connsiteX5301" fmla="*/ 8671935 w 12192527"/>
              <a:gd name="connsiteY5301" fmla="*/ 3572820 h 6858000"/>
              <a:gd name="connsiteX5302" fmla="*/ 8656392 w 12192527"/>
              <a:gd name="connsiteY5302" fmla="*/ 3571798 h 6858000"/>
              <a:gd name="connsiteX5303" fmla="*/ 8652712 w 12192527"/>
              <a:gd name="connsiteY5303" fmla="*/ 3573637 h 6858000"/>
              <a:gd name="connsiteX5304" fmla="*/ 8642078 w 12192527"/>
              <a:gd name="connsiteY5304" fmla="*/ 3578542 h 6858000"/>
              <a:gd name="connsiteX5305" fmla="*/ 8640034 w 12192527"/>
              <a:gd name="connsiteY5305" fmla="*/ 3579973 h 6858000"/>
              <a:gd name="connsiteX5306" fmla="*/ 8631039 w 12192527"/>
              <a:gd name="connsiteY5306" fmla="*/ 3590805 h 6858000"/>
              <a:gd name="connsiteX5307" fmla="*/ 8625519 w 12192527"/>
              <a:gd name="connsiteY5307" fmla="*/ 3609199 h 6858000"/>
              <a:gd name="connsiteX5308" fmla="*/ 8622858 w 12192527"/>
              <a:gd name="connsiteY5308" fmla="*/ 3615535 h 6858000"/>
              <a:gd name="connsiteX5309" fmla="*/ 8623471 w 12192527"/>
              <a:gd name="connsiteY5309" fmla="*/ 3624527 h 6858000"/>
              <a:gd name="connsiteX5310" fmla="*/ 8624288 w 12192527"/>
              <a:gd name="connsiteY5310" fmla="*/ 3632089 h 6858000"/>
              <a:gd name="connsiteX5311" fmla="*/ 8624085 w 12192527"/>
              <a:gd name="connsiteY5311" fmla="*/ 3635156 h 6858000"/>
              <a:gd name="connsiteX5312" fmla="*/ 8636151 w 12192527"/>
              <a:gd name="connsiteY5312" fmla="*/ 3649053 h 6858000"/>
              <a:gd name="connsiteX5313" fmla="*/ 8647599 w 12192527"/>
              <a:gd name="connsiteY5313" fmla="*/ 3655797 h 6858000"/>
              <a:gd name="connsiteX5314" fmla="*/ 8652891 w 12192527"/>
              <a:gd name="connsiteY5314" fmla="*/ 3660575 h 6858000"/>
              <a:gd name="connsiteX5315" fmla="*/ 8655781 w 12192527"/>
              <a:gd name="connsiteY5315" fmla="*/ 3666242 h 6858000"/>
              <a:gd name="connsiteX5316" fmla="*/ 8642501 w 12192527"/>
              <a:gd name="connsiteY5316" fmla="*/ 3668969 h 6858000"/>
              <a:gd name="connsiteX5317" fmla="*/ 8386837 w 12192527"/>
              <a:gd name="connsiteY5317" fmla="*/ 3745852 h 6858000"/>
              <a:gd name="connsiteX5318" fmla="*/ 7711935 w 12192527"/>
              <a:gd name="connsiteY5318" fmla="*/ 4088981 h 6858000"/>
              <a:gd name="connsiteX5319" fmla="*/ 7609681 w 12192527"/>
              <a:gd name="connsiteY5319" fmla="*/ 4154474 h 6858000"/>
              <a:gd name="connsiteX5320" fmla="*/ 7608138 w 12192527"/>
              <a:gd name="connsiteY5320" fmla="*/ 4144742 h 6858000"/>
              <a:gd name="connsiteX5321" fmla="*/ 7606501 w 12192527"/>
              <a:gd name="connsiteY5321" fmla="*/ 4141472 h 6858000"/>
              <a:gd name="connsiteX5322" fmla="*/ 7594421 w 12192527"/>
              <a:gd name="connsiteY5322" fmla="*/ 4127166 h 6858000"/>
              <a:gd name="connsiteX5323" fmla="*/ 7593193 w 12192527"/>
              <a:gd name="connsiteY5323" fmla="*/ 4124917 h 6858000"/>
              <a:gd name="connsiteX5324" fmla="*/ 7601785 w 12192527"/>
              <a:gd name="connsiteY5324" fmla="*/ 4113676 h 6858000"/>
              <a:gd name="connsiteX5325" fmla="*/ 7613238 w 12192527"/>
              <a:gd name="connsiteY5325" fmla="*/ 4106932 h 6858000"/>
              <a:gd name="connsiteX5326" fmla="*/ 7625316 w 12192527"/>
              <a:gd name="connsiteY5326" fmla="*/ 4093035 h 6858000"/>
              <a:gd name="connsiteX5327" fmla="*/ 7625102 w 12192527"/>
              <a:gd name="connsiteY5327" fmla="*/ 4089968 h 6858000"/>
              <a:gd name="connsiteX5328" fmla="*/ 7625917 w 12192527"/>
              <a:gd name="connsiteY5328" fmla="*/ 4082406 h 6858000"/>
              <a:gd name="connsiteX5329" fmla="*/ 7626548 w 12192527"/>
              <a:gd name="connsiteY5329" fmla="*/ 4073414 h 6858000"/>
              <a:gd name="connsiteX5330" fmla="*/ 7623884 w 12192527"/>
              <a:gd name="connsiteY5330" fmla="*/ 4067078 h 6858000"/>
              <a:gd name="connsiteX5331" fmla="*/ 7618363 w 12192527"/>
              <a:gd name="connsiteY5331" fmla="*/ 4048684 h 6858000"/>
              <a:gd name="connsiteX5332" fmla="*/ 7609351 w 12192527"/>
              <a:gd name="connsiteY5332" fmla="*/ 4037853 h 6858000"/>
              <a:gd name="connsiteX5333" fmla="*/ 7607317 w 12192527"/>
              <a:gd name="connsiteY5333" fmla="*/ 4036421 h 6858000"/>
              <a:gd name="connsiteX5334" fmla="*/ 7596670 w 12192527"/>
              <a:gd name="connsiteY5334" fmla="*/ 4031516 h 6858000"/>
              <a:gd name="connsiteX5335" fmla="*/ 7592996 w 12192527"/>
              <a:gd name="connsiteY5335" fmla="*/ 4029677 h 6858000"/>
              <a:gd name="connsiteX5336" fmla="*/ 7577465 w 12192527"/>
              <a:gd name="connsiteY5336" fmla="*/ 4030699 h 6858000"/>
              <a:gd name="connsiteX5337" fmla="*/ 7564980 w 12192527"/>
              <a:gd name="connsiteY5337" fmla="*/ 4033969 h 6858000"/>
              <a:gd name="connsiteX5338" fmla="*/ 7560899 w 12192527"/>
              <a:gd name="connsiteY5338" fmla="*/ 4033356 h 6858000"/>
              <a:gd name="connsiteX5339" fmla="*/ 7558844 w 12192527"/>
              <a:gd name="connsiteY5339" fmla="*/ 4030699 h 6858000"/>
              <a:gd name="connsiteX5340" fmla="*/ 7555569 w 12192527"/>
              <a:gd name="connsiteY5340" fmla="*/ 4029882 h 6858000"/>
              <a:gd name="connsiteX5341" fmla="*/ 7555365 w 12192527"/>
              <a:gd name="connsiteY5341" fmla="*/ 4033560 h 6858000"/>
              <a:gd name="connsiteX5342" fmla="*/ 7556385 w 12192527"/>
              <a:gd name="connsiteY5342" fmla="*/ 4035195 h 6858000"/>
              <a:gd name="connsiteX5343" fmla="*/ 7552911 w 12192527"/>
              <a:gd name="connsiteY5343" fmla="*/ 4043575 h 6858000"/>
              <a:gd name="connsiteX5344" fmla="*/ 7550055 w 12192527"/>
              <a:gd name="connsiteY5344" fmla="*/ 4043983 h 6858000"/>
              <a:gd name="connsiteX5345" fmla="*/ 7546574 w 12192527"/>
              <a:gd name="connsiteY5345" fmla="*/ 4046232 h 6858000"/>
              <a:gd name="connsiteX5346" fmla="*/ 7548219 w 12192527"/>
              <a:gd name="connsiteY5346" fmla="*/ 4049502 h 6858000"/>
              <a:gd name="connsiteX5347" fmla="*/ 7548004 w 12192527"/>
              <a:gd name="connsiteY5347" fmla="*/ 4054406 h 6858000"/>
              <a:gd name="connsiteX5348" fmla="*/ 7542686 w 12192527"/>
              <a:gd name="connsiteY5348" fmla="*/ 4063604 h 6858000"/>
              <a:gd name="connsiteX5349" fmla="*/ 7538391 w 12192527"/>
              <a:gd name="connsiteY5349" fmla="*/ 4067691 h 6858000"/>
              <a:gd name="connsiteX5350" fmla="*/ 7536140 w 12192527"/>
              <a:gd name="connsiteY5350" fmla="*/ 4068918 h 6858000"/>
              <a:gd name="connsiteX5351" fmla="*/ 7537375 w 12192527"/>
              <a:gd name="connsiteY5351" fmla="*/ 4071166 h 6858000"/>
              <a:gd name="connsiteX5352" fmla="*/ 7541459 w 12192527"/>
              <a:gd name="connsiteY5352" fmla="*/ 4075662 h 6858000"/>
              <a:gd name="connsiteX5353" fmla="*/ 7541459 w 12192527"/>
              <a:gd name="connsiteY5353" fmla="*/ 4086903 h 6858000"/>
              <a:gd name="connsiteX5354" fmla="*/ 7536966 w 12192527"/>
              <a:gd name="connsiteY5354" fmla="*/ 4098552 h 6858000"/>
              <a:gd name="connsiteX5355" fmla="*/ 7541047 w 12192527"/>
              <a:gd name="connsiteY5355" fmla="*/ 4101209 h 6858000"/>
              <a:gd name="connsiteX5356" fmla="*/ 7545340 w 12192527"/>
              <a:gd name="connsiteY5356" fmla="*/ 4097735 h 6858000"/>
              <a:gd name="connsiteX5357" fmla="*/ 7550876 w 12192527"/>
              <a:gd name="connsiteY5357" fmla="*/ 4096509 h 6858000"/>
              <a:gd name="connsiteX5358" fmla="*/ 7549842 w 12192527"/>
              <a:gd name="connsiteY5358" fmla="*/ 4102844 h 6858000"/>
              <a:gd name="connsiteX5359" fmla="*/ 7546987 w 12192527"/>
              <a:gd name="connsiteY5359" fmla="*/ 4105501 h 6858000"/>
              <a:gd name="connsiteX5360" fmla="*/ 7546375 w 12192527"/>
              <a:gd name="connsiteY5360" fmla="*/ 4109180 h 6858000"/>
              <a:gd name="connsiteX5361" fmla="*/ 7549842 w 12192527"/>
              <a:gd name="connsiteY5361" fmla="*/ 4108772 h 6858000"/>
              <a:gd name="connsiteX5362" fmla="*/ 7553534 w 12192527"/>
              <a:gd name="connsiteY5362" fmla="*/ 4106319 h 6858000"/>
              <a:gd name="connsiteX5363" fmla="*/ 7558844 w 12192527"/>
              <a:gd name="connsiteY5363" fmla="*/ 4106932 h 6858000"/>
              <a:gd name="connsiteX5364" fmla="*/ 7558844 w 12192527"/>
              <a:gd name="connsiteY5364" fmla="*/ 4111429 h 6858000"/>
              <a:gd name="connsiteX5365" fmla="*/ 7538608 w 12192527"/>
              <a:gd name="connsiteY5365" fmla="*/ 4117355 h 6858000"/>
              <a:gd name="connsiteX5366" fmla="*/ 7533698 w 12192527"/>
              <a:gd name="connsiteY5366" fmla="*/ 4119195 h 6858000"/>
              <a:gd name="connsiteX5367" fmla="*/ 7525309 w 12192527"/>
              <a:gd name="connsiteY5367" fmla="*/ 4129822 h 6858000"/>
              <a:gd name="connsiteX5368" fmla="*/ 7522240 w 12192527"/>
              <a:gd name="connsiteY5368" fmla="*/ 4133501 h 6858000"/>
              <a:gd name="connsiteX5369" fmla="*/ 7518765 w 12192527"/>
              <a:gd name="connsiteY5369" fmla="*/ 4146991 h 6858000"/>
              <a:gd name="connsiteX5370" fmla="*/ 7518363 w 12192527"/>
              <a:gd name="connsiteY5370" fmla="*/ 4156596 h 6858000"/>
              <a:gd name="connsiteX5371" fmla="*/ 7514484 w 12192527"/>
              <a:gd name="connsiteY5371" fmla="*/ 4163544 h 6858000"/>
              <a:gd name="connsiteX5372" fmla="*/ 7513856 w 12192527"/>
              <a:gd name="connsiteY5372" fmla="*/ 4163544 h 6858000"/>
              <a:gd name="connsiteX5373" fmla="*/ 7509976 w 12192527"/>
              <a:gd name="connsiteY5373" fmla="*/ 4165998 h 6858000"/>
              <a:gd name="connsiteX5374" fmla="*/ 7512841 w 12192527"/>
              <a:gd name="connsiteY5374" fmla="*/ 4168245 h 6858000"/>
              <a:gd name="connsiteX5375" fmla="*/ 7520809 w 12192527"/>
              <a:gd name="connsiteY5375" fmla="*/ 4183982 h 6858000"/>
              <a:gd name="connsiteX5376" fmla="*/ 7523273 w 12192527"/>
              <a:gd name="connsiteY5376" fmla="*/ 4188888 h 6858000"/>
              <a:gd name="connsiteX5377" fmla="*/ 7526943 w 12192527"/>
              <a:gd name="connsiteY5377" fmla="*/ 4190523 h 6858000"/>
              <a:gd name="connsiteX5378" fmla="*/ 7528781 w 12192527"/>
              <a:gd name="connsiteY5378" fmla="*/ 4194407 h 6858000"/>
              <a:gd name="connsiteX5379" fmla="*/ 7527866 w 12192527"/>
              <a:gd name="connsiteY5379" fmla="*/ 4195704 h 6858000"/>
              <a:gd name="connsiteX5380" fmla="*/ 7534699 w 12192527"/>
              <a:gd name="connsiteY5380" fmla="*/ 4202501 h 6858000"/>
              <a:gd name="connsiteX5381" fmla="*/ 7498985 w 12192527"/>
              <a:gd name="connsiteY5381" fmla="*/ 4225378 h 6858000"/>
              <a:gd name="connsiteX5382" fmla="*/ 7350187 w 12192527"/>
              <a:gd name="connsiteY5382" fmla="*/ 4352213 h 6858000"/>
              <a:gd name="connsiteX5383" fmla="*/ 7309325 w 12192527"/>
              <a:gd name="connsiteY5383" fmla="*/ 4395331 h 6858000"/>
              <a:gd name="connsiteX5384" fmla="*/ 7309067 w 12192527"/>
              <a:gd name="connsiteY5384" fmla="*/ 4392757 h 6858000"/>
              <a:gd name="connsiteX5385" fmla="*/ 7305806 w 12192527"/>
              <a:gd name="connsiteY5385" fmla="*/ 4366700 h 6858000"/>
              <a:gd name="connsiteX5386" fmla="*/ 7251449 w 12192527"/>
              <a:gd name="connsiteY5386" fmla="*/ 4324357 h 6858000"/>
              <a:gd name="connsiteX5387" fmla="*/ 7216663 w 12192527"/>
              <a:gd name="connsiteY5387" fmla="*/ 4323270 h 6858000"/>
              <a:gd name="connsiteX5388" fmla="*/ 7148175 w 12192527"/>
              <a:gd name="connsiteY5388" fmla="*/ 4338470 h 6858000"/>
              <a:gd name="connsiteX5389" fmla="*/ 7133763 w 12192527"/>
              <a:gd name="connsiteY5389" fmla="*/ 4346089 h 6858000"/>
              <a:gd name="connsiteX5390" fmla="*/ 7104965 w 12192527"/>
              <a:gd name="connsiteY5390" fmla="*/ 4308370 h 6858000"/>
              <a:gd name="connsiteX5391" fmla="*/ 7076614 w 12192527"/>
              <a:gd name="connsiteY5391" fmla="*/ 4266031 h 6858000"/>
              <a:gd name="connsiteX5392" fmla="*/ 6993806 w 12192527"/>
              <a:gd name="connsiteY5392" fmla="*/ 4190363 h 6858000"/>
              <a:gd name="connsiteX5393" fmla="*/ 6997405 w 12192527"/>
              <a:gd name="connsiteY5393" fmla="*/ 4190363 h 6858000"/>
              <a:gd name="connsiteX5394" fmla="*/ 7004608 w 12192527"/>
              <a:gd name="connsiteY5394" fmla="*/ 4193967 h 6858000"/>
              <a:gd name="connsiteX5395" fmla="*/ 7001004 w 12192527"/>
              <a:gd name="connsiteY5395" fmla="*/ 4190363 h 6858000"/>
              <a:gd name="connsiteX5396" fmla="*/ 6997404 w 12192527"/>
              <a:gd name="connsiteY5396" fmla="*/ 4183157 h 6858000"/>
              <a:gd name="connsiteX5397" fmla="*/ 7008207 w 12192527"/>
              <a:gd name="connsiteY5397" fmla="*/ 4193967 h 6858000"/>
              <a:gd name="connsiteX5398" fmla="*/ 6997568 w 12192527"/>
              <a:gd name="connsiteY5398" fmla="*/ 4178280 h 6858000"/>
              <a:gd name="connsiteX5399" fmla="*/ 7019469 w 12192527"/>
              <a:gd name="connsiteY5399" fmla="*/ 4164418 h 6858000"/>
              <a:gd name="connsiteX5400" fmla="*/ 7027972 w 12192527"/>
              <a:gd name="connsiteY5400" fmla="*/ 4148597 h 6858000"/>
              <a:gd name="connsiteX5401" fmla="*/ 7030676 w 12192527"/>
              <a:gd name="connsiteY5401" fmla="*/ 4142037 h 6858000"/>
              <a:gd name="connsiteX5402" fmla="*/ 7031061 w 12192527"/>
              <a:gd name="connsiteY5402" fmla="*/ 4135477 h 6858000"/>
              <a:gd name="connsiteX5403" fmla="*/ 7029902 w 12192527"/>
              <a:gd name="connsiteY5403" fmla="*/ 4130460 h 6858000"/>
              <a:gd name="connsiteX5404" fmla="*/ 7027972 w 12192527"/>
              <a:gd name="connsiteY5404" fmla="*/ 4120041 h 6858000"/>
              <a:gd name="connsiteX5405" fmla="*/ 7027585 w 12192527"/>
              <a:gd name="connsiteY5405" fmla="*/ 4116183 h 6858000"/>
              <a:gd name="connsiteX5406" fmla="*/ 7026425 w 12192527"/>
              <a:gd name="connsiteY5406" fmla="*/ 4106921 h 6858000"/>
              <a:gd name="connsiteX5407" fmla="*/ 7007109 w 12192527"/>
              <a:gd name="connsiteY5407" fmla="*/ 4091873 h 6858000"/>
              <a:gd name="connsiteX5408" fmla="*/ 6994747 w 12192527"/>
              <a:gd name="connsiteY5408" fmla="*/ 4091487 h 6858000"/>
              <a:gd name="connsiteX5409" fmla="*/ 6970402 w 12192527"/>
              <a:gd name="connsiteY5409" fmla="*/ 4096889 h 6858000"/>
              <a:gd name="connsiteX5410" fmla="*/ 6963832 w 12192527"/>
              <a:gd name="connsiteY5410" fmla="*/ 4100362 h 6858000"/>
              <a:gd name="connsiteX5411" fmla="*/ 6956494 w 12192527"/>
              <a:gd name="connsiteY5411" fmla="*/ 4106536 h 6858000"/>
              <a:gd name="connsiteX5412" fmla="*/ 6951853 w 12192527"/>
              <a:gd name="connsiteY5412" fmla="*/ 4112710 h 6858000"/>
              <a:gd name="connsiteX5413" fmla="*/ 6948503 w 12192527"/>
              <a:gd name="connsiteY5413" fmla="*/ 4123230 h 6858000"/>
              <a:gd name="connsiteX5414" fmla="*/ 6943401 w 12192527"/>
              <a:gd name="connsiteY5414" fmla="*/ 4118299 h 6858000"/>
              <a:gd name="connsiteX5415" fmla="*/ 6842592 w 12192527"/>
              <a:gd name="connsiteY5415" fmla="*/ 4039026 h 6858000"/>
              <a:gd name="connsiteX5416" fmla="*/ 6774187 w 12192527"/>
              <a:gd name="connsiteY5416" fmla="*/ 3984977 h 6858000"/>
              <a:gd name="connsiteX5417" fmla="*/ 6702180 w 12192527"/>
              <a:gd name="connsiteY5417" fmla="*/ 3941737 h 6858000"/>
              <a:gd name="connsiteX5418" fmla="*/ 6644571 w 12192527"/>
              <a:gd name="connsiteY5418" fmla="*/ 3905705 h 6858000"/>
              <a:gd name="connsiteX5419" fmla="*/ 6640973 w 12192527"/>
              <a:gd name="connsiteY5419" fmla="*/ 3902103 h 6858000"/>
              <a:gd name="connsiteX5420" fmla="*/ 6633773 w 12192527"/>
              <a:gd name="connsiteY5420" fmla="*/ 3898498 h 6858000"/>
              <a:gd name="connsiteX5421" fmla="*/ 6486162 w 12192527"/>
              <a:gd name="connsiteY5421" fmla="*/ 3819227 h 6858000"/>
              <a:gd name="connsiteX5422" fmla="*/ 6496961 w 12192527"/>
              <a:gd name="connsiteY5422" fmla="*/ 3808417 h 6858000"/>
              <a:gd name="connsiteX5423" fmla="*/ 6478958 w 12192527"/>
              <a:gd name="connsiteY5423" fmla="*/ 3790400 h 6858000"/>
              <a:gd name="connsiteX5424" fmla="*/ 6486160 w 12192527"/>
              <a:gd name="connsiteY5424" fmla="*/ 3794004 h 6858000"/>
              <a:gd name="connsiteX5425" fmla="*/ 6493360 w 12192527"/>
              <a:gd name="connsiteY5425" fmla="*/ 3797608 h 6858000"/>
              <a:gd name="connsiteX5426" fmla="*/ 6489760 w 12192527"/>
              <a:gd name="connsiteY5426" fmla="*/ 3794004 h 6858000"/>
              <a:gd name="connsiteX5427" fmla="*/ 6482559 w 12192527"/>
              <a:gd name="connsiteY5427" fmla="*/ 3790400 h 6858000"/>
              <a:gd name="connsiteX5428" fmla="*/ 6478959 w 12192527"/>
              <a:gd name="connsiteY5428" fmla="*/ 3786798 h 6858000"/>
              <a:gd name="connsiteX5429" fmla="*/ 6460957 w 12192527"/>
              <a:gd name="connsiteY5429" fmla="*/ 3775988 h 6858000"/>
              <a:gd name="connsiteX5430" fmla="*/ 6457357 w 12192527"/>
              <a:gd name="connsiteY5430" fmla="*/ 3775988 h 6858000"/>
              <a:gd name="connsiteX5431" fmla="*/ 6453758 w 12192527"/>
              <a:gd name="connsiteY5431" fmla="*/ 3775988 h 6858000"/>
              <a:gd name="connsiteX5432" fmla="*/ 6453758 w 12192527"/>
              <a:gd name="connsiteY5432" fmla="*/ 3778690 h 6858000"/>
              <a:gd name="connsiteX5433" fmla="*/ 6450157 w 12192527"/>
              <a:gd name="connsiteY5433" fmla="*/ 3777790 h 6858000"/>
              <a:gd name="connsiteX5434" fmla="*/ 6442958 w 12192527"/>
              <a:gd name="connsiteY5434" fmla="*/ 3775988 h 6858000"/>
              <a:gd name="connsiteX5435" fmla="*/ 6453759 w 12192527"/>
              <a:gd name="connsiteY5435" fmla="*/ 3794004 h 6858000"/>
              <a:gd name="connsiteX5436" fmla="*/ 6424956 w 12192527"/>
              <a:gd name="connsiteY5436" fmla="*/ 3786798 h 6858000"/>
              <a:gd name="connsiteX5437" fmla="*/ 6421354 w 12192527"/>
              <a:gd name="connsiteY5437" fmla="*/ 3790400 h 6858000"/>
              <a:gd name="connsiteX5438" fmla="*/ 6421354 w 12192527"/>
              <a:gd name="connsiteY5438" fmla="*/ 3786798 h 6858000"/>
              <a:gd name="connsiteX5439" fmla="*/ 6417755 w 12192527"/>
              <a:gd name="connsiteY5439" fmla="*/ 3786798 h 6858000"/>
              <a:gd name="connsiteX5440" fmla="*/ 6414153 w 12192527"/>
              <a:gd name="connsiteY5440" fmla="*/ 3786798 h 6858000"/>
              <a:gd name="connsiteX5441" fmla="*/ 6410554 w 12192527"/>
              <a:gd name="connsiteY5441" fmla="*/ 3786799 h 6858000"/>
              <a:gd name="connsiteX5442" fmla="*/ 6356549 w 12192527"/>
              <a:gd name="connsiteY5442" fmla="*/ 3765179 h 6858000"/>
              <a:gd name="connsiteX5443" fmla="*/ 6356548 w 12192527"/>
              <a:gd name="connsiteY5443" fmla="*/ 3768781 h 6858000"/>
              <a:gd name="connsiteX5444" fmla="*/ 6352947 w 12192527"/>
              <a:gd name="connsiteY5444" fmla="*/ 3765178 h 6858000"/>
              <a:gd name="connsiteX5445" fmla="*/ 6342148 w 12192527"/>
              <a:gd name="connsiteY5445" fmla="*/ 3757971 h 6858000"/>
              <a:gd name="connsiteX5446" fmla="*/ 6338546 w 12192527"/>
              <a:gd name="connsiteY5446" fmla="*/ 3761575 h 6858000"/>
              <a:gd name="connsiteX5447" fmla="*/ 6327384 w 12192527"/>
              <a:gd name="connsiteY5447" fmla="*/ 3751263 h 6858000"/>
              <a:gd name="connsiteX5448" fmla="*/ 6337920 w 12192527"/>
              <a:gd name="connsiteY5448" fmla="*/ 3746257 h 6858000"/>
              <a:gd name="connsiteX5449" fmla="*/ 6339664 w 12192527"/>
              <a:gd name="connsiteY5449" fmla="*/ 3744863 h 6858000"/>
              <a:gd name="connsiteX5450" fmla="*/ 6348900 w 12192527"/>
              <a:gd name="connsiteY5450" fmla="*/ 3722393 h 6858000"/>
              <a:gd name="connsiteX5451" fmla="*/ 6349075 w 12192527"/>
              <a:gd name="connsiteY5451" fmla="*/ 3718212 h 6858000"/>
              <a:gd name="connsiteX5452" fmla="*/ 6346635 w 12192527"/>
              <a:gd name="connsiteY5452" fmla="*/ 3708110 h 6858000"/>
              <a:gd name="connsiteX5453" fmla="*/ 6345240 w 12192527"/>
              <a:gd name="connsiteY5453" fmla="*/ 3699400 h 6858000"/>
              <a:gd name="connsiteX5454" fmla="*/ 6343846 w 12192527"/>
              <a:gd name="connsiteY5454" fmla="*/ 3696613 h 6858000"/>
              <a:gd name="connsiteX5455" fmla="*/ 6333565 w 12192527"/>
              <a:gd name="connsiteY5455" fmla="*/ 3684420 h 6858000"/>
              <a:gd name="connsiteX5456" fmla="*/ 6332517 w 12192527"/>
              <a:gd name="connsiteY5456" fmla="*/ 3682504 h 6858000"/>
              <a:gd name="connsiteX5457" fmla="*/ 6339836 w 12192527"/>
              <a:gd name="connsiteY5457" fmla="*/ 3672924 h 6858000"/>
              <a:gd name="connsiteX5458" fmla="*/ 6349596 w 12192527"/>
              <a:gd name="connsiteY5458" fmla="*/ 3667176 h 6858000"/>
              <a:gd name="connsiteX5459" fmla="*/ 6359879 w 12192527"/>
              <a:gd name="connsiteY5459" fmla="*/ 3655330 h 6858000"/>
              <a:gd name="connsiteX5460" fmla="*/ 6359704 w 12192527"/>
              <a:gd name="connsiteY5460" fmla="*/ 3652719 h 6858000"/>
              <a:gd name="connsiteX5461" fmla="*/ 6360402 w 12192527"/>
              <a:gd name="connsiteY5461" fmla="*/ 3646273 h 6858000"/>
              <a:gd name="connsiteX5462" fmla="*/ 6360926 w 12192527"/>
              <a:gd name="connsiteY5462" fmla="*/ 3638609 h 6858000"/>
              <a:gd name="connsiteX5463" fmla="*/ 6358661 w 12192527"/>
              <a:gd name="connsiteY5463" fmla="*/ 3633209 h 6858000"/>
              <a:gd name="connsiteX5464" fmla="*/ 6353954 w 12192527"/>
              <a:gd name="connsiteY5464" fmla="*/ 3617533 h 6858000"/>
              <a:gd name="connsiteX5465" fmla="*/ 6346285 w 12192527"/>
              <a:gd name="connsiteY5465" fmla="*/ 3608300 h 6858000"/>
              <a:gd name="connsiteX5466" fmla="*/ 6344542 w 12192527"/>
              <a:gd name="connsiteY5466" fmla="*/ 3607081 h 6858000"/>
              <a:gd name="connsiteX5467" fmla="*/ 6335482 w 12192527"/>
              <a:gd name="connsiteY5467" fmla="*/ 3602901 h 6858000"/>
              <a:gd name="connsiteX5468" fmla="*/ 6332344 w 12192527"/>
              <a:gd name="connsiteY5468" fmla="*/ 3601333 h 6858000"/>
              <a:gd name="connsiteX5469" fmla="*/ 6319099 w 12192527"/>
              <a:gd name="connsiteY5469" fmla="*/ 3602203 h 6858000"/>
              <a:gd name="connsiteX5470" fmla="*/ 6308467 w 12192527"/>
              <a:gd name="connsiteY5470" fmla="*/ 3604991 h 6858000"/>
              <a:gd name="connsiteX5471" fmla="*/ 6304982 w 12192527"/>
              <a:gd name="connsiteY5471" fmla="*/ 3604469 h 6858000"/>
              <a:gd name="connsiteX5472" fmla="*/ 6303240 w 12192527"/>
              <a:gd name="connsiteY5472" fmla="*/ 3602203 h 6858000"/>
              <a:gd name="connsiteX5473" fmla="*/ 6300450 w 12192527"/>
              <a:gd name="connsiteY5473" fmla="*/ 3601507 h 6858000"/>
              <a:gd name="connsiteX5474" fmla="*/ 6300276 w 12192527"/>
              <a:gd name="connsiteY5474" fmla="*/ 3604642 h 6858000"/>
              <a:gd name="connsiteX5475" fmla="*/ 6301147 w 12192527"/>
              <a:gd name="connsiteY5475" fmla="*/ 3606036 h 6858000"/>
              <a:gd name="connsiteX5476" fmla="*/ 6298185 w 12192527"/>
              <a:gd name="connsiteY5476" fmla="*/ 3613177 h 6858000"/>
              <a:gd name="connsiteX5477" fmla="*/ 6295746 w 12192527"/>
              <a:gd name="connsiteY5477" fmla="*/ 3613526 h 6858000"/>
              <a:gd name="connsiteX5478" fmla="*/ 6292784 w 12192527"/>
              <a:gd name="connsiteY5478" fmla="*/ 3615442 h 6858000"/>
              <a:gd name="connsiteX5479" fmla="*/ 6294177 w 12192527"/>
              <a:gd name="connsiteY5479" fmla="*/ 3618229 h 6858000"/>
              <a:gd name="connsiteX5480" fmla="*/ 6294003 w 12192527"/>
              <a:gd name="connsiteY5480" fmla="*/ 3622410 h 6858000"/>
              <a:gd name="connsiteX5481" fmla="*/ 6289473 w 12192527"/>
              <a:gd name="connsiteY5481" fmla="*/ 3630248 h 6858000"/>
              <a:gd name="connsiteX5482" fmla="*/ 6285814 w 12192527"/>
              <a:gd name="connsiteY5482" fmla="*/ 3633731 h 6858000"/>
              <a:gd name="connsiteX5483" fmla="*/ 6283896 w 12192527"/>
              <a:gd name="connsiteY5483" fmla="*/ 3634776 h 6858000"/>
              <a:gd name="connsiteX5484" fmla="*/ 6284942 w 12192527"/>
              <a:gd name="connsiteY5484" fmla="*/ 3636693 h 6858000"/>
              <a:gd name="connsiteX5485" fmla="*/ 6288426 w 12192527"/>
              <a:gd name="connsiteY5485" fmla="*/ 3640525 h 6858000"/>
              <a:gd name="connsiteX5486" fmla="*/ 6288426 w 12192527"/>
              <a:gd name="connsiteY5486" fmla="*/ 3650106 h 6858000"/>
              <a:gd name="connsiteX5487" fmla="*/ 6284592 w 12192527"/>
              <a:gd name="connsiteY5487" fmla="*/ 3660033 h 6858000"/>
              <a:gd name="connsiteX5488" fmla="*/ 6288078 w 12192527"/>
              <a:gd name="connsiteY5488" fmla="*/ 3662299 h 6858000"/>
              <a:gd name="connsiteX5489" fmla="*/ 6291737 w 12192527"/>
              <a:gd name="connsiteY5489" fmla="*/ 3659337 h 6858000"/>
              <a:gd name="connsiteX5490" fmla="*/ 6296442 w 12192527"/>
              <a:gd name="connsiteY5490" fmla="*/ 3658292 h 6858000"/>
              <a:gd name="connsiteX5491" fmla="*/ 6295572 w 12192527"/>
              <a:gd name="connsiteY5491" fmla="*/ 3663691 h 6858000"/>
              <a:gd name="connsiteX5492" fmla="*/ 6293130 w 12192527"/>
              <a:gd name="connsiteY5492" fmla="*/ 3665957 h 6858000"/>
              <a:gd name="connsiteX5493" fmla="*/ 6292607 w 12192527"/>
              <a:gd name="connsiteY5493" fmla="*/ 3669092 h 6858000"/>
              <a:gd name="connsiteX5494" fmla="*/ 6295572 w 12192527"/>
              <a:gd name="connsiteY5494" fmla="*/ 3668743 h 6858000"/>
              <a:gd name="connsiteX5495" fmla="*/ 6298708 w 12192527"/>
              <a:gd name="connsiteY5495" fmla="*/ 3666653 h 6858000"/>
              <a:gd name="connsiteX5496" fmla="*/ 6303240 w 12192527"/>
              <a:gd name="connsiteY5496" fmla="*/ 3667176 h 6858000"/>
              <a:gd name="connsiteX5497" fmla="*/ 6303240 w 12192527"/>
              <a:gd name="connsiteY5497" fmla="*/ 3671007 h 6858000"/>
              <a:gd name="connsiteX5498" fmla="*/ 6285987 w 12192527"/>
              <a:gd name="connsiteY5498" fmla="*/ 3676059 h 6858000"/>
              <a:gd name="connsiteX5499" fmla="*/ 6281804 w 12192527"/>
              <a:gd name="connsiteY5499" fmla="*/ 3677627 h 6858000"/>
              <a:gd name="connsiteX5500" fmla="*/ 6274658 w 12192527"/>
              <a:gd name="connsiteY5500" fmla="*/ 3686684 h 6858000"/>
              <a:gd name="connsiteX5501" fmla="*/ 6272043 w 12192527"/>
              <a:gd name="connsiteY5501" fmla="*/ 3689820 h 6858000"/>
              <a:gd name="connsiteX5502" fmla="*/ 6269083 w 12192527"/>
              <a:gd name="connsiteY5502" fmla="*/ 3701316 h 6858000"/>
              <a:gd name="connsiteX5503" fmla="*/ 6268732 w 12192527"/>
              <a:gd name="connsiteY5503" fmla="*/ 3709504 h 6858000"/>
              <a:gd name="connsiteX5504" fmla="*/ 6265422 w 12192527"/>
              <a:gd name="connsiteY5504" fmla="*/ 3715426 h 6858000"/>
              <a:gd name="connsiteX5505" fmla="*/ 6264901 w 12192527"/>
              <a:gd name="connsiteY5505" fmla="*/ 3715426 h 6858000"/>
              <a:gd name="connsiteX5506" fmla="*/ 6261587 w 12192527"/>
              <a:gd name="connsiteY5506" fmla="*/ 3717516 h 6858000"/>
              <a:gd name="connsiteX5507" fmla="*/ 6264028 w 12192527"/>
              <a:gd name="connsiteY5507" fmla="*/ 3719431 h 6858000"/>
              <a:gd name="connsiteX5508" fmla="*/ 6266375 w 12192527"/>
              <a:gd name="connsiteY5508" fmla="*/ 3724062 h 6858000"/>
              <a:gd name="connsiteX5509" fmla="*/ 6242687 w 12192527"/>
              <a:gd name="connsiteY5509" fmla="*/ 3717434 h 6858000"/>
              <a:gd name="connsiteX5510" fmla="*/ 6208934 w 12192527"/>
              <a:gd name="connsiteY5510" fmla="*/ 3711129 h 6858000"/>
              <a:gd name="connsiteX5511" fmla="*/ 6250788 w 12192527"/>
              <a:gd name="connsiteY5511" fmla="*/ 3730046 h 6858000"/>
              <a:gd name="connsiteX5512" fmla="*/ 6272758 w 12192527"/>
              <a:gd name="connsiteY5512" fmla="*/ 3736709 h 6858000"/>
              <a:gd name="connsiteX5513" fmla="*/ 6272915 w 12192527"/>
              <a:gd name="connsiteY5513" fmla="*/ 3737025 h 6858000"/>
              <a:gd name="connsiteX5514" fmla="*/ 6276054 w 12192527"/>
              <a:gd name="connsiteY5514" fmla="*/ 3738419 h 6858000"/>
              <a:gd name="connsiteX5515" fmla="*/ 6277623 w 12192527"/>
              <a:gd name="connsiteY5515" fmla="*/ 3741728 h 6858000"/>
              <a:gd name="connsiteX5516" fmla="*/ 6276842 w 12192527"/>
              <a:gd name="connsiteY5516" fmla="*/ 3742834 h 6858000"/>
              <a:gd name="connsiteX5517" fmla="*/ 6290461 w 12192527"/>
              <a:gd name="connsiteY5517" fmla="*/ 3756382 h 6858000"/>
              <a:gd name="connsiteX5518" fmla="*/ 6290169 w 12192527"/>
              <a:gd name="connsiteY5518" fmla="*/ 3753747 h 6858000"/>
              <a:gd name="connsiteX5519" fmla="*/ 6291389 w 12192527"/>
              <a:gd name="connsiteY5519" fmla="*/ 3750785 h 6858000"/>
              <a:gd name="connsiteX5520" fmla="*/ 6294525 w 12192527"/>
              <a:gd name="connsiteY5520" fmla="*/ 3752004 h 6858000"/>
              <a:gd name="connsiteX5521" fmla="*/ 6295572 w 12192527"/>
              <a:gd name="connsiteY5521" fmla="*/ 3754270 h 6858000"/>
              <a:gd name="connsiteX5522" fmla="*/ 6300799 w 12192527"/>
              <a:gd name="connsiteY5522" fmla="*/ 3755140 h 6858000"/>
              <a:gd name="connsiteX5523" fmla="*/ 6303064 w 12192527"/>
              <a:gd name="connsiteY5523" fmla="*/ 3753572 h 6858000"/>
              <a:gd name="connsiteX5524" fmla="*/ 6304633 w 12192527"/>
              <a:gd name="connsiteY5524" fmla="*/ 3756011 h 6858000"/>
              <a:gd name="connsiteX5525" fmla="*/ 6305157 w 12192527"/>
              <a:gd name="connsiteY5525" fmla="*/ 3758101 h 6858000"/>
              <a:gd name="connsiteX5526" fmla="*/ 6306725 w 12192527"/>
              <a:gd name="connsiteY5526" fmla="*/ 3760431 h 6858000"/>
              <a:gd name="connsiteX5527" fmla="*/ 6309339 w 12192527"/>
              <a:gd name="connsiteY5527" fmla="*/ 3759495 h 6858000"/>
              <a:gd name="connsiteX5528" fmla="*/ 6310542 w 12192527"/>
              <a:gd name="connsiteY5528" fmla="*/ 3758439 h 6858000"/>
              <a:gd name="connsiteX5529" fmla="*/ 6316045 w 12192527"/>
              <a:gd name="connsiteY5529" fmla="*/ 3763827 h 6858000"/>
              <a:gd name="connsiteX5530" fmla="*/ 6352947 w 12192527"/>
              <a:gd name="connsiteY5530" fmla="*/ 3775988 h 6858000"/>
              <a:gd name="connsiteX5531" fmla="*/ 6356549 w 12192527"/>
              <a:gd name="connsiteY5531" fmla="*/ 3775989 h 6858000"/>
              <a:gd name="connsiteX5532" fmla="*/ 6360148 w 12192527"/>
              <a:gd name="connsiteY5532" fmla="*/ 3779591 h 6858000"/>
              <a:gd name="connsiteX5533" fmla="*/ 6363749 w 12192527"/>
              <a:gd name="connsiteY5533" fmla="*/ 3775988 h 6858000"/>
              <a:gd name="connsiteX5534" fmla="*/ 6360149 w 12192527"/>
              <a:gd name="connsiteY5534" fmla="*/ 3772385 h 6858000"/>
              <a:gd name="connsiteX5535" fmla="*/ 6421354 w 12192527"/>
              <a:gd name="connsiteY5535" fmla="*/ 3808418 h 6858000"/>
              <a:gd name="connsiteX5536" fmla="*/ 6428555 w 12192527"/>
              <a:gd name="connsiteY5536" fmla="*/ 3812020 h 6858000"/>
              <a:gd name="connsiteX5537" fmla="*/ 6432155 w 12192527"/>
              <a:gd name="connsiteY5537" fmla="*/ 3815623 h 6858000"/>
              <a:gd name="connsiteX5538" fmla="*/ 6439356 w 12192527"/>
              <a:gd name="connsiteY5538" fmla="*/ 3812020 h 6858000"/>
              <a:gd name="connsiteX5539" fmla="*/ 6457357 w 12192527"/>
              <a:gd name="connsiteY5539" fmla="*/ 3826433 h 6858000"/>
              <a:gd name="connsiteX5540" fmla="*/ 6601369 w 12192527"/>
              <a:gd name="connsiteY5540" fmla="*/ 3898498 h 6858000"/>
              <a:gd name="connsiteX5541" fmla="*/ 6596461 w 12192527"/>
              <a:gd name="connsiteY5541" fmla="*/ 3894895 h 6858000"/>
              <a:gd name="connsiteX5542" fmla="*/ 6597770 w 12192527"/>
              <a:gd name="connsiteY5542" fmla="*/ 3894895 h 6858000"/>
              <a:gd name="connsiteX5543" fmla="*/ 6604971 w 12192527"/>
              <a:gd name="connsiteY5543" fmla="*/ 3898498 h 6858000"/>
              <a:gd name="connsiteX5544" fmla="*/ 6604971 w 12192527"/>
              <a:gd name="connsiteY5544" fmla="*/ 3894895 h 6858000"/>
              <a:gd name="connsiteX5545" fmla="*/ 6597770 w 12192527"/>
              <a:gd name="connsiteY5545" fmla="*/ 3891293 h 6858000"/>
              <a:gd name="connsiteX5546" fmla="*/ 6633770 w 12192527"/>
              <a:gd name="connsiteY5546" fmla="*/ 3902103 h 6858000"/>
              <a:gd name="connsiteX5547" fmla="*/ 6630172 w 12192527"/>
              <a:gd name="connsiteY5547" fmla="*/ 3902103 h 6858000"/>
              <a:gd name="connsiteX5548" fmla="*/ 6637374 w 12192527"/>
              <a:gd name="connsiteY5548" fmla="*/ 3905705 h 6858000"/>
              <a:gd name="connsiteX5549" fmla="*/ 6640973 w 12192527"/>
              <a:gd name="connsiteY5549" fmla="*/ 3909308 h 6858000"/>
              <a:gd name="connsiteX5550" fmla="*/ 6719744 w 12192527"/>
              <a:gd name="connsiteY5550" fmla="*/ 3971003 h 6858000"/>
              <a:gd name="connsiteX5551" fmla="*/ 6716580 w 12192527"/>
              <a:gd name="connsiteY5551" fmla="*/ 3974167 h 6858000"/>
              <a:gd name="connsiteX5552" fmla="*/ 6720181 w 12192527"/>
              <a:gd name="connsiteY5552" fmla="*/ 3974167 h 6858000"/>
              <a:gd name="connsiteX5553" fmla="*/ 6723783 w 12192527"/>
              <a:gd name="connsiteY5553" fmla="*/ 3974167 h 6858000"/>
              <a:gd name="connsiteX5554" fmla="*/ 6727381 w 12192527"/>
              <a:gd name="connsiteY5554" fmla="*/ 3977771 h 6858000"/>
              <a:gd name="connsiteX5555" fmla="*/ 6745384 w 12192527"/>
              <a:gd name="connsiteY5555" fmla="*/ 3995787 h 6858000"/>
              <a:gd name="connsiteX5556" fmla="*/ 6741782 w 12192527"/>
              <a:gd name="connsiteY5556" fmla="*/ 3988580 h 6858000"/>
              <a:gd name="connsiteX5557" fmla="*/ 6745384 w 12192527"/>
              <a:gd name="connsiteY5557" fmla="*/ 3988580 h 6858000"/>
              <a:gd name="connsiteX5558" fmla="*/ 6748981 w 12192527"/>
              <a:gd name="connsiteY5558" fmla="*/ 3988580 h 6858000"/>
              <a:gd name="connsiteX5559" fmla="*/ 6745384 w 12192527"/>
              <a:gd name="connsiteY5559" fmla="*/ 3984977 h 6858000"/>
              <a:gd name="connsiteX5560" fmla="*/ 6770586 w 12192527"/>
              <a:gd name="connsiteY5560" fmla="*/ 3999390 h 6858000"/>
              <a:gd name="connsiteX5561" fmla="*/ 6766986 w 12192527"/>
              <a:gd name="connsiteY5561" fmla="*/ 3999390 h 6858000"/>
              <a:gd name="connsiteX5562" fmla="*/ 6763385 w 12192527"/>
              <a:gd name="connsiteY5562" fmla="*/ 3995787 h 6858000"/>
              <a:gd name="connsiteX5563" fmla="*/ 6759784 w 12192527"/>
              <a:gd name="connsiteY5563" fmla="*/ 3995787 h 6858000"/>
              <a:gd name="connsiteX5564" fmla="*/ 6766984 w 12192527"/>
              <a:gd name="connsiteY5564" fmla="*/ 4002993 h 6858000"/>
              <a:gd name="connsiteX5565" fmla="*/ 6770586 w 12192527"/>
              <a:gd name="connsiteY5565" fmla="*/ 4006597 h 6858000"/>
              <a:gd name="connsiteX5566" fmla="*/ 6795788 w 12192527"/>
              <a:gd name="connsiteY5566" fmla="*/ 4039027 h 6858000"/>
              <a:gd name="connsiteX5567" fmla="*/ 6838992 w 12192527"/>
              <a:gd name="connsiteY5567" fmla="*/ 4064249 h 6858000"/>
              <a:gd name="connsiteX5568" fmla="*/ 6838992 w 12192527"/>
              <a:gd name="connsiteY5568" fmla="*/ 4067852 h 6858000"/>
              <a:gd name="connsiteX5569" fmla="*/ 6846191 w 12192527"/>
              <a:gd name="connsiteY5569" fmla="*/ 4071456 h 6858000"/>
              <a:gd name="connsiteX5570" fmla="*/ 6846191 w 12192527"/>
              <a:gd name="connsiteY5570" fmla="*/ 4075059 h 6858000"/>
              <a:gd name="connsiteX5571" fmla="*/ 6849793 w 12192527"/>
              <a:gd name="connsiteY5571" fmla="*/ 4075059 h 6858000"/>
              <a:gd name="connsiteX5572" fmla="*/ 6871395 w 12192527"/>
              <a:gd name="connsiteY5572" fmla="*/ 4093075 h 6858000"/>
              <a:gd name="connsiteX5573" fmla="*/ 6867794 w 12192527"/>
              <a:gd name="connsiteY5573" fmla="*/ 4082265 h 6858000"/>
              <a:gd name="connsiteX5574" fmla="*/ 6871395 w 12192527"/>
              <a:gd name="connsiteY5574" fmla="*/ 4082265 h 6858000"/>
              <a:gd name="connsiteX5575" fmla="*/ 6867794 w 12192527"/>
              <a:gd name="connsiteY5575" fmla="*/ 4078662 h 6858000"/>
              <a:gd name="connsiteX5576" fmla="*/ 6867794 w 12192527"/>
              <a:gd name="connsiteY5576" fmla="*/ 4075059 h 6858000"/>
              <a:gd name="connsiteX5577" fmla="*/ 6896597 w 12192527"/>
              <a:gd name="connsiteY5577" fmla="*/ 4100282 h 6858000"/>
              <a:gd name="connsiteX5578" fmla="*/ 6889397 w 12192527"/>
              <a:gd name="connsiteY5578" fmla="*/ 4107489 h 6858000"/>
              <a:gd name="connsiteX5579" fmla="*/ 6921801 w 12192527"/>
              <a:gd name="connsiteY5579" fmla="*/ 4150727 h 6858000"/>
              <a:gd name="connsiteX5580" fmla="*/ 6957803 w 12192527"/>
              <a:gd name="connsiteY5580" fmla="*/ 4172347 h 6858000"/>
              <a:gd name="connsiteX5581" fmla="*/ 6990205 w 12192527"/>
              <a:gd name="connsiteY5581" fmla="*/ 4211983 h 6858000"/>
              <a:gd name="connsiteX5582" fmla="*/ 7011806 w 12192527"/>
              <a:gd name="connsiteY5582" fmla="*/ 4222794 h 6858000"/>
              <a:gd name="connsiteX5583" fmla="*/ 7077964 w 12192527"/>
              <a:gd name="connsiteY5583" fmla="*/ 4289453 h 6858000"/>
              <a:gd name="connsiteX5584" fmla="*/ 7132508 w 12192527"/>
              <a:gd name="connsiteY5584" fmla="*/ 4346754 h 6858000"/>
              <a:gd name="connsiteX5585" fmla="*/ 7129694 w 12192527"/>
              <a:gd name="connsiteY5585" fmla="*/ 4348242 h 6858000"/>
              <a:gd name="connsiteX5586" fmla="*/ 7109037 w 12192527"/>
              <a:gd name="connsiteY5586" fmla="*/ 4365614 h 6858000"/>
              <a:gd name="connsiteX5587" fmla="*/ 7095992 w 12192527"/>
              <a:gd name="connsiteY5587" fmla="*/ 4382986 h 6858000"/>
              <a:gd name="connsiteX5588" fmla="*/ 7080772 w 12192527"/>
              <a:gd name="connsiteY5588" fmla="*/ 4430757 h 6858000"/>
              <a:gd name="connsiteX5589" fmla="*/ 7069900 w 12192527"/>
              <a:gd name="connsiteY5589" fmla="*/ 4460072 h 6858000"/>
              <a:gd name="connsiteX5590" fmla="*/ 7069900 w 12192527"/>
              <a:gd name="connsiteY5590" fmla="*/ 4473102 h 6858000"/>
              <a:gd name="connsiteX5591" fmla="*/ 7082951 w 12192527"/>
              <a:gd name="connsiteY5591" fmla="*/ 4499159 h 6858000"/>
              <a:gd name="connsiteX5592" fmla="*/ 7112300 w 12192527"/>
              <a:gd name="connsiteY5592" fmla="*/ 4538244 h 6858000"/>
              <a:gd name="connsiteX5593" fmla="*/ 7119910 w 12192527"/>
              <a:gd name="connsiteY5593" fmla="*/ 4553445 h 6858000"/>
              <a:gd name="connsiteX5594" fmla="*/ 7132955 w 12192527"/>
              <a:gd name="connsiteY5594" fmla="*/ 4558874 h 6858000"/>
              <a:gd name="connsiteX5595" fmla="*/ 7149126 w 12192527"/>
              <a:gd name="connsiteY5595" fmla="*/ 4551681 h 6858000"/>
              <a:gd name="connsiteX5596" fmla="*/ 7155701 w 12192527"/>
              <a:gd name="connsiteY5596" fmla="*/ 4562691 h 6858000"/>
              <a:gd name="connsiteX5597" fmla="*/ 7135574 w 12192527"/>
              <a:gd name="connsiteY5597" fmla="*/ 4585682 h 6858000"/>
              <a:gd name="connsiteX5598" fmla="*/ 6949759 w 12192527"/>
              <a:gd name="connsiteY5598" fmla="*/ 4383264 h 6858000"/>
              <a:gd name="connsiteX5599" fmla="*/ 6737348 w 12192527"/>
              <a:gd name="connsiteY5599" fmla="*/ 4195318 h 6858000"/>
              <a:gd name="connsiteX5600" fmla="*/ 5870642 w 12192527"/>
              <a:gd name="connsiteY5600" fmla="*/ 3742690 h 6858000"/>
              <a:gd name="connsiteX5601" fmla="*/ 5315435 w 12192527"/>
              <a:gd name="connsiteY5601" fmla="*/ 3618080 h 6858000"/>
              <a:gd name="connsiteX5602" fmla="*/ 5084786 w 12192527"/>
              <a:gd name="connsiteY5602" fmla="*/ 3622203 h 6858000"/>
              <a:gd name="connsiteX5603" fmla="*/ 5014535 w 12192527"/>
              <a:gd name="connsiteY5603" fmla="*/ 3631046 h 6858000"/>
              <a:gd name="connsiteX5604" fmla="*/ 5029983 w 12192527"/>
              <a:gd name="connsiteY5604" fmla="*/ 3593467 h 6858000"/>
              <a:gd name="connsiteX5605" fmla="*/ 5030604 w 12192527"/>
              <a:gd name="connsiteY5605" fmla="*/ 3578524 h 6858000"/>
              <a:gd name="connsiteX5606" fmla="*/ 5021882 w 12192527"/>
              <a:gd name="connsiteY5606" fmla="*/ 3542411 h 6858000"/>
              <a:gd name="connsiteX5607" fmla="*/ 5016900 w 12192527"/>
              <a:gd name="connsiteY5607" fmla="*/ 3511277 h 6858000"/>
              <a:gd name="connsiteX5608" fmla="*/ 5011917 w 12192527"/>
              <a:gd name="connsiteY5608" fmla="*/ 3501315 h 6858000"/>
              <a:gd name="connsiteX5609" fmla="*/ 4975161 w 12192527"/>
              <a:gd name="connsiteY5609" fmla="*/ 3457728 h 6858000"/>
              <a:gd name="connsiteX5610" fmla="*/ 4971423 w 12192527"/>
              <a:gd name="connsiteY5610" fmla="*/ 3450879 h 6858000"/>
              <a:gd name="connsiteX5611" fmla="*/ 4997587 w 12192527"/>
              <a:gd name="connsiteY5611" fmla="*/ 3416634 h 6858000"/>
              <a:gd name="connsiteX5612" fmla="*/ 5032473 w 12192527"/>
              <a:gd name="connsiteY5612" fmla="*/ 3396086 h 6858000"/>
              <a:gd name="connsiteX5613" fmla="*/ 5069229 w 12192527"/>
              <a:gd name="connsiteY5613" fmla="*/ 3353745 h 6858000"/>
              <a:gd name="connsiteX5614" fmla="*/ 5068606 w 12192527"/>
              <a:gd name="connsiteY5614" fmla="*/ 3344405 h 6858000"/>
              <a:gd name="connsiteX5615" fmla="*/ 5071096 w 12192527"/>
              <a:gd name="connsiteY5615" fmla="*/ 3321368 h 6858000"/>
              <a:gd name="connsiteX5616" fmla="*/ 5072967 w 12192527"/>
              <a:gd name="connsiteY5616" fmla="*/ 3293971 h 6858000"/>
              <a:gd name="connsiteX5617" fmla="*/ 5064867 w 12192527"/>
              <a:gd name="connsiteY5617" fmla="*/ 3274669 h 6858000"/>
              <a:gd name="connsiteX5618" fmla="*/ 5048047 w 12192527"/>
              <a:gd name="connsiteY5618" fmla="*/ 3218629 h 6858000"/>
              <a:gd name="connsiteX5619" fmla="*/ 5020637 w 12192527"/>
              <a:gd name="connsiteY5619" fmla="*/ 3185629 h 6858000"/>
              <a:gd name="connsiteX5620" fmla="*/ 5014406 w 12192527"/>
              <a:gd name="connsiteY5620" fmla="*/ 3181270 h 6858000"/>
              <a:gd name="connsiteX5621" fmla="*/ 4982013 w 12192527"/>
              <a:gd name="connsiteY5621" fmla="*/ 3166327 h 6858000"/>
              <a:gd name="connsiteX5622" fmla="*/ 4970800 w 12192527"/>
              <a:gd name="connsiteY5622" fmla="*/ 3160723 h 6858000"/>
              <a:gd name="connsiteX5623" fmla="*/ 4923454 w 12192527"/>
              <a:gd name="connsiteY5623" fmla="*/ 3163836 h 6858000"/>
              <a:gd name="connsiteX5624" fmla="*/ 4885454 w 12192527"/>
              <a:gd name="connsiteY5624" fmla="*/ 3173798 h 6858000"/>
              <a:gd name="connsiteX5625" fmla="*/ 4872994 w 12192527"/>
              <a:gd name="connsiteY5625" fmla="*/ 3171931 h 6858000"/>
              <a:gd name="connsiteX5626" fmla="*/ 4866766 w 12192527"/>
              <a:gd name="connsiteY5626" fmla="*/ 3163836 h 6858000"/>
              <a:gd name="connsiteX5627" fmla="*/ 4856797 w 12192527"/>
              <a:gd name="connsiteY5627" fmla="*/ 3161345 h 6858000"/>
              <a:gd name="connsiteX5628" fmla="*/ 4856173 w 12192527"/>
              <a:gd name="connsiteY5628" fmla="*/ 3172553 h 6858000"/>
              <a:gd name="connsiteX5629" fmla="*/ 4859290 w 12192527"/>
              <a:gd name="connsiteY5629" fmla="*/ 3177535 h 6858000"/>
              <a:gd name="connsiteX5630" fmla="*/ 4848699 w 12192527"/>
              <a:gd name="connsiteY5630" fmla="*/ 3203063 h 6858000"/>
              <a:gd name="connsiteX5631" fmla="*/ 4839977 w 12192527"/>
              <a:gd name="connsiteY5631" fmla="*/ 3204308 h 6858000"/>
              <a:gd name="connsiteX5632" fmla="*/ 4829387 w 12192527"/>
              <a:gd name="connsiteY5632" fmla="*/ 3211157 h 6858000"/>
              <a:gd name="connsiteX5633" fmla="*/ 4834371 w 12192527"/>
              <a:gd name="connsiteY5633" fmla="*/ 3221120 h 6858000"/>
              <a:gd name="connsiteX5634" fmla="*/ 4833748 w 12192527"/>
              <a:gd name="connsiteY5634" fmla="*/ 3236063 h 6858000"/>
              <a:gd name="connsiteX5635" fmla="*/ 4817550 w 12192527"/>
              <a:gd name="connsiteY5635" fmla="*/ 3264083 h 6858000"/>
              <a:gd name="connsiteX5636" fmla="*/ 4804468 w 12192527"/>
              <a:gd name="connsiteY5636" fmla="*/ 3276536 h 6858000"/>
              <a:gd name="connsiteX5637" fmla="*/ 4797615 w 12192527"/>
              <a:gd name="connsiteY5637" fmla="*/ 3280272 h 6858000"/>
              <a:gd name="connsiteX5638" fmla="*/ 4801353 w 12192527"/>
              <a:gd name="connsiteY5638" fmla="*/ 3287122 h 6858000"/>
              <a:gd name="connsiteX5639" fmla="*/ 4813812 w 12192527"/>
              <a:gd name="connsiteY5639" fmla="*/ 3300820 h 6858000"/>
              <a:gd name="connsiteX5640" fmla="*/ 4813812 w 12192527"/>
              <a:gd name="connsiteY5640" fmla="*/ 3335066 h 6858000"/>
              <a:gd name="connsiteX5641" fmla="*/ 4800107 w 12192527"/>
              <a:gd name="connsiteY5641" fmla="*/ 3370557 h 6858000"/>
              <a:gd name="connsiteX5642" fmla="*/ 4812566 w 12192527"/>
              <a:gd name="connsiteY5642" fmla="*/ 3378651 h 6858000"/>
              <a:gd name="connsiteX5643" fmla="*/ 4825648 w 12192527"/>
              <a:gd name="connsiteY5643" fmla="*/ 3368066 h 6858000"/>
              <a:gd name="connsiteX5644" fmla="*/ 4842468 w 12192527"/>
              <a:gd name="connsiteY5644" fmla="*/ 3364331 h 6858000"/>
              <a:gd name="connsiteX5645" fmla="*/ 4839354 w 12192527"/>
              <a:gd name="connsiteY5645" fmla="*/ 3383633 h 6858000"/>
              <a:gd name="connsiteX5646" fmla="*/ 4830632 w 12192527"/>
              <a:gd name="connsiteY5646" fmla="*/ 3391727 h 6858000"/>
              <a:gd name="connsiteX5647" fmla="*/ 4828764 w 12192527"/>
              <a:gd name="connsiteY5647" fmla="*/ 3402935 h 6858000"/>
              <a:gd name="connsiteX5648" fmla="*/ 4839354 w 12192527"/>
              <a:gd name="connsiteY5648" fmla="*/ 3401690 h 6858000"/>
              <a:gd name="connsiteX5649" fmla="*/ 4850568 w 12192527"/>
              <a:gd name="connsiteY5649" fmla="*/ 3394218 h 6858000"/>
              <a:gd name="connsiteX5650" fmla="*/ 4866766 w 12192527"/>
              <a:gd name="connsiteY5650" fmla="*/ 3396086 h 6858000"/>
              <a:gd name="connsiteX5651" fmla="*/ 4866766 w 12192527"/>
              <a:gd name="connsiteY5651" fmla="*/ 3409784 h 6858000"/>
              <a:gd name="connsiteX5652" fmla="*/ 4805092 w 12192527"/>
              <a:gd name="connsiteY5652" fmla="*/ 3427841 h 6858000"/>
              <a:gd name="connsiteX5653" fmla="*/ 4790140 w 12192527"/>
              <a:gd name="connsiteY5653" fmla="*/ 3433445 h 6858000"/>
              <a:gd name="connsiteX5654" fmla="*/ 4764600 w 12192527"/>
              <a:gd name="connsiteY5654" fmla="*/ 3465823 h 6858000"/>
              <a:gd name="connsiteX5655" fmla="*/ 4755255 w 12192527"/>
              <a:gd name="connsiteY5655" fmla="*/ 3477031 h 6858000"/>
              <a:gd name="connsiteX5656" fmla="*/ 4744663 w 12192527"/>
              <a:gd name="connsiteY5656" fmla="*/ 3518127 h 6858000"/>
              <a:gd name="connsiteX5657" fmla="*/ 4743417 w 12192527"/>
              <a:gd name="connsiteY5657" fmla="*/ 3547392 h 6858000"/>
              <a:gd name="connsiteX5658" fmla="*/ 4731580 w 12192527"/>
              <a:gd name="connsiteY5658" fmla="*/ 3568561 h 6858000"/>
              <a:gd name="connsiteX5659" fmla="*/ 4729712 w 12192527"/>
              <a:gd name="connsiteY5659" fmla="*/ 3568561 h 6858000"/>
              <a:gd name="connsiteX5660" fmla="*/ 4717875 w 12192527"/>
              <a:gd name="connsiteY5660" fmla="*/ 3576033 h 6858000"/>
              <a:gd name="connsiteX5661" fmla="*/ 4726598 w 12192527"/>
              <a:gd name="connsiteY5661" fmla="*/ 3582883 h 6858000"/>
              <a:gd name="connsiteX5662" fmla="*/ 4733360 w 12192527"/>
              <a:gd name="connsiteY5662" fmla="*/ 3589089 h 6858000"/>
              <a:gd name="connsiteX5663" fmla="*/ 4703652 w 12192527"/>
              <a:gd name="connsiteY5663" fmla="*/ 3589677 h 6858000"/>
              <a:gd name="connsiteX5664" fmla="*/ 4565996 w 12192527"/>
              <a:gd name="connsiteY5664" fmla="*/ 3608918 h 6858000"/>
              <a:gd name="connsiteX5665" fmla="*/ 4527648 w 12192527"/>
              <a:gd name="connsiteY5665" fmla="*/ 3616992 h 6858000"/>
              <a:gd name="connsiteX5666" fmla="*/ 4526322 w 12192527"/>
              <a:gd name="connsiteY5666" fmla="*/ 3613418 h 6858000"/>
              <a:gd name="connsiteX5667" fmla="*/ 4522564 w 12192527"/>
              <a:gd name="connsiteY5667" fmla="*/ 3601625 h 6858000"/>
              <a:gd name="connsiteX5668" fmla="*/ 4519344 w 12192527"/>
              <a:gd name="connsiteY5668" fmla="*/ 3597336 h 6858000"/>
              <a:gd name="connsiteX5669" fmla="*/ 4514244 w 12192527"/>
              <a:gd name="connsiteY5669" fmla="*/ 3593049 h 6858000"/>
              <a:gd name="connsiteX5670" fmla="*/ 4509683 w 12192527"/>
              <a:gd name="connsiteY5670" fmla="*/ 3590636 h 6858000"/>
              <a:gd name="connsiteX5671" fmla="*/ 4492775 w 12192527"/>
              <a:gd name="connsiteY5671" fmla="*/ 3586884 h 6858000"/>
              <a:gd name="connsiteX5672" fmla="*/ 4484188 w 12192527"/>
              <a:gd name="connsiteY5672" fmla="*/ 3587152 h 6858000"/>
              <a:gd name="connsiteX5673" fmla="*/ 4470768 w 12192527"/>
              <a:gd name="connsiteY5673" fmla="*/ 3597605 h 6858000"/>
              <a:gd name="connsiteX5674" fmla="*/ 4469963 w 12192527"/>
              <a:gd name="connsiteY5674" fmla="*/ 3604038 h 6858000"/>
              <a:gd name="connsiteX5675" fmla="*/ 4469695 w 12192527"/>
              <a:gd name="connsiteY5675" fmla="*/ 3606717 h 6858000"/>
              <a:gd name="connsiteX5676" fmla="*/ 4468355 w 12192527"/>
              <a:gd name="connsiteY5676" fmla="*/ 3613955 h 6858000"/>
              <a:gd name="connsiteX5677" fmla="*/ 4467548 w 12192527"/>
              <a:gd name="connsiteY5677" fmla="*/ 3617439 h 6858000"/>
              <a:gd name="connsiteX5678" fmla="*/ 4467816 w 12192527"/>
              <a:gd name="connsiteY5678" fmla="*/ 3621995 h 6858000"/>
              <a:gd name="connsiteX5679" fmla="*/ 4469695 w 12192527"/>
              <a:gd name="connsiteY5679" fmla="*/ 3626552 h 6858000"/>
              <a:gd name="connsiteX5680" fmla="*/ 4470969 w 12192527"/>
              <a:gd name="connsiteY5680" fmla="*/ 3628924 h 6858000"/>
              <a:gd name="connsiteX5681" fmla="*/ 4404976 w 12192527"/>
              <a:gd name="connsiteY5681" fmla="*/ 3642819 h 6858000"/>
              <a:gd name="connsiteX5682" fmla="*/ 4245331 w 12192527"/>
              <a:gd name="connsiteY5682" fmla="*/ 3682217 h 6858000"/>
              <a:gd name="connsiteX5683" fmla="*/ 4221510 w 12192527"/>
              <a:gd name="connsiteY5683" fmla="*/ 3726199 h 6858000"/>
              <a:gd name="connsiteX5684" fmla="*/ 4216015 w 12192527"/>
              <a:gd name="connsiteY5684" fmla="*/ 3742690 h 6858000"/>
              <a:gd name="connsiteX5685" fmla="*/ 4091412 w 12192527"/>
              <a:gd name="connsiteY5685" fmla="*/ 3775675 h 6858000"/>
              <a:gd name="connsiteX5686" fmla="*/ 4105113 w 12192527"/>
              <a:gd name="connsiteY5686" fmla="*/ 3759801 h 6858000"/>
              <a:gd name="connsiteX5687" fmla="*/ 4120208 w 12192527"/>
              <a:gd name="connsiteY5687" fmla="*/ 3769356 h 6858000"/>
              <a:gd name="connsiteX5688" fmla="*/ 4122227 w 12192527"/>
              <a:gd name="connsiteY5688" fmla="*/ 3768780 h 6858000"/>
              <a:gd name="connsiteX5689" fmla="*/ 4131455 w 12192527"/>
              <a:gd name="connsiteY5689" fmla="*/ 3767628 h 6858000"/>
              <a:gd name="connsiteX5690" fmla="*/ 4133762 w 12192527"/>
              <a:gd name="connsiteY5690" fmla="*/ 3766477 h 6858000"/>
              <a:gd name="connsiteX5691" fmla="*/ 4140396 w 12192527"/>
              <a:gd name="connsiteY5691" fmla="*/ 3764460 h 6858000"/>
              <a:gd name="connsiteX5692" fmla="*/ 4143856 w 12192527"/>
              <a:gd name="connsiteY5692" fmla="*/ 3763020 h 6858000"/>
              <a:gd name="connsiteX5693" fmla="*/ 4145875 w 12192527"/>
              <a:gd name="connsiteY5693" fmla="*/ 3758988 h 6858000"/>
              <a:gd name="connsiteX5694" fmla="*/ 4153661 w 12192527"/>
              <a:gd name="connsiteY5694" fmla="*/ 3748619 h 6858000"/>
              <a:gd name="connsiteX5695" fmla="*/ 4157122 w 12192527"/>
              <a:gd name="connsiteY5695" fmla="*/ 3741706 h 6858000"/>
              <a:gd name="connsiteX5696" fmla="*/ 4157122 w 12192527"/>
              <a:gd name="connsiteY5696" fmla="*/ 3738250 h 6858000"/>
              <a:gd name="connsiteX5697" fmla="*/ 4154238 w 12192527"/>
              <a:gd name="connsiteY5697" fmla="*/ 3730473 h 6858000"/>
              <a:gd name="connsiteX5698" fmla="*/ 4150201 w 12192527"/>
              <a:gd name="connsiteY5698" fmla="*/ 3717800 h 6858000"/>
              <a:gd name="connsiteX5699" fmla="*/ 4146740 w 12192527"/>
              <a:gd name="connsiteY5699" fmla="*/ 3713192 h 6858000"/>
              <a:gd name="connsiteX5700" fmla="*/ 4141260 w 12192527"/>
              <a:gd name="connsiteY5700" fmla="*/ 3708583 h 6858000"/>
              <a:gd name="connsiteX5701" fmla="*/ 4136358 w 12192527"/>
              <a:gd name="connsiteY5701" fmla="*/ 3705991 h 6858000"/>
              <a:gd name="connsiteX5702" fmla="*/ 4118190 w 12192527"/>
              <a:gd name="connsiteY5702" fmla="*/ 3701959 h 6858000"/>
              <a:gd name="connsiteX5703" fmla="*/ 4108961 w 12192527"/>
              <a:gd name="connsiteY5703" fmla="*/ 3702247 h 6858000"/>
              <a:gd name="connsiteX5704" fmla="*/ 4094542 w 12192527"/>
              <a:gd name="connsiteY5704" fmla="*/ 3713480 h 6858000"/>
              <a:gd name="connsiteX5705" fmla="*/ 4093676 w 12192527"/>
              <a:gd name="connsiteY5705" fmla="*/ 3720392 h 6858000"/>
              <a:gd name="connsiteX5706" fmla="*/ 4093387 w 12192527"/>
              <a:gd name="connsiteY5706" fmla="*/ 3723273 h 6858000"/>
              <a:gd name="connsiteX5707" fmla="*/ 4092577 w 12192527"/>
              <a:gd name="connsiteY5707" fmla="*/ 3727642 h 6858000"/>
              <a:gd name="connsiteX5708" fmla="*/ 4089482 w 12192527"/>
              <a:gd name="connsiteY5708" fmla="*/ 3728165 h 6858000"/>
              <a:gd name="connsiteX5709" fmla="*/ 3986739 w 12192527"/>
              <a:gd name="connsiteY5709" fmla="*/ 3759291 h 6858000"/>
              <a:gd name="connsiteX5710" fmla="*/ 3942950 w 12192527"/>
              <a:gd name="connsiteY5710" fmla="*/ 3776672 h 6858000"/>
              <a:gd name="connsiteX5711" fmla="*/ 3933594 w 12192527"/>
              <a:gd name="connsiteY5711" fmla="*/ 3770537 h 6858000"/>
              <a:gd name="connsiteX5712" fmla="*/ 3868833 w 12192527"/>
              <a:gd name="connsiteY5712" fmla="*/ 3800825 h 6858000"/>
              <a:gd name="connsiteX5713" fmla="*/ 3865653 w 12192527"/>
              <a:gd name="connsiteY5713" fmla="*/ 3808247 h 6858000"/>
              <a:gd name="connsiteX5714" fmla="*/ 3799179 w 12192527"/>
              <a:gd name="connsiteY5714" fmla="*/ 3841147 h 6858000"/>
              <a:gd name="connsiteX5715" fmla="*/ 3782109 w 12192527"/>
              <a:gd name="connsiteY5715" fmla="*/ 3824756 h 6858000"/>
              <a:gd name="connsiteX5716" fmla="*/ 3707348 w 12192527"/>
              <a:gd name="connsiteY5716" fmla="*/ 3815782 h 6858000"/>
              <a:gd name="connsiteX5717" fmla="*/ 3602683 w 12192527"/>
              <a:gd name="connsiteY5717" fmla="*/ 3764928 h 6858000"/>
              <a:gd name="connsiteX5718" fmla="*/ 3599693 w 12192527"/>
              <a:gd name="connsiteY5718" fmla="*/ 3714073 h 6858000"/>
              <a:gd name="connsiteX5719" fmla="*/ 3599693 w 12192527"/>
              <a:gd name="connsiteY5719" fmla="*/ 3648261 h 6858000"/>
              <a:gd name="connsiteX5720" fmla="*/ 3571459 w 12192527"/>
              <a:gd name="connsiteY5720" fmla="*/ 3648261 h 6858000"/>
              <a:gd name="connsiteX5721" fmla="*/ 3608648 w 12192527"/>
              <a:gd name="connsiteY5721" fmla="*/ 3627161 h 6858000"/>
              <a:gd name="connsiteX5722" fmla="*/ 3611237 w 12192527"/>
              <a:gd name="connsiteY5722" fmla="*/ 3628685 h 6858000"/>
              <a:gd name="connsiteX5723" fmla="*/ 3620594 w 12192527"/>
              <a:gd name="connsiteY5723" fmla="*/ 3625826 h 6858000"/>
              <a:gd name="connsiteX5724" fmla="*/ 3616612 w 12192527"/>
              <a:gd name="connsiteY5724" fmla="*/ 3624004 h 6858000"/>
              <a:gd name="connsiteX5725" fmla="*/ 3608648 w 12192527"/>
              <a:gd name="connsiteY5725" fmla="*/ 3627161 h 6858000"/>
              <a:gd name="connsiteX5726" fmla="*/ 3641815 w 12192527"/>
              <a:gd name="connsiteY5726" fmla="*/ 3599271 h 6858000"/>
              <a:gd name="connsiteX5727" fmla="*/ 3622435 w 12192527"/>
              <a:gd name="connsiteY5727" fmla="*/ 3599017 h 6858000"/>
              <a:gd name="connsiteX5728" fmla="*/ 3628534 w 12192527"/>
              <a:gd name="connsiteY5728" fmla="*/ 3588661 h 6858000"/>
              <a:gd name="connsiteX5729" fmla="*/ 3630917 w 12192527"/>
              <a:gd name="connsiteY5729" fmla="*/ 3577513 h 6858000"/>
              <a:gd name="connsiteX5730" fmla="*/ 3626406 w 12192527"/>
              <a:gd name="connsiteY5730" fmla="*/ 3580434 h 6858000"/>
              <a:gd name="connsiteX5731" fmla="*/ 3630123 w 12192527"/>
              <a:gd name="connsiteY5731" fmla="*/ 3581228 h 6858000"/>
              <a:gd name="connsiteX5732" fmla="*/ 3633840 w 12192527"/>
              <a:gd name="connsiteY5732" fmla="*/ 3582023 h 6858000"/>
              <a:gd name="connsiteX5733" fmla="*/ 3639145 w 12192527"/>
              <a:gd name="connsiteY5733" fmla="*/ 3575384 h 6858000"/>
              <a:gd name="connsiteX5734" fmla="*/ 3665419 w 12192527"/>
              <a:gd name="connsiteY5734" fmla="*/ 3561567 h 6858000"/>
              <a:gd name="connsiteX5735" fmla="*/ 3674441 w 12192527"/>
              <a:gd name="connsiteY5735" fmla="*/ 3555721 h 6858000"/>
              <a:gd name="connsiteX5736" fmla="*/ 3666212 w 12192527"/>
              <a:gd name="connsiteY5736" fmla="*/ 3557850 h 6858000"/>
              <a:gd name="connsiteX5737" fmla="*/ 3662495 w 12192527"/>
              <a:gd name="connsiteY5737" fmla="*/ 3557055 h 6858000"/>
              <a:gd name="connsiteX5738" fmla="*/ 3754849 w 12192527"/>
              <a:gd name="connsiteY5738" fmla="*/ 3506835 h 6858000"/>
              <a:gd name="connsiteX5739" fmla="*/ 3736551 w 12192527"/>
              <a:gd name="connsiteY5739" fmla="*/ 3537902 h 6858000"/>
              <a:gd name="connsiteX5740" fmla="*/ 3755932 w 12192527"/>
              <a:gd name="connsiteY5740" fmla="*/ 3538156 h 6858000"/>
              <a:gd name="connsiteX5741" fmla="*/ 3807685 w 12192527"/>
              <a:gd name="connsiteY5741" fmla="*/ 3514237 h 6858000"/>
              <a:gd name="connsiteX5742" fmla="*/ 3804761 w 12192527"/>
              <a:gd name="connsiteY5742" fmla="*/ 3509727 h 6858000"/>
              <a:gd name="connsiteX5743" fmla="*/ 3859435 w 12192527"/>
              <a:gd name="connsiteY5743" fmla="*/ 3490318 h 6858000"/>
              <a:gd name="connsiteX5744" fmla="*/ 3950201 w 12192527"/>
              <a:gd name="connsiteY5744" fmla="*/ 3447531 h 6858000"/>
              <a:gd name="connsiteX5745" fmla="*/ 3956842 w 12192527"/>
              <a:gd name="connsiteY5745" fmla="*/ 3452836 h 6858000"/>
              <a:gd name="connsiteX5746" fmla="*/ 4072833 w 12192527"/>
              <a:gd name="connsiteY5746" fmla="*/ 3419325 h 6858000"/>
              <a:gd name="connsiteX5747" fmla="*/ 4180597 w 12192527"/>
              <a:gd name="connsiteY5747" fmla="*/ 3387941 h 6858000"/>
              <a:gd name="connsiteX5748" fmla="*/ 4182185 w 12192527"/>
              <a:gd name="connsiteY5748" fmla="*/ 3380509 h 6858000"/>
              <a:gd name="connsiteX5749" fmla="*/ 4209795 w 12192527"/>
              <a:gd name="connsiteY5749" fmla="*/ 3378635 h 6858000"/>
              <a:gd name="connsiteX5750" fmla="*/ 4288363 w 12192527"/>
              <a:gd name="connsiteY5750" fmla="*/ 3356559 h 6858000"/>
              <a:gd name="connsiteX5751" fmla="*/ 4318894 w 12192527"/>
              <a:gd name="connsiteY5751" fmla="*/ 3359196 h 6858000"/>
              <a:gd name="connsiteX5752" fmla="*/ 4367468 w 12192527"/>
              <a:gd name="connsiteY5752" fmla="*/ 3350143 h 6858000"/>
              <a:gd name="connsiteX5753" fmla="*/ 4409405 w 12192527"/>
              <a:gd name="connsiteY5753" fmla="*/ 3335785 h 6858000"/>
              <a:gd name="connsiteX5754" fmla="*/ 4334810 w 12192527"/>
              <a:gd name="connsiteY5754" fmla="*/ 3339279 h 6858000"/>
              <a:gd name="connsiteX5755" fmla="*/ 4248809 w 12192527"/>
              <a:gd name="connsiteY5755" fmla="*/ 3359767 h 6858000"/>
              <a:gd name="connsiteX5756" fmla="*/ 4228632 w 12192527"/>
              <a:gd name="connsiteY5756" fmla="*/ 3363229 h 6858000"/>
              <a:gd name="connsiteX5757" fmla="*/ 4087414 w 12192527"/>
              <a:gd name="connsiteY5757" fmla="*/ 3387465 h 6858000"/>
              <a:gd name="connsiteX5758" fmla="*/ 3888090 w 12192527"/>
              <a:gd name="connsiteY5758" fmla="*/ 3465352 h 6858000"/>
              <a:gd name="connsiteX5759" fmla="*/ 3870299 w 12192527"/>
              <a:gd name="connsiteY5759" fmla="*/ 3457664 h 6858000"/>
              <a:gd name="connsiteX5760" fmla="*/ 3826894 w 12192527"/>
              <a:gd name="connsiteY5760" fmla="*/ 3473812 h 6858000"/>
              <a:gd name="connsiteX5761" fmla="*/ 3826644 w 12192527"/>
              <a:gd name="connsiteY5761" fmla="*/ 3473135 h 6858000"/>
              <a:gd name="connsiteX5762" fmla="*/ 3828363 w 12192527"/>
              <a:gd name="connsiteY5762" fmla="*/ 3472021 h 6858000"/>
              <a:gd name="connsiteX5763" fmla="*/ 3832874 w 12192527"/>
              <a:gd name="connsiteY5763" fmla="*/ 3469099 h 6858000"/>
              <a:gd name="connsiteX5764" fmla="*/ 3825823 w 12192527"/>
              <a:gd name="connsiteY5764" fmla="*/ 3470923 h 6858000"/>
              <a:gd name="connsiteX5765" fmla="*/ 3825381 w 12192527"/>
              <a:gd name="connsiteY5765" fmla="*/ 3469731 h 6858000"/>
              <a:gd name="connsiteX5766" fmla="*/ 3821623 w 12192527"/>
              <a:gd name="connsiteY5766" fmla="*/ 3457938 h 6858000"/>
              <a:gd name="connsiteX5767" fmla="*/ 3818403 w 12192527"/>
              <a:gd name="connsiteY5767" fmla="*/ 3453650 h 6858000"/>
              <a:gd name="connsiteX5768" fmla="*/ 3813304 w 12192527"/>
              <a:gd name="connsiteY5768" fmla="*/ 3449361 h 6858000"/>
              <a:gd name="connsiteX5769" fmla="*/ 3808742 w 12192527"/>
              <a:gd name="connsiteY5769" fmla="*/ 3446949 h 6858000"/>
              <a:gd name="connsiteX5770" fmla="*/ 3791835 w 12192527"/>
              <a:gd name="connsiteY5770" fmla="*/ 3443197 h 6858000"/>
              <a:gd name="connsiteX5771" fmla="*/ 3783246 w 12192527"/>
              <a:gd name="connsiteY5771" fmla="*/ 3443465 h 6858000"/>
              <a:gd name="connsiteX5772" fmla="*/ 3769828 w 12192527"/>
              <a:gd name="connsiteY5772" fmla="*/ 3453917 h 6858000"/>
              <a:gd name="connsiteX5773" fmla="*/ 3769023 w 12192527"/>
              <a:gd name="connsiteY5773" fmla="*/ 3460350 h 6858000"/>
              <a:gd name="connsiteX5774" fmla="*/ 3768754 w 12192527"/>
              <a:gd name="connsiteY5774" fmla="*/ 3463031 h 6858000"/>
              <a:gd name="connsiteX5775" fmla="*/ 3767413 w 12192527"/>
              <a:gd name="connsiteY5775" fmla="*/ 3470268 h 6858000"/>
              <a:gd name="connsiteX5776" fmla="*/ 3766608 w 12192527"/>
              <a:gd name="connsiteY5776" fmla="*/ 3473752 h 6858000"/>
              <a:gd name="connsiteX5777" fmla="*/ 3766876 w 12192527"/>
              <a:gd name="connsiteY5777" fmla="*/ 3478309 h 6858000"/>
              <a:gd name="connsiteX5778" fmla="*/ 3768754 w 12192527"/>
              <a:gd name="connsiteY5778" fmla="*/ 3482864 h 6858000"/>
              <a:gd name="connsiteX5779" fmla="*/ 3772018 w 12192527"/>
              <a:gd name="connsiteY5779" fmla="*/ 3488937 h 6858000"/>
              <a:gd name="connsiteX5780" fmla="*/ 3735469 w 12192527"/>
              <a:gd name="connsiteY5780" fmla="*/ 3506581 h 6858000"/>
              <a:gd name="connsiteX5781" fmla="*/ 3607820 w 12192527"/>
              <a:gd name="connsiteY5781" fmla="*/ 3576463 h 6858000"/>
              <a:gd name="connsiteX5782" fmla="*/ 3568806 w 12192527"/>
              <a:gd name="connsiteY5782" fmla="*/ 3595331 h 6858000"/>
              <a:gd name="connsiteX5783" fmla="*/ 3441698 w 12192527"/>
              <a:gd name="connsiteY5783" fmla="*/ 3680874 h 6858000"/>
              <a:gd name="connsiteX5784" fmla="*/ 3415426 w 12192527"/>
              <a:gd name="connsiteY5784" fmla="*/ 3694691 h 6858000"/>
              <a:gd name="connsiteX5785" fmla="*/ 3419936 w 12192527"/>
              <a:gd name="connsiteY5785" fmla="*/ 3691770 h 6858000"/>
              <a:gd name="connsiteX5786" fmla="*/ 3420729 w 12192527"/>
              <a:gd name="connsiteY5786" fmla="*/ 3688053 h 6858000"/>
              <a:gd name="connsiteX5787" fmla="*/ 3411708 w 12192527"/>
              <a:gd name="connsiteY5787" fmla="*/ 3693898 h 6858000"/>
              <a:gd name="connsiteX5788" fmla="*/ 3407197 w 12192527"/>
              <a:gd name="connsiteY5788" fmla="*/ 3696820 h 6858000"/>
              <a:gd name="connsiteX5789" fmla="*/ 3441158 w 12192527"/>
              <a:gd name="connsiteY5789" fmla="*/ 3665215 h 6858000"/>
              <a:gd name="connsiteX5790" fmla="*/ 3411167 w 12192527"/>
              <a:gd name="connsiteY5790" fmla="*/ 3678238 h 6858000"/>
              <a:gd name="connsiteX5791" fmla="*/ 3411961 w 12192527"/>
              <a:gd name="connsiteY5791" fmla="*/ 3674521 h 6858000"/>
              <a:gd name="connsiteX5792" fmla="*/ 3416472 w 12192527"/>
              <a:gd name="connsiteY5792" fmla="*/ 3671598 h 6858000"/>
              <a:gd name="connsiteX5793" fmla="*/ 3408244 w 12192527"/>
              <a:gd name="connsiteY5793" fmla="*/ 3673726 h 6858000"/>
              <a:gd name="connsiteX5794" fmla="*/ 3403733 w 12192527"/>
              <a:gd name="connsiteY5794" fmla="*/ 3676649 h 6858000"/>
              <a:gd name="connsiteX5795" fmla="*/ 3414343 w 12192527"/>
              <a:gd name="connsiteY5795" fmla="*/ 3663371 h 6858000"/>
              <a:gd name="connsiteX5796" fmla="*/ 3342164 w 12192527"/>
              <a:gd name="connsiteY5796" fmla="*/ 3710130 h 6858000"/>
              <a:gd name="connsiteX5797" fmla="*/ 3311126 w 12192527"/>
              <a:gd name="connsiteY5797" fmla="*/ 3746246 h 6858000"/>
              <a:gd name="connsiteX5798" fmla="*/ 3306614 w 12192527"/>
              <a:gd name="connsiteY5798" fmla="*/ 3749167 h 6858000"/>
              <a:gd name="connsiteX5799" fmla="*/ 3297591 w 12192527"/>
              <a:gd name="connsiteY5799" fmla="*/ 3755013 h 6858000"/>
              <a:gd name="connsiteX5800" fmla="*/ 3301309 w 12192527"/>
              <a:gd name="connsiteY5800" fmla="*/ 3755808 h 6858000"/>
              <a:gd name="connsiteX5801" fmla="*/ 3305821 w 12192527"/>
              <a:gd name="connsiteY5801" fmla="*/ 3752884 h 6858000"/>
              <a:gd name="connsiteX5802" fmla="*/ 3289906 w 12192527"/>
              <a:gd name="connsiteY5802" fmla="*/ 3772801 h 6858000"/>
              <a:gd name="connsiteX5803" fmla="*/ 3294163 w 12192527"/>
              <a:gd name="connsiteY5803" fmla="*/ 3789255 h 6858000"/>
              <a:gd name="connsiteX5804" fmla="*/ 3200763 w 12192527"/>
              <a:gd name="connsiteY5804" fmla="*/ 3862569 h 6858000"/>
              <a:gd name="connsiteX5805" fmla="*/ 3180337 w 12192527"/>
              <a:gd name="connsiteY5805" fmla="*/ 3885408 h 6858000"/>
              <a:gd name="connsiteX5806" fmla="*/ 3064921 w 12192527"/>
              <a:gd name="connsiteY5806" fmla="*/ 3988992 h 6858000"/>
              <a:gd name="connsiteX5807" fmla="*/ 2953222 w 12192527"/>
              <a:gd name="connsiteY5807" fmla="*/ 4093373 h 6858000"/>
              <a:gd name="connsiteX5808" fmla="*/ 2954016 w 12192527"/>
              <a:gd name="connsiteY5808" fmla="*/ 4089657 h 6858000"/>
              <a:gd name="connsiteX5809" fmla="*/ 2959321 w 12192527"/>
              <a:gd name="connsiteY5809" fmla="*/ 4083017 h 6858000"/>
              <a:gd name="connsiteX5810" fmla="*/ 2950299 w 12192527"/>
              <a:gd name="connsiteY5810" fmla="*/ 4088862 h 6858000"/>
              <a:gd name="connsiteX5811" fmla="*/ 2944994 w 12192527"/>
              <a:gd name="connsiteY5811" fmla="*/ 4095502 h 6858000"/>
              <a:gd name="connsiteX5812" fmla="*/ 2946582 w 12192527"/>
              <a:gd name="connsiteY5812" fmla="*/ 4088069 h 6858000"/>
              <a:gd name="connsiteX5813" fmla="*/ 3041824 w 12192527"/>
              <a:gd name="connsiteY5813" fmla="*/ 3987944 h 6858000"/>
              <a:gd name="connsiteX5814" fmla="*/ 3030672 w 12192527"/>
              <a:gd name="connsiteY5814" fmla="*/ 3985562 h 6858000"/>
              <a:gd name="connsiteX5815" fmla="*/ 3008657 w 12192527"/>
              <a:gd name="connsiteY5815" fmla="*/ 4015835 h 6858000"/>
              <a:gd name="connsiteX5816" fmla="*/ 2964880 w 12192527"/>
              <a:gd name="connsiteY5816" fmla="*/ 4057002 h 6858000"/>
              <a:gd name="connsiteX5817" fmla="*/ 2894640 w 12192527"/>
              <a:gd name="connsiteY5817" fmla="*/ 4126519 h 6858000"/>
              <a:gd name="connsiteX5818" fmla="*/ 2892684 w 12192527"/>
              <a:gd name="connsiteY5818" fmla="*/ 4128784 h 6858000"/>
              <a:gd name="connsiteX5819" fmla="*/ 2891934 w 12192527"/>
              <a:gd name="connsiteY5819" fmla="*/ 4126429 h 6858000"/>
              <a:gd name="connsiteX5820" fmla="*/ 2888473 w 12192527"/>
              <a:gd name="connsiteY5820" fmla="*/ 4121821 h 6858000"/>
              <a:gd name="connsiteX5821" fmla="*/ 2882994 w 12192527"/>
              <a:gd name="connsiteY5821" fmla="*/ 4117212 h 6858000"/>
              <a:gd name="connsiteX5822" fmla="*/ 2878091 w 12192527"/>
              <a:gd name="connsiteY5822" fmla="*/ 4114620 h 6858000"/>
              <a:gd name="connsiteX5823" fmla="*/ 2859923 w 12192527"/>
              <a:gd name="connsiteY5823" fmla="*/ 4110588 h 6858000"/>
              <a:gd name="connsiteX5824" fmla="*/ 2850695 w 12192527"/>
              <a:gd name="connsiteY5824" fmla="*/ 4110875 h 6858000"/>
              <a:gd name="connsiteX5825" fmla="*/ 2836275 w 12192527"/>
              <a:gd name="connsiteY5825" fmla="*/ 4122108 h 6858000"/>
              <a:gd name="connsiteX5826" fmla="*/ 2835409 w 12192527"/>
              <a:gd name="connsiteY5826" fmla="*/ 4129021 h 6858000"/>
              <a:gd name="connsiteX5827" fmla="*/ 2835122 w 12192527"/>
              <a:gd name="connsiteY5827" fmla="*/ 4131902 h 6858000"/>
              <a:gd name="connsiteX5828" fmla="*/ 2833680 w 12192527"/>
              <a:gd name="connsiteY5828" fmla="*/ 4139678 h 6858000"/>
              <a:gd name="connsiteX5829" fmla="*/ 2832814 w 12192527"/>
              <a:gd name="connsiteY5829" fmla="*/ 4143422 h 6858000"/>
              <a:gd name="connsiteX5830" fmla="*/ 2833103 w 12192527"/>
              <a:gd name="connsiteY5830" fmla="*/ 4148319 h 6858000"/>
              <a:gd name="connsiteX5831" fmla="*/ 2835122 w 12192527"/>
              <a:gd name="connsiteY5831" fmla="*/ 4153215 h 6858000"/>
              <a:gd name="connsiteX5832" fmla="*/ 2841466 w 12192527"/>
              <a:gd name="connsiteY5832" fmla="*/ 4165024 h 6858000"/>
              <a:gd name="connsiteX5833" fmla="*/ 2854355 w 12192527"/>
              <a:gd name="connsiteY5833" fmla="*/ 4173182 h 6858000"/>
              <a:gd name="connsiteX5834" fmla="*/ 2828784 w 12192527"/>
              <a:gd name="connsiteY5834" fmla="*/ 4202803 h 6858000"/>
              <a:gd name="connsiteX5835" fmla="*/ 2817380 w 12192527"/>
              <a:gd name="connsiteY5835" fmla="*/ 4219797 h 6858000"/>
              <a:gd name="connsiteX5836" fmla="*/ 2768044 w 12192527"/>
              <a:gd name="connsiteY5836" fmla="*/ 4286981 h 6858000"/>
              <a:gd name="connsiteX5837" fmla="*/ 2751587 w 12192527"/>
              <a:gd name="connsiteY5837" fmla="*/ 4291236 h 6858000"/>
              <a:gd name="connsiteX5838" fmla="*/ 2736213 w 12192527"/>
              <a:gd name="connsiteY5838" fmla="*/ 4326813 h 6858000"/>
              <a:gd name="connsiteX5839" fmla="*/ 2734085 w 12192527"/>
              <a:gd name="connsiteY5839" fmla="*/ 4318585 h 6858000"/>
              <a:gd name="connsiteX5840" fmla="*/ 2690596 w 12192527"/>
              <a:gd name="connsiteY5840" fmla="*/ 4394790 h 6858000"/>
              <a:gd name="connsiteX5841" fmla="*/ 2733037 w 12192527"/>
              <a:gd name="connsiteY5841" fmla="*/ 4341678 h 6858000"/>
              <a:gd name="connsiteX5842" fmla="*/ 2777441 w 12192527"/>
              <a:gd name="connsiteY5842" fmla="*/ 4295303 h 6858000"/>
              <a:gd name="connsiteX5843" fmla="*/ 2789369 w 12192527"/>
              <a:gd name="connsiteY5843" fmla="*/ 4280097 h 6858000"/>
              <a:gd name="connsiteX5844" fmla="*/ 2791484 w 12192527"/>
              <a:gd name="connsiteY5844" fmla="*/ 4295968 h 6858000"/>
              <a:gd name="connsiteX5845" fmla="*/ 2781998 w 12192527"/>
              <a:gd name="connsiteY5845" fmla="*/ 4310362 h 6858000"/>
              <a:gd name="connsiteX5846" fmla="*/ 2739425 w 12192527"/>
              <a:gd name="connsiteY5846" fmla="*/ 4366361 h 6858000"/>
              <a:gd name="connsiteX5847" fmla="*/ 2707087 w 12192527"/>
              <a:gd name="connsiteY5847" fmla="*/ 4444947 h 6858000"/>
              <a:gd name="connsiteX5848" fmla="*/ 2786787 w 12192527"/>
              <a:gd name="connsiteY5848" fmla="*/ 4328874 h 6858000"/>
              <a:gd name="connsiteX5849" fmla="*/ 2794668 w 12192527"/>
              <a:gd name="connsiteY5849" fmla="*/ 4319854 h 6858000"/>
              <a:gd name="connsiteX5850" fmla="*/ 2795264 w 12192527"/>
              <a:gd name="connsiteY5850" fmla="*/ 4324328 h 6858000"/>
              <a:gd name="connsiteX5851" fmla="*/ 2774331 w 12192527"/>
              <a:gd name="connsiteY5851" fmla="*/ 4515781 h 6858000"/>
              <a:gd name="connsiteX5852" fmla="*/ 2774331 w 12192527"/>
              <a:gd name="connsiteY5852" fmla="*/ 4527746 h 6858000"/>
              <a:gd name="connsiteX5853" fmla="*/ 2729474 w 12192527"/>
              <a:gd name="connsiteY5853" fmla="*/ 4551677 h 6858000"/>
              <a:gd name="connsiteX5854" fmla="*/ 2741437 w 12192527"/>
              <a:gd name="connsiteY5854" fmla="*/ 4557660 h 6858000"/>
              <a:gd name="connsiteX5855" fmla="*/ 2762471 w 12192527"/>
              <a:gd name="connsiteY5855" fmla="*/ 4561326 h 6858000"/>
              <a:gd name="connsiteX5856" fmla="*/ 2760136 w 12192527"/>
              <a:gd name="connsiteY5856" fmla="*/ 4562836 h 6858000"/>
              <a:gd name="connsiteX5857" fmla="*/ 2761530 w 12192527"/>
              <a:gd name="connsiteY5857" fmla="*/ 4565622 h 6858000"/>
              <a:gd name="connsiteX5858" fmla="*/ 2761357 w 12192527"/>
              <a:gd name="connsiteY5858" fmla="*/ 4569803 h 6858000"/>
              <a:gd name="connsiteX5859" fmla="*/ 2756825 w 12192527"/>
              <a:gd name="connsiteY5859" fmla="*/ 4577641 h 6858000"/>
              <a:gd name="connsiteX5860" fmla="*/ 2753929 w 12192527"/>
              <a:gd name="connsiteY5860" fmla="*/ 4580397 h 6858000"/>
              <a:gd name="connsiteX5861" fmla="*/ 2738472 w 12192527"/>
              <a:gd name="connsiteY5861" fmla="*/ 4573047 h 6858000"/>
              <a:gd name="connsiteX5862" fmla="*/ 2713660 w 12192527"/>
              <a:gd name="connsiteY5862" fmla="*/ 4554958 h 6858000"/>
              <a:gd name="connsiteX5863" fmla="*/ 2644880 w 12192527"/>
              <a:gd name="connsiteY5863" fmla="*/ 4501111 h 6858000"/>
              <a:gd name="connsiteX5864" fmla="*/ 2668803 w 12192527"/>
              <a:gd name="connsiteY5864" fmla="*/ 4599830 h 6858000"/>
              <a:gd name="connsiteX5865" fmla="*/ 2549186 w 12192527"/>
              <a:gd name="connsiteY5865" fmla="*/ 4599830 h 6858000"/>
              <a:gd name="connsiteX5866" fmla="*/ 2528253 w 12192527"/>
              <a:gd name="connsiteY5866" fmla="*/ 4605812 h 6858000"/>
              <a:gd name="connsiteX5867" fmla="*/ 2441529 w 12192527"/>
              <a:gd name="connsiteY5867" fmla="*/ 4722478 h 6858000"/>
              <a:gd name="connsiteX5868" fmla="*/ 2429008 w 12192527"/>
              <a:gd name="connsiteY5868" fmla="*/ 4760055 h 6858000"/>
              <a:gd name="connsiteX5869" fmla="*/ 2355477 w 12192527"/>
              <a:gd name="connsiteY5869" fmla="*/ 4718630 h 6858000"/>
              <a:gd name="connsiteX5870" fmla="*/ 2352414 w 12192527"/>
              <a:gd name="connsiteY5870" fmla="*/ 4716150 h 6858000"/>
              <a:gd name="connsiteX5871" fmla="*/ 2348962 w 12192527"/>
              <a:gd name="connsiteY5871" fmla="*/ 4709825 h 6858000"/>
              <a:gd name="connsiteX5872" fmla="*/ 2373127 w 12192527"/>
              <a:gd name="connsiteY5872" fmla="*/ 4678198 h 6858000"/>
              <a:gd name="connsiteX5873" fmla="*/ 2405345 w 12192527"/>
              <a:gd name="connsiteY5873" fmla="*/ 4659220 h 6858000"/>
              <a:gd name="connsiteX5874" fmla="*/ 2439292 w 12192527"/>
              <a:gd name="connsiteY5874" fmla="*/ 4620117 h 6858000"/>
              <a:gd name="connsiteX5875" fmla="*/ 2438715 w 12192527"/>
              <a:gd name="connsiteY5875" fmla="*/ 4611490 h 6858000"/>
              <a:gd name="connsiteX5876" fmla="*/ 2441017 w 12192527"/>
              <a:gd name="connsiteY5876" fmla="*/ 4590214 h 6858000"/>
              <a:gd name="connsiteX5877" fmla="*/ 2442743 w 12192527"/>
              <a:gd name="connsiteY5877" fmla="*/ 4564912 h 6858000"/>
              <a:gd name="connsiteX5878" fmla="*/ 2435264 w 12192527"/>
              <a:gd name="connsiteY5878" fmla="*/ 4547084 h 6858000"/>
              <a:gd name="connsiteX5879" fmla="*/ 2419729 w 12192527"/>
              <a:gd name="connsiteY5879" fmla="*/ 4495329 h 6858000"/>
              <a:gd name="connsiteX5880" fmla="*/ 2394414 w 12192527"/>
              <a:gd name="connsiteY5880" fmla="*/ 4464852 h 6858000"/>
              <a:gd name="connsiteX5881" fmla="*/ 2388660 w 12192527"/>
              <a:gd name="connsiteY5881" fmla="*/ 4460827 h 6858000"/>
              <a:gd name="connsiteX5882" fmla="*/ 2358743 w 12192527"/>
              <a:gd name="connsiteY5882" fmla="*/ 4447026 h 6858000"/>
              <a:gd name="connsiteX5883" fmla="*/ 2348387 w 12192527"/>
              <a:gd name="connsiteY5883" fmla="*/ 4441849 h 6858000"/>
              <a:gd name="connsiteX5884" fmla="*/ 2310708 w 12192527"/>
              <a:gd name="connsiteY5884" fmla="*/ 4444328 h 6858000"/>
              <a:gd name="connsiteX5885" fmla="*/ 2307834 w 12192527"/>
              <a:gd name="connsiteY5885" fmla="*/ 4441909 h 6858000"/>
              <a:gd name="connsiteX5886" fmla="*/ 2302932 w 12192527"/>
              <a:gd name="connsiteY5886" fmla="*/ 4439317 h 6858000"/>
              <a:gd name="connsiteX5887" fmla="*/ 2284763 w 12192527"/>
              <a:gd name="connsiteY5887" fmla="*/ 4435285 h 6858000"/>
              <a:gd name="connsiteX5888" fmla="*/ 2275535 w 12192527"/>
              <a:gd name="connsiteY5888" fmla="*/ 4435573 h 6858000"/>
              <a:gd name="connsiteX5889" fmla="*/ 2261116 w 12192527"/>
              <a:gd name="connsiteY5889" fmla="*/ 4446806 h 6858000"/>
              <a:gd name="connsiteX5890" fmla="*/ 2260396 w 12192527"/>
              <a:gd name="connsiteY5890" fmla="*/ 4452551 h 6858000"/>
              <a:gd name="connsiteX5891" fmla="*/ 2258058 w 12192527"/>
              <a:gd name="connsiteY5891" fmla="*/ 4452201 h 6858000"/>
              <a:gd name="connsiteX5892" fmla="*/ 2252304 w 12192527"/>
              <a:gd name="connsiteY5892" fmla="*/ 4444725 h 6858000"/>
              <a:gd name="connsiteX5893" fmla="*/ 2243099 w 12192527"/>
              <a:gd name="connsiteY5893" fmla="*/ 4442425 h 6858000"/>
              <a:gd name="connsiteX5894" fmla="*/ 2242524 w 12192527"/>
              <a:gd name="connsiteY5894" fmla="*/ 4452776 h 6858000"/>
              <a:gd name="connsiteX5895" fmla="*/ 2245400 w 12192527"/>
              <a:gd name="connsiteY5895" fmla="*/ 4457376 h 6858000"/>
              <a:gd name="connsiteX5896" fmla="*/ 2235619 w 12192527"/>
              <a:gd name="connsiteY5896" fmla="*/ 4480953 h 6858000"/>
              <a:gd name="connsiteX5897" fmla="*/ 2227565 w 12192527"/>
              <a:gd name="connsiteY5897" fmla="*/ 4482103 h 6858000"/>
              <a:gd name="connsiteX5898" fmla="*/ 2217784 w 12192527"/>
              <a:gd name="connsiteY5898" fmla="*/ 4488429 h 6858000"/>
              <a:gd name="connsiteX5899" fmla="*/ 2222386 w 12192527"/>
              <a:gd name="connsiteY5899" fmla="*/ 4497629 h 6858000"/>
              <a:gd name="connsiteX5900" fmla="*/ 2221811 w 12192527"/>
              <a:gd name="connsiteY5900" fmla="*/ 4511432 h 6858000"/>
              <a:gd name="connsiteX5901" fmla="*/ 2206853 w 12192527"/>
              <a:gd name="connsiteY5901" fmla="*/ 4537309 h 6858000"/>
              <a:gd name="connsiteX5902" fmla="*/ 2194770 w 12192527"/>
              <a:gd name="connsiteY5902" fmla="*/ 4548809 h 6858000"/>
              <a:gd name="connsiteX5903" fmla="*/ 2188441 w 12192527"/>
              <a:gd name="connsiteY5903" fmla="*/ 4552261 h 6858000"/>
              <a:gd name="connsiteX5904" fmla="*/ 2191893 w 12192527"/>
              <a:gd name="connsiteY5904" fmla="*/ 4558586 h 6858000"/>
              <a:gd name="connsiteX5905" fmla="*/ 2203400 w 12192527"/>
              <a:gd name="connsiteY5905" fmla="*/ 4571237 h 6858000"/>
              <a:gd name="connsiteX5906" fmla="*/ 2203400 w 12192527"/>
              <a:gd name="connsiteY5906" fmla="*/ 4602865 h 6858000"/>
              <a:gd name="connsiteX5907" fmla="*/ 2193857 w 12192527"/>
              <a:gd name="connsiteY5907" fmla="*/ 4627580 h 6858000"/>
              <a:gd name="connsiteX5908" fmla="*/ 2171850 w 12192527"/>
              <a:gd name="connsiteY5908" fmla="*/ 4615182 h 6858000"/>
              <a:gd name="connsiteX5909" fmla="*/ 1756220 w 12192527"/>
              <a:gd name="connsiteY5909" fmla="*/ 4448492 h 6858000"/>
              <a:gd name="connsiteX5910" fmla="*/ 1719260 w 12192527"/>
              <a:gd name="connsiteY5910" fmla="*/ 4438712 h 6858000"/>
              <a:gd name="connsiteX5911" fmla="*/ 1720045 w 12192527"/>
              <a:gd name="connsiteY5911" fmla="*/ 4437546 h 6858000"/>
              <a:gd name="connsiteX5912" fmla="*/ 1720659 w 12192527"/>
              <a:gd name="connsiteY5912" fmla="*/ 4435093 h 6858000"/>
              <a:gd name="connsiteX5913" fmla="*/ 1722499 w 12192527"/>
              <a:gd name="connsiteY5913" fmla="*/ 4432232 h 6858000"/>
              <a:gd name="connsiteX5914" fmla="*/ 1725157 w 12192527"/>
              <a:gd name="connsiteY5914" fmla="*/ 4434071 h 6858000"/>
              <a:gd name="connsiteX5915" fmla="*/ 1731291 w 12192527"/>
              <a:gd name="connsiteY5915" fmla="*/ 4433050 h 6858000"/>
              <a:gd name="connsiteX5916" fmla="*/ 1732518 w 12192527"/>
              <a:gd name="connsiteY5916" fmla="*/ 4430392 h 6858000"/>
              <a:gd name="connsiteX5917" fmla="*/ 1736199 w 12192527"/>
              <a:gd name="connsiteY5917" fmla="*/ 4428962 h 6858000"/>
              <a:gd name="connsiteX5918" fmla="*/ 1737630 w 12192527"/>
              <a:gd name="connsiteY5918" fmla="*/ 4432436 h 6858000"/>
              <a:gd name="connsiteX5919" fmla="*/ 1737286 w 12192527"/>
              <a:gd name="connsiteY5919" fmla="*/ 4435527 h 6858000"/>
              <a:gd name="connsiteX5920" fmla="*/ 1753268 w 12192527"/>
              <a:gd name="connsiteY5920" fmla="*/ 4419632 h 6858000"/>
              <a:gd name="connsiteX5921" fmla="*/ 1752353 w 12192527"/>
              <a:gd name="connsiteY5921" fmla="*/ 4418335 h 6858000"/>
              <a:gd name="connsiteX5922" fmla="*/ 1754194 w 12192527"/>
              <a:gd name="connsiteY5922" fmla="*/ 4414451 h 6858000"/>
              <a:gd name="connsiteX5923" fmla="*/ 1757875 w 12192527"/>
              <a:gd name="connsiteY5923" fmla="*/ 4412816 h 6858000"/>
              <a:gd name="connsiteX5924" fmla="*/ 1760328 w 12192527"/>
              <a:gd name="connsiteY5924" fmla="*/ 4407911 h 6858000"/>
              <a:gd name="connsiteX5925" fmla="*/ 1768303 w 12192527"/>
              <a:gd name="connsiteY5925" fmla="*/ 4392173 h 6858000"/>
              <a:gd name="connsiteX5926" fmla="*/ 1771165 w 12192527"/>
              <a:gd name="connsiteY5926" fmla="*/ 4389926 h 6858000"/>
              <a:gd name="connsiteX5927" fmla="*/ 1767281 w 12192527"/>
              <a:gd name="connsiteY5927" fmla="*/ 4387473 h 6858000"/>
              <a:gd name="connsiteX5928" fmla="*/ 1766666 w 12192527"/>
              <a:gd name="connsiteY5928" fmla="*/ 4387473 h 6858000"/>
              <a:gd name="connsiteX5929" fmla="*/ 1762782 w 12192527"/>
              <a:gd name="connsiteY5929" fmla="*/ 4380524 h 6858000"/>
              <a:gd name="connsiteX5930" fmla="*/ 1762373 w 12192527"/>
              <a:gd name="connsiteY5930" fmla="*/ 4370919 h 6858000"/>
              <a:gd name="connsiteX5931" fmla="*/ 1758897 w 12192527"/>
              <a:gd name="connsiteY5931" fmla="*/ 4357429 h 6858000"/>
              <a:gd name="connsiteX5932" fmla="*/ 1755829 w 12192527"/>
              <a:gd name="connsiteY5932" fmla="*/ 4353750 h 6858000"/>
              <a:gd name="connsiteX5933" fmla="*/ 1747445 w 12192527"/>
              <a:gd name="connsiteY5933" fmla="*/ 4343123 h 6858000"/>
              <a:gd name="connsiteX5934" fmla="*/ 1742538 w 12192527"/>
              <a:gd name="connsiteY5934" fmla="*/ 4341283 h 6858000"/>
              <a:gd name="connsiteX5935" fmla="*/ 1722294 w 12192527"/>
              <a:gd name="connsiteY5935" fmla="*/ 4335357 h 6858000"/>
              <a:gd name="connsiteX5936" fmla="*/ 1722294 w 12192527"/>
              <a:gd name="connsiteY5936" fmla="*/ 4330860 h 6858000"/>
              <a:gd name="connsiteX5937" fmla="*/ 1727611 w 12192527"/>
              <a:gd name="connsiteY5937" fmla="*/ 4330247 h 6858000"/>
              <a:gd name="connsiteX5938" fmla="*/ 1731291 w 12192527"/>
              <a:gd name="connsiteY5938" fmla="*/ 4332700 h 6858000"/>
              <a:gd name="connsiteX5939" fmla="*/ 1734768 w 12192527"/>
              <a:gd name="connsiteY5939" fmla="*/ 4333108 h 6858000"/>
              <a:gd name="connsiteX5940" fmla="*/ 1734155 w 12192527"/>
              <a:gd name="connsiteY5940" fmla="*/ 4329429 h 6858000"/>
              <a:gd name="connsiteX5941" fmla="*/ 1731291 w 12192527"/>
              <a:gd name="connsiteY5941" fmla="*/ 4326773 h 6858000"/>
              <a:gd name="connsiteX5942" fmla="*/ 1730269 w 12192527"/>
              <a:gd name="connsiteY5942" fmla="*/ 4320437 h 6858000"/>
              <a:gd name="connsiteX5943" fmla="*/ 1735790 w 12192527"/>
              <a:gd name="connsiteY5943" fmla="*/ 4321663 h 6858000"/>
              <a:gd name="connsiteX5944" fmla="*/ 1740084 w 12192527"/>
              <a:gd name="connsiteY5944" fmla="*/ 4325137 h 6858000"/>
              <a:gd name="connsiteX5945" fmla="*/ 1744174 w 12192527"/>
              <a:gd name="connsiteY5945" fmla="*/ 4322481 h 6858000"/>
              <a:gd name="connsiteX5946" fmla="*/ 1739675 w 12192527"/>
              <a:gd name="connsiteY5946" fmla="*/ 4310831 h 6858000"/>
              <a:gd name="connsiteX5947" fmla="*/ 1739675 w 12192527"/>
              <a:gd name="connsiteY5947" fmla="*/ 4299590 h 6858000"/>
              <a:gd name="connsiteX5948" fmla="*/ 1743765 w 12192527"/>
              <a:gd name="connsiteY5948" fmla="*/ 4295094 h 6858000"/>
              <a:gd name="connsiteX5949" fmla="*/ 1744992 w 12192527"/>
              <a:gd name="connsiteY5949" fmla="*/ 4292846 h 6858000"/>
              <a:gd name="connsiteX5950" fmla="*/ 1742742 w 12192527"/>
              <a:gd name="connsiteY5950" fmla="*/ 4291620 h 6858000"/>
              <a:gd name="connsiteX5951" fmla="*/ 1738449 w 12192527"/>
              <a:gd name="connsiteY5951" fmla="*/ 4287532 h 6858000"/>
              <a:gd name="connsiteX5952" fmla="*/ 1733131 w 12192527"/>
              <a:gd name="connsiteY5952" fmla="*/ 4278334 h 6858000"/>
              <a:gd name="connsiteX5953" fmla="*/ 1732927 w 12192527"/>
              <a:gd name="connsiteY5953" fmla="*/ 4273430 h 6858000"/>
              <a:gd name="connsiteX5954" fmla="*/ 1734564 w 12192527"/>
              <a:gd name="connsiteY5954" fmla="*/ 4270160 h 6858000"/>
              <a:gd name="connsiteX5955" fmla="*/ 1731087 w 12192527"/>
              <a:gd name="connsiteY5955" fmla="*/ 4267912 h 6858000"/>
              <a:gd name="connsiteX5956" fmla="*/ 1728224 w 12192527"/>
              <a:gd name="connsiteY5956" fmla="*/ 4267503 h 6858000"/>
              <a:gd name="connsiteX5957" fmla="*/ 1724748 w 12192527"/>
              <a:gd name="connsiteY5957" fmla="*/ 4259123 h 6858000"/>
              <a:gd name="connsiteX5958" fmla="*/ 1725771 w 12192527"/>
              <a:gd name="connsiteY5958" fmla="*/ 4257489 h 6858000"/>
              <a:gd name="connsiteX5959" fmla="*/ 1725566 w 12192527"/>
              <a:gd name="connsiteY5959" fmla="*/ 4253810 h 6858000"/>
              <a:gd name="connsiteX5960" fmla="*/ 1722294 w 12192527"/>
              <a:gd name="connsiteY5960" fmla="*/ 4254628 h 6858000"/>
              <a:gd name="connsiteX5961" fmla="*/ 1720250 w 12192527"/>
              <a:gd name="connsiteY5961" fmla="*/ 4257284 h 6858000"/>
              <a:gd name="connsiteX5962" fmla="*/ 1716160 w 12192527"/>
              <a:gd name="connsiteY5962" fmla="*/ 4257897 h 6858000"/>
              <a:gd name="connsiteX5963" fmla="*/ 1703686 w 12192527"/>
              <a:gd name="connsiteY5963" fmla="*/ 4254628 h 6858000"/>
              <a:gd name="connsiteX5964" fmla="*/ 1688146 w 12192527"/>
              <a:gd name="connsiteY5964" fmla="*/ 4253605 h 6858000"/>
              <a:gd name="connsiteX5965" fmla="*/ 1684465 w 12192527"/>
              <a:gd name="connsiteY5965" fmla="*/ 4255444 h 6858000"/>
              <a:gd name="connsiteX5966" fmla="*/ 1673832 w 12192527"/>
              <a:gd name="connsiteY5966" fmla="*/ 4260350 h 6858000"/>
              <a:gd name="connsiteX5967" fmla="*/ 1671788 w 12192527"/>
              <a:gd name="connsiteY5967" fmla="*/ 4261781 h 6858000"/>
              <a:gd name="connsiteX5968" fmla="*/ 1662790 w 12192527"/>
              <a:gd name="connsiteY5968" fmla="*/ 4272612 h 6858000"/>
              <a:gd name="connsiteX5969" fmla="*/ 1657269 w 12192527"/>
              <a:gd name="connsiteY5969" fmla="*/ 4291006 h 6858000"/>
              <a:gd name="connsiteX5970" fmla="*/ 1654611 w 12192527"/>
              <a:gd name="connsiteY5970" fmla="*/ 4297343 h 6858000"/>
              <a:gd name="connsiteX5971" fmla="*/ 1655224 w 12192527"/>
              <a:gd name="connsiteY5971" fmla="*/ 4306335 h 6858000"/>
              <a:gd name="connsiteX5972" fmla="*/ 1656042 w 12192527"/>
              <a:gd name="connsiteY5972" fmla="*/ 4313896 h 6858000"/>
              <a:gd name="connsiteX5973" fmla="*/ 1655837 w 12192527"/>
              <a:gd name="connsiteY5973" fmla="*/ 4316963 h 6858000"/>
              <a:gd name="connsiteX5974" fmla="*/ 1667902 w 12192527"/>
              <a:gd name="connsiteY5974" fmla="*/ 4330860 h 6858000"/>
              <a:gd name="connsiteX5975" fmla="*/ 1679353 w 12192527"/>
              <a:gd name="connsiteY5975" fmla="*/ 4337604 h 6858000"/>
              <a:gd name="connsiteX5976" fmla="*/ 1687941 w 12192527"/>
              <a:gd name="connsiteY5976" fmla="*/ 4348845 h 6858000"/>
              <a:gd name="connsiteX5977" fmla="*/ 1686715 w 12192527"/>
              <a:gd name="connsiteY5977" fmla="*/ 4351094 h 6858000"/>
              <a:gd name="connsiteX5978" fmla="*/ 1674650 w 12192527"/>
              <a:gd name="connsiteY5978" fmla="*/ 4365400 h 6858000"/>
              <a:gd name="connsiteX5979" fmla="*/ 1673014 w 12192527"/>
              <a:gd name="connsiteY5979" fmla="*/ 4368670 h 6858000"/>
              <a:gd name="connsiteX5980" fmla="*/ 1671379 w 12192527"/>
              <a:gd name="connsiteY5980" fmla="*/ 4378890 h 6858000"/>
              <a:gd name="connsiteX5981" fmla="*/ 1668515 w 12192527"/>
              <a:gd name="connsiteY5981" fmla="*/ 4390743 h 6858000"/>
              <a:gd name="connsiteX5982" fmla="*/ 1668720 w 12192527"/>
              <a:gd name="connsiteY5982" fmla="*/ 4395648 h 6858000"/>
              <a:gd name="connsiteX5983" fmla="*/ 1679557 w 12192527"/>
              <a:gd name="connsiteY5983" fmla="*/ 4422013 h 6858000"/>
              <a:gd name="connsiteX5984" fmla="*/ 1681603 w 12192527"/>
              <a:gd name="connsiteY5984" fmla="*/ 4423648 h 6858000"/>
              <a:gd name="connsiteX5985" fmla="*/ 1694075 w 12192527"/>
              <a:gd name="connsiteY5985" fmla="*/ 4429575 h 6858000"/>
              <a:gd name="connsiteX5986" fmla="*/ 1699392 w 12192527"/>
              <a:gd name="connsiteY5986" fmla="*/ 4431210 h 6858000"/>
              <a:gd name="connsiteX5987" fmla="*/ 1708389 w 12192527"/>
              <a:gd name="connsiteY5987" fmla="*/ 4433254 h 6858000"/>
              <a:gd name="connsiteX5988" fmla="*/ 1712597 w 12192527"/>
              <a:gd name="connsiteY5988" fmla="*/ 4436949 h 6858000"/>
              <a:gd name="connsiteX5989" fmla="*/ 1539020 w 12192527"/>
              <a:gd name="connsiteY5989" fmla="*/ 4391019 h 6858000"/>
              <a:gd name="connsiteX5990" fmla="*/ 1315561 w 12192527"/>
              <a:gd name="connsiteY5990" fmla="*/ 4351288 h 6858000"/>
              <a:gd name="connsiteX5991" fmla="*/ 1168795 w 12192527"/>
              <a:gd name="connsiteY5991" fmla="*/ 4335676 h 6858000"/>
              <a:gd name="connsiteX5992" fmla="*/ 1167233 w 12192527"/>
              <a:gd name="connsiteY5992" fmla="*/ 4343483 h 6858000"/>
              <a:gd name="connsiteX5993" fmla="*/ 1677787 w 12192527"/>
              <a:gd name="connsiteY5993" fmla="*/ 4462135 h 6858000"/>
              <a:gd name="connsiteX5994" fmla="*/ 1107904 w 12192527"/>
              <a:gd name="connsiteY5994" fmla="*/ 4385635 h 6858000"/>
              <a:gd name="connsiteX5995" fmla="*/ 536459 w 12192527"/>
              <a:gd name="connsiteY5995" fmla="*/ 4440277 h 6858000"/>
              <a:gd name="connsiteX5996" fmla="*/ 711327 w 12192527"/>
              <a:gd name="connsiteY5996" fmla="*/ 4437156 h 6858000"/>
              <a:gd name="connsiteX5997" fmla="*/ 1159427 w 12192527"/>
              <a:gd name="connsiteY5997" fmla="*/ 4419982 h 6858000"/>
              <a:gd name="connsiteX5998" fmla="*/ 1190228 w 12192527"/>
              <a:gd name="connsiteY5998" fmla="*/ 4422203 h 6858000"/>
              <a:gd name="connsiteX5999" fmla="*/ 1187072 w 12192527"/>
              <a:gd name="connsiteY5999" fmla="*/ 4424183 h 6858000"/>
              <a:gd name="connsiteX6000" fmla="*/ 1180462 w 12192527"/>
              <a:gd name="connsiteY6000" fmla="*/ 4430500 h 6858000"/>
              <a:gd name="connsiteX6001" fmla="*/ 1179604 w 12192527"/>
              <a:gd name="connsiteY6001" fmla="*/ 4437349 h 6858000"/>
              <a:gd name="connsiteX6002" fmla="*/ 1179319 w 12192527"/>
              <a:gd name="connsiteY6002" fmla="*/ 4440204 h 6858000"/>
              <a:gd name="connsiteX6003" fmla="*/ 1178002 w 12192527"/>
              <a:gd name="connsiteY6003" fmla="*/ 4447302 h 6858000"/>
              <a:gd name="connsiteX6004" fmla="*/ 1154742 w 12192527"/>
              <a:gd name="connsiteY6004" fmla="*/ 4444961 h 6858000"/>
              <a:gd name="connsiteX6005" fmla="*/ 664877 w 12192527"/>
              <a:gd name="connsiteY6005" fmla="*/ 4471111 h 6858000"/>
              <a:gd name="connsiteX6006" fmla="*/ 592759 w 12192527"/>
              <a:gd name="connsiteY6006" fmla="*/ 4486563 h 6858000"/>
              <a:gd name="connsiteX6007" fmla="*/ 591239 w 12192527"/>
              <a:gd name="connsiteY6007" fmla="*/ 4481789 h 6858000"/>
              <a:gd name="connsiteX6008" fmla="*/ 587552 w 12192527"/>
              <a:gd name="connsiteY6008" fmla="*/ 4476881 h 6858000"/>
              <a:gd name="connsiteX6009" fmla="*/ 581717 w 12192527"/>
              <a:gd name="connsiteY6009" fmla="*/ 4471973 h 6858000"/>
              <a:gd name="connsiteX6010" fmla="*/ 576497 w 12192527"/>
              <a:gd name="connsiteY6010" fmla="*/ 4469212 h 6858000"/>
              <a:gd name="connsiteX6011" fmla="*/ 557147 w 12192527"/>
              <a:gd name="connsiteY6011" fmla="*/ 4464918 h 6858000"/>
              <a:gd name="connsiteX6012" fmla="*/ 547320 w 12192527"/>
              <a:gd name="connsiteY6012" fmla="*/ 4465224 h 6858000"/>
              <a:gd name="connsiteX6013" fmla="*/ 531964 w 12192527"/>
              <a:gd name="connsiteY6013" fmla="*/ 4477187 h 6858000"/>
              <a:gd name="connsiteX6014" fmla="*/ 531042 w 12192527"/>
              <a:gd name="connsiteY6014" fmla="*/ 4484549 h 6858000"/>
              <a:gd name="connsiteX6015" fmla="*/ 530735 w 12192527"/>
              <a:gd name="connsiteY6015" fmla="*/ 4487617 h 6858000"/>
              <a:gd name="connsiteX6016" fmla="*/ 529199 w 12192527"/>
              <a:gd name="connsiteY6016" fmla="*/ 4495898 h 6858000"/>
              <a:gd name="connsiteX6017" fmla="*/ 528277 w 12192527"/>
              <a:gd name="connsiteY6017" fmla="*/ 4499886 h 6858000"/>
              <a:gd name="connsiteX6018" fmla="*/ 528307 w 12192527"/>
              <a:gd name="connsiteY6018" fmla="*/ 4500372 h 6858000"/>
              <a:gd name="connsiteX6019" fmla="*/ 426239 w 12192527"/>
              <a:gd name="connsiteY6019" fmla="*/ 4522242 h 6858000"/>
              <a:gd name="connsiteX6020" fmla="*/ 381452 w 12192527"/>
              <a:gd name="connsiteY6020" fmla="*/ 4536682 h 6858000"/>
              <a:gd name="connsiteX6021" fmla="*/ 381452 w 12192527"/>
              <a:gd name="connsiteY6021" fmla="*/ 4527652 h 6858000"/>
              <a:gd name="connsiteX6022" fmla="*/ 380835 w 12192527"/>
              <a:gd name="connsiteY6022" fmla="*/ 4526935 h 6858000"/>
              <a:gd name="connsiteX6023" fmla="*/ 387454 w 12192527"/>
              <a:gd name="connsiteY6023" fmla="*/ 4522746 h 6858000"/>
              <a:gd name="connsiteX6024" fmla="*/ 395954 w 12192527"/>
              <a:gd name="connsiteY6024" fmla="*/ 4506924 h 6858000"/>
              <a:gd name="connsiteX6025" fmla="*/ 398658 w 12192527"/>
              <a:gd name="connsiteY6025" fmla="*/ 4500365 h 6858000"/>
              <a:gd name="connsiteX6026" fmla="*/ 399045 w 12192527"/>
              <a:gd name="connsiteY6026" fmla="*/ 4493804 h 6858000"/>
              <a:gd name="connsiteX6027" fmla="*/ 397885 w 12192527"/>
              <a:gd name="connsiteY6027" fmla="*/ 4488787 h 6858000"/>
              <a:gd name="connsiteX6028" fmla="*/ 395954 w 12192527"/>
              <a:gd name="connsiteY6028" fmla="*/ 4478369 h 6858000"/>
              <a:gd name="connsiteX6029" fmla="*/ 395568 w 12192527"/>
              <a:gd name="connsiteY6029" fmla="*/ 4474511 h 6858000"/>
              <a:gd name="connsiteX6030" fmla="*/ 394409 w 12192527"/>
              <a:gd name="connsiteY6030" fmla="*/ 4465249 h 6858000"/>
              <a:gd name="connsiteX6031" fmla="*/ 375090 w 12192527"/>
              <a:gd name="connsiteY6031" fmla="*/ 4450200 h 6858000"/>
              <a:gd name="connsiteX6032" fmla="*/ 362726 w 12192527"/>
              <a:gd name="connsiteY6032" fmla="*/ 4449814 h 6858000"/>
              <a:gd name="connsiteX6033" fmla="*/ 349976 w 12192527"/>
              <a:gd name="connsiteY6033" fmla="*/ 4449476 h 6858000"/>
              <a:gd name="connsiteX6034" fmla="*/ 338385 w 12192527"/>
              <a:gd name="connsiteY6034" fmla="*/ 4455216 h 6858000"/>
              <a:gd name="connsiteX6035" fmla="*/ 331817 w 12192527"/>
              <a:gd name="connsiteY6035" fmla="*/ 4458689 h 6858000"/>
              <a:gd name="connsiteX6036" fmla="*/ 324475 w 12192527"/>
              <a:gd name="connsiteY6036" fmla="*/ 4464864 h 6858000"/>
              <a:gd name="connsiteX6037" fmla="*/ 319839 w 12192527"/>
              <a:gd name="connsiteY6037" fmla="*/ 4471038 h 6858000"/>
              <a:gd name="connsiteX6038" fmla="*/ 314430 w 12192527"/>
              <a:gd name="connsiteY6038" fmla="*/ 4488017 h 6858000"/>
              <a:gd name="connsiteX6039" fmla="*/ 310566 w 12192527"/>
              <a:gd name="connsiteY6039" fmla="*/ 4498435 h 6858000"/>
              <a:gd name="connsiteX6040" fmla="*/ 310566 w 12192527"/>
              <a:gd name="connsiteY6040" fmla="*/ 4503065 h 6858000"/>
              <a:gd name="connsiteX6041" fmla="*/ 315203 w 12192527"/>
              <a:gd name="connsiteY6041" fmla="*/ 4512326 h 6858000"/>
              <a:gd name="connsiteX6042" fmla="*/ 325634 w 12192527"/>
              <a:gd name="connsiteY6042" fmla="*/ 4526218 h 6858000"/>
              <a:gd name="connsiteX6043" fmla="*/ 328339 w 12192527"/>
              <a:gd name="connsiteY6043" fmla="*/ 4531620 h 6858000"/>
              <a:gd name="connsiteX6044" fmla="*/ 332975 w 12192527"/>
              <a:gd name="connsiteY6044" fmla="*/ 4533550 h 6858000"/>
              <a:gd name="connsiteX6045" fmla="*/ 338723 w 12192527"/>
              <a:gd name="connsiteY6045" fmla="*/ 4530993 h 6858000"/>
              <a:gd name="connsiteX6046" fmla="*/ 339776 w 12192527"/>
              <a:gd name="connsiteY6046" fmla="*/ 4532757 h 6858000"/>
              <a:gd name="connsiteX6047" fmla="*/ 333630 w 12192527"/>
              <a:gd name="connsiteY6047" fmla="*/ 4540486 h 6858000"/>
              <a:gd name="connsiteX6048" fmla="*/ 327393 w 12192527"/>
              <a:gd name="connsiteY6048" fmla="*/ 4544211 h 6858000"/>
              <a:gd name="connsiteX6049" fmla="*/ 323466 w 12192527"/>
              <a:gd name="connsiteY6049" fmla="*/ 4555378 h 6858000"/>
              <a:gd name="connsiteX6050" fmla="*/ 191405 w 12192527"/>
              <a:gd name="connsiteY6050" fmla="*/ 4597960 h 6858000"/>
              <a:gd name="connsiteX6051" fmla="*/ 88281 w 12192527"/>
              <a:gd name="connsiteY6051" fmla="*/ 4646377 h 6858000"/>
              <a:gd name="connsiteX6052" fmla="*/ 88270 w 12192527"/>
              <a:gd name="connsiteY6052" fmla="*/ 4646226 h 6858000"/>
              <a:gd name="connsiteX6053" fmla="*/ 89275 w 12192527"/>
              <a:gd name="connsiteY6053" fmla="*/ 4636934 h 6858000"/>
              <a:gd name="connsiteX6054" fmla="*/ 90030 w 12192527"/>
              <a:gd name="connsiteY6054" fmla="*/ 4625883 h 6858000"/>
              <a:gd name="connsiteX6055" fmla="*/ 86762 w 12192527"/>
              <a:gd name="connsiteY6055" fmla="*/ 4618097 h 6858000"/>
              <a:gd name="connsiteX6056" fmla="*/ 79979 w 12192527"/>
              <a:gd name="connsiteY6056" fmla="*/ 4595493 h 6858000"/>
              <a:gd name="connsiteX6057" fmla="*/ 68921 w 12192527"/>
              <a:gd name="connsiteY6057" fmla="*/ 4582182 h 6858000"/>
              <a:gd name="connsiteX6058" fmla="*/ 66409 w 12192527"/>
              <a:gd name="connsiteY6058" fmla="*/ 4580423 h 6858000"/>
              <a:gd name="connsiteX6059" fmla="*/ 53343 w 12192527"/>
              <a:gd name="connsiteY6059" fmla="*/ 4574396 h 6858000"/>
              <a:gd name="connsiteX6060" fmla="*/ 48820 w 12192527"/>
              <a:gd name="connsiteY6060" fmla="*/ 4572136 h 6858000"/>
              <a:gd name="connsiteX6061" fmla="*/ 29722 w 12192527"/>
              <a:gd name="connsiteY6061" fmla="*/ 4573391 h 6858000"/>
              <a:gd name="connsiteX6062" fmla="*/ 14394 w 12192527"/>
              <a:gd name="connsiteY6062" fmla="*/ 4577410 h 6858000"/>
              <a:gd name="connsiteX6063" fmla="*/ 9368 w 12192527"/>
              <a:gd name="connsiteY6063" fmla="*/ 4576656 h 6858000"/>
              <a:gd name="connsiteX6064" fmla="*/ 6855 w 12192527"/>
              <a:gd name="connsiteY6064" fmla="*/ 4573391 h 6858000"/>
              <a:gd name="connsiteX6065" fmla="*/ 2835 w 12192527"/>
              <a:gd name="connsiteY6065" fmla="*/ 4572386 h 6858000"/>
              <a:gd name="connsiteX6066" fmla="*/ 2584 w 12192527"/>
              <a:gd name="connsiteY6066" fmla="*/ 4576907 h 6858000"/>
              <a:gd name="connsiteX6067" fmla="*/ 3840 w 12192527"/>
              <a:gd name="connsiteY6067" fmla="*/ 4578916 h 6858000"/>
              <a:gd name="connsiteX6068" fmla="*/ 561 w 12192527"/>
              <a:gd name="connsiteY6068" fmla="*/ 4586822 h 6858000"/>
              <a:gd name="connsiteX6069" fmla="*/ 561 w 12192527"/>
              <a:gd name="connsiteY6069" fmla="*/ 4666345 h 6858000"/>
              <a:gd name="connsiteX6070" fmla="*/ 6855 w 12192527"/>
              <a:gd name="connsiteY6070" fmla="*/ 4667072 h 6858000"/>
              <a:gd name="connsiteX6071" fmla="*/ 6855 w 12192527"/>
              <a:gd name="connsiteY6071" fmla="*/ 4672598 h 6858000"/>
              <a:gd name="connsiteX6072" fmla="*/ 561 w 12192527"/>
              <a:gd name="connsiteY6072" fmla="*/ 4677868 h 6858000"/>
              <a:gd name="connsiteX6073" fmla="*/ 561 w 12192527"/>
              <a:gd name="connsiteY6073" fmla="*/ 4793441 h 6858000"/>
              <a:gd name="connsiteX6074" fmla="*/ 3337 w 12192527"/>
              <a:gd name="connsiteY6074" fmla="*/ 4793904 h 6858000"/>
              <a:gd name="connsiteX6075" fmla="*/ 6604 w 12192527"/>
              <a:gd name="connsiteY6075" fmla="*/ 4791644 h 6858000"/>
              <a:gd name="connsiteX6076" fmla="*/ 8866 w 12192527"/>
              <a:gd name="connsiteY6076" fmla="*/ 4795160 h 6858000"/>
              <a:gd name="connsiteX6077" fmla="*/ 9619 w 12192527"/>
              <a:gd name="connsiteY6077" fmla="*/ 4798173 h 6858000"/>
              <a:gd name="connsiteX6078" fmla="*/ 11882 w 12192527"/>
              <a:gd name="connsiteY6078" fmla="*/ 4801533 h 6858000"/>
              <a:gd name="connsiteX6079" fmla="*/ 15650 w 12192527"/>
              <a:gd name="connsiteY6079" fmla="*/ 4800183 h 6858000"/>
              <a:gd name="connsiteX6080" fmla="*/ 23942 w 12192527"/>
              <a:gd name="connsiteY6080" fmla="*/ 4792899 h 6858000"/>
              <a:gd name="connsiteX6081" fmla="*/ 34999 w 12192527"/>
              <a:gd name="connsiteY6081" fmla="*/ 4790388 h 6858000"/>
              <a:gd name="connsiteX6082" fmla="*/ 41532 w 12192527"/>
              <a:gd name="connsiteY6082" fmla="*/ 4788378 h 6858000"/>
              <a:gd name="connsiteX6083" fmla="*/ 56860 w 12192527"/>
              <a:gd name="connsiteY6083" fmla="*/ 4781096 h 6858000"/>
              <a:gd name="connsiteX6084" fmla="*/ 59373 w 12192527"/>
              <a:gd name="connsiteY6084" fmla="*/ 4779087 h 6858000"/>
              <a:gd name="connsiteX6085" fmla="*/ 72691 w 12192527"/>
              <a:gd name="connsiteY6085" fmla="*/ 4746687 h 6858000"/>
              <a:gd name="connsiteX6086" fmla="*/ 72941 w 12192527"/>
              <a:gd name="connsiteY6086" fmla="*/ 4740659 h 6858000"/>
              <a:gd name="connsiteX6087" fmla="*/ 69425 w 12192527"/>
              <a:gd name="connsiteY6087" fmla="*/ 4726094 h 6858000"/>
              <a:gd name="connsiteX6088" fmla="*/ 67943 w 12192527"/>
              <a:gd name="connsiteY6088" fmla="*/ 4716840 h 6858000"/>
              <a:gd name="connsiteX6089" fmla="*/ 68339 w 12192527"/>
              <a:gd name="connsiteY6089" fmla="*/ 4715873 h 6858000"/>
              <a:gd name="connsiteX6090" fmla="*/ 73806 w 12192527"/>
              <a:gd name="connsiteY6090" fmla="*/ 4705766 h 6858000"/>
              <a:gd name="connsiteX6091" fmla="*/ 82396 w 12192527"/>
              <a:gd name="connsiteY6091" fmla="*/ 4697214 h 6858000"/>
              <a:gd name="connsiteX6092" fmla="*/ 82396 w 12192527"/>
              <a:gd name="connsiteY6092" fmla="*/ 4683220 h 6858000"/>
              <a:gd name="connsiteX6093" fmla="*/ 77711 w 12192527"/>
              <a:gd name="connsiteY6093" fmla="*/ 4677778 h 6858000"/>
              <a:gd name="connsiteX6094" fmla="*/ 75308 w 12192527"/>
              <a:gd name="connsiteY6094" fmla="*/ 4676255 h 6858000"/>
              <a:gd name="connsiteX6095" fmla="*/ 156105 w 12192527"/>
              <a:gd name="connsiteY6095" fmla="*/ 4639796 h 6858000"/>
              <a:gd name="connsiteX6096" fmla="*/ 244490 w 12192527"/>
              <a:gd name="connsiteY6096" fmla="*/ 4607328 h 6858000"/>
              <a:gd name="connsiteX6097" fmla="*/ 335700 w 12192527"/>
              <a:gd name="connsiteY6097" fmla="*/ 4582970 h 6858000"/>
              <a:gd name="connsiteX6098" fmla="*/ 336958 w 12192527"/>
              <a:gd name="connsiteY6098" fmla="*/ 4583954 h 6858000"/>
              <a:gd name="connsiteX6099" fmla="*/ 338205 w 12192527"/>
              <a:gd name="connsiteY6099" fmla="*/ 4585609 h 6858000"/>
              <a:gd name="connsiteX6100" fmla="*/ 346522 w 12192527"/>
              <a:gd name="connsiteY6100" fmla="*/ 4585609 h 6858000"/>
              <a:gd name="connsiteX6101" fmla="*/ 355669 w 12192527"/>
              <a:gd name="connsiteY6101" fmla="*/ 4581056 h 6858000"/>
              <a:gd name="connsiteX6102" fmla="*/ 359356 w 12192527"/>
              <a:gd name="connsiteY6102" fmla="*/ 4576652 h 6858000"/>
              <a:gd name="connsiteX6103" fmla="*/ 536067 w 12192527"/>
              <a:gd name="connsiteY6103" fmla="*/ 4529462 h 6858000"/>
              <a:gd name="connsiteX6104" fmla="*/ 545457 w 12192527"/>
              <a:gd name="connsiteY6104" fmla="*/ 4527933 h 6858000"/>
              <a:gd name="connsiteX6105" fmla="*/ 559298 w 12192527"/>
              <a:gd name="connsiteY6105" fmla="*/ 4536694 h 6858000"/>
              <a:gd name="connsiteX6106" fmla="*/ 561448 w 12192527"/>
              <a:gd name="connsiteY6106" fmla="*/ 4536081 h 6858000"/>
              <a:gd name="connsiteX6107" fmla="*/ 571275 w 12192527"/>
              <a:gd name="connsiteY6107" fmla="*/ 4534854 h 6858000"/>
              <a:gd name="connsiteX6108" fmla="*/ 573733 w 12192527"/>
              <a:gd name="connsiteY6108" fmla="*/ 4533627 h 6858000"/>
              <a:gd name="connsiteX6109" fmla="*/ 580796 w 12192527"/>
              <a:gd name="connsiteY6109" fmla="*/ 4531479 h 6858000"/>
              <a:gd name="connsiteX6110" fmla="*/ 584482 w 12192527"/>
              <a:gd name="connsiteY6110" fmla="*/ 4529947 h 6858000"/>
              <a:gd name="connsiteX6111" fmla="*/ 586632 w 12192527"/>
              <a:gd name="connsiteY6111" fmla="*/ 4525653 h 6858000"/>
              <a:gd name="connsiteX6112" fmla="*/ 590412 w 12192527"/>
              <a:gd name="connsiteY6112" fmla="*/ 4520619 h 6858000"/>
              <a:gd name="connsiteX6113" fmla="*/ 834670 w 12192527"/>
              <a:gd name="connsiteY6113" fmla="*/ 4480868 h 6858000"/>
              <a:gd name="connsiteX6114" fmla="*/ 1104781 w 12192527"/>
              <a:gd name="connsiteY6114" fmla="*/ 4468380 h 6858000"/>
              <a:gd name="connsiteX6115" fmla="*/ 1168795 w 12192527"/>
              <a:gd name="connsiteY6115" fmla="*/ 4479307 h 6858000"/>
              <a:gd name="connsiteX6116" fmla="*/ 1195160 w 12192527"/>
              <a:gd name="connsiteY6116" fmla="*/ 4479077 h 6858000"/>
              <a:gd name="connsiteX6117" fmla="*/ 1205898 w 12192527"/>
              <a:gd name="connsiteY6117" fmla="*/ 4485874 h 6858000"/>
              <a:gd name="connsiteX6118" fmla="*/ 1207899 w 12192527"/>
              <a:gd name="connsiteY6118" fmla="*/ 4485303 h 6858000"/>
              <a:gd name="connsiteX6119" fmla="*/ 1217044 w 12192527"/>
              <a:gd name="connsiteY6119" fmla="*/ 4484161 h 6858000"/>
              <a:gd name="connsiteX6120" fmla="*/ 1219331 w 12192527"/>
              <a:gd name="connsiteY6120" fmla="*/ 4483020 h 6858000"/>
              <a:gd name="connsiteX6121" fmla="*/ 1225905 w 12192527"/>
              <a:gd name="connsiteY6121" fmla="*/ 4481022 h 6858000"/>
              <a:gd name="connsiteX6122" fmla="*/ 1229335 w 12192527"/>
              <a:gd name="connsiteY6122" fmla="*/ 4479594 h 6858000"/>
              <a:gd name="connsiteX6123" fmla="*/ 1229744 w 12192527"/>
              <a:gd name="connsiteY6123" fmla="*/ 4478775 h 6858000"/>
              <a:gd name="connsiteX6124" fmla="*/ 1235688 w 12192527"/>
              <a:gd name="connsiteY6124" fmla="*/ 4478722 h 6858000"/>
              <a:gd name="connsiteX6125" fmla="*/ 1431099 w 12192527"/>
              <a:gd name="connsiteY6125" fmla="*/ 4512094 h 6858000"/>
              <a:gd name="connsiteX6126" fmla="*/ 1439233 w 12192527"/>
              <a:gd name="connsiteY6126" fmla="*/ 4514052 h 6858000"/>
              <a:gd name="connsiteX6127" fmla="*/ 1444118 w 12192527"/>
              <a:gd name="connsiteY6127" fmla="*/ 4520557 h 6858000"/>
              <a:gd name="connsiteX6128" fmla="*/ 1445150 w 12192527"/>
              <a:gd name="connsiteY6128" fmla="*/ 4523021 h 6858000"/>
              <a:gd name="connsiteX6129" fmla="*/ 1427975 w 12192527"/>
              <a:gd name="connsiteY6129" fmla="*/ 4526145 h 6858000"/>
              <a:gd name="connsiteX6130" fmla="*/ 1215634 w 12192527"/>
              <a:gd name="connsiteY6130" fmla="*/ 4502726 h 6858000"/>
              <a:gd name="connsiteX6131" fmla="*/ 1064185 w 12192527"/>
              <a:gd name="connsiteY6131" fmla="*/ 4498042 h 6858000"/>
              <a:gd name="connsiteX6132" fmla="*/ 1114149 w 12192527"/>
              <a:gd name="connsiteY6132" fmla="*/ 4521461 h 6858000"/>
              <a:gd name="connsiteX6133" fmla="*/ 875851 w 12192527"/>
              <a:gd name="connsiteY6133" fmla="*/ 4532536 h 6858000"/>
              <a:gd name="connsiteX6134" fmla="*/ 815750 w 12192527"/>
              <a:gd name="connsiteY6134" fmla="*/ 4541681 h 6858000"/>
              <a:gd name="connsiteX6135" fmla="*/ 815109 w 12192527"/>
              <a:gd name="connsiteY6135" fmla="*/ 4541364 h 6858000"/>
              <a:gd name="connsiteX6136" fmla="*/ 804974 w 12192527"/>
              <a:gd name="connsiteY6136" fmla="*/ 4541634 h 6858000"/>
              <a:gd name="connsiteX6137" fmla="*/ 795147 w 12192527"/>
              <a:gd name="connsiteY6137" fmla="*/ 4541939 h 6858000"/>
              <a:gd name="connsiteX6138" fmla="*/ 789089 w 12192527"/>
              <a:gd name="connsiteY6138" fmla="*/ 4545738 h 6858000"/>
              <a:gd name="connsiteX6139" fmla="*/ 643408 w 12192527"/>
              <a:gd name="connsiteY6139" fmla="*/ 4567907 h 6858000"/>
              <a:gd name="connsiteX6140" fmla="*/ 196089 w 12192527"/>
              <a:gd name="connsiteY6140" fmla="*/ 4710367 h 6858000"/>
              <a:gd name="connsiteX6141" fmla="*/ 316311 w 12192527"/>
              <a:gd name="connsiteY6141" fmla="*/ 4679143 h 6858000"/>
              <a:gd name="connsiteX6142" fmla="*/ 752800 w 12192527"/>
              <a:gd name="connsiteY6142" fmla="*/ 4574419 h 6858000"/>
              <a:gd name="connsiteX6143" fmla="*/ 777209 w 12192527"/>
              <a:gd name="connsiteY6143" fmla="*/ 4571626 h 6858000"/>
              <a:gd name="connsiteX6144" fmla="*/ 777026 w 12192527"/>
              <a:gd name="connsiteY6144" fmla="*/ 4572614 h 6858000"/>
              <a:gd name="connsiteX6145" fmla="*/ 776104 w 12192527"/>
              <a:gd name="connsiteY6145" fmla="*/ 4576601 h 6858000"/>
              <a:gd name="connsiteX6146" fmla="*/ 776412 w 12192527"/>
              <a:gd name="connsiteY6146" fmla="*/ 4581816 h 6858000"/>
              <a:gd name="connsiteX6147" fmla="*/ 778562 w 12192527"/>
              <a:gd name="connsiteY6147" fmla="*/ 4587030 h 6858000"/>
              <a:gd name="connsiteX6148" fmla="*/ 784106 w 12192527"/>
              <a:gd name="connsiteY6148" fmla="*/ 4597351 h 6858000"/>
              <a:gd name="connsiteX6149" fmla="*/ 736747 w 12192527"/>
              <a:gd name="connsiteY6149" fmla="*/ 4602058 h 6858000"/>
              <a:gd name="connsiteX6150" fmla="*/ 654157 w 12192527"/>
              <a:gd name="connsiteY6150" fmla="*/ 4615473 h 6858000"/>
              <a:gd name="connsiteX6151" fmla="*/ 629207 w 12192527"/>
              <a:gd name="connsiteY6151" fmla="*/ 4614812 h 6858000"/>
              <a:gd name="connsiteX6152" fmla="*/ 611880 w 12192527"/>
              <a:gd name="connsiteY6152" fmla="*/ 4618052 h 6858000"/>
              <a:gd name="connsiteX6153" fmla="*/ 605594 w 12192527"/>
              <a:gd name="connsiteY6153" fmla="*/ 4623360 h 6858000"/>
              <a:gd name="connsiteX6154" fmla="*/ 550511 w 12192527"/>
              <a:gd name="connsiteY6154" fmla="*/ 4632307 h 6858000"/>
              <a:gd name="connsiteX6155" fmla="*/ 444339 w 12192527"/>
              <a:gd name="connsiteY6155" fmla="*/ 4663532 h 6858000"/>
              <a:gd name="connsiteX6156" fmla="*/ 472882 w 12192527"/>
              <a:gd name="connsiteY6156" fmla="*/ 4675606 h 6858000"/>
              <a:gd name="connsiteX6157" fmla="*/ 475465 w 12192527"/>
              <a:gd name="connsiteY6157" fmla="*/ 4678486 h 6858000"/>
              <a:gd name="connsiteX6158" fmla="*/ 454511 w 12192527"/>
              <a:gd name="connsiteY6158" fmla="*/ 4684112 h 6858000"/>
              <a:gd name="connsiteX6159" fmla="*/ 421746 w 12192527"/>
              <a:gd name="connsiteY6159" fmla="*/ 4694834 h 6858000"/>
              <a:gd name="connsiteX6160" fmla="*/ 400134 w 12192527"/>
              <a:gd name="connsiteY6160" fmla="*/ 4698902 h 6858000"/>
              <a:gd name="connsiteX6161" fmla="*/ 172669 w 12192527"/>
              <a:gd name="connsiteY6161" fmla="*/ 4777501 h 6858000"/>
              <a:gd name="connsiteX6162" fmla="*/ 147298 w 12192527"/>
              <a:gd name="connsiteY6162" fmla="*/ 4788037 h 6858000"/>
              <a:gd name="connsiteX6163" fmla="*/ 130400 w 12192527"/>
              <a:gd name="connsiteY6163" fmla="*/ 4800925 h 6858000"/>
              <a:gd name="connsiteX6164" fmla="*/ 65792 w 12192527"/>
              <a:gd name="connsiteY6164" fmla="*/ 4830904 h 6858000"/>
              <a:gd name="connsiteX6165" fmla="*/ 561 w 12192527"/>
              <a:gd name="connsiteY6165" fmla="*/ 4866553 h 6858000"/>
              <a:gd name="connsiteX6166" fmla="*/ 561 w 12192527"/>
              <a:gd name="connsiteY6166" fmla="*/ 4926012 h 6858000"/>
              <a:gd name="connsiteX6167" fmla="*/ 527 w 12192527"/>
              <a:gd name="connsiteY6167" fmla="*/ 492588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Lst>
            <a:rect l="l" t="t" r="r" b="b"/>
            <a:pathLst>
              <a:path w="12192527" h="6858000">
                <a:moveTo>
                  <a:pt x="3058052" y="6857999"/>
                </a:moveTo>
                <a:lnTo>
                  <a:pt x="6270699" y="6857999"/>
                </a:lnTo>
                <a:lnTo>
                  <a:pt x="7486247" y="6857999"/>
                </a:lnTo>
                <a:lnTo>
                  <a:pt x="7502492" y="6857999"/>
                </a:lnTo>
                <a:lnTo>
                  <a:pt x="8919421" y="6857999"/>
                </a:lnTo>
                <a:lnTo>
                  <a:pt x="12192527" y="6857999"/>
                </a:lnTo>
                <a:lnTo>
                  <a:pt x="12192527" y="6858000"/>
                </a:lnTo>
                <a:lnTo>
                  <a:pt x="3058052" y="6858000"/>
                </a:lnTo>
                <a:close/>
                <a:moveTo>
                  <a:pt x="527" y="6857999"/>
                </a:moveTo>
                <a:lnTo>
                  <a:pt x="2029352" y="6857999"/>
                </a:lnTo>
                <a:lnTo>
                  <a:pt x="2029352" y="6858000"/>
                </a:lnTo>
                <a:lnTo>
                  <a:pt x="527" y="6858000"/>
                </a:lnTo>
                <a:close/>
                <a:moveTo>
                  <a:pt x="6486901" y="5352456"/>
                </a:moveTo>
                <a:lnTo>
                  <a:pt x="6550341" y="5442691"/>
                </a:lnTo>
                <a:lnTo>
                  <a:pt x="6600359" y="5522712"/>
                </a:lnTo>
                <a:lnTo>
                  <a:pt x="6597989" y="5530354"/>
                </a:lnTo>
                <a:lnTo>
                  <a:pt x="6508568" y="5407540"/>
                </a:lnTo>
                <a:lnTo>
                  <a:pt x="6481549" y="5377811"/>
                </a:lnTo>
                <a:lnTo>
                  <a:pt x="6482500" y="5374439"/>
                </a:lnTo>
                <a:cubicBezTo>
                  <a:pt x="6484357" y="5366072"/>
                  <a:pt x="6485519" y="5358386"/>
                  <a:pt x="6485564" y="5352890"/>
                </a:cubicBezTo>
                <a:close/>
                <a:moveTo>
                  <a:pt x="527" y="5299661"/>
                </a:moveTo>
                <a:lnTo>
                  <a:pt x="561" y="5299666"/>
                </a:lnTo>
                <a:lnTo>
                  <a:pt x="561" y="5368293"/>
                </a:lnTo>
                <a:lnTo>
                  <a:pt x="527" y="5368312"/>
                </a:lnTo>
                <a:close/>
                <a:moveTo>
                  <a:pt x="2384704" y="5210598"/>
                </a:moveTo>
                <a:lnTo>
                  <a:pt x="2393143" y="5215419"/>
                </a:lnTo>
                <a:lnTo>
                  <a:pt x="2392292" y="5218167"/>
                </a:lnTo>
                <a:close/>
                <a:moveTo>
                  <a:pt x="2364071" y="5189566"/>
                </a:moveTo>
                <a:cubicBezTo>
                  <a:pt x="2364247" y="5188331"/>
                  <a:pt x="2369183" y="5196085"/>
                  <a:pt x="2380464" y="5201729"/>
                </a:cubicBezTo>
                <a:lnTo>
                  <a:pt x="2382009" y="5207909"/>
                </a:lnTo>
                <a:lnTo>
                  <a:pt x="2364256" y="5190204"/>
                </a:lnTo>
                <a:close/>
                <a:moveTo>
                  <a:pt x="527" y="5180319"/>
                </a:moveTo>
                <a:lnTo>
                  <a:pt x="561" y="5180323"/>
                </a:lnTo>
                <a:lnTo>
                  <a:pt x="561" y="5191111"/>
                </a:lnTo>
                <a:lnTo>
                  <a:pt x="527" y="5191139"/>
                </a:lnTo>
                <a:close/>
                <a:moveTo>
                  <a:pt x="2432228" y="5162400"/>
                </a:moveTo>
                <a:lnTo>
                  <a:pt x="2450501" y="5165213"/>
                </a:lnTo>
                <a:cubicBezTo>
                  <a:pt x="2449006" y="5171196"/>
                  <a:pt x="2445642" y="5175496"/>
                  <a:pt x="2441390" y="5179048"/>
                </a:cubicBezTo>
                <a:lnTo>
                  <a:pt x="2432228" y="5184980"/>
                </a:lnTo>
                <a:close/>
                <a:moveTo>
                  <a:pt x="2321298" y="5154203"/>
                </a:moveTo>
                <a:lnTo>
                  <a:pt x="2342624" y="5160296"/>
                </a:lnTo>
                <a:lnTo>
                  <a:pt x="2342836" y="5160477"/>
                </a:lnTo>
                <a:lnTo>
                  <a:pt x="2341921" y="5164594"/>
                </a:lnTo>
                <a:cubicBezTo>
                  <a:pt x="2340041" y="5164125"/>
                  <a:pt x="2337220" y="5162244"/>
                  <a:pt x="2335341" y="5160364"/>
                </a:cubicBezTo>
                <a:cubicBezTo>
                  <a:pt x="2338160" y="5164125"/>
                  <a:pt x="2339570" y="5166240"/>
                  <a:pt x="2340099" y="5167297"/>
                </a:cubicBezTo>
                <a:lnTo>
                  <a:pt x="2339814" y="5167615"/>
                </a:lnTo>
                <a:lnTo>
                  <a:pt x="2336858" y="5165474"/>
                </a:lnTo>
                <a:lnTo>
                  <a:pt x="2335341" y="5164125"/>
                </a:lnTo>
                <a:lnTo>
                  <a:pt x="2334414" y="5163703"/>
                </a:lnTo>
                <a:close/>
                <a:moveTo>
                  <a:pt x="2277891" y="5122762"/>
                </a:moveTo>
                <a:lnTo>
                  <a:pt x="2278936" y="5122762"/>
                </a:lnTo>
                <a:cubicBezTo>
                  <a:pt x="2286458" y="5126522"/>
                  <a:pt x="2293978" y="5130283"/>
                  <a:pt x="2293978" y="5134043"/>
                </a:cubicBezTo>
                <a:lnTo>
                  <a:pt x="2295326" y="5135393"/>
                </a:lnTo>
                <a:close/>
                <a:moveTo>
                  <a:pt x="2260136" y="5103961"/>
                </a:moveTo>
                <a:cubicBezTo>
                  <a:pt x="2260136" y="5103961"/>
                  <a:pt x="2260136" y="5103961"/>
                  <a:pt x="2263896" y="5107721"/>
                </a:cubicBezTo>
                <a:cubicBezTo>
                  <a:pt x="2263896" y="5107721"/>
                  <a:pt x="2263896" y="5111482"/>
                  <a:pt x="2263896" y="5111482"/>
                </a:cubicBezTo>
                <a:lnTo>
                  <a:pt x="2268043" y="5115630"/>
                </a:lnTo>
                <a:lnTo>
                  <a:pt x="2256689" y="5107406"/>
                </a:lnTo>
                <a:close/>
                <a:moveTo>
                  <a:pt x="561" y="4960178"/>
                </a:moveTo>
                <a:lnTo>
                  <a:pt x="561" y="5105566"/>
                </a:lnTo>
                <a:lnTo>
                  <a:pt x="527" y="5105647"/>
                </a:lnTo>
                <a:lnTo>
                  <a:pt x="527" y="4960244"/>
                </a:lnTo>
                <a:close/>
                <a:moveTo>
                  <a:pt x="1806004" y="4857277"/>
                </a:moveTo>
                <a:lnTo>
                  <a:pt x="1910424" y="4889908"/>
                </a:lnTo>
                <a:lnTo>
                  <a:pt x="1957413" y="4908352"/>
                </a:lnTo>
                <a:lnTo>
                  <a:pt x="1964413" y="4914073"/>
                </a:lnTo>
                <a:cubicBezTo>
                  <a:pt x="1985426" y="4927393"/>
                  <a:pt x="2009401" y="4937660"/>
                  <a:pt x="2030103" y="4953197"/>
                </a:cubicBezTo>
                <a:cubicBezTo>
                  <a:pt x="2023835" y="4956053"/>
                  <a:pt x="2019219" y="4955885"/>
                  <a:pt x="2015414" y="4954592"/>
                </a:cubicBezTo>
                <a:cubicBezTo>
                  <a:pt x="2011607" y="4953298"/>
                  <a:pt x="2008614" y="4950879"/>
                  <a:pt x="2005591" y="4949228"/>
                </a:cubicBezTo>
                <a:cubicBezTo>
                  <a:pt x="1977083" y="4936490"/>
                  <a:pt x="1951083" y="4922605"/>
                  <a:pt x="1923828" y="4909290"/>
                </a:cubicBezTo>
                <a:close/>
                <a:moveTo>
                  <a:pt x="12190368" y="4828953"/>
                </a:moveTo>
                <a:cubicBezTo>
                  <a:pt x="12192464" y="4830758"/>
                  <a:pt x="12192464" y="4830758"/>
                  <a:pt x="12192464" y="4830758"/>
                </a:cubicBezTo>
                <a:lnTo>
                  <a:pt x="12192527" y="4830754"/>
                </a:lnTo>
                <a:lnTo>
                  <a:pt x="12192527" y="4832639"/>
                </a:lnTo>
                <a:lnTo>
                  <a:pt x="12188420" y="4829099"/>
                </a:lnTo>
                <a:cubicBezTo>
                  <a:pt x="12188420" y="4829099"/>
                  <a:pt x="12188420" y="4829099"/>
                  <a:pt x="12190368" y="4828953"/>
                </a:cubicBezTo>
                <a:close/>
                <a:moveTo>
                  <a:pt x="7558703" y="4817754"/>
                </a:moveTo>
                <a:cubicBezTo>
                  <a:pt x="7562757" y="4816440"/>
                  <a:pt x="7549173" y="4829805"/>
                  <a:pt x="7549173" y="4829805"/>
                </a:cubicBezTo>
                <a:cubicBezTo>
                  <a:pt x="7540958" y="4845906"/>
                  <a:pt x="7521899" y="4870004"/>
                  <a:pt x="7520474" y="4879426"/>
                </a:cubicBezTo>
                <a:cubicBezTo>
                  <a:pt x="7505579" y="4888736"/>
                  <a:pt x="7498680" y="4908891"/>
                  <a:pt x="7490572" y="4911520"/>
                </a:cubicBezTo>
                <a:cubicBezTo>
                  <a:pt x="7487836" y="4916888"/>
                  <a:pt x="7485098" y="4922256"/>
                  <a:pt x="7481043" y="4923570"/>
                </a:cubicBezTo>
                <a:cubicBezTo>
                  <a:pt x="7478307" y="4928936"/>
                  <a:pt x="7475567" y="4934304"/>
                  <a:pt x="7471516" y="4935619"/>
                </a:cubicBezTo>
                <a:cubicBezTo>
                  <a:pt x="7468780" y="4940987"/>
                  <a:pt x="7468780" y="4940987"/>
                  <a:pt x="7468780" y="4940987"/>
                </a:cubicBezTo>
                <a:cubicBezTo>
                  <a:pt x="7466041" y="4946354"/>
                  <a:pt x="7463300" y="4951720"/>
                  <a:pt x="7459247" y="4953036"/>
                </a:cubicBezTo>
                <a:cubicBezTo>
                  <a:pt x="7459247" y="4953036"/>
                  <a:pt x="7460564" y="4957088"/>
                  <a:pt x="7456512" y="4958403"/>
                </a:cubicBezTo>
                <a:cubicBezTo>
                  <a:pt x="7456512" y="4958403"/>
                  <a:pt x="7456512" y="4958403"/>
                  <a:pt x="7452456" y="4959718"/>
                </a:cubicBezTo>
                <a:lnTo>
                  <a:pt x="7420686" y="5006014"/>
                </a:lnTo>
                <a:lnTo>
                  <a:pt x="7418384" y="5002160"/>
                </a:lnTo>
                <a:lnTo>
                  <a:pt x="7429990" y="4988841"/>
                </a:lnTo>
                <a:cubicBezTo>
                  <a:pt x="7436467" y="4979463"/>
                  <a:pt x="7442269" y="4969740"/>
                  <a:pt x="7448406" y="4961033"/>
                </a:cubicBezTo>
                <a:cubicBezTo>
                  <a:pt x="7447089" y="4956979"/>
                  <a:pt x="7451144" y="4955665"/>
                  <a:pt x="7451144" y="4955665"/>
                </a:cubicBezTo>
                <a:cubicBezTo>
                  <a:pt x="7451144" y="4955665"/>
                  <a:pt x="7451144" y="4955665"/>
                  <a:pt x="7449830" y="4951611"/>
                </a:cubicBezTo>
                <a:cubicBezTo>
                  <a:pt x="7453883" y="4950297"/>
                  <a:pt x="7453883" y="4950297"/>
                  <a:pt x="7453883" y="4950297"/>
                </a:cubicBezTo>
                <a:cubicBezTo>
                  <a:pt x="7453883" y="4950297"/>
                  <a:pt x="7456620" y="4944930"/>
                  <a:pt x="7460672" y="4943615"/>
                </a:cubicBezTo>
                <a:cubicBezTo>
                  <a:pt x="7459358" y="4939563"/>
                  <a:pt x="7463410" y="4938247"/>
                  <a:pt x="7462097" y="4934195"/>
                </a:cubicBezTo>
                <a:cubicBezTo>
                  <a:pt x="7462097" y="4934195"/>
                  <a:pt x="7460783" y="4930143"/>
                  <a:pt x="7460783" y="4930143"/>
                </a:cubicBezTo>
                <a:cubicBezTo>
                  <a:pt x="7460783" y="4930143"/>
                  <a:pt x="7459468" y="4926089"/>
                  <a:pt x="7463520" y="4924774"/>
                </a:cubicBezTo>
                <a:cubicBezTo>
                  <a:pt x="7464835" y="4928828"/>
                  <a:pt x="7464835" y="4928828"/>
                  <a:pt x="7464835" y="4928828"/>
                </a:cubicBezTo>
                <a:cubicBezTo>
                  <a:pt x="7468885" y="4927513"/>
                  <a:pt x="7468885" y="4927513"/>
                  <a:pt x="7472938" y="4926199"/>
                </a:cubicBezTo>
                <a:cubicBezTo>
                  <a:pt x="7476993" y="4924884"/>
                  <a:pt x="7479730" y="4919517"/>
                  <a:pt x="7482469" y="4914149"/>
                </a:cubicBezTo>
                <a:cubicBezTo>
                  <a:pt x="7477102" y="4911412"/>
                  <a:pt x="7475787" y="4907358"/>
                  <a:pt x="7478525" y="4901990"/>
                </a:cubicBezTo>
                <a:cubicBezTo>
                  <a:pt x="7478525" y="4901990"/>
                  <a:pt x="7478525" y="4901990"/>
                  <a:pt x="7481264" y="4896623"/>
                </a:cubicBezTo>
                <a:cubicBezTo>
                  <a:pt x="7485318" y="4895308"/>
                  <a:pt x="7485318" y="4895308"/>
                  <a:pt x="7485318" y="4895308"/>
                </a:cubicBezTo>
                <a:cubicBezTo>
                  <a:pt x="7489371" y="4893994"/>
                  <a:pt x="7489371" y="4893994"/>
                  <a:pt x="7486632" y="4899361"/>
                </a:cubicBezTo>
                <a:cubicBezTo>
                  <a:pt x="7486632" y="4899361"/>
                  <a:pt x="7486632" y="4899361"/>
                  <a:pt x="7482579" y="4900676"/>
                </a:cubicBezTo>
                <a:cubicBezTo>
                  <a:pt x="7483892" y="4904729"/>
                  <a:pt x="7483892" y="4904729"/>
                  <a:pt x="7483892" y="4904729"/>
                </a:cubicBezTo>
                <a:cubicBezTo>
                  <a:pt x="7493424" y="4892679"/>
                  <a:pt x="7508426" y="4869896"/>
                  <a:pt x="7496160" y="4887312"/>
                </a:cubicBezTo>
                <a:cubicBezTo>
                  <a:pt x="7492819" y="4883917"/>
                  <a:pt x="7501664" y="4873208"/>
                  <a:pt x="7510168" y="4863173"/>
                </a:cubicBezTo>
                <a:lnTo>
                  <a:pt x="7515537" y="4856514"/>
                </a:lnTo>
                <a:lnTo>
                  <a:pt x="7530684" y="4840737"/>
                </a:lnTo>
                <a:lnTo>
                  <a:pt x="7549823" y="4818634"/>
                </a:lnTo>
                <a:lnTo>
                  <a:pt x="7549762" y="4819535"/>
                </a:lnTo>
                <a:cubicBezTo>
                  <a:pt x="7549555" y="4824080"/>
                  <a:pt x="7550543" y="4827121"/>
                  <a:pt x="7558703" y="4817754"/>
                </a:cubicBezTo>
                <a:close/>
                <a:moveTo>
                  <a:pt x="12165736" y="4817302"/>
                </a:moveTo>
                <a:lnTo>
                  <a:pt x="12168052" y="4818851"/>
                </a:lnTo>
                <a:cubicBezTo>
                  <a:pt x="12166102" y="4818997"/>
                  <a:pt x="12166102" y="4818997"/>
                  <a:pt x="12166102" y="4818997"/>
                </a:cubicBezTo>
                <a:cubicBezTo>
                  <a:pt x="12166102" y="4818997"/>
                  <a:pt x="12164153" y="4819143"/>
                  <a:pt x="12164153" y="4819143"/>
                </a:cubicBezTo>
                <a:close/>
                <a:moveTo>
                  <a:pt x="6762915" y="4811568"/>
                </a:moveTo>
                <a:lnTo>
                  <a:pt x="6870006" y="4935934"/>
                </a:lnTo>
                <a:lnTo>
                  <a:pt x="6865410" y="4944066"/>
                </a:lnTo>
                <a:lnTo>
                  <a:pt x="6851181" y="4925213"/>
                </a:lnTo>
                <a:cubicBezTo>
                  <a:pt x="6835736" y="4906456"/>
                  <a:pt x="6820289" y="4888802"/>
                  <a:pt x="6807049" y="4873356"/>
                </a:cubicBezTo>
                <a:cubicBezTo>
                  <a:pt x="6807049" y="4868943"/>
                  <a:pt x="6807049" y="4860115"/>
                  <a:pt x="6802633" y="4860115"/>
                </a:cubicBezTo>
                <a:cubicBezTo>
                  <a:pt x="6793808" y="4842462"/>
                  <a:pt x="6762915" y="4824810"/>
                  <a:pt x="6762915" y="4811568"/>
                </a:cubicBezTo>
                <a:close/>
                <a:moveTo>
                  <a:pt x="7317610" y="4806369"/>
                </a:moveTo>
                <a:cubicBezTo>
                  <a:pt x="7320953" y="4809764"/>
                  <a:pt x="7319583" y="4812448"/>
                  <a:pt x="7316349" y="4816296"/>
                </a:cubicBezTo>
                <a:lnTo>
                  <a:pt x="7311431" y="4822989"/>
                </a:lnTo>
                <a:lnTo>
                  <a:pt x="7309037" y="4818978"/>
                </a:lnTo>
                <a:close/>
                <a:moveTo>
                  <a:pt x="7125078" y="4788238"/>
                </a:moveTo>
                <a:lnTo>
                  <a:pt x="7144801" y="4810102"/>
                </a:lnTo>
                <a:lnTo>
                  <a:pt x="7162289" y="4834618"/>
                </a:lnTo>
                <a:lnTo>
                  <a:pt x="7138719" y="4872043"/>
                </a:lnTo>
                <a:lnTo>
                  <a:pt x="7138060" y="4871772"/>
                </a:lnTo>
                <a:lnTo>
                  <a:pt x="7106514" y="4864449"/>
                </a:lnTo>
                <a:lnTo>
                  <a:pt x="7086450" y="4840390"/>
                </a:lnTo>
                <a:close/>
                <a:moveTo>
                  <a:pt x="12095359" y="4780741"/>
                </a:moveTo>
                <a:lnTo>
                  <a:pt x="12100571" y="4781459"/>
                </a:lnTo>
                <a:lnTo>
                  <a:pt x="12100663" y="4782693"/>
                </a:lnTo>
                <a:cubicBezTo>
                  <a:pt x="12098714" y="4782838"/>
                  <a:pt x="12098714" y="4782838"/>
                  <a:pt x="12096619" y="4781033"/>
                </a:cubicBezTo>
                <a:lnTo>
                  <a:pt x="12095911" y="4781087"/>
                </a:lnTo>
                <a:close/>
                <a:moveTo>
                  <a:pt x="12090227" y="4780036"/>
                </a:moveTo>
                <a:lnTo>
                  <a:pt x="12093934" y="4780547"/>
                </a:lnTo>
                <a:lnTo>
                  <a:pt x="12094670" y="4781180"/>
                </a:lnTo>
                <a:lnTo>
                  <a:pt x="12095911" y="4781087"/>
                </a:lnTo>
                <a:lnTo>
                  <a:pt x="12098714" y="4782838"/>
                </a:lnTo>
                <a:close/>
                <a:moveTo>
                  <a:pt x="12106795" y="4776745"/>
                </a:moveTo>
                <a:lnTo>
                  <a:pt x="12116256" y="4781527"/>
                </a:lnTo>
                <a:cubicBezTo>
                  <a:pt x="12118206" y="4781381"/>
                  <a:pt x="12118206" y="4781381"/>
                  <a:pt x="12120301" y="4783187"/>
                </a:cubicBezTo>
                <a:cubicBezTo>
                  <a:pt x="12122250" y="4783042"/>
                  <a:pt x="12122397" y="4784992"/>
                  <a:pt x="12122397" y="4784992"/>
                </a:cubicBezTo>
                <a:cubicBezTo>
                  <a:pt x="12132435" y="4788165"/>
                  <a:pt x="12144714" y="4795093"/>
                  <a:pt x="12155043" y="4802168"/>
                </a:cubicBezTo>
                <a:lnTo>
                  <a:pt x="12192527" y="4821028"/>
                </a:lnTo>
                <a:lnTo>
                  <a:pt x="12192527" y="4829642"/>
                </a:lnTo>
                <a:lnTo>
                  <a:pt x="12186512" y="4826544"/>
                </a:lnTo>
                <a:cubicBezTo>
                  <a:pt x="12184752" y="4825940"/>
                  <a:pt x="12183253" y="4825562"/>
                  <a:pt x="12180183" y="4823829"/>
                </a:cubicBezTo>
                <a:cubicBezTo>
                  <a:pt x="12180183" y="4823829"/>
                  <a:pt x="12182280" y="4825634"/>
                  <a:pt x="12182280" y="4825634"/>
                </a:cubicBezTo>
                <a:cubicBezTo>
                  <a:pt x="12182280" y="4825634"/>
                  <a:pt x="12182280" y="4825634"/>
                  <a:pt x="12180330" y="4825781"/>
                </a:cubicBezTo>
                <a:cubicBezTo>
                  <a:pt x="12180330" y="4825781"/>
                  <a:pt x="12180330" y="4825781"/>
                  <a:pt x="12178382" y="4825926"/>
                </a:cubicBezTo>
                <a:cubicBezTo>
                  <a:pt x="12178382" y="4825926"/>
                  <a:pt x="12182425" y="4827586"/>
                  <a:pt x="12180623" y="4829681"/>
                </a:cubicBezTo>
                <a:cubicBezTo>
                  <a:pt x="12174482" y="4826218"/>
                  <a:pt x="12168342" y="4822752"/>
                  <a:pt x="12170147" y="4820657"/>
                </a:cubicBezTo>
                <a:cubicBezTo>
                  <a:pt x="12170147" y="4820657"/>
                  <a:pt x="12168198" y="4820802"/>
                  <a:pt x="12168052" y="4818851"/>
                </a:cubicBezTo>
                <a:cubicBezTo>
                  <a:pt x="12167906" y="4816900"/>
                  <a:pt x="12165956" y="4817046"/>
                  <a:pt x="12165956" y="4817046"/>
                </a:cubicBezTo>
                <a:lnTo>
                  <a:pt x="12165736" y="4817302"/>
                </a:lnTo>
                <a:lnTo>
                  <a:pt x="12120594" y="4787088"/>
                </a:lnTo>
                <a:cubicBezTo>
                  <a:pt x="12120594" y="4787088"/>
                  <a:pt x="12118644" y="4787234"/>
                  <a:pt x="12118498" y="4785283"/>
                </a:cubicBezTo>
                <a:cubicBezTo>
                  <a:pt x="12116550" y="4785429"/>
                  <a:pt x="12114454" y="4783624"/>
                  <a:pt x="12114454" y="4783624"/>
                </a:cubicBezTo>
                <a:cubicBezTo>
                  <a:pt x="12114454" y="4783624"/>
                  <a:pt x="12114454" y="4783624"/>
                  <a:pt x="12116403" y="4783478"/>
                </a:cubicBezTo>
                <a:lnTo>
                  <a:pt x="12109475" y="4781626"/>
                </a:lnTo>
                <a:close/>
                <a:moveTo>
                  <a:pt x="6665870" y="4771862"/>
                </a:moveTo>
                <a:lnTo>
                  <a:pt x="6679065" y="4775710"/>
                </a:lnTo>
                <a:lnTo>
                  <a:pt x="6687889" y="4784904"/>
                </a:lnTo>
                <a:lnTo>
                  <a:pt x="6687889" y="4785089"/>
                </a:lnTo>
                <a:cubicBezTo>
                  <a:pt x="6687889" y="4785089"/>
                  <a:pt x="6692304" y="4785089"/>
                  <a:pt x="6692304" y="4789502"/>
                </a:cubicBezTo>
                <a:lnTo>
                  <a:pt x="6687889" y="4784904"/>
                </a:lnTo>
                <a:lnTo>
                  <a:pt x="6687889" y="4776261"/>
                </a:lnTo>
                <a:cubicBezTo>
                  <a:pt x="6687889" y="4776261"/>
                  <a:pt x="6696715" y="4776262"/>
                  <a:pt x="6696715" y="4780676"/>
                </a:cubicBezTo>
                <a:cubicBezTo>
                  <a:pt x="6701128" y="4785088"/>
                  <a:pt x="6701128" y="4785088"/>
                  <a:pt x="6701128" y="4785088"/>
                </a:cubicBezTo>
                <a:cubicBezTo>
                  <a:pt x="6696715" y="4771848"/>
                  <a:pt x="6723196" y="4802742"/>
                  <a:pt x="6736434" y="4815982"/>
                </a:cubicBezTo>
                <a:cubicBezTo>
                  <a:pt x="6736434" y="4815982"/>
                  <a:pt x="6736434" y="4815982"/>
                  <a:pt x="6740849" y="4815981"/>
                </a:cubicBezTo>
                <a:cubicBezTo>
                  <a:pt x="6745262" y="4815982"/>
                  <a:pt x="6745262" y="4820395"/>
                  <a:pt x="6745262" y="4820395"/>
                </a:cubicBezTo>
                <a:cubicBezTo>
                  <a:pt x="6745262" y="4820395"/>
                  <a:pt x="6745262" y="4820395"/>
                  <a:pt x="6745262" y="4824810"/>
                </a:cubicBezTo>
                <a:cubicBezTo>
                  <a:pt x="6749676" y="4824810"/>
                  <a:pt x="6749676" y="4829222"/>
                  <a:pt x="6749676" y="4833635"/>
                </a:cubicBezTo>
                <a:cubicBezTo>
                  <a:pt x="6771743" y="4855702"/>
                  <a:pt x="6798222" y="4886596"/>
                  <a:pt x="6824701" y="4917489"/>
                </a:cubicBezTo>
                <a:cubicBezTo>
                  <a:pt x="6824701" y="4921902"/>
                  <a:pt x="6824701" y="4921902"/>
                  <a:pt x="6824701" y="4921902"/>
                </a:cubicBezTo>
                <a:cubicBezTo>
                  <a:pt x="6824701" y="4921902"/>
                  <a:pt x="6824701" y="4921902"/>
                  <a:pt x="6829113" y="4921902"/>
                </a:cubicBezTo>
                <a:cubicBezTo>
                  <a:pt x="6829113" y="4921902"/>
                  <a:pt x="6829113" y="4926316"/>
                  <a:pt x="6833528" y="4926316"/>
                </a:cubicBezTo>
                <a:cubicBezTo>
                  <a:pt x="6833528" y="4926316"/>
                  <a:pt x="6833528" y="4930729"/>
                  <a:pt x="6833528" y="4930729"/>
                </a:cubicBezTo>
                <a:cubicBezTo>
                  <a:pt x="6837941" y="4939554"/>
                  <a:pt x="6846765" y="4948383"/>
                  <a:pt x="6851181" y="4952796"/>
                </a:cubicBezTo>
                <a:lnTo>
                  <a:pt x="6856479" y="4959862"/>
                </a:lnTo>
                <a:lnTo>
                  <a:pt x="6850209" y="4970955"/>
                </a:lnTo>
                <a:lnTo>
                  <a:pt x="6846765" y="4966036"/>
                </a:lnTo>
                <a:cubicBezTo>
                  <a:pt x="6842355" y="4966035"/>
                  <a:pt x="6842355" y="4966035"/>
                  <a:pt x="6842355" y="4966035"/>
                </a:cubicBezTo>
                <a:cubicBezTo>
                  <a:pt x="6833528" y="4952796"/>
                  <a:pt x="6820289" y="4939555"/>
                  <a:pt x="6811463" y="4926316"/>
                </a:cubicBezTo>
                <a:cubicBezTo>
                  <a:pt x="6807049" y="4926316"/>
                  <a:pt x="6807049" y="4926316"/>
                  <a:pt x="6807049" y="4926316"/>
                </a:cubicBezTo>
                <a:cubicBezTo>
                  <a:pt x="6807049" y="4926316"/>
                  <a:pt x="6807049" y="4926316"/>
                  <a:pt x="6802633" y="4926316"/>
                </a:cubicBezTo>
                <a:cubicBezTo>
                  <a:pt x="6802633" y="4926316"/>
                  <a:pt x="6798222" y="4921902"/>
                  <a:pt x="6798222" y="4921902"/>
                </a:cubicBezTo>
                <a:cubicBezTo>
                  <a:pt x="6798222" y="4921902"/>
                  <a:pt x="6798222" y="4921902"/>
                  <a:pt x="6793808" y="4917489"/>
                </a:cubicBezTo>
                <a:cubicBezTo>
                  <a:pt x="6793808" y="4917489"/>
                  <a:pt x="6793808" y="4913076"/>
                  <a:pt x="6793808" y="4913076"/>
                </a:cubicBezTo>
                <a:cubicBezTo>
                  <a:pt x="6793808" y="4913076"/>
                  <a:pt x="6798222" y="4913076"/>
                  <a:pt x="6798219" y="4917489"/>
                </a:cubicBezTo>
                <a:cubicBezTo>
                  <a:pt x="6798219" y="4917489"/>
                  <a:pt x="6798219" y="4917489"/>
                  <a:pt x="6802633" y="4921902"/>
                </a:cubicBezTo>
                <a:cubicBezTo>
                  <a:pt x="6802633" y="4917489"/>
                  <a:pt x="6802633" y="4917489"/>
                  <a:pt x="6807049" y="4917489"/>
                </a:cubicBezTo>
                <a:cubicBezTo>
                  <a:pt x="6793808" y="4904250"/>
                  <a:pt x="6780569" y="4891009"/>
                  <a:pt x="6771743" y="4877768"/>
                </a:cubicBezTo>
                <a:cubicBezTo>
                  <a:pt x="6767327" y="4877768"/>
                  <a:pt x="6767329" y="4873355"/>
                  <a:pt x="6767329" y="4873355"/>
                </a:cubicBezTo>
                <a:cubicBezTo>
                  <a:pt x="6767329" y="4873355"/>
                  <a:pt x="6767329" y="4873355"/>
                  <a:pt x="6762915" y="4873356"/>
                </a:cubicBezTo>
                <a:cubicBezTo>
                  <a:pt x="6758502" y="4868943"/>
                  <a:pt x="6754090" y="4864529"/>
                  <a:pt x="6749676" y="4860115"/>
                </a:cubicBezTo>
                <a:cubicBezTo>
                  <a:pt x="6749676" y="4860115"/>
                  <a:pt x="6745262" y="4860115"/>
                  <a:pt x="6745262" y="4855701"/>
                </a:cubicBezTo>
                <a:cubicBezTo>
                  <a:pt x="6740849" y="4855702"/>
                  <a:pt x="6740849" y="4851289"/>
                  <a:pt x="6736434" y="4851288"/>
                </a:cubicBezTo>
                <a:cubicBezTo>
                  <a:pt x="6736434" y="4846876"/>
                  <a:pt x="6732023" y="4846874"/>
                  <a:pt x="6727609" y="4842461"/>
                </a:cubicBezTo>
                <a:cubicBezTo>
                  <a:pt x="6727609" y="4842461"/>
                  <a:pt x="6727609" y="4842461"/>
                  <a:pt x="6727609" y="4838049"/>
                </a:cubicBezTo>
                <a:cubicBezTo>
                  <a:pt x="6727609" y="4838049"/>
                  <a:pt x="6727609" y="4838049"/>
                  <a:pt x="6723196" y="4838049"/>
                </a:cubicBezTo>
                <a:cubicBezTo>
                  <a:pt x="6723196" y="4838049"/>
                  <a:pt x="6723196" y="4838049"/>
                  <a:pt x="6723196" y="4833635"/>
                </a:cubicBezTo>
                <a:cubicBezTo>
                  <a:pt x="6723196" y="4833635"/>
                  <a:pt x="6723196" y="4833635"/>
                  <a:pt x="6709954" y="4820395"/>
                </a:cubicBezTo>
                <a:cubicBezTo>
                  <a:pt x="6709954" y="4820395"/>
                  <a:pt x="6709954" y="4820395"/>
                  <a:pt x="6709956" y="4824810"/>
                </a:cubicBezTo>
                <a:cubicBezTo>
                  <a:pt x="6692304" y="4807156"/>
                  <a:pt x="6687889" y="4798328"/>
                  <a:pt x="6661411" y="4780675"/>
                </a:cubicBezTo>
                <a:cubicBezTo>
                  <a:pt x="6674651" y="4785089"/>
                  <a:pt x="6673547" y="4780676"/>
                  <a:pt x="6666927" y="4772952"/>
                </a:cubicBezTo>
                <a:close/>
                <a:moveTo>
                  <a:pt x="6665782" y="4771768"/>
                </a:moveTo>
                <a:lnTo>
                  <a:pt x="6665870" y="4771862"/>
                </a:lnTo>
                <a:lnTo>
                  <a:pt x="6665822" y="4771849"/>
                </a:lnTo>
                <a:close/>
                <a:moveTo>
                  <a:pt x="7388044" y="4761128"/>
                </a:moveTo>
                <a:lnTo>
                  <a:pt x="7388776" y="4763384"/>
                </a:lnTo>
                <a:lnTo>
                  <a:pt x="7385311" y="4766496"/>
                </a:lnTo>
                <a:cubicBezTo>
                  <a:pt x="7383991" y="4762444"/>
                  <a:pt x="7383991" y="4762444"/>
                  <a:pt x="7388044" y="4761128"/>
                </a:cubicBezTo>
                <a:close/>
                <a:moveTo>
                  <a:pt x="11790324" y="4759692"/>
                </a:moveTo>
                <a:cubicBezTo>
                  <a:pt x="11796961" y="4759928"/>
                  <a:pt x="11803708" y="4761731"/>
                  <a:pt x="11810820" y="4762833"/>
                </a:cubicBezTo>
                <a:cubicBezTo>
                  <a:pt x="11837617" y="4765144"/>
                  <a:pt x="11864193" y="4769328"/>
                  <a:pt x="11890563" y="4774502"/>
                </a:cubicBezTo>
                <a:lnTo>
                  <a:pt x="11963816" y="4790935"/>
                </a:lnTo>
                <a:lnTo>
                  <a:pt x="12031093" y="4814659"/>
                </a:lnTo>
                <a:cubicBezTo>
                  <a:pt x="12075606" y="4833814"/>
                  <a:pt x="12117894" y="4855601"/>
                  <a:pt x="12158037" y="4879924"/>
                </a:cubicBezTo>
                <a:lnTo>
                  <a:pt x="12192527" y="4904255"/>
                </a:lnTo>
                <a:lnTo>
                  <a:pt x="12192527" y="4969532"/>
                </a:lnTo>
                <a:lnTo>
                  <a:pt x="12189933" y="4967505"/>
                </a:lnTo>
                <a:cubicBezTo>
                  <a:pt x="12086788" y="4894591"/>
                  <a:pt x="11970244" y="4839926"/>
                  <a:pt x="11845288" y="4807796"/>
                </a:cubicBezTo>
                <a:lnTo>
                  <a:pt x="11767386" y="4792860"/>
                </a:lnTo>
                <a:lnTo>
                  <a:pt x="11785509" y="4794093"/>
                </a:lnTo>
                <a:cubicBezTo>
                  <a:pt x="11801725" y="4795735"/>
                  <a:pt x="11817867" y="4798014"/>
                  <a:pt x="11833900" y="4801228"/>
                </a:cubicBezTo>
                <a:cubicBezTo>
                  <a:pt x="11838243" y="4801846"/>
                  <a:pt x="11841818" y="4802887"/>
                  <a:pt x="11842361" y="4796582"/>
                </a:cubicBezTo>
                <a:cubicBezTo>
                  <a:pt x="11844518" y="4791393"/>
                  <a:pt x="11841291" y="4789159"/>
                  <a:pt x="11836945" y="4788542"/>
                </a:cubicBezTo>
                <a:cubicBezTo>
                  <a:pt x="11833793" y="4788269"/>
                  <a:pt x="11830640" y="4787997"/>
                  <a:pt x="11827488" y="4787726"/>
                </a:cubicBezTo>
                <a:cubicBezTo>
                  <a:pt x="11746136" y="4776315"/>
                  <a:pt x="11664588" y="4770018"/>
                  <a:pt x="11581530" y="4775563"/>
                </a:cubicBezTo>
                <a:cubicBezTo>
                  <a:pt x="11577609" y="4775714"/>
                  <a:pt x="11571031" y="4778323"/>
                  <a:pt x="11569191" y="4771323"/>
                </a:cubicBezTo>
                <a:cubicBezTo>
                  <a:pt x="11571771" y="4766903"/>
                  <a:pt x="11574923" y="4767175"/>
                  <a:pt x="11578845" y="4767025"/>
                </a:cubicBezTo>
                <a:cubicBezTo>
                  <a:pt x="11632562" y="4764569"/>
                  <a:pt x="11686702" y="4762884"/>
                  <a:pt x="11740720" y="4768274"/>
                </a:cubicBezTo>
                <a:cubicBezTo>
                  <a:pt x="11750947" y="4768667"/>
                  <a:pt x="11762865" y="4772138"/>
                  <a:pt x="11770483" y="4765953"/>
                </a:cubicBezTo>
                <a:cubicBezTo>
                  <a:pt x="11777158" y="4760787"/>
                  <a:pt x="11783686" y="4759456"/>
                  <a:pt x="11790324" y="4759692"/>
                </a:cubicBezTo>
                <a:close/>
                <a:moveTo>
                  <a:pt x="12054146" y="4752676"/>
                </a:moveTo>
                <a:lnTo>
                  <a:pt x="12075261" y="4760806"/>
                </a:lnTo>
                <a:lnTo>
                  <a:pt x="12087544" y="4767015"/>
                </a:lnTo>
                <a:close/>
                <a:moveTo>
                  <a:pt x="6084457" y="4741105"/>
                </a:moveTo>
                <a:lnTo>
                  <a:pt x="6088498" y="4744269"/>
                </a:lnTo>
                <a:cubicBezTo>
                  <a:pt x="6084897" y="4744269"/>
                  <a:pt x="6084897" y="4744269"/>
                  <a:pt x="6084897" y="4744269"/>
                </a:cubicBezTo>
                <a:cubicBezTo>
                  <a:pt x="6084897" y="4744269"/>
                  <a:pt x="6081296" y="4744269"/>
                  <a:pt x="6081296" y="4744269"/>
                </a:cubicBezTo>
                <a:close/>
                <a:moveTo>
                  <a:pt x="7363972" y="4738701"/>
                </a:moveTo>
                <a:cubicBezTo>
                  <a:pt x="7364986" y="4738372"/>
                  <a:pt x="7365315" y="4739385"/>
                  <a:pt x="7363945" y="4742069"/>
                </a:cubicBezTo>
                <a:cubicBezTo>
                  <a:pt x="7363945" y="4742069"/>
                  <a:pt x="7363945" y="4742069"/>
                  <a:pt x="7365261" y="4746122"/>
                </a:cubicBezTo>
                <a:cubicBezTo>
                  <a:pt x="7366576" y="4750175"/>
                  <a:pt x="7367888" y="4754229"/>
                  <a:pt x="7363835" y="4755542"/>
                </a:cubicBezTo>
                <a:cubicBezTo>
                  <a:pt x="7363835" y="4755542"/>
                  <a:pt x="7359783" y="4756857"/>
                  <a:pt x="7359783" y="4756857"/>
                </a:cubicBezTo>
                <a:cubicBezTo>
                  <a:pt x="7361096" y="4760910"/>
                  <a:pt x="7357042" y="4762224"/>
                  <a:pt x="7357042" y="4762224"/>
                </a:cubicBezTo>
                <a:cubicBezTo>
                  <a:pt x="7357042" y="4762224"/>
                  <a:pt x="7358359" y="4766277"/>
                  <a:pt x="7359676" y="4770330"/>
                </a:cubicBezTo>
                <a:cubicBezTo>
                  <a:pt x="7352883" y="4777012"/>
                  <a:pt x="7346092" y="4783693"/>
                  <a:pt x="7339299" y="4790376"/>
                </a:cubicBezTo>
                <a:cubicBezTo>
                  <a:pt x="7342037" y="4785009"/>
                  <a:pt x="7343463" y="4775589"/>
                  <a:pt x="7351568" y="4772960"/>
                </a:cubicBezTo>
                <a:cubicBezTo>
                  <a:pt x="7346202" y="4770220"/>
                  <a:pt x="7344884" y="4766167"/>
                  <a:pt x="7351675" y="4759486"/>
                </a:cubicBezTo>
                <a:cubicBezTo>
                  <a:pt x="7351675" y="4759486"/>
                  <a:pt x="7351675" y="4759486"/>
                  <a:pt x="7354416" y="4754119"/>
                </a:cubicBezTo>
                <a:cubicBezTo>
                  <a:pt x="7353103" y="4750065"/>
                  <a:pt x="7355841" y="4744698"/>
                  <a:pt x="7359892" y="4743384"/>
                </a:cubicBezTo>
                <a:cubicBezTo>
                  <a:pt x="7361260" y="4740700"/>
                  <a:pt x="7362958" y="4739029"/>
                  <a:pt x="7363972" y="4738701"/>
                </a:cubicBezTo>
                <a:close/>
                <a:moveTo>
                  <a:pt x="2048699" y="4733525"/>
                </a:moveTo>
                <a:lnTo>
                  <a:pt x="2092709" y="4751349"/>
                </a:lnTo>
                <a:lnTo>
                  <a:pt x="2139326" y="4776888"/>
                </a:lnTo>
                <a:lnTo>
                  <a:pt x="2138696" y="4791686"/>
                </a:lnTo>
                <a:lnTo>
                  <a:pt x="2059336" y="4755838"/>
                </a:lnTo>
                <a:lnTo>
                  <a:pt x="2047582" y="4751717"/>
                </a:lnTo>
                <a:lnTo>
                  <a:pt x="2048282" y="4750784"/>
                </a:lnTo>
                <a:cubicBezTo>
                  <a:pt x="2048014" y="4747300"/>
                  <a:pt x="2049087" y="4745692"/>
                  <a:pt x="2051502" y="4744352"/>
                </a:cubicBezTo>
                <a:cubicBezTo>
                  <a:pt x="2051502" y="4743279"/>
                  <a:pt x="2051502" y="4742208"/>
                  <a:pt x="2051502" y="4741135"/>
                </a:cubicBezTo>
                <a:cubicBezTo>
                  <a:pt x="2048818" y="4739527"/>
                  <a:pt x="2048014" y="4736579"/>
                  <a:pt x="2048818" y="4733898"/>
                </a:cubicBezTo>
                <a:close/>
                <a:moveTo>
                  <a:pt x="11996730" y="4729650"/>
                </a:moveTo>
                <a:lnTo>
                  <a:pt x="11996731" y="4729663"/>
                </a:lnTo>
                <a:lnTo>
                  <a:pt x="11996697" y="4729652"/>
                </a:lnTo>
                <a:close/>
                <a:moveTo>
                  <a:pt x="12017735" y="4722194"/>
                </a:moveTo>
                <a:cubicBezTo>
                  <a:pt x="12019830" y="4723999"/>
                  <a:pt x="12023874" y="4725659"/>
                  <a:pt x="12027918" y="4727318"/>
                </a:cubicBezTo>
                <a:cubicBezTo>
                  <a:pt x="12027918" y="4727318"/>
                  <a:pt x="12030014" y="4729123"/>
                  <a:pt x="12030014" y="4729123"/>
                </a:cubicBezTo>
                <a:cubicBezTo>
                  <a:pt x="12030014" y="4729123"/>
                  <a:pt x="12031962" y="4728978"/>
                  <a:pt x="12034058" y="4730783"/>
                </a:cubicBezTo>
                <a:cubicBezTo>
                  <a:pt x="12034058" y="4730783"/>
                  <a:pt x="12036007" y="4730637"/>
                  <a:pt x="12036152" y="4732588"/>
                </a:cubicBezTo>
                <a:cubicBezTo>
                  <a:pt x="12034203" y="4732734"/>
                  <a:pt x="12034203" y="4732734"/>
                  <a:pt x="12032107" y="4730928"/>
                </a:cubicBezTo>
                <a:cubicBezTo>
                  <a:pt x="12032107" y="4730928"/>
                  <a:pt x="12030158" y="4731075"/>
                  <a:pt x="12028065" y="4729268"/>
                </a:cubicBezTo>
                <a:cubicBezTo>
                  <a:pt x="12032254" y="4732878"/>
                  <a:pt x="12036299" y="4734539"/>
                  <a:pt x="12038539" y="4738294"/>
                </a:cubicBezTo>
                <a:cubicBezTo>
                  <a:pt x="12037639" y="4739343"/>
                  <a:pt x="12035689" y="4739489"/>
                  <a:pt x="12034263" y="4740086"/>
                </a:cubicBezTo>
                <a:lnTo>
                  <a:pt x="12033341" y="4743744"/>
                </a:lnTo>
                <a:lnTo>
                  <a:pt x="12010120" y="4733775"/>
                </a:lnTo>
                <a:lnTo>
                  <a:pt x="11998164" y="4730103"/>
                </a:lnTo>
                <a:lnTo>
                  <a:pt x="11998679" y="4729505"/>
                </a:lnTo>
                <a:cubicBezTo>
                  <a:pt x="12002723" y="4731163"/>
                  <a:pt x="12004527" y="4729066"/>
                  <a:pt x="12014565" y="4732240"/>
                </a:cubicBezTo>
                <a:cubicBezTo>
                  <a:pt x="12014273" y="4728338"/>
                  <a:pt x="12002287" y="4725311"/>
                  <a:pt x="12007987" y="4722923"/>
                </a:cubicBezTo>
                <a:cubicBezTo>
                  <a:pt x="12010010" y="4723753"/>
                  <a:pt x="12010986" y="4723680"/>
                  <a:pt x="12011960" y="4723607"/>
                </a:cubicBezTo>
                <a:lnTo>
                  <a:pt x="12013945" y="4723949"/>
                </a:lnTo>
                <a:lnTo>
                  <a:pt x="12013981" y="4724436"/>
                </a:lnTo>
                <a:cubicBezTo>
                  <a:pt x="12015931" y="4724291"/>
                  <a:pt x="12015931" y="4724291"/>
                  <a:pt x="12015931" y="4724291"/>
                </a:cubicBezTo>
                <a:lnTo>
                  <a:pt x="12013945" y="4723949"/>
                </a:lnTo>
                <a:lnTo>
                  <a:pt x="12013836" y="4722486"/>
                </a:lnTo>
                <a:cubicBezTo>
                  <a:pt x="12013836" y="4722486"/>
                  <a:pt x="12015786" y="4722341"/>
                  <a:pt x="12015786" y="4722341"/>
                </a:cubicBezTo>
                <a:cubicBezTo>
                  <a:pt x="12017735" y="4722194"/>
                  <a:pt x="12017735" y="4722194"/>
                  <a:pt x="12017735" y="4722194"/>
                </a:cubicBezTo>
                <a:close/>
                <a:moveTo>
                  <a:pt x="11964995" y="4719333"/>
                </a:moveTo>
                <a:cubicBezTo>
                  <a:pt x="11966875" y="4719498"/>
                  <a:pt x="11969193" y="4720184"/>
                  <a:pt x="11971843" y="4721211"/>
                </a:cubicBezTo>
                <a:lnTo>
                  <a:pt x="11976921" y="4723578"/>
                </a:lnTo>
                <a:lnTo>
                  <a:pt x="11964021" y="4719617"/>
                </a:lnTo>
                <a:close/>
                <a:moveTo>
                  <a:pt x="11878661" y="4697281"/>
                </a:moveTo>
                <a:cubicBezTo>
                  <a:pt x="11888553" y="4698504"/>
                  <a:pt x="11904293" y="4699287"/>
                  <a:pt x="11920325" y="4703974"/>
                </a:cubicBezTo>
                <a:cubicBezTo>
                  <a:pt x="11928340" y="4706318"/>
                  <a:pt x="11935382" y="4708734"/>
                  <a:pt x="11940717" y="4711278"/>
                </a:cubicBezTo>
                <a:lnTo>
                  <a:pt x="11943145" y="4713206"/>
                </a:lnTo>
                <a:lnTo>
                  <a:pt x="11918601" y="4705668"/>
                </a:lnTo>
                <a:lnTo>
                  <a:pt x="11880357" y="4697900"/>
                </a:lnTo>
                <a:close/>
                <a:moveTo>
                  <a:pt x="1609128" y="4692136"/>
                </a:moveTo>
                <a:lnTo>
                  <a:pt x="1752364" y="4728141"/>
                </a:lnTo>
                <a:cubicBezTo>
                  <a:pt x="1833881" y="4753820"/>
                  <a:pt x="1913350" y="4784088"/>
                  <a:pt x="1990537" y="4818628"/>
                </a:cubicBezTo>
                <a:lnTo>
                  <a:pt x="2165172" y="4908972"/>
                </a:lnTo>
                <a:lnTo>
                  <a:pt x="2165154" y="4908998"/>
                </a:lnTo>
                <a:lnTo>
                  <a:pt x="2210122" y="4953720"/>
                </a:lnTo>
                <a:lnTo>
                  <a:pt x="2209154" y="4945023"/>
                </a:lnTo>
                <a:cubicBezTo>
                  <a:pt x="2208003" y="4940422"/>
                  <a:pt x="2208003" y="4938122"/>
                  <a:pt x="2213181" y="4935246"/>
                </a:cubicBezTo>
                <a:cubicBezTo>
                  <a:pt x="2218935" y="4932946"/>
                  <a:pt x="2221236" y="4935822"/>
                  <a:pt x="2223538" y="4939272"/>
                </a:cubicBezTo>
                <a:cubicBezTo>
                  <a:pt x="2225264" y="4941572"/>
                  <a:pt x="2225839" y="4943873"/>
                  <a:pt x="2226989" y="4946748"/>
                </a:cubicBezTo>
                <a:cubicBezTo>
                  <a:pt x="2232168" y="4958824"/>
                  <a:pt x="2235619" y="4959399"/>
                  <a:pt x="2244250" y="4949624"/>
                </a:cubicBezTo>
                <a:cubicBezTo>
                  <a:pt x="2245975" y="4947323"/>
                  <a:pt x="2248277" y="4944448"/>
                  <a:pt x="2251729" y="4944448"/>
                </a:cubicBezTo>
                <a:cubicBezTo>
                  <a:pt x="2255756" y="4945023"/>
                  <a:pt x="2255756" y="4949624"/>
                  <a:pt x="2256908" y="4952499"/>
                </a:cubicBezTo>
                <a:cubicBezTo>
                  <a:pt x="2258058" y="4954799"/>
                  <a:pt x="2258633" y="4957099"/>
                  <a:pt x="2258633" y="4959399"/>
                </a:cubicBezTo>
                <a:cubicBezTo>
                  <a:pt x="2259496" y="4964287"/>
                  <a:pt x="2261366" y="4966587"/>
                  <a:pt x="2263811" y="4967090"/>
                </a:cubicBezTo>
                <a:cubicBezTo>
                  <a:pt x="2266256" y="4967593"/>
                  <a:pt x="2269277" y="4966300"/>
                  <a:pt x="2272441" y="4964000"/>
                </a:cubicBezTo>
                <a:lnTo>
                  <a:pt x="2283526" y="4954263"/>
                </a:lnTo>
                <a:lnTo>
                  <a:pt x="2295858" y="4964833"/>
                </a:lnTo>
                <a:lnTo>
                  <a:pt x="2306756" y="4974172"/>
                </a:lnTo>
                <a:lnTo>
                  <a:pt x="2308989" y="5026165"/>
                </a:lnTo>
                <a:lnTo>
                  <a:pt x="2293978" y="5013716"/>
                </a:lnTo>
                <a:cubicBezTo>
                  <a:pt x="2271416" y="4998675"/>
                  <a:pt x="2245094" y="4983635"/>
                  <a:pt x="2222533" y="4972354"/>
                </a:cubicBezTo>
                <a:cubicBezTo>
                  <a:pt x="2196212" y="4961074"/>
                  <a:pt x="2188690" y="4964833"/>
                  <a:pt x="2162368" y="4942276"/>
                </a:cubicBezTo>
                <a:cubicBezTo>
                  <a:pt x="2162368" y="4938515"/>
                  <a:pt x="2166129" y="4942276"/>
                  <a:pt x="2173649" y="4942276"/>
                </a:cubicBezTo>
                <a:cubicBezTo>
                  <a:pt x="2021359" y="4859080"/>
                  <a:pt x="1859022" y="4793335"/>
                  <a:pt x="1689612" y="4747420"/>
                </a:cubicBezTo>
                <a:lnTo>
                  <a:pt x="1608009" y="4728776"/>
                </a:lnTo>
                <a:lnTo>
                  <a:pt x="1613016" y="4716594"/>
                </a:lnTo>
                <a:cubicBezTo>
                  <a:pt x="1614667" y="4714472"/>
                  <a:pt x="1614196" y="4713058"/>
                  <a:pt x="1613251" y="4710935"/>
                </a:cubicBezTo>
                <a:cubicBezTo>
                  <a:pt x="1610892" y="4706690"/>
                  <a:pt x="1608297" y="4701973"/>
                  <a:pt x="1609948" y="4697257"/>
                </a:cubicBezTo>
                <a:close/>
                <a:moveTo>
                  <a:pt x="5960210" y="4664288"/>
                </a:moveTo>
                <a:lnTo>
                  <a:pt x="5969684" y="4666321"/>
                </a:lnTo>
                <a:lnTo>
                  <a:pt x="5969684" y="4668600"/>
                </a:lnTo>
                <a:cubicBezTo>
                  <a:pt x="5966085" y="4668600"/>
                  <a:pt x="5966085" y="4668600"/>
                  <a:pt x="5962487" y="4664998"/>
                </a:cubicBezTo>
                <a:lnTo>
                  <a:pt x="5961175" y="4664998"/>
                </a:lnTo>
                <a:close/>
                <a:moveTo>
                  <a:pt x="5950880" y="4662288"/>
                </a:moveTo>
                <a:lnTo>
                  <a:pt x="5957621" y="4663734"/>
                </a:lnTo>
                <a:lnTo>
                  <a:pt x="5958885" y="4664998"/>
                </a:lnTo>
                <a:lnTo>
                  <a:pt x="5961175" y="4664998"/>
                </a:lnTo>
                <a:lnTo>
                  <a:pt x="5966085" y="4668600"/>
                </a:lnTo>
                <a:close/>
                <a:moveTo>
                  <a:pt x="5981765" y="4658517"/>
                </a:moveTo>
                <a:lnTo>
                  <a:pt x="5998487" y="4668600"/>
                </a:lnTo>
                <a:cubicBezTo>
                  <a:pt x="6002088" y="4668600"/>
                  <a:pt x="6002088" y="4668600"/>
                  <a:pt x="6005688" y="4672204"/>
                </a:cubicBezTo>
                <a:cubicBezTo>
                  <a:pt x="6009288" y="4672204"/>
                  <a:pt x="6009289" y="4675808"/>
                  <a:pt x="6009289" y="4675808"/>
                </a:cubicBezTo>
                <a:cubicBezTo>
                  <a:pt x="6027291" y="4683014"/>
                  <a:pt x="6048893" y="4697427"/>
                  <a:pt x="6066895" y="4711840"/>
                </a:cubicBezTo>
                <a:cubicBezTo>
                  <a:pt x="6084895" y="4719046"/>
                  <a:pt x="6113700" y="4733460"/>
                  <a:pt x="6138902" y="4755078"/>
                </a:cubicBezTo>
                <a:cubicBezTo>
                  <a:pt x="6167705" y="4773095"/>
                  <a:pt x="6192906" y="4794715"/>
                  <a:pt x="6207308" y="4809128"/>
                </a:cubicBezTo>
                <a:lnTo>
                  <a:pt x="6269545" y="4858069"/>
                </a:lnTo>
                <a:lnTo>
                  <a:pt x="6255723" y="4865488"/>
                </a:lnTo>
                <a:lnTo>
                  <a:pt x="6254559" y="4864468"/>
                </a:lnTo>
                <a:lnTo>
                  <a:pt x="6234669" y="4844442"/>
                </a:lnTo>
                <a:cubicBezTo>
                  <a:pt x="6228191" y="4837146"/>
                  <a:pt x="6219877" y="4831869"/>
                  <a:pt x="6210112" y="4829026"/>
                </a:cubicBezTo>
                <a:lnTo>
                  <a:pt x="6191927" y="4828587"/>
                </a:lnTo>
                <a:lnTo>
                  <a:pt x="6183456" y="4824441"/>
                </a:lnTo>
                <a:cubicBezTo>
                  <a:pt x="6175806" y="4819938"/>
                  <a:pt x="6167704" y="4814532"/>
                  <a:pt x="6160504" y="4809128"/>
                </a:cubicBezTo>
                <a:cubicBezTo>
                  <a:pt x="6146101" y="4794715"/>
                  <a:pt x="6135302" y="4783905"/>
                  <a:pt x="6135302" y="4776698"/>
                </a:cubicBezTo>
                <a:cubicBezTo>
                  <a:pt x="6131702" y="4776698"/>
                  <a:pt x="6131702" y="4773095"/>
                  <a:pt x="6131702" y="4773095"/>
                </a:cubicBezTo>
                <a:cubicBezTo>
                  <a:pt x="6128100" y="4773095"/>
                  <a:pt x="6124500" y="4769493"/>
                  <a:pt x="6124501" y="4765888"/>
                </a:cubicBezTo>
                <a:cubicBezTo>
                  <a:pt x="6124501" y="4765888"/>
                  <a:pt x="6124501" y="4765888"/>
                  <a:pt x="6128100" y="4765888"/>
                </a:cubicBezTo>
                <a:cubicBezTo>
                  <a:pt x="6131702" y="4769493"/>
                  <a:pt x="6131702" y="4769493"/>
                  <a:pt x="6131702" y="4769493"/>
                </a:cubicBezTo>
                <a:cubicBezTo>
                  <a:pt x="6131702" y="4769493"/>
                  <a:pt x="6131702" y="4769493"/>
                  <a:pt x="6135302" y="4769493"/>
                </a:cubicBezTo>
                <a:cubicBezTo>
                  <a:pt x="6120899" y="4758683"/>
                  <a:pt x="6120899" y="4762286"/>
                  <a:pt x="6110098" y="4755078"/>
                </a:cubicBezTo>
                <a:cubicBezTo>
                  <a:pt x="6110098" y="4755078"/>
                  <a:pt x="6113700" y="4758683"/>
                  <a:pt x="6113700" y="4758683"/>
                </a:cubicBezTo>
                <a:cubicBezTo>
                  <a:pt x="6113700" y="4758683"/>
                  <a:pt x="6113700" y="4758683"/>
                  <a:pt x="6110099" y="4758683"/>
                </a:cubicBezTo>
                <a:cubicBezTo>
                  <a:pt x="6110099" y="4758683"/>
                  <a:pt x="6110099" y="4758683"/>
                  <a:pt x="6106499" y="4758683"/>
                </a:cubicBezTo>
                <a:cubicBezTo>
                  <a:pt x="6106499" y="4758683"/>
                  <a:pt x="6113700" y="4762286"/>
                  <a:pt x="6110099" y="4765888"/>
                </a:cubicBezTo>
                <a:cubicBezTo>
                  <a:pt x="6099296" y="4758683"/>
                  <a:pt x="6088496" y="4751476"/>
                  <a:pt x="6092097" y="4747873"/>
                </a:cubicBezTo>
                <a:cubicBezTo>
                  <a:pt x="6092097" y="4747873"/>
                  <a:pt x="6088498" y="4747873"/>
                  <a:pt x="6088498" y="4744269"/>
                </a:cubicBezTo>
                <a:cubicBezTo>
                  <a:pt x="6088496" y="4740666"/>
                  <a:pt x="6084897" y="4740666"/>
                  <a:pt x="6084897" y="4740666"/>
                </a:cubicBezTo>
                <a:lnTo>
                  <a:pt x="6084457" y="4741105"/>
                </a:lnTo>
                <a:lnTo>
                  <a:pt x="6005688" y="4679410"/>
                </a:lnTo>
                <a:cubicBezTo>
                  <a:pt x="6005688" y="4679410"/>
                  <a:pt x="6002088" y="4679410"/>
                  <a:pt x="6002089" y="4675808"/>
                </a:cubicBezTo>
                <a:cubicBezTo>
                  <a:pt x="5998488" y="4675808"/>
                  <a:pt x="5994888" y="4672204"/>
                  <a:pt x="5994888" y="4672204"/>
                </a:cubicBezTo>
                <a:cubicBezTo>
                  <a:pt x="5994888" y="4672204"/>
                  <a:pt x="5994888" y="4672204"/>
                  <a:pt x="5998488" y="4672204"/>
                </a:cubicBezTo>
                <a:lnTo>
                  <a:pt x="5986016" y="4667850"/>
                </a:lnTo>
                <a:close/>
                <a:moveTo>
                  <a:pt x="2245257" y="4655770"/>
                </a:moveTo>
                <a:cubicBezTo>
                  <a:pt x="2247846" y="4656201"/>
                  <a:pt x="2250291" y="4657495"/>
                  <a:pt x="2252304" y="4659220"/>
                </a:cubicBezTo>
                <a:lnTo>
                  <a:pt x="2252304" y="4660507"/>
                </a:lnTo>
                <a:lnTo>
                  <a:pt x="2244275" y="4655984"/>
                </a:lnTo>
                <a:close/>
                <a:moveTo>
                  <a:pt x="1421018" y="4652328"/>
                </a:moveTo>
                <a:lnTo>
                  <a:pt x="1501910" y="4665184"/>
                </a:lnTo>
                <a:lnTo>
                  <a:pt x="1512765" y="4667913"/>
                </a:lnTo>
                <a:lnTo>
                  <a:pt x="1512500" y="4668249"/>
                </a:lnTo>
                <a:cubicBezTo>
                  <a:pt x="1510850" y="4668721"/>
                  <a:pt x="1508253" y="4669900"/>
                  <a:pt x="1508962" y="4672494"/>
                </a:cubicBezTo>
                <a:cubicBezTo>
                  <a:pt x="1510377" y="4678390"/>
                  <a:pt x="1508018" y="4683342"/>
                  <a:pt x="1504951" y="4688060"/>
                </a:cubicBezTo>
                <a:cubicBezTo>
                  <a:pt x="1502591" y="4691596"/>
                  <a:pt x="1501883" y="4694898"/>
                  <a:pt x="1504478" y="4699143"/>
                </a:cubicBezTo>
                <a:lnTo>
                  <a:pt x="1501178" y="4705047"/>
                </a:lnTo>
                <a:lnTo>
                  <a:pt x="1432680" y="4685667"/>
                </a:lnTo>
                <a:lnTo>
                  <a:pt x="1434762" y="4677836"/>
                </a:lnTo>
                <a:cubicBezTo>
                  <a:pt x="1433113" y="4670172"/>
                  <a:pt x="1433663" y="4661961"/>
                  <a:pt x="1427064" y="4655939"/>
                </a:cubicBezTo>
                <a:close/>
                <a:moveTo>
                  <a:pt x="11144219" y="4650539"/>
                </a:moveTo>
                <a:lnTo>
                  <a:pt x="11144472" y="4650838"/>
                </a:lnTo>
                <a:lnTo>
                  <a:pt x="11141305" y="4652278"/>
                </a:lnTo>
                <a:close/>
                <a:moveTo>
                  <a:pt x="11137440" y="4642510"/>
                </a:moveTo>
                <a:lnTo>
                  <a:pt x="11143524" y="4649715"/>
                </a:lnTo>
                <a:lnTo>
                  <a:pt x="11136907" y="4653072"/>
                </a:lnTo>
                <a:lnTo>
                  <a:pt x="11136610" y="4652690"/>
                </a:lnTo>
                <a:lnTo>
                  <a:pt x="11137259" y="4642581"/>
                </a:lnTo>
                <a:close/>
                <a:moveTo>
                  <a:pt x="1622626" y="4631853"/>
                </a:moveTo>
                <a:lnTo>
                  <a:pt x="1660613" y="4640112"/>
                </a:lnTo>
                <a:cubicBezTo>
                  <a:pt x="1689497" y="4647137"/>
                  <a:pt x="1717211" y="4656895"/>
                  <a:pt x="1744534" y="4667238"/>
                </a:cubicBezTo>
                <a:lnTo>
                  <a:pt x="1758440" y="4672461"/>
                </a:lnTo>
                <a:lnTo>
                  <a:pt x="1759486" y="4674998"/>
                </a:lnTo>
                <a:cubicBezTo>
                  <a:pt x="1760827" y="4679017"/>
                  <a:pt x="1762438" y="4684110"/>
                  <a:pt x="1765390" y="4685987"/>
                </a:cubicBezTo>
                <a:cubicBezTo>
                  <a:pt x="1771831" y="4690007"/>
                  <a:pt x="1778003" y="4694296"/>
                  <a:pt x="1784444" y="4698048"/>
                </a:cubicBezTo>
                <a:cubicBezTo>
                  <a:pt x="1784980" y="4698048"/>
                  <a:pt x="1786054" y="4698048"/>
                  <a:pt x="1786323" y="4697512"/>
                </a:cubicBezTo>
                <a:cubicBezTo>
                  <a:pt x="1789007" y="4695099"/>
                  <a:pt x="1791422" y="4692955"/>
                  <a:pt x="1794910" y="4696439"/>
                </a:cubicBezTo>
                <a:cubicBezTo>
                  <a:pt x="1795984" y="4697780"/>
                  <a:pt x="1796790" y="4696439"/>
                  <a:pt x="1797057" y="4695367"/>
                </a:cubicBezTo>
                <a:cubicBezTo>
                  <a:pt x="1797862" y="4690811"/>
                  <a:pt x="1800009" y="4690811"/>
                  <a:pt x="1803230" y="4693491"/>
                </a:cubicBezTo>
                <a:cubicBezTo>
                  <a:pt x="1805377" y="4695367"/>
                  <a:pt x="1806451" y="4694831"/>
                  <a:pt x="1806451" y="4692151"/>
                </a:cubicBezTo>
                <a:lnTo>
                  <a:pt x="1807150" y="4690754"/>
                </a:lnTo>
                <a:lnTo>
                  <a:pt x="1826114" y="4697877"/>
                </a:lnTo>
                <a:cubicBezTo>
                  <a:pt x="1837043" y="4702561"/>
                  <a:pt x="1854217" y="4707245"/>
                  <a:pt x="1858902" y="4691633"/>
                </a:cubicBezTo>
                <a:cubicBezTo>
                  <a:pt x="1863586" y="4676021"/>
                  <a:pt x="1844848" y="4677582"/>
                  <a:pt x="1835481" y="4674460"/>
                </a:cubicBezTo>
                <a:lnTo>
                  <a:pt x="1818668" y="4668757"/>
                </a:lnTo>
                <a:lnTo>
                  <a:pt x="1816111" y="4661863"/>
                </a:lnTo>
                <a:cubicBezTo>
                  <a:pt x="1817454" y="4657039"/>
                  <a:pt x="1815844" y="4653287"/>
                  <a:pt x="1812354" y="4650071"/>
                </a:cubicBezTo>
                <a:cubicBezTo>
                  <a:pt x="1811013" y="4648730"/>
                  <a:pt x="1809671" y="4647659"/>
                  <a:pt x="1809134" y="4645782"/>
                </a:cubicBezTo>
                <a:lnTo>
                  <a:pt x="1808112" y="4644922"/>
                </a:lnTo>
                <a:lnTo>
                  <a:pt x="1832993" y="4652724"/>
                </a:lnTo>
                <a:cubicBezTo>
                  <a:pt x="1883589" y="4669873"/>
                  <a:pt x="1933844" y="4688120"/>
                  <a:pt x="1983806" y="4707245"/>
                </a:cubicBezTo>
                <a:lnTo>
                  <a:pt x="1998418" y="4713162"/>
                </a:lnTo>
                <a:lnTo>
                  <a:pt x="1993266" y="4718085"/>
                </a:lnTo>
                <a:cubicBezTo>
                  <a:pt x="1992730" y="4720229"/>
                  <a:pt x="1988972" y="4721570"/>
                  <a:pt x="1992461" y="4724518"/>
                </a:cubicBezTo>
                <a:cubicBezTo>
                  <a:pt x="1993534" y="4725322"/>
                  <a:pt x="1993266" y="4726930"/>
                  <a:pt x="1992193" y="4727198"/>
                </a:cubicBezTo>
                <a:lnTo>
                  <a:pt x="1991273" y="4732156"/>
                </a:lnTo>
                <a:lnTo>
                  <a:pt x="1921354" y="4718172"/>
                </a:lnTo>
                <a:cubicBezTo>
                  <a:pt x="1930722" y="4740031"/>
                  <a:pt x="1951020" y="4743152"/>
                  <a:pt x="1966632" y="4747836"/>
                </a:cubicBezTo>
                <a:cubicBezTo>
                  <a:pt x="1979123" y="4754081"/>
                  <a:pt x="1999421" y="4750959"/>
                  <a:pt x="1993176" y="4772815"/>
                </a:cubicBezTo>
                <a:cubicBezTo>
                  <a:pt x="1988490" y="4794672"/>
                  <a:pt x="1971317" y="4786867"/>
                  <a:pt x="1957265" y="4785306"/>
                </a:cubicBezTo>
                <a:cubicBezTo>
                  <a:pt x="1902619" y="4777501"/>
                  <a:pt x="1860463" y="4744714"/>
                  <a:pt x="1810500" y="4724418"/>
                </a:cubicBezTo>
                <a:cubicBezTo>
                  <a:pt x="1769515" y="4707635"/>
                  <a:pt x="1728043" y="4692511"/>
                  <a:pt x="1686131" y="4678899"/>
                </a:cubicBezTo>
                <a:lnTo>
                  <a:pt x="1596730" y="4653245"/>
                </a:lnTo>
                <a:lnTo>
                  <a:pt x="1600747" y="4649619"/>
                </a:lnTo>
                <a:cubicBezTo>
                  <a:pt x="1605937" y="4648440"/>
                  <a:pt x="1610421" y="4645845"/>
                  <a:pt x="1613960" y="4641836"/>
                </a:cubicBezTo>
                <a:close/>
                <a:moveTo>
                  <a:pt x="2222099" y="4628599"/>
                </a:moveTo>
                <a:cubicBezTo>
                  <a:pt x="2224832" y="4627592"/>
                  <a:pt x="2227565" y="4627592"/>
                  <a:pt x="2229866" y="4629893"/>
                </a:cubicBezTo>
                <a:lnTo>
                  <a:pt x="2227207" y="4646368"/>
                </a:lnTo>
                <a:lnTo>
                  <a:pt x="2210126" y="4636745"/>
                </a:lnTo>
                <a:lnTo>
                  <a:pt x="2214331" y="4633343"/>
                </a:lnTo>
                <a:cubicBezTo>
                  <a:pt x="2216633" y="4631618"/>
                  <a:pt x="2219366" y="4629605"/>
                  <a:pt x="2222099" y="4628599"/>
                </a:cubicBezTo>
                <a:close/>
                <a:moveTo>
                  <a:pt x="1135796" y="4628081"/>
                </a:moveTo>
                <a:lnTo>
                  <a:pt x="1240592" y="4631646"/>
                </a:lnTo>
                <a:lnTo>
                  <a:pt x="1355580" y="4642954"/>
                </a:lnTo>
                <a:lnTo>
                  <a:pt x="1355580" y="4653749"/>
                </a:lnTo>
                <a:cubicBezTo>
                  <a:pt x="1361079" y="4656487"/>
                  <a:pt x="1365478" y="4660866"/>
                  <a:pt x="1367678" y="4665793"/>
                </a:cubicBezTo>
                <a:lnTo>
                  <a:pt x="1369792" y="4669702"/>
                </a:lnTo>
                <a:lnTo>
                  <a:pt x="1314554" y="4655781"/>
                </a:lnTo>
                <a:cubicBezTo>
                  <a:pt x="1276224" y="4647228"/>
                  <a:pt x="1237635" y="4639974"/>
                  <a:pt x="1198654" y="4634768"/>
                </a:cubicBezTo>
                <a:lnTo>
                  <a:pt x="1135656" y="4630116"/>
                </a:lnTo>
                <a:close/>
                <a:moveTo>
                  <a:pt x="5888366" y="4607078"/>
                </a:moveTo>
                <a:lnTo>
                  <a:pt x="5926031" y="4624911"/>
                </a:lnTo>
                <a:lnTo>
                  <a:pt x="5947743" y="4638002"/>
                </a:lnTo>
                <a:close/>
                <a:moveTo>
                  <a:pt x="1624615" y="4590472"/>
                </a:moveTo>
                <a:lnTo>
                  <a:pt x="1680130" y="4604790"/>
                </a:lnTo>
                <a:lnTo>
                  <a:pt x="1777975" y="4635472"/>
                </a:lnTo>
                <a:lnTo>
                  <a:pt x="1773978" y="4635597"/>
                </a:lnTo>
                <a:cubicBezTo>
                  <a:pt x="1770757" y="4640957"/>
                  <a:pt x="1762438" y="4638814"/>
                  <a:pt x="1760560" y="4646051"/>
                </a:cubicBezTo>
                <a:lnTo>
                  <a:pt x="1760200" y="4648924"/>
                </a:lnTo>
                <a:lnTo>
                  <a:pt x="1705818" y="4630478"/>
                </a:lnTo>
                <a:lnTo>
                  <a:pt x="1628881" y="4609247"/>
                </a:lnTo>
                <a:lnTo>
                  <a:pt x="1629297" y="4603160"/>
                </a:lnTo>
                <a:cubicBezTo>
                  <a:pt x="1627409" y="4601274"/>
                  <a:pt x="1625521" y="4599151"/>
                  <a:pt x="1626229" y="4595849"/>
                </a:cubicBezTo>
                <a:close/>
                <a:moveTo>
                  <a:pt x="6077417" y="4588520"/>
                </a:moveTo>
                <a:cubicBezTo>
                  <a:pt x="6107356" y="4605387"/>
                  <a:pt x="6126163" y="4614010"/>
                  <a:pt x="6155910" y="4634711"/>
                </a:cubicBezTo>
                <a:cubicBezTo>
                  <a:pt x="6152072" y="4634520"/>
                  <a:pt x="6151883" y="4638356"/>
                  <a:pt x="6148235" y="4634329"/>
                </a:cubicBezTo>
                <a:cubicBezTo>
                  <a:pt x="6148044" y="4638165"/>
                  <a:pt x="6178173" y="4651196"/>
                  <a:pt x="6181819" y="4655222"/>
                </a:cubicBezTo>
                <a:cubicBezTo>
                  <a:pt x="6193142" y="4659629"/>
                  <a:pt x="6192951" y="4663464"/>
                  <a:pt x="6188923" y="4667109"/>
                </a:cubicBezTo>
                <a:cubicBezTo>
                  <a:pt x="6204083" y="4671707"/>
                  <a:pt x="6237096" y="4704105"/>
                  <a:pt x="6255712" y="4716564"/>
                </a:cubicBezTo>
                <a:cubicBezTo>
                  <a:pt x="6263196" y="4720780"/>
                  <a:pt x="6267033" y="4720971"/>
                  <a:pt x="6274517" y="4725187"/>
                </a:cubicBezTo>
                <a:cubicBezTo>
                  <a:pt x="6330175" y="4766399"/>
                  <a:pt x="6377586" y="4818738"/>
                  <a:pt x="6425378" y="4863404"/>
                </a:cubicBezTo>
                <a:cubicBezTo>
                  <a:pt x="6443803" y="4879698"/>
                  <a:pt x="6477578" y="4896754"/>
                  <a:pt x="6469521" y="4904044"/>
                </a:cubicBezTo>
                <a:cubicBezTo>
                  <a:pt x="6480464" y="4916122"/>
                  <a:pt x="6491406" y="4928201"/>
                  <a:pt x="6499076" y="4928581"/>
                </a:cubicBezTo>
                <a:cubicBezTo>
                  <a:pt x="6506181" y="4940469"/>
                  <a:pt x="6502533" y="4936442"/>
                  <a:pt x="6494672" y="4939897"/>
                </a:cubicBezTo>
                <a:cubicBezTo>
                  <a:pt x="6457630" y="4911144"/>
                  <a:pt x="6421349" y="4867049"/>
                  <a:pt x="6391793" y="4842511"/>
                </a:cubicBezTo>
                <a:cubicBezTo>
                  <a:pt x="6391984" y="4838676"/>
                  <a:pt x="6388145" y="4838486"/>
                  <a:pt x="6387956" y="4842321"/>
                </a:cubicBezTo>
                <a:cubicBezTo>
                  <a:pt x="6387956" y="4842321"/>
                  <a:pt x="6391602" y="4846348"/>
                  <a:pt x="6391602" y="4846348"/>
                </a:cubicBezTo>
                <a:cubicBezTo>
                  <a:pt x="6399088" y="4850564"/>
                  <a:pt x="6398896" y="4854399"/>
                  <a:pt x="6398707" y="4858234"/>
                </a:cubicBezTo>
                <a:lnTo>
                  <a:pt x="6391360" y="4854095"/>
                </a:lnTo>
                <a:lnTo>
                  <a:pt x="6387575" y="4849992"/>
                </a:lnTo>
                <a:cubicBezTo>
                  <a:pt x="6391222" y="4854018"/>
                  <a:pt x="6391222" y="4854018"/>
                  <a:pt x="6391222" y="4854018"/>
                </a:cubicBezTo>
                <a:lnTo>
                  <a:pt x="6391360" y="4854095"/>
                </a:lnTo>
                <a:lnTo>
                  <a:pt x="6439136" y="4905901"/>
                </a:lnTo>
                <a:cubicBezTo>
                  <a:pt x="6457009" y="4923609"/>
                  <a:pt x="6475389" y="4940862"/>
                  <a:pt x="6493719" y="4959075"/>
                </a:cubicBezTo>
                <a:cubicBezTo>
                  <a:pt x="6534217" y="4995689"/>
                  <a:pt x="6570685" y="5035948"/>
                  <a:pt x="6603320" y="5076018"/>
                </a:cubicBezTo>
                <a:cubicBezTo>
                  <a:pt x="6610611" y="5084070"/>
                  <a:pt x="6618097" y="5088287"/>
                  <a:pt x="6629229" y="5096529"/>
                </a:cubicBezTo>
                <a:cubicBezTo>
                  <a:pt x="6643721" y="5114550"/>
                  <a:pt x="6655526" y="5128593"/>
                  <a:pt x="6667331" y="5142637"/>
                </a:cubicBezTo>
                <a:lnTo>
                  <a:pt x="6688770" y="5168580"/>
                </a:lnTo>
                <a:lnTo>
                  <a:pt x="6691579" y="5212403"/>
                </a:lnTo>
                <a:lnTo>
                  <a:pt x="6685485" y="5203134"/>
                </a:lnTo>
                <a:cubicBezTo>
                  <a:pt x="6681839" y="5199108"/>
                  <a:pt x="6677812" y="5202753"/>
                  <a:pt x="6677812" y="5202753"/>
                </a:cubicBezTo>
                <a:cubicBezTo>
                  <a:pt x="6648443" y="5174380"/>
                  <a:pt x="6634048" y="5154442"/>
                  <a:pt x="6619460" y="5138337"/>
                </a:cubicBezTo>
                <a:cubicBezTo>
                  <a:pt x="6601225" y="5118208"/>
                  <a:pt x="6590474" y="5102294"/>
                  <a:pt x="6572429" y="5078330"/>
                </a:cubicBezTo>
                <a:cubicBezTo>
                  <a:pt x="6561107" y="5073923"/>
                  <a:pt x="6568212" y="5085810"/>
                  <a:pt x="6563992" y="5093291"/>
                </a:cubicBezTo>
                <a:cubicBezTo>
                  <a:pt x="6560345" y="5089264"/>
                  <a:pt x="6556509" y="5089073"/>
                  <a:pt x="6552672" y="5088883"/>
                </a:cubicBezTo>
                <a:cubicBezTo>
                  <a:pt x="6534436" y="5068753"/>
                  <a:pt x="6534817" y="5061083"/>
                  <a:pt x="6512743" y="5040762"/>
                </a:cubicBezTo>
                <a:cubicBezTo>
                  <a:pt x="6512934" y="5036926"/>
                  <a:pt x="6516773" y="5037117"/>
                  <a:pt x="6513316" y="5029256"/>
                </a:cubicBezTo>
                <a:cubicBezTo>
                  <a:pt x="6516963" y="5033282"/>
                  <a:pt x="6520991" y="5029636"/>
                  <a:pt x="6535579" y="5045740"/>
                </a:cubicBezTo>
                <a:cubicBezTo>
                  <a:pt x="6521182" y="5025802"/>
                  <a:pt x="6499108" y="5005481"/>
                  <a:pt x="6477034" y="4985160"/>
                </a:cubicBezTo>
                <a:cubicBezTo>
                  <a:pt x="6458801" y="4965031"/>
                  <a:pt x="6436728" y="4944711"/>
                  <a:pt x="6430007" y="4925151"/>
                </a:cubicBezTo>
                <a:cubicBezTo>
                  <a:pt x="6385290" y="4896017"/>
                  <a:pt x="6359951" y="4864000"/>
                  <a:pt x="6319264" y="4831220"/>
                </a:cubicBezTo>
                <a:cubicBezTo>
                  <a:pt x="6300457" y="4822598"/>
                  <a:pt x="6329823" y="4850970"/>
                  <a:pt x="6315045" y="4838701"/>
                </a:cubicBezTo>
                <a:cubicBezTo>
                  <a:pt x="6303914" y="4830458"/>
                  <a:pt x="6299885" y="4834103"/>
                  <a:pt x="6292592" y="4826053"/>
                </a:cubicBezTo>
                <a:cubicBezTo>
                  <a:pt x="6300457" y="4822598"/>
                  <a:pt x="6285869" y="4806495"/>
                  <a:pt x="6304865" y="4811282"/>
                </a:cubicBezTo>
                <a:cubicBezTo>
                  <a:pt x="6290278" y="4795179"/>
                  <a:pt x="6260531" y="4774477"/>
                  <a:pt x="6238078" y="4761827"/>
                </a:cubicBezTo>
                <a:cubicBezTo>
                  <a:pt x="6182991" y="4709109"/>
                  <a:pt x="6115822" y="4667325"/>
                  <a:pt x="6026390" y="4609057"/>
                </a:cubicBezTo>
                <a:cubicBezTo>
                  <a:pt x="6049413" y="4610199"/>
                  <a:pt x="6079353" y="4627065"/>
                  <a:pt x="6105642" y="4639905"/>
                </a:cubicBezTo>
                <a:cubicBezTo>
                  <a:pt x="6138846" y="4668468"/>
                  <a:pt x="6187210" y="4701628"/>
                  <a:pt x="6228278" y="4726736"/>
                </a:cubicBezTo>
                <a:cubicBezTo>
                  <a:pt x="6228278" y="4726736"/>
                  <a:pt x="6228278" y="4726736"/>
                  <a:pt x="6228470" y="4722901"/>
                </a:cubicBezTo>
                <a:cubicBezTo>
                  <a:pt x="6224631" y="4722711"/>
                  <a:pt x="6220984" y="4718685"/>
                  <a:pt x="6225013" y="4715040"/>
                </a:cubicBezTo>
                <a:lnTo>
                  <a:pt x="6227321" y="4715939"/>
                </a:lnTo>
                <a:lnTo>
                  <a:pt x="6236144" y="4723283"/>
                </a:lnTo>
                <a:cubicBezTo>
                  <a:pt x="6236334" y="4719447"/>
                  <a:pt x="6236334" y="4719447"/>
                  <a:pt x="6236334" y="4719447"/>
                </a:cubicBezTo>
                <a:lnTo>
                  <a:pt x="6227321" y="4715939"/>
                </a:lnTo>
                <a:lnTo>
                  <a:pt x="6180269" y="4676772"/>
                </a:lnTo>
                <a:cubicBezTo>
                  <a:pt x="6162204" y="4662899"/>
                  <a:pt x="6145555" y="4649577"/>
                  <a:pt x="6132886" y="4633567"/>
                </a:cubicBezTo>
                <a:cubicBezTo>
                  <a:pt x="6110431" y="4620918"/>
                  <a:pt x="6072818" y="4603671"/>
                  <a:pt x="6077417" y="4588520"/>
                </a:cubicBezTo>
                <a:close/>
                <a:moveTo>
                  <a:pt x="11329354" y="4571593"/>
                </a:moveTo>
                <a:lnTo>
                  <a:pt x="11344213" y="4575999"/>
                </a:lnTo>
                <a:lnTo>
                  <a:pt x="11330542" y="4581720"/>
                </a:lnTo>
                <a:cubicBezTo>
                  <a:pt x="11323553" y="4584646"/>
                  <a:pt x="11313996" y="4585361"/>
                  <a:pt x="11307006" y="4588286"/>
                </a:cubicBezTo>
                <a:lnTo>
                  <a:pt x="11306516" y="4588466"/>
                </a:lnTo>
                <a:lnTo>
                  <a:pt x="11300276" y="4580638"/>
                </a:lnTo>
                <a:close/>
                <a:moveTo>
                  <a:pt x="5013372" y="4568162"/>
                </a:moveTo>
                <a:cubicBezTo>
                  <a:pt x="5112376" y="4571028"/>
                  <a:pt x="5212049" y="4575369"/>
                  <a:pt x="5310530" y="4592686"/>
                </a:cubicBezTo>
                <a:cubicBezTo>
                  <a:pt x="5329261" y="4594812"/>
                  <a:pt x="5350675" y="4602824"/>
                  <a:pt x="5365516" y="4592511"/>
                </a:cubicBezTo>
                <a:cubicBezTo>
                  <a:pt x="5391455" y="4575364"/>
                  <a:pt x="5414208" y="4586318"/>
                  <a:pt x="5440033" y="4592319"/>
                </a:cubicBezTo>
                <a:cubicBezTo>
                  <a:pt x="5488940" y="4600243"/>
                  <a:pt x="5537178" y="4611578"/>
                  <a:pt x="5584899" y="4624704"/>
                </a:cubicBezTo>
                <a:lnTo>
                  <a:pt x="5717199" y="4664946"/>
                </a:lnTo>
                <a:lnTo>
                  <a:pt x="5837513" y="4717762"/>
                </a:lnTo>
                <a:cubicBezTo>
                  <a:pt x="5916638" y="4759058"/>
                  <a:pt x="5991320" y="4804883"/>
                  <a:pt x="6061714" y="4855071"/>
                </a:cubicBezTo>
                <a:lnTo>
                  <a:pt x="6251055" y="5011021"/>
                </a:lnTo>
                <a:lnTo>
                  <a:pt x="6252691" y="5014447"/>
                </a:lnTo>
                <a:cubicBezTo>
                  <a:pt x="6257210" y="5019495"/>
                  <a:pt x="6262498" y="5023305"/>
                  <a:pt x="6267051" y="5027448"/>
                </a:cubicBezTo>
                <a:lnTo>
                  <a:pt x="6285009" y="5045492"/>
                </a:lnTo>
                <a:lnTo>
                  <a:pt x="6433931" y="5207202"/>
                </a:lnTo>
                <a:lnTo>
                  <a:pt x="6488662" y="5282845"/>
                </a:lnTo>
                <a:lnTo>
                  <a:pt x="6483936" y="5295690"/>
                </a:lnTo>
                <a:lnTo>
                  <a:pt x="6444970" y="5248615"/>
                </a:lnTo>
                <a:lnTo>
                  <a:pt x="6443728" y="5246850"/>
                </a:lnTo>
                <a:lnTo>
                  <a:pt x="6440278" y="5242950"/>
                </a:lnTo>
                <a:lnTo>
                  <a:pt x="6437767" y="5239914"/>
                </a:lnTo>
                <a:lnTo>
                  <a:pt x="6436560" y="5238738"/>
                </a:lnTo>
                <a:lnTo>
                  <a:pt x="6394626" y="5191285"/>
                </a:lnTo>
                <a:cubicBezTo>
                  <a:pt x="6360615" y="5155546"/>
                  <a:pt x="6324764" y="5121827"/>
                  <a:pt x="6291376" y="5086592"/>
                </a:cubicBezTo>
                <a:cubicBezTo>
                  <a:pt x="6280919" y="5074016"/>
                  <a:pt x="6266544" y="5063222"/>
                  <a:pt x="6249445" y="5056824"/>
                </a:cubicBezTo>
                <a:cubicBezTo>
                  <a:pt x="6245644" y="5055402"/>
                  <a:pt x="6241815" y="5054782"/>
                  <a:pt x="6238418" y="5055541"/>
                </a:cubicBezTo>
                <a:lnTo>
                  <a:pt x="6231234" y="5061498"/>
                </a:lnTo>
                <a:lnTo>
                  <a:pt x="6185978" y="5028848"/>
                </a:lnTo>
                <a:lnTo>
                  <a:pt x="6230164" y="5068162"/>
                </a:lnTo>
                <a:lnTo>
                  <a:pt x="6230284" y="5071858"/>
                </a:lnTo>
                <a:cubicBezTo>
                  <a:pt x="6232452" y="5074023"/>
                  <a:pt x="6235926" y="5075592"/>
                  <a:pt x="6238421" y="5077609"/>
                </a:cubicBezTo>
                <a:cubicBezTo>
                  <a:pt x="6264440" y="5103590"/>
                  <a:pt x="6289751" y="5131470"/>
                  <a:pt x="6317075" y="5156855"/>
                </a:cubicBezTo>
                <a:lnTo>
                  <a:pt x="6448550" y="5297898"/>
                </a:lnTo>
                <a:lnTo>
                  <a:pt x="6471240" y="5330176"/>
                </a:lnTo>
                <a:lnTo>
                  <a:pt x="6461730" y="5356008"/>
                </a:lnTo>
                <a:lnTo>
                  <a:pt x="6350115" y="5233207"/>
                </a:lnTo>
                <a:lnTo>
                  <a:pt x="6241886" y="5136268"/>
                </a:lnTo>
                <a:lnTo>
                  <a:pt x="6176329" y="5072789"/>
                </a:lnTo>
                <a:lnTo>
                  <a:pt x="6149366" y="5057239"/>
                </a:lnTo>
                <a:lnTo>
                  <a:pt x="6146857" y="5055386"/>
                </a:lnTo>
                <a:lnTo>
                  <a:pt x="6108275" y="5020318"/>
                </a:lnTo>
                <a:cubicBezTo>
                  <a:pt x="5928829" y="4872227"/>
                  <a:pt x="5722276" y="4755814"/>
                  <a:pt x="5497171" y="4679640"/>
                </a:cubicBezTo>
                <a:lnTo>
                  <a:pt x="5356131" y="4641507"/>
                </a:lnTo>
                <a:lnTo>
                  <a:pt x="5389249" y="4646261"/>
                </a:lnTo>
                <a:cubicBezTo>
                  <a:pt x="5418810" y="4651505"/>
                  <a:pt x="5448148" y="4657905"/>
                  <a:pt x="5477152" y="4666010"/>
                </a:cubicBezTo>
                <a:cubicBezTo>
                  <a:pt x="5485047" y="4667744"/>
                  <a:pt x="5491471" y="4670147"/>
                  <a:pt x="5493335" y="4658640"/>
                </a:cubicBezTo>
                <a:cubicBezTo>
                  <a:pt x="5498009" y="4649404"/>
                  <a:pt x="5492387" y="4644859"/>
                  <a:pt x="5484493" y="4643126"/>
                </a:cubicBezTo>
                <a:cubicBezTo>
                  <a:pt x="5478739" y="4642195"/>
                  <a:pt x="5472985" y="4641262"/>
                  <a:pt x="5467231" y="4640330"/>
                </a:cubicBezTo>
                <a:cubicBezTo>
                  <a:pt x="5319372" y="4608200"/>
                  <a:pt x="5170450" y="4585435"/>
                  <a:pt x="5017132" y="4584213"/>
                </a:cubicBezTo>
                <a:cubicBezTo>
                  <a:pt x="5009906" y="4583952"/>
                  <a:pt x="4997467" y="4587840"/>
                  <a:pt x="4995049" y="4574731"/>
                </a:cubicBezTo>
                <a:cubicBezTo>
                  <a:pt x="5000394" y="4566967"/>
                  <a:pt x="5006146" y="4567900"/>
                  <a:pt x="5013372" y="4568162"/>
                </a:cubicBezTo>
                <a:close/>
                <a:moveTo>
                  <a:pt x="5786005" y="4556898"/>
                </a:moveTo>
                <a:lnTo>
                  <a:pt x="5786067" y="4556898"/>
                </a:lnTo>
                <a:lnTo>
                  <a:pt x="5786067" y="4556923"/>
                </a:lnTo>
                <a:close/>
                <a:moveTo>
                  <a:pt x="11419732" y="4553428"/>
                </a:moveTo>
                <a:cubicBezTo>
                  <a:pt x="11419732" y="4553428"/>
                  <a:pt x="11417520" y="4555996"/>
                  <a:pt x="11417520" y="4555996"/>
                </a:cubicBezTo>
                <a:cubicBezTo>
                  <a:pt x="11417520" y="4555996"/>
                  <a:pt x="11417520" y="4555996"/>
                  <a:pt x="11405574" y="4556888"/>
                </a:cubicBezTo>
                <a:cubicBezTo>
                  <a:pt x="11405574" y="4556888"/>
                  <a:pt x="11405574" y="4556888"/>
                  <a:pt x="11417342" y="4553607"/>
                </a:cubicBezTo>
                <a:cubicBezTo>
                  <a:pt x="11417342" y="4553607"/>
                  <a:pt x="11419732" y="4553428"/>
                  <a:pt x="11419732" y="4553428"/>
                </a:cubicBezTo>
                <a:close/>
                <a:moveTo>
                  <a:pt x="1093925" y="4553392"/>
                </a:moveTo>
                <a:cubicBezTo>
                  <a:pt x="1221319" y="4557734"/>
                  <a:pt x="1347445" y="4575054"/>
                  <a:pt x="1472888" y="4599301"/>
                </a:cubicBezTo>
                <a:lnTo>
                  <a:pt x="1531141" y="4611965"/>
                </a:lnTo>
                <a:lnTo>
                  <a:pt x="1531141" y="4618725"/>
                </a:lnTo>
                <a:cubicBezTo>
                  <a:pt x="1528310" y="4622734"/>
                  <a:pt x="1526186" y="4626979"/>
                  <a:pt x="1525949" y="4632167"/>
                </a:cubicBezTo>
                <a:cubicBezTo>
                  <a:pt x="1525714" y="4635941"/>
                  <a:pt x="1527601" y="4636412"/>
                  <a:pt x="1530669" y="4635233"/>
                </a:cubicBezTo>
                <a:cubicBezTo>
                  <a:pt x="1532792" y="4634526"/>
                  <a:pt x="1533973" y="4632403"/>
                  <a:pt x="1535624" y="4631224"/>
                </a:cubicBezTo>
                <a:cubicBezTo>
                  <a:pt x="1537512" y="4629809"/>
                  <a:pt x="1540107" y="4627923"/>
                  <a:pt x="1541995" y="4629809"/>
                </a:cubicBezTo>
                <a:cubicBezTo>
                  <a:pt x="1544118" y="4632167"/>
                  <a:pt x="1542938" y="4634997"/>
                  <a:pt x="1540815" y="4637120"/>
                </a:cubicBezTo>
                <a:lnTo>
                  <a:pt x="1539650" y="4638201"/>
                </a:lnTo>
                <a:lnTo>
                  <a:pt x="1429780" y="4614207"/>
                </a:lnTo>
                <a:cubicBezTo>
                  <a:pt x="1386307" y="4606059"/>
                  <a:pt x="1342492" y="4599131"/>
                  <a:pt x="1298385" y="4593276"/>
                </a:cubicBezTo>
                <a:cubicBezTo>
                  <a:pt x="1172699" y="4577664"/>
                  <a:pt x="1047792" y="4575713"/>
                  <a:pt x="923276" y="4583519"/>
                </a:cubicBezTo>
                <a:lnTo>
                  <a:pt x="842590" y="4591538"/>
                </a:lnTo>
                <a:lnTo>
                  <a:pt x="842750" y="4591324"/>
                </a:lnTo>
                <a:cubicBezTo>
                  <a:pt x="842444" y="4587337"/>
                  <a:pt x="843672" y="4585496"/>
                  <a:pt x="846437" y="4583962"/>
                </a:cubicBezTo>
                <a:cubicBezTo>
                  <a:pt x="846437" y="4582735"/>
                  <a:pt x="846437" y="4581508"/>
                  <a:pt x="846437" y="4580283"/>
                </a:cubicBezTo>
                <a:cubicBezTo>
                  <a:pt x="843365" y="4578441"/>
                  <a:pt x="842444" y="4575068"/>
                  <a:pt x="843365" y="4571999"/>
                </a:cubicBezTo>
                <a:lnTo>
                  <a:pt x="840923" y="4564336"/>
                </a:lnTo>
                <a:lnTo>
                  <a:pt x="901809" y="4557369"/>
                </a:lnTo>
                <a:cubicBezTo>
                  <a:pt x="966214" y="4552295"/>
                  <a:pt x="1030228" y="4551221"/>
                  <a:pt x="1093925" y="4553392"/>
                </a:cubicBezTo>
                <a:close/>
                <a:moveTo>
                  <a:pt x="11301515" y="4550073"/>
                </a:moveTo>
                <a:lnTo>
                  <a:pt x="11315107" y="4563794"/>
                </a:lnTo>
                <a:lnTo>
                  <a:pt x="11292352" y="4570697"/>
                </a:lnTo>
                <a:lnTo>
                  <a:pt x="11281365" y="4556912"/>
                </a:lnTo>
                <a:lnTo>
                  <a:pt x="11301161" y="4550279"/>
                </a:lnTo>
                <a:close/>
                <a:moveTo>
                  <a:pt x="5807668" y="4546088"/>
                </a:moveTo>
                <a:cubicBezTo>
                  <a:pt x="5811268" y="4547891"/>
                  <a:pt x="5813071" y="4547891"/>
                  <a:pt x="5814871" y="4547891"/>
                </a:cubicBezTo>
                <a:lnTo>
                  <a:pt x="5818473" y="4548792"/>
                </a:lnTo>
                <a:lnTo>
                  <a:pt x="5818473" y="4549693"/>
                </a:lnTo>
                <a:cubicBezTo>
                  <a:pt x="5822071" y="4549692"/>
                  <a:pt x="5822071" y="4549692"/>
                  <a:pt x="5822071" y="4549692"/>
                </a:cubicBezTo>
                <a:lnTo>
                  <a:pt x="5818473" y="4548792"/>
                </a:lnTo>
                <a:lnTo>
                  <a:pt x="5818473" y="4546089"/>
                </a:lnTo>
                <a:cubicBezTo>
                  <a:pt x="5818473" y="4546089"/>
                  <a:pt x="5822071" y="4546089"/>
                  <a:pt x="5822071" y="4546089"/>
                </a:cubicBezTo>
                <a:cubicBezTo>
                  <a:pt x="5825672" y="4546089"/>
                  <a:pt x="5825672" y="4546089"/>
                  <a:pt x="5825672" y="4546089"/>
                </a:cubicBezTo>
                <a:cubicBezTo>
                  <a:pt x="5829271" y="4549693"/>
                  <a:pt x="5836473" y="4553296"/>
                  <a:pt x="5843674" y="4556899"/>
                </a:cubicBezTo>
                <a:cubicBezTo>
                  <a:pt x="5843674" y="4556899"/>
                  <a:pt x="5847275" y="4560503"/>
                  <a:pt x="5847275" y="4560503"/>
                </a:cubicBezTo>
                <a:cubicBezTo>
                  <a:pt x="5847275" y="4560503"/>
                  <a:pt x="5850874" y="4560503"/>
                  <a:pt x="5854474" y="4564105"/>
                </a:cubicBezTo>
                <a:cubicBezTo>
                  <a:pt x="5854474" y="4564105"/>
                  <a:pt x="5858074" y="4564105"/>
                  <a:pt x="5858074" y="4567709"/>
                </a:cubicBezTo>
                <a:cubicBezTo>
                  <a:pt x="5854474" y="4567709"/>
                  <a:pt x="5854474" y="4567709"/>
                  <a:pt x="5850873" y="4564105"/>
                </a:cubicBezTo>
                <a:cubicBezTo>
                  <a:pt x="5850873" y="4564105"/>
                  <a:pt x="5847273" y="4564105"/>
                  <a:pt x="5843674" y="4560503"/>
                </a:cubicBezTo>
                <a:cubicBezTo>
                  <a:pt x="5850874" y="4567708"/>
                  <a:pt x="5858074" y="4571313"/>
                  <a:pt x="5861675" y="4578518"/>
                </a:cubicBezTo>
                <a:cubicBezTo>
                  <a:pt x="5859875" y="4580320"/>
                  <a:pt x="5856274" y="4580321"/>
                  <a:pt x="5853573" y="4581222"/>
                </a:cubicBezTo>
                <a:lnTo>
                  <a:pt x="5851377" y="4587815"/>
                </a:lnTo>
                <a:lnTo>
                  <a:pt x="5810096" y="4566315"/>
                </a:lnTo>
                <a:lnTo>
                  <a:pt x="5788639" y="4557928"/>
                </a:lnTo>
                <a:lnTo>
                  <a:pt x="5789669" y="4556899"/>
                </a:lnTo>
                <a:cubicBezTo>
                  <a:pt x="5796869" y="4560503"/>
                  <a:pt x="5800469" y="4556898"/>
                  <a:pt x="5818473" y="4564105"/>
                </a:cubicBezTo>
                <a:cubicBezTo>
                  <a:pt x="5818470" y="4556898"/>
                  <a:pt x="5796869" y="4549693"/>
                  <a:pt x="5807668" y="4546088"/>
                </a:cubicBezTo>
                <a:close/>
                <a:moveTo>
                  <a:pt x="5729194" y="4533590"/>
                </a:moveTo>
                <a:cubicBezTo>
                  <a:pt x="5732624" y="4534153"/>
                  <a:pt x="5736787" y="4535729"/>
                  <a:pt x="5741512" y="4537982"/>
                </a:cubicBezTo>
                <a:lnTo>
                  <a:pt x="5750518" y="4543027"/>
                </a:lnTo>
                <a:lnTo>
                  <a:pt x="5727367" y="4533980"/>
                </a:lnTo>
                <a:close/>
                <a:moveTo>
                  <a:pt x="6445160" y="4529115"/>
                </a:moveTo>
                <a:cubicBezTo>
                  <a:pt x="6449572" y="4529115"/>
                  <a:pt x="6458401" y="4542355"/>
                  <a:pt x="6458401" y="4529115"/>
                </a:cubicBezTo>
                <a:cubicBezTo>
                  <a:pt x="6480467" y="4546768"/>
                  <a:pt x="6493707" y="4546768"/>
                  <a:pt x="6515772" y="4564422"/>
                </a:cubicBezTo>
                <a:cubicBezTo>
                  <a:pt x="6515772" y="4564422"/>
                  <a:pt x="6515772" y="4564422"/>
                  <a:pt x="6515772" y="4560009"/>
                </a:cubicBezTo>
                <a:cubicBezTo>
                  <a:pt x="6515772" y="4560009"/>
                  <a:pt x="6515772" y="4555594"/>
                  <a:pt x="6520185" y="4560009"/>
                </a:cubicBezTo>
                <a:cubicBezTo>
                  <a:pt x="6524600" y="4560009"/>
                  <a:pt x="6529012" y="4564422"/>
                  <a:pt x="6529012" y="4568835"/>
                </a:cubicBezTo>
                <a:cubicBezTo>
                  <a:pt x="6533422" y="4564422"/>
                  <a:pt x="6542253" y="4573248"/>
                  <a:pt x="6551078" y="4577661"/>
                </a:cubicBezTo>
                <a:cubicBezTo>
                  <a:pt x="6551078" y="4577661"/>
                  <a:pt x="6551078" y="4577661"/>
                  <a:pt x="6551078" y="4582076"/>
                </a:cubicBezTo>
                <a:cubicBezTo>
                  <a:pt x="6555491" y="4586487"/>
                  <a:pt x="6555489" y="4590901"/>
                  <a:pt x="6555489" y="4590901"/>
                </a:cubicBezTo>
                <a:cubicBezTo>
                  <a:pt x="6555491" y="4595315"/>
                  <a:pt x="6555491" y="4595315"/>
                  <a:pt x="6551078" y="4590901"/>
                </a:cubicBezTo>
                <a:cubicBezTo>
                  <a:pt x="6590798" y="4617382"/>
                  <a:pt x="6621687" y="4630622"/>
                  <a:pt x="6652582" y="4648276"/>
                </a:cubicBezTo>
                <a:cubicBezTo>
                  <a:pt x="6683477" y="4661515"/>
                  <a:pt x="6709954" y="4679168"/>
                  <a:pt x="6749676" y="4701235"/>
                </a:cubicBezTo>
                <a:cubicBezTo>
                  <a:pt x="6740849" y="4701235"/>
                  <a:pt x="6736434" y="4701234"/>
                  <a:pt x="6736434" y="4710062"/>
                </a:cubicBezTo>
                <a:cubicBezTo>
                  <a:pt x="6780569" y="4740956"/>
                  <a:pt x="6824701" y="4771849"/>
                  <a:pt x="6873247" y="4802742"/>
                </a:cubicBezTo>
                <a:lnTo>
                  <a:pt x="6931107" y="4846849"/>
                </a:lnTo>
                <a:lnTo>
                  <a:pt x="6881150" y="4917110"/>
                </a:lnTo>
                <a:lnTo>
                  <a:pt x="6860008" y="4895422"/>
                </a:lnTo>
                <a:cubicBezTo>
                  <a:pt x="6842355" y="4873356"/>
                  <a:pt x="6837941" y="4873356"/>
                  <a:pt x="6820289" y="4855702"/>
                </a:cubicBezTo>
                <a:cubicBezTo>
                  <a:pt x="6807049" y="4842462"/>
                  <a:pt x="6789395" y="4829222"/>
                  <a:pt x="6776156" y="4815982"/>
                </a:cubicBezTo>
                <a:cubicBezTo>
                  <a:pt x="6767329" y="4807156"/>
                  <a:pt x="6762915" y="4793916"/>
                  <a:pt x="6758502" y="4793916"/>
                </a:cubicBezTo>
                <a:cubicBezTo>
                  <a:pt x="6754090" y="4785089"/>
                  <a:pt x="6749676" y="4789502"/>
                  <a:pt x="6745262" y="4785089"/>
                </a:cubicBezTo>
                <a:cubicBezTo>
                  <a:pt x="6736434" y="4776261"/>
                  <a:pt x="6727609" y="4754195"/>
                  <a:pt x="6718783" y="4758609"/>
                </a:cubicBezTo>
                <a:cubicBezTo>
                  <a:pt x="6696715" y="4732128"/>
                  <a:pt x="6674651" y="4714475"/>
                  <a:pt x="6648171" y="4692409"/>
                </a:cubicBezTo>
                <a:cubicBezTo>
                  <a:pt x="6643758" y="4687995"/>
                  <a:pt x="6643758" y="4683582"/>
                  <a:pt x="6648171" y="4683582"/>
                </a:cubicBezTo>
                <a:cubicBezTo>
                  <a:pt x="6621687" y="4665929"/>
                  <a:pt x="6590798" y="4643862"/>
                  <a:pt x="6559905" y="4621795"/>
                </a:cubicBezTo>
                <a:cubicBezTo>
                  <a:pt x="6529012" y="4599728"/>
                  <a:pt x="6502529" y="4577661"/>
                  <a:pt x="6480466" y="4560009"/>
                </a:cubicBezTo>
                <a:cubicBezTo>
                  <a:pt x="6484876" y="4560009"/>
                  <a:pt x="6489292" y="4564422"/>
                  <a:pt x="6493707" y="4568835"/>
                </a:cubicBezTo>
                <a:cubicBezTo>
                  <a:pt x="6489292" y="4560009"/>
                  <a:pt x="6476054" y="4555594"/>
                  <a:pt x="6467223" y="4542355"/>
                </a:cubicBezTo>
                <a:cubicBezTo>
                  <a:pt x="6453986" y="4537942"/>
                  <a:pt x="6467223" y="4551182"/>
                  <a:pt x="6458401" y="4546768"/>
                </a:cubicBezTo>
                <a:cubicBezTo>
                  <a:pt x="6449572" y="4537942"/>
                  <a:pt x="6458400" y="4537940"/>
                  <a:pt x="6445160" y="4529115"/>
                </a:cubicBezTo>
                <a:close/>
                <a:moveTo>
                  <a:pt x="1284333" y="4527705"/>
                </a:moveTo>
                <a:cubicBezTo>
                  <a:pt x="1312437" y="4523021"/>
                  <a:pt x="1340541" y="4530827"/>
                  <a:pt x="1367083" y="4533950"/>
                </a:cubicBezTo>
                <a:cubicBezTo>
                  <a:pt x="1420168" y="4542537"/>
                  <a:pt x="1472766" y="4552880"/>
                  <a:pt x="1524924" y="4564760"/>
                </a:cubicBezTo>
                <a:lnTo>
                  <a:pt x="1541753" y="4569100"/>
                </a:lnTo>
                <a:lnTo>
                  <a:pt x="1541050" y="4569201"/>
                </a:lnTo>
                <a:cubicBezTo>
                  <a:pt x="1539400" y="4569672"/>
                  <a:pt x="1537512" y="4569201"/>
                  <a:pt x="1537039" y="4571795"/>
                </a:cubicBezTo>
                <a:cubicBezTo>
                  <a:pt x="1536568" y="4573682"/>
                  <a:pt x="1537512" y="4574624"/>
                  <a:pt x="1538927" y="4575568"/>
                </a:cubicBezTo>
                <a:cubicBezTo>
                  <a:pt x="1541523" y="4577454"/>
                  <a:pt x="1541287" y="4579105"/>
                  <a:pt x="1538691" y="4581228"/>
                </a:cubicBezTo>
                <a:lnTo>
                  <a:pt x="1535474" y="4586793"/>
                </a:lnTo>
                <a:lnTo>
                  <a:pt x="1307753" y="4543317"/>
                </a:lnTo>
                <a:cubicBezTo>
                  <a:pt x="1298385" y="4541756"/>
                  <a:pt x="1284334" y="4544880"/>
                  <a:pt x="1284333" y="4527705"/>
                </a:cubicBezTo>
                <a:close/>
                <a:moveTo>
                  <a:pt x="11263867" y="4516927"/>
                </a:moveTo>
                <a:lnTo>
                  <a:pt x="11266134" y="4518903"/>
                </a:lnTo>
                <a:lnTo>
                  <a:pt x="11265805" y="4519283"/>
                </a:lnTo>
                <a:cubicBezTo>
                  <a:pt x="11261026" y="4519640"/>
                  <a:pt x="11258772" y="4521612"/>
                  <a:pt x="11256792" y="4523260"/>
                </a:cubicBezTo>
                <a:lnTo>
                  <a:pt x="11254952" y="4523774"/>
                </a:lnTo>
                <a:lnTo>
                  <a:pt x="11253251" y="4521638"/>
                </a:lnTo>
                <a:lnTo>
                  <a:pt x="11253649" y="4521393"/>
                </a:lnTo>
                <a:close/>
                <a:moveTo>
                  <a:pt x="2526988" y="4507068"/>
                </a:moveTo>
                <a:cubicBezTo>
                  <a:pt x="2523815" y="4507032"/>
                  <a:pt x="2520499" y="4507752"/>
                  <a:pt x="2517470" y="4507320"/>
                </a:cubicBezTo>
                <a:cubicBezTo>
                  <a:pt x="2514875" y="4507031"/>
                  <a:pt x="2509396" y="4505592"/>
                  <a:pt x="2508242" y="4507607"/>
                </a:cubicBezTo>
                <a:cubicBezTo>
                  <a:pt x="2504781" y="4513368"/>
                  <a:pt x="2495840" y="4511064"/>
                  <a:pt x="2493822" y="4518840"/>
                </a:cubicBezTo>
                <a:cubicBezTo>
                  <a:pt x="2493245" y="4521145"/>
                  <a:pt x="2489208" y="4522585"/>
                  <a:pt x="2492957" y="4525753"/>
                </a:cubicBezTo>
                <a:cubicBezTo>
                  <a:pt x="2494111" y="4526617"/>
                  <a:pt x="2493822" y="4528345"/>
                  <a:pt x="2492669" y="4528634"/>
                </a:cubicBezTo>
                <a:cubicBezTo>
                  <a:pt x="2488054" y="4530361"/>
                  <a:pt x="2488343" y="4532954"/>
                  <a:pt x="2491227" y="4536410"/>
                </a:cubicBezTo>
                <a:cubicBezTo>
                  <a:pt x="2492092" y="4537562"/>
                  <a:pt x="2490938" y="4539002"/>
                  <a:pt x="2490361" y="4540154"/>
                </a:cubicBezTo>
                <a:cubicBezTo>
                  <a:pt x="2489208" y="4541883"/>
                  <a:pt x="2488919" y="4543611"/>
                  <a:pt x="2490650" y="4545051"/>
                </a:cubicBezTo>
                <a:cubicBezTo>
                  <a:pt x="2492380" y="4546491"/>
                  <a:pt x="2492092" y="4548219"/>
                  <a:pt x="2492669" y="4549948"/>
                </a:cubicBezTo>
                <a:cubicBezTo>
                  <a:pt x="2494111" y="4554268"/>
                  <a:pt x="2495840" y="4559740"/>
                  <a:pt x="2499013" y="4561756"/>
                </a:cubicBezTo>
                <a:cubicBezTo>
                  <a:pt x="2505934" y="4566076"/>
                  <a:pt x="2512567" y="4570685"/>
                  <a:pt x="2519488" y="4574717"/>
                </a:cubicBezTo>
                <a:cubicBezTo>
                  <a:pt x="2520066" y="4574717"/>
                  <a:pt x="2521219" y="4574717"/>
                  <a:pt x="2521508" y="4574141"/>
                </a:cubicBezTo>
                <a:cubicBezTo>
                  <a:pt x="2524392" y="4571549"/>
                  <a:pt x="2526987" y="4569244"/>
                  <a:pt x="2530736" y="4572989"/>
                </a:cubicBezTo>
                <a:cubicBezTo>
                  <a:pt x="2531890" y="4574430"/>
                  <a:pt x="2532755" y="4572989"/>
                  <a:pt x="2533043" y="4571837"/>
                </a:cubicBezTo>
                <a:cubicBezTo>
                  <a:pt x="2533908" y="4566941"/>
                  <a:pt x="2536215" y="4566941"/>
                  <a:pt x="2539676" y="4569820"/>
                </a:cubicBezTo>
                <a:cubicBezTo>
                  <a:pt x="2541983" y="4571837"/>
                  <a:pt x="2543137" y="4571261"/>
                  <a:pt x="2543137" y="4568381"/>
                </a:cubicBezTo>
                <a:cubicBezTo>
                  <a:pt x="2543137" y="4566652"/>
                  <a:pt x="2542560" y="4564636"/>
                  <a:pt x="2545155" y="4564349"/>
                </a:cubicBezTo>
                <a:cubicBezTo>
                  <a:pt x="2550923" y="4563196"/>
                  <a:pt x="2553230" y="4559164"/>
                  <a:pt x="2552941" y="4553979"/>
                </a:cubicBezTo>
                <a:cubicBezTo>
                  <a:pt x="2552654" y="4550235"/>
                  <a:pt x="2553807" y="4548507"/>
                  <a:pt x="2556403" y="4547067"/>
                </a:cubicBezTo>
                <a:cubicBezTo>
                  <a:pt x="2556403" y="4545915"/>
                  <a:pt x="2556403" y="4544762"/>
                  <a:pt x="2556403" y="4543611"/>
                </a:cubicBezTo>
                <a:cubicBezTo>
                  <a:pt x="2553519" y="4541883"/>
                  <a:pt x="2552654" y="4538714"/>
                  <a:pt x="2553519" y="4535834"/>
                </a:cubicBezTo>
                <a:cubicBezTo>
                  <a:pt x="2554961" y="4530650"/>
                  <a:pt x="2553230" y="4526617"/>
                  <a:pt x="2549481" y="4523161"/>
                </a:cubicBezTo>
                <a:cubicBezTo>
                  <a:pt x="2548039" y="4521721"/>
                  <a:pt x="2546597" y="4520569"/>
                  <a:pt x="2546020" y="4518553"/>
                </a:cubicBezTo>
                <a:cubicBezTo>
                  <a:pt x="2545444" y="4515385"/>
                  <a:pt x="2543713" y="4513656"/>
                  <a:pt x="2540541" y="4513944"/>
                </a:cubicBezTo>
                <a:cubicBezTo>
                  <a:pt x="2538234" y="4513944"/>
                  <a:pt x="2536503" y="4512504"/>
                  <a:pt x="2535639" y="4511352"/>
                </a:cubicBezTo>
                <a:cubicBezTo>
                  <a:pt x="2533188" y="4507896"/>
                  <a:pt x="2530160" y="4507104"/>
                  <a:pt x="2526988" y="4507068"/>
                </a:cubicBezTo>
                <a:close/>
                <a:moveTo>
                  <a:pt x="11245766" y="4499819"/>
                </a:moveTo>
                <a:lnTo>
                  <a:pt x="11252068" y="4506586"/>
                </a:lnTo>
                <a:lnTo>
                  <a:pt x="11242961" y="4510197"/>
                </a:lnTo>
                <a:lnTo>
                  <a:pt x="11236366" y="4504168"/>
                </a:lnTo>
                <a:close/>
                <a:moveTo>
                  <a:pt x="5573648" y="4481231"/>
                </a:moveTo>
                <a:cubicBezTo>
                  <a:pt x="5591650" y="4484834"/>
                  <a:pt x="5620452" y="4488436"/>
                  <a:pt x="5649254" y="4499246"/>
                </a:cubicBezTo>
                <a:cubicBezTo>
                  <a:pt x="5663656" y="4504652"/>
                  <a:pt x="5676257" y="4510056"/>
                  <a:pt x="5685707" y="4515461"/>
                </a:cubicBezTo>
                <a:lnTo>
                  <a:pt x="5689901" y="4519336"/>
                </a:lnTo>
                <a:lnTo>
                  <a:pt x="5645855" y="4502120"/>
                </a:lnTo>
                <a:lnTo>
                  <a:pt x="5576677" y="4482601"/>
                </a:lnTo>
                <a:close/>
                <a:moveTo>
                  <a:pt x="11310913" y="4479870"/>
                </a:moveTo>
                <a:cubicBezTo>
                  <a:pt x="11320293" y="4476765"/>
                  <a:pt x="11306314" y="4482616"/>
                  <a:pt x="11311271" y="4484648"/>
                </a:cubicBezTo>
                <a:cubicBezTo>
                  <a:pt x="11308882" y="4484826"/>
                  <a:pt x="11299145" y="4483151"/>
                  <a:pt x="11301891" y="4487752"/>
                </a:cubicBezTo>
                <a:cubicBezTo>
                  <a:pt x="11301891" y="4487752"/>
                  <a:pt x="11301891" y="4487752"/>
                  <a:pt x="11304281" y="4487573"/>
                </a:cubicBezTo>
                <a:cubicBezTo>
                  <a:pt x="11304281" y="4487573"/>
                  <a:pt x="11304281" y="4487573"/>
                  <a:pt x="11304461" y="4489962"/>
                </a:cubicBezTo>
                <a:cubicBezTo>
                  <a:pt x="11304461" y="4489962"/>
                  <a:pt x="11304461" y="4489962"/>
                  <a:pt x="11302072" y="4490142"/>
                </a:cubicBezTo>
                <a:cubicBezTo>
                  <a:pt x="11302072" y="4490142"/>
                  <a:pt x="11302072" y="4490142"/>
                  <a:pt x="11299682" y="4490320"/>
                </a:cubicBezTo>
                <a:cubicBezTo>
                  <a:pt x="11303355" y="4491247"/>
                  <a:pt x="11298665" y="4492798"/>
                  <a:pt x="11292183" y="4494485"/>
                </a:cubicBezTo>
                <a:lnTo>
                  <a:pt x="11280365" y="4497704"/>
                </a:lnTo>
                <a:lnTo>
                  <a:pt x="11275814" y="4492457"/>
                </a:lnTo>
                <a:lnTo>
                  <a:pt x="11275787" y="4492106"/>
                </a:lnTo>
                <a:cubicBezTo>
                  <a:pt x="11275787" y="4492106"/>
                  <a:pt x="11275787" y="4492106"/>
                  <a:pt x="11278177" y="4491928"/>
                </a:cubicBezTo>
                <a:cubicBezTo>
                  <a:pt x="11278177" y="4491928"/>
                  <a:pt x="11280567" y="4491749"/>
                  <a:pt x="11280567" y="4491749"/>
                </a:cubicBezTo>
                <a:cubicBezTo>
                  <a:pt x="11282957" y="4491570"/>
                  <a:pt x="11285345" y="4491391"/>
                  <a:pt x="11285345" y="4491391"/>
                </a:cubicBezTo>
                <a:cubicBezTo>
                  <a:pt x="11292155" y="4486077"/>
                  <a:pt x="11301713" y="4485362"/>
                  <a:pt x="11303745" y="4480405"/>
                </a:cubicBezTo>
                <a:cubicBezTo>
                  <a:pt x="11306135" y="4480226"/>
                  <a:pt x="11308524" y="4480048"/>
                  <a:pt x="11303924" y="4482794"/>
                </a:cubicBezTo>
                <a:cubicBezTo>
                  <a:pt x="11303924" y="4482794"/>
                  <a:pt x="11311092" y="4482258"/>
                  <a:pt x="11310913" y="4479870"/>
                </a:cubicBezTo>
                <a:close/>
                <a:moveTo>
                  <a:pt x="1520194" y="4462188"/>
                </a:moveTo>
                <a:lnTo>
                  <a:pt x="1551711" y="4467599"/>
                </a:lnTo>
                <a:cubicBezTo>
                  <a:pt x="1679739" y="4496090"/>
                  <a:pt x="1805035" y="4537072"/>
                  <a:pt x="1927599" y="4590154"/>
                </a:cubicBezTo>
                <a:cubicBezTo>
                  <a:pt x="2002543" y="4622939"/>
                  <a:pt x="2073974" y="4661970"/>
                  <a:pt x="2143843" y="4703732"/>
                </a:cubicBezTo>
                <a:lnTo>
                  <a:pt x="2166423" y="4717919"/>
                </a:lnTo>
                <a:lnTo>
                  <a:pt x="2157948" y="4723627"/>
                </a:lnTo>
                <a:cubicBezTo>
                  <a:pt x="2153920" y="4724777"/>
                  <a:pt x="2147591" y="4727652"/>
                  <a:pt x="2149318" y="4733978"/>
                </a:cubicBezTo>
                <a:lnTo>
                  <a:pt x="2144159" y="4753996"/>
                </a:lnTo>
                <a:lnTo>
                  <a:pt x="2083733" y="4722857"/>
                </a:lnTo>
                <a:cubicBezTo>
                  <a:pt x="2077488" y="4721297"/>
                  <a:pt x="2071243" y="4716613"/>
                  <a:pt x="2072802" y="4710367"/>
                </a:cubicBezTo>
                <a:cubicBezTo>
                  <a:pt x="2074364" y="4688511"/>
                  <a:pt x="2058752" y="4685387"/>
                  <a:pt x="2044699" y="4677582"/>
                </a:cubicBezTo>
                <a:cubicBezTo>
                  <a:pt x="1893250" y="4593276"/>
                  <a:pt x="1729310" y="4541756"/>
                  <a:pt x="1557566" y="4512094"/>
                </a:cubicBezTo>
                <a:lnTo>
                  <a:pt x="1520620" y="4504712"/>
                </a:lnTo>
                <a:lnTo>
                  <a:pt x="1521420" y="4503224"/>
                </a:lnTo>
                <a:cubicBezTo>
                  <a:pt x="1522243" y="4500758"/>
                  <a:pt x="1521832" y="4498293"/>
                  <a:pt x="1524300" y="4496238"/>
                </a:cubicBezTo>
                <a:cubicBezTo>
                  <a:pt x="1526770" y="4494184"/>
                  <a:pt x="1526357" y="4491717"/>
                  <a:pt x="1524712" y="4489252"/>
                </a:cubicBezTo>
                <a:cubicBezTo>
                  <a:pt x="1523890" y="4487608"/>
                  <a:pt x="1522243" y="4485552"/>
                  <a:pt x="1523478" y="4483909"/>
                </a:cubicBezTo>
                <a:cubicBezTo>
                  <a:pt x="1527593" y="4478978"/>
                  <a:pt x="1528004" y="4475280"/>
                  <a:pt x="1521420" y="4472813"/>
                </a:cubicBezTo>
                <a:cubicBezTo>
                  <a:pt x="1519775" y="4472402"/>
                  <a:pt x="1519363" y="4469938"/>
                  <a:pt x="1521009" y="4468704"/>
                </a:cubicBezTo>
                <a:close/>
                <a:moveTo>
                  <a:pt x="11205211" y="4456270"/>
                </a:moveTo>
                <a:lnTo>
                  <a:pt x="11209757" y="4461152"/>
                </a:lnTo>
                <a:lnTo>
                  <a:pt x="11195544" y="4466845"/>
                </a:lnTo>
                <a:lnTo>
                  <a:pt x="11189991" y="4461769"/>
                </a:lnTo>
                <a:close/>
                <a:moveTo>
                  <a:pt x="2143438" y="4443446"/>
                </a:moveTo>
                <a:cubicBezTo>
                  <a:pt x="2140815" y="4443652"/>
                  <a:pt x="2137934" y="4444269"/>
                  <a:pt x="2136082" y="4444474"/>
                </a:cubicBezTo>
                <a:cubicBezTo>
                  <a:pt x="2131763" y="4445091"/>
                  <a:pt x="2127031" y="4444063"/>
                  <a:pt x="2122504" y="4444114"/>
                </a:cubicBezTo>
                <a:cubicBezTo>
                  <a:pt x="2117978" y="4444165"/>
                  <a:pt x="2113657" y="4445295"/>
                  <a:pt x="2110160" y="4450226"/>
                </a:cubicBezTo>
                <a:cubicBezTo>
                  <a:pt x="2108926" y="4451870"/>
                  <a:pt x="2106457" y="4453926"/>
                  <a:pt x="2103165" y="4453926"/>
                </a:cubicBezTo>
                <a:cubicBezTo>
                  <a:pt x="2098639" y="4453515"/>
                  <a:pt x="2096170" y="4455980"/>
                  <a:pt x="2095347" y="4460501"/>
                </a:cubicBezTo>
                <a:cubicBezTo>
                  <a:pt x="2094524" y="4463376"/>
                  <a:pt x="2092466" y="4465021"/>
                  <a:pt x="2090410" y="4467076"/>
                </a:cubicBezTo>
                <a:cubicBezTo>
                  <a:pt x="2085061" y="4472008"/>
                  <a:pt x="2082591" y="4477760"/>
                  <a:pt x="2084648" y="4485158"/>
                </a:cubicBezTo>
                <a:cubicBezTo>
                  <a:pt x="2085883" y="4489267"/>
                  <a:pt x="2084648" y="4493788"/>
                  <a:pt x="2080534" y="4496253"/>
                </a:cubicBezTo>
                <a:lnTo>
                  <a:pt x="2080534" y="4499134"/>
                </a:lnTo>
                <a:lnTo>
                  <a:pt x="2074882" y="4506242"/>
                </a:lnTo>
                <a:cubicBezTo>
                  <a:pt x="2072149" y="4507019"/>
                  <a:pt x="2070587" y="4508186"/>
                  <a:pt x="2069026" y="4509740"/>
                </a:cubicBezTo>
                <a:cubicBezTo>
                  <a:pt x="2064340" y="4514016"/>
                  <a:pt x="2064730" y="4519847"/>
                  <a:pt x="2063558" y="4525290"/>
                </a:cubicBezTo>
                <a:cubicBezTo>
                  <a:pt x="2062778" y="4530342"/>
                  <a:pt x="2065121" y="4534230"/>
                  <a:pt x="2067073" y="4538506"/>
                </a:cubicBezTo>
                <a:cubicBezTo>
                  <a:pt x="2069026" y="4543171"/>
                  <a:pt x="2072149" y="4547058"/>
                  <a:pt x="2078007" y="4547058"/>
                </a:cubicBezTo>
                <a:cubicBezTo>
                  <a:pt x="2078787" y="4547058"/>
                  <a:pt x="2079178" y="4547446"/>
                  <a:pt x="2079178" y="4548613"/>
                </a:cubicBezTo>
                <a:cubicBezTo>
                  <a:pt x="2081911" y="4548613"/>
                  <a:pt x="2084253" y="4548613"/>
                  <a:pt x="2086988" y="4548613"/>
                </a:cubicBezTo>
                <a:cubicBezTo>
                  <a:pt x="2088939" y="4545892"/>
                  <a:pt x="2092844" y="4546281"/>
                  <a:pt x="2095577" y="4544337"/>
                </a:cubicBezTo>
                <a:cubicBezTo>
                  <a:pt x="2098311" y="4542393"/>
                  <a:pt x="2100654" y="4540839"/>
                  <a:pt x="2101435" y="4537340"/>
                </a:cubicBezTo>
                <a:lnTo>
                  <a:pt x="2103157" y="4533133"/>
                </a:lnTo>
                <a:lnTo>
                  <a:pt x="2104399" y="4533650"/>
                </a:lnTo>
                <a:cubicBezTo>
                  <a:pt x="2109337" y="4529540"/>
                  <a:pt x="2112630" y="4529540"/>
                  <a:pt x="2113864" y="4536526"/>
                </a:cubicBezTo>
                <a:cubicBezTo>
                  <a:pt x="2114275" y="4538169"/>
                  <a:pt x="2115510" y="4540225"/>
                  <a:pt x="2117155" y="4538169"/>
                </a:cubicBezTo>
                <a:cubicBezTo>
                  <a:pt x="2122505" y="4532827"/>
                  <a:pt x="2126207" y="4536115"/>
                  <a:pt x="2130323" y="4539814"/>
                </a:cubicBezTo>
                <a:cubicBezTo>
                  <a:pt x="2130734" y="4540636"/>
                  <a:pt x="2132380" y="4540636"/>
                  <a:pt x="2133203" y="4540636"/>
                </a:cubicBezTo>
                <a:cubicBezTo>
                  <a:pt x="2143077" y="4534883"/>
                  <a:pt x="2152542" y="4528307"/>
                  <a:pt x="2162417" y="4522144"/>
                </a:cubicBezTo>
                <a:cubicBezTo>
                  <a:pt x="2166944" y="4519266"/>
                  <a:pt x="2169412" y="4511458"/>
                  <a:pt x="2171469" y="4505294"/>
                </a:cubicBezTo>
                <a:cubicBezTo>
                  <a:pt x="2172293" y="4502828"/>
                  <a:pt x="2171882" y="4500362"/>
                  <a:pt x="2174350" y="4498309"/>
                </a:cubicBezTo>
                <a:cubicBezTo>
                  <a:pt x="2176820" y="4496253"/>
                  <a:pt x="2176407" y="4493788"/>
                  <a:pt x="2174762" y="4491321"/>
                </a:cubicBezTo>
                <a:cubicBezTo>
                  <a:pt x="2173939" y="4489678"/>
                  <a:pt x="2172293" y="4487623"/>
                  <a:pt x="2173527" y="4485979"/>
                </a:cubicBezTo>
                <a:cubicBezTo>
                  <a:pt x="2177642" y="4481048"/>
                  <a:pt x="2178053" y="4477349"/>
                  <a:pt x="2171469" y="4474883"/>
                </a:cubicBezTo>
                <a:cubicBezTo>
                  <a:pt x="2169824" y="4474472"/>
                  <a:pt x="2169412" y="4472008"/>
                  <a:pt x="2171058" y="4470775"/>
                </a:cubicBezTo>
                <a:cubicBezTo>
                  <a:pt x="2176407" y="4466254"/>
                  <a:pt x="2170646" y="4464198"/>
                  <a:pt x="2169824" y="4460911"/>
                </a:cubicBezTo>
                <a:cubicBezTo>
                  <a:pt x="2166944" y="4449815"/>
                  <a:pt x="2154188" y="4453104"/>
                  <a:pt x="2149251" y="4444885"/>
                </a:cubicBezTo>
                <a:cubicBezTo>
                  <a:pt x="2148428" y="4443446"/>
                  <a:pt x="2146061" y="4443241"/>
                  <a:pt x="2143438" y="4443446"/>
                </a:cubicBezTo>
                <a:close/>
                <a:moveTo>
                  <a:pt x="1224993" y="4424710"/>
                </a:moveTo>
                <a:lnTo>
                  <a:pt x="1357618" y="4434277"/>
                </a:lnTo>
                <a:lnTo>
                  <a:pt x="1454805" y="4450962"/>
                </a:lnTo>
                <a:lnTo>
                  <a:pt x="1453116" y="4451855"/>
                </a:lnTo>
                <a:cubicBezTo>
                  <a:pt x="1448589" y="4451444"/>
                  <a:pt x="1446121" y="4453910"/>
                  <a:pt x="1445298" y="4458431"/>
                </a:cubicBezTo>
                <a:cubicBezTo>
                  <a:pt x="1444475" y="4461307"/>
                  <a:pt x="1442417" y="4462950"/>
                  <a:pt x="1440360" y="4465006"/>
                </a:cubicBezTo>
                <a:cubicBezTo>
                  <a:pt x="1435011" y="4469938"/>
                  <a:pt x="1432542" y="4475691"/>
                  <a:pt x="1434599" y="4483088"/>
                </a:cubicBezTo>
                <a:lnTo>
                  <a:pt x="1433067" y="4487220"/>
                </a:lnTo>
                <a:lnTo>
                  <a:pt x="1357326" y="4472087"/>
                </a:lnTo>
                <a:cubicBezTo>
                  <a:pt x="1323952" y="4465745"/>
                  <a:pt x="1290481" y="4459939"/>
                  <a:pt x="1256766" y="4455230"/>
                </a:cubicBezTo>
                <a:lnTo>
                  <a:pt x="1241999" y="4453745"/>
                </a:lnTo>
                <a:lnTo>
                  <a:pt x="1239624" y="4447339"/>
                </a:lnTo>
                <a:cubicBezTo>
                  <a:pt x="1241053" y="4442201"/>
                  <a:pt x="1239338" y="4438206"/>
                  <a:pt x="1235622" y="4434780"/>
                </a:cubicBezTo>
                <a:cubicBezTo>
                  <a:pt x="1234194" y="4433353"/>
                  <a:pt x="1232764" y="4432212"/>
                  <a:pt x="1232192" y="4430213"/>
                </a:cubicBezTo>
                <a:cubicBezTo>
                  <a:pt x="1231622" y="4427074"/>
                  <a:pt x="1229906" y="4425361"/>
                  <a:pt x="1226763" y="4425646"/>
                </a:cubicBezTo>
                <a:close/>
                <a:moveTo>
                  <a:pt x="34569" y="4404423"/>
                </a:moveTo>
                <a:lnTo>
                  <a:pt x="34800" y="4404807"/>
                </a:lnTo>
                <a:lnTo>
                  <a:pt x="35068" y="4404541"/>
                </a:lnTo>
                <a:close/>
                <a:moveTo>
                  <a:pt x="12041902" y="4402124"/>
                </a:moveTo>
                <a:lnTo>
                  <a:pt x="12055556" y="4404749"/>
                </a:lnTo>
                <a:cubicBezTo>
                  <a:pt x="12095050" y="4414777"/>
                  <a:pt x="12133995" y="4426504"/>
                  <a:pt x="12172291" y="4439861"/>
                </a:cubicBezTo>
                <a:lnTo>
                  <a:pt x="12192527" y="4447913"/>
                </a:lnTo>
                <a:lnTo>
                  <a:pt x="12192527" y="4476027"/>
                </a:lnTo>
                <a:lnTo>
                  <a:pt x="12181814" y="4471072"/>
                </a:lnTo>
                <a:lnTo>
                  <a:pt x="12045527" y="4429347"/>
                </a:lnTo>
                <a:lnTo>
                  <a:pt x="12042044" y="4419376"/>
                </a:lnTo>
                <a:cubicBezTo>
                  <a:pt x="12041644" y="4415725"/>
                  <a:pt x="12041766" y="4411897"/>
                  <a:pt x="12041537" y="4407897"/>
                </a:cubicBezTo>
                <a:close/>
                <a:moveTo>
                  <a:pt x="561" y="4395377"/>
                </a:moveTo>
                <a:lnTo>
                  <a:pt x="561" y="4431971"/>
                </a:lnTo>
                <a:lnTo>
                  <a:pt x="7131" y="4419005"/>
                </a:lnTo>
                <a:cubicBezTo>
                  <a:pt x="8220" y="4418352"/>
                  <a:pt x="10615" y="4418570"/>
                  <a:pt x="10179" y="4416611"/>
                </a:cubicBezTo>
                <a:cubicBezTo>
                  <a:pt x="9962" y="4414652"/>
                  <a:pt x="8002" y="4414217"/>
                  <a:pt x="6043" y="4413999"/>
                </a:cubicBezTo>
                <a:cubicBezTo>
                  <a:pt x="5824" y="4413999"/>
                  <a:pt x="5606" y="4413999"/>
                  <a:pt x="5389" y="4413999"/>
                </a:cubicBezTo>
                <a:cubicBezTo>
                  <a:pt x="162" y="4413129"/>
                  <a:pt x="-1362" y="4410735"/>
                  <a:pt x="1251" y="4406599"/>
                </a:cubicBezTo>
                <a:cubicBezTo>
                  <a:pt x="3647" y="4402681"/>
                  <a:pt x="2994" y="4399634"/>
                  <a:pt x="816" y="4396369"/>
                </a:cubicBezTo>
                <a:close/>
                <a:moveTo>
                  <a:pt x="1794067" y="4378481"/>
                </a:moveTo>
                <a:lnTo>
                  <a:pt x="1794284" y="4378841"/>
                </a:lnTo>
                <a:lnTo>
                  <a:pt x="1794535" y="4378591"/>
                </a:lnTo>
                <a:close/>
                <a:moveTo>
                  <a:pt x="11636072" y="4361852"/>
                </a:moveTo>
                <a:cubicBezTo>
                  <a:pt x="11638461" y="4361672"/>
                  <a:pt x="11638641" y="4364062"/>
                  <a:pt x="11638641" y="4364062"/>
                </a:cubicBezTo>
                <a:cubicBezTo>
                  <a:pt x="11669702" y="4361740"/>
                  <a:pt x="11698553" y="4361986"/>
                  <a:pt x="11729795" y="4362053"/>
                </a:cubicBezTo>
                <a:cubicBezTo>
                  <a:pt x="11785407" y="4362700"/>
                  <a:pt x="11840517" y="4366689"/>
                  <a:pt x="11894889" y="4373859"/>
                </a:cubicBezTo>
                <a:lnTo>
                  <a:pt x="12002498" y="4394548"/>
                </a:lnTo>
                <a:lnTo>
                  <a:pt x="12001047" y="4407265"/>
                </a:lnTo>
                <a:cubicBezTo>
                  <a:pt x="12001774" y="4409345"/>
                  <a:pt x="12002672" y="4411076"/>
                  <a:pt x="12004792" y="4412968"/>
                </a:cubicBezTo>
                <a:lnTo>
                  <a:pt x="12005869" y="4417792"/>
                </a:lnTo>
                <a:lnTo>
                  <a:pt x="11830259" y="4388180"/>
                </a:lnTo>
                <a:cubicBezTo>
                  <a:pt x="11827692" y="4385970"/>
                  <a:pt x="11822914" y="4386326"/>
                  <a:pt x="11818134" y="4386683"/>
                </a:cubicBezTo>
                <a:cubicBezTo>
                  <a:pt x="11776978" y="4382552"/>
                  <a:pt x="11736002" y="4380811"/>
                  <a:pt x="11695025" y="4379069"/>
                </a:cubicBezTo>
                <a:cubicBezTo>
                  <a:pt x="11702372" y="4380922"/>
                  <a:pt x="11700162" y="4383490"/>
                  <a:pt x="11705118" y="4385522"/>
                </a:cubicBezTo>
                <a:cubicBezTo>
                  <a:pt x="11695382" y="4383848"/>
                  <a:pt x="11690783" y="4386594"/>
                  <a:pt x="11686003" y="4386951"/>
                </a:cubicBezTo>
                <a:cubicBezTo>
                  <a:pt x="11695560" y="4386236"/>
                  <a:pt x="11700519" y="4388269"/>
                  <a:pt x="11700697" y="4390658"/>
                </a:cubicBezTo>
                <a:cubicBezTo>
                  <a:pt x="11686182" y="4389340"/>
                  <a:pt x="11681582" y="4392087"/>
                  <a:pt x="11669456" y="4390591"/>
                </a:cubicBezTo>
                <a:cubicBezTo>
                  <a:pt x="11660256" y="4396084"/>
                  <a:pt x="11672561" y="4399971"/>
                  <a:pt x="11660614" y="4400864"/>
                </a:cubicBezTo>
                <a:cubicBezTo>
                  <a:pt x="11641497" y="4402293"/>
                  <a:pt x="11622205" y="4401333"/>
                  <a:pt x="11603089" y="4402762"/>
                </a:cubicBezTo>
                <a:cubicBezTo>
                  <a:pt x="11603268" y="4405152"/>
                  <a:pt x="11603447" y="4407540"/>
                  <a:pt x="11596099" y="4405687"/>
                </a:cubicBezTo>
                <a:cubicBezTo>
                  <a:pt x="11603625" y="4409929"/>
                  <a:pt x="11601415" y="4412497"/>
                  <a:pt x="11603983" y="4414709"/>
                </a:cubicBezTo>
                <a:cubicBezTo>
                  <a:pt x="11637613" y="4414597"/>
                  <a:pt x="11678947" y="4421117"/>
                  <a:pt x="11667894" y="4433958"/>
                </a:cubicBezTo>
                <a:cubicBezTo>
                  <a:pt x="11653558" y="4435030"/>
                  <a:pt x="11639042" y="4433712"/>
                  <a:pt x="11629663" y="4436816"/>
                </a:cubicBezTo>
                <a:cubicBezTo>
                  <a:pt x="11629663" y="4436816"/>
                  <a:pt x="11629663" y="4436816"/>
                  <a:pt x="11634443" y="4436460"/>
                </a:cubicBezTo>
                <a:cubicBezTo>
                  <a:pt x="11636831" y="4436280"/>
                  <a:pt x="11637010" y="4438669"/>
                  <a:pt x="11637010" y="4438669"/>
                </a:cubicBezTo>
                <a:cubicBezTo>
                  <a:pt x="11637010" y="4438669"/>
                  <a:pt x="11637010" y="4438669"/>
                  <a:pt x="11634620" y="4438848"/>
                </a:cubicBezTo>
                <a:cubicBezTo>
                  <a:pt x="11634620" y="4438848"/>
                  <a:pt x="11634620" y="4438848"/>
                  <a:pt x="11629841" y="4439205"/>
                </a:cubicBezTo>
                <a:cubicBezTo>
                  <a:pt x="11623210" y="4446910"/>
                  <a:pt x="11652239" y="4449545"/>
                  <a:pt x="11659586" y="4451399"/>
                </a:cubicBezTo>
                <a:cubicBezTo>
                  <a:pt x="11657197" y="4451577"/>
                  <a:pt x="11652418" y="4451935"/>
                  <a:pt x="11654986" y="4454145"/>
                </a:cubicBezTo>
                <a:cubicBezTo>
                  <a:pt x="11667112" y="4455642"/>
                  <a:pt x="11686405" y="4456600"/>
                  <a:pt x="11701099" y="4460309"/>
                </a:cubicBezTo>
                <a:cubicBezTo>
                  <a:pt x="11701099" y="4460309"/>
                  <a:pt x="11703488" y="4460129"/>
                  <a:pt x="11708267" y="4459772"/>
                </a:cubicBezTo>
                <a:cubicBezTo>
                  <a:pt x="11708446" y="4462162"/>
                  <a:pt x="11706057" y="4462341"/>
                  <a:pt x="11706057" y="4462341"/>
                </a:cubicBezTo>
                <a:cubicBezTo>
                  <a:pt x="11708446" y="4462162"/>
                  <a:pt x="11708624" y="4464552"/>
                  <a:pt x="11708624" y="4464552"/>
                </a:cubicBezTo>
                <a:cubicBezTo>
                  <a:pt x="11708624" y="4464552"/>
                  <a:pt x="11708804" y="4466941"/>
                  <a:pt x="11711193" y="4466762"/>
                </a:cubicBezTo>
                <a:cubicBezTo>
                  <a:pt x="11728275" y="4470290"/>
                  <a:pt x="11752705" y="4475672"/>
                  <a:pt x="11765366" y="4484337"/>
                </a:cubicBezTo>
                <a:cubicBezTo>
                  <a:pt x="11782271" y="4485475"/>
                  <a:pt x="11785018" y="4490077"/>
                  <a:pt x="11790154" y="4494496"/>
                </a:cubicBezTo>
                <a:cubicBezTo>
                  <a:pt x="11790154" y="4494496"/>
                  <a:pt x="11790154" y="4494496"/>
                  <a:pt x="11792543" y="4494318"/>
                </a:cubicBezTo>
                <a:cubicBezTo>
                  <a:pt x="11792543" y="4494318"/>
                  <a:pt x="11792543" y="4494318"/>
                  <a:pt x="11794932" y="4494140"/>
                </a:cubicBezTo>
                <a:cubicBezTo>
                  <a:pt x="11794932" y="4494140"/>
                  <a:pt x="11797321" y="4493961"/>
                  <a:pt x="11797321" y="4493961"/>
                </a:cubicBezTo>
                <a:cubicBezTo>
                  <a:pt x="11797499" y="4496351"/>
                  <a:pt x="11795111" y="4496529"/>
                  <a:pt x="11795111" y="4496529"/>
                </a:cubicBezTo>
                <a:cubicBezTo>
                  <a:pt x="11795111" y="4496529"/>
                  <a:pt x="11795111" y="4496529"/>
                  <a:pt x="11804669" y="4495815"/>
                </a:cubicBezTo>
                <a:cubicBezTo>
                  <a:pt x="11802457" y="4498383"/>
                  <a:pt x="11800069" y="4498561"/>
                  <a:pt x="11792902" y="4499098"/>
                </a:cubicBezTo>
                <a:cubicBezTo>
                  <a:pt x="11792902" y="4499098"/>
                  <a:pt x="11790510" y="4499276"/>
                  <a:pt x="11790510" y="4499276"/>
                </a:cubicBezTo>
                <a:cubicBezTo>
                  <a:pt x="11788120" y="4499454"/>
                  <a:pt x="11787942" y="4497066"/>
                  <a:pt x="11787942" y="4497066"/>
                </a:cubicBezTo>
                <a:cubicBezTo>
                  <a:pt x="11775399" y="4498003"/>
                  <a:pt x="11766988" y="4499983"/>
                  <a:pt x="11753410" y="4500660"/>
                </a:cubicBezTo>
                <a:lnTo>
                  <a:pt x="11740022" y="4500794"/>
                </a:lnTo>
                <a:lnTo>
                  <a:pt x="11740156" y="4500638"/>
                </a:lnTo>
                <a:cubicBezTo>
                  <a:pt x="11737765" y="4500817"/>
                  <a:pt x="11737765" y="4500817"/>
                  <a:pt x="11737765" y="4500817"/>
                </a:cubicBezTo>
                <a:lnTo>
                  <a:pt x="11740022" y="4500794"/>
                </a:lnTo>
                <a:lnTo>
                  <a:pt x="11737945" y="4503206"/>
                </a:lnTo>
                <a:lnTo>
                  <a:pt x="11735548" y="4503272"/>
                </a:lnTo>
                <a:lnTo>
                  <a:pt x="11735378" y="4500995"/>
                </a:lnTo>
                <a:cubicBezTo>
                  <a:pt x="11735378" y="4500995"/>
                  <a:pt x="11735378" y="4500995"/>
                  <a:pt x="11732986" y="4501174"/>
                </a:cubicBezTo>
                <a:cubicBezTo>
                  <a:pt x="11732986" y="4501174"/>
                  <a:pt x="11732986" y="4501174"/>
                  <a:pt x="11723252" y="4499499"/>
                </a:cubicBezTo>
                <a:cubicBezTo>
                  <a:pt x="11723252" y="4499499"/>
                  <a:pt x="11720862" y="4499678"/>
                  <a:pt x="11720862" y="4499678"/>
                </a:cubicBezTo>
                <a:cubicBezTo>
                  <a:pt x="11720683" y="4497288"/>
                  <a:pt x="11720683" y="4497288"/>
                  <a:pt x="11723073" y="4497109"/>
                </a:cubicBezTo>
                <a:cubicBezTo>
                  <a:pt x="11717010" y="4496362"/>
                  <a:pt x="11709707" y="4495105"/>
                  <a:pt x="11702450" y="4494447"/>
                </a:cubicBezTo>
                <a:cubicBezTo>
                  <a:pt x="11695192" y="4493788"/>
                  <a:pt x="11687979" y="4493726"/>
                  <a:pt x="11682096" y="4495368"/>
                </a:cubicBezTo>
                <a:cubicBezTo>
                  <a:pt x="11682274" y="4497758"/>
                  <a:pt x="11670327" y="4498651"/>
                  <a:pt x="11658380" y="4499544"/>
                </a:cubicBezTo>
                <a:cubicBezTo>
                  <a:pt x="11646433" y="4500437"/>
                  <a:pt x="11637055" y="4503541"/>
                  <a:pt x="11639801" y="4508141"/>
                </a:cubicBezTo>
                <a:cubicBezTo>
                  <a:pt x="11623255" y="4511781"/>
                  <a:pt x="11616086" y="4512317"/>
                  <a:pt x="11596971" y="4513746"/>
                </a:cubicBezTo>
                <a:cubicBezTo>
                  <a:pt x="11601749" y="4513389"/>
                  <a:pt x="11608918" y="4512853"/>
                  <a:pt x="11611486" y="4515064"/>
                </a:cubicBezTo>
                <a:cubicBezTo>
                  <a:pt x="11613875" y="4514884"/>
                  <a:pt x="11616264" y="4514706"/>
                  <a:pt x="11616086" y="4512317"/>
                </a:cubicBezTo>
                <a:cubicBezTo>
                  <a:pt x="11618475" y="4512138"/>
                  <a:pt x="11620865" y="4511960"/>
                  <a:pt x="11621043" y="4514349"/>
                </a:cubicBezTo>
                <a:cubicBezTo>
                  <a:pt x="11621043" y="4514349"/>
                  <a:pt x="11621043" y="4514349"/>
                  <a:pt x="11623433" y="4514170"/>
                </a:cubicBezTo>
                <a:cubicBezTo>
                  <a:pt x="11623433" y="4514170"/>
                  <a:pt x="11623433" y="4514170"/>
                  <a:pt x="11625823" y="4513991"/>
                </a:cubicBezTo>
                <a:cubicBezTo>
                  <a:pt x="11625823" y="4513991"/>
                  <a:pt x="11626001" y="4516381"/>
                  <a:pt x="11623612" y="4516559"/>
                </a:cubicBezTo>
                <a:cubicBezTo>
                  <a:pt x="11623612" y="4516559"/>
                  <a:pt x="11623612" y="4516559"/>
                  <a:pt x="11626001" y="4516381"/>
                </a:cubicBezTo>
                <a:cubicBezTo>
                  <a:pt x="11626001" y="4516381"/>
                  <a:pt x="11626001" y="4516381"/>
                  <a:pt x="11625823" y="4513991"/>
                </a:cubicBezTo>
                <a:cubicBezTo>
                  <a:pt x="11625823" y="4513991"/>
                  <a:pt x="11628211" y="4513813"/>
                  <a:pt x="11628211" y="4513813"/>
                </a:cubicBezTo>
                <a:cubicBezTo>
                  <a:pt x="11630601" y="4513634"/>
                  <a:pt x="11630601" y="4513634"/>
                  <a:pt x="11630601" y="4513634"/>
                </a:cubicBezTo>
                <a:cubicBezTo>
                  <a:pt x="11630779" y="4516023"/>
                  <a:pt x="11630779" y="4516023"/>
                  <a:pt x="11630779" y="4516023"/>
                </a:cubicBezTo>
                <a:cubicBezTo>
                  <a:pt x="11642726" y="4515130"/>
                  <a:pt x="11630601" y="4513634"/>
                  <a:pt x="11632812" y="4511067"/>
                </a:cubicBezTo>
                <a:cubicBezTo>
                  <a:pt x="11635023" y="4508499"/>
                  <a:pt x="11637590" y="4510709"/>
                  <a:pt x="11635380" y="4513277"/>
                </a:cubicBezTo>
                <a:cubicBezTo>
                  <a:pt x="11647327" y="4512384"/>
                  <a:pt x="11635200" y="4510887"/>
                  <a:pt x="11642370" y="4510352"/>
                </a:cubicBezTo>
                <a:cubicBezTo>
                  <a:pt x="11642370" y="4510352"/>
                  <a:pt x="11649537" y="4509816"/>
                  <a:pt x="11656705" y="4509280"/>
                </a:cubicBezTo>
                <a:cubicBezTo>
                  <a:pt x="11656526" y="4506891"/>
                  <a:pt x="11656526" y="4506891"/>
                  <a:pt x="11658916" y="4506711"/>
                </a:cubicBezTo>
                <a:cubicBezTo>
                  <a:pt x="11658916" y="4506711"/>
                  <a:pt x="11661306" y="4506533"/>
                  <a:pt x="11661484" y="4508923"/>
                </a:cubicBezTo>
                <a:cubicBezTo>
                  <a:pt x="11661484" y="4508923"/>
                  <a:pt x="11661484" y="4508923"/>
                  <a:pt x="11661306" y="4506533"/>
                </a:cubicBezTo>
                <a:cubicBezTo>
                  <a:pt x="11671220" y="4510597"/>
                  <a:pt x="11677853" y="4502894"/>
                  <a:pt x="11685379" y="4507137"/>
                </a:cubicBezTo>
                <a:cubicBezTo>
                  <a:pt x="11687767" y="4506957"/>
                  <a:pt x="11687767" y="4506957"/>
                  <a:pt x="11687767" y="4506957"/>
                </a:cubicBezTo>
                <a:cubicBezTo>
                  <a:pt x="11687767" y="4506957"/>
                  <a:pt x="11689978" y="4504389"/>
                  <a:pt x="11692547" y="4506601"/>
                </a:cubicBezTo>
                <a:cubicBezTo>
                  <a:pt x="11694935" y="4506422"/>
                  <a:pt x="11694935" y="4506422"/>
                  <a:pt x="11692725" y="4508990"/>
                </a:cubicBezTo>
                <a:cubicBezTo>
                  <a:pt x="11697145" y="4503854"/>
                  <a:pt x="11704494" y="4505708"/>
                  <a:pt x="11711661" y="4505171"/>
                </a:cubicBezTo>
                <a:cubicBezTo>
                  <a:pt x="11714051" y="4504993"/>
                  <a:pt x="11711661" y="4505171"/>
                  <a:pt x="11711483" y="4502781"/>
                </a:cubicBezTo>
                <a:cubicBezTo>
                  <a:pt x="11713871" y="4502603"/>
                  <a:pt x="11713871" y="4502603"/>
                  <a:pt x="11713871" y="4502603"/>
                </a:cubicBezTo>
                <a:cubicBezTo>
                  <a:pt x="11716262" y="4502425"/>
                  <a:pt x="11716262" y="4502425"/>
                  <a:pt x="11716441" y="4504814"/>
                </a:cubicBezTo>
                <a:cubicBezTo>
                  <a:pt x="11716441" y="4504814"/>
                  <a:pt x="11716441" y="4504814"/>
                  <a:pt x="11718830" y="4504635"/>
                </a:cubicBezTo>
                <a:cubicBezTo>
                  <a:pt x="11721217" y="4504457"/>
                  <a:pt x="11721217" y="4504457"/>
                  <a:pt x="11721398" y="4506846"/>
                </a:cubicBezTo>
                <a:cubicBezTo>
                  <a:pt x="11728699" y="4508102"/>
                  <a:pt x="11727536" y="4504585"/>
                  <a:pt x="11731612" y="4503379"/>
                </a:cubicBezTo>
                <a:lnTo>
                  <a:pt x="11735548" y="4503272"/>
                </a:lnTo>
                <a:lnTo>
                  <a:pt x="11735555" y="4503385"/>
                </a:lnTo>
                <a:cubicBezTo>
                  <a:pt x="11737945" y="4503206"/>
                  <a:pt x="11737945" y="4503206"/>
                  <a:pt x="11737945" y="4503206"/>
                </a:cubicBezTo>
                <a:cubicBezTo>
                  <a:pt x="11738123" y="4505595"/>
                  <a:pt x="11730956" y="4506132"/>
                  <a:pt x="11738303" y="4507985"/>
                </a:cubicBezTo>
                <a:cubicBezTo>
                  <a:pt x="11738123" y="4505595"/>
                  <a:pt x="11743081" y="4507627"/>
                  <a:pt x="11747680" y="4504880"/>
                </a:cubicBezTo>
                <a:cubicBezTo>
                  <a:pt x="11745292" y="4505059"/>
                  <a:pt x="11745292" y="4505059"/>
                  <a:pt x="11745292" y="4505059"/>
                </a:cubicBezTo>
                <a:cubicBezTo>
                  <a:pt x="11742725" y="4502849"/>
                  <a:pt x="11742725" y="4502849"/>
                  <a:pt x="11745113" y="4502671"/>
                </a:cubicBezTo>
                <a:cubicBezTo>
                  <a:pt x="11745113" y="4502671"/>
                  <a:pt x="11747502" y="4502491"/>
                  <a:pt x="11747502" y="4502491"/>
                </a:cubicBezTo>
                <a:cubicBezTo>
                  <a:pt x="11747680" y="4504880"/>
                  <a:pt x="11750070" y="4504703"/>
                  <a:pt x="11750070" y="4504703"/>
                </a:cubicBezTo>
                <a:cubicBezTo>
                  <a:pt x="11757239" y="4504166"/>
                  <a:pt x="11752816" y="4509302"/>
                  <a:pt x="11759985" y="4508767"/>
                </a:cubicBezTo>
                <a:cubicBezTo>
                  <a:pt x="11764763" y="4508409"/>
                  <a:pt x="11773964" y="4502916"/>
                  <a:pt x="11776710" y="4507516"/>
                </a:cubicBezTo>
                <a:cubicBezTo>
                  <a:pt x="11776710" y="4507516"/>
                  <a:pt x="11779100" y="4507338"/>
                  <a:pt x="11779100" y="4507338"/>
                </a:cubicBezTo>
                <a:cubicBezTo>
                  <a:pt x="11779100" y="4507338"/>
                  <a:pt x="11781490" y="4507158"/>
                  <a:pt x="11783879" y="4506980"/>
                </a:cubicBezTo>
                <a:cubicBezTo>
                  <a:pt x="11786269" y="4506801"/>
                  <a:pt x="11786269" y="4506801"/>
                  <a:pt x="11786269" y="4506801"/>
                </a:cubicBezTo>
                <a:cubicBezTo>
                  <a:pt x="11785912" y="4502022"/>
                  <a:pt x="11796004" y="4508477"/>
                  <a:pt x="11800604" y="4505731"/>
                </a:cubicBezTo>
                <a:cubicBezTo>
                  <a:pt x="11802994" y="4505551"/>
                  <a:pt x="11802994" y="4505551"/>
                  <a:pt x="11802994" y="4505551"/>
                </a:cubicBezTo>
                <a:cubicBezTo>
                  <a:pt x="11805384" y="4505372"/>
                  <a:pt x="11805562" y="4507762"/>
                  <a:pt x="11805562" y="4507762"/>
                </a:cubicBezTo>
                <a:cubicBezTo>
                  <a:pt x="11805562" y="4507762"/>
                  <a:pt x="11805562" y="4507762"/>
                  <a:pt x="11807952" y="4507584"/>
                </a:cubicBezTo>
                <a:cubicBezTo>
                  <a:pt x="11810162" y="4505015"/>
                  <a:pt x="11810162" y="4505015"/>
                  <a:pt x="11812729" y="4507226"/>
                </a:cubicBezTo>
                <a:cubicBezTo>
                  <a:pt x="11812729" y="4507226"/>
                  <a:pt x="11815119" y="4507047"/>
                  <a:pt x="11815119" y="4507047"/>
                </a:cubicBezTo>
                <a:cubicBezTo>
                  <a:pt x="11819898" y="4506690"/>
                  <a:pt x="11827067" y="4506154"/>
                  <a:pt x="11829812" y="4510754"/>
                </a:cubicBezTo>
                <a:cubicBezTo>
                  <a:pt x="11829812" y="4510754"/>
                  <a:pt x="11829812" y="4510754"/>
                  <a:pt x="11829634" y="4508364"/>
                </a:cubicBezTo>
                <a:cubicBezTo>
                  <a:pt x="11829634" y="4508364"/>
                  <a:pt x="11832025" y="4508186"/>
                  <a:pt x="11832025" y="4508186"/>
                </a:cubicBezTo>
                <a:cubicBezTo>
                  <a:pt x="11834415" y="4508007"/>
                  <a:pt x="11836802" y="4507829"/>
                  <a:pt x="11836981" y="4510218"/>
                </a:cubicBezTo>
                <a:cubicBezTo>
                  <a:pt x="11853528" y="4506578"/>
                  <a:pt x="11866011" y="4512853"/>
                  <a:pt x="11890082" y="4513457"/>
                </a:cubicBezTo>
                <a:cubicBezTo>
                  <a:pt x="11889905" y="4511067"/>
                  <a:pt x="11892294" y="4510887"/>
                  <a:pt x="11892294" y="4510887"/>
                </a:cubicBezTo>
                <a:cubicBezTo>
                  <a:pt x="11894684" y="4510709"/>
                  <a:pt x="11897252" y="4512920"/>
                  <a:pt x="11897252" y="4512920"/>
                </a:cubicBezTo>
                <a:cubicBezTo>
                  <a:pt x="11897252" y="4512920"/>
                  <a:pt x="11897252" y="4512920"/>
                  <a:pt x="11899819" y="4515131"/>
                </a:cubicBezTo>
                <a:cubicBezTo>
                  <a:pt x="11899819" y="4515131"/>
                  <a:pt x="11899819" y="4515131"/>
                  <a:pt x="11899641" y="4512742"/>
                </a:cubicBezTo>
                <a:cubicBezTo>
                  <a:pt x="11902209" y="4514952"/>
                  <a:pt x="11909556" y="4516806"/>
                  <a:pt x="11914335" y="4516449"/>
                </a:cubicBezTo>
                <a:cubicBezTo>
                  <a:pt x="11914335" y="4516449"/>
                  <a:pt x="11916723" y="4516271"/>
                  <a:pt x="11916723" y="4516271"/>
                </a:cubicBezTo>
                <a:cubicBezTo>
                  <a:pt x="11919113" y="4516091"/>
                  <a:pt x="11919113" y="4516091"/>
                  <a:pt x="11919113" y="4516091"/>
                </a:cubicBezTo>
                <a:cubicBezTo>
                  <a:pt x="11919113" y="4516091"/>
                  <a:pt x="11919113" y="4516091"/>
                  <a:pt x="11921681" y="4518302"/>
                </a:cubicBezTo>
                <a:cubicBezTo>
                  <a:pt x="11931239" y="4517587"/>
                  <a:pt x="11948501" y="4523504"/>
                  <a:pt x="11955669" y="4522969"/>
                </a:cubicBezTo>
                <a:cubicBezTo>
                  <a:pt x="11955669" y="4522969"/>
                  <a:pt x="11955669" y="4522969"/>
                  <a:pt x="11955490" y="4520580"/>
                </a:cubicBezTo>
                <a:cubicBezTo>
                  <a:pt x="11955490" y="4520580"/>
                  <a:pt x="11955490" y="4520580"/>
                  <a:pt x="11957880" y="4520401"/>
                </a:cubicBezTo>
                <a:cubicBezTo>
                  <a:pt x="11960268" y="4520223"/>
                  <a:pt x="11962658" y="4520044"/>
                  <a:pt x="11962836" y="4522433"/>
                </a:cubicBezTo>
                <a:cubicBezTo>
                  <a:pt x="11962836" y="4522433"/>
                  <a:pt x="11962836" y="4522433"/>
                  <a:pt x="11965404" y="4524644"/>
                </a:cubicBezTo>
                <a:cubicBezTo>
                  <a:pt x="11967973" y="4526855"/>
                  <a:pt x="11965585" y="4527033"/>
                  <a:pt x="11963194" y="4527212"/>
                </a:cubicBezTo>
                <a:cubicBezTo>
                  <a:pt x="11963194" y="4527212"/>
                  <a:pt x="11963194" y="4527212"/>
                  <a:pt x="11960806" y="4527391"/>
                </a:cubicBezTo>
                <a:cubicBezTo>
                  <a:pt x="11960628" y="4525001"/>
                  <a:pt x="11958236" y="4525180"/>
                  <a:pt x="11958236" y="4525180"/>
                </a:cubicBezTo>
                <a:cubicBezTo>
                  <a:pt x="11953278" y="4523147"/>
                  <a:pt x="11953457" y="4525537"/>
                  <a:pt x="11946111" y="4523684"/>
                </a:cubicBezTo>
                <a:cubicBezTo>
                  <a:pt x="11946290" y="4526074"/>
                  <a:pt x="11948679" y="4525894"/>
                  <a:pt x="11953636" y="4527927"/>
                </a:cubicBezTo>
                <a:cubicBezTo>
                  <a:pt x="11951247" y="4528105"/>
                  <a:pt x="11948857" y="4528284"/>
                  <a:pt x="11943900" y="4526252"/>
                </a:cubicBezTo>
                <a:cubicBezTo>
                  <a:pt x="11943900" y="4526252"/>
                  <a:pt x="11943900" y="4526252"/>
                  <a:pt x="11943722" y="4523862"/>
                </a:cubicBezTo>
                <a:cubicBezTo>
                  <a:pt x="11936554" y="4524398"/>
                  <a:pt x="11929207" y="4522545"/>
                  <a:pt x="11921860" y="4520692"/>
                </a:cubicBezTo>
                <a:cubicBezTo>
                  <a:pt x="11922039" y="4523081"/>
                  <a:pt x="11934343" y="4526967"/>
                  <a:pt x="11919650" y="4523260"/>
                </a:cubicBezTo>
                <a:cubicBezTo>
                  <a:pt x="11919650" y="4523260"/>
                  <a:pt x="11919650" y="4523260"/>
                  <a:pt x="11919828" y="4525648"/>
                </a:cubicBezTo>
                <a:cubicBezTo>
                  <a:pt x="11919828" y="4525648"/>
                  <a:pt x="11922217" y="4525470"/>
                  <a:pt x="11922217" y="4525470"/>
                </a:cubicBezTo>
                <a:cubicBezTo>
                  <a:pt x="11922217" y="4525470"/>
                  <a:pt x="11922396" y="4527860"/>
                  <a:pt x="11920007" y="4528038"/>
                </a:cubicBezTo>
                <a:cubicBezTo>
                  <a:pt x="11923769" y="4530160"/>
                  <a:pt x="11925008" y="4530667"/>
                  <a:pt x="11926525" y="4530855"/>
                </a:cubicBezTo>
                <a:lnTo>
                  <a:pt x="11934700" y="4531745"/>
                </a:lnTo>
                <a:lnTo>
                  <a:pt x="11944258" y="4531030"/>
                </a:lnTo>
                <a:cubicBezTo>
                  <a:pt x="11946825" y="4533241"/>
                  <a:pt x="11946825" y="4533241"/>
                  <a:pt x="11949394" y="4535453"/>
                </a:cubicBezTo>
                <a:cubicBezTo>
                  <a:pt x="11949394" y="4535453"/>
                  <a:pt x="11949394" y="4535453"/>
                  <a:pt x="11949215" y="4533063"/>
                </a:cubicBezTo>
                <a:cubicBezTo>
                  <a:pt x="11951605" y="4532883"/>
                  <a:pt x="11951605" y="4532883"/>
                  <a:pt x="11951605" y="4532883"/>
                </a:cubicBezTo>
                <a:cubicBezTo>
                  <a:pt x="11953993" y="4532705"/>
                  <a:pt x="11953993" y="4532705"/>
                  <a:pt x="11953993" y="4532705"/>
                </a:cubicBezTo>
                <a:cubicBezTo>
                  <a:pt x="11953993" y="4532705"/>
                  <a:pt x="11953993" y="4532705"/>
                  <a:pt x="11954173" y="4535095"/>
                </a:cubicBezTo>
                <a:cubicBezTo>
                  <a:pt x="11956919" y="4539695"/>
                  <a:pt x="11961341" y="4534559"/>
                  <a:pt x="11964087" y="4539160"/>
                </a:cubicBezTo>
                <a:cubicBezTo>
                  <a:pt x="11966655" y="4541369"/>
                  <a:pt x="11961698" y="4539338"/>
                  <a:pt x="11956919" y="4539695"/>
                </a:cubicBezTo>
                <a:cubicBezTo>
                  <a:pt x="11961698" y="4539338"/>
                  <a:pt x="11966655" y="4541369"/>
                  <a:pt x="11969046" y="4541191"/>
                </a:cubicBezTo>
                <a:cubicBezTo>
                  <a:pt x="11966477" y="4538980"/>
                  <a:pt x="11966477" y="4538980"/>
                  <a:pt x="11966477" y="4538980"/>
                </a:cubicBezTo>
                <a:cubicBezTo>
                  <a:pt x="11966299" y="4536592"/>
                  <a:pt x="11966299" y="4536592"/>
                  <a:pt x="11968687" y="4536412"/>
                </a:cubicBezTo>
                <a:cubicBezTo>
                  <a:pt x="11963729" y="4534380"/>
                  <a:pt x="11968331" y="4531634"/>
                  <a:pt x="11973109" y="4531276"/>
                </a:cubicBezTo>
                <a:cubicBezTo>
                  <a:pt x="11975498" y="4531097"/>
                  <a:pt x="11975498" y="4531097"/>
                  <a:pt x="11977888" y="4530919"/>
                </a:cubicBezTo>
                <a:cubicBezTo>
                  <a:pt x="11980278" y="4530740"/>
                  <a:pt x="11982667" y="4530561"/>
                  <a:pt x="11982846" y="4532951"/>
                </a:cubicBezTo>
                <a:cubicBezTo>
                  <a:pt x="11985234" y="4532772"/>
                  <a:pt x="11985413" y="4535162"/>
                  <a:pt x="11983023" y="4535341"/>
                </a:cubicBezTo>
                <a:cubicBezTo>
                  <a:pt x="11980634" y="4535519"/>
                  <a:pt x="11980634" y="4535519"/>
                  <a:pt x="11978245" y="4535698"/>
                </a:cubicBezTo>
                <a:cubicBezTo>
                  <a:pt x="11983023" y="4535341"/>
                  <a:pt x="11980813" y="4537909"/>
                  <a:pt x="11983383" y="4540118"/>
                </a:cubicBezTo>
                <a:cubicBezTo>
                  <a:pt x="11983383" y="4540118"/>
                  <a:pt x="11983383" y="4540118"/>
                  <a:pt x="11985770" y="4539940"/>
                </a:cubicBezTo>
                <a:cubicBezTo>
                  <a:pt x="11988159" y="4539762"/>
                  <a:pt x="11990550" y="4539584"/>
                  <a:pt x="11990550" y="4539584"/>
                </a:cubicBezTo>
                <a:cubicBezTo>
                  <a:pt x="11993118" y="4541794"/>
                  <a:pt x="11993118" y="4541794"/>
                  <a:pt x="11990729" y="4541973"/>
                </a:cubicBezTo>
                <a:cubicBezTo>
                  <a:pt x="11990729" y="4541973"/>
                  <a:pt x="11990729" y="4541973"/>
                  <a:pt x="11990907" y="4544362"/>
                </a:cubicBezTo>
                <a:cubicBezTo>
                  <a:pt x="11990907" y="4544362"/>
                  <a:pt x="11986128" y="4544720"/>
                  <a:pt x="11988696" y="4546930"/>
                </a:cubicBezTo>
                <a:cubicBezTo>
                  <a:pt x="11993118" y="4541794"/>
                  <a:pt x="12010379" y="4547712"/>
                  <a:pt x="11995330" y="4539226"/>
                </a:cubicBezTo>
                <a:cubicBezTo>
                  <a:pt x="12000196" y="4540064"/>
                  <a:pt x="12003915" y="4541588"/>
                  <a:pt x="12007290" y="4542537"/>
                </a:cubicBezTo>
                <a:lnTo>
                  <a:pt x="12011727" y="4542474"/>
                </a:lnTo>
                <a:lnTo>
                  <a:pt x="12012411" y="4542754"/>
                </a:lnTo>
                <a:cubicBezTo>
                  <a:pt x="12012411" y="4542754"/>
                  <a:pt x="12012411" y="4542754"/>
                  <a:pt x="12014801" y="4542576"/>
                </a:cubicBezTo>
                <a:cubicBezTo>
                  <a:pt x="12017189" y="4542398"/>
                  <a:pt x="12017189" y="4542398"/>
                  <a:pt x="12017189" y="4542398"/>
                </a:cubicBezTo>
                <a:lnTo>
                  <a:pt x="12011727" y="4542474"/>
                </a:lnTo>
                <a:lnTo>
                  <a:pt x="12007455" y="4540722"/>
                </a:lnTo>
                <a:cubicBezTo>
                  <a:pt x="12007274" y="4538333"/>
                  <a:pt x="12009664" y="4538154"/>
                  <a:pt x="12012054" y="4537976"/>
                </a:cubicBezTo>
                <a:cubicBezTo>
                  <a:pt x="12012054" y="4537976"/>
                  <a:pt x="12012054" y="4537976"/>
                  <a:pt x="12014443" y="4537796"/>
                </a:cubicBezTo>
                <a:cubicBezTo>
                  <a:pt x="12009486" y="4535765"/>
                  <a:pt x="12007098" y="4535943"/>
                  <a:pt x="12002138" y="4533911"/>
                </a:cubicBezTo>
                <a:cubicBezTo>
                  <a:pt x="12001960" y="4531522"/>
                  <a:pt x="12006918" y="4533555"/>
                  <a:pt x="12004350" y="4531343"/>
                </a:cubicBezTo>
                <a:cubicBezTo>
                  <a:pt x="12004171" y="4528953"/>
                  <a:pt x="12009129" y="4530987"/>
                  <a:pt x="12011518" y="4530807"/>
                </a:cubicBezTo>
                <a:cubicBezTo>
                  <a:pt x="12011518" y="4530807"/>
                  <a:pt x="12011340" y="4528418"/>
                  <a:pt x="12008950" y="4528597"/>
                </a:cubicBezTo>
                <a:cubicBezTo>
                  <a:pt x="12008950" y="4528597"/>
                  <a:pt x="12008771" y="4526208"/>
                  <a:pt x="12011340" y="4528418"/>
                </a:cubicBezTo>
                <a:cubicBezTo>
                  <a:pt x="12011340" y="4528418"/>
                  <a:pt x="12013729" y="4528239"/>
                  <a:pt x="12013729" y="4528239"/>
                </a:cubicBezTo>
                <a:cubicBezTo>
                  <a:pt x="12013729" y="4528239"/>
                  <a:pt x="12013729" y="4528239"/>
                  <a:pt x="12016297" y="4530450"/>
                </a:cubicBezTo>
                <a:cubicBezTo>
                  <a:pt x="12025676" y="4527346"/>
                  <a:pt x="12029138" y="4541505"/>
                  <a:pt x="12033558" y="4536368"/>
                </a:cubicBezTo>
                <a:cubicBezTo>
                  <a:pt x="12040907" y="4538222"/>
                  <a:pt x="12028779" y="4536725"/>
                  <a:pt x="12031527" y="4541325"/>
                </a:cubicBezTo>
                <a:cubicBezTo>
                  <a:pt x="12028779" y="4536725"/>
                  <a:pt x="12021433" y="4534872"/>
                  <a:pt x="12021791" y="4539651"/>
                </a:cubicBezTo>
                <a:cubicBezTo>
                  <a:pt x="12021791" y="4539651"/>
                  <a:pt x="12021791" y="4539651"/>
                  <a:pt x="12024358" y="4541861"/>
                </a:cubicBezTo>
                <a:cubicBezTo>
                  <a:pt x="12026747" y="4541682"/>
                  <a:pt x="12029316" y="4543892"/>
                  <a:pt x="12029316" y="4543892"/>
                </a:cubicBezTo>
                <a:cubicBezTo>
                  <a:pt x="12029494" y="4546283"/>
                  <a:pt x="12027105" y="4546461"/>
                  <a:pt x="12022148" y="4544429"/>
                </a:cubicBezTo>
                <a:cubicBezTo>
                  <a:pt x="12022148" y="4544429"/>
                  <a:pt x="12022148" y="4544429"/>
                  <a:pt x="12019758" y="4544607"/>
                </a:cubicBezTo>
                <a:cubicBezTo>
                  <a:pt x="12022504" y="4549208"/>
                  <a:pt x="12029316" y="4543892"/>
                  <a:pt x="12036841" y="4548136"/>
                </a:cubicBezTo>
                <a:cubicBezTo>
                  <a:pt x="12036841" y="4548136"/>
                  <a:pt x="12036663" y="4545746"/>
                  <a:pt x="12039230" y="4547958"/>
                </a:cubicBezTo>
                <a:cubicBezTo>
                  <a:pt x="12041619" y="4547779"/>
                  <a:pt x="12041619" y="4547779"/>
                  <a:pt x="12041799" y="4550169"/>
                </a:cubicBezTo>
                <a:cubicBezTo>
                  <a:pt x="12046398" y="4547421"/>
                  <a:pt x="12054102" y="4554054"/>
                  <a:pt x="12059061" y="4556085"/>
                </a:cubicBezTo>
                <a:cubicBezTo>
                  <a:pt x="12059061" y="4556085"/>
                  <a:pt x="12059061" y="4556085"/>
                  <a:pt x="12056493" y="4553876"/>
                </a:cubicBezTo>
                <a:cubicBezTo>
                  <a:pt x="12056493" y="4553876"/>
                  <a:pt x="12056313" y="4551486"/>
                  <a:pt x="12058882" y="4553696"/>
                </a:cubicBezTo>
                <a:cubicBezTo>
                  <a:pt x="12061271" y="4553518"/>
                  <a:pt x="12061271" y="4553518"/>
                  <a:pt x="12063661" y="4553339"/>
                </a:cubicBezTo>
                <a:cubicBezTo>
                  <a:pt x="12063661" y="4553339"/>
                  <a:pt x="12063661" y="4553339"/>
                  <a:pt x="12063840" y="4555729"/>
                </a:cubicBezTo>
                <a:cubicBezTo>
                  <a:pt x="12068796" y="4557761"/>
                  <a:pt x="12076322" y="4562004"/>
                  <a:pt x="12081280" y="4564036"/>
                </a:cubicBezTo>
                <a:cubicBezTo>
                  <a:pt x="12083669" y="4563857"/>
                  <a:pt x="12088627" y="4565889"/>
                  <a:pt x="12091015" y="4565710"/>
                </a:cubicBezTo>
                <a:cubicBezTo>
                  <a:pt x="12093585" y="4567922"/>
                  <a:pt x="12098541" y="4569954"/>
                  <a:pt x="12103320" y="4569597"/>
                </a:cubicBezTo>
                <a:cubicBezTo>
                  <a:pt x="12103320" y="4569597"/>
                  <a:pt x="12105710" y="4569418"/>
                  <a:pt x="12105710" y="4569418"/>
                </a:cubicBezTo>
                <a:cubicBezTo>
                  <a:pt x="12105710" y="4569418"/>
                  <a:pt x="12105887" y="4571807"/>
                  <a:pt x="12108278" y="4571629"/>
                </a:cubicBezTo>
                <a:cubicBezTo>
                  <a:pt x="12115624" y="4573481"/>
                  <a:pt x="12125539" y="4577547"/>
                  <a:pt x="12135454" y="4581610"/>
                </a:cubicBezTo>
                <a:cubicBezTo>
                  <a:pt x="12142801" y="4583464"/>
                  <a:pt x="12147758" y="4585497"/>
                  <a:pt x="12150326" y="4587707"/>
                </a:cubicBezTo>
                <a:cubicBezTo>
                  <a:pt x="12150326" y="4587707"/>
                  <a:pt x="12152716" y="4587528"/>
                  <a:pt x="12155104" y="4587350"/>
                </a:cubicBezTo>
                <a:cubicBezTo>
                  <a:pt x="12152716" y="4587528"/>
                  <a:pt x="12152537" y="4585138"/>
                  <a:pt x="12152537" y="4585138"/>
                </a:cubicBezTo>
                <a:cubicBezTo>
                  <a:pt x="12150148" y="4585317"/>
                  <a:pt x="12149968" y="4582928"/>
                  <a:pt x="12149968" y="4582928"/>
                </a:cubicBezTo>
                <a:cubicBezTo>
                  <a:pt x="12152358" y="4582749"/>
                  <a:pt x="12152358" y="4582749"/>
                  <a:pt x="12154926" y="4584960"/>
                </a:cubicBezTo>
                <a:cubicBezTo>
                  <a:pt x="12147223" y="4578327"/>
                  <a:pt x="12159526" y="4582214"/>
                  <a:pt x="12162095" y="4584424"/>
                </a:cubicBezTo>
                <a:cubicBezTo>
                  <a:pt x="12162095" y="4584424"/>
                  <a:pt x="12162095" y="4584424"/>
                  <a:pt x="12164663" y="4586635"/>
                </a:cubicBezTo>
                <a:cubicBezTo>
                  <a:pt x="12167052" y="4586456"/>
                  <a:pt x="12167052" y="4586456"/>
                  <a:pt x="12169441" y="4586277"/>
                </a:cubicBezTo>
                <a:cubicBezTo>
                  <a:pt x="12169619" y="4588667"/>
                  <a:pt x="12169619" y="4588667"/>
                  <a:pt x="12169619" y="4588667"/>
                </a:cubicBezTo>
                <a:cubicBezTo>
                  <a:pt x="12167231" y="4588846"/>
                  <a:pt x="12167231" y="4588846"/>
                  <a:pt x="12167231" y="4588846"/>
                </a:cubicBezTo>
                <a:cubicBezTo>
                  <a:pt x="12169797" y="4591057"/>
                  <a:pt x="12172188" y="4590878"/>
                  <a:pt x="12172188" y="4590878"/>
                </a:cubicBezTo>
                <a:cubicBezTo>
                  <a:pt x="12172188" y="4590878"/>
                  <a:pt x="12172009" y="4588489"/>
                  <a:pt x="12172009" y="4588489"/>
                </a:cubicBezTo>
                <a:cubicBezTo>
                  <a:pt x="12174399" y="4588310"/>
                  <a:pt x="12174399" y="4588310"/>
                  <a:pt x="12174399" y="4588310"/>
                </a:cubicBezTo>
                <a:cubicBezTo>
                  <a:pt x="12174399" y="4588310"/>
                  <a:pt x="12176968" y="4590521"/>
                  <a:pt x="12176968" y="4590521"/>
                </a:cubicBezTo>
                <a:cubicBezTo>
                  <a:pt x="12182104" y="4594943"/>
                  <a:pt x="12185269" y="4597109"/>
                  <a:pt x="12189629" y="4599186"/>
                </a:cubicBezTo>
                <a:lnTo>
                  <a:pt x="12192527" y="4600374"/>
                </a:lnTo>
                <a:lnTo>
                  <a:pt x="12192527" y="4647229"/>
                </a:lnTo>
                <a:lnTo>
                  <a:pt x="12175761" y="4638666"/>
                </a:lnTo>
                <a:lnTo>
                  <a:pt x="12178244" y="4637916"/>
                </a:lnTo>
                <a:lnTo>
                  <a:pt x="12183108" y="4640519"/>
                </a:lnTo>
                <a:cubicBezTo>
                  <a:pt x="12181823" y="4639414"/>
                  <a:pt x="12179942" y="4638354"/>
                  <a:pt x="12178405" y="4637868"/>
                </a:cubicBezTo>
                <a:lnTo>
                  <a:pt x="12178244" y="4637916"/>
                </a:lnTo>
                <a:lnTo>
                  <a:pt x="12153073" y="4624444"/>
                </a:lnTo>
                <a:cubicBezTo>
                  <a:pt x="12142539" y="4620126"/>
                  <a:pt x="12132071" y="4616703"/>
                  <a:pt x="12123440" y="4613745"/>
                </a:cubicBezTo>
                <a:cubicBezTo>
                  <a:pt x="12113525" y="4609680"/>
                  <a:pt x="12113168" y="4604902"/>
                  <a:pt x="12108567" y="4607648"/>
                </a:cubicBezTo>
                <a:cubicBezTo>
                  <a:pt x="12105999" y="4605437"/>
                  <a:pt x="12098475" y="4601194"/>
                  <a:pt x="12095907" y="4598984"/>
                </a:cubicBezTo>
                <a:cubicBezTo>
                  <a:pt x="12095907" y="4598984"/>
                  <a:pt x="12093516" y="4599163"/>
                  <a:pt x="12093516" y="4599163"/>
                </a:cubicBezTo>
                <a:cubicBezTo>
                  <a:pt x="12076434" y="4595634"/>
                  <a:pt x="12068908" y="4591391"/>
                  <a:pt x="12049079" y="4583263"/>
                </a:cubicBezTo>
                <a:cubicBezTo>
                  <a:pt x="12049079" y="4583263"/>
                  <a:pt x="12049079" y="4583263"/>
                  <a:pt x="12046690" y="4583441"/>
                </a:cubicBezTo>
                <a:cubicBezTo>
                  <a:pt x="12041732" y="4581409"/>
                  <a:pt x="12036774" y="4579377"/>
                  <a:pt x="12036595" y="4576988"/>
                </a:cubicBezTo>
                <a:cubicBezTo>
                  <a:pt x="12034027" y="4574777"/>
                  <a:pt x="12036417" y="4574598"/>
                  <a:pt x="12038807" y="4574420"/>
                </a:cubicBezTo>
                <a:cubicBezTo>
                  <a:pt x="12041195" y="4574242"/>
                  <a:pt x="12043763" y="4576452"/>
                  <a:pt x="12043763" y="4576452"/>
                </a:cubicBezTo>
                <a:cubicBezTo>
                  <a:pt x="12043942" y="4578841"/>
                  <a:pt x="12046331" y="4578663"/>
                  <a:pt x="12048721" y="4578483"/>
                </a:cubicBezTo>
                <a:cubicBezTo>
                  <a:pt x="12060846" y="4579980"/>
                  <a:pt x="12075541" y="4583687"/>
                  <a:pt x="12078287" y="4588287"/>
                </a:cubicBezTo>
                <a:cubicBezTo>
                  <a:pt x="12080497" y="4585720"/>
                  <a:pt x="12085633" y="4590141"/>
                  <a:pt x="12095549" y="4594205"/>
                </a:cubicBezTo>
                <a:cubicBezTo>
                  <a:pt x="12095549" y="4594205"/>
                  <a:pt x="12098117" y="4596416"/>
                  <a:pt x="12100507" y="4596238"/>
                </a:cubicBezTo>
                <a:cubicBezTo>
                  <a:pt x="12102343" y="4596700"/>
                  <a:pt x="12105097" y="4597395"/>
                  <a:pt x="12108166" y="4598255"/>
                </a:cubicBezTo>
                <a:lnTo>
                  <a:pt x="12108877" y="4598479"/>
                </a:lnTo>
                <a:lnTo>
                  <a:pt x="12112810" y="4600123"/>
                </a:lnTo>
                <a:lnTo>
                  <a:pt x="12112780" y="4599708"/>
                </a:lnTo>
                <a:lnTo>
                  <a:pt x="12117700" y="4601259"/>
                </a:lnTo>
                <a:lnTo>
                  <a:pt x="12121196" y="4602870"/>
                </a:lnTo>
                <a:lnTo>
                  <a:pt x="12122725" y="4604187"/>
                </a:lnTo>
                <a:lnTo>
                  <a:pt x="12125880" y="4605480"/>
                </a:lnTo>
                <a:lnTo>
                  <a:pt x="12127861" y="4608609"/>
                </a:lnTo>
                <a:cubicBezTo>
                  <a:pt x="12127683" y="4606219"/>
                  <a:pt x="12130252" y="4608429"/>
                  <a:pt x="12132640" y="4608251"/>
                </a:cubicBezTo>
                <a:cubicBezTo>
                  <a:pt x="12130071" y="4606041"/>
                  <a:pt x="12130071" y="4606041"/>
                  <a:pt x="12130071" y="4606041"/>
                </a:cubicBezTo>
                <a:cubicBezTo>
                  <a:pt x="12130071" y="4606041"/>
                  <a:pt x="12130071" y="4606041"/>
                  <a:pt x="12127683" y="4606219"/>
                </a:cubicBezTo>
                <a:lnTo>
                  <a:pt x="12125880" y="4605480"/>
                </a:lnTo>
                <a:lnTo>
                  <a:pt x="12125478" y="4604845"/>
                </a:lnTo>
                <a:lnTo>
                  <a:pt x="12121196" y="4602870"/>
                </a:lnTo>
                <a:lnTo>
                  <a:pt x="12120158" y="4601976"/>
                </a:lnTo>
                <a:cubicBezTo>
                  <a:pt x="12117767" y="4602155"/>
                  <a:pt x="12115200" y="4599944"/>
                  <a:pt x="12112632" y="4597733"/>
                </a:cubicBezTo>
                <a:lnTo>
                  <a:pt x="12112780" y="4599708"/>
                </a:lnTo>
                <a:lnTo>
                  <a:pt x="12108877" y="4598479"/>
                </a:lnTo>
                <a:lnTo>
                  <a:pt x="12076226" y="4584837"/>
                </a:lnTo>
                <a:cubicBezTo>
                  <a:pt x="12065029" y="4579667"/>
                  <a:pt x="12054428" y="4574454"/>
                  <a:pt x="12043229" y="4569284"/>
                </a:cubicBezTo>
                <a:cubicBezTo>
                  <a:pt x="12043229" y="4569284"/>
                  <a:pt x="12043229" y="4569284"/>
                  <a:pt x="12040661" y="4567073"/>
                </a:cubicBezTo>
                <a:cubicBezTo>
                  <a:pt x="12040661" y="4567073"/>
                  <a:pt x="12040661" y="4567073"/>
                  <a:pt x="12038270" y="4567252"/>
                </a:cubicBezTo>
                <a:cubicBezTo>
                  <a:pt x="12008883" y="4559837"/>
                  <a:pt x="11977106" y="4552602"/>
                  <a:pt x="11935593" y="4543692"/>
                </a:cubicBezTo>
                <a:cubicBezTo>
                  <a:pt x="11928246" y="4541838"/>
                  <a:pt x="11918332" y="4537775"/>
                  <a:pt x="11908595" y="4536099"/>
                </a:cubicBezTo>
                <a:cubicBezTo>
                  <a:pt x="11903818" y="4536457"/>
                  <a:pt x="11896648" y="4536993"/>
                  <a:pt x="11899039" y="4536814"/>
                </a:cubicBezTo>
                <a:cubicBezTo>
                  <a:pt x="11899039" y="4536814"/>
                  <a:pt x="11896648" y="4536993"/>
                  <a:pt x="11896648" y="4536993"/>
                </a:cubicBezTo>
                <a:cubicBezTo>
                  <a:pt x="11894080" y="4534782"/>
                  <a:pt x="11889480" y="4537529"/>
                  <a:pt x="11889480" y="4537529"/>
                </a:cubicBezTo>
                <a:cubicBezTo>
                  <a:pt x="11877355" y="4536033"/>
                  <a:pt x="11862661" y="4532326"/>
                  <a:pt x="11848147" y="4531007"/>
                </a:cubicBezTo>
                <a:cubicBezTo>
                  <a:pt x="11848147" y="4531007"/>
                  <a:pt x="11845757" y="4531187"/>
                  <a:pt x="11845757" y="4531187"/>
                </a:cubicBezTo>
                <a:cubicBezTo>
                  <a:pt x="11845757" y="4531187"/>
                  <a:pt x="11845757" y="4531187"/>
                  <a:pt x="11843367" y="4531365"/>
                </a:cubicBezTo>
                <a:cubicBezTo>
                  <a:pt x="11840979" y="4531544"/>
                  <a:pt x="11838411" y="4529334"/>
                  <a:pt x="11836022" y="4529513"/>
                </a:cubicBezTo>
                <a:cubicBezTo>
                  <a:pt x="11836022" y="4529513"/>
                  <a:pt x="11833633" y="4529691"/>
                  <a:pt x="11833633" y="4529691"/>
                </a:cubicBezTo>
                <a:cubicBezTo>
                  <a:pt x="11828853" y="4530049"/>
                  <a:pt x="11823895" y="4528016"/>
                  <a:pt x="11819117" y="4528373"/>
                </a:cubicBezTo>
                <a:cubicBezTo>
                  <a:pt x="11816726" y="4528552"/>
                  <a:pt x="11814336" y="4528730"/>
                  <a:pt x="11814518" y="4531120"/>
                </a:cubicBezTo>
                <a:cubicBezTo>
                  <a:pt x="11812128" y="4531298"/>
                  <a:pt x="11809560" y="4529088"/>
                  <a:pt x="11811949" y="4528909"/>
                </a:cubicBezTo>
                <a:cubicBezTo>
                  <a:pt x="11807170" y="4529266"/>
                  <a:pt x="11804601" y="4527055"/>
                  <a:pt x="11799823" y="4527413"/>
                </a:cubicBezTo>
                <a:cubicBezTo>
                  <a:pt x="11800002" y="4529803"/>
                  <a:pt x="11800002" y="4529803"/>
                  <a:pt x="11797613" y="4529981"/>
                </a:cubicBezTo>
                <a:cubicBezTo>
                  <a:pt x="11780708" y="4528842"/>
                  <a:pt x="11766370" y="4529913"/>
                  <a:pt x="11749469" y="4528775"/>
                </a:cubicBezTo>
                <a:cubicBezTo>
                  <a:pt x="11751855" y="4528597"/>
                  <a:pt x="11752036" y="4530986"/>
                  <a:pt x="11752036" y="4530986"/>
                </a:cubicBezTo>
                <a:cubicBezTo>
                  <a:pt x="11742299" y="4529311"/>
                  <a:pt x="11735130" y="4529847"/>
                  <a:pt x="11725395" y="4528172"/>
                </a:cubicBezTo>
                <a:cubicBezTo>
                  <a:pt x="11706101" y="4527212"/>
                  <a:pt x="11686986" y="4528641"/>
                  <a:pt x="11668050" y="4532459"/>
                </a:cubicBezTo>
                <a:cubicBezTo>
                  <a:pt x="11668050" y="4532459"/>
                  <a:pt x="11665838" y="4535027"/>
                  <a:pt x="11665838" y="4535027"/>
                </a:cubicBezTo>
                <a:cubicBezTo>
                  <a:pt x="11663450" y="4535207"/>
                  <a:pt x="11663450" y="4535207"/>
                  <a:pt x="11661060" y="4535385"/>
                </a:cubicBezTo>
                <a:cubicBezTo>
                  <a:pt x="11658671" y="4535564"/>
                  <a:pt x="11658671" y="4535564"/>
                  <a:pt x="11658492" y="4533174"/>
                </a:cubicBezTo>
                <a:lnTo>
                  <a:pt x="11656103" y="4533352"/>
                </a:lnTo>
                <a:cubicBezTo>
                  <a:pt x="11653713" y="4533532"/>
                  <a:pt x="11651323" y="4533710"/>
                  <a:pt x="11648935" y="4533888"/>
                </a:cubicBezTo>
                <a:cubicBezTo>
                  <a:pt x="11646545" y="4534067"/>
                  <a:pt x="11646545" y="4534067"/>
                  <a:pt x="11644155" y="4534246"/>
                </a:cubicBezTo>
                <a:cubicBezTo>
                  <a:pt x="11641767" y="4534425"/>
                  <a:pt x="11636987" y="4534782"/>
                  <a:pt x="11632030" y="4532750"/>
                </a:cubicBezTo>
                <a:cubicBezTo>
                  <a:pt x="11632030" y="4532750"/>
                  <a:pt x="11632208" y="4535139"/>
                  <a:pt x="11632208" y="4535139"/>
                </a:cubicBezTo>
                <a:cubicBezTo>
                  <a:pt x="11629821" y="4535318"/>
                  <a:pt x="11629821" y="4535318"/>
                  <a:pt x="11629821" y="4535318"/>
                </a:cubicBezTo>
                <a:cubicBezTo>
                  <a:pt x="11629821" y="4535318"/>
                  <a:pt x="11629821" y="4535318"/>
                  <a:pt x="11627430" y="4535496"/>
                </a:cubicBezTo>
                <a:cubicBezTo>
                  <a:pt x="11627250" y="4533106"/>
                  <a:pt x="11627250" y="4533106"/>
                  <a:pt x="11627250" y="4533106"/>
                </a:cubicBezTo>
                <a:cubicBezTo>
                  <a:pt x="11624861" y="4533286"/>
                  <a:pt x="11622474" y="4533464"/>
                  <a:pt x="11620083" y="4533643"/>
                </a:cubicBezTo>
                <a:cubicBezTo>
                  <a:pt x="11622651" y="4535854"/>
                  <a:pt x="11625040" y="4535674"/>
                  <a:pt x="11625219" y="4538064"/>
                </a:cubicBezTo>
                <a:cubicBezTo>
                  <a:pt x="11625219" y="4538064"/>
                  <a:pt x="11625219" y="4538064"/>
                  <a:pt x="11622829" y="4538244"/>
                </a:cubicBezTo>
                <a:cubicBezTo>
                  <a:pt x="11654785" y="4547867"/>
                  <a:pt x="11690984" y="4549967"/>
                  <a:pt x="11717446" y="4550391"/>
                </a:cubicBezTo>
                <a:cubicBezTo>
                  <a:pt x="11719835" y="4550212"/>
                  <a:pt x="11719835" y="4550212"/>
                  <a:pt x="11720014" y="4552602"/>
                </a:cubicBezTo>
                <a:cubicBezTo>
                  <a:pt x="11720014" y="4552602"/>
                  <a:pt x="11717624" y="4552780"/>
                  <a:pt x="11717624" y="4552780"/>
                </a:cubicBezTo>
                <a:cubicBezTo>
                  <a:pt x="11717624" y="4552780"/>
                  <a:pt x="11717624" y="4552780"/>
                  <a:pt x="11715234" y="4552960"/>
                </a:cubicBezTo>
                <a:cubicBezTo>
                  <a:pt x="11688772" y="4552534"/>
                  <a:pt x="11650185" y="4550615"/>
                  <a:pt x="11618230" y="4540990"/>
                </a:cubicBezTo>
                <a:cubicBezTo>
                  <a:pt x="11606282" y="4541883"/>
                  <a:pt x="11603536" y="4537283"/>
                  <a:pt x="11591590" y="4538176"/>
                </a:cubicBezTo>
                <a:cubicBezTo>
                  <a:pt x="11586631" y="4536143"/>
                  <a:pt x="11586453" y="4533754"/>
                  <a:pt x="11586275" y="4531365"/>
                </a:cubicBezTo>
                <a:cubicBezTo>
                  <a:pt x="11576717" y="4532080"/>
                  <a:pt x="11567159" y="4532795"/>
                  <a:pt x="11557780" y="4535897"/>
                </a:cubicBezTo>
                <a:cubicBezTo>
                  <a:pt x="11557780" y="4535897"/>
                  <a:pt x="11555391" y="4536077"/>
                  <a:pt x="11555211" y="4533688"/>
                </a:cubicBezTo>
                <a:cubicBezTo>
                  <a:pt x="11555211" y="4533688"/>
                  <a:pt x="11555211" y="4533688"/>
                  <a:pt x="11557601" y="4533509"/>
                </a:cubicBezTo>
                <a:cubicBezTo>
                  <a:pt x="11566981" y="4530405"/>
                  <a:pt x="11576538" y="4529690"/>
                  <a:pt x="11586096" y="4528976"/>
                </a:cubicBezTo>
                <a:cubicBezTo>
                  <a:pt x="11588485" y="4528797"/>
                  <a:pt x="11588307" y="4526407"/>
                  <a:pt x="11588307" y="4526407"/>
                </a:cubicBezTo>
                <a:cubicBezTo>
                  <a:pt x="11588307" y="4526407"/>
                  <a:pt x="11585917" y="4526586"/>
                  <a:pt x="11585739" y="4524198"/>
                </a:cubicBezTo>
                <a:cubicBezTo>
                  <a:pt x="11583170" y="4521986"/>
                  <a:pt x="11580959" y="4524554"/>
                  <a:pt x="11573791" y="4525091"/>
                </a:cubicBezTo>
                <a:cubicBezTo>
                  <a:pt x="11571402" y="4525269"/>
                  <a:pt x="11566802" y="4528015"/>
                  <a:pt x="11564412" y="4528193"/>
                </a:cubicBezTo>
                <a:cubicBezTo>
                  <a:pt x="11562023" y="4528373"/>
                  <a:pt x="11562023" y="4528373"/>
                  <a:pt x="11562023" y="4528373"/>
                </a:cubicBezTo>
                <a:cubicBezTo>
                  <a:pt x="11562023" y="4528373"/>
                  <a:pt x="11559633" y="4528551"/>
                  <a:pt x="11559633" y="4528551"/>
                </a:cubicBezTo>
                <a:cubicBezTo>
                  <a:pt x="11559633" y="4528551"/>
                  <a:pt x="11559633" y="4528551"/>
                  <a:pt x="11557423" y="4531119"/>
                </a:cubicBezTo>
                <a:cubicBezTo>
                  <a:pt x="11557423" y="4531119"/>
                  <a:pt x="11555033" y="4531298"/>
                  <a:pt x="11555033" y="4531298"/>
                </a:cubicBezTo>
                <a:cubicBezTo>
                  <a:pt x="11552644" y="4531476"/>
                  <a:pt x="11552644" y="4531476"/>
                  <a:pt x="11552644" y="4531476"/>
                </a:cubicBezTo>
                <a:cubicBezTo>
                  <a:pt x="11550076" y="4529266"/>
                  <a:pt x="11550076" y="4529266"/>
                  <a:pt x="11552465" y="4529087"/>
                </a:cubicBezTo>
                <a:cubicBezTo>
                  <a:pt x="11552465" y="4529087"/>
                  <a:pt x="11552465" y="4529087"/>
                  <a:pt x="11554676" y="4526520"/>
                </a:cubicBezTo>
                <a:cubicBezTo>
                  <a:pt x="11549898" y="4526877"/>
                  <a:pt x="11547507" y="4527055"/>
                  <a:pt x="11542729" y="4527413"/>
                </a:cubicBezTo>
                <a:cubicBezTo>
                  <a:pt x="11542729" y="4527413"/>
                  <a:pt x="11542729" y="4527413"/>
                  <a:pt x="11537951" y="4527770"/>
                </a:cubicBezTo>
                <a:cubicBezTo>
                  <a:pt x="11535561" y="4527949"/>
                  <a:pt x="11535382" y="4525559"/>
                  <a:pt x="11532993" y="4525738"/>
                </a:cubicBezTo>
                <a:cubicBezTo>
                  <a:pt x="11528393" y="4528484"/>
                  <a:pt x="11523615" y="4528842"/>
                  <a:pt x="11518836" y="4529199"/>
                </a:cubicBezTo>
                <a:cubicBezTo>
                  <a:pt x="11514056" y="4529557"/>
                  <a:pt x="11509278" y="4529914"/>
                  <a:pt x="11507067" y="4532481"/>
                </a:cubicBezTo>
                <a:cubicBezTo>
                  <a:pt x="11509456" y="4532303"/>
                  <a:pt x="11509456" y="4532303"/>
                  <a:pt x="11511846" y="4532124"/>
                </a:cubicBezTo>
                <a:cubicBezTo>
                  <a:pt x="11514414" y="4534335"/>
                  <a:pt x="11519014" y="4531588"/>
                  <a:pt x="11521404" y="4531410"/>
                </a:cubicBezTo>
                <a:cubicBezTo>
                  <a:pt x="11521404" y="4531410"/>
                  <a:pt x="11521404" y="4531410"/>
                  <a:pt x="11523793" y="4531230"/>
                </a:cubicBezTo>
                <a:cubicBezTo>
                  <a:pt x="11528571" y="4530873"/>
                  <a:pt x="11533529" y="4532905"/>
                  <a:pt x="11535919" y="4532727"/>
                </a:cubicBezTo>
                <a:cubicBezTo>
                  <a:pt x="11535919" y="4532727"/>
                  <a:pt x="11535919" y="4532727"/>
                  <a:pt x="11536097" y="4535117"/>
                </a:cubicBezTo>
                <a:cubicBezTo>
                  <a:pt x="11536097" y="4535117"/>
                  <a:pt x="11533888" y="4537684"/>
                  <a:pt x="11533888" y="4537684"/>
                </a:cubicBezTo>
                <a:cubicBezTo>
                  <a:pt x="11534066" y="4540074"/>
                  <a:pt x="11534066" y="4540074"/>
                  <a:pt x="11531675" y="4540253"/>
                </a:cubicBezTo>
                <a:cubicBezTo>
                  <a:pt x="11531675" y="4540253"/>
                  <a:pt x="11531675" y="4540253"/>
                  <a:pt x="11529286" y="4540431"/>
                </a:cubicBezTo>
                <a:cubicBezTo>
                  <a:pt x="11526896" y="4540610"/>
                  <a:pt x="11526896" y="4540610"/>
                  <a:pt x="11526896" y="4540610"/>
                </a:cubicBezTo>
                <a:cubicBezTo>
                  <a:pt x="11526896" y="4540610"/>
                  <a:pt x="11526718" y="4538221"/>
                  <a:pt x="11529108" y="4538041"/>
                </a:cubicBezTo>
                <a:cubicBezTo>
                  <a:pt x="11529108" y="4538041"/>
                  <a:pt x="11531319" y="4535474"/>
                  <a:pt x="11531319" y="4535474"/>
                </a:cubicBezTo>
                <a:cubicBezTo>
                  <a:pt x="11528929" y="4535653"/>
                  <a:pt x="11526361" y="4533442"/>
                  <a:pt x="11523971" y="4533620"/>
                </a:cubicBezTo>
                <a:cubicBezTo>
                  <a:pt x="11519192" y="4533978"/>
                  <a:pt x="11512203" y="4536903"/>
                  <a:pt x="11509635" y="4534692"/>
                </a:cubicBezTo>
                <a:cubicBezTo>
                  <a:pt x="11504857" y="4535049"/>
                  <a:pt x="11504857" y="4535049"/>
                  <a:pt x="11502467" y="4535228"/>
                </a:cubicBezTo>
                <a:cubicBezTo>
                  <a:pt x="11500077" y="4535407"/>
                  <a:pt x="11497688" y="4535585"/>
                  <a:pt x="11492909" y="4535942"/>
                </a:cubicBezTo>
                <a:cubicBezTo>
                  <a:pt x="11490520" y="4536122"/>
                  <a:pt x="11488130" y="4536300"/>
                  <a:pt x="11483531" y="4539047"/>
                </a:cubicBezTo>
                <a:cubicBezTo>
                  <a:pt x="11483531" y="4539047"/>
                  <a:pt x="11483531" y="4539047"/>
                  <a:pt x="11481141" y="4539225"/>
                </a:cubicBezTo>
                <a:cubicBezTo>
                  <a:pt x="11478751" y="4539405"/>
                  <a:pt x="11476364" y="4539583"/>
                  <a:pt x="11473973" y="4539761"/>
                </a:cubicBezTo>
                <a:cubicBezTo>
                  <a:pt x="11474152" y="4542151"/>
                  <a:pt x="11476541" y="4541971"/>
                  <a:pt x="11476541" y="4541971"/>
                </a:cubicBezTo>
                <a:cubicBezTo>
                  <a:pt x="11476541" y="4541971"/>
                  <a:pt x="11476541" y="4541971"/>
                  <a:pt x="11471941" y="4544719"/>
                </a:cubicBezTo>
                <a:cubicBezTo>
                  <a:pt x="11469373" y="4542508"/>
                  <a:pt x="11466983" y="4542686"/>
                  <a:pt x="11466983" y="4542686"/>
                </a:cubicBezTo>
                <a:cubicBezTo>
                  <a:pt x="11467162" y="4545076"/>
                  <a:pt x="11464773" y="4545254"/>
                  <a:pt x="11464773" y="4545254"/>
                </a:cubicBezTo>
                <a:cubicBezTo>
                  <a:pt x="11462383" y="4545433"/>
                  <a:pt x="11462383" y="4545433"/>
                  <a:pt x="11462205" y="4543044"/>
                </a:cubicBezTo>
                <a:cubicBezTo>
                  <a:pt x="11462205" y="4543044"/>
                  <a:pt x="11459814" y="4543222"/>
                  <a:pt x="11457425" y="4543400"/>
                </a:cubicBezTo>
                <a:cubicBezTo>
                  <a:pt x="11455037" y="4543580"/>
                  <a:pt x="11452826" y="4546148"/>
                  <a:pt x="11450436" y="4546327"/>
                </a:cubicBezTo>
                <a:cubicBezTo>
                  <a:pt x="11450436" y="4546327"/>
                  <a:pt x="11450436" y="4546327"/>
                  <a:pt x="11448225" y="4548895"/>
                </a:cubicBezTo>
                <a:cubicBezTo>
                  <a:pt x="11445836" y="4549073"/>
                  <a:pt x="11445836" y="4549073"/>
                  <a:pt x="11443447" y="4549251"/>
                </a:cubicBezTo>
                <a:cubicBezTo>
                  <a:pt x="11441057" y="4549431"/>
                  <a:pt x="11438668" y="4549609"/>
                  <a:pt x="11436457" y="4552178"/>
                </a:cubicBezTo>
                <a:cubicBezTo>
                  <a:pt x="11434067" y="4552356"/>
                  <a:pt x="11431679" y="4552534"/>
                  <a:pt x="11431679" y="4552534"/>
                </a:cubicBezTo>
                <a:cubicBezTo>
                  <a:pt x="11429289" y="4552714"/>
                  <a:pt x="11426899" y="4552893"/>
                  <a:pt x="11426899" y="4552893"/>
                </a:cubicBezTo>
                <a:cubicBezTo>
                  <a:pt x="11426899" y="4552893"/>
                  <a:pt x="11426721" y="4550502"/>
                  <a:pt x="11429109" y="4550324"/>
                </a:cubicBezTo>
                <a:cubicBezTo>
                  <a:pt x="11431499" y="4550145"/>
                  <a:pt x="11433889" y="4549966"/>
                  <a:pt x="11438668" y="4549609"/>
                </a:cubicBezTo>
                <a:cubicBezTo>
                  <a:pt x="11440878" y="4547041"/>
                  <a:pt x="11443268" y="4546863"/>
                  <a:pt x="11443268" y="4546863"/>
                </a:cubicBezTo>
                <a:lnTo>
                  <a:pt x="11440878" y="4547041"/>
                </a:lnTo>
                <a:cubicBezTo>
                  <a:pt x="11440878" y="4547041"/>
                  <a:pt x="11440878" y="4547041"/>
                  <a:pt x="11438489" y="4547220"/>
                </a:cubicBezTo>
                <a:cubicBezTo>
                  <a:pt x="11436100" y="4547398"/>
                  <a:pt x="11436100" y="4547398"/>
                  <a:pt x="11436100" y="4547398"/>
                </a:cubicBezTo>
                <a:cubicBezTo>
                  <a:pt x="11433711" y="4547577"/>
                  <a:pt x="11431321" y="4547756"/>
                  <a:pt x="11429109" y="4550324"/>
                </a:cubicBezTo>
                <a:cubicBezTo>
                  <a:pt x="11424332" y="4550681"/>
                  <a:pt x="11421942" y="4550860"/>
                  <a:pt x="11419552" y="4551038"/>
                </a:cubicBezTo>
                <a:cubicBezTo>
                  <a:pt x="11417163" y="4551217"/>
                  <a:pt x="11414952" y="4553785"/>
                  <a:pt x="11412563" y="4553964"/>
                </a:cubicBezTo>
                <a:cubicBezTo>
                  <a:pt x="11412563" y="4553964"/>
                  <a:pt x="11412563" y="4553964"/>
                  <a:pt x="11410173" y="4554143"/>
                </a:cubicBezTo>
                <a:cubicBezTo>
                  <a:pt x="11410173" y="4554143"/>
                  <a:pt x="11407785" y="4554321"/>
                  <a:pt x="11405395" y="4554500"/>
                </a:cubicBezTo>
                <a:cubicBezTo>
                  <a:pt x="11405395" y="4554500"/>
                  <a:pt x="11405574" y="4556888"/>
                  <a:pt x="11405574" y="4556888"/>
                </a:cubicBezTo>
                <a:cubicBezTo>
                  <a:pt x="11405752" y="4559278"/>
                  <a:pt x="11405752" y="4559278"/>
                  <a:pt x="11405752" y="4559278"/>
                </a:cubicBezTo>
                <a:cubicBezTo>
                  <a:pt x="11403541" y="4561846"/>
                  <a:pt x="11403541" y="4561846"/>
                  <a:pt x="11401152" y="4562024"/>
                </a:cubicBezTo>
                <a:cubicBezTo>
                  <a:pt x="11401152" y="4562024"/>
                  <a:pt x="11398763" y="4562204"/>
                  <a:pt x="11398763" y="4562204"/>
                </a:cubicBezTo>
                <a:cubicBezTo>
                  <a:pt x="11396373" y="4562382"/>
                  <a:pt x="11393805" y="4560171"/>
                  <a:pt x="11391416" y="4560349"/>
                </a:cubicBezTo>
                <a:cubicBezTo>
                  <a:pt x="11391416" y="4560349"/>
                  <a:pt x="11391416" y="4560349"/>
                  <a:pt x="11389027" y="4560529"/>
                </a:cubicBezTo>
                <a:cubicBezTo>
                  <a:pt x="11389205" y="4562917"/>
                  <a:pt x="11389383" y="4565307"/>
                  <a:pt x="11382037" y="4563454"/>
                </a:cubicBezTo>
                <a:cubicBezTo>
                  <a:pt x="11375048" y="4566379"/>
                  <a:pt x="11370447" y="4569126"/>
                  <a:pt x="11365668" y="4569483"/>
                </a:cubicBezTo>
                <a:lnTo>
                  <a:pt x="11347774" y="4575406"/>
                </a:lnTo>
                <a:lnTo>
                  <a:pt x="11341255" y="4567892"/>
                </a:lnTo>
                <a:lnTo>
                  <a:pt x="11359639" y="4562172"/>
                </a:lnTo>
                <a:cubicBezTo>
                  <a:pt x="11390847" y="4553707"/>
                  <a:pt x="11422482" y="4546479"/>
                  <a:pt x="11454671" y="4540825"/>
                </a:cubicBezTo>
                <a:cubicBezTo>
                  <a:pt x="11456631" y="4540749"/>
                  <a:pt x="11460131" y="4539829"/>
                  <a:pt x="11458790" y="4535560"/>
                </a:cubicBezTo>
                <a:cubicBezTo>
                  <a:pt x="11455485" y="4531366"/>
                  <a:pt x="11451638" y="4533477"/>
                  <a:pt x="11447716" y="4533628"/>
                </a:cubicBezTo>
                <a:cubicBezTo>
                  <a:pt x="11427336" y="4534803"/>
                  <a:pt x="11407753" y="4538795"/>
                  <a:pt x="11388302" y="4543715"/>
                </a:cubicBezTo>
                <a:lnTo>
                  <a:pt x="11333077" y="4558466"/>
                </a:lnTo>
                <a:lnTo>
                  <a:pt x="11317663" y="4540696"/>
                </a:lnTo>
                <a:lnTo>
                  <a:pt x="11320158" y="4539247"/>
                </a:lnTo>
                <a:cubicBezTo>
                  <a:pt x="11327506" y="4541101"/>
                  <a:pt x="11327327" y="4538711"/>
                  <a:pt x="11341484" y="4535250"/>
                </a:cubicBezTo>
                <a:cubicBezTo>
                  <a:pt x="11350863" y="4532146"/>
                  <a:pt x="11331749" y="4533575"/>
                  <a:pt x="11345907" y="4530114"/>
                </a:cubicBezTo>
                <a:cubicBezTo>
                  <a:pt x="11340949" y="4528081"/>
                  <a:pt x="11350327" y="4524977"/>
                  <a:pt x="11338559" y="4528261"/>
                </a:cubicBezTo>
                <a:cubicBezTo>
                  <a:pt x="11338381" y="4525870"/>
                  <a:pt x="11347937" y="4525156"/>
                  <a:pt x="11347759" y="4522767"/>
                </a:cubicBezTo>
                <a:cubicBezTo>
                  <a:pt x="11347759" y="4522767"/>
                  <a:pt x="11347759" y="4522767"/>
                  <a:pt x="11350149" y="4522588"/>
                </a:cubicBezTo>
                <a:cubicBezTo>
                  <a:pt x="11350149" y="4522588"/>
                  <a:pt x="11347580" y="4520377"/>
                  <a:pt x="11349971" y="4520199"/>
                </a:cubicBezTo>
                <a:cubicBezTo>
                  <a:pt x="11349971" y="4520199"/>
                  <a:pt x="11349971" y="4520199"/>
                  <a:pt x="11352360" y="4520020"/>
                </a:cubicBezTo>
                <a:cubicBezTo>
                  <a:pt x="11352360" y="4520020"/>
                  <a:pt x="11354571" y="4517452"/>
                  <a:pt x="11354571" y="4517452"/>
                </a:cubicBezTo>
                <a:cubicBezTo>
                  <a:pt x="11356959" y="4517274"/>
                  <a:pt x="11359349" y="4517094"/>
                  <a:pt x="11363949" y="4514348"/>
                </a:cubicBezTo>
                <a:cubicBezTo>
                  <a:pt x="11377928" y="4508497"/>
                  <a:pt x="11385097" y="4507961"/>
                  <a:pt x="11389697" y="4505214"/>
                </a:cubicBezTo>
                <a:cubicBezTo>
                  <a:pt x="11387307" y="4505393"/>
                  <a:pt x="11389697" y="4505214"/>
                  <a:pt x="11391908" y="4502647"/>
                </a:cubicBezTo>
                <a:cubicBezTo>
                  <a:pt x="11391908" y="4502647"/>
                  <a:pt x="11396685" y="4502290"/>
                  <a:pt x="11396685" y="4502290"/>
                </a:cubicBezTo>
                <a:cubicBezTo>
                  <a:pt x="11396685" y="4502290"/>
                  <a:pt x="11399076" y="4502110"/>
                  <a:pt x="11399076" y="4502110"/>
                </a:cubicBezTo>
                <a:cubicBezTo>
                  <a:pt x="11398182" y="4490165"/>
                  <a:pt x="11433666" y="4482706"/>
                  <a:pt x="11454634" y="4473929"/>
                </a:cubicBezTo>
                <a:cubicBezTo>
                  <a:pt x="11451887" y="4469330"/>
                  <a:pt x="11442330" y="4470044"/>
                  <a:pt x="11444362" y="4465087"/>
                </a:cubicBezTo>
                <a:cubicBezTo>
                  <a:pt x="11461088" y="4463837"/>
                  <a:pt x="11460910" y="4461447"/>
                  <a:pt x="11472857" y="4460554"/>
                </a:cubicBezTo>
                <a:cubicBezTo>
                  <a:pt x="11481878" y="4452671"/>
                  <a:pt x="11469573" y="4448786"/>
                  <a:pt x="11452848" y="4450036"/>
                </a:cubicBezTo>
                <a:cubicBezTo>
                  <a:pt x="11452848" y="4450036"/>
                  <a:pt x="11452848" y="4450036"/>
                  <a:pt x="11450458" y="4450215"/>
                </a:cubicBezTo>
                <a:cubicBezTo>
                  <a:pt x="11448069" y="4450393"/>
                  <a:pt x="11443291" y="4450751"/>
                  <a:pt x="11443291" y="4450751"/>
                </a:cubicBezTo>
                <a:cubicBezTo>
                  <a:pt x="11443291" y="4450751"/>
                  <a:pt x="11443291" y="4450751"/>
                  <a:pt x="11445860" y="4452961"/>
                </a:cubicBezTo>
                <a:cubicBezTo>
                  <a:pt x="11445860" y="4452961"/>
                  <a:pt x="11448247" y="4452782"/>
                  <a:pt x="11448247" y="4452782"/>
                </a:cubicBezTo>
                <a:cubicBezTo>
                  <a:pt x="11448247" y="4452782"/>
                  <a:pt x="11448426" y="4455172"/>
                  <a:pt x="11446037" y="4455351"/>
                </a:cubicBezTo>
                <a:cubicBezTo>
                  <a:pt x="11443827" y="4457918"/>
                  <a:pt x="11424711" y="4459347"/>
                  <a:pt x="11438691" y="4453497"/>
                </a:cubicBezTo>
                <a:cubicBezTo>
                  <a:pt x="11438691" y="4453497"/>
                  <a:pt x="11438691" y="4453497"/>
                  <a:pt x="11436302" y="4453675"/>
                </a:cubicBezTo>
                <a:cubicBezTo>
                  <a:pt x="11436302" y="4453675"/>
                  <a:pt x="11433911" y="4453854"/>
                  <a:pt x="11433911" y="4453854"/>
                </a:cubicBezTo>
                <a:cubicBezTo>
                  <a:pt x="11431522" y="4454034"/>
                  <a:pt x="11431522" y="4454034"/>
                  <a:pt x="11431344" y="4451644"/>
                </a:cubicBezTo>
                <a:cubicBezTo>
                  <a:pt x="11433733" y="4451466"/>
                  <a:pt x="11436121" y="4451286"/>
                  <a:pt x="11436121" y="4451286"/>
                </a:cubicBezTo>
                <a:cubicBezTo>
                  <a:pt x="11436121" y="4451286"/>
                  <a:pt x="11438512" y="4451108"/>
                  <a:pt x="11438512" y="4451108"/>
                </a:cubicBezTo>
                <a:cubicBezTo>
                  <a:pt x="11438512" y="4451108"/>
                  <a:pt x="11438512" y="4451108"/>
                  <a:pt x="11440901" y="4450929"/>
                </a:cubicBezTo>
                <a:cubicBezTo>
                  <a:pt x="11440901" y="4450929"/>
                  <a:pt x="11443291" y="4450751"/>
                  <a:pt x="11443112" y="4448361"/>
                </a:cubicBezTo>
                <a:cubicBezTo>
                  <a:pt x="11431165" y="4449254"/>
                  <a:pt x="11421608" y="4449969"/>
                  <a:pt x="11418861" y="4445369"/>
                </a:cubicBezTo>
                <a:cubicBezTo>
                  <a:pt x="11418861" y="4445369"/>
                  <a:pt x="11437440" y="4436771"/>
                  <a:pt x="11449029" y="4431100"/>
                </a:cubicBezTo>
                <a:cubicBezTo>
                  <a:pt x="11463187" y="4427638"/>
                  <a:pt x="11482481" y="4428598"/>
                  <a:pt x="11491681" y="4423105"/>
                </a:cubicBezTo>
                <a:cubicBezTo>
                  <a:pt x="11486903" y="4423462"/>
                  <a:pt x="11481945" y="4421430"/>
                  <a:pt x="11481945" y="4421430"/>
                </a:cubicBezTo>
                <a:cubicBezTo>
                  <a:pt x="11502735" y="4410265"/>
                  <a:pt x="11515999" y="4394857"/>
                  <a:pt x="11549273" y="4389965"/>
                </a:cubicBezTo>
                <a:cubicBezTo>
                  <a:pt x="11549093" y="4387577"/>
                  <a:pt x="11549093" y="4387577"/>
                  <a:pt x="11548915" y="4385187"/>
                </a:cubicBezTo>
                <a:cubicBezTo>
                  <a:pt x="11493451" y="4390535"/>
                  <a:pt x="11439118" y="4398952"/>
                  <a:pt x="11386015" y="4410281"/>
                </a:cubicBezTo>
                <a:lnTo>
                  <a:pt x="11239347" y="4450422"/>
                </a:lnTo>
                <a:lnTo>
                  <a:pt x="11235062" y="4445482"/>
                </a:lnTo>
                <a:lnTo>
                  <a:pt x="11281959" y="4428535"/>
                </a:lnTo>
                <a:cubicBezTo>
                  <a:pt x="11322353" y="4415941"/>
                  <a:pt x="11363586" y="4405049"/>
                  <a:pt x="11405551" y="4395904"/>
                </a:cubicBezTo>
                <a:cubicBezTo>
                  <a:pt x="11457583" y="4384807"/>
                  <a:pt x="11507402" y="4376277"/>
                  <a:pt x="11559790" y="4369958"/>
                </a:cubicBezTo>
                <a:lnTo>
                  <a:pt x="11626694" y="4364955"/>
                </a:lnTo>
                <a:cubicBezTo>
                  <a:pt x="11626515" y="4362566"/>
                  <a:pt x="11628903" y="4362387"/>
                  <a:pt x="11628903" y="4362387"/>
                </a:cubicBezTo>
                <a:cubicBezTo>
                  <a:pt x="11628903" y="4362387"/>
                  <a:pt x="11628903" y="4362387"/>
                  <a:pt x="11636072" y="4361852"/>
                </a:cubicBezTo>
                <a:close/>
                <a:moveTo>
                  <a:pt x="4827371" y="4336159"/>
                </a:moveTo>
                <a:cubicBezTo>
                  <a:pt x="4841216" y="4335887"/>
                  <a:pt x="4855060" y="4335615"/>
                  <a:pt x="4872142" y="4337410"/>
                </a:cubicBezTo>
                <a:cubicBezTo>
                  <a:pt x="4916916" y="4338662"/>
                  <a:pt x="4972297" y="4337572"/>
                  <a:pt x="5017069" y="4338823"/>
                </a:cubicBezTo>
                <a:cubicBezTo>
                  <a:pt x="5061842" y="4340073"/>
                  <a:pt x="5098073" y="4340427"/>
                  <a:pt x="5105713" y="4349867"/>
                </a:cubicBezTo>
                <a:cubicBezTo>
                  <a:pt x="5107780" y="4346630"/>
                  <a:pt x="5107780" y="4346630"/>
                  <a:pt x="5107780" y="4346630"/>
                </a:cubicBezTo>
                <a:cubicBezTo>
                  <a:pt x="5107780" y="4346630"/>
                  <a:pt x="5107780" y="4346630"/>
                  <a:pt x="5113086" y="4345459"/>
                </a:cubicBezTo>
                <a:cubicBezTo>
                  <a:pt x="5116322" y="4347528"/>
                  <a:pt x="5119559" y="4349595"/>
                  <a:pt x="5122795" y="4351662"/>
                </a:cubicBezTo>
                <a:cubicBezTo>
                  <a:pt x="5122795" y="4351662"/>
                  <a:pt x="5122795" y="4351662"/>
                  <a:pt x="5117488" y="4352833"/>
                </a:cubicBezTo>
                <a:cubicBezTo>
                  <a:pt x="5117488" y="4352833"/>
                  <a:pt x="5117488" y="4352833"/>
                  <a:pt x="5112184" y="4354003"/>
                </a:cubicBezTo>
                <a:cubicBezTo>
                  <a:pt x="5129266" y="4355798"/>
                  <a:pt x="5146347" y="4357593"/>
                  <a:pt x="5163428" y="4359388"/>
                </a:cubicBezTo>
                <a:cubicBezTo>
                  <a:pt x="5161361" y="4362626"/>
                  <a:pt x="5179609" y="4369727"/>
                  <a:pt x="5172235" y="4374135"/>
                </a:cubicBezTo>
                <a:cubicBezTo>
                  <a:pt x="5262947" y="4381943"/>
                  <a:pt x="5324166" y="4407379"/>
                  <a:pt x="5386920" y="4401883"/>
                </a:cubicBezTo>
                <a:cubicBezTo>
                  <a:pt x="5440499" y="4417880"/>
                  <a:pt x="5467555" y="4439727"/>
                  <a:pt x="5527341" y="4446011"/>
                </a:cubicBezTo>
                <a:cubicBezTo>
                  <a:pt x="5528507" y="4451317"/>
                  <a:pt x="5540283" y="4454281"/>
                  <a:pt x="5543519" y="4456350"/>
                </a:cubicBezTo>
                <a:cubicBezTo>
                  <a:pt x="5569142" y="4459043"/>
                  <a:pt x="5599167" y="4469108"/>
                  <a:pt x="5629193" y="4479174"/>
                </a:cubicBezTo>
                <a:cubicBezTo>
                  <a:pt x="5649510" y="4483038"/>
                  <a:pt x="5667759" y="4490137"/>
                  <a:pt x="5683938" y="4500476"/>
                </a:cubicBezTo>
                <a:cubicBezTo>
                  <a:pt x="5690411" y="4504612"/>
                  <a:pt x="5693648" y="4506679"/>
                  <a:pt x="5700119" y="4510815"/>
                </a:cubicBezTo>
                <a:cubicBezTo>
                  <a:pt x="5698050" y="4514053"/>
                  <a:pt x="5698050" y="4514053"/>
                  <a:pt x="5698050" y="4514053"/>
                </a:cubicBezTo>
                <a:cubicBezTo>
                  <a:pt x="5687441" y="4516393"/>
                  <a:pt x="5672428" y="4511359"/>
                  <a:pt x="5656249" y="4501021"/>
                </a:cubicBezTo>
                <a:cubicBezTo>
                  <a:pt x="5637999" y="4493920"/>
                  <a:pt x="5619751" y="4486820"/>
                  <a:pt x="5605905" y="4487093"/>
                </a:cubicBezTo>
                <a:cubicBezTo>
                  <a:pt x="5596197" y="4480890"/>
                  <a:pt x="5589725" y="4476754"/>
                  <a:pt x="5580017" y="4470551"/>
                </a:cubicBezTo>
                <a:cubicBezTo>
                  <a:pt x="5544685" y="4461654"/>
                  <a:pt x="5532912" y="4458689"/>
                  <a:pt x="5500815" y="4451861"/>
                </a:cubicBezTo>
                <a:cubicBezTo>
                  <a:pt x="5508190" y="4447453"/>
                  <a:pt x="5485803" y="4446828"/>
                  <a:pt x="5476097" y="4440625"/>
                </a:cubicBezTo>
                <a:cubicBezTo>
                  <a:pt x="5467555" y="4439727"/>
                  <a:pt x="5451640" y="4443236"/>
                  <a:pt x="5468723" y="4445033"/>
                </a:cubicBezTo>
                <a:cubicBezTo>
                  <a:pt x="5437795" y="4443509"/>
                  <a:pt x="5399229" y="4432546"/>
                  <a:pt x="5360661" y="4421580"/>
                </a:cubicBezTo>
                <a:cubicBezTo>
                  <a:pt x="5320028" y="4413856"/>
                  <a:pt x="5281462" y="4402892"/>
                  <a:pt x="5238760" y="4398403"/>
                </a:cubicBezTo>
                <a:cubicBezTo>
                  <a:pt x="5240827" y="4395166"/>
                  <a:pt x="5232285" y="4394267"/>
                  <a:pt x="5236424" y="4387792"/>
                </a:cubicBezTo>
                <a:cubicBezTo>
                  <a:pt x="5185179" y="4382405"/>
                  <a:pt x="5163694" y="4373237"/>
                  <a:pt x="5135103" y="4382324"/>
                </a:cubicBezTo>
                <a:cubicBezTo>
                  <a:pt x="5111549" y="4376394"/>
                  <a:pt x="5095633" y="4379904"/>
                  <a:pt x="5077385" y="4372803"/>
                </a:cubicBezTo>
                <a:cubicBezTo>
                  <a:pt x="5066776" y="4375143"/>
                  <a:pt x="5078553" y="4378109"/>
                  <a:pt x="5076486" y="4381346"/>
                </a:cubicBezTo>
                <a:cubicBezTo>
                  <a:pt x="5059404" y="4379551"/>
                  <a:pt x="5042322" y="4377756"/>
                  <a:pt x="5019936" y="4377129"/>
                </a:cubicBezTo>
                <a:cubicBezTo>
                  <a:pt x="5031447" y="4366247"/>
                  <a:pt x="5009060" y="4365621"/>
                  <a:pt x="5003756" y="4366791"/>
                </a:cubicBezTo>
                <a:cubicBezTo>
                  <a:pt x="5001420" y="4356182"/>
                  <a:pt x="5017334" y="4352670"/>
                  <a:pt x="5035317" y="4345924"/>
                </a:cubicBezTo>
                <a:cubicBezTo>
                  <a:pt x="5017069" y="4338823"/>
                  <a:pt x="4952245" y="4347557"/>
                  <a:pt x="4929858" y="4346932"/>
                </a:cubicBezTo>
                <a:cubicBezTo>
                  <a:pt x="4929858" y="4346932"/>
                  <a:pt x="4933095" y="4348999"/>
                  <a:pt x="4933095" y="4348999"/>
                </a:cubicBezTo>
                <a:cubicBezTo>
                  <a:pt x="4938399" y="4347829"/>
                  <a:pt x="4936331" y="4351067"/>
                  <a:pt x="4936331" y="4351067"/>
                </a:cubicBezTo>
                <a:cubicBezTo>
                  <a:pt x="4936331" y="4351067"/>
                  <a:pt x="4931028" y="4352236"/>
                  <a:pt x="4931028" y="4352236"/>
                </a:cubicBezTo>
                <a:cubicBezTo>
                  <a:pt x="4925722" y="4353407"/>
                  <a:pt x="4922486" y="4351339"/>
                  <a:pt x="4922486" y="4351339"/>
                </a:cubicBezTo>
                <a:cubicBezTo>
                  <a:pt x="4922486" y="4351339"/>
                  <a:pt x="4922486" y="4351339"/>
                  <a:pt x="4925722" y="4353407"/>
                </a:cubicBezTo>
                <a:cubicBezTo>
                  <a:pt x="4928959" y="4355475"/>
                  <a:pt x="4895961" y="4357190"/>
                  <a:pt x="4900098" y="4350713"/>
                </a:cubicBezTo>
                <a:cubicBezTo>
                  <a:pt x="4900098" y="4350713"/>
                  <a:pt x="4900098" y="4350713"/>
                  <a:pt x="4898031" y="4353952"/>
                </a:cubicBezTo>
                <a:cubicBezTo>
                  <a:pt x="4898031" y="4353952"/>
                  <a:pt x="4894795" y="4351884"/>
                  <a:pt x="4892726" y="4355121"/>
                </a:cubicBezTo>
                <a:cubicBezTo>
                  <a:pt x="4892726" y="4355121"/>
                  <a:pt x="4889489" y="4353054"/>
                  <a:pt x="4889489" y="4353054"/>
                </a:cubicBezTo>
                <a:cubicBezTo>
                  <a:pt x="4886253" y="4350987"/>
                  <a:pt x="4886253" y="4350987"/>
                  <a:pt x="4886253" y="4350987"/>
                </a:cubicBezTo>
                <a:cubicBezTo>
                  <a:pt x="4886253" y="4350987"/>
                  <a:pt x="4886253" y="4350987"/>
                  <a:pt x="4891558" y="4349816"/>
                </a:cubicBezTo>
                <a:cubicBezTo>
                  <a:pt x="4891558" y="4349816"/>
                  <a:pt x="4891558" y="4349816"/>
                  <a:pt x="4888324" y="4347749"/>
                </a:cubicBezTo>
                <a:cubicBezTo>
                  <a:pt x="4855327" y="4349463"/>
                  <a:pt x="4884186" y="4354224"/>
                  <a:pt x="4882117" y="4357462"/>
                </a:cubicBezTo>
                <a:cubicBezTo>
                  <a:pt x="4883284" y="4362766"/>
                  <a:pt x="4872674" y="4365107"/>
                  <a:pt x="4872674" y="4365107"/>
                </a:cubicBezTo>
                <a:cubicBezTo>
                  <a:pt x="4873841" y="4370411"/>
                  <a:pt x="4904769" y="4371935"/>
                  <a:pt x="4888855" y="4375445"/>
                </a:cubicBezTo>
                <a:cubicBezTo>
                  <a:pt x="4867635" y="4380125"/>
                  <a:pt x="4846416" y="4384805"/>
                  <a:pt x="4801645" y="4383553"/>
                </a:cubicBezTo>
                <a:cubicBezTo>
                  <a:pt x="4799310" y="4372943"/>
                  <a:pt x="4821696" y="4373569"/>
                  <a:pt x="4834374" y="4367991"/>
                </a:cubicBezTo>
                <a:cubicBezTo>
                  <a:pt x="4836442" y="4364753"/>
                  <a:pt x="4815223" y="4369434"/>
                  <a:pt x="4814057" y="4364129"/>
                </a:cubicBezTo>
                <a:cubicBezTo>
                  <a:pt x="4803448" y="4366468"/>
                  <a:pt x="4789603" y="4366740"/>
                  <a:pt x="4787532" y="4369977"/>
                </a:cubicBezTo>
                <a:cubicBezTo>
                  <a:pt x="4709763" y="4370441"/>
                  <a:pt x="4647275" y="4389787"/>
                  <a:pt x="4582185" y="4384673"/>
                </a:cubicBezTo>
                <a:cubicBezTo>
                  <a:pt x="4566270" y="4388183"/>
                  <a:pt x="4555661" y="4390522"/>
                  <a:pt x="4545051" y="4392862"/>
                </a:cubicBezTo>
                <a:cubicBezTo>
                  <a:pt x="4517361" y="4393408"/>
                  <a:pt x="4525900" y="4394304"/>
                  <a:pt x="4492906" y="4396019"/>
                </a:cubicBezTo>
                <a:cubicBezTo>
                  <a:pt x="4487602" y="4397189"/>
                  <a:pt x="4488768" y="4402495"/>
                  <a:pt x="4488768" y="4402495"/>
                </a:cubicBezTo>
                <a:cubicBezTo>
                  <a:pt x="4449566" y="4413921"/>
                  <a:pt x="4425112" y="4416534"/>
                  <a:pt x="4403892" y="4421214"/>
                </a:cubicBezTo>
                <a:cubicBezTo>
                  <a:pt x="4377368" y="4427063"/>
                  <a:pt x="4358218" y="4428506"/>
                  <a:pt x="4328459" y="4432288"/>
                </a:cubicBezTo>
                <a:cubicBezTo>
                  <a:pt x="4319017" y="4439934"/>
                  <a:pt x="4332862" y="4439662"/>
                  <a:pt x="4337266" y="4447034"/>
                </a:cubicBezTo>
                <a:cubicBezTo>
                  <a:pt x="4331960" y="4448204"/>
                  <a:pt x="4329891" y="4451442"/>
                  <a:pt x="4327823" y="4454679"/>
                </a:cubicBezTo>
                <a:cubicBezTo>
                  <a:pt x="4301300" y="4460529"/>
                  <a:pt x="4294828" y="4456394"/>
                  <a:pt x="4266235" y="4465482"/>
                </a:cubicBezTo>
                <a:cubicBezTo>
                  <a:pt x="4262999" y="4463413"/>
                  <a:pt x="4265067" y="4460176"/>
                  <a:pt x="4256527" y="4459279"/>
                </a:cubicBezTo>
                <a:cubicBezTo>
                  <a:pt x="4261831" y="4458108"/>
                  <a:pt x="4260664" y="4452803"/>
                  <a:pt x="4281882" y="4448123"/>
                </a:cubicBezTo>
                <a:cubicBezTo>
                  <a:pt x="4257429" y="4450735"/>
                  <a:pt x="4228836" y="4459823"/>
                  <a:pt x="4200245" y="4468911"/>
                </a:cubicBezTo>
                <a:cubicBezTo>
                  <a:pt x="4173720" y="4474760"/>
                  <a:pt x="4145128" y="4483848"/>
                  <a:pt x="4124810" y="4479985"/>
                </a:cubicBezTo>
                <a:cubicBezTo>
                  <a:pt x="4077332" y="4504363"/>
                  <a:pt x="4036964" y="4510486"/>
                  <a:pt x="3988319" y="4529558"/>
                </a:cubicBezTo>
                <a:cubicBezTo>
                  <a:pt x="3971504" y="4541612"/>
                  <a:pt x="4010706" y="4530184"/>
                  <a:pt x="3992723" y="4536930"/>
                </a:cubicBezTo>
                <a:cubicBezTo>
                  <a:pt x="3980045" y="4542508"/>
                  <a:pt x="3981212" y="4547814"/>
                  <a:pt x="3970603" y="4550154"/>
                </a:cubicBezTo>
                <a:cubicBezTo>
                  <a:pt x="3971504" y="4541612"/>
                  <a:pt x="3950286" y="4546291"/>
                  <a:pt x="3963865" y="4532170"/>
                </a:cubicBezTo>
                <a:cubicBezTo>
                  <a:pt x="3942646" y="4536849"/>
                  <a:pt x="3909917" y="4552413"/>
                  <a:pt x="3887796" y="4565635"/>
                </a:cubicBezTo>
                <a:cubicBezTo>
                  <a:pt x="3814697" y="4587320"/>
                  <a:pt x="3745100" y="4624922"/>
                  <a:pt x="3650147" y="4673678"/>
                </a:cubicBezTo>
                <a:cubicBezTo>
                  <a:pt x="3662558" y="4654252"/>
                  <a:pt x="3692052" y="4636622"/>
                  <a:pt x="3716242" y="4620161"/>
                </a:cubicBezTo>
                <a:cubicBezTo>
                  <a:pt x="3757513" y="4605496"/>
                  <a:pt x="3810293" y="4579948"/>
                  <a:pt x="3852466" y="4556740"/>
                </a:cubicBezTo>
                <a:cubicBezTo>
                  <a:pt x="3852466" y="4556740"/>
                  <a:pt x="3852466" y="4556740"/>
                  <a:pt x="3849230" y="4554671"/>
                </a:cubicBezTo>
                <a:cubicBezTo>
                  <a:pt x="3847161" y="4557910"/>
                  <a:pt x="3841856" y="4559079"/>
                  <a:pt x="3840690" y="4553774"/>
                </a:cubicBezTo>
                <a:lnTo>
                  <a:pt x="3842615" y="4552216"/>
                </a:lnTo>
                <a:lnTo>
                  <a:pt x="3853368" y="4548196"/>
                </a:lnTo>
                <a:cubicBezTo>
                  <a:pt x="3850132" y="4546129"/>
                  <a:pt x="3850132" y="4546129"/>
                  <a:pt x="3850132" y="4546129"/>
                </a:cubicBezTo>
                <a:lnTo>
                  <a:pt x="3842615" y="4552216"/>
                </a:lnTo>
                <a:lnTo>
                  <a:pt x="3785268" y="4573646"/>
                </a:lnTo>
                <a:cubicBezTo>
                  <a:pt x="3764261" y="4582452"/>
                  <a:pt x="3744435" y="4590301"/>
                  <a:pt x="3724250" y="4593362"/>
                </a:cubicBezTo>
                <a:cubicBezTo>
                  <a:pt x="3702130" y="4606585"/>
                  <a:pt x="3668499" y="4630691"/>
                  <a:pt x="3657623" y="4619182"/>
                </a:cubicBezTo>
                <a:cubicBezTo>
                  <a:pt x="3687118" y="4601552"/>
                  <a:pt x="3703934" y="4589499"/>
                  <a:pt x="3736663" y="4573935"/>
                </a:cubicBezTo>
                <a:cubicBezTo>
                  <a:pt x="3734594" y="4577174"/>
                  <a:pt x="3737830" y="4579241"/>
                  <a:pt x="3732526" y="4580411"/>
                </a:cubicBezTo>
                <a:cubicBezTo>
                  <a:pt x="3735762" y="4582479"/>
                  <a:pt x="3762020" y="4562780"/>
                  <a:pt x="3767324" y="4561610"/>
                </a:cubicBezTo>
                <a:cubicBezTo>
                  <a:pt x="3776767" y="4553966"/>
                  <a:pt x="3780003" y="4556034"/>
                  <a:pt x="3781169" y="4561339"/>
                </a:cubicBezTo>
                <a:cubicBezTo>
                  <a:pt x="3792681" y="4550456"/>
                  <a:pt x="3837187" y="4537857"/>
                  <a:pt x="3857239" y="4527873"/>
                </a:cubicBezTo>
                <a:cubicBezTo>
                  <a:pt x="3864613" y="4523465"/>
                  <a:pt x="3866681" y="4520228"/>
                  <a:pt x="3874054" y="4515820"/>
                </a:cubicBezTo>
                <a:cubicBezTo>
                  <a:pt x="3937444" y="4487932"/>
                  <a:pt x="4006407" y="4472722"/>
                  <a:pt x="4068897" y="4453377"/>
                </a:cubicBezTo>
                <a:cubicBezTo>
                  <a:pt x="4092185" y="4445460"/>
                  <a:pt x="4123747" y="4424591"/>
                  <a:pt x="4126082" y="4435202"/>
                </a:cubicBezTo>
                <a:cubicBezTo>
                  <a:pt x="4141995" y="4431693"/>
                  <a:pt x="4157910" y="4428183"/>
                  <a:pt x="4162047" y="4421707"/>
                </a:cubicBezTo>
                <a:cubicBezTo>
                  <a:pt x="4175893" y="4421435"/>
                  <a:pt x="4170587" y="4422605"/>
                  <a:pt x="4169687" y="4431147"/>
                </a:cubicBezTo>
                <a:cubicBezTo>
                  <a:pt x="4126347" y="4449050"/>
                  <a:pt x="4070064" y="4458683"/>
                  <a:pt x="4034098" y="4472178"/>
                </a:cubicBezTo>
                <a:cubicBezTo>
                  <a:pt x="4030862" y="4470110"/>
                  <a:pt x="4028793" y="4473348"/>
                  <a:pt x="4032029" y="4475416"/>
                </a:cubicBezTo>
                <a:cubicBezTo>
                  <a:pt x="4032029" y="4475416"/>
                  <a:pt x="4037334" y="4474245"/>
                  <a:pt x="4037334" y="4474245"/>
                </a:cubicBezTo>
                <a:cubicBezTo>
                  <a:pt x="4044708" y="4469838"/>
                  <a:pt x="4047944" y="4471906"/>
                  <a:pt x="4051180" y="4473973"/>
                </a:cubicBezTo>
                <a:lnTo>
                  <a:pt x="4043941" y="4478299"/>
                </a:lnTo>
                <a:lnTo>
                  <a:pt x="4038501" y="4479551"/>
                </a:lnTo>
                <a:cubicBezTo>
                  <a:pt x="4043806" y="4478381"/>
                  <a:pt x="4043806" y="4478381"/>
                  <a:pt x="4043806" y="4478381"/>
                </a:cubicBezTo>
                <a:lnTo>
                  <a:pt x="4043941" y="4478299"/>
                </a:lnTo>
                <a:lnTo>
                  <a:pt x="4112622" y="4462508"/>
                </a:lnTo>
                <a:cubicBezTo>
                  <a:pt x="4136864" y="4455770"/>
                  <a:pt x="4160960" y="4448370"/>
                  <a:pt x="4185868" y="4441486"/>
                </a:cubicBezTo>
                <a:cubicBezTo>
                  <a:pt x="4237746" y="4424482"/>
                  <a:pt x="4290793" y="4412781"/>
                  <a:pt x="4341772" y="4404319"/>
                </a:cubicBezTo>
                <a:cubicBezTo>
                  <a:pt x="4352382" y="4401980"/>
                  <a:pt x="4359756" y="4397572"/>
                  <a:pt x="4372434" y="4391994"/>
                </a:cubicBezTo>
                <a:cubicBezTo>
                  <a:pt x="4418108" y="4384702"/>
                  <a:pt x="4444632" y="4378852"/>
                  <a:pt x="4490306" y="4371560"/>
                </a:cubicBezTo>
                <a:lnTo>
                  <a:pt x="4492080" y="4366272"/>
                </a:lnTo>
                <a:lnTo>
                  <a:pt x="4649337" y="4346801"/>
                </a:lnTo>
                <a:lnTo>
                  <a:pt x="4649938" y="4348174"/>
                </a:lnTo>
                <a:cubicBezTo>
                  <a:pt x="4649422" y="4348983"/>
                  <a:pt x="4648095" y="4349275"/>
                  <a:pt x="4646478" y="4348241"/>
                </a:cubicBezTo>
                <a:lnTo>
                  <a:pt x="4645363" y="4349296"/>
                </a:lnTo>
                <a:lnTo>
                  <a:pt x="4641172" y="4349411"/>
                </a:lnTo>
                <a:cubicBezTo>
                  <a:pt x="4642790" y="4350445"/>
                  <a:pt x="4644116" y="4350153"/>
                  <a:pt x="4645039" y="4349602"/>
                </a:cubicBezTo>
                <a:lnTo>
                  <a:pt x="4645363" y="4349296"/>
                </a:lnTo>
                <a:lnTo>
                  <a:pt x="4657411" y="4348959"/>
                </a:lnTo>
                <a:cubicBezTo>
                  <a:pt x="4662749" y="4349521"/>
                  <a:pt x="4667829" y="4350486"/>
                  <a:pt x="4672100" y="4350935"/>
                </a:cubicBezTo>
                <a:cubicBezTo>
                  <a:pt x="4721010" y="4345710"/>
                  <a:pt x="4771990" y="4337248"/>
                  <a:pt x="4827371" y="4336159"/>
                </a:cubicBezTo>
                <a:close/>
                <a:moveTo>
                  <a:pt x="8033214" y="4292073"/>
                </a:moveTo>
                <a:lnTo>
                  <a:pt x="8037039" y="4292105"/>
                </a:lnTo>
                <a:lnTo>
                  <a:pt x="8031840" y="4295503"/>
                </a:lnTo>
                <a:close/>
                <a:moveTo>
                  <a:pt x="169855" y="4288914"/>
                </a:moveTo>
                <a:cubicBezTo>
                  <a:pt x="167232" y="4289119"/>
                  <a:pt x="164351" y="4289736"/>
                  <a:pt x="162500" y="4289941"/>
                </a:cubicBezTo>
                <a:cubicBezTo>
                  <a:pt x="158181" y="4290558"/>
                  <a:pt x="153448" y="4289530"/>
                  <a:pt x="148922" y="4289581"/>
                </a:cubicBezTo>
                <a:cubicBezTo>
                  <a:pt x="144396" y="4289632"/>
                  <a:pt x="140075" y="4290762"/>
                  <a:pt x="136578" y="4295694"/>
                </a:cubicBezTo>
                <a:cubicBezTo>
                  <a:pt x="135343" y="4297339"/>
                  <a:pt x="132874" y="4299393"/>
                  <a:pt x="129582" y="4299393"/>
                </a:cubicBezTo>
                <a:cubicBezTo>
                  <a:pt x="125056" y="4298982"/>
                  <a:pt x="122587" y="4301448"/>
                  <a:pt x="121764" y="4305969"/>
                </a:cubicBezTo>
                <a:cubicBezTo>
                  <a:pt x="120941" y="4308844"/>
                  <a:pt x="118884" y="4310489"/>
                  <a:pt x="116827" y="4312543"/>
                </a:cubicBezTo>
                <a:cubicBezTo>
                  <a:pt x="111478" y="4317475"/>
                  <a:pt x="109009" y="4323228"/>
                  <a:pt x="111066" y="4330625"/>
                </a:cubicBezTo>
                <a:cubicBezTo>
                  <a:pt x="112299" y="4334734"/>
                  <a:pt x="111066" y="4339255"/>
                  <a:pt x="106951" y="4341721"/>
                </a:cubicBezTo>
                <a:cubicBezTo>
                  <a:pt x="106951" y="4343366"/>
                  <a:pt x="106951" y="4345008"/>
                  <a:pt x="106951" y="4346652"/>
                </a:cubicBezTo>
                <a:cubicBezTo>
                  <a:pt x="110655" y="4348706"/>
                  <a:pt x="112299" y="4351173"/>
                  <a:pt x="111888" y="4356515"/>
                </a:cubicBezTo>
                <a:cubicBezTo>
                  <a:pt x="111478" y="4363912"/>
                  <a:pt x="114769" y="4369665"/>
                  <a:pt x="122998" y="4371308"/>
                </a:cubicBezTo>
                <a:cubicBezTo>
                  <a:pt x="126702" y="4371719"/>
                  <a:pt x="125879" y="4374597"/>
                  <a:pt x="125879" y="4377062"/>
                </a:cubicBezTo>
                <a:cubicBezTo>
                  <a:pt x="125879" y="4381172"/>
                  <a:pt x="127525" y="4381993"/>
                  <a:pt x="130816" y="4379118"/>
                </a:cubicBezTo>
                <a:cubicBezTo>
                  <a:pt x="135754" y="4375008"/>
                  <a:pt x="139046" y="4375008"/>
                  <a:pt x="140281" y="4381993"/>
                </a:cubicBezTo>
                <a:cubicBezTo>
                  <a:pt x="140692" y="4383637"/>
                  <a:pt x="141927" y="4385692"/>
                  <a:pt x="143573" y="4383637"/>
                </a:cubicBezTo>
                <a:cubicBezTo>
                  <a:pt x="148922" y="4378296"/>
                  <a:pt x="152625" y="4381582"/>
                  <a:pt x="156740" y="4385281"/>
                </a:cubicBezTo>
                <a:cubicBezTo>
                  <a:pt x="157151" y="4386103"/>
                  <a:pt x="158797" y="4386103"/>
                  <a:pt x="159619" y="4386103"/>
                </a:cubicBezTo>
                <a:cubicBezTo>
                  <a:pt x="169495" y="4380350"/>
                  <a:pt x="178959" y="4373775"/>
                  <a:pt x="188835" y="4367611"/>
                </a:cubicBezTo>
                <a:cubicBezTo>
                  <a:pt x="193361" y="4364734"/>
                  <a:pt x="195830" y="4356925"/>
                  <a:pt x="197886" y="4350762"/>
                </a:cubicBezTo>
                <a:cubicBezTo>
                  <a:pt x="198709" y="4348295"/>
                  <a:pt x="198298" y="4345830"/>
                  <a:pt x="200767" y="4343776"/>
                </a:cubicBezTo>
                <a:cubicBezTo>
                  <a:pt x="203236" y="4341721"/>
                  <a:pt x="202824" y="4339255"/>
                  <a:pt x="201179" y="4336789"/>
                </a:cubicBezTo>
                <a:cubicBezTo>
                  <a:pt x="200356" y="4335145"/>
                  <a:pt x="198709" y="4333091"/>
                  <a:pt x="199944" y="4331446"/>
                </a:cubicBezTo>
                <a:cubicBezTo>
                  <a:pt x="204060" y="4326516"/>
                  <a:pt x="204471" y="4322817"/>
                  <a:pt x="197886" y="4320350"/>
                </a:cubicBezTo>
                <a:cubicBezTo>
                  <a:pt x="196242" y="4319940"/>
                  <a:pt x="195830" y="4317475"/>
                  <a:pt x="197476" y="4316242"/>
                </a:cubicBezTo>
                <a:cubicBezTo>
                  <a:pt x="202824" y="4311721"/>
                  <a:pt x="197064" y="4309667"/>
                  <a:pt x="196242" y="4306379"/>
                </a:cubicBezTo>
                <a:cubicBezTo>
                  <a:pt x="193361" y="4295283"/>
                  <a:pt x="180606" y="4298571"/>
                  <a:pt x="175668" y="4290352"/>
                </a:cubicBezTo>
                <a:cubicBezTo>
                  <a:pt x="174844" y="4288914"/>
                  <a:pt x="172478" y="4288708"/>
                  <a:pt x="169855" y="4288914"/>
                </a:cubicBezTo>
                <a:close/>
                <a:moveTo>
                  <a:pt x="977647" y="4288630"/>
                </a:moveTo>
                <a:cubicBezTo>
                  <a:pt x="974269" y="4288592"/>
                  <a:pt x="970736" y="4289360"/>
                  <a:pt x="967512" y="4288900"/>
                </a:cubicBezTo>
                <a:cubicBezTo>
                  <a:pt x="964747" y="4288592"/>
                  <a:pt x="958912" y="4287058"/>
                  <a:pt x="957684" y="4289205"/>
                </a:cubicBezTo>
                <a:cubicBezTo>
                  <a:pt x="953998" y="4295341"/>
                  <a:pt x="944476" y="4292887"/>
                  <a:pt x="942327" y="4301168"/>
                </a:cubicBezTo>
                <a:cubicBezTo>
                  <a:pt x="941713" y="4303623"/>
                  <a:pt x="937412" y="4305156"/>
                  <a:pt x="941405" y="4308530"/>
                </a:cubicBezTo>
                <a:cubicBezTo>
                  <a:pt x="942635" y="4309449"/>
                  <a:pt x="942327" y="4311291"/>
                  <a:pt x="941099" y="4311597"/>
                </a:cubicBezTo>
                <a:cubicBezTo>
                  <a:pt x="936184" y="4313438"/>
                  <a:pt x="936492" y="4316199"/>
                  <a:pt x="939563" y="4319880"/>
                </a:cubicBezTo>
                <a:cubicBezTo>
                  <a:pt x="940483" y="4321107"/>
                  <a:pt x="939256" y="4322640"/>
                  <a:pt x="938641" y="4323867"/>
                </a:cubicBezTo>
                <a:cubicBezTo>
                  <a:pt x="937412" y="4325707"/>
                  <a:pt x="937105" y="4327549"/>
                  <a:pt x="938948" y="4329082"/>
                </a:cubicBezTo>
                <a:cubicBezTo>
                  <a:pt x="940791" y="4330615"/>
                  <a:pt x="940483" y="4332456"/>
                  <a:pt x="941099" y="4334296"/>
                </a:cubicBezTo>
                <a:cubicBezTo>
                  <a:pt x="942635" y="4338898"/>
                  <a:pt x="944476" y="4344724"/>
                  <a:pt x="947855" y="4346871"/>
                </a:cubicBezTo>
                <a:cubicBezTo>
                  <a:pt x="955226" y="4351473"/>
                  <a:pt x="962290" y="4356382"/>
                  <a:pt x="969661" y="4360676"/>
                </a:cubicBezTo>
                <a:cubicBezTo>
                  <a:pt x="970275" y="4360676"/>
                  <a:pt x="971504" y="4360676"/>
                  <a:pt x="971811" y="4360062"/>
                </a:cubicBezTo>
                <a:cubicBezTo>
                  <a:pt x="974882" y="4357302"/>
                  <a:pt x="977646" y="4354847"/>
                  <a:pt x="981638" y="4358834"/>
                </a:cubicBezTo>
                <a:cubicBezTo>
                  <a:pt x="982868" y="4360369"/>
                  <a:pt x="983788" y="4358834"/>
                  <a:pt x="984096" y="4357608"/>
                </a:cubicBezTo>
                <a:cubicBezTo>
                  <a:pt x="985018" y="4352394"/>
                  <a:pt x="987473" y="4352394"/>
                  <a:pt x="991160" y="4355460"/>
                </a:cubicBezTo>
                <a:cubicBezTo>
                  <a:pt x="993616" y="4357608"/>
                  <a:pt x="994846" y="4356995"/>
                  <a:pt x="994846" y="4353927"/>
                </a:cubicBezTo>
                <a:cubicBezTo>
                  <a:pt x="994846" y="4352087"/>
                  <a:pt x="994232" y="4349940"/>
                  <a:pt x="996995" y="4349634"/>
                </a:cubicBezTo>
                <a:cubicBezTo>
                  <a:pt x="1003138" y="4348406"/>
                  <a:pt x="1005595" y="4344111"/>
                  <a:pt x="1005287" y="4338590"/>
                </a:cubicBezTo>
                <a:cubicBezTo>
                  <a:pt x="1004982" y="4334603"/>
                  <a:pt x="1006210" y="4332762"/>
                  <a:pt x="1008973" y="4331229"/>
                </a:cubicBezTo>
                <a:cubicBezTo>
                  <a:pt x="1008973" y="4330001"/>
                  <a:pt x="1008973" y="4328774"/>
                  <a:pt x="1008973" y="4327549"/>
                </a:cubicBezTo>
                <a:cubicBezTo>
                  <a:pt x="1005902" y="4325707"/>
                  <a:pt x="1004982" y="4322333"/>
                  <a:pt x="1005902" y="4319266"/>
                </a:cubicBezTo>
                <a:cubicBezTo>
                  <a:pt x="1007437" y="4313744"/>
                  <a:pt x="1005595" y="4309449"/>
                  <a:pt x="1001602" y="4305770"/>
                </a:cubicBezTo>
                <a:cubicBezTo>
                  <a:pt x="1000067" y="4304236"/>
                  <a:pt x="998531" y="4303009"/>
                  <a:pt x="997917" y="4300863"/>
                </a:cubicBezTo>
                <a:cubicBezTo>
                  <a:pt x="997303" y="4297489"/>
                  <a:pt x="995460" y="4295647"/>
                  <a:pt x="992080" y="4295954"/>
                </a:cubicBezTo>
                <a:cubicBezTo>
                  <a:pt x="989625" y="4295954"/>
                  <a:pt x="987781" y="4294420"/>
                  <a:pt x="986860" y="4293194"/>
                </a:cubicBezTo>
                <a:cubicBezTo>
                  <a:pt x="984250" y="4289512"/>
                  <a:pt x="981025" y="4288669"/>
                  <a:pt x="977647" y="4288630"/>
                </a:cubicBezTo>
                <a:close/>
                <a:moveTo>
                  <a:pt x="1901443" y="4270646"/>
                </a:moveTo>
                <a:cubicBezTo>
                  <a:pt x="1897193" y="4270694"/>
                  <a:pt x="1893136" y="4271755"/>
                  <a:pt x="1889852" y="4276385"/>
                </a:cubicBezTo>
                <a:cubicBezTo>
                  <a:pt x="1888693" y="4277929"/>
                  <a:pt x="1886374" y="4279858"/>
                  <a:pt x="1883283" y="4279858"/>
                </a:cubicBezTo>
                <a:cubicBezTo>
                  <a:pt x="1879033" y="4279473"/>
                  <a:pt x="1876715" y="4281788"/>
                  <a:pt x="1875942" y="4286033"/>
                </a:cubicBezTo>
                <a:cubicBezTo>
                  <a:pt x="1875169" y="4288733"/>
                  <a:pt x="1873238" y="4290277"/>
                  <a:pt x="1871306" y="4292207"/>
                </a:cubicBezTo>
                <a:cubicBezTo>
                  <a:pt x="1866283" y="4296838"/>
                  <a:pt x="1863965" y="4302239"/>
                  <a:pt x="1865896" y="4309186"/>
                </a:cubicBezTo>
                <a:cubicBezTo>
                  <a:pt x="1867055" y="4313044"/>
                  <a:pt x="1865896" y="4317289"/>
                  <a:pt x="1862033" y="4319604"/>
                </a:cubicBezTo>
                <a:cubicBezTo>
                  <a:pt x="1862033" y="4321148"/>
                  <a:pt x="1862033" y="4322690"/>
                  <a:pt x="1862033" y="4324234"/>
                </a:cubicBezTo>
                <a:cubicBezTo>
                  <a:pt x="1865511" y="4326164"/>
                  <a:pt x="1867055" y="4328479"/>
                  <a:pt x="1866669" y="4333495"/>
                </a:cubicBezTo>
                <a:cubicBezTo>
                  <a:pt x="1866283" y="4340441"/>
                  <a:pt x="1869374" y="4345843"/>
                  <a:pt x="1877101" y="4347387"/>
                </a:cubicBezTo>
                <a:cubicBezTo>
                  <a:pt x="1880579" y="4347773"/>
                  <a:pt x="1879806" y="4350474"/>
                  <a:pt x="1879806" y="4352790"/>
                </a:cubicBezTo>
                <a:cubicBezTo>
                  <a:pt x="1879806" y="4356649"/>
                  <a:pt x="1881352" y="4357419"/>
                  <a:pt x="1884442" y="4354719"/>
                </a:cubicBezTo>
                <a:cubicBezTo>
                  <a:pt x="1889079" y="4350860"/>
                  <a:pt x="1892170" y="4350860"/>
                  <a:pt x="1893329" y="4357419"/>
                </a:cubicBezTo>
                <a:cubicBezTo>
                  <a:pt x="1893715" y="4358963"/>
                  <a:pt x="1894875" y="4360893"/>
                  <a:pt x="1896420" y="4358963"/>
                </a:cubicBezTo>
                <a:cubicBezTo>
                  <a:pt x="1901443" y="4353947"/>
                  <a:pt x="1904920" y="4357033"/>
                  <a:pt x="1908784" y="4360507"/>
                </a:cubicBezTo>
                <a:cubicBezTo>
                  <a:pt x="1909170" y="4361279"/>
                  <a:pt x="1910716" y="4361279"/>
                  <a:pt x="1911488" y="4361279"/>
                </a:cubicBezTo>
                <a:cubicBezTo>
                  <a:pt x="1920761" y="4355877"/>
                  <a:pt x="1929648" y="4349702"/>
                  <a:pt x="1938920" y="4343915"/>
                </a:cubicBezTo>
                <a:cubicBezTo>
                  <a:pt x="1943171" y="4341213"/>
                  <a:pt x="1945489" y="4333881"/>
                  <a:pt x="1947420" y="4328093"/>
                </a:cubicBezTo>
                <a:cubicBezTo>
                  <a:pt x="1948193" y="4325778"/>
                  <a:pt x="1947807" y="4323462"/>
                  <a:pt x="1950125" y="4321534"/>
                </a:cubicBezTo>
                <a:cubicBezTo>
                  <a:pt x="1952444" y="4319604"/>
                  <a:pt x="1952057" y="4317289"/>
                  <a:pt x="1950512" y="4314973"/>
                </a:cubicBezTo>
                <a:cubicBezTo>
                  <a:pt x="1949739" y="4313430"/>
                  <a:pt x="1948193" y="4311500"/>
                  <a:pt x="1949352" y="4309956"/>
                </a:cubicBezTo>
                <a:cubicBezTo>
                  <a:pt x="1953217" y="4305327"/>
                  <a:pt x="1953603" y="4301853"/>
                  <a:pt x="1947420" y="4299538"/>
                </a:cubicBezTo>
                <a:cubicBezTo>
                  <a:pt x="1945876" y="4299152"/>
                  <a:pt x="1945489" y="4296838"/>
                  <a:pt x="1947035" y="4295680"/>
                </a:cubicBezTo>
                <a:cubicBezTo>
                  <a:pt x="1952057" y="4291435"/>
                  <a:pt x="1946647" y="4289505"/>
                  <a:pt x="1945876" y="4286418"/>
                </a:cubicBezTo>
                <a:cubicBezTo>
                  <a:pt x="1943171" y="4275999"/>
                  <a:pt x="1931193" y="4279087"/>
                  <a:pt x="1926557" y="4271369"/>
                </a:cubicBezTo>
                <a:cubicBezTo>
                  <a:pt x="1925011" y="4268668"/>
                  <a:pt x="1917670" y="4270598"/>
                  <a:pt x="1914193" y="4270984"/>
                </a:cubicBezTo>
                <a:cubicBezTo>
                  <a:pt x="1910137" y="4271563"/>
                  <a:pt x="1905694" y="4270598"/>
                  <a:pt x="1901443" y="4270646"/>
                </a:cubicBezTo>
                <a:close/>
                <a:moveTo>
                  <a:pt x="2679608" y="4269753"/>
                </a:moveTo>
                <a:cubicBezTo>
                  <a:pt x="2676436" y="4269717"/>
                  <a:pt x="2673119" y="4270437"/>
                  <a:pt x="2670091" y="4270005"/>
                </a:cubicBezTo>
                <a:cubicBezTo>
                  <a:pt x="2667495" y="4269716"/>
                  <a:pt x="2662016" y="4268277"/>
                  <a:pt x="2660863" y="4270293"/>
                </a:cubicBezTo>
                <a:cubicBezTo>
                  <a:pt x="2657402" y="4276053"/>
                  <a:pt x="2648461" y="4273749"/>
                  <a:pt x="2646443" y="4281526"/>
                </a:cubicBezTo>
                <a:cubicBezTo>
                  <a:pt x="2645866" y="4283830"/>
                  <a:pt x="2641828" y="4285270"/>
                  <a:pt x="2645577" y="4288438"/>
                </a:cubicBezTo>
                <a:cubicBezTo>
                  <a:pt x="2646732" y="4289302"/>
                  <a:pt x="2646443" y="4291030"/>
                  <a:pt x="2645290" y="4291319"/>
                </a:cubicBezTo>
                <a:cubicBezTo>
                  <a:pt x="2640675" y="4293046"/>
                  <a:pt x="2640964" y="4295639"/>
                  <a:pt x="2643848" y="4299095"/>
                </a:cubicBezTo>
                <a:cubicBezTo>
                  <a:pt x="2644712" y="4300247"/>
                  <a:pt x="2643559" y="4301687"/>
                  <a:pt x="2642982" y="4302839"/>
                </a:cubicBezTo>
                <a:cubicBezTo>
                  <a:pt x="2641828" y="4304568"/>
                  <a:pt x="2641540" y="4306296"/>
                  <a:pt x="2643270" y="4307736"/>
                </a:cubicBezTo>
                <a:cubicBezTo>
                  <a:pt x="2645001" y="4309176"/>
                  <a:pt x="2644712" y="4310904"/>
                  <a:pt x="2645290" y="4312633"/>
                </a:cubicBezTo>
                <a:cubicBezTo>
                  <a:pt x="2646732" y="4316953"/>
                  <a:pt x="2648461" y="4322425"/>
                  <a:pt x="2651634" y="4324441"/>
                </a:cubicBezTo>
                <a:cubicBezTo>
                  <a:pt x="2658555" y="4328761"/>
                  <a:pt x="2665188" y="4333370"/>
                  <a:pt x="2672109" y="4337402"/>
                </a:cubicBezTo>
                <a:cubicBezTo>
                  <a:pt x="2672686" y="4337402"/>
                  <a:pt x="2673839" y="4337402"/>
                  <a:pt x="2674128" y="4336826"/>
                </a:cubicBezTo>
                <a:cubicBezTo>
                  <a:pt x="2677012" y="4334234"/>
                  <a:pt x="2679607" y="4331929"/>
                  <a:pt x="2683356" y="4335674"/>
                </a:cubicBezTo>
                <a:cubicBezTo>
                  <a:pt x="2684511" y="4337115"/>
                  <a:pt x="2685375" y="4335674"/>
                  <a:pt x="2685664" y="4334523"/>
                </a:cubicBezTo>
                <a:cubicBezTo>
                  <a:pt x="2686529" y="4329626"/>
                  <a:pt x="2688835" y="4329626"/>
                  <a:pt x="2692297" y="4332506"/>
                </a:cubicBezTo>
                <a:cubicBezTo>
                  <a:pt x="2694603" y="4334523"/>
                  <a:pt x="2695758" y="4333946"/>
                  <a:pt x="2695758" y="4331066"/>
                </a:cubicBezTo>
                <a:cubicBezTo>
                  <a:pt x="2695758" y="4329337"/>
                  <a:pt x="2695181" y="4327321"/>
                  <a:pt x="2697776" y="4327034"/>
                </a:cubicBezTo>
                <a:cubicBezTo>
                  <a:pt x="2703544" y="4325882"/>
                  <a:pt x="2705851" y="4321849"/>
                  <a:pt x="2705562" y="4316665"/>
                </a:cubicBezTo>
                <a:cubicBezTo>
                  <a:pt x="2705274" y="4312920"/>
                  <a:pt x="2706428" y="4311192"/>
                  <a:pt x="2709023" y="4309752"/>
                </a:cubicBezTo>
                <a:cubicBezTo>
                  <a:pt x="2709023" y="4308600"/>
                  <a:pt x="2709023" y="4307447"/>
                  <a:pt x="2709023" y="4306296"/>
                </a:cubicBezTo>
                <a:cubicBezTo>
                  <a:pt x="2706139" y="4304568"/>
                  <a:pt x="2705274" y="4301400"/>
                  <a:pt x="2706139" y="4298519"/>
                </a:cubicBezTo>
                <a:cubicBezTo>
                  <a:pt x="2707581" y="4293335"/>
                  <a:pt x="2705851" y="4289302"/>
                  <a:pt x="2702102" y="4285846"/>
                </a:cubicBezTo>
                <a:cubicBezTo>
                  <a:pt x="2700660" y="4284406"/>
                  <a:pt x="2699218" y="4283254"/>
                  <a:pt x="2698641" y="4281238"/>
                </a:cubicBezTo>
                <a:cubicBezTo>
                  <a:pt x="2698065" y="4278070"/>
                  <a:pt x="2696334" y="4276341"/>
                  <a:pt x="2693161" y="4276629"/>
                </a:cubicBezTo>
                <a:cubicBezTo>
                  <a:pt x="2690855" y="4276629"/>
                  <a:pt x="2689124" y="4275189"/>
                  <a:pt x="2688259" y="4274037"/>
                </a:cubicBezTo>
                <a:cubicBezTo>
                  <a:pt x="2685808" y="4270581"/>
                  <a:pt x="2682780" y="4269789"/>
                  <a:pt x="2679608" y="4269753"/>
                </a:cubicBezTo>
                <a:close/>
                <a:moveTo>
                  <a:pt x="466847" y="4265809"/>
                </a:moveTo>
                <a:cubicBezTo>
                  <a:pt x="463703" y="4265773"/>
                  <a:pt x="460416" y="4266486"/>
                  <a:pt x="457415" y="4266059"/>
                </a:cubicBezTo>
                <a:cubicBezTo>
                  <a:pt x="454844" y="4265774"/>
                  <a:pt x="449414" y="4264346"/>
                  <a:pt x="448270" y="4266344"/>
                </a:cubicBezTo>
                <a:cubicBezTo>
                  <a:pt x="444840" y="4272053"/>
                  <a:pt x="435980" y="4269770"/>
                  <a:pt x="433980" y="4277477"/>
                </a:cubicBezTo>
                <a:cubicBezTo>
                  <a:pt x="433408" y="4279760"/>
                  <a:pt x="429406" y="4281187"/>
                  <a:pt x="433122" y="4284328"/>
                </a:cubicBezTo>
                <a:cubicBezTo>
                  <a:pt x="434265" y="4285183"/>
                  <a:pt x="433980" y="4286895"/>
                  <a:pt x="432836" y="4287181"/>
                </a:cubicBezTo>
                <a:cubicBezTo>
                  <a:pt x="428263" y="4288893"/>
                  <a:pt x="428549" y="4291463"/>
                  <a:pt x="431407" y="4294888"/>
                </a:cubicBezTo>
                <a:cubicBezTo>
                  <a:pt x="432265" y="4296030"/>
                  <a:pt x="431122" y="4297457"/>
                  <a:pt x="430550" y="4298598"/>
                </a:cubicBezTo>
                <a:cubicBezTo>
                  <a:pt x="429406" y="4300312"/>
                  <a:pt x="429120" y="4302024"/>
                  <a:pt x="430835" y="4303451"/>
                </a:cubicBezTo>
                <a:cubicBezTo>
                  <a:pt x="432550" y="4304879"/>
                  <a:pt x="432265" y="4306592"/>
                  <a:pt x="432836" y="4308305"/>
                </a:cubicBezTo>
                <a:cubicBezTo>
                  <a:pt x="434265" y="4312586"/>
                  <a:pt x="435980" y="4318009"/>
                  <a:pt x="439124" y="4320008"/>
                </a:cubicBezTo>
                <a:cubicBezTo>
                  <a:pt x="445983" y="4324289"/>
                  <a:pt x="452556" y="4328856"/>
                  <a:pt x="459416" y="4332852"/>
                </a:cubicBezTo>
                <a:cubicBezTo>
                  <a:pt x="459987" y="4332852"/>
                  <a:pt x="461130" y="4332852"/>
                  <a:pt x="461417" y="4332281"/>
                </a:cubicBezTo>
                <a:cubicBezTo>
                  <a:pt x="464275" y="4329712"/>
                  <a:pt x="466847" y="4327428"/>
                  <a:pt x="470562" y="4331139"/>
                </a:cubicBezTo>
                <a:cubicBezTo>
                  <a:pt x="471706" y="4332567"/>
                  <a:pt x="472564" y="4331139"/>
                  <a:pt x="472848" y="4329997"/>
                </a:cubicBezTo>
                <a:cubicBezTo>
                  <a:pt x="473706" y="4325145"/>
                  <a:pt x="475992" y="4325145"/>
                  <a:pt x="479422" y="4327999"/>
                </a:cubicBezTo>
                <a:cubicBezTo>
                  <a:pt x="481709" y="4329997"/>
                  <a:pt x="482853" y="4329426"/>
                  <a:pt x="482853" y="4326572"/>
                </a:cubicBezTo>
                <a:cubicBezTo>
                  <a:pt x="482853" y="4324858"/>
                  <a:pt x="482281" y="4322861"/>
                  <a:pt x="484853" y="4322576"/>
                </a:cubicBezTo>
                <a:cubicBezTo>
                  <a:pt x="490570" y="4321434"/>
                  <a:pt x="492856" y="4317438"/>
                  <a:pt x="492570" y="4312300"/>
                </a:cubicBezTo>
                <a:cubicBezTo>
                  <a:pt x="492284" y="4308590"/>
                  <a:pt x="493427" y="4306876"/>
                  <a:pt x="495999" y="4305449"/>
                </a:cubicBezTo>
                <a:cubicBezTo>
                  <a:pt x="495999" y="4304308"/>
                  <a:pt x="495999" y="4303166"/>
                  <a:pt x="495999" y="4302024"/>
                </a:cubicBezTo>
                <a:cubicBezTo>
                  <a:pt x="493141" y="4300312"/>
                  <a:pt x="492284" y="4297171"/>
                  <a:pt x="493141" y="4294317"/>
                </a:cubicBezTo>
                <a:cubicBezTo>
                  <a:pt x="494571" y="4289179"/>
                  <a:pt x="492856" y="4285183"/>
                  <a:pt x="489139" y="4281758"/>
                </a:cubicBezTo>
                <a:cubicBezTo>
                  <a:pt x="487711" y="4280330"/>
                  <a:pt x="486282" y="4279189"/>
                  <a:pt x="485710" y="4277190"/>
                </a:cubicBezTo>
                <a:cubicBezTo>
                  <a:pt x="485139" y="4274052"/>
                  <a:pt x="483423" y="4272338"/>
                  <a:pt x="480281" y="4272624"/>
                </a:cubicBezTo>
                <a:cubicBezTo>
                  <a:pt x="477993" y="4272624"/>
                  <a:pt x="476279" y="4271197"/>
                  <a:pt x="475420" y="4270055"/>
                </a:cubicBezTo>
                <a:cubicBezTo>
                  <a:pt x="472991" y="4266629"/>
                  <a:pt x="469991" y="4265844"/>
                  <a:pt x="466847" y="4265809"/>
                </a:cubicBezTo>
                <a:close/>
                <a:moveTo>
                  <a:pt x="2199972" y="4248323"/>
                </a:moveTo>
                <a:cubicBezTo>
                  <a:pt x="2197020" y="4248289"/>
                  <a:pt x="2193933" y="4248960"/>
                  <a:pt x="2191115" y="4248558"/>
                </a:cubicBezTo>
                <a:cubicBezTo>
                  <a:pt x="2188700" y="4248290"/>
                  <a:pt x="2183602" y="4246950"/>
                  <a:pt x="2182528" y="4248826"/>
                </a:cubicBezTo>
                <a:cubicBezTo>
                  <a:pt x="2179307" y="4254186"/>
                  <a:pt x="2170988" y="4252042"/>
                  <a:pt x="2169110" y="4259279"/>
                </a:cubicBezTo>
                <a:cubicBezTo>
                  <a:pt x="2168573" y="4261423"/>
                  <a:pt x="2164815" y="4262763"/>
                  <a:pt x="2168304" y="4265712"/>
                </a:cubicBezTo>
                <a:cubicBezTo>
                  <a:pt x="2169377" y="4266515"/>
                  <a:pt x="2169110" y="4268124"/>
                  <a:pt x="2168036" y="4268391"/>
                </a:cubicBezTo>
                <a:cubicBezTo>
                  <a:pt x="2163742" y="4270000"/>
                  <a:pt x="2164010" y="4272412"/>
                  <a:pt x="2166694" y="4275629"/>
                </a:cubicBezTo>
                <a:cubicBezTo>
                  <a:pt x="2167499" y="4276700"/>
                  <a:pt x="2166426" y="4278040"/>
                  <a:pt x="2165889" y="4279113"/>
                </a:cubicBezTo>
                <a:cubicBezTo>
                  <a:pt x="2164815" y="4280721"/>
                  <a:pt x="2164546" y="4282329"/>
                  <a:pt x="2166157" y="4283669"/>
                </a:cubicBezTo>
                <a:cubicBezTo>
                  <a:pt x="2167767" y="4285010"/>
                  <a:pt x="2167499" y="4286618"/>
                  <a:pt x="2168036" y="4288226"/>
                </a:cubicBezTo>
                <a:cubicBezTo>
                  <a:pt x="2169377" y="4292246"/>
                  <a:pt x="2170988" y="4297338"/>
                  <a:pt x="2173940" y="4299215"/>
                </a:cubicBezTo>
                <a:cubicBezTo>
                  <a:pt x="2180381" y="4303235"/>
                  <a:pt x="2186553" y="4307524"/>
                  <a:pt x="2192994" y="4311276"/>
                </a:cubicBezTo>
                <a:cubicBezTo>
                  <a:pt x="2193530" y="4311276"/>
                  <a:pt x="2194604" y="4311276"/>
                  <a:pt x="2194873" y="4310740"/>
                </a:cubicBezTo>
                <a:cubicBezTo>
                  <a:pt x="2197557" y="4308327"/>
                  <a:pt x="2199972" y="4306184"/>
                  <a:pt x="2203460" y="4309668"/>
                </a:cubicBezTo>
                <a:cubicBezTo>
                  <a:pt x="2204534" y="4311008"/>
                  <a:pt x="2205340" y="4309668"/>
                  <a:pt x="2205607" y="4308595"/>
                </a:cubicBezTo>
                <a:cubicBezTo>
                  <a:pt x="2206412" y="4304040"/>
                  <a:pt x="2208559" y="4304040"/>
                  <a:pt x="2211780" y="4306719"/>
                </a:cubicBezTo>
                <a:cubicBezTo>
                  <a:pt x="2213927" y="4308595"/>
                  <a:pt x="2215000" y="4308060"/>
                  <a:pt x="2215000" y="4305379"/>
                </a:cubicBezTo>
                <a:cubicBezTo>
                  <a:pt x="2215000" y="4303771"/>
                  <a:pt x="2214464" y="4301895"/>
                  <a:pt x="2216879" y="4301627"/>
                </a:cubicBezTo>
                <a:cubicBezTo>
                  <a:pt x="2222246" y="4300555"/>
                  <a:pt x="2224394" y="4296803"/>
                  <a:pt x="2224125" y="4291978"/>
                </a:cubicBezTo>
                <a:cubicBezTo>
                  <a:pt x="2223857" y="4288494"/>
                  <a:pt x="2224930" y="4286886"/>
                  <a:pt x="2227345" y="4285545"/>
                </a:cubicBezTo>
                <a:cubicBezTo>
                  <a:pt x="2227345" y="4284473"/>
                  <a:pt x="2227345" y="4283402"/>
                  <a:pt x="2227345" y="4282329"/>
                </a:cubicBezTo>
                <a:cubicBezTo>
                  <a:pt x="2224661" y="4280721"/>
                  <a:pt x="2223857" y="4277773"/>
                  <a:pt x="2224661" y="4275092"/>
                </a:cubicBezTo>
                <a:cubicBezTo>
                  <a:pt x="2226004" y="4270267"/>
                  <a:pt x="2224394" y="4266515"/>
                  <a:pt x="2220904" y="4263299"/>
                </a:cubicBezTo>
                <a:cubicBezTo>
                  <a:pt x="2219563" y="4261959"/>
                  <a:pt x="2218221" y="4260887"/>
                  <a:pt x="2217684" y="4259010"/>
                </a:cubicBezTo>
                <a:cubicBezTo>
                  <a:pt x="2217148" y="4256063"/>
                  <a:pt x="2215537" y="4254455"/>
                  <a:pt x="2212586" y="4254723"/>
                </a:cubicBezTo>
                <a:cubicBezTo>
                  <a:pt x="2210438" y="4254723"/>
                  <a:pt x="2208828" y="4253382"/>
                  <a:pt x="2208022" y="4252310"/>
                </a:cubicBezTo>
                <a:cubicBezTo>
                  <a:pt x="2205741" y="4249094"/>
                  <a:pt x="2202924" y="4248356"/>
                  <a:pt x="2199972" y="4248323"/>
                </a:cubicBezTo>
                <a:close/>
                <a:moveTo>
                  <a:pt x="8123737" y="4241413"/>
                </a:moveTo>
                <a:lnTo>
                  <a:pt x="8089513" y="4261177"/>
                </a:lnTo>
                <a:lnTo>
                  <a:pt x="8096070" y="4256709"/>
                </a:lnTo>
                <a:cubicBezTo>
                  <a:pt x="8102755" y="4252720"/>
                  <a:pt x="8110367" y="4248571"/>
                  <a:pt x="8118486" y="4244258"/>
                </a:cubicBezTo>
                <a:close/>
                <a:moveTo>
                  <a:pt x="8260283" y="4206978"/>
                </a:moveTo>
                <a:cubicBezTo>
                  <a:pt x="8087343" y="4295416"/>
                  <a:pt x="7932217" y="4405632"/>
                  <a:pt x="7788387" y="4535128"/>
                </a:cubicBezTo>
                <a:lnTo>
                  <a:pt x="7670453" y="4654472"/>
                </a:lnTo>
                <a:lnTo>
                  <a:pt x="7661012" y="4663632"/>
                </a:lnTo>
                <a:lnTo>
                  <a:pt x="7661002" y="4664037"/>
                </a:lnTo>
                <a:lnTo>
                  <a:pt x="7586553" y="4739376"/>
                </a:lnTo>
                <a:lnTo>
                  <a:pt x="7585732" y="4740372"/>
                </a:lnTo>
                <a:lnTo>
                  <a:pt x="7583567" y="4742502"/>
                </a:lnTo>
                <a:cubicBezTo>
                  <a:pt x="7583567" y="4742502"/>
                  <a:pt x="7583567" y="4742502"/>
                  <a:pt x="7544134" y="4786647"/>
                </a:cubicBezTo>
                <a:cubicBezTo>
                  <a:pt x="7527813" y="4805378"/>
                  <a:pt x="7511493" y="4824109"/>
                  <a:pt x="7495174" y="4842840"/>
                </a:cubicBezTo>
                <a:cubicBezTo>
                  <a:pt x="7495174" y="4842840"/>
                  <a:pt x="7499227" y="4841525"/>
                  <a:pt x="7499227" y="4841525"/>
                </a:cubicBezTo>
                <a:cubicBezTo>
                  <a:pt x="7499227" y="4841525"/>
                  <a:pt x="7496486" y="4846893"/>
                  <a:pt x="7496486" y="4846893"/>
                </a:cubicBezTo>
                <a:cubicBezTo>
                  <a:pt x="7492434" y="4848208"/>
                  <a:pt x="7489696" y="4853575"/>
                  <a:pt x="7485645" y="4854889"/>
                </a:cubicBezTo>
                <a:cubicBezTo>
                  <a:pt x="7481590" y="4856204"/>
                  <a:pt x="7481590" y="4856204"/>
                  <a:pt x="7481590" y="4856204"/>
                </a:cubicBezTo>
                <a:cubicBezTo>
                  <a:pt x="7484220" y="4864309"/>
                  <a:pt x="7469326" y="4873621"/>
                  <a:pt x="7462533" y="4880302"/>
                </a:cubicBezTo>
                <a:lnTo>
                  <a:pt x="7396408" y="4965340"/>
                </a:lnTo>
                <a:lnTo>
                  <a:pt x="7386734" y="4949130"/>
                </a:lnTo>
                <a:lnTo>
                  <a:pt x="7387379" y="4947232"/>
                </a:lnTo>
                <a:cubicBezTo>
                  <a:pt x="7387560" y="4946054"/>
                  <a:pt x="7387231" y="4945041"/>
                  <a:pt x="7385206" y="4945698"/>
                </a:cubicBezTo>
                <a:cubicBezTo>
                  <a:pt x="7391996" y="4939017"/>
                  <a:pt x="7412359" y="4918970"/>
                  <a:pt x="7428686" y="4900239"/>
                </a:cubicBezTo>
                <a:cubicBezTo>
                  <a:pt x="7434164" y="4889505"/>
                  <a:pt x="7440957" y="4882822"/>
                  <a:pt x="7450484" y="4870774"/>
                </a:cubicBezTo>
                <a:cubicBezTo>
                  <a:pt x="7453222" y="4865406"/>
                  <a:pt x="7458701" y="4854671"/>
                  <a:pt x="7464176" y="4843936"/>
                </a:cubicBezTo>
                <a:cubicBezTo>
                  <a:pt x="7466807" y="4852042"/>
                  <a:pt x="7473704" y="4831886"/>
                  <a:pt x="7472281" y="4841308"/>
                </a:cubicBezTo>
                <a:cubicBezTo>
                  <a:pt x="7476334" y="4839993"/>
                  <a:pt x="7476334" y="4839993"/>
                  <a:pt x="7479070" y="4834625"/>
                </a:cubicBezTo>
                <a:cubicBezTo>
                  <a:pt x="7491339" y="4817208"/>
                  <a:pt x="7509083" y="4789057"/>
                  <a:pt x="7525404" y="4770326"/>
                </a:cubicBezTo>
                <a:cubicBezTo>
                  <a:pt x="7518611" y="4777008"/>
                  <a:pt x="7534931" y="4758276"/>
                  <a:pt x="7549939" y="4735492"/>
                </a:cubicBezTo>
                <a:cubicBezTo>
                  <a:pt x="7552676" y="4730125"/>
                  <a:pt x="7556728" y="4728810"/>
                  <a:pt x="7559466" y="4723443"/>
                </a:cubicBezTo>
                <a:cubicBezTo>
                  <a:pt x="7536356" y="4748856"/>
                  <a:pt x="7507877" y="4771531"/>
                  <a:pt x="7482027" y="4802312"/>
                </a:cubicBezTo>
                <a:cubicBezTo>
                  <a:pt x="7483345" y="4806366"/>
                  <a:pt x="7480603" y="4811731"/>
                  <a:pt x="7484656" y="4810417"/>
                </a:cubicBezTo>
                <a:cubicBezTo>
                  <a:pt x="7477865" y="4817099"/>
                  <a:pt x="7480603" y="4811731"/>
                  <a:pt x="7476551" y="4813046"/>
                </a:cubicBezTo>
                <a:cubicBezTo>
                  <a:pt x="7460233" y="4831777"/>
                  <a:pt x="7442489" y="4859929"/>
                  <a:pt x="7423431" y="4884028"/>
                </a:cubicBezTo>
                <a:cubicBezTo>
                  <a:pt x="7423431" y="4884028"/>
                  <a:pt x="7412585" y="4892025"/>
                  <a:pt x="7408532" y="4893339"/>
                </a:cubicBezTo>
                <a:lnTo>
                  <a:pt x="7377642" y="4933906"/>
                </a:lnTo>
                <a:lnTo>
                  <a:pt x="7371705" y="4923962"/>
                </a:lnTo>
                <a:lnTo>
                  <a:pt x="7412804" y="4865078"/>
                </a:lnTo>
                <a:cubicBezTo>
                  <a:pt x="7418173" y="4867817"/>
                  <a:pt x="7420912" y="4862449"/>
                  <a:pt x="7426278" y="4865187"/>
                </a:cubicBezTo>
                <a:cubicBezTo>
                  <a:pt x="7453548" y="4824987"/>
                  <a:pt x="7475240" y="4808994"/>
                  <a:pt x="7506563" y="4767478"/>
                </a:cubicBezTo>
                <a:cubicBezTo>
                  <a:pt x="7502512" y="4768793"/>
                  <a:pt x="7502512" y="4768793"/>
                  <a:pt x="7502512" y="4768793"/>
                </a:cubicBezTo>
                <a:cubicBezTo>
                  <a:pt x="7499772" y="4774160"/>
                  <a:pt x="7495719" y="4775475"/>
                  <a:pt x="7498457" y="4770108"/>
                </a:cubicBezTo>
                <a:cubicBezTo>
                  <a:pt x="7498457" y="4770108"/>
                  <a:pt x="7497144" y="4766055"/>
                  <a:pt x="7501197" y="4764739"/>
                </a:cubicBezTo>
                <a:cubicBezTo>
                  <a:pt x="7505249" y="4763425"/>
                  <a:pt x="7503932" y="4759372"/>
                  <a:pt x="7507985" y="4758058"/>
                </a:cubicBezTo>
                <a:cubicBezTo>
                  <a:pt x="7531207" y="4719172"/>
                  <a:pt x="7571847" y="4692553"/>
                  <a:pt x="7581486" y="4667031"/>
                </a:cubicBezTo>
                <a:cubicBezTo>
                  <a:pt x="7585539" y="4665716"/>
                  <a:pt x="7599121" y="4652352"/>
                  <a:pt x="7594958" y="4667141"/>
                </a:cubicBezTo>
                <a:cubicBezTo>
                  <a:pt x="7594958" y="4667141"/>
                  <a:pt x="7594958" y="4667141"/>
                  <a:pt x="7611279" y="4648409"/>
                </a:cubicBezTo>
                <a:cubicBezTo>
                  <a:pt x="7605912" y="4645670"/>
                  <a:pt x="7592330" y="4659034"/>
                  <a:pt x="7604597" y="4641618"/>
                </a:cubicBezTo>
                <a:cubicBezTo>
                  <a:pt x="7604597" y="4641618"/>
                  <a:pt x="7614020" y="4643041"/>
                  <a:pt x="7630341" y="4624310"/>
                </a:cubicBezTo>
                <a:cubicBezTo>
                  <a:pt x="7620917" y="4622886"/>
                  <a:pt x="7667037" y="4585534"/>
                  <a:pt x="7669772" y="4580167"/>
                </a:cubicBezTo>
                <a:cubicBezTo>
                  <a:pt x="7672511" y="4574798"/>
                  <a:pt x="7673828" y="4578851"/>
                  <a:pt x="7671089" y="4584218"/>
                </a:cubicBezTo>
                <a:cubicBezTo>
                  <a:pt x="7677880" y="4577536"/>
                  <a:pt x="7681933" y="4576222"/>
                  <a:pt x="7676562" y="4573483"/>
                </a:cubicBezTo>
                <a:cubicBezTo>
                  <a:pt x="7702305" y="4556177"/>
                  <a:pt x="7732211" y="4524080"/>
                  <a:pt x="7767483" y="4494724"/>
                </a:cubicBezTo>
                <a:lnTo>
                  <a:pt x="7802680" y="4462325"/>
                </a:lnTo>
                <a:lnTo>
                  <a:pt x="7803693" y="4464004"/>
                </a:lnTo>
                <a:cubicBezTo>
                  <a:pt x="7953432" y="4375643"/>
                  <a:pt x="8099247" y="4276059"/>
                  <a:pt x="8260283" y="4206978"/>
                </a:cubicBezTo>
                <a:close/>
                <a:moveTo>
                  <a:pt x="12104979" y="4195416"/>
                </a:moveTo>
                <a:lnTo>
                  <a:pt x="12104627" y="4195647"/>
                </a:lnTo>
                <a:lnTo>
                  <a:pt x="12105096" y="4195750"/>
                </a:lnTo>
                <a:close/>
                <a:moveTo>
                  <a:pt x="8417265" y="4178010"/>
                </a:moveTo>
                <a:lnTo>
                  <a:pt x="8418128" y="4180665"/>
                </a:lnTo>
                <a:cubicBezTo>
                  <a:pt x="8418128" y="4180665"/>
                  <a:pt x="8414073" y="4181980"/>
                  <a:pt x="8410021" y="4183294"/>
                </a:cubicBezTo>
                <a:lnTo>
                  <a:pt x="8411558" y="4180282"/>
                </a:lnTo>
                <a:close/>
                <a:moveTo>
                  <a:pt x="2911863" y="4177805"/>
                </a:moveTo>
                <a:lnTo>
                  <a:pt x="2911932" y="4178870"/>
                </a:lnTo>
                <a:lnTo>
                  <a:pt x="2905910" y="4189712"/>
                </a:lnTo>
                <a:cubicBezTo>
                  <a:pt x="2899929" y="4204670"/>
                  <a:pt x="2896939" y="4219628"/>
                  <a:pt x="2890958" y="4234584"/>
                </a:cubicBezTo>
                <a:cubicBezTo>
                  <a:pt x="2884977" y="4248045"/>
                  <a:pt x="2876753" y="4256272"/>
                  <a:pt x="2867408" y="4258516"/>
                </a:cubicBezTo>
                <a:cubicBezTo>
                  <a:pt x="2862736" y="4259638"/>
                  <a:pt x="2857782" y="4259264"/>
                  <a:pt x="2852690" y="4257301"/>
                </a:cubicBezTo>
                <a:lnTo>
                  <a:pt x="2850586" y="4255847"/>
                </a:lnTo>
                <a:lnTo>
                  <a:pt x="2863321" y="4241270"/>
                </a:lnTo>
                <a:cubicBezTo>
                  <a:pt x="2871802" y="4219766"/>
                  <a:pt x="2898330" y="4186571"/>
                  <a:pt x="2911863" y="4177805"/>
                </a:cubicBezTo>
                <a:close/>
                <a:moveTo>
                  <a:pt x="2155642" y="4162411"/>
                </a:moveTo>
                <a:cubicBezTo>
                  <a:pt x="2152499" y="4162376"/>
                  <a:pt x="2149211" y="4163089"/>
                  <a:pt x="2146210" y="4162661"/>
                </a:cubicBezTo>
                <a:cubicBezTo>
                  <a:pt x="2143638" y="4162376"/>
                  <a:pt x="2138208" y="4160948"/>
                  <a:pt x="2137065" y="4162946"/>
                </a:cubicBezTo>
                <a:cubicBezTo>
                  <a:pt x="2133635" y="4168655"/>
                  <a:pt x="2124776" y="4166371"/>
                  <a:pt x="2122775" y="4174078"/>
                </a:cubicBezTo>
                <a:cubicBezTo>
                  <a:pt x="2122204" y="4176362"/>
                  <a:pt x="2118202" y="4177790"/>
                  <a:pt x="2121917" y="4180929"/>
                </a:cubicBezTo>
                <a:cubicBezTo>
                  <a:pt x="2123060" y="4181786"/>
                  <a:pt x="2122775" y="4183498"/>
                  <a:pt x="2121632" y="4183784"/>
                </a:cubicBezTo>
                <a:cubicBezTo>
                  <a:pt x="2117059" y="4185496"/>
                  <a:pt x="2117344" y="4188066"/>
                  <a:pt x="2120202" y="4191491"/>
                </a:cubicBezTo>
                <a:cubicBezTo>
                  <a:pt x="2121060" y="4192631"/>
                  <a:pt x="2119917" y="4194060"/>
                  <a:pt x="2119345" y="4195201"/>
                </a:cubicBezTo>
                <a:cubicBezTo>
                  <a:pt x="2118202" y="4196914"/>
                  <a:pt x="2117915" y="4198626"/>
                  <a:pt x="2119631" y="4200054"/>
                </a:cubicBezTo>
                <a:cubicBezTo>
                  <a:pt x="2121345" y="4201481"/>
                  <a:pt x="2121060" y="4203194"/>
                  <a:pt x="2121632" y="4204906"/>
                </a:cubicBezTo>
                <a:cubicBezTo>
                  <a:pt x="2123060" y="4209187"/>
                  <a:pt x="2124776" y="4214610"/>
                  <a:pt x="2127918" y="4216609"/>
                </a:cubicBezTo>
                <a:cubicBezTo>
                  <a:pt x="2134779" y="4220890"/>
                  <a:pt x="2141352" y="4225458"/>
                  <a:pt x="2148210" y="4229454"/>
                </a:cubicBezTo>
                <a:cubicBezTo>
                  <a:pt x="2148782" y="4229454"/>
                  <a:pt x="2149926" y="4229454"/>
                  <a:pt x="2150212" y="4228883"/>
                </a:cubicBezTo>
                <a:cubicBezTo>
                  <a:pt x="2153071" y="4226314"/>
                  <a:pt x="2155643" y="4224031"/>
                  <a:pt x="2159357" y="4227741"/>
                </a:cubicBezTo>
                <a:cubicBezTo>
                  <a:pt x="2160501" y="4229169"/>
                  <a:pt x="2161358" y="4227741"/>
                  <a:pt x="2161644" y="4226599"/>
                </a:cubicBezTo>
                <a:cubicBezTo>
                  <a:pt x="2162501" y="4221748"/>
                  <a:pt x="2164788" y="4221748"/>
                  <a:pt x="2168218" y="4224601"/>
                </a:cubicBezTo>
                <a:cubicBezTo>
                  <a:pt x="2170504" y="4226599"/>
                  <a:pt x="2171647" y="4226029"/>
                  <a:pt x="2171647" y="4223174"/>
                </a:cubicBezTo>
                <a:cubicBezTo>
                  <a:pt x="2171647" y="4221461"/>
                  <a:pt x="2171076" y="4219463"/>
                  <a:pt x="2173648" y="4219178"/>
                </a:cubicBezTo>
                <a:cubicBezTo>
                  <a:pt x="2179364" y="4218036"/>
                  <a:pt x="2181650" y="4214041"/>
                  <a:pt x="2181365" y="4208902"/>
                </a:cubicBezTo>
                <a:cubicBezTo>
                  <a:pt x="2181079" y="4205192"/>
                  <a:pt x="2182222" y="4203479"/>
                  <a:pt x="2184794" y="4202052"/>
                </a:cubicBezTo>
                <a:cubicBezTo>
                  <a:pt x="2184794" y="4200909"/>
                  <a:pt x="2184794" y="4199769"/>
                  <a:pt x="2184794" y="4198626"/>
                </a:cubicBezTo>
                <a:cubicBezTo>
                  <a:pt x="2181936" y="4196914"/>
                  <a:pt x="2181079" y="4193774"/>
                  <a:pt x="2181936" y="4190919"/>
                </a:cubicBezTo>
                <a:cubicBezTo>
                  <a:pt x="2183366" y="4185781"/>
                  <a:pt x="2181650" y="4181786"/>
                  <a:pt x="2177935" y="4178360"/>
                </a:cubicBezTo>
                <a:cubicBezTo>
                  <a:pt x="2176506" y="4176933"/>
                  <a:pt x="2175077" y="4175792"/>
                  <a:pt x="2174506" y="4173793"/>
                </a:cubicBezTo>
                <a:cubicBezTo>
                  <a:pt x="2173935" y="4170654"/>
                  <a:pt x="2172219" y="4168941"/>
                  <a:pt x="2169075" y="4169226"/>
                </a:cubicBezTo>
                <a:cubicBezTo>
                  <a:pt x="2166789" y="4169226"/>
                  <a:pt x="2165074" y="4167799"/>
                  <a:pt x="2164216" y="4166657"/>
                </a:cubicBezTo>
                <a:cubicBezTo>
                  <a:pt x="2161787" y="4163232"/>
                  <a:pt x="2158787" y="4162447"/>
                  <a:pt x="2155642" y="4162411"/>
                </a:cubicBezTo>
                <a:close/>
                <a:moveTo>
                  <a:pt x="8275193" y="4161059"/>
                </a:moveTo>
                <a:lnTo>
                  <a:pt x="8211485" y="4193307"/>
                </a:lnTo>
                <a:lnTo>
                  <a:pt x="8233021" y="4181353"/>
                </a:lnTo>
                <a:cubicBezTo>
                  <a:pt x="8243762" y="4175630"/>
                  <a:pt x="8254206" y="4170283"/>
                  <a:pt x="8263739" y="4165792"/>
                </a:cubicBezTo>
                <a:close/>
                <a:moveTo>
                  <a:pt x="7487078" y="4154552"/>
                </a:moveTo>
                <a:lnTo>
                  <a:pt x="7486612" y="4154663"/>
                </a:lnTo>
                <a:lnTo>
                  <a:pt x="7486866" y="4154913"/>
                </a:lnTo>
                <a:close/>
                <a:moveTo>
                  <a:pt x="4746036" y="4153981"/>
                </a:moveTo>
                <a:cubicBezTo>
                  <a:pt x="4746036" y="4153981"/>
                  <a:pt x="4750448" y="4153981"/>
                  <a:pt x="4750448" y="4153981"/>
                </a:cubicBezTo>
                <a:cubicBezTo>
                  <a:pt x="4750448" y="4153981"/>
                  <a:pt x="4746036" y="4158393"/>
                  <a:pt x="4746036" y="4158393"/>
                </a:cubicBezTo>
                <a:cubicBezTo>
                  <a:pt x="4746036" y="4158393"/>
                  <a:pt x="4746036" y="4158393"/>
                  <a:pt x="4723969" y="4158393"/>
                </a:cubicBezTo>
                <a:cubicBezTo>
                  <a:pt x="4723969" y="4158393"/>
                  <a:pt x="4723969" y="4158393"/>
                  <a:pt x="4746036" y="4153981"/>
                </a:cubicBezTo>
                <a:close/>
                <a:moveTo>
                  <a:pt x="1563783" y="4151395"/>
                </a:moveTo>
                <a:lnTo>
                  <a:pt x="1563208" y="4151531"/>
                </a:lnTo>
                <a:lnTo>
                  <a:pt x="1563517" y="4151838"/>
                </a:lnTo>
                <a:close/>
                <a:moveTo>
                  <a:pt x="62799" y="4123701"/>
                </a:moveTo>
                <a:cubicBezTo>
                  <a:pt x="57392" y="4125771"/>
                  <a:pt x="52402" y="4128669"/>
                  <a:pt x="50323" y="4135292"/>
                </a:cubicBezTo>
                <a:cubicBezTo>
                  <a:pt x="49907" y="4136535"/>
                  <a:pt x="47412" y="4137362"/>
                  <a:pt x="47828" y="4139846"/>
                </a:cubicBezTo>
                <a:cubicBezTo>
                  <a:pt x="49075" y="4146469"/>
                  <a:pt x="44086" y="4148539"/>
                  <a:pt x="39926" y="4149782"/>
                </a:cubicBezTo>
                <a:cubicBezTo>
                  <a:pt x="37015" y="4150610"/>
                  <a:pt x="35352" y="4151851"/>
                  <a:pt x="33689" y="4153507"/>
                </a:cubicBezTo>
                <a:cubicBezTo>
                  <a:pt x="28699" y="4158061"/>
                  <a:pt x="29115" y="4164271"/>
                  <a:pt x="27867" y="4170067"/>
                </a:cubicBezTo>
                <a:cubicBezTo>
                  <a:pt x="27036" y="4175448"/>
                  <a:pt x="29531" y="4179589"/>
                  <a:pt x="31610" y="4184141"/>
                </a:cubicBezTo>
                <a:cubicBezTo>
                  <a:pt x="33689" y="4189110"/>
                  <a:pt x="37015" y="4193250"/>
                  <a:pt x="43254" y="4193250"/>
                </a:cubicBezTo>
                <a:cubicBezTo>
                  <a:pt x="44086" y="4193250"/>
                  <a:pt x="44501" y="4193663"/>
                  <a:pt x="44501" y="4194905"/>
                </a:cubicBezTo>
                <a:cubicBezTo>
                  <a:pt x="47412" y="4194905"/>
                  <a:pt x="49907" y="4194905"/>
                  <a:pt x="52819" y="4194905"/>
                </a:cubicBezTo>
                <a:cubicBezTo>
                  <a:pt x="54896" y="4192007"/>
                  <a:pt x="59055" y="4192422"/>
                  <a:pt x="61966" y="4190352"/>
                </a:cubicBezTo>
                <a:cubicBezTo>
                  <a:pt x="64878" y="4188282"/>
                  <a:pt x="67372" y="4186626"/>
                  <a:pt x="68204" y="4182901"/>
                </a:cubicBezTo>
                <a:cubicBezTo>
                  <a:pt x="68620" y="4178760"/>
                  <a:pt x="70699" y="4175035"/>
                  <a:pt x="72778" y="4171723"/>
                </a:cubicBezTo>
                <a:cubicBezTo>
                  <a:pt x="74858" y="4167996"/>
                  <a:pt x="76521" y="4164271"/>
                  <a:pt x="78600" y="4160959"/>
                </a:cubicBezTo>
                <a:cubicBezTo>
                  <a:pt x="80264" y="4157233"/>
                  <a:pt x="83590" y="4153922"/>
                  <a:pt x="87749" y="4151851"/>
                </a:cubicBezTo>
                <a:cubicBezTo>
                  <a:pt x="87749" y="4146884"/>
                  <a:pt x="87749" y="4141916"/>
                  <a:pt x="87749" y="4136948"/>
                </a:cubicBezTo>
                <a:cubicBezTo>
                  <a:pt x="85253" y="4135708"/>
                  <a:pt x="84005" y="4134050"/>
                  <a:pt x="82759" y="4131153"/>
                </a:cubicBezTo>
                <a:cubicBezTo>
                  <a:pt x="81095" y="4127842"/>
                  <a:pt x="77353" y="4125357"/>
                  <a:pt x="73610" y="4125357"/>
                </a:cubicBezTo>
                <a:cubicBezTo>
                  <a:pt x="69868" y="4125357"/>
                  <a:pt x="66541" y="4124528"/>
                  <a:pt x="62799" y="4123701"/>
                </a:cubicBezTo>
                <a:close/>
                <a:moveTo>
                  <a:pt x="1179813" y="4118855"/>
                </a:moveTo>
                <a:cubicBezTo>
                  <a:pt x="1176435" y="4118817"/>
                  <a:pt x="1172903" y="4119584"/>
                  <a:pt x="1169677" y="4119125"/>
                </a:cubicBezTo>
                <a:cubicBezTo>
                  <a:pt x="1166914" y="4118817"/>
                  <a:pt x="1161078" y="4117283"/>
                  <a:pt x="1159850" y="4119430"/>
                </a:cubicBezTo>
                <a:cubicBezTo>
                  <a:pt x="1156164" y="4125565"/>
                  <a:pt x="1146642" y="4123112"/>
                  <a:pt x="1144493" y="4131393"/>
                </a:cubicBezTo>
                <a:cubicBezTo>
                  <a:pt x="1143879" y="4133848"/>
                  <a:pt x="1139579" y="4135381"/>
                  <a:pt x="1143571" y="4138755"/>
                </a:cubicBezTo>
                <a:cubicBezTo>
                  <a:pt x="1144801" y="4139675"/>
                  <a:pt x="1144493" y="4141516"/>
                  <a:pt x="1143265" y="4141823"/>
                </a:cubicBezTo>
                <a:cubicBezTo>
                  <a:pt x="1138350" y="4143663"/>
                  <a:pt x="1138658" y="4146424"/>
                  <a:pt x="1141730" y="4150105"/>
                </a:cubicBezTo>
                <a:cubicBezTo>
                  <a:pt x="1142651" y="4151332"/>
                  <a:pt x="1141422" y="4152865"/>
                  <a:pt x="1140807" y="4154092"/>
                </a:cubicBezTo>
                <a:cubicBezTo>
                  <a:pt x="1139579" y="4155932"/>
                  <a:pt x="1139272" y="4157774"/>
                  <a:pt x="1141115" y="4159306"/>
                </a:cubicBezTo>
                <a:cubicBezTo>
                  <a:pt x="1142957" y="4160840"/>
                  <a:pt x="1142651" y="4162681"/>
                  <a:pt x="1143265" y="4164521"/>
                </a:cubicBezTo>
                <a:cubicBezTo>
                  <a:pt x="1144801" y="4169123"/>
                  <a:pt x="1146642" y="4174950"/>
                  <a:pt x="1150021" y="4177097"/>
                </a:cubicBezTo>
                <a:cubicBezTo>
                  <a:pt x="1157392" y="4181698"/>
                  <a:pt x="1164456" y="4186607"/>
                  <a:pt x="1171827" y="4190901"/>
                </a:cubicBezTo>
                <a:cubicBezTo>
                  <a:pt x="1172441" y="4190901"/>
                  <a:pt x="1173670" y="4190901"/>
                  <a:pt x="1173977" y="4190286"/>
                </a:cubicBezTo>
                <a:cubicBezTo>
                  <a:pt x="1177048" y="4187526"/>
                  <a:pt x="1179813" y="4185072"/>
                  <a:pt x="1183804" y="4189059"/>
                </a:cubicBezTo>
                <a:cubicBezTo>
                  <a:pt x="1185035" y="4190594"/>
                  <a:pt x="1185956" y="4189059"/>
                  <a:pt x="1186262" y="4187834"/>
                </a:cubicBezTo>
                <a:cubicBezTo>
                  <a:pt x="1187184" y="4182619"/>
                  <a:pt x="1189641" y="4182619"/>
                  <a:pt x="1193326" y="4185686"/>
                </a:cubicBezTo>
                <a:cubicBezTo>
                  <a:pt x="1195783" y="4187834"/>
                  <a:pt x="1197012" y="4187220"/>
                  <a:pt x="1197012" y="4184152"/>
                </a:cubicBezTo>
                <a:cubicBezTo>
                  <a:pt x="1197012" y="4182312"/>
                  <a:pt x="1196398" y="4180165"/>
                  <a:pt x="1199161" y="4179858"/>
                </a:cubicBezTo>
                <a:cubicBezTo>
                  <a:pt x="1205304" y="4178631"/>
                  <a:pt x="1207761" y="4174336"/>
                  <a:pt x="1207453" y="4168815"/>
                </a:cubicBezTo>
                <a:cubicBezTo>
                  <a:pt x="1207148" y="4164828"/>
                  <a:pt x="1208376" y="4162987"/>
                  <a:pt x="1211139" y="4161453"/>
                </a:cubicBezTo>
                <a:cubicBezTo>
                  <a:pt x="1211139" y="4160226"/>
                  <a:pt x="1211139" y="4159000"/>
                  <a:pt x="1211139" y="4157774"/>
                </a:cubicBezTo>
                <a:cubicBezTo>
                  <a:pt x="1208068" y="4155932"/>
                  <a:pt x="1207148" y="4152559"/>
                  <a:pt x="1208068" y="4149490"/>
                </a:cubicBezTo>
                <a:cubicBezTo>
                  <a:pt x="1209603" y="4143970"/>
                  <a:pt x="1207761" y="4139675"/>
                  <a:pt x="1203768" y="4135995"/>
                </a:cubicBezTo>
                <a:cubicBezTo>
                  <a:pt x="1202233" y="4134461"/>
                  <a:pt x="1200697" y="4133234"/>
                  <a:pt x="1200082" y="4131088"/>
                </a:cubicBezTo>
                <a:cubicBezTo>
                  <a:pt x="1199469" y="4127713"/>
                  <a:pt x="1197626" y="4125872"/>
                  <a:pt x="1194247" y="4126178"/>
                </a:cubicBezTo>
                <a:cubicBezTo>
                  <a:pt x="1191791" y="4126178"/>
                  <a:pt x="1189947" y="4124646"/>
                  <a:pt x="1189027" y="4123418"/>
                </a:cubicBezTo>
                <a:cubicBezTo>
                  <a:pt x="1186416" y="4119737"/>
                  <a:pt x="1183191" y="4118894"/>
                  <a:pt x="1179813" y="4118855"/>
                </a:cubicBezTo>
                <a:close/>
                <a:moveTo>
                  <a:pt x="1820574" y="4114885"/>
                </a:moveTo>
                <a:cubicBezTo>
                  <a:pt x="1815497" y="4116829"/>
                  <a:pt x="1810811" y="4119550"/>
                  <a:pt x="1808860" y="4125770"/>
                </a:cubicBezTo>
                <a:cubicBezTo>
                  <a:pt x="1808469" y="4126936"/>
                  <a:pt x="1806126" y="4127713"/>
                  <a:pt x="1806517" y="4130045"/>
                </a:cubicBezTo>
                <a:cubicBezTo>
                  <a:pt x="1807688" y="4136265"/>
                  <a:pt x="1803002" y="4138209"/>
                  <a:pt x="1799097" y="4139375"/>
                </a:cubicBezTo>
                <a:cubicBezTo>
                  <a:pt x="1796364" y="4140152"/>
                  <a:pt x="1794802" y="4141319"/>
                  <a:pt x="1793241" y="4142873"/>
                </a:cubicBezTo>
                <a:cubicBezTo>
                  <a:pt x="1788555" y="4147149"/>
                  <a:pt x="1788946" y="4152980"/>
                  <a:pt x="1787774" y="4158423"/>
                </a:cubicBezTo>
                <a:cubicBezTo>
                  <a:pt x="1786993" y="4163476"/>
                  <a:pt x="1789336" y="4167363"/>
                  <a:pt x="1791288" y="4171639"/>
                </a:cubicBezTo>
                <a:cubicBezTo>
                  <a:pt x="1793241" y="4176304"/>
                  <a:pt x="1796364" y="4180191"/>
                  <a:pt x="1802222" y="4180191"/>
                </a:cubicBezTo>
                <a:cubicBezTo>
                  <a:pt x="1803002" y="4180191"/>
                  <a:pt x="1803393" y="4180579"/>
                  <a:pt x="1803393" y="4181746"/>
                </a:cubicBezTo>
                <a:cubicBezTo>
                  <a:pt x="1806126" y="4181746"/>
                  <a:pt x="1808469" y="4181746"/>
                  <a:pt x="1811203" y="4181746"/>
                </a:cubicBezTo>
                <a:cubicBezTo>
                  <a:pt x="1813154" y="4179025"/>
                  <a:pt x="1817059" y="4179414"/>
                  <a:pt x="1819792" y="4177470"/>
                </a:cubicBezTo>
                <a:cubicBezTo>
                  <a:pt x="1822527" y="4175526"/>
                  <a:pt x="1824869" y="4173972"/>
                  <a:pt x="1825650" y="4170473"/>
                </a:cubicBezTo>
                <a:cubicBezTo>
                  <a:pt x="1826040" y="4166586"/>
                  <a:pt x="1827993" y="4163087"/>
                  <a:pt x="1829945" y="4159977"/>
                </a:cubicBezTo>
                <a:cubicBezTo>
                  <a:pt x="1831898" y="4156479"/>
                  <a:pt x="1833459" y="4152980"/>
                  <a:pt x="1835412" y="4149870"/>
                </a:cubicBezTo>
                <a:cubicBezTo>
                  <a:pt x="1836974" y="4146372"/>
                  <a:pt x="1840097" y="4143263"/>
                  <a:pt x="1844002" y="4141319"/>
                </a:cubicBezTo>
                <a:cubicBezTo>
                  <a:pt x="1844002" y="4136654"/>
                  <a:pt x="1844002" y="4131989"/>
                  <a:pt x="1844002" y="4127324"/>
                </a:cubicBezTo>
                <a:cubicBezTo>
                  <a:pt x="1841659" y="4126159"/>
                  <a:pt x="1840487" y="4124603"/>
                  <a:pt x="1839317" y="4121882"/>
                </a:cubicBezTo>
                <a:cubicBezTo>
                  <a:pt x="1837754" y="4118773"/>
                  <a:pt x="1834241" y="4116440"/>
                  <a:pt x="1830726" y="4116440"/>
                </a:cubicBezTo>
                <a:cubicBezTo>
                  <a:pt x="1827212" y="4116440"/>
                  <a:pt x="1824088" y="4115663"/>
                  <a:pt x="1820574" y="4114885"/>
                </a:cubicBezTo>
                <a:close/>
                <a:moveTo>
                  <a:pt x="12023157" y="4105920"/>
                </a:moveTo>
                <a:cubicBezTo>
                  <a:pt x="12022046" y="4104927"/>
                  <a:pt x="12021411" y="4105300"/>
                  <a:pt x="12020602" y="4106498"/>
                </a:cubicBezTo>
                <a:cubicBezTo>
                  <a:pt x="12015494" y="4115151"/>
                  <a:pt x="12007885" y="4121000"/>
                  <a:pt x="11999343" y="4125489"/>
                </a:cubicBezTo>
                <a:cubicBezTo>
                  <a:pt x="11997254" y="4126519"/>
                  <a:pt x="11997087" y="4127801"/>
                  <a:pt x="11997019" y="4129813"/>
                </a:cubicBezTo>
                <a:cubicBezTo>
                  <a:pt x="11997254" y="4134015"/>
                  <a:pt x="11997493" y="4138675"/>
                  <a:pt x="11994420" y="4141727"/>
                </a:cubicBezTo>
                <a:cubicBezTo>
                  <a:pt x="11991348" y="4144780"/>
                  <a:pt x="11991019" y="4147801"/>
                  <a:pt x="11991431" y="4151636"/>
                </a:cubicBezTo>
                <a:cubicBezTo>
                  <a:pt x="11991537" y="4152822"/>
                  <a:pt x="11991459" y="4153921"/>
                  <a:pt x="11991477" y="4155292"/>
                </a:cubicBezTo>
                <a:cubicBezTo>
                  <a:pt x="11991281" y="4161785"/>
                  <a:pt x="11991633" y="4168088"/>
                  <a:pt x="11996086" y="4173430"/>
                </a:cubicBezTo>
                <a:cubicBezTo>
                  <a:pt x="11997012" y="4174333"/>
                  <a:pt x="11996656" y="4175068"/>
                  <a:pt x="11996209" y="4175988"/>
                </a:cubicBezTo>
                <a:cubicBezTo>
                  <a:pt x="11994687" y="4178656"/>
                  <a:pt x="11986508" y="4182867"/>
                  <a:pt x="11983576" y="4182353"/>
                </a:cubicBezTo>
                <a:cubicBezTo>
                  <a:pt x="11979082" y="4181309"/>
                  <a:pt x="11974605" y="4181636"/>
                  <a:pt x="11970329" y="4183422"/>
                </a:cubicBezTo>
                <a:cubicBezTo>
                  <a:pt x="11964504" y="4185593"/>
                  <a:pt x="11959140" y="4188217"/>
                  <a:pt x="11953408" y="4190660"/>
                </a:cubicBezTo>
                <a:cubicBezTo>
                  <a:pt x="11951769" y="4191229"/>
                  <a:pt x="11951964" y="4192231"/>
                  <a:pt x="11952255" y="4193508"/>
                </a:cubicBezTo>
                <a:cubicBezTo>
                  <a:pt x="11953604" y="4199160"/>
                  <a:pt x="11953604" y="4199160"/>
                  <a:pt x="11948218" y="4199955"/>
                </a:cubicBezTo>
                <a:cubicBezTo>
                  <a:pt x="11943201" y="4200928"/>
                  <a:pt x="11942124" y="4202677"/>
                  <a:pt x="11943741" y="4207778"/>
                </a:cubicBezTo>
                <a:cubicBezTo>
                  <a:pt x="11944499" y="4209962"/>
                  <a:pt x="11945169" y="4212332"/>
                  <a:pt x="11943367" y="4214638"/>
                </a:cubicBezTo>
                <a:cubicBezTo>
                  <a:pt x="11938589" y="4220271"/>
                  <a:pt x="11938394" y="4226763"/>
                  <a:pt x="11940306" y="4233597"/>
                </a:cubicBezTo>
                <a:cubicBezTo>
                  <a:pt x="11941549" y="4238062"/>
                  <a:pt x="11943434" y="4242611"/>
                  <a:pt x="11943673" y="4247270"/>
                </a:cubicBezTo>
                <a:cubicBezTo>
                  <a:pt x="11943684" y="4248184"/>
                  <a:pt x="11943880" y="4249188"/>
                  <a:pt x="11944889" y="4249450"/>
                </a:cubicBezTo>
                <a:cubicBezTo>
                  <a:pt x="11950203" y="4250210"/>
                  <a:pt x="11951166" y="4254313"/>
                  <a:pt x="11952314" y="4258504"/>
                </a:cubicBezTo>
                <a:cubicBezTo>
                  <a:pt x="11952604" y="4259780"/>
                  <a:pt x="11952989" y="4261330"/>
                  <a:pt x="11954823" y="4261766"/>
                </a:cubicBezTo>
                <a:cubicBezTo>
                  <a:pt x="11959957" y="4262894"/>
                  <a:pt x="11964474" y="4265766"/>
                  <a:pt x="11969250" y="4267630"/>
                </a:cubicBezTo>
                <a:cubicBezTo>
                  <a:pt x="11973203" y="4269320"/>
                  <a:pt x="11977245" y="4270826"/>
                  <a:pt x="11981900" y="4270132"/>
                </a:cubicBezTo>
                <a:cubicBezTo>
                  <a:pt x="11983909" y="4269743"/>
                  <a:pt x="11984833" y="4270646"/>
                  <a:pt x="11985313" y="4272468"/>
                </a:cubicBezTo>
                <a:cubicBezTo>
                  <a:pt x="11985418" y="4273656"/>
                  <a:pt x="11985613" y="4274659"/>
                  <a:pt x="11985992" y="4275751"/>
                </a:cubicBezTo>
                <a:cubicBezTo>
                  <a:pt x="11986372" y="4276844"/>
                  <a:pt x="11987303" y="4278205"/>
                  <a:pt x="11988579" y="4277915"/>
                </a:cubicBezTo>
                <a:cubicBezTo>
                  <a:pt x="11990039" y="4277715"/>
                  <a:pt x="11990386" y="4276065"/>
                  <a:pt x="11990370" y="4274694"/>
                </a:cubicBezTo>
                <a:cubicBezTo>
                  <a:pt x="11990453" y="4274054"/>
                  <a:pt x="11990263" y="4273507"/>
                  <a:pt x="11990163" y="4272777"/>
                </a:cubicBezTo>
                <a:cubicBezTo>
                  <a:pt x="11989271" y="4267120"/>
                  <a:pt x="11991713" y="4264897"/>
                  <a:pt x="11996948" y="4266755"/>
                </a:cubicBezTo>
                <a:cubicBezTo>
                  <a:pt x="11997957" y="4267018"/>
                  <a:pt x="11998877" y="4267464"/>
                  <a:pt x="11999701" y="4267637"/>
                </a:cubicBezTo>
                <a:cubicBezTo>
                  <a:pt x="12001169" y="4267894"/>
                  <a:pt x="12002463" y="4268976"/>
                  <a:pt x="12003811" y="4267131"/>
                </a:cubicBezTo>
                <a:cubicBezTo>
                  <a:pt x="12004892" y="4265839"/>
                  <a:pt x="12004513" y="4264747"/>
                  <a:pt x="12003766" y="4263475"/>
                </a:cubicBezTo>
                <a:cubicBezTo>
                  <a:pt x="12002457" y="4261022"/>
                  <a:pt x="12003265" y="4259825"/>
                  <a:pt x="12006091" y="4259152"/>
                </a:cubicBezTo>
                <a:cubicBezTo>
                  <a:pt x="12009649" y="4258379"/>
                  <a:pt x="12013291" y="4256964"/>
                  <a:pt x="12014889" y="4253198"/>
                </a:cubicBezTo>
                <a:cubicBezTo>
                  <a:pt x="12016132" y="4250166"/>
                  <a:pt x="12017581" y="4249052"/>
                  <a:pt x="12020536" y="4251394"/>
                </a:cubicBezTo>
                <a:cubicBezTo>
                  <a:pt x="12021185" y="4251935"/>
                  <a:pt x="12022194" y="4252198"/>
                  <a:pt x="12023096" y="4251273"/>
                </a:cubicBezTo>
                <a:cubicBezTo>
                  <a:pt x="12023909" y="4250531"/>
                  <a:pt x="12023257" y="4249533"/>
                  <a:pt x="12022973" y="4248715"/>
                </a:cubicBezTo>
                <a:cubicBezTo>
                  <a:pt x="12022310" y="4246802"/>
                  <a:pt x="12021462" y="4244801"/>
                  <a:pt x="12021256" y="4242884"/>
                </a:cubicBezTo>
                <a:cubicBezTo>
                  <a:pt x="12020185" y="4237594"/>
                  <a:pt x="12021441" y="4235476"/>
                  <a:pt x="12026162" y="4232771"/>
                </a:cubicBezTo>
                <a:cubicBezTo>
                  <a:pt x="12029888" y="4230715"/>
                  <a:pt x="12033149" y="4228209"/>
                  <a:pt x="12035295" y="4224252"/>
                </a:cubicBezTo>
                <a:cubicBezTo>
                  <a:pt x="12036905" y="4221400"/>
                  <a:pt x="12035612" y="4220318"/>
                  <a:pt x="12032775" y="4220077"/>
                </a:cubicBezTo>
                <a:cubicBezTo>
                  <a:pt x="12030851" y="4219826"/>
                  <a:pt x="12029129" y="4221034"/>
                  <a:pt x="12027394" y="4221329"/>
                </a:cubicBezTo>
                <a:cubicBezTo>
                  <a:pt x="12025387" y="4221718"/>
                  <a:pt x="12022650" y="4222208"/>
                  <a:pt x="12021892" y="4220022"/>
                </a:cubicBezTo>
                <a:cubicBezTo>
                  <a:pt x="12021128" y="4217380"/>
                  <a:pt x="12023120" y="4215620"/>
                  <a:pt x="12025577" y="4214768"/>
                </a:cubicBezTo>
                <a:cubicBezTo>
                  <a:pt x="12026669" y="4214390"/>
                  <a:pt x="12028131" y="4214190"/>
                  <a:pt x="12029314" y="4213627"/>
                </a:cubicBezTo>
                <a:cubicBezTo>
                  <a:pt x="12030679" y="4213154"/>
                  <a:pt x="12031950" y="4212408"/>
                  <a:pt x="12031470" y="4210586"/>
                </a:cubicBezTo>
                <a:cubicBezTo>
                  <a:pt x="12031086" y="4209035"/>
                  <a:pt x="12029714" y="4209052"/>
                  <a:pt x="12028164" y="4209436"/>
                </a:cubicBezTo>
                <a:cubicBezTo>
                  <a:pt x="12026703" y="4209636"/>
                  <a:pt x="12025154" y="4210019"/>
                  <a:pt x="12023782" y="4210036"/>
                </a:cubicBezTo>
                <a:cubicBezTo>
                  <a:pt x="12021591" y="4210335"/>
                  <a:pt x="12020019" y="4208891"/>
                  <a:pt x="12019267" y="4207164"/>
                </a:cubicBezTo>
                <a:cubicBezTo>
                  <a:pt x="12018515" y="4205435"/>
                  <a:pt x="12020054" y="4204138"/>
                  <a:pt x="12021231" y="4203118"/>
                </a:cubicBezTo>
                <a:cubicBezTo>
                  <a:pt x="12027111" y="4198021"/>
                  <a:pt x="12037648" y="4199725"/>
                  <a:pt x="12042031" y="4206622"/>
                </a:cubicBezTo>
                <a:cubicBezTo>
                  <a:pt x="12044081" y="4209888"/>
                  <a:pt x="12045453" y="4209872"/>
                  <a:pt x="12047249" y="4207108"/>
                </a:cubicBezTo>
                <a:cubicBezTo>
                  <a:pt x="12050121" y="4202595"/>
                  <a:pt x="12053843" y="4200541"/>
                  <a:pt x="12059431" y="4201206"/>
                </a:cubicBezTo>
                <a:cubicBezTo>
                  <a:pt x="12060896" y="4201463"/>
                  <a:pt x="12063365" y="4201525"/>
                  <a:pt x="12063795" y="4199235"/>
                </a:cubicBezTo>
                <a:cubicBezTo>
                  <a:pt x="12064922" y="4194102"/>
                  <a:pt x="12068635" y="4191134"/>
                  <a:pt x="12072811" y="4188616"/>
                </a:cubicBezTo>
                <a:cubicBezTo>
                  <a:pt x="12075989" y="4186750"/>
                  <a:pt x="12077789" y="4184444"/>
                  <a:pt x="12077372" y="4180152"/>
                </a:cubicBezTo>
                <a:cubicBezTo>
                  <a:pt x="12076858" y="4175588"/>
                  <a:pt x="12079129" y="4174189"/>
                  <a:pt x="12083901" y="4175595"/>
                </a:cubicBezTo>
                <a:cubicBezTo>
                  <a:pt x="12084083" y="4175685"/>
                  <a:pt x="12084268" y="4175775"/>
                  <a:pt x="12084452" y="4175863"/>
                </a:cubicBezTo>
                <a:cubicBezTo>
                  <a:pt x="12086196" y="4176483"/>
                  <a:pt x="12088031" y="4176918"/>
                  <a:pt x="12089017" y="4175353"/>
                </a:cubicBezTo>
                <a:cubicBezTo>
                  <a:pt x="12090188" y="4173877"/>
                  <a:pt x="12088076" y="4173079"/>
                  <a:pt x="12087423" y="4172081"/>
                </a:cubicBezTo>
                <a:cubicBezTo>
                  <a:pt x="12082964" y="4166282"/>
                  <a:pt x="12082803" y="4160525"/>
                  <a:pt x="12087117" y="4154441"/>
                </a:cubicBezTo>
                <a:cubicBezTo>
                  <a:pt x="12088556" y="4152412"/>
                  <a:pt x="12088444" y="4150768"/>
                  <a:pt x="12087050" y="4148956"/>
                </a:cubicBezTo>
                <a:cubicBezTo>
                  <a:pt x="12086214" y="4147870"/>
                  <a:pt x="12085290" y="4146966"/>
                  <a:pt x="12084453" y="4145879"/>
                </a:cubicBezTo>
                <a:cubicBezTo>
                  <a:pt x="12083338" y="4144429"/>
                  <a:pt x="12083320" y="4143058"/>
                  <a:pt x="12084492" y="4141581"/>
                </a:cubicBezTo>
                <a:lnTo>
                  <a:pt x="12085881" y="4140813"/>
                </a:lnTo>
                <a:lnTo>
                  <a:pt x="12078440" y="4119536"/>
                </a:lnTo>
                <a:lnTo>
                  <a:pt x="12077400" y="4122468"/>
                </a:lnTo>
                <a:cubicBezTo>
                  <a:pt x="12077055" y="4124117"/>
                  <a:pt x="12076698" y="4124853"/>
                  <a:pt x="12074596" y="4124970"/>
                </a:cubicBezTo>
                <a:cubicBezTo>
                  <a:pt x="12072400" y="4124812"/>
                  <a:pt x="12072110" y="4123535"/>
                  <a:pt x="12071909" y="4122076"/>
                </a:cubicBezTo>
                <a:cubicBezTo>
                  <a:pt x="12071714" y="4121072"/>
                  <a:pt x="12071887" y="4120247"/>
                  <a:pt x="12071965" y="4119149"/>
                </a:cubicBezTo>
                <a:cubicBezTo>
                  <a:pt x="12072182" y="4114484"/>
                  <a:pt x="12071169" y="4113765"/>
                  <a:pt x="12066892" y="4115553"/>
                </a:cubicBezTo>
                <a:cubicBezTo>
                  <a:pt x="12065983" y="4116020"/>
                  <a:pt x="12064801" y="4116582"/>
                  <a:pt x="12063697" y="4116047"/>
                </a:cubicBezTo>
                <a:cubicBezTo>
                  <a:pt x="12062498" y="4115239"/>
                  <a:pt x="12063212" y="4113767"/>
                  <a:pt x="12063290" y="4112670"/>
                </a:cubicBezTo>
                <a:cubicBezTo>
                  <a:pt x="12063279" y="4111756"/>
                  <a:pt x="12063453" y="4110930"/>
                  <a:pt x="12063809" y="4110196"/>
                </a:cubicBezTo>
                <a:cubicBezTo>
                  <a:pt x="12064291" y="4108498"/>
                  <a:pt x="12064051" y="4107472"/>
                  <a:pt x="12063347" y="4106932"/>
                </a:cubicBezTo>
                <a:cubicBezTo>
                  <a:pt x="12062643" y="4106392"/>
                  <a:pt x="12061476" y="4106338"/>
                  <a:pt x="12060107" y="4106583"/>
                </a:cubicBezTo>
                <a:cubicBezTo>
                  <a:pt x="12057280" y="4107255"/>
                  <a:pt x="12054275" y="4108297"/>
                  <a:pt x="12051449" y="4108969"/>
                </a:cubicBezTo>
                <a:cubicBezTo>
                  <a:pt x="12048076" y="4109832"/>
                  <a:pt x="12044603" y="4109964"/>
                  <a:pt x="12042461" y="4106881"/>
                </a:cubicBezTo>
                <a:cubicBezTo>
                  <a:pt x="12040605" y="4104618"/>
                  <a:pt x="12039056" y="4105002"/>
                  <a:pt x="12036965" y="4106032"/>
                </a:cubicBezTo>
                <a:cubicBezTo>
                  <a:pt x="12032421" y="4108371"/>
                  <a:pt x="12027773" y="4109522"/>
                  <a:pt x="12023157" y="4105920"/>
                </a:cubicBezTo>
                <a:close/>
                <a:moveTo>
                  <a:pt x="8680064" y="4090618"/>
                </a:moveTo>
                <a:lnTo>
                  <a:pt x="8680242" y="4091166"/>
                </a:lnTo>
                <a:cubicBezTo>
                  <a:pt x="8680242" y="4091166"/>
                  <a:pt x="8680242" y="4091166"/>
                  <a:pt x="8681559" y="4095219"/>
                </a:cubicBezTo>
                <a:cubicBezTo>
                  <a:pt x="8681559" y="4095219"/>
                  <a:pt x="8681559" y="4095219"/>
                  <a:pt x="8677505" y="4096534"/>
                </a:cubicBezTo>
                <a:cubicBezTo>
                  <a:pt x="8677505" y="4096534"/>
                  <a:pt x="8673452" y="4097848"/>
                  <a:pt x="8669399" y="4099162"/>
                </a:cubicBezTo>
                <a:cubicBezTo>
                  <a:pt x="8670713" y="4103215"/>
                  <a:pt x="8669289" y="4112637"/>
                  <a:pt x="8666551" y="4118002"/>
                </a:cubicBezTo>
                <a:cubicBezTo>
                  <a:pt x="8666551" y="4118002"/>
                  <a:pt x="8666551" y="4118002"/>
                  <a:pt x="8682762" y="4112745"/>
                </a:cubicBezTo>
                <a:lnTo>
                  <a:pt x="8688107" y="4115471"/>
                </a:lnTo>
                <a:lnTo>
                  <a:pt x="8676246" y="4118267"/>
                </a:lnTo>
                <a:lnTo>
                  <a:pt x="8598520" y="4140793"/>
                </a:lnTo>
                <a:lnTo>
                  <a:pt x="8597651" y="4140350"/>
                </a:lnTo>
                <a:cubicBezTo>
                  <a:pt x="8597651" y="4140350"/>
                  <a:pt x="8597651" y="4140350"/>
                  <a:pt x="8601703" y="4139035"/>
                </a:cubicBezTo>
                <a:cubicBezTo>
                  <a:pt x="8605757" y="4137721"/>
                  <a:pt x="8605757" y="4137721"/>
                  <a:pt x="8609809" y="4136406"/>
                </a:cubicBezTo>
                <a:cubicBezTo>
                  <a:pt x="8613863" y="4135092"/>
                  <a:pt x="8613863" y="4135092"/>
                  <a:pt x="8613863" y="4135092"/>
                </a:cubicBezTo>
                <a:cubicBezTo>
                  <a:pt x="8613863" y="4135092"/>
                  <a:pt x="8617915" y="4133778"/>
                  <a:pt x="8617915" y="4133778"/>
                </a:cubicBezTo>
                <a:cubicBezTo>
                  <a:pt x="8624707" y="4127097"/>
                  <a:pt x="8634126" y="4128519"/>
                  <a:pt x="8642233" y="4125890"/>
                </a:cubicBezTo>
                <a:cubicBezTo>
                  <a:pt x="8646286" y="4124576"/>
                  <a:pt x="8654391" y="4121947"/>
                  <a:pt x="8658446" y="4120631"/>
                </a:cubicBezTo>
                <a:cubicBezTo>
                  <a:pt x="8661183" y="4115265"/>
                  <a:pt x="8658553" y="4107158"/>
                  <a:pt x="8657239" y="4103107"/>
                </a:cubicBezTo>
                <a:cubicBezTo>
                  <a:pt x="8657239" y="4103107"/>
                  <a:pt x="8653187" y="4104421"/>
                  <a:pt x="8649134" y="4105736"/>
                </a:cubicBezTo>
                <a:cubicBezTo>
                  <a:pt x="8645080" y="4107050"/>
                  <a:pt x="8636975" y="4109679"/>
                  <a:pt x="8631607" y="4106941"/>
                </a:cubicBezTo>
                <a:cubicBezTo>
                  <a:pt x="8631607" y="4106941"/>
                  <a:pt x="8631607" y="4106941"/>
                  <a:pt x="8632923" y="4110993"/>
                </a:cubicBezTo>
                <a:cubicBezTo>
                  <a:pt x="8624707" y="4127097"/>
                  <a:pt x="8582972" y="4122715"/>
                  <a:pt x="8547811" y="4138599"/>
                </a:cubicBezTo>
                <a:cubicBezTo>
                  <a:pt x="8547811" y="4138599"/>
                  <a:pt x="8547811" y="4138599"/>
                  <a:pt x="8549125" y="4142651"/>
                </a:cubicBezTo>
                <a:cubicBezTo>
                  <a:pt x="8549125" y="4142651"/>
                  <a:pt x="8549125" y="4142651"/>
                  <a:pt x="8545073" y="4143966"/>
                </a:cubicBezTo>
                <a:cubicBezTo>
                  <a:pt x="8539704" y="4141228"/>
                  <a:pt x="8535653" y="4142543"/>
                  <a:pt x="8538391" y="4137175"/>
                </a:cubicBezTo>
                <a:cubicBezTo>
                  <a:pt x="8504961" y="4148020"/>
                  <a:pt x="8480646" y="4155908"/>
                  <a:pt x="8450061" y="4165828"/>
                </a:cubicBezTo>
                <a:lnTo>
                  <a:pt x="8438329" y="4169633"/>
                </a:lnTo>
                <a:lnTo>
                  <a:pt x="8493923" y="4147520"/>
                </a:lnTo>
                <a:lnTo>
                  <a:pt x="8537076" y="4133122"/>
                </a:lnTo>
                <a:cubicBezTo>
                  <a:pt x="8537076" y="4133122"/>
                  <a:pt x="8541129" y="4131808"/>
                  <a:pt x="8541129" y="4131808"/>
                </a:cubicBezTo>
                <a:cubicBezTo>
                  <a:pt x="8545181" y="4130492"/>
                  <a:pt x="8550671" y="4128433"/>
                  <a:pt x="8557092" y="4126000"/>
                </a:cubicBezTo>
                <a:lnTo>
                  <a:pt x="8570031" y="4121173"/>
                </a:lnTo>
                <a:lnTo>
                  <a:pt x="8604541" y="4110911"/>
                </a:lnTo>
                <a:lnTo>
                  <a:pt x="8638439" y="4102327"/>
                </a:lnTo>
                <a:lnTo>
                  <a:pt x="8647819" y="4101682"/>
                </a:lnTo>
                <a:cubicBezTo>
                  <a:pt x="8651873" y="4100368"/>
                  <a:pt x="8659977" y="4097739"/>
                  <a:pt x="8664031" y="4096424"/>
                </a:cubicBezTo>
                <a:cubicBezTo>
                  <a:pt x="8668084" y="4095110"/>
                  <a:pt x="8668084" y="4095110"/>
                  <a:pt x="8668084" y="4095110"/>
                </a:cubicBezTo>
                <a:cubicBezTo>
                  <a:pt x="8668084" y="4095110"/>
                  <a:pt x="8668084" y="4095110"/>
                  <a:pt x="8672135" y="4093796"/>
                </a:cubicBezTo>
                <a:lnTo>
                  <a:pt x="8638439" y="4102327"/>
                </a:lnTo>
                <a:lnTo>
                  <a:pt x="8631891" y="4102778"/>
                </a:lnTo>
                <a:lnTo>
                  <a:pt x="8648082" y="4097963"/>
                </a:lnTo>
                <a:close/>
                <a:moveTo>
                  <a:pt x="1907815" y="4085695"/>
                </a:moveTo>
                <a:cubicBezTo>
                  <a:pt x="1904672" y="4085660"/>
                  <a:pt x="1901385" y="4086374"/>
                  <a:pt x="1898383" y="4085946"/>
                </a:cubicBezTo>
                <a:cubicBezTo>
                  <a:pt x="1895812" y="4085661"/>
                  <a:pt x="1890382" y="4084233"/>
                  <a:pt x="1889239" y="4086231"/>
                </a:cubicBezTo>
                <a:cubicBezTo>
                  <a:pt x="1885808" y="4091939"/>
                  <a:pt x="1876949" y="4089657"/>
                  <a:pt x="1874949" y="4097364"/>
                </a:cubicBezTo>
                <a:cubicBezTo>
                  <a:pt x="1874377" y="4099648"/>
                  <a:pt x="1870375" y="4101075"/>
                  <a:pt x="1874090" y="4104214"/>
                </a:cubicBezTo>
                <a:cubicBezTo>
                  <a:pt x="1875233" y="4105070"/>
                  <a:pt x="1874949" y="4106783"/>
                  <a:pt x="1873805" y="4107068"/>
                </a:cubicBezTo>
                <a:cubicBezTo>
                  <a:pt x="1869232" y="4108781"/>
                  <a:pt x="1869517" y="4111350"/>
                  <a:pt x="1872376" y="4114775"/>
                </a:cubicBezTo>
                <a:cubicBezTo>
                  <a:pt x="1873233" y="4115917"/>
                  <a:pt x="1872090" y="4117344"/>
                  <a:pt x="1871519" y="4118486"/>
                </a:cubicBezTo>
                <a:cubicBezTo>
                  <a:pt x="1870375" y="4120199"/>
                  <a:pt x="1870088" y="4121912"/>
                  <a:pt x="1871804" y="4123339"/>
                </a:cubicBezTo>
                <a:cubicBezTo>
                  <a:pt x="1873518" y="4124766"/>
                  <a:pt x="1873233" y="4126478"/>
                  <a:pt x="1873805" y="4128192"/>
                </a:cubicBezTo>
                <a:cubicBezTo>
                  <a:pt x="1875233" y="4132472"/>
                  <a:pt x="1876949" y="4137896"/>
                  <a:pt x="1880093" y="4139895"/>
                </a:cubicBezTo>
                <a:cubicBezTo>
                  <a:pt x="1886952" y="4144176"/>
                  <a:pt x="1893525" y="4148744"/>
                  <a:pt x="1900385" y="4152740"/>
                </a:cubicBezTo>
                <a:cubicBezTo>
                  <a:pt x="1900955" y="4152740"/>
                  <a:pt x="1902099" y="4152740"/>
                  <a:pt x="1902386" y="4152169"/>
                </a:cubicBezTo>
                <a:cubicBezTo>
                  <a:pt x="1905244" y="4149599"/>
                  <a:pt x="1907816" y="4147316"/>
                  <a:pt x="1911531" y="4151026"/>
                </a:cubicBezTo>
                <a:cubicBezTo>
                  <a:pt x="1912674" y="4152454"/>
                  <a:pt x="1913533" y="4151026"/>
                  <a:pt x="1913817" y="4149884"/>
                </a:cubicBezTo>
                <a:cubicBezTo>
                  <a:pt x="1914674" y="4145032"/>
                  <a:pt x="1916961" y="4145032"/>
                  <a:pt x="1920391" y="4147887"/>
                </a:cubicBezTo>
                <a:cubicBezTo>
                  <a:pt x="1922678" y="4149884"/>
                  <a:pt x="1923822" y="4149314"/>
                  <a:pt x="1923822" y="4146459"/>
                </a:cubicBezTo>
                <a:cubicBezTo>
                  <a:pt x="1923822" y="4144746"/>
                  <a:pt x="1923250" y="4142748"/>
                  <a:pt x="1925822" y="4142464"/>
                </a:cubicBezTo>
                <a:cubicBezTo>
                  <a:pt x="1931538" y="4141321"/>
                  <a:pt x="1933825" y="4137325"/>
                  <a:pt x="1933538" y="4132188"/>
                </a:cubicBezTo>
                <a:cubicBezTo>
                  <a:pt x="1933253" y="4128476"/>
                  <a:pt x="1934396" y="4126764"/>
                  <a:pt x="1936968" y="4125337"/>
                </a:cubicBezTo>
                <a:cubicBezTo>
                  <a:pt x="1936968" y="4124195"/>
                  <a:pt x="1936968" y="4123053"/>
                  <a:pt x="1936968" y="4121912"/>
                </a:cubicBezTo>
                <a:cubicBezTo>
                  <a:pt x="1934109" y="4120199"/>
                  <a:pt x="1933253" y="4117059"/>
                  <a:pt x="1934109" y="4114204"/>
                </a:cubicBezTo>
                <a:cubicBezTo>
                  <a:pt x="1935539" y="4109066"/>
                  <a:pt x="1933825" y="4105070"/>
                  <a:pt x="1930108" y="4101645"/>
                </a:cubicBezTo>
                <a:cubicBezTo>
                  <a:pt x="1928680" y="4100217"/>
                  <a:pt x="1927251" y="4099077"/>
                  <a:pt x="1926679" y="4097078"/>
                </a:cubicBezTo>
                <a:cubicBezTo>
                  <a:pt x="1926108" y="4093939"/>
                  <a:pt x="1924392" y="4092226"/>
                  <a:pt x="1921250" y="4092511"/>
                </a:cubicBezTo>
                <a:cubicBezTo>
                  <a:pt x="1918962" y="4092511"/>
                  <a:pt x="1917247" y="4091084"/>
                  <a:pt x="1916389" y="4089941"/>
                </a:cubicBezTo>
                <a:cubicBezTo>
                  <a:pt x="1913960" y="4086516"/>
                  <a:pt x="1910959" y="4085731"/>
                  <a:pt x="1907815" y="4085695"/>
                </a:cubicBezTo>
                <a:close/>
                <a:moveTo>
                  <a:pt x="9339348" y="4071359"/>
                </a:moveTo>
                <a:cubicBezTo>
                  <a:pt x="9359771" y="4068098"/>
                  <a:pt x="9379347" y="4068583"/>
                  <a:pt x="9398075" y="4072818"/>
                </a:cubicBezTo>
                <a:cubicBezTo>
                  <a:pt x="9405566" y="4074512"/>
                  <a:pt x="9409312" y="4075358"/>
                  <a:pt x="9416803" y="4077052"/>
                </a:cubicBezTo>
                <a:cubicBezTo>
                  <a:pt x="9415956" y="4080799"/>
                  <a:pt x="9415956" y="4080799"/>
                  <a:pt x="9415956" y="4080799"/>
                </a:cubicBezTo>
                <a:cubicBezTo>
                  <a:pt x="9406769" y="4086601"/>
                  <a:pt x="9390939" y="4086962"/>
                  <a:pt x="9372213" y="4082727"/>
                </a:cubicBezTo>
                <a:cubicBezTo>
                  <a:pt x="9352637" y="4082241"/>
                  <a:pt x="9333061" y="4081755"/>
                  <a:pt x="9320130" y="4086709"/>
                </a:cubicBezTo>
                <a:cubicBezTo>
                  <a:pt x="9308893" y="4084170"/>
                  <a:pt x="9301402" y="4082475"/>
                  <a:pt x="9290165" y="4079936"/>
                </a:cubicBezTo>
                <a:cubicBezTo>
                  <a:pt x="9253911" y="4083558"/>
                  <a:pt x="9241828" y="4084763"/>
                  <a:pt x="9209321" y="4089233"/>
                </a:cubicBezTo>
                <a:cubicBezTo>
                  <a:pt x="9214761" y="4082583"/>
                  <a:pt x="9193491" y="4089592"/>
                  <a:pt x="9182254" y="4087053"/>
                </a:cubicBezTo>
                <a:cubicBezTo>
                  <a:pt x="9173916" y="4089107"/>
                  <a:pt x="9160138" y="4097808"/>
                  <a:pt x="9176814" y="4093701"/>
                </a:cubicBezTo>
                <a:cubicBezTo>
                  <a:pt x="9147206" y="4102764"/>
                  <a:pt x="9107209" y="4105538"/>
                  <a:pt x="9067209" y="4108313"/>
                </a:cubicBezTo>
                <a:cubicBezTo>
                  <a:pt x="9026364" y="4114835"/>
                  <a:pt x="8986367" y="4117610"/>
                  <a:pt x="8944673" y="4127880"/>
                </a:cubicBezTo>
                <a:cubicBezTo>
                  <a:pt x="8945520" y="4124132"/>
                  <a:pt x="8937181" y="4126186"/>
                  <a:pt x="8938876" y="4118691"/>
                </a:cubicBezTo>
                <a:cubicBezTo>
                  <a:pt x="8888845" y="4131015"/>
                  <a:pt x="8865524" y="4129681"/>
                  <a:pt x="8841713" y="4147933"/>
                </a:cubicBezTo>
                <a:cubicBezTo>
                  <a:pt x="8817544" y="4150348"/>
                  <a:pt x="8803765" y="4159050"/>
                  <a:pt x="8784189" y="4158564"/>
                </a:cubicBezTo>
                <a:cubicBezTo>
                  <a:pt x="8775004" y="4164364"/>
                  <a:pt x="8787087" y="4163158"/>
                  <a:pt x="8786241" y="4166905"/>
                </a:cubicBezTo>
                <a:cubicBezTo>
                  <a:pt x="8769565" y="4171013"/>
                  <a:pt x="8752887" y="4175122"/>
                  <a:pt x="8731617" y="4182129"/>
                </a:cubicBezTo>
                <a:cubicBezTo>
                  <a:pt x="8738751" y="4167987"/>
                  <a:pt x="8717481" y="4174995"/>
                  <a:pt x="8712889" y="4177895"/>
                </a:cubicBezTo>
                <a:cubicBezTo>
                  <a:pt x="8707092" y="4168708"/>
                  <a:pt x="8720871" y="4160006"/>
                  <a:pt x="8735497" y="4147556"/>
                </a:cubicBezTo>
                <a:cubicBezTo>
                  <a:pt x="8715920" y="4147069"/>
                  <a:pt x="8657907" y="4177284"/>
                  <a:pt x="8636637" y="4184293"/>
                </a:cubicBezTo>
                <a:cubicBezTo>
                  <a:pt x="8636637" y="4184293"/>
                  <a:pt x="8640383" y="4185140"/>
                  <a:pt x="8640383" y="4185140"/>
                </a:cubicBezTo>
                <a:cubicBezTo>
                  <a:pt x="8644977" y="4182239"/>
                  <a:pt x="8644129" y="4185986"/>
                  <a:pt x="8644129" y="4185986"/>
                </a:cubicBezTo>
                <a:cubicBezTo>
                  <a:pt x="8644129" y="4185986"/>
                  <a:pt x="8639537" y="4188887"/>
                  <a:pt x="8639537" y="4188887"/>
                </a:cubicBezTo>
                <a:cubicBezTo>
                  <a:pt x="8634943" y="4191787"/>
                  <a:pt x="8631198" y="4190941"/>
                  <a:pt x="8631198" y="4190941"/>
                </a:cubicBezTo>
                <a:cubicBezTo>
                  <a:pt x="8631198" y="4190941"/>
                  <a:pt x="8631198" y="4190941"/>
                  <a:pt x="8634943" y="4191787"/>
                </a:cubicBezTo>
                <a:cubicBezTo>
                  <a:pt x="8638690" y="4192634"/>
                  <a:pt x="8608233" y="4205445"/>
                  <a:pt x="8609928" y="4197950"/>
                </a:cubicBezTo>
                <a:cubicBezTo>
                  <a:pt x="8609928" y="4197950"/>
                  <a:pt x="8609928" y="4197950"/>
                  <a:pt x="8609081" y="4201697"/>
                </a:cubicBezTo>
                <a:cubicBezTo>
                  <a:pt x="8609081" y="4201697"/>
                  <a:pt x="8605335" y="4200851"/>
                  <a:pt x="8604488" y="4204599"/>
                </a:cubicBezTo>
                <a:cubicBezTo>
                  <a:pt x="8604488" y="4204599"/>
                  <a:pt x="8600741" y="4203752"/>
                  <a:pt x="8600741" y="4203752"/>
                </a:cubicBezTo>
                <a:cubicBezTo>
                  <a:pt x="8596996" y="4202904"/>
                  <a:pt x="8596996" y="4202904"/>
                  <a:pt x="8596996" y="4202904"/>
                </a:cubicBezTo>
                <a:cubicBezTo>
                  <a:pt x="8596996" y="4202904"/>
                  <a:pt x="8596996" y="4202904"/>
                  <a:pt x="8601590" y="4200004"/>
                </a:cubicBezTo>
                <a:cubicBezTo>
                  <a:pt x="8601590" y="4200004"/>
                  <a:pt x="8601590" y="4200004"/>
                  <a:pt x="8597843" y="4199157"/>
                </a:cubicBezTo>
                <a:cubicBezTo>
                  <a:pt x="8567388" y="4211967"/>
                  <a:pt x="8596149" y="4206653"/>
                  <a:pt x="8595301" y="4210401"/>
                </a:cubicBezTo>
                <a:cubicBezTo>
                  <a:pt x="8598201" y="4214993"/>
                  <a:pt x="8589015" y="4220795"/>
                  <a:pt x="8589015" y="4220795"/>
                </a:cubicBezTo>
                <a:cubicBezTo>
                  <a:pt x="8591913" y="4225390"/>
                  <a:pt x="8621522" y="4216327"/>
                  <a:pt x="8607743" y="4225029"/>
                </a:cubicBezTo>
                <a:cubicBezTo>
                  <a:pt x="8589372" y="4236632"/>
                  <a:pt x="8571000" y="4248235"/>
                  <a:pt x="8528460" y="4262253"/>
                </a:cubicBezTo>
                <a:cubicBezTo>
                  <a:pt x="8522663" y="4253065"/>
                  <a:pt x="8543933" y="4246056"/>
                  <a:pt x="8553967" y="4236506"/>
                </a:cubicBezTo>
                <a:cubicBezTo>
                  <a:pt x="8554813" y="4232758"/>
                  <a:pt x="8536441" y="4244362"/>
                  <a:pt x="8533543" y="4239768"/>
                </a:cubicBezTo>
                <a:cubicBezTo>
                  <a:pt x="8524358" y="4245569"/>
                  <a:pt x="8511426" y="4250525"/>
                  <a:pt x="8510580" y="4254271"/>
                </a:cubicBezTo>
                <a:cubicBezTo>
                  <a:pt x="8437583" y="4281099"/>
                  <a:pt x="8385369" y="4320503"/>
                  <a:pt x="8322407" y="4337782"/>
                </a:cubicBezTo>
                <a:cubicBezTo>
                  <a:pt x="8308626" y="4346485"/>
                  <a:pt x="8299442" y="4352286"/>
                  <a:pt x="8290256" y="4358087"/>
                </a:cubicBezTo>
                <a:cubicBezTo>
                  <a:pt x="8264394" y="4367998"/>
                  <a:pt x="8272731" y="4365942"/>
                  <a:pt x="8242274" y="4378753"/>
                </a:cubicBezTo>
                <a:cubicBezTo>
                  <a:pt x="8237684" y="4381653"/>
                  <a:pt x="8240582" y="4386248"/>
                  <a:pt x="8240582" y="4386248"/>
                </a:cubicBezTo>
                <a:cubicBezTo>
                  <a:pt x="8207584" y="4410302"/>
                  <a:pt x="8185467" y="4421057"/>
                  <a:pt x="8167096" y="4432660"/>
                </a:cubicBezTo>
                <a:cubicBezTo>
                  <a:pt x="8144130" y="4447164"/>
                  <a:pt x="8126605" y="4455020"/>
                  <a:pt x="8099897" y="4468677"/>
                </a:cubicBezTo>
                <a:cubicBezTo>
                  <a:pt x="8093610" y="4479073"/>
                  <a:pt x="8106540" y="4474118"/>
                  <a:pt x="8113186" y="4479559"/>
                </a:cubicBezTo>
                <a:cubicBezTo>
                  <a:pt x="8108593" y="4482461"/>
                  <a:pt x="8107744" y="4486208"/>
                  <a:pt x="8106897" y="4489956"/>
                </a:cubicBezTo>
                <a:cubicBezTo>
                  <a:pt x="8083934" y="4504459"/>
                  <a:pt x="8076441" y="4502766"/>
                  <a:pt x="8052630" y="4521017"/>
                </a:cubicBezTo>
                <a:cubicBezTo>
                  <a:pt x="8048883" y="4520170"/>
                  <a:pt x="8049732" y="4516422"/>
                  <a:pt x="8041394" y="4518476"/>
                </a:cubicBezTo>
                <a:cubicBezTo>
                  <a:pt x="8045984" y="4515576"/>
                  <a:pt x="8043086" y="4510982"/>
                  <a:pt x="8061459" y="4499379"/>
                </a:cubicBezTo>
                <a:cubicBezTo>
                  <a:pt x="8039342" y="4510135"/>
                  <a:pt x="8015531" y="4528387"/>
                  <a:pt x="7991718" y="4546638"/>
                </a:cubicBezTo>
                <a:cubicBezTo>
                  <a:pt x="7968754" y="4561141"/>
                  <a:pt x="7944944" y="4579393"/>
                  <a:pt x="7924520" y="4582654"/>
                </a:cubicBezTo>
                <a:cubicBezTo>
                  <a:pt x="7888134" y="4621698"/>
                  <a:pt x="7852239" y="4641156"/>
                  <a:pt x="7812953" y="4675604"/>
                </a:cubicBezTo>
                <a:cubicBezTo>
                  <a:pt x="7801227" y="4692650"/>
                  <a:pt x="7834224" y="4668597"/>
                  <a:pt x="7819595" y="4681047"/>
                </a:cubicBezTo>
                <a:cubicBezTo>
                  <a:pt x="7809564" y="4690596"/>
                  <a:pt x="7812462" y="4695190"/>
                  <a:pt x="7803278" y="4700992"/>
                </a:cubicBezTo>
                <a:cubicBezTo>
                  <a:pt x="7801227" y="4692650"/>
                  <a:pt x="7782854" y="4704253"/>
                  <a:pt x="7790836" y="4686362"/>
                </a:cubicBezTo>
                <a:cubicBezTo>
                  <a:pt x="7772465" y="4697964"/>
                  <a:pt x="7746958" y="4723711"/>
                  <a:pt x="7730639" y="4743655"/>
                </a:cubicBezTo>
                <a:cubicBezTo>
                  <a:pt x="7669235" y="4788861"/>
                  <a:pt x="7616528" y="4847850"/>
                  <a:pt x="7543758" y="4925936"/>
                </a:cubicBezTo>
                <a:cubicBezTo>
                  <a:pt x="7548842" y="4903451"/>
                  <a:pt x="7570599" y="4876858"/>
                  <a:pt x="7587769" y="4853165"/>
                </a:cubicBezTo>
                <a:cubicBezTo>
                  <a:pt x="7621615" y="4825364"/>
                  <a:pt x="7662593" y="4783421"/>
                  <a:pt x="7694386" y="4747277"/>
                </a:cubicBezTo>
                <a:cubicBezTo>
                  <a:pt x="7694386" y="4747277"/>
                  <a:pt x="7694386" y="4747277"/>
                  <a:pt x="7690640" y="4746431"/>
                </a:cubicBezTo>
                <a:cubicBezTo>
                  <a:pt x="7689793" y="4750179"/>
                  <a:pt x="7685200" y="4753079"/>
                  <a:pt x="7682301" y="4748485"/>
                </a:cubicBezTo>
                <a:lnTo>
                  <a:pt x="7683585" y="4746365"/>
                </a:lnTo>
                <a:lnTo>
                  <a:pt x="7692334" y="4738936"/>
                </a:lnTo>
                <a:cubicBezTo>
                  <a:pt x="7688590" y="4738088"/>
                  <a:pt x="7688590" y="4738088"/>
                  <a:pt x="7688590" y="4738088"/>
                </a:cubicBezTo>
                <a:lnTo>
                  <a:pt x="7683585" y="4746365"/>
                </a:lnTo>
                <a:lnTo>
                  <a:pt x="7636913" y="4785985"/>
                </a:lnTo>
                <a:cubicBezTo>
                  <a:pt x="7620142" y="4801397"/>
                  <a:pt x="7604157" y="4815508"/>
                  <a:pt x="7586206" y="4825238"/>
                </a:cubicBezTo>
                <a:cubicBezTo>
                  <a:pt x="7569888" y="4845183"/>
                  <a:pt x="7546432" y="4879273"/>
                  <a:pt x="7532297" y="4872137"/>
                </a:cubicBezTo>
                <a:cubicBezTo>
                  <a:pt x="7554059" y="4845544"/>
                  <a:pt x="7565786" y="4828499"/>
                  <a:pt x="7591291" y="4802752"/>
                </a:cubicBezTo>
                <a:cubicBezTo>
                  <a:pt x="7590444" y="4806500"/>
                  <a:pt x="7594190" y="4807347"/>
                  <a:pt x="7589596" y="4810248"/>
                </a:cubicBezTo>
                <a:cubicBezTo>
                  <a:pt x="7593342" y="4811095"/>
                  <a:pt x="7611356" y="4783655"/>
                  <a:pt x="7615951" y="4780753"/>
                </a:cubicBezTo>
                <a:cubicBezTo>
                  <a:pt x="7622237" y="4770359"/>
                  <a:pt x="7625982" y="4771205"/>
                  <a:pt x="7628880" y="4775800"/>
                </a:cubicBezTo>
                <a:cubicBezTo>
                  <a:pt x="7636017" y="4761655"/>
                  <a:pt x="7673605" y="4734702"/>
                  <a:pt x="7689080" y="4718504"/>
                </a:cubicBezTo>
                <a:cubicBezTo>
                  <a:pt x="7694518" y="4711856"/>
                  <a:pt x="7695367" y="4708109"/>
                  <a:pt x="7700807" y="4701461"/>
                </a:cubicBezTo>
                <a:cubicBezTo>
                  <a:pt x="7750972" y="4653714"/>
                  <a:pt x="7810680" y="4616004"/>
                  <a:pt x="7862895" y="4576601"/>
                </a:cubicBezTo>
                <a:cubicBezTo>
                  <a:pt x="7882113" y="4561251"/>
                  <a:pt x="7904720" y="4530909"/>
                  <a:pt x="7910519" y="4540097"/>
                </a:cubicBezTo>
                <a:cubicBezTo>
                  <a:pt x="7924296" y="4531395"/>
                  <a:pt x="7938074" y="4522693"/>
                  <a:pt x="7939770" y="4515199"/>
                </a:cubicBezTo>
                <a:cubicBezTo>
                  <a:pt x="7952702" y="4510243"/>
                  <a:pt x="7948108" y="4513145"/>
                  <a:pt x="7950160" y="4521485"/>
                </a:cubicBezTo>
                <a:cubicBezTo>
                  <a:pt x="7915468" y="4553034"/>
                  <a:pt x="7865795" y="4581196"/>
                  <a:pt x="7836542" y="4606095"/>
                </a:cubicBezTo>
                <a:cubicBezTo>
                  <a:pt x="7832797" y="4605248"/>
                  <a:pt x="7831949" y="4608996"/>
                  <a:pt x="7835694" y="4609843"/>
                </a:cubicBezTo>
                <a:cubicBezTo>
                  <a:pt x="7835694" y="4609843"/>
                  <a:pt x="7840289" y="4606941"/>
                  <a:pt x="7840289" y="4606941"/>
                </a:cubicBezTo>
                <a:cubicBezTo>
                  <a:pt x="7845729" y="4600293"/>
                  <a:pt x="7849474" y="4601140"/>
                  <a:pt x="7853219" y="4601987"/>
                </a:cubicBezTo>
                <a:lnTo>
                  <a:pt x="7847879" y="4608512"/>
                </a:lnTo>
                <a:lnTo>
                  <a:pt x="7843186" y="4611536"/>
                </a:lnTo>
                <a:cubicBezTo>
                  <a:pt x="7847779" y="4608636"/>
                  <a:pt x="7847779" y="4608636"/>
                  <a:pt x="7847779" y="4608636"/>
                </a:cubicBezTo>
                <a:lnTo>
                  <a:pt x="7847879" y="4608512"/>
                </a:lnTo>
                <a:lnTo>
                  <a:pt x="7907124" y="4570351"/>
                </a:lnTo>
                <a:cubicBezTo>
                  <a:pt x="7927641" y="4555786"/>
                  <a:pt x="7947797" y="4540647"/>
                  <a:pt x="7968888" y="4525719"/>
                </a:cubicBezTo>
                <a:cubicBezTo>
                  <a:pt x="8011919" y="4492118"/>
                  <a:pt x="8057846" y="4463109"/>
                  <a:pt x="8102928" y="4437849"/>
                </a:cubicBezTo>
                <a:cubicBezTo>
                  <a:pt x="8112115" y="4432048"/>
                  <a:pt x="8117554" y="4425400"/>
                  <a:pt x="8127588" y="4415851"/>
                </a:cubicBezTo>
                <a:cubicBezTo>
                  <a:pt x="8168076" y="4393491"/>
                  <a:pt x="8191042" y="4378988"/>
                  <a:pt x="8231530" y="4356628"/>
                </a:cubicBezTo>
                <a:lnTo>
                  <a:pt x="8231403" y="4351052"/>
                </a:lnTo>
                <a:lnTo>
                  <a:pt x="8372720" y="4279369"/>
                </a:lnTo>
                <a:lnTo>
                  <a:pt x="8373753" y="4280456"/>
                </a:lnTo>
                <a:cubicBezTo>
                  <a:pt x="8373542" y="4281392"/>
                  <a:pt x="8372393" y="4282117"/>
                  <a:pt x="8370519" y="4281694"/>
                </a:cubicBezTo>
                <a:lnTo>
                  <a:pt x="8369828" y="4283063"/>
                </a:lnTo>
                <a:lnTo>
                  <a:pt x="8365927" y="4284594"/>
                </a:lnTo>
                <a:cubicBezTo>
                  <a:pt x="8367800" y="4285019"/>
                  <a:pt x="8368949" y="4284293"/>
                  <a:pt x="8369628" y="4283462"/>
                </a:cubicBezTo>
                <a:lnTo>
                  <a:pt x="8369828" y="4283063"/>
                </a:lnTo>
                <a:lnTo>
                  <a:pt x="8381049" y="4278658"/>
                </a:lnTo>
                <a:cubicBezTo>
                  <a:pt x="8386260" y="4277375"/>
                  <a:pt x="8391365" y="4276559"/>
                  <a:pt x="8395535" y="4275533"/>
                </a:cubicBezTo>
                <a:cubicBezTo>
                  <a:pt x="8439770" y="4254020"/>
                  <a:pt x="8484849" y="4228759"/>
                  <a:pt x="8536576" y="4208940"/>
                </a:cubicBezTo>
                <a:cubicBezTo>
                  <a:pt x="8549507" y="4203985"/>
                  <a:pt x="8562439" y="4199031"/>
                  <a:pt x="8579115" y="4194923"/>
                </a:cubicBezTo>
                <a:cubicBezTo>
                  <a:pt x="8621655" y="4180906"/>
                  <a:pt x="8673381" y="4161087"/>
                  <a:pt x="8715920" y="4147069"/>
                </a:cubicBezTo>
                <a:cubicBezTo>
                  <a:pt x="8758461" y="4133052"/>
                  <a:pt x="8792662" y="4121088"/>
                  <a:pt x="8803051" y="4127376"/>
                </a:cubicBezTo>
                <a:cubicBezTo>
                  <a:pt x="8803899" y="4123628"/>
                  <a:pt x="8803899" y="4123628"/>
                  <a:pt x="8803899" y="4123628"/>
                </a:cubicBezTo>
                <a:cubicBezTo>
                  <a:pt x="8803899" y="4123628"/>
                  <a:pt x="8803899" y="4123628"/>
                  <a:pt x="8808492" y="4120728"/>
                </a:cubicBezTo>
                <a:cubicBezTo>
                  <a:pt x="8812237" y="4121574"/>
                  <a:pt x="8815983" y="4122421"/>
                  <a:pt x="8819729" y="4123268"/>
                </a:cubicBezTo>
                <a:cubicBezTo>
                  <a:pt x="8819729" y="4123268"/>
                  <a:pt x="8819729" y="4123268"/>
                  <a:pt x="8815135" y="4126169"/>
                </a:cubicBezTo>
                <a:cubicBezTo>
                  <a:pt x="8815135" y="4126169"/>
                  <a:pt x="8815135" y="4126169"/>
                  <a:pt x="8810543" y="4129070"/>
                </a:cubicBezTo>
                <a:cubicBezTo>
                  <a:pt x="8827221" y="4124962"/>
                  <a:pt x="8843897" y="4120853"/>
                  <a:pt x="8860574" y="4116745"/>
                </a:cubicBezTo>
                <a:cubicBezTo>
                  <a:pt x="8859727" y="4120493"/>
                  <a:pt x="8879303" y="4120979"/>
                  <a:pt x="8873863" y="4127627"/>
                </a:cubicBezTo>
                <a:cubicBezTo>
                  <a:pt x="8961841" y="4104188"/>
                  <a:pt x="9028058" y="4107340"/>
                  <a:pt x="9085224" y="4080873"/>
                </a:cubicBezTo>
                <a:cubicBezTo>
                  <a:pt x="9141052" y="4077737"/>
                  <a:pt x="9173916" y="4089107"/>
                  <a:pt x="9232285" y="4074729"/>
                </a:cubicBezTo>
                <a:cubicBezTo>
                  <a:pt x="9235183" y="4079323"/>
                  <a:pt x="9247268" y="4078117"/>
                  <a:pt x="9251013" y="4078963"/>
                </a:cubicBezTo>
                <a:cubicBezTo>
                  <a:pt x="9276029" y="4072800"/>
                  <a:pt x="9307689" y="4072080"/>
                  <a:pt x="9339348" y="4071359"/>
                </a:cubicBezTo>
                <a:close/>
                <a:moveTo>
                  <a:pt x="1478793" y="4065921"/>
                </a:moveTo>
                <a:cubicBezTo>
                  <a:pt x="1473522" y="4067087"/>
                  <a:pt x="1468837" y="4068253"/>
                  <a:pt x="1463566" y="4068253"/>
                </a:cubicBezTo>
                <a:cubicBezTo>
                  <a:pt x="1458296" y="4068253"/>
                  <a:pt x="1453027" y="4071751"/>
                  <a:pt x="1450684" y="4076414"/>
                </a:cubicBezTo>
                <a:cubicBezTo>
                  <a:pt x="1448926" y="4080495"/>
                  <a:pt x="1447170" y="4082827"/>
                  <a:pt x="1443656" y="4084576"/>
                </a:cubicBezTo>
                <a:cubicBezTo>
                  <a:pt x="1443656" y="4091572"/>
                  <a:pt x="1443656" y="4098567"/>
                  <a:pt x="1443656" y="4105562"/>
                </a:cubicBezTo>
                <a:cubicBezTo>
                  <a:pt x="1449512" y="4108478"/>
                  <a:pt x="1454197" y="4113142"/>
                  <a:pt x="1456540" y="4118389"/>
                </a:cubicBezTo>
                <a:cubicBezTo>
                  <a:pt x="1459466" y="4123052"/>
                  <a:pt x="1461809" y="4128298"/>
                  <a:pt x="1464737" y="4133546"/>
                </a:cubicBezTo>
                <a:cubicBezTo>
                  <a:pt x="1467666" y="4138210"/>
                  <a:pt x="1470593" y="4143456"/>
                  <a:pt x="1471179" y="4149286"/>
                </a:cubicBezTo>
                <a:cubicBezTo>
                  <a:pt x="1472350" y="4154533"/>
                  <a:pt x="1475865" y="4156865"/>
                  <a:pt x="1479964" y="4159779"/>
                </a:cubicBezTo>
                <a:cubicBezTo>
                  <a:pt x="1484063" y="4162695"/>
                  <a:pt x="1489918" y="4162111"/>
                  <a:pt x="1492847" y="4166192"/>
                </a:cubicBezTo>
                <a:cubicBezTo>
                  <a:pt x="1496946" y="4166192"/>
                  <a:pt x="1500459" y="4166192"/>
                  <a:pt x="1504560" y="4166192"/>
                </a:cubicBezTo>
                <a:cubicBezTo>
                  <a:pt x="1504560" y="4164444"/>
                  <a:pt x="1505144" y="4163860"/>
                  <a:pt x="1506316" y="4163860"/>
                </a:cubicBezTo>
                <a:cubicBezTo>
                  <a:pt x="1515100" y="4163860"/>
                  <a:pt x="1519784" y="4158030"/>
                  <a:pt x="1522712" y="4151035"/>
                </a:cubicBezTo>
                <a:cubicBezTo>
                  <a:pt x="1525641" y="4144621"/>
                  <a:pt x="1529154" y="4138793"/>
                  <a:pt x="1527982" y="4131214"/>
                </a:cubicBezTo>
                <a:cubicBezTo>
                  <a:pt x="1526226" y="4123052"/>
                  <a:pt x="1526812" y="4114308"/>
                  <a:pt x="1519784" y="4107895"/>
                </a:cubicBezTo>
                <a:cubicBezTo>
                  <a:pt x="1517441" y="4105562"/>
                  <a:pt x="1515100" y="4103814"/>
                  <a:pt x="1511001" y="4102649"/>
                </a:cubicBezTo>
                <a:cubicBezTo>
                  <a:pt x="1505144" y="4100899"/>
                  <a:pt x="1498117" y="4097985"/>
                  <a:pt x="1499874" y="4088657"/>
                </a:cubicBezTo>
                <a:cubicBezTo>
                  <a:pt x="1500459" y="4085159"/>
                  <a:pt x="1496946" y="4083992"/>
                  <a:pt x="1496360" y="4082244"/>
                </a:cubicBezTo>
                <a:cubicBezTo>
                  <a:pt x="1493432" y="4072917"/>
                  <a:pt x="1486406" y="4068836"/>
                  <a:pt x="1478793" y="4065921"/>
                </a:cubicBezTo>
                <a:close/>
                <a:moveTo>
                  <a:pt x="728988" y="4062217"/>
                </a:moveTo>
                <a:cubicBezTo>
                  <a:pt x="721607" y="4062794"/>
                  <a:pt x="713504" y="4064529"/>
                  <a:pt x="708294" y="4065107"/>
                </a:cubicBezTo>
                <a:cubicBezTo>
                  <a:pt x="683980" y="4068576"/>
                  <a:pt x="655037" y="4053545"/>
                  <a:pt x="635354" y="4081295"/>
                </a:cubicBezTo>
                <a:cubicBezTo>
                  <a:pt x="631881" y="4085920"/>
                  <a:pt x="624935" y="4091701"/>
                  <a:pt x="615672" y="4091701"/>
                </a:cubicBezTo>
                <a:cubicBezTo>
                  <a:pt x="602937" y="4090545"/>
                  <a:pt x="595990" y="4097482"/>
                  <a:pt x="593676" y="4110202"/>
                </a:cubicBezTo>
                <a:cubicBezTo>
                  <a:pt x="591360" y="4118295"/>
                  <a:pt x="585572" y="4122921"/>
                  <a:pt x="579782" y="4128703"/>
                </a:cubicBezTo>
                <a:cubicBezTo>
                  <a:pt x="564731" y="4142578"/>
                  <a:pt x="557784" y="4158765"/>
                  <a:pt x="563574" y="4179578"/>
                </a:cubicBezTo>
                <a:cubicBezTo>
                  <a:pt x="567046" y="4191141"/>
                  <a:pt x="563574" y="4203859"/>
                  <a:pt x="551996" y="4210798"/>
                </a:cubicBezTo>
                <a:cubicBezTo>
                  <a:pt x="551996" y="4215422"/>
                  <a:pt x="551996" y="4220048"/>
                  <a:pt x="551996" y="4224673"/>
                </a:cubicBezTo>
                <a:cubicBezTo>
                  <a:pt x="562416" y="4230454"/>
                  <a:pt x="567046" y="4237392"/>
                  <a:pt x="565889" y="4252424"/>
                </a:cubicBezTo>
                <a:cubicBezTo>
                  <a:pt x="564731" y="4273236"/>
                  <a:pt x="573993" y="4289425"/>
                  <a:pt x="597149" y="4294049"/>
                </a:cubicBezTo>
                <a:cubicBezTo>
                  <a:pt x="607568" y="4295206"/>
                  <a:pt x="605253" y="4303299"/>
                  <a:pt x="605253" y="4310236"/>
                </a:cubicBezTo>
                <a:cubicBezTo>
                  <a:pt x="605253" y="4321801"/>
                  <a:pt x="609884" y="4324113"/>
                  <a:pt x="619145" y="4316019"/>
                </a:cubicBezTo>
                <a:cubicBezTo>
                  <a:pt x="633039" y="4304457"/>
                  <a:pt x="642302" y="4304457"/>
                  <a:pt x="645775" y="4324113"/>
                </a:cubicBezTo>
                <a:cubicBezTo>
                  <a:pt x="646932" y="4328737"/>
                  <a:pt x="650405" y="4334519"/>
                  <a:pt x="655037" y="4328737"/>
                </a:cubicBezTo>
                <a:cubicBezTo>
                  <a:pt x="670087" y="4313706"/>
                  <a:pt x="680506" y="4322956"/>
                  <a:pt x="692085" y="4333363"/>
                </a:cubicBezTo>
                <a:cubicBezTo>
                  <a:pt x="693241" y="4335675"/>
                  <a:pt x="697873" y="4335675"/>
                  <a:pt x="700189" y="4335675"/>
                </a:cubicBezTo>
                <a:cubicBezTo>
                  <a:pt x="727975" y="4319487"/>
                  <a:pt x="754603" y="4300987"/>
                  <a:pt x="782390" y="4283643"/>
                </a:cubicBezTo>
                <a:cubicBezTo>
                  <a:pt x="795124" y="4275549"/>
                  <a:pt x="802071" y="4253580"/>
                  <a:pt x="807860" y="4236236"/>
                </a:cubicBezTo>
                <a:cubicBezTo>
                  <a:pt x="810175" y="4229298"/>
                  <a:pt x="809018" y="4222360"/>
                  <a:pt x="815964" y="4216579"/>
                </a:cubicBezTo>
                <a:cubicBezTo>
                  <a:pt x="822911" y="4210798"/>
                  <a:pt x="821753" y="4203859"/>
                  <a:pt x="817122" y="4196922"/>
                </a:cubicBezTo>
                <a:cubicBezTo>
                  <a:pt x="814807" y="4192297"/>
                  <a:pt x="810175" y="4186515"/>
                  <a:pt x="813649" y="4181891"/>
                </a:cubicBezTo>
                <a:cubicBezTo>
                  <a:pt x="825227" y="4168016"/>
                  <a:pt x="826384" y="4157610"/>
                  <a:pt x="807860" y="4150671"/>
                </a:cubicBezTo>
                <a:cubicBezTo>
                  <a:pt x="803230" y="4149515"/>
                  <a:pt x="802071" y="4142578"/>
                  <a:pt x="806703" y="4139109"/>
                </a:cubicBezTo>
                <a:cubicBezTo>
                  <a:pt x="821753" y="4126389"/>
                  <a:pt x="805545" y="4120608"/>
                  <a:pt x="803230" y="4111359"/>
                </a:cubicBezTo>
                <a:lnTo>
                  <a:pt x="800148" y="4106383"/>
                </a:lnTo>
                <a:lnTo>
                  <a:pt x="802890" y="4103652"/>
                </a:lnTo>
                <a:cubicBezTo>
                  <a:pt x="802890" y="4096656"/>
                  <a:pt x="802890" y="4089661"/>
                  <a:pt x="802890" y="4082665"/>
                </a:cubicBezTo>
                <a:cubicBezTo>
                  <a:pt x="799377" y="4080917"/>
                  <a:pt x="797620" y="4078584"/>
                  <a:pt x="795863" y="4074503"/>
                </a:cubicBezTo>
                <a:cubicBezTo>
                  <a:pt x="793520" y="4069840"/>
                  <a:pt x="788251" y="4066343"/>
                  <a:pt x="782980" y="4066343"/>
                </a:cubicBezTo>
                <a:cubicBezTo>
                  <a:pt x="777710" y="4066343"/>
                  <a:pt x="773025" y="4065176"/>
                  <a:pt x="767754" y="4064010"/>
                </a:cubicBezTo>
                <a:lnTo>
                  <a:pt x="755486" y="4075410"/>
                </a:lnTo>
                <a:lnTo>
                  <a:pt x="745342" y="4066264"/>
                </a:lnTo>
                <a:cubicBezTo>
                  <a:pt x="743027" y="4062217"/>
                  <a:pt x="736369" y="4061639"/>
                  <a:pt x="728988" y="4062217"/>
                </a:cubicBezTo>
                <a:close/>
                <a:moveTo>
                  <a:pt x="4481235" y="4061300"/>
                </a:moveTo>
                <a:cubicBezTo>
                  <a:pt x="4481235" y="4065715"/>
                  <a:pt x="4467995" y="4065714"/>
                  <a:pt x="4472408" y="4070128"/>
                </a:cubicBezTo>
                <a:cubicBezTo>
                  <a:pt x="4454755" y="4070127"/>
                  <a:pt x="4454755" y="4083368"/>
                  <a:pt x="4441515" y="4078953"/>
                </a:cubicBezTo>
                <a:cubicBezTo>
                  <a:pt x="4441515" y="4083367"/>
                  <a:pt x="4450342" y="4083367"/>
                  <a:pt x="4437102" y="4087781"/>
                </a:cubicBezTo>
                <a:cubicBezTo>
                  <a:pt x="4441514" y="4087781"/>
                  <a:pt x="4441514" y="4087781"/>
                  <a:pt x="4437102" y="4092193"/>
                </a:cubicBezTo>
                <a:cubicBezTo>
                  <a:pt x="4437102" y="4092193"/>
                  <a:pt x="4437102" y="4092193"/>
                  <a:pt x="4432688" y="4092193"/>
                </a:cubicBezTo>
                <a:cubicBezTo>
                  <a:pt x="4432688" y="4092193"/>
                  <a:pt x="4428276" y="4092193"/>
                  <a:pt x="4428276" y="4092193"/>
                </a:cubicBezTo>
                <a:cubicBezTo>
                  <a:pt x="4428276" y="4092193"/>
                  <a:pt x="4423861" y="4092193"/>
                  <a:pt x="4423861" y="4092193"/>
                </a:cubicBezTo>
                <a:cubicBezTo>
                  <a:pt x="4415035" y="4096606"/>
                  <a:pt x="4384144" y="4101021"/>
                  <a:pt x="4375315" y="4109847"/>
                </a:cubicBezTo>
                <a:cubicBezTo>
                  <a:pt x="4340008" y="4123088"/>
                  <a:pt x="4300287" y="4131914"/>
                  <a:pt x="4287049" y="4145154"/>
                </a:cubicBezTo>
                <a:cubicBezTo>
                  <a:pt x="4269397" y="4149567"/>
                  <a:pt x="4247328" y="4162808"/>
                  <a:pt x="4220849" y="4176047"/>
                </a:cubicBezTo>
                <a:cubicBezTo>
                  <a:pt x="4220849" y="4176047"/>
                  <a:pt x="4220849" y="4176047"/>
                  <a:pt x="4220848" y="4180461"/>
                </a:cubicBezTo>
                <a:cubicBezTo>
                  <a:pt x="4216436" y="4180461"/>
                  <a:pt x="4216436" y="4180461"/>
                  <a:pt x="4212022" y="4180461"/>
                </a:cubicBezTo>
                <a:cubicBezTo>
                  <a:pt x="4212022" y="4180461"/>
                  <a:pt x="4207610" y="4180460"/>
                  <a:pt x="4207610" y="4180460"/>
                </a:cubicBezTo>
                <a:lnTo>
                  <a:pt x="4204240" y="4181664"/>
                </a:lnTo>
                <a:lnTo>
                  <a:pt x="4201430" y="4163951"/>
                </a:lnTo>
                <a:lnTo>
                  <a:pt x="4344422" y="4109848"/>
                </a:lnTo>
                <a:cubicBezTo>
                  <a:pt x="4366489" y="4101021"/>
                  <a:pt x="4388555" y="4087781"/>
                  <a:pt x="4415035" y="4087781"/>
                </a:cubicBezTo>
                <a:cubicBezTo>
                  <a:pt x="4415035" y="4083367"/>
                  <a:pt x="4419448" y="4083367"/>
                  <a:pt x="4419448" y="4083367"/>
                </a:cubicBezTo>
                <a:cubicBezTo>
                  <a:pt x="4423861" y="4083367"/>
                  <a:pt x="4428276" y="4083367"/>
                  <a:pt x="4428276" y="4083367"/>
                </a:cubicBezTo>
                <a:cubicBezTo>
                  <a:pt x="4432688" y="4074541"/>
                  <a:pt x="4463583" y="4070127"/>
                  <a:pt x="4481235" y="4061300"/>
                </a:cubicBezTo>
                <a:close/>
                <a:moveTo>
                  <a:pt x="2482520" y="4058836"/>
                </a:moveTo>
                <a:cubicBezTo>
                  <a:pt x="2475372" y="4061574"/>
                  <a:pt x="2468774" y="4065405"/>
                  <a:pt x="2466025" y="4074163"/>
                </a:cubicBezTo>
                <a:cubicBezTo>
                  <a:pt x="2465475" y="4075805"/>
                  <a:pt x="2462175" y="4076901"/>
                  <a:pt x="2462725" y="4080185"/>
                </a:cubicBezTo>
                <a:cubicBezTo>
                  <a:pt x="2464375" y="4088944"/>
                  <a:pt x="2457776" y="4091680"/>
                  <a:pt x="2452277" y="4093323"/>
                </a:cubicBezTo>
                <a:cubicBezTo>
                  <a:pt x="2448429" y="4094418"/>
                  <a:pt x="2446229" y="4096060"/>
                  <a:pt x="2444030" y="4098250"/>
                </a:cubicBezTo>
                <a:cubicBezTo>
                  <a:pt x="2437431" y="4104271"/>
                  <a:pt x="2437981" y="4112482"/>
                  <a:pt x="2436331" y="4120146"/>
                </a:cubicBezTo>
                <a:cubicBezTo>
                  <a:pt x="2435231" y="4127262"/>
                  <a:pt x="2438531" y="4132736"/>
                  <a:pt x="2441280" y="4138757"/>
                </a:cubicBezTo>
                <a:cubicBezTo>
                  <a:pt x="2444030" y="4145327"/>
                  <a:pt x="2448429" y="4150800"/>
                  <a:pt x="2456676" y="4150800"/>
                </a:cubicBezTo>
                <a:cubicBezTo>
                  <a:pt x="2457776" y="4150800"/>
                  <a:pt x="2458326" y="4151348"/>
                  <a:pt x="2458326" y="4152990"/>
                </a:cubicBezTo>
                <a:cubicBezTo>
                  <a:pt x="2462175" y="4152990"/>
                  <a:pt x="2465475" y="4152990"/>
                  <a:pt x="2469324" y="4152990"/>
                </a:cubicBezTo>
                <a:cubicBezTo>
                  <a:pt x="2472073" y="4149158"/>
                  <a:pt x="2477571" y="4149706"/>
                  <a:pt x="2481421" y="4146969"/>
                </a:cubicBezTo>
                <a:cubicBezTo>
                  <a:pt x="2485270" y="4144232"/>
                  <a:pt x="2488569" y="4142043"/>
                  <a:pt x="2489669" y="4137115"/>
                </a:cubicBezTo>
                <a:cubicBezTo>
                  <a:pt x="2490219" y="4131641"/>
                  <a:pt x="2492969" y="4126715"/>
                  <a:pt x="2495718" y="4122336"/>
                </a:cubicBezTo>
                <a:cubicBezTo>
                  <a:pt x="2498468" y="4117409"/>
                  <a:pt x="2500667" y="4112482"/>
                  <a:pt x="2503416" y="4108103"/>
                </a:cubicBezTo>
                <a:cubicBezTo>
                  <a:pt x="2505615" y="4103177"/>
                  <a:pt x="2510014" y="4098797"/>
                  <a:pt x="2515513" y="4096060"/>
                </a:cubicBezTo>
                <a:cubicBezTo>
                  <a:pt x="2515513" y="4089491"/>
                  <a:pt x="2515513" y="4082922"/>
                  <a:pt x="2515513" y="4076353"/>
                </a:cubicBezTo>
                <a:cubicBezTo>
                  <a:pt x="2512214" y="4074711"/>
                  <a:pt x="2510564" y="4072521"/>
                  <a:pt x="2508915" y="4068690"/>
                </a:cubicBezTo>
                <a:cubicBezTo>
                  <a:pt x="2506715" y="4064310"/>
                  <a:pt x="2501767" y="4061026"/>
                  <a:pt x="2496818" y="4061026"/>
                </a:cubicBezTo>
                <a:cubicBezTo>
                  <a:pt x="2491869" y="4061026"/>
                  <a:pt x="2487470" y="4059932"/>
                  <a:pt x="2482520" y="4058836"/>
                </a:cubicBezTo>
                <a:close/>
                <a:moveTo>
                  <a:pt x="8962879" y="4034981"/>
                </a:moveTo>
                <a:lnTo>
                  <a:pt x="8961521" y="4036278"/>
                </a:lnTo>
                <a:cubicBezTo>
                  <a:pt x="8960985" y="4038422"/>
                  <a:pt x="8957227" y="4039762"/>
                  <a:pt x="8960716" y="4042711"/>
                </a:cubicBezTo>
                <a:cubicBezTo>
                  <a:pt x="8961789" y="4043514"/>
                  <a:pt x="8961521" y="4045123"/>
                  <a:pt x="8960448" y="4045390"/>
                </a:cubicBezTo>
                <a:cubicBezTo>
                  <a:pt x="8956155" y="4046999"/>
                  <a:pt x="8956421" y="4049411"/>
                  <a:pt x="8959104" y="4052628"/>
                </a:cubicBezTo>
                <a:cubicBezTo>
                  <a:pt x="8959910" y="4053699"/>
                  <a:pt x="8958837" y="4055039"/>
                  <a:pt x="8958300" y="4056112"/>
                </a:cubicBezTo>
                <a:lnTo>
                  <a:pt x="8958431" y="4058362"/>
                </a:lnTo>
                <a:lnTo>
                  <a:pt x="8957421" y="4058444"/>
                </a:lnTo>
                <a:cubicBezTo>
                  <a:pt x="8949981" y="4059667"/>
                  <a:pt x="8943899" y="4061639"/>
                  <a:pt x="8940505" y="4064980"/>
                </a:cubicBezTo>
                <a:cubicBezTo>
                  <a:pt x="8921665" y="4062133"/>
                  <a:pt x="8941929" y="4055560"/>
                  <a:pt x="8916296" y="4059395"/>
                </a:cubicBezTo>
                <a:cubicBezTo>
                  <a:pt x="8910929" y="4056656"/>
                  <a:pt x="8902823" y="4059285"/>
                  <a:pt x="8898771" y="4060600"/>
                </a:cubicBezTo>
                <a:cubicBezTo>
                  <a:pt x="8886613" y="4064543"/>
                  <a:pt x="8873139" y="4064435"/>
                  <a:pt x="8863718" y="4063010"/>
                </a:cubicBezTo>
                <a:cubicBezTo>
                  <a:pt x="8842139" y="4065530"/>
                  <a:pt x="8839400" y="4070898"/>
                  <a:pt x="8832610" y="4077580"/>
                </a:cubicBezTo>
                <a:cubicBezTo>
                  <a:pt x="8820450" y="4081523"/>
                  <a:pt x="8829979" y="4069473"/>
                  <a:pt x="8817821" y="4073418"/>
                </a:cubicBezTo>
                <a:cubicBezTo>
                  <a:pt x="8817821" y="4073418"/>
                  <a:pt x="8817821" y="4073418"/>
                  <a:pt x="8813768" y="4074732"/>
                </a:cubicBezTo>
                <a:cubicBezTo>
                  <a:pt x="8811029" y="4080100"/>
                  <a:pt x="8782660" y="4089301"/>
                  <a:pt x="8784085" y="4079881"/>
                </a:cubicBezTo>
                <a:cubicBezTo>
                  <a:pt x="8775979" y="4082510"/>
                  <a:pt x="8763818" y="4086454"/>
                  <a:pt x="8761081" y="4091821"/>
                </a:cubicBezTo>
                <a:cubicBezTo>
                  <a:pt x="8757028" y="4093137"/>
                  <a:pt x="8755714" y="4089083"/>
                  <a:pt x="8754399" y="4085030"/>
                </a:cubicBezTo>
                <a:cubicBezTo>
                  <a:pt x="8750346" y="4086344"/>
                  <a:pt x="8751661" y="4090397"/>
                  <a:pt x="8752975" y="4094451"/>
                </a:cubicBezTo>
                <a:cubicBezTo>
                  <a:pt x="8743556" y="4093026"/>
                  <a:pt x="8728769" y="4088864"/>
                  <a:pt x="8723291" y="4099599"/>
                </a:cubicBezTo>
                <a:cubicBezTo>
                  <a:pt x="8709817" y="4099490"/>
                  <a:pt x="8728769" y="4088864"/>
                  <a:pt x="8712557" y="4094123"/>
                </a:cubicBezTo>
                <a:cubicBezTo>
                  <a:pt x="8704451" y="4096752"/>
                  <a:pt x="8699084" y="4094014"/>
                  <a:pt x="8695031" y="4095327"/>
                </a:cubicBezTo>
                <a:cubicBezTo>
                  <a:pt x="8695031" y="4095327"/>
                  <a:pt x="8690977" y="4096643"/>
                  <a:pt x="8690977" y="4096643"/>
                </a:cubicBezTo>
                <a:cubicBezTo>
                  <a:pt x="8686924" y="4097958"/>
                  <a:pt x="8688239" y="4102010"/>
                  <a:pt x="8684187" y="4103324"/>
                </a:cubicBezTo>
                <a:cubicBezTo>
                  <a:pt x="8682871" y="4099272"/>
                  <a:pt x="8678819" y="4100586"/>
                  <a:pt x="8678819" y="4100586"/>
                </a:cubicBezTo>
                <a:cubicBezTo>
                  <a:pt x="8678819" y="4100586"/>
                  <a:pt x="8678819" y="4100586"/>
                  <a:pt x="8681559" y="4095219"/>
                </a:cubicBezTo>
                <a:cubicBezTo>
                  <a:pt x="8685610" y="4093905"/>
                  <a:pt x="8693716" y="4091276"/>
                  <a:pt x="8699084" y="4094014"/>
                </a:cubicBezTo>
                <a:lnTo>
                  <a:pt x="8703135" y="4092699"/>
                </a:lnTo>
                <a:cubicBezTo>
                  <a:pt x="8701165" y="4086620"/>
                  <a:pt x="8724945" y="4082265"/>
                  <a:pt x="8739828" y="4077649"/>
                </a:cubicBezTo>
                <a:lnTo>
                  <a:pt x="8743274" y="4076099"/>
                </a:lnTo>
                <a:lnTo>
                  <a:pt x="8767011" y="4070647"/>
                </a:lnTo>
                <a:close/>
                <a:moveTo>
                  <a:pt x="4437654" y="4028753"/>
                </a:moveTo>
                <a:cubicBezTo>
                  <a:pt x="4438205" y="4028201"/>
                  <a:pt x="4439309" y="4028201"/>
                  <a:pt x="4441515" y="4030408"/>
                </a:cubicBezTo>
                <a:lnTo>
                  <a:pt x="4437102" y="4030408"/>
                </a:lnTo>
                <a:cubicBezTo>
                  <a:pt x="4437102" y="4030408"/>
                  <a:pt x="4437102" y="4029305"/>
                  <a:pt x="4437654" y="4028753"/>
                </a:cubicBezTo>
                <a:close/>
                <a:moveTo>
                  <a:pt x="9007280" y="4026895"/>
                </a:moveTo>
                <a:cubicBezTo>
                  <a:pt x="9018978" y="4024652"/>
                  <a:pt x="9027797" y="4025043"/>
                  <a:pt x="9034685" y="4028525"/>
                </a:cubicBezTo>
                <a:lnTo>
                  <a:pt x="9046777" y="4043948"/>
                </a:lnTo>
                <a:lnTo>
                  <a:pt x="9041717" y="4045589"/>
                </a:lnTo>
                <a:cubicBezTo>
                  <a:pt x="9041717" y="4045589"/>
                  <a:pt x="9006665" y="4048000"/>
                  <a:pt x="9025505" y="4050848"/>
                </a:cubicBezTo>
                <a:lnTo>
                  <a:pt x="9017023" y="4051942"/>
                </a:lnTo>
                <a:lnTo>
                  <a:pt x="9013315" y="4040298"/>
                </a:lnTo>
                <a:cubicBezTo>
                  <a:pt x="9011973" y="4038958"/>
                  <a:pt x="9010630" y="4037886"/>
                  <a:pt x="9010094" y="4036009"/>
                </a:cubicBezTo>
                <a:cubicBezTo>
                  <a:pt x="9009559" y="4033062"/>
                  <a:pt x="9007948" y="4031454"/>
                  <a:pt x="9004994" y="4031722"/>
                </a:cubicBezTo>
                <a:cubicBezTo>
                  <a:pt x="9002847" y="4031722"/>
                  <a:pt x="9001238" y="4030381"/>
                  <a:pt x="9000432" y="4029309"/>
                </a:cubicBezTo>
                <a:lnTo>
                  <a:pt x="8998708" y="4028456"/>
                </a:lnTo>
                <a:close/>
                <a:moveTo>
                  <a:pt x="11971023" y="4025791"/>
                </a:moveTo>
                <a:lnTo>
                  <a:pt x="11970555" y="4025901"/>
                </a:lnTo>
                <a:lnTo>
                  <a:pt x="11970807" y="4026152"/>
                </a:lnTo>
                <a:close/>
                <a:moveTo>
                  <a:pt x="4566880" y="4002824"/>
                </a:moveTo>
                <a:cubicBezTo>
                  <a:pt x="4567295" y="4003652"/>
                  <a:pt x="4554055" y="4009444"/>
                  <a:pt x="4560675" y="4012754"/>
                </a:cubicBezTo>
                <a:cubicBezTo>
                  <a:pt x="4556261" y="4012753"/>
                  <a:pt x="4538608" y="4008341"/>
                  <a:pt x="4543021" y="4017166"/>
                </a:cubicBezTo>
                <a:cubicBezTo>
                  <a:pt x="4543021" y="4017166"/>
                  <a:pt x="4543021" y="4017166"/>
                  <a:pt x="4547435" y="4017166"/>
                </a:cubicBezTo>
                <a:cubicBezTo>
                  <a:pt x="4547435" y="4017166"/>
                  <a:pt x="4547435" y="4017166"/>
                  <a:pt x="4547435" y="4021581"/>
                </a:cubicBezTo>
                <a:cubicBezTo>
                  <a:pt x="4547435" y="4021581"/>
                  <a:pt x="4547435" y="4021581"/>
                  <a:pt x="4543021" y="4021581"/>
                </a:cubicBezTo>
                <a:cubicBezTo>
                  <a:pt x="4543021" y="4021581"/>
                  <a:pt x="4543021" y="4021581"/>
                  <a:pt x="4538608" y="4021581"/>
                </a:cubicBezTo>
                <a:cubicBezTo>
                  <a:pt x="4551848" y="4025994"/>
                  <a:pt x="4503302" y="4030408"/>
                  <a:pt x="4490062" y="4034822"/>
                </a:cubicBezTo>
                <a:cubicBezTo>
                  <a:pt x="4490062" y="4034822"/>
                  <a:pt x="4485648" y="4039233"/>
                  <a:pt x="4485648" y="4039233"/>
                </a:cubicBezTo>
                <a:cubicBezTo>
                  <a:pt x="4485648" y="4039233"/>
                  <a:pt x="4481235" y="4039233"/>
                  <a:pt x="4481235" y="4039233"/>
                </a:cubicBezTo>
                <a:cubicBezTo>
                  <a:pt x="4481235" y="4034821"/>
                  <a:pt x="4481235" y="4034821"/>
                  <a:pt x="4481235" y="4034821"/>
                </a:cubicBezTo>
                <a:cubicBezTo>
                  <a:pt x="4441515" y="4048060"/>
                  <a:pt x="4384144" y="4065714"/>
                  <a:pt x="4340008" y="4078953"/>
                </a:cubicBezTo>
                <a:cubicBezTo>
                  <a:pt x="4340008" y="4078953"/>
                  <a:pt x="4331182" y="4078953"/>
                  <a:pt x="4326769" y="4078953"/>
                </a:cubicBezTo>
                <a:cubicBezTo>
                  <a:pt x="4313530" y="4083367"/>
                  <a:pt x="4295876" y="4092193"/>
                  <a:pt x="4278222" y="4096606"/>
                </a:cubicBezTo>
                <a:cubicBezTo>
                  <a:pt x="4278222" y="4096606"/>
                  <a:pt x="4282635" y="4092193"/>
                  <a:pt x="4282635" y="4092193"/>
                </a:cubicBezTo>
                <a:cubicBezTo>
                  <a:pt x="4273808" y="4096606"/>
                  <a:pt x="4260569" y="4105434"/>
                  <a:pt x="4247330" y="4109847"/>
                </a:cubicBezTo>
                <a:lnTo>
                  <a:pt x="4203151" y="4127666"/>
                </a:lnTo>
                <a:lnTo>
                  <a:pt x="4204719" y="4106477"/>
                </a:lnTo>
                <a:lnTo>
                  <a:pt x="4212023" y="4105434"/>
                </a:lnTo>
                <a:cubicBezTo>
                  <a:pt x="4242915" y="4096608"/>
                  <a:pt x="4309116" y="4065714"/>
                  <a:pt x="4335596" y="4065714"/>
                </a:cubicBezTo>
                <a:cubicBezTo>
                  <a:pt x="4340008" y="4061300"/>
                  <a:pt x="4340008" y="4061300"/>
                  <a:pt x="4340008" y="4061300"/>
                </a:cubicBezTo>
                <a:cubicBezTo>
                  <a:pt x="4344422" y="4061300"/>
                  <a:pt x="4344422" y="4061300"/>
                  <a:pt x="4344422" y="4061300"/>
                </a:cubicBezTo>
                <a:cubicBezTo>
                  <a:pt x="4344422" y="4061300"/>
                  <a:pt x="4344422" y="4061300"/>
                  <a:pt x="4344422" y="4065714"/>
                </a:cubicBezTo>
                <a:lnTo>
                  <a:pt x="4348836" y="4065714"/>
                </a:lnTo>
                <a:cubicBezTo>
                  <a:pt x="4357663" y="4061300"/>
                  <a:pt x="4357661" y="4056887"/>
                  <a:pt x="4348836" y="4061300"/>
                </a:cubicBezTo>
                <a:cubicBezTo>
                  <a:pt x="4353249" y="4052473"/>
                  <a:pt x="4375315" y="4048060"/>
                  <a:pt x="4388554" y="4048060"/>
                </a:cubicBezTo>
                <a:cubicBezTo>
                  <a:pt x="4384144" y="4048060"/>
                  <a:pt x="4384144" y="4048060"/>
                  <a:pt x="4388555" y="4043648"/>
                </a:cubicBezTo>
                <a:cubicBezTo>
                  <a:pt x="4392968" y="4043647"/>
                  <a:pt x="4392968" y="4043647"/>
                  <a:pt x="4397382" y="4043647"/>
                </a:cubicBezTo>
                <a:cubicBezTo>
                  <a:pt x="4423861" y="4039233"/>
                  <a:pt x="4415035" y="4039234"/>
                  <a:pt x="4441515" y="4030408"/>
                </a:cubicBezTo>
                <a:cubicBezTo>
                  <a:pt x="4441515" y="4030408"/>
                  <a:pt x="4441515" y="4030408"/>
                  <a:pt x="4445928" y="4025995"/>
                </a:cubicBezTo>
                <a:cubicBezTo>
                  <a:pt x="4445928" y="4025995"/>
                  <a:pt x="4445928" y="4025995"/>
                  <a:pt x="4463583" y="4021581"/>
                </a:cubicBezTo>
                <a:cubicBezTo>
                  <a:pt x="4463583" y="4021581"/>
                  <a:pt x="4463583" y="4021581"/>
                  <a:pt x="4467994" y="4021581"/>
                </a:cubicBezTo>
                <a:cubicBezTo>
                  <a:pt x="4467994" y="4021581"/>
                  <a:pt x="4472407" y="4021581"/>
                  <a:pt x="4472407" y="4021581"/>
                </a:cubicBezTo>
                <a:cubicBezTo>
                  <a:pt x="4476821" y="4021581"/>
                  <a:pt x="4476821" y="4021581"/>
                  <a:pt x="4476821" y="4021581"/>
                </a:cubicBezTo>
                <a:cubicBezTo>
                  <a:pt x="4481235" y="4021581"/>
                  <a:pt x="4481235" y="4017166"/>
                  <a:pt x="4490064" y="4017166"/>
                </a:cubicBezTo>
                <a:cubicBezTo>
                  <a:pt x="4490062" y="4021581"/>
                  <a:pt x="4481235" y="4021581"/>
                  <a:pt x="4485648" y="4025994"/>
                </a:cubicBezTo>
                <a:cubicBezTo>
                  <a:pt x="4490060" y="4025994"/>
                  <a:pt x="4490060" y="4025994"/>
                  <a:pt x="4494475" y="4025995"/>
                </a:cubicBezTo>
                <a:cubicBezTo>
                  <a:pt x="4494475" y="4025995"/>
                  <a:pt x="4494474" y="4021581"/>
                  <a:pt x="4494474" y="4021581"/>
                </a:cubicBezTo>
                <a:cubicBezTo>
                  <a:pt x="4494474" y="4021581"/>
                  <a:pt x="4494474" y="4021581"/>
                  <a:pt x="4498888" y="4021581"/>
                </a:cubicBezTo>
                <a:cubicBezTo>
                  <a:pt x="4498888" y="4021581"/>
                  <a:pt x="4503302" y="4021581"/>
                  <a:pt x="4503302" y="4021581"/>
                </a:cubicBezTo>
                <a:cubicBezTo>
                  <a:pt x="4507715" y="4021581"/>
                  <a:pt x="4512129" y="4021581"/>
                  <a:pt x="4512129" y="4021581"/>
                </a:cubicBezTo>
                <a:cubicBezTo>
                  <a:pt x="4525368" y="4012753"/>
                  <a:pt x="4543021" y="4012753"/>
                  <a:pt x="4547435" y="4003927"/>
                </a:cubicBezTo>
                <a:cubicBezTo>
                  <a:pt x="4551848" y="4003927"/>
                  <a:pt x="4556261" y="4003927"/>
                  <a:pt x="4547435" y="4008341"/>
                </a:cubicBezTo>
                <a:cubicBezTo>
                  <a:pt x="4547435" y="4008341"/>
                  <a:pt x="4560675" y="4008341"/>
                  <a:pt x="4560674" y="4003927"/>
                </a:cubicBezTo>
                <a:cubicBezTo>
                  <a:pt x="4565087" y="4002824"/>
                  <a:pt x="4566742" y="4002548"/>
                  <a:pt x="4566880" y="4002824"/>
                </a:cubicBezTo>
                <a:close/>
                <a:moveTo>
                  <a:pt x="1693946" y="3997940"/>
                </a:moveTo>
                <a:cubicBezTo>
                  <a:pt x="1687664" y="3999446"/>
                  <a:pt x="1681131" y="3998693"/>
                  <a:pt x="1674849" y="3999195"/>
                </a:cubicBezTo>
                <a:cubicBezTo>
                  <a:pt x="1669572" y="3999446"/>
                  <a:pt x="1664296" y="3999950"/>
                  <a:pt x="1659521" y="4003214"/>
                </a:cubicBezTo>
                <a:cubicBezTo>
                  <a:pt x="1657510" y="4004721"/>
                  <a:pt x="1656003" y="4004218"/>
                  <a:pt x="1654495" y="4002461"/>
                </a:cubicBezTo>
                <a:cubicBezTo>
                  <a:pt x="1653742" y="4001205"/>
                  <a:pt x="1652987" y="4000200"/>
                  <a:pt x="1651983" y="3999195"/>
                </a:cubicBezTo>
                <a:cubicBezTo>
                  <a:pt x="1650977" y="3998191"/>
                  <a:pt x="1649218" y="3997186"/>
                  <a:pt x="1647963" y="3998191"/>
                </a:cubicBezTo>
                <a:cubicBezTo>
                  <a:pt x="1646455" y="3999195"/>
                  <a:pt x="1646956" y="4001205"/>
                  <a:pt x="1647711" y="4002712"/>
                </a:cubicBezTo>
                <a:cubicBezTo>
                  <a:pt x="1647963" y="4003466"/>
                  <a:pt x="1648464" y="4003967"/>
                  <a:pt x="1648967" y="4004721"/>
                </a:cubicBezTo>
                <a:cubicBezTo>
                  <a:pt x="1652987" y="4010498"/>
                  <a:pt x="1651479" y="4014264"/>
                  <a:pt x="1644695" y="4015017"/>
                </a:cubicBezTo>
                <a:cubicBezTo>
                  <a:pt x="1643440" y="4015269"/>
                  <a:pt x="1642183" y="4015269"/>
                  <a:pt x="1641176" y="4015521"/>
                </a:cubicBezTo>
                <a:cubicBezTo>
                  <a:pt x="1639419" y="4016023"/>
                  <a:pt x="1637409" y="4015521"/>
                  <a:pt x="1636905" y="4018284"/>
                </a:cubicBezTo>
                <a:cubicBezTo>
                  <a:pt x="1636403" y="4020293"/>
                  <a:pt x="1637409" y="4021296"/>
                  <a:pt x="1638915" y="4022302"/>
                </a:cubicBezTo>
                <a:cubicBezTo>
                  <a:pt x="1641680" y="4024310"/>
                  <a:pt x="1641429" y="4026068"/>
                  <a:pt x="1638664" y="4028329"/>
                </a:cubicBezTo>
                <a:cubicBezTo>
                  <a:pt x="1635146" y="4031092"/>
                  <a:pt x="1631880" y="4034607"/>
                  <a:pt x="1632132" y="4039631"/>
                </a:cubicBezTo>
                <a:cubicBezTo>
                  <a:pt x="1632382" y="4043649"/>
                  <a:pt x="1631378" y="4045659"/>
                  <a:pt x="1626854" y="4044654"/>
                </a:cubicBezTo>
                <a:cubicBezTo>
                  <a:pt x="1625849" y="4044403"/>
                  <a:pt x="1624593" y="4044654"/>
                  <a:pt x="1624090" y="4046160"/>
                </a:cubicBezTo>
                <a:cubicBezTo>
                  <a:pt x="1623588" y="4047417"/>
                  <a:pt x="1624844" y="4048170"/>
                  <a:pt x="1625598" y="4048924"/>
                </a:cubicBezTo>
                <a:cubicBezTo>
                  <a:pt x="1627357" y="4050681"/>
                  <a:pt x="1629368" y="4052439"/>
                  <a:pt x="1630624" y="4054449"/>
                </a:cubicBezTo>
                <a:cubicBezTo>
                  <a:pt x="1634644" y="4059723"/>
                  <a:pt x="1634392" y="4062738"/>
                  <a:pt x="1630624" y="4068263"/>
                </a:cubicBezTo>
                <a:cubicBezTo>
                  <a:pt x="1627609" y="4072532"/>
                  <a:pt x="1625347" y="4077053"/>
                  <a:pt x="1625094" y="4082578"/>
                </a:cubicBezTo>
                <a:cubicBezTo>
                  <a:pt x="1624844" y="4086597"/>
                  <a:pt x="1626854" y="4087099"/>
                  <a:pt x="1630121" y="4085843"/>
                </a:cubicBezTo>
                <a:cubicBezTo>
                  <a:pt x="1632382" y="4085090"/>
                  <a:pt x="1633640" y="4082829"/>
                  <a:pt x="1635398" y="4081574"/>
                </a:cubicBezTo>
                <a:cubicBezTo>
                  <a:pt x="1637409" y="4080067"/>
                  <a:pt x="1640172" y="4078058"/>
                  <a:pt x="1642183" y="4080067"/>
                </a:cubicBezTo>
                <a:cubicBezTo>
                  <a:pt x="1644444" y="4082578"/>
                  <a:pt x="1643187" y="4085592"/>
                  <a:pt x="1640926" y="4087853"/>
                </a:cubicBezTo>
                <a:cubicBezTo>
                  <a:pt x="1639921" y="4088857"/>
                  <a:pt x="1638413" y="4089861"/>
                  <a:pt x="1637409" y="4091118"/>
                </a:cubicBezTo>
                <a:cubicBezTo>
                  <a:pt x="1636152" y="4092373"/>
                  <a:pt x="1635146" y="4093881"/>
                  <a:pt x="1636654" y="4095639"/>
                </a:cubicBezTo>
                <a:cubicBezTo>
                  <a:pt x="1637911" y="4097145"/>
                  <a:pt x="1639419" y="4096392"/>
                  <a:pt x="1640926" y="4095135"/>
                </a:cubicBezTo>
                <a:cubicBezTo>
                  <a:pt x="1642434" y="4094132"/>
                  <a:pt x="1643942" y="4092875"/>
                  <a:pt x="1645450" y="4092122"/>
                </a:cubicBezTo>
                <a:cubicBezTo>
                  <a:pt x="1647711" y="4090614"/>
                  <a:pt x="1650223" y="4091369"/>
                  <a:pt x="1651983" y="4092875"/>
                </a:cubicBezTo>
                <a:cubicBezTo>
                  <a:pt x="1653742" y="4094382"/>
                  <a:pt x="1652736" y="4096643"/>
                  <a:pt x="1651983" y="4098401"/>
                </a:cubicBezTo>
                <a:cubicBezTo>
                  <a:pt x="1648214" y="4107192"/>
                  <a:pt x="1635649" y="4110960"/>
                  <a:pt x="1627105" y="4105685"/>
                </a:cubicBezTo>
                <a:cubicBezTo>
                  <a:pt x="1623086" y="4103173"/>
                  <a:pt x="1621578" y="4103927"/>
                  <a:pt x="1621075" y="4107945"/>
                </a:cubicBezTo>
                <a:cubicBezTo>
                  <a:pt x="1620321" y="4114475"/>
                  <a:pt x="1617306" y="4118745"/>
                  <a:pt x="1610772" y="4121004"/>
                </a:cubicBezTo>
                <a:cubicBezTo>
                  <a:pt x="1609014" y="4121507"/>
                  <a:pt x="1606249" y="4122763"/>
                  <a:pt x="1607004" y="4125525"/>
                </a:cubicBezTo>
                <a:cubicBezTo>
                  <a:pt x="1608510" y="4131804"/>
                  <a:pt x="1605998" y="4137078"/>
                  <a:pt x="1602732" y="4142103"/>
                </a:cubicBezTo>
                <a:cubicBezTo>
                  <a:pt x="1600219" y="4145868"/>
                  <a:pt x="1599465" y="4149385"/>
                  <a:pt x="1602228" y="4153906"/>
                </a:cubicBezTo>
                <a:cubicBezTo>
                  <a:pt x="1605244" y="4158678"/>
                  <a:pt x="1603485" y="4161440"/>
                  <a:pt x="1597455" y="4162446"/>
                </a:cubicBezTo>
                <a:cubicBezTo>
                  <a:pt x="1597204" y="4162446"/>
                  <a:pt x="1596952" y="4162446"/>
                  <a:pt x="1596701" y="4162446"/>
                </a:cubicBezTo>
                <a:cubicBezTo>
                  <a:pt x="1594439" y="4162696"/>
                  <a:pt x="1592177" y="4163199"/>
                  <a:pt x="1591926" y="4165459"/>
                </a:cubicBezTo>
                <a:cubicBezTo>
                  <a:pt x="1591424" y="4167720"/>
                  <a:pt x="1594188" y="4167468"/>
                  <a:pt x="1595444" y="4168221"/>
                </a:cubicBezTo>
                <a:cubicBezTo>
                  <a:pt x="1603485" y="4172240"/>
                  <a:pt x="1606751" y="4178519"/>
                  <a:pt x="1605244" y="4187560"/>
                </a:cubicBezTo>
                <a:cubicBezTo>
                  <a:pt x="1604743" y="4190574"/>
                  <a:pt x="1605747" y="4192332"/>
                  <a:pt x="1608259" y="4193589"/>
                </a:cubicBezTo>
                <a:cubicBezTo>
                  <a:pt x="1609767" y="4194342"/>
                  <a:pt x="1611275" y="4194843"/>
                  <a:pt x="1612782" y="4195597"/>
                </a:cubicBezTo>
                <a:cubicBezTo>
                  <a:pt x="1614793" y="4196602"/>
                  <a:pt x="1615547" y="4198110"/>
                  <a:pt x="1615044" y="4200369"/>
                </a:cubicBezTo>
                <a:lnTo>
                  <a:pt x="1613921" y="4201966"/>
                </a:lnTo>
                <a:lnTo>
                  <a:pt x="1633560" y="4221497"/>
                </a:lnTo>
                <a:lnTo>
                  <a:pt x="1633136" y="4217699"/>
                </a:lnTo>
                <a:cubicBezTo>
                  <a:pt x="1632633" y="4215690"/>
                  <a:pt x="1632633" y="4214685"/>
                  <a:pt x="1634895" y="4213429"/>
                </a:cubicBezTo>
                <a:cubicBezTo>
                  <a:pt x="1637409" y="4212424"/>
                  <a:pt x="1638413" y="4213681"/>
                  <a:pt x="1639419" y="4215188"/>
                </a:cubicBezTo>
                <a:cubicBezTo>
                  <a:pt x="1640172" y="4216192"/>
                  <a:pt x="1640423" y="4217196"/>
                  <a:pt x="1640926" y="4218453"/>
                </a:cubicBezTo>
                <a:cubicBezTo>
                  <a:pt x="1643187" y="4223726"/>
                  <a:pt x="1644695" y="4223978"/>
                  <a:pt x="1648464" y="4219708"/>
                </a:cubicBezTo>
                <a:cubicBezTo>
                  <a:pt x="1649218" y="4218703"/>
                  <a:pt x="1650223" y="4217448"/>
                  <a:pt x="1651731" y="4217448"/>
                </a:cubicBezTo>
                <a:cubicBezTo>
                  <a:pt x="1653490" y="4217699"/>
                  <a:pt x="1653490" y="4219708"/>
                  <a:pt x="1653993" y="4220964"/>
                </a:cubicBezTo>
                <a:cubicBezTo>
                  <a:pt x="1654495" y="4221969"/>
                  <a:pt x="1654746" y="4222972"/>
                  <a:pt x="1654746" y="4223978"/>
                </a:cubicBezTo>
                <a:cubicBezTo>
                  <a:pt x="1655123" y="4226113"/>
                  <a:pt x="1655940" y="4227117"/>
                  <a:pt x="1657008" y="4227338"/>
                </a:cubicBezTo>
                <a:cubicBezTo>
                  <a:pt x="1658076" y="4227556"/>
                  <a:pt x="1659395" y="4226992"/>
                  <a:pt x="1660777" y="4225986"/>
                </a:cubicBezTo>
                <a:cubicBezTo>
                  <a:pt x="1663541" y="4223726"/>
                  <a:pt x="1666305" y="4220964"/>
                  <a:pt x="1669069" y="4218703"/>
                </a:cubicBezTo>
                <a:cubicBezTo>
                  <a:pt x="1672337" y="4215940"/>
                  <a:pt x="1676105" y="4213932"/>
                  <a:pt x="1680127" y="4216192"/>
                </a:cubicBezTo>
                <a:cubicBezTo>
                  <a:pt x="1683392" y="4217699"/>
                  <a:pt x="1684900" y="4216443"/>
                  <a:pt x="1686659" y="4214182"/>
                </a:cubicBezTo>
                <a:cubicBezTo>
                  <a:pt x="1690428" y="4209160"/>
                  <a:pt x="1694951" y="4205392"/>
                  <a:pt x="1701986" y="4206900"/>
                </a:cubicBezTo>
                <a:cubicBezTo>
                  <a:pt x="1703746" y="4207402"/>
                  <a:pt x="1704248" y="4206649"/>
                  <a:pt x="1704501" y="4204890"/>
                </a:cubicBezTo>
                <a:cubicBezTo>
                  <a:pt x="1705505" y="4192583"/>
                  <a:pt x="1710782" y="4182036"/>
                  <a:pt x="1717818" y="4172491"/>
                </a:cubicBezTo>
                <a:cubicBezTo>
                  <a:pt x="1719577" y="4170231"/>
                  <a:pt x="1719075" y="4168725"/>
                  <a:pt x="1718069" y="4166464"/>
                </a:cubicBezTo>
                <a:cubicBezTo>
                  <a:pt x="1715556" y="4161943"/>
                  <a:pt x="1712793" y="4156920"/>
                  <a:pt x="1714551" y="4151897"/>
                </a:cubicBezTo>
                <a:cubicBezTo>
                  <a:pt x="1716310" y="4146874"/>
                  <a:pt x="1715055" y="4143357"/>
                  <a:pt x="1712540" y="4139339"/>
                </a:cubicBezTo>
                <a:cubicBezTo>
                  <a:pt x="1711787" y="4138083"/>
                  <a:pt x="1711285" y="4136827"/>
                  <a:pt x="1710532" y="4135321"/>
                </a:cubicBezTo>
                <a:cubicBezTo>
                  <a:pt x="1707264" y="4128037"/>
                  <a:pt x="1703494" y="4121256"/>
                  <a:pt x="1695705" y="4117740"/>
                </a:cubicBezTo>
                <a:cubicBezTo>
                  <a:pt x="1694197" y="4117237"/>
                  <a:pt x="1694197" y="4116233"/>
                  <a:pt x="1694197" y="4114977"/>
                </a:cubicBezTo>
                <a:cubicBezTo>
                  <a:pt x="1694450" y="4111210"/>
                  <a:pt x="1701234" y="4102168"/>
                  <a:pt x="1704752" y="4101164"/>
                </a:cubicBezTo>
                <a:cubicBezTo>
                  <a:pt x="1710279" y="4099908"/>
                  <a:pt x="1715055" y="4097145"/>
                  <a:pt x="1718824" y="4092875"/>
                </a:cubicBezTo>
                <a:cubicBezTo>
                  <a:pt x="1724099" y="4087350"/>
                  <a:pt x="1728622" y="4081574"/>
                  <a:pt x="1733649" y="4075797"/>
                </a:cubicBezTo>
                <a:cubicBezTo>
                  <a:pt x="1735157" y="4074290"/>
                  <a:pt x="1734402" y="4073286"/>
                  <a:pt x="1733398" y="4072030"/>
                </a:cubicBezTo>
                <a:cubicBezTo>
                  <a:pt x="1728875" y="4066506"/>
                  <a:pt x="1728875" y="4066506"/>
                  <a:pt x="1734402" y="4062738"/>
                </a:cubicBezTo>
                <a:cubicBezTo>
                  <a:pt x="1739429" y="4058970"/>
                  <a:pt x="1739680" y="4056459"/>
                  <a:pt x="1735157" y="4051686"/>
                </a:cubicBezTo>
                <a:cubicBezTo>
                  <a:pt x="1733147" y="4049678"/>
                  <a:pt x="1731136" y="4047417"/>
                  <a:pt x="1731890" y="4043900"/>
                </a:cubicBezTo>
                <a:cubicBezTo>
                  <a:pt x="1734151" y="4035110"/>
                  <a:pt x="1730885" y="4027827"/>
                  <a:pt x="1725106" y="4021296"/>
                </a:cubicBezTo>
                <a:cubicBezTo>
                  <a:pt x="1721336" y="4017027"/>
                  <a:pt x="1716813" y="4013009"/>
                  <a:pt x="1714048" y="4007985"/>
                </a:cubicBezTo>
                <a:cubicBezTo>
                  <a:pt x="1713546" y="4006982"/>
                  <a:pt x="1712793" y="4005977"/>
                  <a:pt x="1711536" y="4006227"/>
                </a:cubicBezTo>
                <a:cubicBezTo>
                  <a:pt x="1705254" y="4008237"/>
                  <a:pt x="1701986" y="4004218"/>
                  <a:pt x="1698470" y="4000200"/>
                </a:cubicBezTo>
                <a:cubicBezTo>
                  <a:pt x="1697465" y="3998945"/>
                  <a:pt x="1696207" y="3997437"/>
                  <a:pt x="1693946" y="3997940"/>
                </a:cubicBezTo>
                <a:close/>
                <a:moveTo>
                  <a:pt x="7349351" y="3985391"/>
                </a:moveTo>
                <a:cubicBezTo>
                  <a:pt x="7345838" y="3986169"/>
                  <a:pt x="7342714" y="3986946"/>
                  <a:pt x="7339201" y="3986946"/>
                </a:cubicBezTo>
                <a:cubicBezTo>
                  <a:pt x="7335682" y="3986946"/>
                  <a:pt x="7332171" y="3989279"/>
                  <a:pt x="7330609" y="3992388"/>
                </a:cubicBezTo>
                <a:cubicBezTo>
                  <a:pt x="7329439" y="3995109"/>
                  <a:pt x="7328269" y="3996665"/>
                  <a:pt x="7325925" y="3997830"/>
                </a:cubicBezTo>
                <a:cubicBezTo>
                  <a:pt x="7325925" y="4002495"/>
                  <a:pt x="7325925" y="4007160"/>
                  <a:pt x="7325925" y="4011825"/>
                </a:cubicBezTo>
                <a:cubicBezTo>
                  <a:pt x="7329828" y="4013768"/>
                  <a:pt x="7332947" y="4016878"/>
                  <a:pt x="7334512" y="4020376"/>
                </a:cubicBezTo>
                <a:cubicBezTo>
                  <a:pt x="7336468" y="4023486"/>
                  <a:pt x="7338023" y="4026985"/>
                  <a:pt x="7339977" y="4030483"/>
                </a:cubicBezTo>
                <a:cubicBezTo>
                  <a:pt x="7341933" y="4033593"/>
                  <a:pt x="7343886" y="4037092"/>
                  <a:pt x="7344275" y="4040979"/>
                </a:cubicBezTo>
                <a:cubicBezTo>
                  <a:pt x="7345053" y="4044478"/>
                  <a:pt x="7347398" y="4046032"/>
                  <a:pt x="7350129" y="4047976"/>
                </a:cubicBezTo>
                <a:cubicBezTo>
                  <a:pt x="7352870" y="4049920"/>
                  <a:pt x="7356775" y="4049530"/>
                  <a:pt x="7358726" y="4052252"/>
                </a:cubicBezTo>
                <a:cubicBezTo>
                  <a:pt x="7361456" y="4052252"/>
                  <a:pt x="7363802" y="4052252"/>
                  <a:pt x="7366531" y="4052252"/>
                </a:cubicBezTo>
                <a:cubicBezTo>
                  <a:pt x="7366531" y="4051085"/>
                  <a:pt x="7366925" y="4050697"/>
                  <a:pt x="7367703" y="4050697"/>
                </a:cubicBezTo>
                <a:cubicBezTo>
                  <a:pt x="7373564" y="4050697"/>
                  <a:pt x="7376688" y="4046809"/>
                  <a:pt x="7378637" y="4042145"/>
                </a:cubicBezTo>
                <a:cubicBezTo>
                  <a:pt x="7380590" y="4037869"/>
                  <a:pt x="7382931" y="4033981"/>
                  <a:pt x="7382159" y="4028928"/>
                </a:cubicBezTo>
                <a:cubicBezTo>
                  <a:pt x="7380980" y="4023486"/>
                  <a:pt x="7381373" y="4017655"/>
                  <a:pt x="7376688" y="4013379"/>
                </a:cubicBezTo>
                <a:cubicBezTo>
                  <a:pt x="7375123" y="4011825"/>
                  <a:pt x="7373564" y="4010658"/>
                  <a:pt x="7370828" y="4009881"/>
                </a:cubicBezTo>
                <a:cubicBezTo>
                  <a:pt x="7366925" y="4008714"/>
                  <a:pt x="7362244" y="4006771"/>
                  <a:pt x="7363412" y="4000551"/>
                </a:cubicBezTo>
                <a:cubicBezTo>
                  <a:pt x="7363802" y="3998219"/>
                  <a:pt x="7361456" y="3997442"/>
                  <a:pt x="7361072" y="3996276"/>
                </a:cubicBezTo>
                <a:cubicBezTo>
                  <a:pt x="7359115" y="3990056"/>
                  <a:pt x="7354427" y="3987335"/>
                  <a:pt x="7349351" y="3985391"/>
                </a:cubicBezTo>
                <a:close/>
                <a:moveTo>
                  <a:pt x="11847266" y="3983392"/>
                </a:moveTo>
                <a:cubicBezTo>
                  <a:pt x="11840335" y="3983934"/>
                  <a:pt x="11832726" y="3985563"/>
                  <a:pt x="11827835" y="3986105"/>
                </a:cubicBezTo>
                <a:cubicBezTo>
                  <a:pt x="11805004" y="3989363"/>
                  <a:pt x="11777827" y="3975248"/>
                  <a:pt x="11759345" y="4001306"/>
                </a:cubicBezTo>
                <a:cubicBezTo>
                  <a:pt x="11756084" y="4005649"/>
                  <a:pt x="11749560" y="4011077"/>
                  <a:pt x="11740863" y="4011077"/>
                </a:cubicBezTo>
                <a:cubicBezTo>
                  <a:pt x="11728905" y="4009992"/>
                  <a:pt x="11722383" y="4016506"/>
                  <a:pt x="11720208" y="4028450"/>
                </a:cubicBezTo>
                <a:cubicBezTo>
                  <a:pt x="11718034" y="4036049"/>
                  <a:pt x="11712599" y="4040392"/>
                  <a:pt x="11707163" y="4045821"/>
                </a:cubicBezTo>
                <a:cubicBezTo>
                  <a:pt x="11693031" y="4058850"/>
                  <a:pt x="11686508" y="4074050"/>
                  <a:pt x="11691944" y="4093593"/>
                </a:cubicBezTo>
                <a:cubicBezTo>
                  <a:pt x="11695205" y="4104451"/>
                  <a:pt x="11691944" y="4116393"/>
                  <a:pt x="11681073" y="4122908"/>
                </a:cubicBezTo>
                <a:cubicBezTo>
                  <a:pt x="11681073" y="4127250"/>
                  <a:pt x="11681073" y="4131594"/>
                  <a:pt x="11681073" y="4135937"/>
                </a:cubicBezTo>
                <a:cubicBezTo>
                  <a:pt x="11690856" y="4141365"/>
                  <a:pt x="11695205" y="4147880"/>
                  <a:pt x="11694118" y="4161994"/>
                </a:cubicBezTo>
                <a:cubicBezTo>
                  <a:pt x="11693031" y="4181537"/>
                  <a:pt x="11701726" y="4196738"/>
                  <a:pt x="11723469" y="4201080"/>
                </a:cubicBezTo>
                <a:cubicBezTo>
                  <a:pt x="11733254" y="4202167"/>
                  <a:pt x="11731079" y="4209766"/>
                  <a:pt x="11731079" y="4216280"/>
                </a:cubicBezTo>
                <a:cubicBezTo>
                  <a:pt x="11731079" y="4227138"/>
                  <a:pt x="11735429" y="4229310"/>
                  <a:pt x="11744124" y="4221709"/>
                </a:cubicBezTo>
                <a:cubicBezTo>
                  <a:pt x="11757171" y="4210852"/>
                  <a:pt x="11765867" y="4210852"/>
                  <a:pt x="11769129" y="4229310"/>
                </a:cubicBezTo>
                <a:cubicBezTo>
                  <a:pt x="11770216" y="4233652"/>
                  <a:pt x="11773477" y="4239081"/>
                  <a:pt x="11777827" y="4233652"/>
                </a:cubicBezTo>
                <a:cubicBezTo>
                  <a:pt x="11791958" y="4219538"/>
                  <a:pt x="11801743" y="4228224"/>
                  <a:pt x="11812614" y="4237995"/>
                </a:cubicBezTo>
                <a:cubicBezTo>
                  <a:pt x="11813701" y="4240166"/>
                  <a:pt x="11818050" y="4240166"/>
                  <a:pt x="11820225" y="4240166"/>
                </a:cubicBezTo>
                <a:cubicBezTo>
                  <a:pt x="11846313" y="4224966"/>
                  <a:pt x="11871318" y="4207595"/>
                  <a:pt x="11897408" y="4191309"/>
                </a:cubicBezTo>
                <a:cubicBezTo>
                  <a:pt x="11909367" y="4183708"/>
                  <a:pt x="11915889" y="4163080"/>
                  <a:pt x="11921325" y="4146794"/>
                </a:cubicBezTo>
                <a:cubicBezTo>
                  <a:pt x="11923501" y="4140279"/>
                  <a:pt x="11922413" y="4133765"/>
                  <a:pt x="11928935" y="4128337"/>
                </a:cubicBezTo>
                <a:cubicBezTo>
                  <a:pt x="11935458" y="4122908"/>
                  <a:pt x="11934371" y="4116393"/>
                  <a:pt x="11930022" y="4109879"/>
                </a:cubicBezTo>
                <a:cubicBezTo>
                  <a:pt x="11927848" y="4105536"/>
                  <a:pt x="11923501" y="4100107"/>
                  <a:pt x="11926761" y="4095765"/>
                </a:cubicBezTo>
                <a:cubicBezTo>
                  <a:pt x="11937632" y="4082736"/>
                  <a:pt x="11938719" y="4072964"/>
                  <a:pt x="11921325" y="4066450"/>
                </a:cubicBezTo>
                <a:cubicBezTo>
                  <a:pt x="11916977" y="4065364"/>
                  <a:pt x="11915889" y="4058850"/>
                  <a:pt x="11920239" y="4055593"/>
                </a:cubicBezTo>
                <a:cubicBezTo>
                  <a:pt x="11934371" y="4043649"/>
                  <a:pt x="11919151" y="4038221"/>
                  <a:pt x="11916977" y="4029535"/>
                </a:cubicBezTo>
                <a:cubicBezTo>
                  <a:pt x="11909367" y="4000220"/>
                  <a:pt x="11875667" y="4008906"/>
                  <a:pt x="11862620" y="3987192"/>
                </a:cubicBezTo>
                <a:cubicBezTo>
                  <a:pt x="11860446" y="3983392"/>
                  <a:pt x="11854196" y="3982849"/>
                  <a:pt x="11847266" y="3983392"/>
                </a:cubicBezTo>
                <a:close/>
                <a:moveTo>
                  <a:pt x="3112014" y="3979711"/>
                </a:moveTo>
                <a:lnTo>
                  <a:pt x="3121222" y="4017705"/>
                </a:lnTo>
                <a:lnTo>
                  <a:pt x="3132651" y="4064866"/>
                </a:lnTo>
                <a:lnTo>
                  <a:pt x="3130139" y="4066458"/>
                </a:lnTo>
                <a:lnTo>
                  <a:pt x="3103560" y="4061175"/>
                </a:lnTo>
                <a:cubicBezTo>
                  <a:pt x="3093560" y="4060707"/>
                  <a:pt x="3083467" y="4061454"/>
                  <a:pt x="3073375" y="4062576"/>
                </a:cubicBezTo>
                <a:lnTo>
                  <a:pt x="3017811" y="4066745"/>
                </a:lnTo>
                <a:lnTo>
                  <a:pt x="3027531" y="4054843"/>
                </a:lnTo>
                <a:cubicBezTo>
                  <a:pt x="3044781" y="4046870"/>
                  <a:pt x="3064414" y="4027747"/>
                  <a:pt x="3084843" y="4004908"/>
                </a:cubicBezTo>
                <a:close/>
                <a:moveTo>
                  <a:pt x="6720181" y="3970564"/>
                </a:moveTo>
                <a:cubicBezTo>
                  <a:pt x="6720181" y="3970564"/>
                  <a:pt x="6723781" y="3970564"/>
                  <a:pt x="6723783" y="3974167"/>
                </a:cubicBezTo>
                <a:lnTo>
                  <a:pt x="6719744" y="3971003"/>
                </a:lnTo>
                <a:close/>
                <a:moveTo>
                  <a:pt x="10459203" y="3932285"/>
                </a:moveTo>
                <a:lnTo>
                  <a:pt x="10464840" y="3934850"/>
                </a:lnTo>
                <a:lnTo>
                  <a:pt x="10458833" y="3937292"/>
                </a:lnTo>
                <a:close/>
                <a:moveTo>
                  <a:pt x="12076945" y="3900916"/>
                </a:moveTo>
                <a:cubicBezTo>
                  <a:pt x="12071832" y="3902142"/>
                  <a:pt x="12066516" y="3901529"/>
                  <a:pt x="12061404" y="3901938"/>
                </a:cubicBezTo>
                <a:cubicBezTo>
                  <a:pt x="12057111" y="3902142"/>
                  <a:pt x="12052817" y="3902550"/>
                  <a:pt x="12048930" y="3905208"/>
                </a:cubicBezTo>
                <a:cubicBezTo>
                  <a:pt x="12047295" y="3906433"/>
                  <a:pt x="12046068" y="3906026"/>
                  <a:pt x="12044841" y="3904595"/>
                </a:cubicBezTo>
                <a:cubicBezTo>
                  <a:pt x="12044227" y="3903572"/>
                  <a:pt x="12043614" y="3902755"/>
                  <a:pt x="12042796" y="3901938"/>
                </a:cubicBezTo>
                <a:cubicBezTo>
                  <a:pt x="12041978" y="3901120"/>
                  <a:pt x="12040547" y="3900303"/>
                  <a:pt x="12039524" y="3901120"/>
                </a:cubicBezTo>
                <a:cubicBezTo>
                  <a:pt x="12038297" y="3901938"/>
                  <a:pt x="12038706" y="3903572"/>
                  <a:pt x="12039321" y="3904799"/>
                </a:cubicBezTo>
                <a:cubicBezTo>
                  <a:pt x="12039524" y="3905412"/>
                  <a:pt x="12039935" y="3905821"/>
                  <a:pt x="12040343" y="3906433"/>
                </a:cubicBezTo>
                <a:cubicBezTo>
                  <a:pt x="12043614" y="3911134"/>
                  <a:pt x="12042387" y="3914200"/>
                  <a:pt x="12036867" y="3914813"/>
                </a:cubicBezTo>
                <a:cubicBezTo>
                  <a:pt x="12035845" y="3915018"/>
                  <a:pt x="12034821" y="3915018"/>
                  <a:pt x="12034003" y="3915222"/>
                </a:cubicBezTo>
                <a:cubicBezTo>
                  <a:pt x="12032573" y="3915631"/>
                  <a:pt x="12030935" y="3915222"/>
                  <a:pt x="12030527" y="3917471"/>
                </a:cubicBezTo>
                <a:cubicBezTo>
                  <a:pt x="12030118" y="3919105"/>
                  <a:pt x="12030935" y="3919923"/>
                  <a:pt x="12032164" y="3920741"/>
                </a:cubicBezTo>
                <a:cubicBezTo>
                  <a:pt x="12034412" y="3922375"/>
                  <a:pt x="12034207" y="3923806"/>
                  <a:pt x="12031959" y="3925645"/>
                </a:cubicBezTo>
                <a:cubicBezTo>
                  <a:pt x="12029097" y="3927894"/>
                  <a:pt x="12026438" y="3930755"/>
                  <a:pt x="12026642" y="3934842"/>
                </a:cubicBezTo>
                <a:cubicBezTo>
                  <a:pt x="12026847" y="3938112"/>
                  <a:pt x="12026029" y="3939748"/>
                  <a:pt x="12022348" y="3938930"/>
                </a:cubicBezTo>
                <a:cubicBezTo>
                  <a:pt x="12021530" y="3938726"/>
                  <a:pt x="12020508" y="3938930"/>
                  <a:pt x="12020098" y="3940157"/>
                </a:cubicBezTo>
                <a:cubicBezTo>
                  <a:pt x="12019689" y="3941179"/>
                  <a:pt x="12020713" y="3941791"/>
                  <a:pt x="12021326" y="3942404"/>
                </a:cubicBezTo>
                <a:cubicBezTo>
                  <a:pt x="12022757" y="3943835"/>
                  <a:pt x="12024392" y="3945265"/>
                  <a:pt x="12025416" y="3946901"/>
                </a:cubicBezTo>
                <a:cubicBezTo>
                  <a:pt x="12028688" y="3951193"/>
                  <a:pt x="12028482" y="3953645"/>
                  <a:pt x="12025416" y="3958141"/>
                </a:cubicBezTo>
                <a:cubicBezTo>
                  <a:pt x="12022961" y="3961616"/>
                  <a:pt x="12021121" y="3965294"/>
                  <a:pt x="12020917" y="3969791"/>
                </a:cubicBezTo>
                <a:cubicBezTo>
                  <a:pt x="12020713" y="3973061"/>
                  <a:pt x="12022348" y="3973470"/>
                  <a:pt x="12025006" y="3972448"/>
                </a:cubicBezTo>
                <a:cubicBezTo>
                  <a:pt x="12026847" y="3971835"/>
                  <a:pt x="12027869" y="3969995"/>
                  <a:pt x="12029301" y="3968973"/>
                </a:cubicBezTo>
                <a:cubicBezTo>
                  <a:pt x="12030935" y="3967748"/>
                  <a:pt x="12033186" y="3966112"/>
                  <a:pt x="12034821" y="3967748"/>
                </a:cubicBezTo>
                <a:cubicBezTo>
                  <a:pt x="12036663" y="3969791"/>
                  <a:pt x="12035641" y="3972244"/>
                  <a:pt x="12033799" y="3974083"/>
                </a:cubicBezTo>
                <a:cubicBezTo>
                  <a:pt x="12032982" y="3974901"/>
                  <a:pt x="12031754" y="3975719"/>
                  <a:pt x="12030935" y="3976740"/>
                </a:cubicBezTo>
                <a:cubicBezTo>
                  <a:pt x="12029914" y="3977762"/>
                  <a:pt x="12029097" y="3978988"/>
                  <a:pt x="12030323" y="3980418"/>
                </a:cubicBezTo>
                <a:cubicBezTo>
                  <a:pt x="12031345" y="3981645"/>
                  <a:pt x="12032573" y="3981032"/>
                  <a:pt x="12033799" y="3980011"/>
                </a:cubicBezTo>
                <a:cubicBezTo>
                  <a:pt x="12035026" y="3979193"/>
                  <a:pt x="12036254" y="3978171"/>
                  <a:pt x="12037479" y="3977557"/>
                </a:cubicBezTo>
                <a:cubicBezTo>
                  <a:pt x="12039321" y="3976331"/>
                  <a:pt x="12041365" y="3976944"/>
                  <a:pt x="12042796" y="3978171"/>
                </a:cubicBezTo>
                <a:cubicBezTo>
                  <a:pt x="12044227" y="3979397"/>
                  <a:pt x="12043409" y="3981236"/>
                  <a:pt x="12042796" y="3982667"/>
                </a:cubicBezTo>
                <a:cubicBezTo>
                  <a:pt x="12039730" y="3989820"/>
                  <a:pt x="12029505" y="3992886"/>
                  <a:pt x="12022552" y="3988594"/>
                </a:cubicBezTo>
                <a:cubicBezTo>
                  <a:pt x="12019280" y="3986550"/>
                  <a:pt x="12018054" y="3987164"/>
                  <a:pt x="12017645" y="3990434"/>
                </a:cubicBezTo>
                <a:cubicBezTo>
                  <a:pt x="12017031" y="3995747"/>
                  <a:pt x="12014577" y="3999222"/>
                  <a:pt x="12009262" y="4001061"/>
                </a:cubicBezTo>
                <a:cubicBezTo>
                  <a:pt x="12007830" y="4001470"/>
                  <a:pt x="12005581" y="4002492"/>
                  <a:pt x="12006194" y="4004740"/>
                </a:cubicBezTo>
                <a:cubicBezTo>
                  <a:pt x="12007421" y="4009849"/>
                  <a:pt x="12005377" y="4014142"/>
                  <a:pt x="12002718" y="4018229"/>
                </a:cubicBezTo>
                <a:cubicBezTo>
                  <a:pt x="12000672" y="4021295"/>
                  <a:pt x="12000059" y="4024156"/>
                  <a:pt x="12002309" y="4027834"/>
                </a:cubicBezTo>
                <a:cubicBezTo>
                  <a:pt x="12004763" y="4031718"/>
                  <a:pt x="12003331" y="4033966"/>
                  <a:pt x="11998423" y="4034783"/>
                </a:cubicBezTo>
                <a:cubicBezTo>
                  <a:pt x="11998219" y="4034783"/>
                  <a:pt x="11998015" y="4034783"/>
                  <a:pt x="11997810" y="4034783"/>
                </a:cubicBezTo>
                <a:cubicBezTo>
                  <a:pt x="11995969" y="4034987"/>
                  <a:pt x="11994129" y="4035396"/>
                  <a:pt x="11993925" y="4037236"/>
                </a:cubicBezTo>
                <a:cubicBezTo>
                  <a:pt x="11993516" y="4039075"/>
                  <a:pt x="11995765" y="4038871"/>
                  <a:pt x="11996788" y="4039484"/>
                </a:cubicBezTo>
                <a:cubicBezTo>
                  <a:pt x="12003331" y="4042754"/>
                  <a:pt x="12005989" y="4047864"/>
                  <a:pt x="12004763" y="4055221"/>
                </a:cubicBezTo>
                <a:cubicBezTo>
                  <a:pt x="12004353" y="4057674"/>
                  <a:pt x="12005172" y="4059104"/>
                  <a:pt x="12007216" y="4060126"/>
                </a:cubicBezTo>
                <a:cubicBezTo>
                  <a:pt x="12008444" y="4060740"/>
                  <a:pt x="12009670" y="4061149"/>
                  <a:pt x="12010897" y="4061762"/>
                </a:cubicBezTo>
                <a:cubicBezTo>
                  <a:pt x="12012534" y="4062579"/>
                  <a:pt x="12013146" y="4063805"/>
                  <a:pt x="12012738" y="4065645"/>
                </a:cubicBezTo>
                <a:lnTo>
                  <a:pt x="12011822" y="4066943"/>
                </a:lnTo>
                <a:lnTo>
                  <a:pt x="12027804" y="4082837"/>
                </a:lnTo>
                <a:lnTo>
                  <a:pt x="12027460" y="4079747"/>
                </a:lnTo>
                <a:cubicBezTo>
                  <a:pt x="12027051" y="4078111"/>
                  <a:pt x="12027051" y="4077294"/>
                  <a:pt x="12028892" y="4076272"/>
                </a:cubicBezTo>
                <a:cubicBezTo>
                  <a:pt x="12030935" y="4075455"/>
                  <a:pt x="12031754" y="4076477"/>
                  <a:pt x="12032573" y="4077702"/>
                </a:cubicBezTo>
                <a:cubicBezTo>
                  <a:pt x="12033186" y="4078520"/>
                  <a:pt x="12033391" y="4079338"/>
                  <a:pt x="12033799" y="4080360"/>
                </a:cubicBezTo>
                <a:cubicBezTo>
                  <a:pt x="12035641" y="4084652"/>
                  <a:pt x="12036867" y="4084857"/>
                  <a:pt x="12039935" y="4081381"/>
                </a:cubicBezTo>
                <a:cubicBezTo>
                  <a:pt x="12040547" y="4080565"/>
                  <a:pt x="12041365" y="4079542"/>
                  <a:pt x="12042591" y="4079542"/>
                </a:cubicBezTo>
                <a:cubicBezTo>
                  <a:pt x="12044023" y="4079747"/>
                  <a:pt x="12044023" y="4081381"/>
                  <a:pt x="12044433" y="4082403"/>
                </a:cubicBezTo>
                <a:cubicBezTo>
                  <a:pt x="12044841" y="4083221"/>
                  <a:pt x="12045046" y="4084039"/>
                  <a:pt x="12045046" y="4084857"/>
                </a:cubicBezTo>
                <a:cubicBezTo>
                  <a:pt x="12045353" y="4086594"/>
                  <a:pt x="12046017" y="4087410"/>
                  <a:pt x="12046886" y="4087590"/>
                </a:cubicBezTo>
                <a:cubicBezTo>
                  <a:pt x="12047755" y="4087769"/>
                  <a:pt x="12048829" y="4087309"/>
                  <a:pt x="12049953" y="4086491"/>
                </a:cubicBezTo>
                <a:cubicBezTo>
                  <a:pt x="12052202" y="4084652"/>
                  <a:pt x="12054451" y="4082403"/>
                  <a:pt x="12056702" y="4080565"/>
                </a:cubicBezTo>
                <a:cubicBezTo>
                  <a:pt x="12059358" y="4078316"/>
                  <a:pt x="12062426" y="4076681"/>
                  <a:pt x="12065698" y="4078520"/>
                </a:cubicBezTo>
                <a:cubicBezTo>
                  <a:pt x="12068356" y="4079747"/>
                  <a:pt x="12069583" y="4078725"/>
                  <a:pt x="12071015" y="4076886"/>
                </a:cubicBezTo>
                <a:cubicBezTo>
                  <a:pt x="12074082" y="4072798"/>
                  <a:pt x="12077763" y="4069733"/>
                  <a:pt x="12083487" y="4070958"/>
                </a:cubicBezTo>
                <a:cubicBezTo>
                  <a:pt x="12084921" y="4071367"/>
                  <a:pt x="12085328" y="4070754"/>
                  <a:pt x="12085533" y="4069324"/>
                </a:cubicBezTo>
                <a:cubicBezTo>
                  <a:pt x="12086351" y="4059309"/>
                  <a:pt x="12090645" y="4050725"/>
                  <a:pt x="12096370" y="4042958"/>
                </a:cubicBezTo>
                <a:cubicBezTo>
                  <a:pt x="12097802" y="4041119"/>
                  <a:pt x="12097392" y="4039893"/>
                  <a:pt x="12096575" y="4038054"/>
                </a:cubicBezTo>
                <a:cubicBezTo>
                  <a:pt x="12094530" y="4034375"/>
                  <a:pt x="12092280" y="4030288"/>
                  <a:pt x="12093711" y="4026200"/>
                </a:cubicBezTo>
                <a:cubicBezTo>
                  <a:pt x="12095143" y="4022112"/>
                  <a:pt x="12094121" y="4019250"/>
                  <a:pt x="12092076" y="4015980"/>
                </a:cubicBezTo>
                <a:cubicBezTo>
                  <a:pt x="12091463" y="4014959"/>
                  <a:pt x="12091054" y="4013937"/>
                  <a:pt x="12090440" y="4012710"/>
                </a:cubicBezTo>
                <a:cubicBezTo>
                  <a:pt x="12087782" y="4006784"/>
                  <a:pt x="12084716" y="4001265"/>
                  <a:pt x="12078376" y="3998404"/>
                </a:cubicBezTo>
                <a:cubicBezTo>
                  <a:pt x="12077150" y="3997995"/>
                  <a:pt x="12077150" y="3997178"/>
                  <a:pt x="12077150" y="3996156"/>
                </a:cubicBezTo>
                <a:cubicBezTo>
                  <a:pt x="12077354" y="3993090"/>
                  <a:pt x="12082874" y="3985733"/>
                  <a:pt x="12085737" y="3984915"/>
                </a:cubicBezTo>
                <a:cubicBezTo>
                  <a:pt x="12090236" y="3983894"/>
                  <a:pt x="12094121" y="3981645"/>
                  <a:pt x="12097188" y="3978171"/>
                </a:cubicBezTo>
                <a:cubicBezTo>
                  <a:pt x="12101483" y="3973674"/>
                  <a:pt x="12105164" y="3968973"/>
                  <a:pt x="12109253" y="3964273"/>
                </a:cubicBezTo>
                <a:cubicBezTo>
                  <a:pt x="12110479" y="3963047"/>
                  <a:pt x="12109866" y="3962229"/>
                  <a:pt x="12109049" y="3961207"/>
                </a:cubicBezTo>
                <a:cubicBezTo>
                  <a:pt x="12105369" y="3956710"/>
                  <a:pt x="12105369" y="3956710"/>
                  <a:pt x="12109866" y="3953645"/>
                </a:cubicBezTo>
                <a:cubicBezTo>
                  <a:pt x="12113956" y="3950579"/>
                  <a:pt x="12114160" y="3948536"/>
                  <a:pt x="12110479" y="3944653"/>
                </a:cubicBezTo>
                <a:cubicBezTo>
                  <a:pt x="12108845" y="3943018"/>
                  <a:pt x="12107207" y="3941179"/>
                  <a:pt x="12107821" y="3938317"/>
                </a:cubicBezTo>
                <a:cubicBezTo>
                  <a:pt x="12109662" y="3931164"/>
                  <a:pt x="12107003" y="3925237"/>
                  <a:pt x="12102300" y="3919923"/>
                </a:cubicBezTo>
                <a:cubicBezTo>
                  <a:pt x="12099233" y="3916449"/>
                  <a:pt x="12095552" y="3913179"/>
                  <a:pt x="12093303" y="3909091"/>
                </a:cubicBezTo>
                <a:cubicBezTo>
                  <a:pt x="12092894" y="3908273"/>
                  <a:pt x="12092280" y="3907456"/>
                  <a:pt x="12091258" y="3907660"/>
                </a:cubicBezTo>
                <a:cubicBezTo>
                  <a:pt x="12086146" y="3909296"/>
                  <a:pt x="12083487" y="3906026"/>
                  <a:pt x="12080626" y="3902755"/>
                </a:cubicBezTo>
                <a:cubicBezTo>
                  <a:pt x="12079807" y="3901734"/>
                  <a:pt x="12078785" y="3900507"/>
                  <a:pt x="12076945" y="3900916"/>
                </a:cubicBezTo>
                <a:close/>
                <a:moveTo>
                  <a:pt x="2111582" y="3893581"/>
                </a:moveTo>
                <a:cubicBezTo>
                  <a:pt x="2107332" y="3893629"/>
                  <a:pt x="2103275" y="3894690"/>
                  <a:pt x="2099991" y="3899321"/>
                </a:cubicBezTo>
                <a:cubicBezTo>
                  <a:pt x="2098832" y="3900864"/>
                  <a:pt x="2096513" y="3902794"/>
                  <a:pt x="2093422" y="3902794"/>
                </a:cubicBezTo>
                <a:cubicBezTo>
                  <a:pt x="2089172" y="3902408"/>
                  <a:pt x="2086854" y="3904723"/>
                  <a:pt x="2086081" y="3908968"/>
                </a:cubicBezTo>
                <a:cubicBezTo>
                  <a:pt x="2085308" y="3911669"/>
                  <a:pt x="2083377" y="3913212"/>
                  <a:pt x="2081445" y="3915142"/>
                </a:cubicBezTo>
                <a:cubicBezTo>
                  <a:pt x="2076423" y="3919773"/>
                  <a:pt x="2074104" y="3925175"/>
                  <a:pt x="2076036" y="3932121"/>
                </a:cubicBezTo>
                <a:cubicBezTo>
                  <a:pt x="2077194" y="3935979"/>
                  <a:pt x="2076036" y="3940224"/>
                  <a:pt x="2072172" y="3942540"/>
                </a:cubicBezTo>
                <a:cubicBezTo>
                  <a:pt x="2072172" y="3944083"/>
                  <a:pt x="2072172" y="3945626"/>
                  <a:pt x="2072172" y="3947169"/>
                </a:cubicBezTo>
                <a:cubicBezTo>
                  <a:pt x="2075650" y="3949099"/>
                  <a:pt x="2077194" y="3951414"/>
                  <a:pt x="2076809" y="3956430"/>
                </a:cubicBezTo>
                <a:cubicBezTo>
                  <a:pt x="2076423" y="3963377"/>
                  <a:pt x="2079513" y="3968778"/>
                  <a:pt x="2087240" y="3970322"/>
                </a:cubicBezTo>
                <a:cubicBezTo>
                  <a:pt x="2090718" y="3970708"/>
                  <a:pt x="2089945" y="3973409"/>
                  <a:pt x="2089945" y="3975725"/>
                </a:cubicBezTo>
                <a:cubicBezTo>
                  <a:pt x="2089945" y="3979584"/>
                  <a:pt x="2091491" y="3980355"/>
                  <a:pt x="2094581" y="3977654"/>
                </a:cubicBezTo>
                <a:cubicBezTo>
                  <a:pt x="2099218" y="3973795"/>
                  <a:pt x="2102309" y="3973795"/>
                  <a:pt x="2103468" y="3980355"/>
                </a:cubicBezTo>
                <a:cubicBezTo>
                  <a:pt x="2103854" y="3981898"/>
                  <a:pt x="2105014" y="3983828"/>
                  <a:pt x="2106559" y="3981898"/>
                </a:cubicBezTo>
                <a:cubicBezTo>
                  <a:pt x="2111582" y="3976883"/>
                  <a:pt x="2115059" y="3979969"/>
                  <a:pt x="2118923" y="3983442"/>
                </a:cubicBezTo>
                <a:cubicBezTo>
                  <a:pt x="2119309" y="3984214"/>
                  <a:pt x="2120855" y="3984214"/>
                  <a:pt x="2121627" y="3984214"/>
                </a:cubicBezTo>
                <a:cubicBezTo>
                  <a:pt x="2130900" y="3978812"/>
                  <a:pt x="2139787" y="3972638"/>
                  <a:pt x="2149060" y="3966850"/>
                </a:cubicBezTo>
                <a:cubicBezTo>
                  <a:pt x="2153310" y="3964149"/>
                  <a:pt x="2155628" y="3956816"/>
                  <a:pt x="2157560" y="3951029"/>
                </a:cubicBezTo>
                <a:cubicBezTo>
                  <a:pt x="2158332" y="3948713"/>
                  <a:pt x="2157947" y="3946398"/>
                  <a:pt x="2160264" y="3944469"/>
                </a:cubicBezTo>
                <a:cubicBezTo>
                  <a:pt x="2162583" y="3942540"/>
                  <a:pt x="2162196" y="3940224"/>
                  <a:pt x="2160651" y="3937909"/>
                </a:cubicBezTo>
                <a:cubicBezTo>
                  <a:pt x="2159878" y="3936365"/>
                  <a:pt x="2158332" y="3934435"/>
                  <a:pt x="2159491" y="3932892"/>
                </a:cubicBezTo>
                <a:cubicBezTo>
                  <a:pt x="2163356" y="3928262"/>
                  <a:pt x="2163742" y="3924789"/>
                  <a:pt x="2157560" y="3922473"/>
                </a:cubicBezTo>
                <a:cubicBezTo>
                  <a:pt x="2156015" y="3922087"/>
                  <a:pt x="2155628" y="3919773"/>
                  <a:pt x="2157174" y="3918615"/>
                </a:cubicBezTo>
                <a:cubicBezTo>
                  <a:pt x="2162196" y="3914370"/>
                  <a:pt x="2156787" y="3912441"/>
                  <a:pt x="2156015" y="3909353"/>
                </a:cubicBezTo>
                <a:cubicBezTo>
                  <a:pt x="2153310" y="3898935"/>
                  <a:pt x="2141333" y="3902022"/>
                  <a:pt x="2136696" y="3894305"/>
                </a:cubicBezTo>
                <a:cubicBezTo>
                  <a:pt x="2135150" y="3891603"/>
                  <a:pt x="2127809" y="3893533"/>
                  <a:pt x="2124332" y="3893919"/>
                </a:cubicBezTo>
                <a:cubicBezTo>
                  <a:pt x="2120276" y="3894498"/>
                  <a:pt x="2115833" y="3893533"/>
                  <a:pt x="2111582" y="3893581"/>
                </a:cubicBezTo>
                <a:close/>
                <a:moveTo>
                  <a:pt x="6590568" y="3891293"/>
                </a:moveTo>
                <a:cubicBezTo>
                  <a:pt x="6592369" y="3891293"/>
                  <a:pt x="6593268" y="3892194"/>
                  <a:pt x="6594620" y="3893544"/>
                </a:cubicBezTo>
                <a:lnTo>
                  <a:pt x="6596461" y="3894895"/>
                </a:lnTo>
                <a:lnTo>
                  <a:pt x="6594170" y="3894895"/>
                </a:lnTo>
                <a:cubicBezTo>
                  <a:pt x="6594170" y="3894895"/>
                  <a:pt x="6594170" y="3891293"/>
                  <a:pt x="6590568" y="3891293"/>
                </a:cubicBezTo>
                <a:close/>
                <a:moveTo>
                  <a:pt x="393647" y="3887350"/>
                </a:moveTo>
                <a:cubicBezTo>
                  <a:pt x="391025" y="3887556"/>
                  <a:pt x="388145" y="3888171"/>
                  <a:pt x="386293" y="3888377"/>
                </a:cubicBezTo>
                <a:cubicBezTo>
                  <a:pt x="381973" y="3888994"/>
                  <a:pt x="377242" y="3887966"/>
                  <a:pt x="372714" y="3888017"/>
                </a:cubicBezTo>
                <a:cubicBezTo>
                  <a:pt x="368188" y="3888069"/>
                  <a:pt x="363867" y="3889199"/>
                  <a:pt x="360370" y="3894130"/>
                </a:cubicBezTo>
                <a:cubicBezTo>
                  <a:pt x="359136" y="3895774"/>
                  <a:pt x="356666" y="3897829"/>
                  <a:pt x="353375" y="3897829"/>
                </a:cubicBezTo>
                <a:cubicBezTo>
                  <a:pt x="348848" y="3897418"/>
                  <a:pt x="346380" y="3899884"/>
                  <a:pt x="345556" y="3904405"/>
                </a:cubicBezTo>
                <a:cubicBezTo>
                  <a:pt x="344734" y="3907280"/>
                  <a:pt x="342677" y="3908925"/>
                  <a:pt x="340619" y="3910980"/>
                </a:cubicBezTo>
                <a:cubicBezTo>
                  <a:pt x="335271" y="3915911"/>
                  <a:pt x="332801" y="3921664"/>
                  <a:pt x="334859" y="3929062"/>
                </a:cubicBezTo>
                <a:cubicBezTo>
                  <a:pt x="336093" y="3933171"/>
                  <a:pt x="334859" y="3937692"/>
                  <a:pt x="330744" y="3940157"/>
                </a:cubicBezTo>
                <a:cubicBezTo>
                  <a:pt x="330744" y="3941801"/>
                  <a:pt x="330744" y="3943444"/>
                  <a:pt x="330744" y="3945088"/>
                </a:cubicBezTo>
                <a:cubicBezTo>
                  <a:pt x="334448" y="3947143"/>
                  <a:pt x="336093" y="3949609"/>
                  <a:pt x="335682" y="3954951"/>
                </a:cubicBezTo>
                <a:cubicBezTo>
                  <a:pt x="335271" y="3962348"/>
                  <a:pt x="338562" y="3968101"/>
                  <a:pt x="346791" y="3969745"/>
                </a:cubicBezTo>
                <a:cubicBezTo>
                  <a:pt x="350495" y="3970156"/>
                  <a:pt x="349671" y="3973033"/>
                  <a:pt x="349671" y="3975498"/>
                </a:cubicBezTo>
                <a:cubicBezTo>
                  <a:pt x="349671" y="3979609"/>
                  <a:pt x="351318" y="3980429"/>
                  <a:pt x="354609" y="3977554"/>
                </a:cubicBezTo>
                <a:cubicBezTo>
                  <a:pt x="359547" y="3973444"/>
                  <a:pt x="362839" y="3973444"/>
                  <a:pt x="364073" y="3980429"/>
                </a:cubicBezTo>
                <a:cubicBezTo>
                  <a:pt x="364484" y="3982073"/>
                  <a:pt x="365720" y="3984129"/>
                  <a:pt x="367365" y="3982073"/>
                </a:cubicBezTo>
                <a:cubicBezTo>
                  <a:pt x="372714" y="3976731"/>
                  <a:pt x="376417" y="3980018"/>
                  <a:pt x="380532" y="3983718"/>
                </a:cubicBezTo>
                <a:cubicBezTo>
                  <a:pt x="380943" y="3984539"/>
                  <a:pt x="382590" y="3984539"/>
                  <a:pt x="383412" y="3984539"/>
                </a:cubicBezTo>
                <a:cubicBezTo>
                  <a:pt x="393287" y="3978787"/>
                  <a:pt x="402752" y="3972211"/>
                  <a:pt x="412627" y="3966048"/>
                </a:cubicBezTo>
                <a:cubicBezTo>
                  <a:pt x="417154" y="3963170"/>
                  <a:pt x="419622" y="3955362"/>
                  <a:pt x="421680" y="3949198"/>
                </a:cubicBezTo>
                <a:cubicBezTo>
                  <a:pt x="422503" y="3946732"/>
                  <a:pt x="422092" y="3944266"/>
                  <a:pt x="424559" y="3942212"/>
                </a:cubicBezTo>
                <a:cubicBezTo>
                  <a:pt x="427029" y="3940157"/>
                  <a:pt x="426617" y="3937692"/>
                  <a:pt x="424971" y="3935225"/>
                </a:cubicBezTo>
                <a:cubicBezTo>
                  <a:pt x="424148" y="3933582"/>
                  <a:pt x="422503" y="3931527"/>
                  <a:pt x="423736" y="3929882"/>
                </a:cubicBezTo>
                <a:cubicBezTo>
                  <a:pt x="427852" y="3924951"/>
                  <a:pt x="428263" y="3921253"/>
                  <a:pt x="421680" y="3918787"/>
                </a:cubicBezTo>
                <a:cubicBezTo>
                  <a:pt x="420034" y="3918376"/>
                  <a:pt x="419622" y="3915911"/>
                  <a:pt x="421269" y="3914679"/>
                </a:cubicBezTo>
                <a:cubicBezTo>
                  <a:pt x="426617" y="3910158"/>
                  <a:pt x="420856" y="3908102"/>
                  <a:pt x="420034" y="3904815"/>
                </a:cubicBezTo>
                <a:cubicBezTo>
                  <a:pt x="417154" y="3893719"/>
                  <a:pt x="404398" y="3897008"/>
                  <a:pt x="399460" y="3888788"/>
                </a:cubicBezTo>
                <a:cubicBezTo>
                  <a:pt x="398637" y="3887349"/>
                  <a:pt x="396270" y="3887145"/>
                  <a:pt x="393647" y="3887350"/>
                </a:cubicBezTo>
                <a:close/>
                <a:moveTo>
                  <a:pt x="9365384" y="3882273"/>
                </a:moveTo>
                <a:lnTo>
                  <a:pt x="9387434" y="3883973"/>
                </a:lnTo>
                <a:lnTo>
                  <a:pt x="9387861" y="3885732"/>
                </a:lnTo>
                <a:lnTo>
                  <a:pt x="9381823" y="3885397"/>
                </a:lnTo>
                <a:lnTo>
                  <a:pt x="9381235" y="3885423"/>
                </a:lnTo>
                <a:close/>
                <a:moveTo>
                  <a:pt x="9222335" y="3870544"/>
                </a:moveTo>
                <a:cubicBezTo>
                  <a:pt x="9247257" y="3871420"/>
                  <a:pt x="9272835" y="3874323"/>
                  <a:pt x="9300097" y="3877238"/>
                </a:cubicBezTo>
                <a:lnTo>
                  <a:pt x="9351706" y="3881218"/>
                </a:lnTo>
                <a:lnTo>
                  <a:pt x="9328309" y="3882304"/>
                </a:lnTo>
                <a:cubicBezTo>
                  <a:pt x="9308123" y="3884548"/>
                  <a:pt x="9287937" y="3888288"/>
                  <a:pt x="9268500" y="3886792"/>
                </a:cubicBezTo>
                <a:cubicBezTo>
                  <a:pt x="9265510" y="3885295"/>
                  <a:pt x="9261024" y="3885295"/>
                  <a:pt x="9256911" y="3886418"/>
                </a:cubicBezTo>
                <a:lnTo>
                  <a:pt x="9249721" y="3891309"/>
                </a:lnTo>
                <a:lnTo>
                  <a:pt x="9201838" y="3893452"/>
                </a:lnTo>
                <a:cubicBezTo>
                  <a:pt x="9141855" y="3898991"/>
                  <a:pt x="9081905" y="3907311"/>
                  <a:pt x="9022050" y="3918190"/>
                </a:cubicBezTo>
                <a:cubicBezTo>
                  <a:pt x="8947096" y="3931644"/>
                  <a:pt x="8873188" y="3947786"/>
                  <a:pt x="8800366" y="3966660"/>
                </a:cubicBezTo>
                <a:lnTo>
                  <a:pt x="8781874" y="3972234"/>
                </a:lnTo>
                <a:lnTo>
                  <a:pt x="8780609" y="3968263"/>
                </a:lnTo>
                <a:cubicBezTo>
                  <a:pt x="8779267" y="3966923"/>
                  <a:pt x="8777926" y="3965852"/>
                  <a:pt x="8777389" y="3963975"/>
                </a:cubicBezTo>
                <a:cubicBezTo>
                  <a:pt x="8776853" y="3961027"/>
                  <a:pt x="8775243" y="3959419"/>
                  <a:pt x="8772289" y="3959687"/>
                </a:cubicBezTo>
                <a:cubicBezTo>
                  <a:pt x="8770145" y="3959687"/>
                  <a:pt x="8768531" y="3958347"/>
                  <a:pt x="8767727" y="3957274"/>
                </a:cubicBezTo>
                <a:cubicBezTo>
                  <a:pt x="8763167" y="3950842"/>
                  <a:pt x="8756455" y="3954326"/>
                  <a:pt x="8750819" y="3953522"/>
                </a:cubicBezTo>
                <a:cubicBezTo>
                  <a:pt x="8748403" y="3953254"/>
                  <a:pt x="8743307" y="3951914"/>
                  <a:pt x="8742233" y="3953790"/>
                </a:cubicBezTo>
                <a:cubicBezTo>
                  <a:pt x="8739010" y="3959150"/>
                  <a:pt x="8730691" y="3957006"/>
                  <a:pt x="8728813" y="3964244"/>
                </a:cubicBezTo>
                <a:cubicBezTo>
                  <a:pt x="8728275" y="3966387"/>
                  <a:pt x="8724519" y="3967728"/>
                  <a:pt x="8728009" y="3970676"/>
                </a:cubicBezTo>
                <a:cubicBezTo>
                  <a:pt x="8729081" y="3971480"/>
                  <a:pt x="8728813" y="3973088"/>
                  <a:pt x="8727740" y="3973356"/>
                </a:cubicBezTo>
                <a:cubicBezTo>
                  <a:pt x="8723445" y="3974964"/>
                  <a:pt x="8723713" y="3977377"/>
                  <a:pt x="8726397" y="3980593"/>
                </a:cubicBezTo>
                <a:cubicBezTo>
                  <a:pt x="8727201" y="3981664"/>
                  <a:pt x="8726129" y="3983005"/>
                  <a:pt x="8725593" y="3984077"/>
                </a:cubicBezTo>
                <a:cubicBezTo>
                  <a:pt x="8724519" y="3985685"/>
                  <a:pt x="8724249" y="3987293"/>
                  <a:pt x="8725859" y="3988634"/>
                </a:cubicBezTo>
                <a:lnTo>
                  <a:pt x="8726040" y="3989068"/>
                </a:lnTo>
                <a:lnTo>
                  <a:pt x="8585205" y="4031525"/>
                </a:lnTo>
                <a:lnTo>
                  <a:pt x="8530201" y="4052193"/>
                </a:lnTo>
                <a:lnTo>
                  <a:pt x="8532364" y="4049546"/>
                </a:lnTo>
                <a:lnTo>
                  <a:pt x="8523647" y="4054656"/>
                </a:lnTo>
                <a:lnTo>
                  <a:pt x="8480895" y="4070723"/>
                </a:lnTo>
                <a:lnTo>
                  <a:pt x="8472894" y="4073317"/>
                </a:lnTo>
                <a:cubicBezTo>
                  <a:pt x="8452629" y="4079890"/>
                  <a:pt x="8431051" y="4082410"/>
                  <a:pt x="8409361" y="4098403"/>
                </a:cubicBezTo>
                <a:cubicBezTo>
                  <a:pt x="8409361" y="4098403"/>
                  <a:pt x="8405309" y="4099718"/>
                  <a:pt x="8403995" y="4095664"/>
                </a:cubicBezTo>
                <a:cubicBezTo>
                  <a:pt x="8397203" y="4102346"/>
                  <a:pt x="8370260" y="4102127"/>
                  <a:pt x="8366097" y="4116914"/>
                </a:cubicBezTo>
                <a:cubicBezTo>
                  <a:pt x="8344517" y="4119435"/>
                  <a:pt x="8328305" y="4124694"/>
                  <a:pt x="8314722" y="4138058"/>
                </a:cubicBezTo>
                <a:cubicBezTo>
                  <a:pt x="8309353" y="4135318"/>
                  <a:pt x="8301248" y="4137947"/>
                  <a:pt x="8299936" y="4133896"/>
                </a:cubicBezTo>
                <a:cubicBezTo>
                  <a:pt x="8283723" y="4139154"/>
                  <a:pt x="8298512" y="4143316"/>
                  <a:pt x="8278248" y="4149889"/>
                </a:cubicBezTo>
                <a:cubicBezTo>
                  <a:pt x="8270247" y="4139044"/>
                  <a:pt x="8271455" y="4156571"/>
                  <a:pt x="8257983" y="4156461"/>
                </a:cubicBezTo>
                <a:cubicBezTo>
                  <a:pt x="8257983" y="4156461"/>
                  <a:pt x="8257983" y="4156461"/>
                  <a:pt x="8256669" y="4152408"/>
                </a:cubicBezTo>
                <a:cubicBezTo>
                  <a:pt x="8226874" y="4171031"/>
                  <a:pt x="8190288" y="4196334"/>
                  <a:pt x="8159289" y="4197429"/>
                </a:cubicBezTo>
                <a:cubicBezTo>
                  <a:pt x="8159289" y="4197429"/>
                  <a:pt x="8159289" y="4197429"/>
                  <a:pt x="8155236" y="4198744"/>
                </a:cubicBezTo>
                <a:cubicBezTo>
                  <a:pt x="8152496" y="4204111"/>
                  <a:pt x="8148444" y="4205426"/>
                  <a:pt x="8145706" y="4210794"/>
                </a:cubicBezTo>
                <a:cubicBezTo>
                  <a:pt x="8145706" y="4210794"/>
                  <a:pt x="8136284" y="4209370"/>
                  <a:pt x="8128178" y="4211999"/>
                </a:cubicBezTo>
                <a:cubicBezTo>
                  <a:pt x="8097070" y="4226569"/>
                  <a:pt x="8061910" y="4242452"/>
                  <a:pt x="8036171" y="4259761"/>
                </a:cubicBezTo>
                <a:cubicBezTo>
                  <a:pt x="8029376" y="4266441"/>
                  <a:pt x="8025323" y="4267756"/>
                  <a:pt x="8018536" y="4274438"/>
                </a:cubicBezTo>
                <a:cubicBezTo>
                  <a:pt x="8015796" y="4279807"/>
                  <a:pt x="8013059" y="4285174"/>
                  <a:pt x="8015685" y="4293279"/>
                </a:cubicBezTo>
                <a:cubicBezTo>
                  <a:pt x="8006268" y="4291855"/>
                  <a:pt x="7987207" y="4315954"/>
                  <a:pt x="7972421" y="4311792"/>
                </a:cubicBezTo>
                <a:cubicBezTo>
                  <a:pt x="7977787" y="4314529"/>
                  <a:pt x="7952047" y="4331838"/>
                  <a:pt x="7942628" y="4330414"/>
                </a:cubicBezTo>
                <a:cubicBezTo>
                  <a:pt x="7930468" y="4334358"/>
                  <a:pt x="7937149" y="4341148"/>
                  <a:pt x="7933096" y="4342464"/>
                </a:cubicBezTo>
                <a:cubicBezTo>
                  <a:pt x="7901987" y="4357032"/>
                  <a:pt x="7880190" y="4386498"/>
                  <a:pt x="7862666" y="4387704"/>
                </a:cubicBezTo>
                <a:cubicBezTo>
                  <a:pt x="7853138" y="4399753"/>
                  <a:pt x="7812391" y="4439845"/>
                  <a:pt x="7816552" y="4425057"/>
                </a:cubicBezTo>
                <a:cubicBezTo>
                  <a:pt x="7808335" y="4441158"/>
                  <a:pt x="7767703" y="4467777"/>
                  <a:pt x="7735168" y="4491768"/>
                </a:cubicBezTo>
                <a:cubicBezTo>
                  <a:pt x="7728375" y="4498448"/>
                  <a:pt x="7718845" y="4510499"/>
                  <a:pt x="7712054" y="4517180"/>
                </a:cubicBezTo>
                <a:cubicBezTo>
                  <a:pt x="7695734" y="4535911"/>
                  <a:pt x="7683574" y="4539855"/>
                  <a:pt x="7679521" y="4541170"/>
                </a:cubicBezTo>
                <a:cubicBezTo>
                  <a:pt x="7675468" y="4542485"/>
                  <a:pt x="7675468" y="4542485"/>
                  <a:pt x="7671416" y="4543799"/>
                </a:cubicBezTo>
                <a:cubicBezTo>
                  <a:pt x="7663202" y="4559900"/>
                  <a:pt x="7648303" y="4569213"/>
                  <a:pt x="7631980" y="4587943"/>
                </a:cubicBezTo>
                <a:cubicBezTo>
                  <a:pt x="7591233" y="4628034"/>
                  <a:pt x="7543691" y="4674810"/>
                  <a:pt x="7497471" y="4725635"/>
                </a:cubicBezTo>
                <a:cubicBezTo>
                  <a:pt x="7483884" y="4738999"/>
                  <a:pt x="7475674" y="4755101"/>
                  <a:pt x="7462092" y="4768465"/>
                </a:cubicBezTo>
                <a:cubicBezTo>
                  <a:pt x="7441721" y="4788511"/>
                  <a:pt x="7451249" y="4776462"/>
                  <a:pt x="7440296" y="4797931"/>
                </a:cubicBezTo>
                <a:cubicBezTo>
                  <a:pt x="7423922" y="4823399"/>
                  <a:pt x="7405901" y="4843801"/>
                  <a:pt x="7389583" y="4862532"/>
                </a:cubicBezTo>
                <a:lnTo>
                  <a:pt x="7359340" y="4903252"/>
                </a:lnTo>
                <a:lnTo>
                  <a:pt x="7316292" y="4831127"/>
                </a:lnTo>
                <a:lnTo>
                  <a:pt x="7337998" y="4805354"/>
                </a:lnTo>
                <a:cubicBezTo>
                  <a:pt x="7347322" y="4797851"/>
                  <a:pt x="7357483" y="4791197"/>
                  <a:pt x="7367669" y="4781174"/>
                </a:cubicBezTo>
                <a:cubicBezTo>
                  <a:pt x="7367669" y="4781174"/>
                  <a:pt x="7370408" y="4775806"/>
                  <a:pt x="7370408" y="4775806"/>
                </a:cubicBezTo>
                <a:cubicBezTo>
                  <a:pt x="7370408" y="4775806"/>
                  <a:pt x="7374460" y="4774491"/>
                  <a:pt x="7374460" y="4774491"/>
                </a:cubicBezTo>
                <a:cubicBezTo>
                  <a:pt x="7370408" y="4775806"/>
                  <a:pt x="7371722" y="4779859"/>
                  <a:pt x="7371722" y="4779859"/>
                </a:cubicBezTo>
                <a:cubicBezTo>
                  <a:pt x="7378513" y="4773177"/>
                  <a:pt x="7377201" y="4769124"/>
                  <a:pt x="7385311" y="4766496"/>
                </a:cubicBezTo>
                <a:cubicBezTo>
                  <a:pt x="7389363" y="4765181"/>
                  <a:pt x="7389363" y="4765181"/>
                  <a:pt x="7389363" y="4765181"/>
                </a:cubicBezTo>
                <a:lnTo>
                  <a:pt x="7388776" y="4763384"/>
                </a:lnTo>
                <a:lnTo>
                  <a:pt x="7423479" y="4732279"/>
                </a:lnTo>
                <a:cubicBezTo>
                  <a:pt x="7433175" y="4720735"/>
                  <a:pt x="7440347" y="4708331"/>
                  <a:pt x="7446538" y="4692884"/>
                </a:cubicBezTo>
                <a:cubicBezTo>
                  <a:pt x="7446538" y="4692884"/>
                  <a:pt x="7442486" y="4694199"/>
                  <a:pt x="7442486" y="4694199"/>
                </a:cubicBezTo>
                <a:cubicBezTo>
                  <a:pt x="7439748" y="4699567"/>
                  <a:pt x="7439748" y="4699567"/>
                  <a:pt x="7439748" y="4699567"/>
                </a:cubicBezTo>
                <a:cubicBezTo>
                  <a:pt x="7435692" y="4700881"/>
                  <a:pt x="7434383" y="4696829"/>
                  <a:pt x="7438433" y="4695513"/>
                </a:cubicBezTo>
                <a:cubicBezTo>
                  <a:pt x="7437116" y="4691461"/>
                  <a:pt x="7434383" y="4696829"/>
                  <a:pt x="7430328" y="4698143"/>
                </a:cubicBezTo>
                <a:cubicBezTo>
                  <a:pt x="7411160" y="4735715"/>
                  <a:pt x="7388153" y="4747655"/>
                  <a:pt x="7365261" y="4746122"/>
                </a:cubicBezTo>
                <a:cubicBezTo>
                  <a:pt x="7392317" y="4732867"/>
                  <a:pt x="7376213" y="4724653"/>
                  <a:pt x="7395058" y="4727499"/>
                </a:cubicBezTo>
                <a:cubicBezTo>
                  <a:pt x="7430434" y="4684670"/>
                  <a:pt x="7434599" y="4669882"/>
                  <a:pt x="7464500" y="4637787"/>
                </a:cubicBezTo>
                <a:cubicBezTo>
                  <a:pt x="7460447" y="4639102"/>
                  <a:pt x="7460447" y="4639102"/>
                  <a:pt x="7460447" y="4639102"/>
                </a:cubicBezTo>
                <a:cubicBezTo>
                  <a:pt x="7457706" y="4644470"/>
                  <a:pt x="7453655" y="4645783"/>
                  <a:pt x="7452342" y="4641731"/>
                </a:cubicBezTo>
                <a:cubicBezTo>
                  <a:pt x="7451028" y="4637678"/>
                  <a:pt x="7455080" y="4636364"/>
                  <a:pt x="7457817" y="4630996"/>
                </a:cubicBezTo>
                <a:cubicBezTo>
                  <a:pt x="7457817" y="4630996"/>
                  <a:pt x="7461869" y="4629682"/>
                  <a:pt x="7460558" y="4625628"/>
                </a:cubicBezTo>
                <a:cubicBezTo>
                  <a:pt x="7466034" y="4614894"/>
                  <a:pt x="7463291" y="4620261"/>
                  <a:pt x="7464717" y="4610841"/>
                </a:cubicBezTo>
                <a:cubicBezTo>
                  <a:pt x="7474248" y="4598791"/>
                  <a:pt x="7468770" y="4609527"/>
                  <a:pt x="7474139" y="4612264"/>
                </a:cubicBezTo>
                <a:cubicBezTo>
                  <a:pt x="7478300" y="4597477"/>
                  <a:pt x="7486406" y="4594849"/>
                  <a:pt x="7506778" y="4574802"/>
                </a:cubicBezTo>
                <a:cubicBezTo>
                  <a:pt x="7502725" y="4576116"/>
                  <a:pt x="7486406" y="4594849"/>
                  <a:pt x="7490566" y="4580060"/>
                </a:cubicBezTo>
                <a:cubicBezTo>
                  <a:pt x="7494619" y="4578747"/>
                  <a:pt x="7497356" y="4573378"/>
                  <a:pt x="7493303" y="4574693"/>
                </a:cubicBezTo>
                <a:cubicBezTo>
                  <a:pt x="7506778" y="4574802"/>
                  <a:pt x="7520467" y="4547965"/>
                  <a:pt x="7544895" y="4526605"/>
                </a:cubicBezTo>
                <a:cubicBezTo>
                  <a:pt x="7540842" y="4527919"/>
                  <a:pt x="7542157" y="4531972"/>
                  <a:pt x="7542157" y="4531972"/>
                </a:cubicBezTo>
                <a:cubicBezTo>
                  <a:pt x="7553000" y="4523975"/>
                  <a:pt x="7566691" y="4497139"/>
                  <a:pt x="7584328" y="4482461"/>
                </a:cubicBezTo>
                <a:cubicBezTo>
                  <a:pt x="7588382" y="4481146"/>
                  <a:pt x="7592435" y="4479832"/>
                  <a:pt x="7589696" y="4485198"/>
                </a:cubicBezTo>
                <a:cubicBezTo>
                  <a:pt x="7607333" y="4470520"/>
                  <a:pt x="7612809" y="4459785"/>
                  <a:pt x="7621023" y="4443682"/>
                </a:cubicBezTo>
                <a:cubicBezTo>
                  <a:pt x="7616970" y="4444998"/>
                  <a:pt x="7612917" y="4446312"/>
                  <a:pt x="7608865" y="4447627"/>
                </a:cubicBezTo>
                <a:lnTo>
                  <a:pt x="7613885" y="4437787"/>
                </a:lnTo>
                <a:lnTo>
                  <a:pt x="7618396" y="4435577"/>
                </a:lnTo>
                <a:cubicBezTo>
                  <a:pt x="7614344" y="4436892"/>
                  <a:pt x="7614344" y="4436892"/>
                  <a:pt x="7614344" y="4436892"/>
                </a:cubicBezTo>
                <a:lnTo>
                  <a:pt x="7613885" y="4437787"/>
                </a:lnTo>
                <a:lnTo>
                  <a:pt x="7611632" y="4438892"/>
                </a:lnTo>
                <a:cubicBezTo>
                  <a:pt x="7610291" y="4438208"/>
                  <a:pt x="7609631" y="4436180"/>
                  <a:pt x="7608976" y="4434153"/>
                </a:cubicBezTo>
                <a:cubicBezTo>
                  <a:pt x="7617082" y="4431525"/>
                  <a:pt x="7621134" y="4430209"/>
                  <a:pt x="7622451" y="4434263"/>
                </a:cubicBezTo>
                <a:cubicBezTo>
                  <a:pt x="7625187" y="4428895"/>
                  <a:pt x="7625187" y="4428895"/>
                  <a:pt x="7629242" y="4427580"/>
                </a:cubicBezTo>
                <a:cubicBezTo>
                  <a:pt x="7631979" y="4422213"/>
                  <a:pt x="7636031" y="4420899"/>
                  <a:pt x="7636031" y="4420899"/>
                </a:cubicBezTo>
                <a:cubicBezTo>
                  <a:pt x="7641400" y="4423637"/>
                  <a:pt x="7637347" y="4424951"/>
                  <a:pt x="7634609" y="4430320"/>
                </a:cubicBezTo>
                <a:cubicBezTo>
                  <a:pt x="7634609" y="4430320"/>
                  <a:pt x="7630556" y="4431634"/>
                  <a:pt x="7630556" y="4431634"/>
                </a:cubicBezTo>
                <a:cubicBezTo>
                  <a:pt x="7630556" y="4431634"/>
                  <a:pt x="7630556" y="4431634"/>
                  <a:pt x="7631869" y="4435688"/>
                </a:cubicBezTo>
                <a:cubicBezTo>
                  <a:pt x="7687512" y="4386284"/>
                  <a:pt x="7733631" y="4348930"/>
                  <a:pt x="7767478" y="4328994"/>
                </a:cubicBezTo>
                <a:cubicBezTo>
                  <a:pt x="7782484" y="4306210"/>
                  <a:pt x="7827174" y="4278278"/>
                  <a:pt x="7858280" y="4263707"/>
                </a:cubicBezTo>
                <a:cubicBezTo>
                  <a:pt x="7858280" y="4263707"/>
                  <a:pt x="7858280" y="4263707"/>
                  <a:pt x="7852914" y="4260969"/>
                </a:cubicBezTo>
                <a:cubicBezTo>
                  <a:pt x="7852914" y="4260969"/>
                  <a:pt x="7852914" y="4260969"/>
                  <a:pt x="7854227" y="4265021"/>
                </a:cubicBezTo>
                <a:cubicBezTo>
                  <a:pt x="7850174" y="4266336"/>
                  <a:pt x="7846124" y="4267650"/>
                  <a:pt x="7844809" y="4263599"/>
                </a:cubicBezTo>
                <a:cubicBezTo>
                  <a:pt x="7844809" y="4263599"/>
                  <a:pt x="7847548" y="4258231"/>
                  <a:pt x="7851600" y="4256917"/>
                </a:cubicBezTo>
                <a:cubicBezTo>
                  <a:pt x="7851600" y="4256917"/>
                  <a:pt x="7855653" y="4255602"/>
                  <a:pt x="7855653" y="4255602"/>
                </a:cubicBezTo>
                <a:cubicBezTo>
                  <a:pt x="7854336" y="4251549"/>
                  <a:pt x="7850284" y="4252863"/>
                  <a:pt x="7853023" y="4247496"/>
                </a:cubicBezTo>
                <a:cubicBezTo>
                  <a:pt x="7857076" y="4246182"/>
                  <a:pt x="7861129" y="4244868"/>
                  <a:pt x="7862442" y="4248920"/>
                </a:cubicBezTo>
                <a:cubicBezTo>
                  <a:pt x="7862442" y="4248920"/>
                  <a:pt x="7866494" y="4247606"/>
                  <a:pt x="7865182" y="4243553"/>
                </a:cubicBezTo>
                <a:cubicBezTo>
                  <a:pt x="7865182" y="4243553"/>
                  <a:pt x="7869233" y="4242239"/>
                  <a:pt x="7873287" y="4240924"/>
                </a:cubicBezTo>
                <a:cubicBezTo>
                  <a:pt x="7876026" y="4235556"/>
                  <a:pt x="7881393" y="4238295"/>
                  <a:pt x="7877340" y="4239609"/>
                </a:cubicBezTo>
                <a:cubicBezTo>
                  <a:pt x="7877340" y="4239609"/>
                  <a:pt x="7878652" y="4243661"/>
                  <a:pt x="7878652" y="4243661"/>
                </a:cubicBezTo>
                <a:cubicBezTo>
                  <a:pt x="7898918" y="4237089"/>
                  <a:pt x="7911186" y="4219672"/>
                  <a:pt x="7930135" y="4209047"/>
                </a:cubicBezTo>
                <a:cubicBezTo>
                  <a:pt x="7938245" y="4206418"/>
                  <a:pt x="7950403" y="4202475"/>
                  <a:pt x="7957189" y="4195792"/>
                </a:cubicBezTo>
                <a:cubicBezTo>
                  <a:pt x="7991040" y="4175856"/>
                  <a:pt x="8005936" y="4166545"/>
                  <a:pt x="8037044" y="4151975"/>
                </a:cubicBezTo>
                <a:cubicBezTo>
                  <a:pt x="8074942" y="4130725"/>
                  <a:pt x="8120950" y="4106842"/>
                  <a:pt x="8171008" y="4081649"/>
                </a:cubicBezTo>
                <a:cubicBezTo>
                  <a:pt x="8218326" y="4061822"/>
                  <a:pt x="8268386" y="4036627"/>
                  <a:pt x="8303548" y="4020742"/>
                </a:cubicBezTo>
                <a:cubicBezTo>
                  <a:pt x="8335967" y="4010226"/>
                  <a:pt x="8356235" y="4003654"/>
                  <a:pt x="8383292" y="3990400"/>
                </a:cubicBezTo>
                <a:cubicBezTo>
                  <a:pt x="8454925" y="3962685"/>
                  <a:pt x="8525131" y="3944390"/>
                  <a:pt x="8596661" y="3930149"/>
                </a:cubicBezTo>
                <a:cubicBezTo>
                  <a:pt x="8595347" y="3926095"/>
                  <a:pt x="8607505" y="3922152"/>
                  <a:pt x="8615611" y="3919523"/>
                </a:cubicBezTo>
                <a:cubicBezTo>
                  <a:pt x="8615611" y="3919523"/>
                  <a:pt x="8611558" y="3920838"/>
                  <a:pt x="8611558" y="3920838"/>
                </a:cubicBezTo>
                <a:cubicBezTo>
                  <a:pt x="8610244" y="3916785"/>
                  <a:pt x="8610244" y="3916785"/>
                  <a:pt x="8610244" y="3916785"/>
                </a:cubicBezTo>
                <a:cubicBezTo>
                  <a:pt x="8614295" y="3915470"/>
                  <a:pt x="8614295" y="3915470"/>
                  <a:pt x="8618349" y="3914156"/>
                </a:cubicBezTo>
                <a:cubicBezTo>
                  <a:pt x="8618349" y="3914156"/>
                  <a:pt x="8619663" y="3918208"/>
                  <a:pt x="8619663" y="3918208"/>
                </a:cubicBezTo>
                <a:cubicBezTo>
                  <a:pt x="8619663" y="3918208"/>
                  <a:pt x="8619663" y="3918208"/>
                  <a:pt x="8623716" y="3916893"/>
                </a:cubicBezTo>
                <a:cubicBezTo>
                  <a:pt x="8654717" y="3915799"/>
                  <a:pt x="8688563" y="3895860"/>
                  <a:pt x="8692507" y="3908021"/>
                </a:cubicBezTo>
                <a:cubicBezTo>
                  <a:pt x="8696559" y="3906705"/>
                  <a:pt x="8704667" y="3904076"/>
                  <a:pt x="8708720" y="3902761"/>
                </a:cubicBezTo>
                <a:cubicBezTo>
                  <a:pt x="8715399" y="3909553"/>
                  <a:pt x="8762610" y="3903198"/>
                  <a:pt x="8772139" y="3891150"/>
                </a:cubicBezTo>
                <a:cubicBezTo>
                  <a:pt x="8777507" y="3893886"/>
                  <a:pt x="8799087" y="3891367"/>
                  <a:pt x="8811246" y="3887424"/>
                </a:cubicBezTo>
                <a:cubicBezTo>
                  <a:pt x="8827347" y="3895639"/>
                  <a:pt x="8870507" y="3890600"/>
                  <a:pt x="8913665" y="3885559"/>
                </a:cubicBezTo>
                <a:cubicBezTo>
                  <a:pt x="8956821" y="3880519"/>
                  <a:pt x="8999978" y="3875479"/>
                  <a:pt x="9016082" y="3883695"/>
                </a:cubicBezTo>
                <a:cubicBezTo>
                  <a:pt x="9045765" y="3878545"/>
                  <a:pt x="9075450" y="3873397"/>
                  <a:pt x="9099658" y="3878982"/>
                </a:cubicBezTo>
                <a:cubicBezTo>
                  <a:pt x="9138759" y="3875257"/>
                  <a:pt x="9187285" y="3872955"/>
                  <a:pt x="9222335" y="3870544"/>
                </a:cubicBezTo>
                <a:close/>
                <a:moveTo>
                  <a:pt x="11833297" y="3856630"/>
                </a:moveTo>
                <a:cubicBezTo>
                  <a:pt x="11829784" y="3857407"/>
                  <a:pt x="11826659" y="3858184"/>
                  <a:pt x="11823146" y="3858184"/>
                </a:cubicBezTo>
                <a:cubicBezTo>
                  <a:pt x="11819631" y="3858184"/>
                  <a:pt x="11816117" y="3860517"/>
                  <a:pt x="11814556" y="3863627"/>
                </a:cubicBezTo>
                <a:cubicBezTo>
                  <a:pt x="11813384" y="3866348"/>
                  <a:pt x="11812213" y="3867903"/>
                  <a:pt x="11809870" y="3869069"/>
                </a:cubicBezTo>
                <a:cubicBezTo>
                  <a:pt x="11809870" y="3873734"/>
                  <a:pt x="11809870" y="3878398"/>
                  <a:pt x="11809870" y="3883063"/>
                </a:cubicBezTo>
                <a:cubicBezTo>
                  <a:pt x="11813775" y="3885007"/>
                  <a:pt x="11816898" y="3888116"/>
                  <a:pt x="11818461" y="3891615"/>
                </a:cubicBezTo>
                <a:cubicBezTo>
                  <a:pt x="11820414" y="3894725"/>
                  <a:pt x="11821974" y="3898223"/>
                  <a:pt x="11823926" y="3901722"/>
                </a:cubicBezTo>
                <a:cubicBezTo>
                  <a:pt x="11825879" y="3904832"/>
                  <a:pt x="11827832" y="3908330"/>
                  <a:pt x="11828224" y="3912218"/>
                </a:cubicBezTo>
                <a:cubicBezTo>
                  <a:pt x="11829004" y="3915716"/>
                  <a:pt x="11831345" y="3917271"/>
                  <a:pt x="11834080" y="3919214"/>
                </a:cubicBezTo>
                <a:cubicBezTo>
                  <a:pt x="11836812" y="3921158"/>
                  <a:pt x="11840717" y="3920769"/>
                  <a:pt x="11842670" y="3923490"/>
                </a:cubicBezTo>
                <a:cubicBezTo>
                  <a:pt x="11845404" y="3923490"/>
                  <a:pt x="11847747" y="3923490"/>
                  <a:pt x="11850480" y="3923490"/>
                </a:cubicBezTo>
                <a:cubicBezTo>
                  <a:pt x="11850480" y="3922324"/>
                  <a:pt x="11850869" y="3921936"/>
                  <a:pt x="11851650" y="3921936"/>
                </a:cubicBezTo>
                <a:cubicBezTo>
                  <a:pt x="11857508" y="3921936"/>
                  <a:pt x="11860631" y="3918048"/>
                  <a:pt x="11862584" y="3913383"/>
                </a:cubicBezTo>
                <a:cubicBezTo>
                  <a:pt x="11864536" y="3909107"/>
                  <a:pt x="11866878" y="3905220"/>
                  <a:pt x="11866098" y="3900167"/>
                </a:cubicBezTo>
                <a:cubicBezTo>
                  <a:pt x="11864927" y="3894725"/>
                  <a:pt x="11865316" y="3888893"/>
                  <a:pt x="11860631" y="3884618"/>
                </a:cubicBezTo>
                <a:cubicBezTo>
                  <a:pt x="11859069" y="3883063"/>
                  <a:pt x="11857508" y="3881897"/>
                  <a:pt x="11854774" y="3881119"/>
                </a:cubicBezTo>
                <a:cubicBezTo>
                  <a:pt x="11850869" y="3879953"/>
                  <a:pt x="11846183" y="3878009"/>
                  <a:pt x="11847355" y="3871790"/>
                </a:cubicBezTo>
                <a:cubicBezTo>
                  <a:pt x="11847747" y="3869458"/>
                  <a:pt x="11845404" y="3868681"/>
                  <a:pt x="11845013" y="3867514"/>
                </a:cubicBezTo>
                <a:cubicBezTo>
                  <a:pt x="11843061" y="3861295"/>
                  <a:pt x="11838373" y="3858574"/>
                  <a:pt x="11833297" y="3856630"/>
                </a:cubicBezTo>
                <a:close/>
                <a:moveTo>
                  <a:pt x="5160886" y="3831806"/>
                </a:moveTo>
                <a:cubicBezTo>
                  <a:pt x="5160886" y="3831806"/>
                  <a:pt x="5160886" y="3831806"/>
                  <a:pt x="5174126" y="3831806"/>
                </a:cubicBezTo>
                <a:cubicBezTo>
                  <a:pt x="5178540" y="3831806"/>
                  <a:pt x="5178540" y="3836220"/>
                  <a:pt x="5178540" y="3836220"/>
                </a:cubicBezTo>
                <a:cubicBezTo>
                  <a:pt x="5235911" y="3836220"/>
                  <a:pt x="5288873" y="3840633"/>
                  <a:pt x="5346245" y="3845047"/>
                </a:cubicBezTo>
                <a:cubicBezTo>
                  <a:pt x="5958594" y="3898005"/>
                  <a:pt x="6521289" y="4169427"/>
                  <a:pt x="6944965" y="4588556"/>
                </a:cubicBezTo>
                <a:lnTo>
                  <a:pt x="7040424" y="4694390"/>
                </a:lnTo>
                <a:lnTo>
                  <a:pt x="7035557" y="4699952"/>
                </a:lnTo>
                <a:lnTo>
                  <a:pt x="7005076" y="4742821"/>
                </a:lnTo>
                <a:lnTo>
                  <a:pt x="6950265" y="4677100"/>
                </a:lnTo>
                <a:cubicBezTo>
                  <a:pt x="6577764" y="4283002"/>
                  <a:pt x="6084372" y="4006133"/>
                  <a:pt x="5527191" y="3906834"/>
                </a:cubicBezTo>
                <a:cubicBezTo>
                  <a:pt x="5522777" y="3902421"/>
                  <a:pt x="5513952" y="3902421"/>
                  <a:pt x="5505125" y="3902421"/>
                </a:cubicBezTo>
                <a:cubicBezTo>
                  <a:pt x="5430098" y="3889180"/>
                  <a:pt x="5355073" y="3880354"/>
                  <a:pt x="5280045" y="3871527"/>
                </a:cubicBezTo>
                <a:cubicBezTo>
                  <a:pt x="5293285" y="3875939"/>
                  <a:pt x="5288873" y="3880353"/>
                  <a:pt x="5297697" y="3884766"/>
                </a:cubicBezTo>
                <a:cubicBezTo>
                  <a:pt x="5280045" y="3880353"/>
                  <a:pt x="5271220" y="3884766"/>
                  <a:pt x="5262390" y="3884766"/>
                </a:cubicBezTo>
                <a:cubicBezTo>
                  <a:pt x="5280045" y="3884767"/>
                  <a:pt x="5288873" y="3889180"/>
                  <a:pt x="5288873" y="3893593"/>
                </a:cubicBezTo>
                <a:cubicBezTo>
                  <a:pt x="5262392" y="3889180"/>
                  <a:pt x="5253565" y="3893593"/>
                  <a:pt x="5231499" y="3889180"/>
                </a:cubicBezTo>
                <a:cubicBezTo>
                  <a:pt x="5213847" y="3898006"/>
                  <a:pt x="5235912" y="3906834"/>
                  <a:pt x="5213847" y="3906834"/>
                </a:cubicBezTo>
                <a:cubicBezTo>
                  <a:pt x="5178538" y="3906834"/>
                  <a:pt x="5143233" y="3902421"/>
                  <a:pt x="5107925" y="3902421"/>
                </a:cubicBezTo>
                <a:cubicBezTo>
                  <a:pt x="5107926" y="3906834"/>
                  <a:pt x="5107926" y="3911247"/>
                  <a:pt x="5094687" y="3906835"/>
                </a:cubicBezTo>
                <a:cubicBezTo>
                  <a:pt x="5107926" y="3915659"/>
                  <a:pt x="5103512" y="3920074"/>
                  <a:pt x="5107926" y="3924487"/>
                </a:cubicBezTo>
                <a:cubicBezTo>
                  <a:pt x="5169712" y="3928900"/>
                  <a:pt x="5244739" y="3946554"/>
                  <a:pt x="5222672" y="3968621"/>
                </a:cubicBezTo>
                <a:cubicBezTo>
                  <a:pt x="5196193" y="3968621"/>
                  <a:pt x="5169712" y="3964209"/>
                  <a:pt x="5152059" y="3968621"/>
                </a:cubicBezTo>
                <a:cubicBezTo>
                  <a:pt x="5152059" y="3968621"/>
                  <a:pt x="5152059" y="3968621"/>
                  <a:pt x="5160886" y="3968622"/>
                </a:cubicBezTo>
                <a:cubicBezTo>
                  <a:pt x="5165300" y="3968621"/>
                  <a:pt x="5165298" y="3973033"/>
                  <a:pt x="5165298" y="3973033"/>
                </a:cubicBezTo>
                <a:cubicBezTo>
                  <a:pt x="5165298" y="3973033"/>
                  <a:pt x="5165298" y="3973033"/>
                  <a:pt x="5160886" y="3973033"/>
                </a:cubicBezTo>
                <a:cubicBezTo>
                  <a:pt x="5160886" y="3973033"/>
                  <a:pt x="5160886" y="3973033"/>
                  <a:pt x="5152059" y="3973033"/>
                </a:cubicBezTo>
                <a:cubicBezTo>
                  <a:pt x="5138819" y="3986273"/>
                  <a:pt x="5191779" y="3995100"/>
                  <a:pt x="5205018" y="3999514"/>
                </a:cubicBezTo>
                <a:cubicBezTo>
                  <a:pt x="5200607" y="3999514"/>
                  <a:pt x="5191779" y="3999514"/>
                  <a:pt x="5196193" y="4003927"/>
                </a:cubicBezTo>
                <a:cubicBezTo>
                  <a:pt x="5218260" y="4008341"/>
                  <a:pt x="5253567" y="4012753"/>
                  <a:pt x="5280045" y="4021581"/>
                </a:cubicBezTo>
                <a:cubicBezTo>
                  <a:pt x="5280045" y="4021581"/>
                  <a:pt x="5284459" y="4021581"/>
                  <a:pt x="5293287" y="4021581"/>
                </a:cubicBezTo>
                <a:cubicBezTo>
                  <a:pt x="5293287" y="4025994"/>
                  <a:pt x="5288873" y="4025994"/>
                  <a:pt x="5288873" y="4025994"/>
                </a:cubicBezTo>
                <a:cubicBezTo>
                  <a:pt x="5293287" y="4025994"/>
                  <a:pt x="5293287" y="4030408"/>
                  <a:pt x="5293287" y="4030408"/>
                </a:cubicBezTo>
                <a:cubicBezTo>
                  <a:pt x="5293287" y="4030408"/>
                  <a:pt x="5293287" y="4034821"/>
                  <a:pt x="5297699" y="4034821"/>
                </a:cubicBezTo>
                <a:cubicBezTo>
                  <a:pt x="5328592" y="4043647"/>
                  <a:pt x="5372724" y="4056887"/>
                  <a:pt x="5394793" y="4074541"/>
                </a:cubicBezTo>
                <a:cubicBezTo>
                  <a:pt x="5425684" y="4078953"/>
                  <a:pt x="5430100" y="4087782"/>
                  <a:pt x="5438925" y="4096606"/>
                </a:cubicBezTo>
                <a:cubicBezTo>
                  <a:pt x="5438925" y="4096606"/>
                  <a:pt x="5438925" y="4096606"/>
                  <a:pt x="5443337" y="4096606"/>
                </a:cubicBezTo>
                <a:cubicBezTo>
                  <a:pt x="5443337" y="4096606"/>
                  <a:pt x="5443337" y="4096606"/>
                  <a:pt x="5447751" y="4096606"/>
                </a:cubicBezTo>
                <a:cubicBezTo>
                  <a:pt x="5447751" y="4096606"/>
                  <a:pt x="5452165" y="4096606"/>
                  <a:pt x="5452165" y="4096606"/>
                </a:cubicBezTo>
                <a:cubicBezTo>
                  <a:pt x="5452164" y="4101021"/>
                  <a:pt x="5447751" y="4101021"/>
                  <a:pt x="5447751" y="4101021"/>
                </a:cubicBezTo>
                <a:cubicBezTo>
                  <a:pt x="5447751" y="4101021"/>
                  <a:pt x="5447751" y="4101021"/>
                  <a:pt x="5465404" y="4101021"/>
                </a:cubicBezTo>
                <a:cubicBezTo>
                  <a:pt x="5460990" y="4105434"/>
                  <a:pt x="5456579" y="4105434"/>
                  <a:pt x="5443339" y="4105434"/>
                </a:cubicBezTo>
                <a:cubicBezTo>
                  <a:pt x="5443339" y="4105434"/>
                  <a:pt x="5438925" y="4105435"/>
                  <a:pt x="5438925" y="4105435"/>
                </a:cubicBezTo>
                <a:cubicBezTo>
                  <a:pt x="5434511" y="4105434"/>
                  <a:pt x="5434511" y="4101021"/>
                  <a:pt x="5434511" y="4101021"/>
                </a:cubicBezTo>
                <a:cubicBezTo>
                  <a:pt x="5411341" y="4101021"/>
                  <a:pt x="5395620" y="4103504"/>
                  <a:pt x="5370587" y="4102883"/>
                </a:cubicBezTo>
                <a:lnTo>
                  <a:pt x="5345977" y="4101289"/>
                </a:lnTo>
                <a:lnTo>
                  <a:pt x="5346245" y="4101021"/>
                </a:lnTo>
                <a:cubicBezTo>
                  <a:pt x="5341830" y="4101021"/>
                  <a:pt x="5341830" y="4101021"/>
                  <a:pt x="5341830" y="4101021"/>
                </a:cubicBezTo>
                <a:lnTo>
                  <a:pt x="5345977" y="4101289"/>
                </a:lnTo>
                <a:lnTo>
                  <a:pt x="5341833" y="4105434"/>
                </a:lnTo>
                <a:lnTo>
                  <a:pt x="5337419" y="4105227"/>
                </a:lnTo>
                <a:lnTo>
                  <a:pt x="5337419" y="4101021"/>
                </a:lnTo>
                <a:cubicBezTo>
                  <a:pt x="5337419" y="4101021"/>
                  <a:pt x="5337419" y="4101021"/>
                  <a:pt x="5333005" y="4101021"/>
                </a:cubicBezTo>
                <a:cubicBezTo>
                  <a:pt x="5333005" y="4101021"/>
                  <a:pt x="5333005" y="4101021"/>
                  <a:pt x="5315352" y="4096606"/>
                </a:cubicBezTo>
                <a:cubicBezTo>
                  <a:pt x="5315352" y="4096606"/>
                  <a:pt x="5310939" y="4096608"/>
                  <a:pt x="5310939" y="4096608"/>
                </a:cubicBezTo>
                <a:cubicBezTo>
                  <a:pt x="5310938" y="4092193"/>
                  <a:pt x="5310938" y="4092193"/>
                  <a:pt x="5315352" y="4092193"/>
                </a:cubicBezTo>
                <a:cubicBezTo>
                  <a:pt x="5293287" y="4087781"/>
                  <a:pt x="5262392" y="4078953"/>
                  <a:pt x="5240325" y="4083367"/>
                </a:cubicBezTo>
                <a:cubicBezTo>
                  <a:pt x="5240325" y="4087781"/>
                  <a:pt x="5218260" y="4087782"/>
                  <a:pt x="5196193" y="4087781"/>
                </a:cubicBezTo>
                <a:cubicBezTo>
                  <a:pt x="5174126" y="4087781"/>
                  <a:pt x="5156473" y="4092193"/>
                  <a:pt x="5160886" y="4101021"/>
                </a:cubicBezTo>
                <a:cubicBezTo>
                  <a:pt x="5129994" y="4105434"/>
                  <a:pt x="5116754" y="4105434"/>
                  <a:pt x="5081446" y="4105434"/>
                </a:cubicBezTo>
                <a:cubicBezTo>
                  <a:pt x="5090273" y="4105434"/>
                  <a:pt x="5103512" y="4105434"/>
                  <a:pt x="5107926" y="4109847"/>
                </a:cubicBezTo>
                <a:cubicBezTo>
                  <a:pt x="5112340" y="4109847"/>
                  <a:pt x="5116754" y="4109847"/>
                  <a:pt x="5116754" y="4105434"/>
                </a:cubicBezTo>
                <a:cubicBezTo>
                  <a:pt x="5121166" y="4105434"/>
                  <a:pt x="5125578" y="4105434"/>
                  <a:pt x="5125578" y="4109847"/>
                </a:cubicBezTo>
                <a:cubicBezTo>
                  <a:pt x="5125578" y="4109847"/>
                  <a:pt x="5125578" y="4109847"/>
                  <a:pt x="5129994" y="4109848"/>
                </a:cubicBezTo>
                <a:cubicBezTo>
                  <a:pt x="5129994" y="4109848"/>
                  <a:pt x="5129994" y="4109848"/>
                  <a:pt x="5134406" y="4109847"/>
                </a:cubicBezTo>
                <a:cubicBezTo>
                  <a:pt x="5134406" y="4109847"/>
                  <a:pt x="5134406" y="4114260"/>
                  <a:pt x="5129994" y="4114260"/>
                </a:cubicBezTo>
                <a:cubicBezTo>
                  <a:pt x="5129994" y="4114260"/>
                  <a:pt x="5129994" y="4114260"/>
                  <a:pt x="5134406" y="4114260"/>
                </a:cubicBezTo>
                <a:cubicBezTo>
                  <a:pt x="5134406" y="4114260"/>
                  <a:pt x="5134406" y="4114260"/>
                  <a:pt x="5134406" y="4109847"/>
                </a:cubicBezTo>
                <a:cubicBezTo>
                  <a:pt x="5134406" y="4109847"/>
                  <a:pt x="5138819" y="4109847"/>
                  <a:pt x="5138819" y="4109847"/>
                </a:cubicBezTo>
                <a:cubicBezTo>
                  <a:pt x="5143233" y="4109847"/>
                  <a:pt x="5143233" y="4109847"/>
                  <a:pt x="5143233" y="4109847"/>
                </a:cubicBezTo>
                <a:cubicBezTo>
                  <a:pt x="5143233" y="4114260"/>
                  <a:pt x="5143233" y="4114260"/>
                  <a:pt x="5143233" y="4114260"/>
                </a:cubicBezTo>
                <a:cubicBezTo>
                  <a:pt x="5165300" y="4114260"/>
                  <a:pt x="5143233" y="4109847"/>
                  <a:pt x="5147645" y="4105434"/>
                </a:cubicBezTo>
                <a:cubicBezTo>
                  <a:pt x="5152058" y="4101021"/>
                  <a:pt x="5156473" y="4105434"/>
                  <a:pt x="5152059" y="4109847"/>
                </a:cubicBezTo>
                <a:cubicBezTo>
                  <a:pt x="5174126" y="4109847"/>
                  <a:pt x="5152058" y="4105434"/>
                  <a:pt x="5165300" y="4105434"/>
                </a:cubicBezTo>
                <a:cubicBezTo>
                  <a:pt x="5165300" y="4105434"/>
                  <a:pt x="5178540" y="4105434"/>
                  <a:pt x="5191779" y="4105435"/>
                </a:cubicBezTo>
                <a:cubicBezTo>
                  <a:pt x="5191779" y="4101021"/>
                  <a:pt x="5191779" y="4101021"/>
                  <a:pt x="5196193" y="4101021"/>
                </a:cubicBezTo>
                <a:cubicBezTo>
                  <a:pt x="5196193" y="4101021"/>
                  <a:pt x="5200607" y="4101021"/>
                  <a:pt x="5200605" y="4105434"/>
                </a:cubicBezTo>
                <a:cubicBezTo>
                  <a:pt x="5200605" y="4105434"/>
                  <a:pt x="5200605" y="4105434"/>
                  <a:pt x="5200607" y="4101021"/>
                </a:cubicBezTo>
                <a:cubicBezTo>
                  <a:pt x="5218260" y="4109847"/>
                  <a:pt x="5231500" y="4096606"/>
                  <a:pt x="5244739" y="4105434"/>
                </a:cubicBezTo>
                <a:cubicBezTo>
                  <a:pt x="5249151" y="4105434"/>
                  <a:pt x="5249151" y="4105434"/>
                  <a:pt x="5249151" y="4105434"/>
                </a:cubicBezTo>
                <a:cubicBezTo>
                  <a:pt x="5249151" y="4105434"/>
                  <a:pt x="5253565" y="4101021"/>
                  <a:pt x="5257979" y="4105434"/>
                </a:cubicBezTo>
                <a:cubicBezTo>
                  <a:pt x="5262390" y="4105434"/>
                  <a:pt x="5262390" y="4105434"/>
                  <a:pt x="5257979" y="4109847"/>
                </a:cubicBezTo>
                <a:cubicBezTo>
                  <a:pt x="5266806" y="4101021"/>
                  <a:pt x="5280045" y="4105434"/>
                  <a:pt x="5293287" y="4105434"/>
                </a:cubicBezTo>
                <a:cubicBezTo>
                  <a:pt x="5297699" y="4105434"/>
                  <a:pt x="5293287" y="4105434"/>
                  <a:pt x="5293287" y="4101021"/>
                </a:cubicBezTo>
                <a:cubicBezTo>
                  <a:pt x="5297699" y="4101021"/>
                  <a:pt x="5297699" y="4101021"/>
                  <a:pt x="5297699" y="4101021"/>
                </a:cubicBezTo>
                <a:cubicBezTo>
                  <a:pt x="5302113" y="4101021"/>
                  <a:pt x="5302113" y="4101021"/>
                  <a:pt x="5302113" y="4105434"/>
                </a:cubicBezTo>
                <a:cubicBezTo>
                  <a:pt x="5302113" y="4105434"/>
                  <a:pt x="5302113" y="4105434"/>
                  <a:pt x="5306525" y="4105434"/>
                </a:cubicBezTo>
                <a:cubicBezTo>
                  <a:pt x="5310938" y="4105434"/>
                  <a:pt x="5310938" y="4105434"/>
                  <a:pt x="5310938" y="4109847"/>
                </a:cubicBezTo>
                <a:cubicBezTo>
                  <a:pt x="5324178" y="4113157"/>
                  <a:pt x="5322524" y="4106537"/>
                  <a:pt x="5330179" y="4104882"/>
                </a:cubicBezTo>
                <a:lnTo>
                  <a:pt x="5337419" y="4105227"/>
                </a:lnTo>
                <a:lnTo>
                  <a:pt x="5337417" y="4105434"/>
                </a:lnTo>
                <a:cubicBezTo>
                  <a:pt x="5341833" y="4105434"/>
                  <a:pt x="5341833" y="4105434"/>
                  <a:pt x="5341833" y="4105434"/>
                </a:cubicBezTo>
                <a:cubicBezTo>
                  <a:pt x="5341833" y="4109847"/>
                  <a:pt x="5328592" y="4109848"/>
                  <a:pt x="5341833" y="4114260"/>
                </a:cubicBezTo>
                <a:cubicBezTo>
                  <a:pt x="5341833" y="4109847"/>
                  <a:pt x="5350659" y="4114260"/>
                  <a:pt x="5359485" y="4109847"/>
                </a:cubicBezTo>
                <a:cubicBezTo>
                  <a:pt x="5355073" y="4109847"/>
                  <a:pt x="5355073" y="4109847"/>
                  <a:pt x="5355073" y="4109847"/>
                </a:cubicBezTo>
                <a:cubicBezTo>
                  <a:pt x="5350657" y="4105434"/>
                  <a:pt x="5350657" y="4105434"/>
                  <a:pt x="5355073" y="4105434"/>
                </a:cubicBezTo>
                <a:cubicBezTo>
                  <a:pt x="5355073" y="4105434"/>
                  <a:pt x="5359487" y="4105434"/>
                  <a:pt x="5359487" y="4105434"/>
                </a:cubicBezTo>
                <a:cubicBezTo>
                  <a:pt x="5359485" y="4109847"/>
                  <a:pt x="5363898" y="4109848"/>
                  <a:pt x="5363898" y="4109848"/>
                </a:cubicBezTo>
                <a:cubicBezTo>
                  <a:pt x="5377138" y="4109847"/>
                  <a:pt x="5368312" y="4118673"/>
                  <a:pt x="5381552" y="4118673"/>
                </a:cubicBezTo>
                <a:cubicBezTo>
                  <a:pt x="5390377" y="4118673"/>
                  <a:pt x="5408030" y="4109847"/>
                  <a:pt x="5412446" y="4118673"/>
                </a:cubicBezTo>
                <a:cubicBezTo>
                  <a:pt x="5412446" y="4118673"/>
                  <a:pt x="5416860" y="4118673"/>
                  <a:pt x="5416860" y="4118673"/>
                </a:cubicBezTo>
                <a:cubicBezTo>
                  <a:pt x="5416860" y="4118673"/>
                  <a:pt x="5421272" y="4118673"/>
                  <a:pt x="5425684" y="4118673"/>
                </a:cubicBezTo>
                <a:cubicBezTo>
                  <a:pt x="5430100" y="4118673"/>
                  <a:pt x="5430100" y="4118673"/>
                  <a:pt x="5430100" y="4118673"/>
                </a:cubicBezTo>
                <a:cubicBezTo>
                  <a:pt x="5430100" y="4109847"/>
                  <a:pt x="5447750" y="4123088"/>
                  <a:pt x="5456579" y="4118675"/>
                </a:cubicBezTo>
                <a:cubicBezTo>
                  <a:pt x="5460992" y="4118673"/>
                  <a:pt x="5460992" y="4118673"/>
                  <a:pt x="5460992" y="4118673"/>
                </a:cubicBezTo>
                <a:cubicBezTo>
                  <a:pt x="5465404" y="4118673"/>
                  <a:pt x="5465406" y="4123088"/>
                  <a:pt x="5465406" y="4123088"/>
                </a:cubicBezTo>
                <a:cubicBezTo>
                  <a:pt x="5465406" y="4123088"/>
                  <a:pt x="5465406" y="4123088"/>
                  <a:pt x="5469820" y="4123088"/>
                </a:cubicBezTo>
                <a:cubicBezTo>
                  <a:pt x="5474232" y="4118673"/>
                  <a:pt x="5474232" y="4118673"/>
                  <a:pt x="5478644" y="4123088"/>
                </a:cubicBezTo>
                <a:cubicBezTo>
                  <a:pt x="5478644" y="4123088"/>
                  <a:pt x="5483058" y="4123088"/>
                  <a:pt x="5483058" y="4123088"/>
                </a:cubicBezTo>
                <a:cubicBezTo>
                  <a:pt x="5491885" y="4123088"/>
                  <a:pt x="5505125" y="4123088"/>
                  <a:pt x="5509539" y="4131914"/>
                </a:cubicBezTo>
                <a:cubicBezTo>
                  <a:pt x="5509539" y="4131914"/>
                  <a:pt x="5509539" y="4131914"/>
                  <a:pt x="5509539" y="4127500"/>
                </a:cubicBezTo>
                <a:cubicBezTo>
                  <a:pt x="5509539" y="4127500"/>
                  <a:pt x="5513952" y="4127500"/>
                  <a:pt x="5513952" y="4127500"/>
                </a:cubicBezTo>
                <a:cubicBezTo>
                  <a:pt x="5518364" y="4127500"/>
                  <a:pt x="5522777" y="4127500"/>
                  <a:pt x="5522777" y="4131914"/>
                </a:cubicBezTo>
                <a:cubicBezTo>
                  <a:pt x="5553671" y="4127500"/>
                  <a:pt x="5575738" y="4140741"/>
                  <a:pt x="5619870" y="4145154"/>
                </a:cubicBezTo>
                <a:cubicBezTo>
                  <a:pt x="5619870" y="4140741"/>
                  <a:pt x="5624283" y="4140741"/>
                  <a:pt x="5624283" y="4140741"/>
                </a:cubicBezTo>
                <a:cubicBezTo>
                  <a:pt x="5628697" y="4140741"/>
                  <a:pt x="5633111" y="4145154"/>
                  <a:pt x="5633111" y="4145154"/>
                </a:cubicBezTo>
                <a:cubicBezTo>
                  <a:pt x="5633111" y="4145154"/>
                  <a:pt x="5633111" y="4145154"/>
                  <a:pt x="5637524" y="4149567"/>
                </a:cubicBezTo>
                <a:cubicBezTo>
                  <a:pt x="5637524" y="4149567"/>
                  <a:pt x="5637524" y="4149567"/>
                  <a:pt x="5637526" y="4145154"/>
                </a:cubicBezTo>
                <a:cubicBezTo>
                  <a:pt x="5641938" y="4149567"/>
                  <a:pt x="5655177" y="4153981"/>
                  <a:pt x="5664005" y="4153981"/>
                </a:cubicBezTo>
                <a:cubicBezTo>
                  <a:pt x="5664005" y="4153981"/>
                  <a:pt x="5668418" y="4153982"/>
                  <a:pt x="5668418" y="4153982"/>
                </a:cubicBezTo>
                <a:cubicBezTo>
                  <a:pt x="5672830" y="4153981"/>
                  <a:pt x="5672830" y="4153981"/>
                  <a:pt x="5672830" y="4153981"/>
                </a:cubicBezTo>
                <a:cubicBezTo>
                  <a:pt x="5672830" y="4153981"/>
                  <a:pt x="5672830" y="4153981"/>
                  <a:pt x="5677243" y="4158393"/>
                </a:cubicBezTo>
                <a:cubicBezTo>
                  <a:pt x="5694896" y="4158393"/>
                  <a:pt x="5725792" y="4171633"/>
                  <a:pt x="5739029" y="4171633"/>
                </a:cubicBezTo>
                <a:cubicBezTo>
                  <a:pt x="5739029" y="4171633"/>
                  <a:pt x="5739029" y="4171633"/>
                  <a:pt x="5739029" y="4167221"/>
                </a:cubicBezTo>
                <a:cubicBezTo>
                  <a:pt x="5739029" y="4167221"/>
                  <a:pt x="5739029" y="4167221"/>
                  <a:pt x="5743444" y="4167221"/>
                </a:cubicBezTo>
                <a:cubicBezTo>
                  <a:pt x="5747857" y="4167221"/>
                  <a:pt x="5752270" y="4167222"/>
                  <a:pt x="5752270" y="4171633"/>
                </a:cubicBezTo>
                <a:cubicBezTo>
                  <a:pt x="5752270" y="4171633"/>
                  <a:pt x="5752270" y="4171633"/>
                  <a:pt x="5756682" y="4176047"/>
                </a:cubicBezTo>
                <a:cubicBezTo>
                  <a:pt x="5761098" y="4180461"/>
                  <a:pt x="5756684" y="4180461"/>
                  <a:pt x="5752268" y="4180461"/>
                </a:cubicBezTo>
                <a:cubicBezTo>
                  <a:pt x="5752268" y="4180461"/>
                  <a:pt x="5752268" y="4180461"/>
                  <a:pt x="5747857" y="4180461"/>
                </a:cubicBezTo>
                <a:cubicBezTo>
                  <a:pt x="5747857" y="4176047"/>
                  <a:pt x="5743444" y="4176047"/>
                  <a:pt x="5743444" y="4176047"/>
                </a:cubicBezTo>
                <a:cubicBezTo>
                  <a:pt x="5734615" y="4171633"/>
                  <a:pt x="5734617" y="4176047"/>
                  <a:pt x="5721375" y="4171633"/>
                </a:cubicBezTo>
                <a:cubicBezTo>
                  <a:pt x="5721378" y="4176047"/>
                  <a:pt x="5725792" y="4176047"/>
                  <a:pt x="5734617" y="4180461"/>
                </a:cubicBezTo>
                <a:cubicBezTo>
                  <a:pt x="5730204" y="4180461"/>
                  <a:pt x="5725790" y="4180461"/>
                  <a:pt x="5716965" y="4176047"/>
                </a:cubicBezTo>
                <a:cubicBezTo>
                  <a:pt x="5716965" y="4176047"/>
                  <a:pt x="5716965" y="4176047"/>
                  <a:pt x="5716965" y="4171633"/>
                </a:cubicBezTo>
                <a:cubicBezTo>
                  <a:pt x="5703725" y="4171633"/>
                  <a:pt x="5690486" y="4167221"/>
                  <a:pt x="5677243" y="4162808"/>
                </a:cubicBezTo>
                <a:cubicBezTo>
                  <a:pt x="5677243" y="4167221"/>
                  <a:pt x="5699310" y="4176047"/>
                  <a:pt x="5672832" y="4167221"/>
                </a:cubicBezTo>
                <a:cubicBezTo>
                  <a:pt x="5672832" y="4167221"/>
                  <a:pt x="5672832" y="4167221"/>
                  <a:pt x="5672830" y="4171633"/>
                </a:cubicBezTo>
                <a:cubicBezTo>
                  <a:pt x="5672830" y="4171633"/>
                  <a:pt x="5677243" y="4171633"/>
                  <a:pt x="5677243" y="4171633"/>
                </a:cubicBezTo>
                <a:cubicBezTo>
                  <a:pt x="5677243" y="4171633"/>
                  <a:pt x="5677243" y="4176047"/>
                  <a:pt x="5672832" y="4176047"/>
                </a:cubicBezTo>
                <a:cubicBezTo>
                  <a:pt x="5686071" y="4184875"/>
                  <a:pt x="5681657" y="4180461"/>
                  <a:pt x="5699310" y="4184875"/>
                </a:cubicBezTo>
                <a:cubicBezTo>
                  <a:pt x="5699310" y="4184875"/>
                  <a:pt x="5694897" y="4184873"/>
                  <a:pt x="5690486" y="4184875"/>
                </a:cubicBezTo>
                <a:cubicBezTo>
                  <a:pt x="5699310" y="4184875"/>
                  <a:pt x="5708136" y="4189287"/>
                  <a:pt x="5716965" y="4184875"/>
                </a:cubicBezTo>
                <a:cubicBezTo>
                  <a:pt x="5721375" y="4189287"/>
                  <a:pt x="5721375" y="4189287"/>
                  <a:pt x="5725792" y="4193700"/>
                </a:cubicBezTo>
                <a:cubicBezTo>
                  <a:pt x="5725792" y="4193700"/>
                  <a:pt x="5725792" y="4193700"/>
                  <a:pt x="5725792" y="4189287"/>
                </a:cubicBezTo>
                <a:cubicBezTo>
                  <a:pt x="5730204" y="4189287"/>
                  <a:pt x="5730204" y="4189287"/>
                  <a:pt x="5730204" y="4189287"/>
                </a:cubicBezTo>
                <a:cubicBezTo>
                  <a:pt x="5734615" y="4189286"/>
                  <a:pt x="5734615" y="4189286"/>
                  <a:pt x="5734615" y="4189286"/>
                </a:cubicBezTo>
                <a:cubicBezTo>
                  <a:pt x="5734615" y="4189286"/>
                  <a:pt x="5734615" y="4189286"/>
                  <a:pt x="5734617" y="4193700"/>
                </a:cubicBezTo>
                <a:cubicBezTo>
                  <a:pt x="5739029" y="4202528"/>
                  <a:pt x="5747857" y="4193700"/>
                  <a:pt x="5752270" y="4202528"/>
                </a:cubicBezTo>
                <a:cubicBezTo>
                  <a:pt x="5756682" y="4206939"/>
                  <a:pt x="5747857" y="4202527"/>
                  <a:pt x="5739029" y="4202528"/>
                </a:cubicBezTo>
                <a:cubicBezTo>
                  <a:pt x="5747857" y="4202527"/>
                  <a:pt x="5756682" y="4206939"/>
                  <a:pt x="5761098" y="4206941"/>
                </a:cubicBezTo>
                <a:cubicBezTo>
                  <a:pt x="5756684" y="4202528"/>
                  <a:pt x="5756684" y="4202528"/>
                  <a:pt x="5756684" y="4202528"/>
                </a:cubicBezTo>
                <a:cubicBezTo>
                  <a:pt x="5756684" y="4198114"/>
                  <a:pt x="5756684" y="4198114"/>
                  <a:pt x="5761098" y="4198113"/>
                </a:cubicBezTo>
                <a:cubicBezTo>
                  <a:pt x="5752268" y="4193700"/>
                  <a:pt x="5761098" y="4189287"/>
                  <a:pt x="5769923" y="4189287"/>
                </a:cubicBezTo>
                <a:cubicBezTo>
                  <a:pt x="5774337" y="4189287"/>
                  <a:pt x="5774337" y="4189287"/>
                  <a:pt x="5778749" y="4189287"/>
                </a:cubicBezTo>
                <a:cubicBezTo>
                  <a:pt x="5783163" y="4189286"/>
                  <a:pt x="5787577" y="4189287"/>
                  <a:pt x="5787577" y="4193699"/>
                </a:cubicBezTo>
                <a:cubicBezTo>
                  <a:pt x="5791988" y="4193699"/>
                  <a:pt x="5791989" y="4198114"/>
                  <a:pt x="5787577" y="4198114"/>
                </a:cubicBezTo>
                <a:cubicBezTo>
                  <a:pt x="5783164" y="4198114"/>
                  <a:pt x="5783164" y="4198114"/>
                  <a:pt x="5778749" y="4198114"/>
                </a:cubicBezTo>
                <a:cubicBezTo>
                  <a:pt x="5787577" y="4198114"/>
                  <a:pt x="5783163" y="4202527"/>
                  <a:pt x="5787577" y="4206939"/>
                </a:cubicBezTo>
                <a:cubicBezTo>
                  <a:pt x="5787577" y="4206939"/>
                  <a:pt x="5787577" y="4206939"/>
                  <a:pt x="5791989" y="4206939"/>
                </a:cubicBezTo>
                <a:cubicBezTo>
                  <a:pt x="5796402" y="4206941"/>
                  <a:pt x="5800817" y="4206941"/>
                  <a:pt x="5800817" y="4206941"/>
                </a:cubicBezTo>
                <a:cubicBezTo>
                  <a:pt x="5805230" y="4211354"/>
                  <a:pt x="5805230" y="4211354"/>
                  <a:pt x="5800817" y="4211354"/>
                </a:cubicBezTo>
                <a:cubicBezTo>
                  <a:pt x="5800817" y="4211354"/>
                  <a:pt x="5800817" y="4211354"/>
                  <a:pt x="5800816" y="4215766"/>
                </a:cubicBezTo>
                <a:cubicBezTo>
                  <a:pt x="5800816" y="4215766"/>
                  <a:pt x="5791989" y="4215767"/>
                  <a:pt x="5796402" y="4220181"/>
                </a:cubicBezTo>
                <a:cubicBezTo>
                  <a:pt x="5805230" y="4211354"/>
                  <a:pt x="5836123" y="4224594"/>
                  <a:pt x="5809644" y="4206941"/>
                </a:cubicBezTo>
                <a:cubicBezTo>
                  <a:pt x="5818469" y="4209147"/>
                  <a:pt x="5825091" y="4212457"/>
                  <a:pt x="5831158" y="4214664"/>
                </a:cubicBezTo>
                <a:lnTo>
                  <a:pt x="5839319" y="4215158"/>
                </a:lnTo>
                <a:lnTo>
                  <a:pt x="5840537" y="4215767"/>
                </a:lnTo>
                <a:cubicBezTo>
                  <a:pt x="5840537" y="4215767"/>
                  <a:pt x="5840537" y="4215767"/>
                  <a:pt x="5844952" y="4215767"/>
                </a:cubicBezTo>
                <a:cubicBezTo>
                  <a:pt x="5849362" y="4215767"/>
                  <a:pt x="5849362" y="4215767"/>
                  <a:pt x="5849362" y="4215767"/>
                </a:cubicBezTo>
                <a:lnTo>
                  <a:pt x="5839319" y="4215158"/>
                </a:lnTo>
                <a:lnTo>
                  <a:pt x="5831711" y="4211354"/>
                </a:lnTo>
                <a:cubicBezTo>
                  <a:pt x="5831709" y="4206941"/>
                  <a:pt x="5836123" y="4206941"/>
                  <a:pt x="5840537" y="4206941"/>
                </a:cubicBezTo>
                <a:cubicBezTo>
                  <a:pt x="5840537" y="4206941"/>
                  <a:pt x="5840537" y="4206941"/>
                  <a:pt x="5844949" y="4206941"/>
                </a:cubicBezTo>
                <a:cubicBezTo>
                  <a:pt x="5836123" y="4202528"/>
                  <a:pt x="5831711" y="4202527"/>
                  <a:pt x="5822881" y="4198114"/>
                </a:cubicBezTo>
                <a:cubicBezTo>
                  <a:pt x="5822883" y="4193700"/>
                  <a:pt x="5831711" y="4198114"/>
                  <a:pt x="5827297" y="4193700"/>
                </a:cubicBezTo>
                <a:cubicBezTo>
                  <a:pt x="5827297" y="4189287"/>
                  <a:pt x="5836123" y="4193700"/>
                  <a:pt x="5840537" y="4193700"/>
                </a:cubicBezTo>
                <a:cubicBezTo>
                  <a:pt x="5840537" y="4193700"/>
                  <a:pt x="5840537" y="4189287"/>
                  <a:pt x="5836123" y="4189287"/>
                </a:cubicBezTo>
                <a:cubicBezTo>
                  <a:pt x="5836123" y="4189287"/>
                  <a:pt x="5836123" y="4184875"/>
                  <a:pt x="5840537" y="4189287"/>
                </a:cubicBezTo>
                <a:cubicBezTo>
                  <a:pt x="5840537" y="4189287"/>
                  <a:pt x="5844949" y="4189287"/>
                  <a:pt x="5844949" y="4189287"/>
                </a:cubicBezTo>
                <a:cubicBezTo>
                  <a:pt x="5844949" y="4189287"/>
                  <a:pt x="5844949" y="4189287"/>
                  <a:pt x="5849362" y="4193700"/>
                </a:cubicBezTo>
                <a:cubicBezTo>
                  <a:pt x="5867016" y="4189287"/>
                  <a:pt x="5871431" y="4215767"/>
                  <a:pt x="5880256" y="4206941"/>
                </a:cubicBezTo>
                <a:cubicBezTo>
                  <a:pt x="5893496" y="4211354"/>
                  <a:pt x="5871431" y="4206941"/>
                  <a:pt x="5875843" y="4215767"/>
                </a:cubicBezTo>
                <a:cubicBezTo>
                  <a:pt x="5871431" y="4206941"/>
                  <a:pt x="5858190" y="4202528"/>
                  <a:pt x="5858190" y="4211354"/>
                </a:cubicBezTo>
                <a:cubicBezTo>
                  <a:pt x="5858190" y="4211354"/>
                  <a:pt x="5858190" y="4211354"/>
                  <a:pt x="5862602" y="4215767"/>
                </a:cubicBezTo>
                <a:cubicBezTo>
                  <a:pt x="5867016" y="4215766"/>
                  <a:pt x="5871431" y="4220180"/>
                  <a:pt x="5871431" y="4220180"/>
                </a:cubicBezTo>
                <a:cubicBezTo>
                  <a:pt x="5871431" y="4224594"/>
                  <a:pt x="5867016" y="4224594"/>
                  <a:pt x="5858190" y="4220181"/>
                </a:cubicBezTo>
                <a:cubicBezTo>
                  <a:pt x="5858190" y="4220181"/>
                  <a:pt x="5858190" y="4220181"/>
                  <a:pt x="5853776" y="4220181"/>
                </a:cubicBezTo>
                <a:cubicBezTo>
                  <a:pt x="5858190" y="4229008"/>
                  <a:pt x="5871431" y="4220180"/>
                  <a:pt x="5884669" y="4229006"/>
                </a:cubicBezTo>
                <a:cubicBezTo>
                  <a:pt x="5884669" y="4229006"/>
                  <a:pt x="5884669" y="4224594"/>
                  <a:pt x="5889082" y="4229008"/>
                </a:cubicBezTo>
                <a:cubicBezTo>
                  <a:pt x="5893496" y="4229008"/>
                  <a:pt x="5893496" y="4229008"/>
                  <a:pt x="5893496" y="4233421"/>
                </a:cubicBezTo>
                <a:cubicBezTo>
                  <a:pt x="5902322" y="4229006"/>
                  <a:pt x="5915561" y="4242248"/>
                  <a:pt x="5924391" y="4246660"/>
                </a:cubicBezTo>
                <a:cubicBezTo>
                  <a:pt x="5924391" y="4246660"/>
                  <a:pt x="5924391" y="4246660"/>
                  <a:pt x="5919977" y="4242248"/>
                </a:cubicBezTo>
                <a:cubicBezTo>
                  <a:pt x="5919977" y="4242248"/>
                  <a:pt x="5919976" y="4237833"/>
                  <a:pt x="5924391" y="4242248"/>
                </a:cubicBezTo>
                <a:cubicBezTo>
                  <a:pt x="5928803" y="4242248"/>
                  <a:pt x="5928803" y="4242248"/>
                  <a:pt x="5933216" y="4242247"/>
                </a:cubicBezTo>
                <a:cubicBezTo>
                  <a:pt x="5933216" y="4242247"/>
                  <a:pt x="5933216" y="4242247"/>
                  <a:pt x="5933216" y="4246661"/>
                </a:cubicBezTo>
                <a:cubicBezTo>
                  <a:pt x="5942043" y="4251073"/>
                  <a:pt x="5955282" y="4259900"/>
                  <a:pt x="5964110" y="4264315"/>
                </a:cubicBezTo>
                <a:cubicBezTo>
                  <a:pt x="5968522" y="4264315"/>
                  <a:pt x="5977349" y="4268727"/>
                  <a:pt x="5981763" y="4268727"/>
                </a:cubicBezTo>
                <a:cubicBezTo>
                  <a:pt x="5986175" y="4273140"/>
                  <a:pt x="5995001" y="4277554"/>
                  <a:pt x="6003830" y="4277554"/>
                </a:cubicBezTo>
                <a:cubicBezTo>
                  <a:pt x="6003830" y="4277554"/>
                  <a:pt x="6008242" y="4277554"/>
                  <a:pt x="6008242" y="4277554"/>
                </a:cubicBezTo>
                <a:cubicBezTo>
                  <a:pt x="6008242" y="4277554"/>
                  <a:pt x="6008240" y="4281968"/>
                  <a:pt x="6012655" y="4281968"/>
                </a:cubicBezTo>
                <a:cubicBezTo>
                  <a:pt x="6025895" y="4286380"/>
                  <a:pt x="6043549" y="4295208"/>
                  <a:pt x="6061201" y="4304034"/>
                </a:cubicBezTo>
                <a:cubicBezTo>
                  <a:pt x="6074442" y="4308448"/>
                  <a:pt x="6083269" y="4312861"/>
                  <a:pt x="6087682" y="4317273"/>
                </a:cubicBezTo>
                <a:cubicBezTo>
                  <a:pt x="6087682" y="4317273"/>
                  <a:pt x="6092096" y="4317273"/>
                  <a:pt x="6096507" y="4317273"/>
                </a:cubicBezTo>
                <a:cubicBezTo>
                  <a:pt x="6092096" y="4317273"/>
                  <a:pt x="6092096" y="4312860"/>
                  <a:pt x="6092096" y="4312860"/>
                </a:cubicBezTo>
                <a:cubicBezTo>
                  <a:pt x="6087682" y="4312861"/>
                  <a:pt x="6087682" y="4308447"/>
                  <a:pt x="6087682" y="4308447"/>
                </a:cubicBezTo>
                <a:cubicBezTo>
                  <a:pt x="6092096" y="4308448"/>
                  <a:pt x="6092096" y="4308448"/>
                  <a:pt x="6096508" y="4312860"/>
                </a:cubicBezTo>
                <a:cubicBezTo>
                  <a:pt x="6100922" y="4312861"/>
                  <a:pt x="6100922" y="4312861"/>
                  <a:pt x="6100922" y="4317273"/>
                </a:cubicBezTo>
                <a:cubicBezTo>
                  <a:pt x="6103129" y="4315067"/>
                  <a:pt x="6103129" y="4312861"/>
                  <a:pt x="6102025" y="4311757"/>
                </a:cubicBezTo>
                <a:cubicBezTo>
                  <a:pt x="6100921" y="4310654"/>
                  <a:pt x="6098714" y="4310654"/>
                  <a:pt x="6096508" y="4312860"/>
                </a:cubicBezTo>
                <a:cubicBezTo>
                  <a:pt x="6083269" y="4299621"/>
                  <a:pt x="6105336" y="4308448"/>
                  <a:pt x="6109747" y="4312860"/>
                </a:cubicBezTo>
                <a:cubicBezTo>
                  <a:pt x="6109747" y="4312860"/>
                  <a:pt x="6109747" y="4312860"/>
                  <a:pt x="6114161" y="4317273"/>
                </a:cubicBezTo>
                <a:cubicBezTo>
                  <a:pt x="6118576" y="4317273"/>
                  <a:pt x="6118576" y="4317273"/>
                  <a:pt x="6122988" y="4317273"/>
                </a:cubicBezTo>
                <a:cubicBezTo>
                  <a:pt x="6122988" y="4321687"/>
                  <a:pt x="6122988" y="4321687"/>
                  <a:pt x="6122988" y="4321687"/>
                </a:cubicBezTo>
                <a:cubicBezTo>
                  <a:pt x="6118576" y="4321688"/>
                  <a:pt x="6118576" y="4321688"/>
                  <a:pt x="6118576" y="4321688"/>
                </a:cubicBezTo>
                <a:cubicBezTo>
                  <a:pt x="6122987" y="4326101"/>
                  <a:pt x="6127402" y="4326100"/>
                  <a:pt x="6127402" y="4326100"/>
                </a:cubicBezTo>
                <a:cubicBezTo>
                  <a:pt x="6127402" y="4326100"/>
                  <a:pt x="6127402" y="4321688"/>
                  <a:pt x="6127402" y="4321688"/>
                </a:cubicBezTo>
                <a:cubicBezTo>
                  <a:pt x="6131814" y="4321688"/>
                  <a:pt x="6131814" y="4321688"/>
                  <a:pt x="6131814" y="4321688"/>
                </a:cubicBezTo>
                <a:cubicBezTo>
                  <a:pt x="6131814" y="4321688"/>
                  <a:pt x="6136227" y="4326101"/>
                  <a:pt x="6136227" y="4326101"/>
                </a:cubicBezTo>
                <a:cubicBezTo>
                  <a:pt x="6153882" y="4343755"/>
                  <a:pt x="6158296" y="4343755"/>
                  <a:pt x="6193601" y="4361409"/>
                </a:cubicBezTo>
                <a:cubicBezTo>
                  <a:pt x="6189188" y="4352581"/>
                  <a:pt x="6180362" y="4348167"/>
                  <a:pt x="6211252" y="4356994"/>
                </a:cubicBezTo>
                <a:cubicBezTo>
                  <a:pt x="6206842" y="4361408"/>
                  <a:pt x="6198015" y="4356994"/>
                  <a:pt x="6198015" y="4356994"/>
                </a:cubicBezTo>
                <a:cubicBezTo>
                  <a:pt x="6211253" y="4365821"/>
                  <a:pt x="6237735" y="4383473"/>
                  <a:pt x="6250975" y="4383473"/>
                </a:cubicBezTo>
                <a:cubicBezTo>
                  <a:pt x="6250973" y="4387888"/>
                  <a:pt x="6242147" y="4383475"/>
                  <a:pt x="6250973" y="4387888"/>
                </a:cubicBezTo>
                <a:cubicBezTo>
                  <a:pt x="6273041" y="4387888"/>
                  <a:pt x="6321588" y="4423194"/>
                  <a:pt x="6330414" y="4427608"/>
                </a:cubicBezTo>
                <a:cubicBezTo>
                  <a:pt x="6348068" y="4432020"/>
                  <a:pt x="6396614" y="4458501"/>
                  <a:pt x="6427506" y="4480568"/>
                </a:cubicBezTo>
                <a:cubicBezTo>
                  <a:pt x="6431920" y="4476154"/>
                  <a:pt x="6431921" y="4471742"/>
                  <a:pt x="6427506" y="4471742"/>
                </a:cubicBezTo>
                <a:cubicBezTo>
                  <a:pt x="6436333" y="4484981"/>
                  <a:pt x="6471639" y="4498221"/>
                  <a:pt x="6489292" y="4502635"/>
                </a:cubicBezTo>
                <a:cubicBezTo>
                  <a:pt x="6484876" y="4511461"/>
                  <a:pt x="6493707" y="4502635"/>
                  <a:pt x="6498118" y="4511461"/>
                </a:cubicBezTo>
                <a:cubicBezTo>
                  <a:pt x="6502531" y="4511460"/>
                  <a:pt x="6493707" y="4511461"/>
                  <a:pt x="6498118" y="4515875"/>
                </a:cubicBezTo>
                <a:cubicBezTo>
                  <a:pt x="6498118" y="4515875"/>
                  <a:pt x="6506946" y="4515875"/>
                  <a:pt x="6506946" y="4515875"/>
                </a:cubicBezTo>
                <a:cubicBezTo>
                  <a:pt x="6506946" y="4515875"/>
                  <a:pt x="6515772" y="4520288"/>
                  <a:pt x="6515772" y="4524701"/>
                </a:cubicBezTo>
                <a:cubicBezTo>
                  <a:pt x="6515772" y="4520288"/>
                  <a:pt x="6511360" y="4515875"/>
                  <a:pt x="6515772" y="4520288"/>
                </a:cubicBezTo>
                <a:cubicBezTo>
                  <a:pt x="6524600" y="4524701"/>
                  <a:pt x="6551078" y="4546767"/>
                  <a:pt x="6568730" y="4555594"/>
                </a:cubicBezTo>
                <a:cubicBezTo>
                  <a:pt x="6568730" y="4555594"/>
                  <a:pt x="6590798" y="4564422"/>
                  <a:pt x="6599623" y="4568835"/>
                </a:cubicBezTo>
                <a:cubicBezTo>
                  <a:pt x="6599623" y="4573248"/>
                  <a:pt x="6595213" y="4573248"/>
                  <a:pt x="6599623" y="4577661"/>
                </a:cubicBezTo>
                <a:cubicBezTo>
                  <a:pt x="6604037" y="4582076"/>
                  <a:pt x="6604037" y="4568835"/>
                  <a:pt x="6608452" y="4577661"/>
                </a:cubicBezTo>
                <a:cubicBezTo>
                  <a:pt x="6604037" y="4582076"/>
                  <a:pt x="6617276" y="4582076"/>
                  <a:pt x="6621687" y="4586488"/>
                </a:cubicBezTo>
                <a:cubicBezTo>
                  <a:pt x="6621687" y="4586488"/>
                  <a:pt x="6621687" y="4586488"/>
                  <a:pt x="6626104" y="4590901"/>
                </a:cubicBezTo>
                <a:cubicBezTo>
                  <a:pt x="6626104" y="4590901"/>
                  <a:pt x="6630515" y="4590901"/>
                  <a:pt x="6630515" y="4590901"/>
                </a:cubicBezTo>
                <a:cubicBezTo>
                  <a:pt x="6630515" y="4590901"/>
                  <a:pt x="6634929" y="4590901"/>
                  <a:pt x="6634929" y="4595315"/>
                </a:cubicBezTo>
                <a:cubicBezTo>
                  <a:pt x="6630515" y="4595314"/>
                  <a:pt x="6630515" y="4595314"/>
                  <a:pt x="6630515" y="4595314"/>
                </a:cubicBezTo>
                <a:cubicBezTo>
                  <a:pt x="6630515" y="4595314"/>
                  <a:pt x="6630515" y="4599728"/>
                  <a:pt x="6630515" y="4599728"/>
                </a:cubicBezTo>
                <a:cubicBezTo>
                  <a:pt x="6639345" y="4604142"/>
                  <a:pt x="6639345" y="4599728"/>
                  <a:pt x="6648171" y="4608554"/>
                </a:cubicBezTo>
                <a:cubicBezTo>
                  <a:pt x="6643758" y="4608555"/>
                  <a:pt x="6639345" y="4604142"/>
                  <a:pt x="6639344" y="4608555"/>
                </a:cubicBezTo>
                <a:cubicBezTo>
                  <a:pt x="6639344" y="4608555"/>
                  <a:pt x="6639344" y="4608555"/>
                  <a:pt x="6626104" y="4599728"/>
                </a:cubicBezTo>
                <a:cubicBezTo>
                  <a:pt x="6626104" y="4599728"/>
                  <a:pt x="6626104" y="4599728"/>
                  <a:pt x="6621687" y="4595315"/>
                </a:cubicBezTo>
                <a:cubicBezTo>
                  <a:pt x="6621687" y="4595315"/>
                  <a:pt x="6617276" y="4595315"/>
                  <a:pt x="6617276" y="4595315"/>
                </a:cubicBezTo>
                <a:cubicBezTo>
                  <a:pt x="6617276" y="4590901"/>
                  <a:pt x="6617276" y="4590901"/>
                  <a:pt x="6617276" y="4590901"/>
                </a:cubicBezTo>
                <a:cubicBezTo>
                  <a:pt x="6612864" y="4586488"/>
                  <a:pt x="6608450" y="4586488"/>
                  <a:pt x="6612864" y="4590901"/>
                </a:cubicBezTo>
                <a:cubicBezTo>
                  <a:pt x="6581973" y="4568835"/>
                  <a:pt x="6559905" y="4555594"/>
                  <a:pt x="6537837" y="4542355"/>
                </a:cubicBezTo>
                <a:cubicBezTo>
                  <a:pt x="6511360" y="4529115"/>
                  <a:pt x="6489292" y="4520288"/>
                  <a:pt x="6458401" y="4498221"/>
                </a:cubicBezTo>
                <a:cubicBezTo>
                  <a:pt x="6462813" y="4502635"/>
                  <a:pt x="6462813" y="4507048"/>
                  <a:pt x="6458401" y="4502634"/>
                </a:cubicBezTo>
                <a:cubicBezTo>
                  <a:pt x="6462813" y="4507048"/>
                  <a:pt x="6462813" y="4507048"/>
                  <a:pt x="6462813" y="4507048"/>
                </a:cubicBezTo>
                <a:cubicBezTo>
                  <a:pt x="6462813" y="4507048"/>
                  <a:pt x="6462813" y="4507048"/>
                  <a:pt x="6458400" y="4507048"/>
                </a:cubicBezTo>
                <a:cubicBezTo>
                  <a:pt x="6453986" y="4507048"/>
                  <a:pt x="6445160" y="4502635"/>
                  <a:pt x="6431920" y="4493806"/>
                </a:cubicBezTo>
                <a:cubicBezTo>
                  <a:pt x="6427506" y="4493808"/>
                  <a:pt x="6427506" y="4493808"/>
                  <a:pt x="6427506" y="4493808"/>
                </a:cubicBezTo>
                <a:cubicBezTo>
                  <a:pt x="6423094" y="4493808"/>
                  <a:pt x="6423094" y="4489394"/>
                  <a:pt x="6423094" y="4489394"/>
                </a:cubicBezTo>
                <a:cubicBezTo>
                  <a:pt x="6418681" y="4489395"/>
                  <a:pt x="6418681" y="4489395"/>
                  <a:pt x="6418681" y="4489395"/>
                </a:cubicBezTo>
                <a:cubicBezTo>
                  <a:pt x="6423094" y="4493808"/>
                  <a:pt x="6423094" y="4498221"/>
                  <a:pt x="6423094" y="4498221"/>
                </a:cubicBezTo>
                <a:cubicBezTo>
                  <a:pt x="6423094" y="4498221"/>
                  <a:pt x="6418681" y="4498221"/>
                  <a:pt x="6414266" y="4498221"/>
                </a:cubicBezTo>
                <a:cubicBezTo>
                  <a:pt x="6418681" y="4498221"/>
                  <a:pt x="6418681" y="4502635"/>
                  <a:pt x="6423093" y="4502635"/>
                </a:cubicBezTo>
                <a:cubicBezTo>
                  <a:pt x="6427506" y="4507048"/>
                  <a:pt x="6396613" y="4489395"/>
                  <a:pt x="6383374" y="4484982"/>
                </a:cubicBezTo>
                <a:cubicBezTo>
                  <a:pt x="6383374" y="4484982"/>
                  <a:pt x="6378960" y="4484982"/>
                  <a:pt x="6378960" y="4484982"/>
                </a:cubicBezTo>
                <a:cubicBezTo>
                  <a:pt x="6374547" y="4484982"/>
                  <a:pt x="6374547" y="4480568"/>
                  <a:pt x="6374547" y="4480568"/>
                </a:cubicBezTo>
                <a:cubicBezTo>
                  <a:pt x="6370134" y="4480568"/>
                  <a:pt x="6352481" y="4476154"/>
                  <a:pt x="6356894" y="4471742"/>
                </a:cubicBezTo>
                <a:cubicBezTo>
                  <a:pt x="6352480" y="4467328"/>
                  <a:pt x="6348068" y="4467328"/>
                  <a:pt x="6348067" y="4471742"/>
                </a:cubicBezTo>
                <a:cubicBezTo>
                  <a:pt x="6343653" y="4462914"/>
                  <a:pt x="6339240" y="4462915"/>
                  <a:pt x="6334827" y="4462915"/>
                </a:cubicBezTo>
                <a:cubicBezTo>
                  <a:pt x="6339240" y="4462915"/>
                  <a:pt x="6339238" y="4467328"/>
                  <a:pt x="6343654" y="4471742"/>
                </a:cubicBezTo>
                <a:cubicBezTo>
                  <a:pt x="6401028" y="4507048"/>
                  <a:pt x="6453986" y="4546768"/>
                  <a:pt x="6493707" y="4582076"/>
                </a:cubicBezTo>
                <a:cubicBezTo>
                  <a:pt x="6498118" y="4586488"/>
                  <a:pt x="6493707" y="4586488"/>
                  <a:pt x="6498118" y="4586488"/>
                </a:cubicBezTo>
                <a:cubicBezTo>
                  <a:pt x="6502531" y="4590901"/>
                  <a:pt x="6511359" y="4595315"/>
                  <a:pt x="6515772" y="4599728"/>
                </a:cubicBezTo>
                <a:cubicBezTo>
                  <a:pt x="6564316" y="4643862"/>
                  <a:pt x="6612864" y="4696822"/>
                  <a:pt x="6656997" y="4736542"/>
                </a:cubicBezTo>
                <a:cubicBezTo>
                  <a:pt x="6652582" y="4740956"/>
                  <a:pt x="6639345" y="4718888"/>
                  <a:pt x="6634929" y="4718888"/>
                </a:cubicBezTo>
                <a:cubicBezTo>
                  <a:pt x="6634929" y="4718888"/>
                  <a:pt x="6634929" y="4718888"/>
                  <a:pt x="6634929" y="4723301"/>
                </a:cubicBezTo>
                <a:cubicBezTo>
                  <a:pt x="6639344" y="4723302"/>
                  <a:pt x="6639345" y="4727715"/>
                  <a:pt x="6639345" y="4732128"/>
                </a:cubicBezTo>
                <a:cubicBezTo>
                  <a:pt x="6639345" y="4732128"/>
                  <a:pt x="6634929" y="4732128"/>
                  <a:pt x="6630515" y="4727716"/>
                </a:cubicBezTo>
                <a:cubicBezTo>
                  <a:pt x="6630515" y="4727716"/>
                  <a:pt x="6630515" y="4727716"/>
                  <a:pt x="6626104" y="4723302"/>
                </a:cubicBezTo>
                <a:cubicBezTo>
                  <a:pt x="6626104" y="4727716"/>
                  <a:pt x="6626104" y="4732128"/>
                  <a:pt x="6630515" y="4736542"/>
                </a:cubicBezTo>
                <a:cubicBezTo>
                  <a:pt x="6634929" y="4736540"/>
                  <a:pt x="6634929" y="4736540"/>
                  <a:pt x="6634929" y="4736540"/>
                </a:cubicBezTo>
                <a:cubicBezTo>
                  <a:pt x="6634929" y="4732128"/>
                  <a:pt x="6634929" y="4736540"/>
                  <a:pt x="6639345" y="4736542"/>
                </a:cubicBezTo>
                <a:cubicBezTo>
                  <a:pt x="6639345" y="4736542"/>
                  <a:pt x="6639345" y="4740955"/>
                  <a:pt x="6639345" y="4740955"/>
                </a:cubicBezTo>
                <a:cubicBezTo>
                  <a:pt x="6645963" y="4747575"/>
                  <a:pt x="6652582" y="4751989"/>
                  <a:pt x="6657549" y="4756401"/>
                </a:cubicBezTo>
                <a:lnTo>
                  <a:pt x="6665782" y="4771768"/>
                </a:lnTo>
                <a:lnTo>
                  <a:pt x="6653963" y="4759574"/>
                </a:lnTo>
                <a:cubicBezTo>
                  <a:pt x="6648998" y="4754747"/>
                  <a:pt x="6643758" y="4749782"/>
                  <a:pt x="6639345" y="4745369"/>
                </a:cubicBezTo>
                <a:cubicBezTo>
                  <a:pt x="6643758" y="4749782"/>
                  <a:pt x="6643758" y="4754194"/>
                  <a:pt x="6648171" y="4754195"/>
                </a:cubicBezTo>
                <a:cubicBezTo>
                  <a:pt x="6648171" y="4754195"/>
                  <a:pt x="6648171" y="4754195"/>
                  <a:pt x="6652582" y="4758609"/>
                </a:cubicBezTo>
                <a:cubicBezTo>
                  <a:pt x="6656997" y="4758609"/>
                  <a:pt x="6656997" y="4763021"/>
                  <a:pt x="6656997" y="4763021"/>
                </a:cubicBezTo>
                <a:cubicBezTo>
                  <a:pt x="6656997" y="4763021"/>
                  <a:pt x="6656997" y="4763021"/>
                  <a:pt x="6661411" y="4767434"/>
                </a:cubicBezTo>
                <a:cubicBezTo>
                  <a:pt x="6661411" y="4767434"/>
                  <a:pt x="6665822" y="4771849"/>
                  <a:pt x="6661410" y="4771849"/>
                </a:cubicBezTo>
                <a:cubicBezTo>
                  <a:pt x="6661411" y="4776262"/>
                  <a:pt x="6656997" y="4771849"/>
                  <a:pt x="6656997" y="4771849"/>
                </a:cubicBezTo>
                <a:cubicBezTo>
                  <a:pt x="6648171" y="4763022"/>
                  <a:pt x="6639345" y="4758609"/>
                  <a:pt x="6634929" y="4749782"/>
                </a:cubicBezTo>
                <a:cubicBezTo>
                  <a:pt x="6630515" y="4749782"/>
                  <a:pt x="6630515" y="4749782"/>
                  <a:pt x="6630515" y="4749782"/>
                </a:cubicBezTo>
                <a:cubicBezTo>
                  <a:pt x="6626104" y="4745369"/>
                  <a:pt x="6626104" y="4745369"/>
                  <a:pt x="6621687" y="4740956"/>
                </a:cubicBezTo>
                <a:cubicBezTo>
                  <a:pt x="6617276" y="4736542"/>
                  <a:pt x="6612864" y="4732128"/>
                  <a:pt x="6612864" y="4732128"/>
                </a:cubicBezTo>
                <a:cubicBezTo>
                  <a:pt x="6608452" y="4727715"/>
                  <a:pt x="6608452" y="4727715"/>
                  <a:pt x="6604037" y="4723302"/>
                </a:cubicBezTo>
                <a:cubicBezTo>
                  <a:pt x="6604037" y="4727716"/>
                  <a:pt x="6604037" y="4727716"/>
                  <a:pt x="6604037" y="4727716"/>
                </a:cubicBezTo>
                <a:cubicBezTo>
                  <a:pt x="6604037" y="4727716"/>
                  <a:pt x="6604037" y="4727716"/>
                  <a:pt x="6604037" y="4732128"/>
                </a:cubicBezTo>
                <a:cubicBezTo>
                  <a:pt x="6639345" y="4767435"/>
                  <a:pt x="6687889" y="4820395"/>
                  <a:pt x="6718783" y="4864529"/>
                </a:cubicBezTo>
                <a:cubicBezTo>
                  <a:pt x="6718783" y="4864529"/>
                  <a:pt x="6718783" y="4864529"/>
                  <a:pt x="6718783" y="4868943"/>
                </a:cubicBezTo>
                <a:cubicBezTo>
                  <a:pt x="6723196" y="4868943"/>
                  <a:pt x="6727609" y="4873356"/>
                  <a:pt x="6732023" y="4877768"/>
                </a:cubicBezTo>
                <a:cubicBezTo>
                  <a:pt x="6732023" y="4877768"/>
                  <a:pt x="6745262" y="4891009"/>
                  <a:pt x="6740849" y="4891009"/>
                </a:cubicBezTo>
                <a:cubicBezTo>
                  <a:pt x="6745262" y="4895422"/>
                  <a:pt x="6749676" y="4904250"/>
                  <a:pt x="6754090" y="4904250"/>
                </a:cubicBezTo>
                <a:cubicBezTo>
                  <a:pt x="6758502" y="4908662"/>
                  <a:pt x="6758502" y="4908662"/>
                  <a:pt x="6758502" y="4913076"/>
                </a:cubicBezTo>
                <a:cubicBezTo>
                  <a:pt x="6762915" y="4913076"/>
                  <a:pt x="6762915" y="4917489"/>
                  <a:pt x="6767329" y="4921902"/>
                </a:cubicBezTo>
                <a:cubicBezTo>
                  <a:pt x="6767329" y="4921902"/>
                  <a:pt x="6771743" y="4930729"/>
                  <a:pt x="6776156" y="4935143"/>
                </a:cubicBezTo>
                <a:cubicBezTo>
                  <a:pt x="6793808" y="4948383"/>
                  <a:pt x="6798222" y="4961622"/>
                  <a:pt x="6811463" y="4974862"/>
                </a:cubicBezTo>
                <a:cubicBezTo>
                  <a:pt x="6815875" y="4983689"/>
                  <a:pt x="6824701" y="4992515"/>
                  <a:pt x="6829113" y="4996929"/>
                </a:cubicBezTo>
                <a:lnTo>
                  <a:pt x="6832872" y="5001627"/>
                </a:lnTo>
                <a:lnTo>
                  <a:pt x="6830024" y="5006666"/>
                </a:lnTo>
                <a:lnTo>
                  <a:pt x="6824701" y="5001343"/>
                </a:lnTo>
                <a:cubicBezTo>
                  <a:pt x="6820289" y="4996929"/>
                  <a:pt x="6815875" y="4988102"/>
                  <a:pt x="6811463" y="4983689"/>
                </a:cubicBezTo>
                <a:cubicBezTo>
                  <a:pt x="6811463" y="4988102"/>
                  <a:pt x="6807049" y="4992516"/>
                  <a:pt x="6815875" y="5001343"/>
                </a:cubicBezTo>
                <a:cubicBezTo>
                  <a:pt x="6802633" y="4996929"/>
                  <a:pt x="6807049" y="4992516"/>
                  <a:pt x="6789395" y="4979276"/>
                </a:cubicBezTo>
                <a:cubicBezTo>
                  <a:pt x="6789395" y="4979276"/>
                  <a:pt x="6789395" y="4979276"/>
                  <a:pt x="6784982" y="4974862"/>
                </a:cubicBezTo>
                <a:cubicBezTo>
                  <a:pt x="6789395" y="4979276"/>
                  <a:pt x="6784982" y="4983689"/>
                  <a:pt x="6784982" y="4983689"/>
                </a:cubicBezTo>
                <a:cubicBezTo>
                  <a:pt x="6780569" y="4983689"/>
                  <a:pt x="6780569" y="4979276"/>
                  <a:pt x="6776156" y="4979276"/>
                </a:cubicBezTo>
                <a:cubicBezTo>
                  <a:pt x="6776156" y="4979276"/>
                  <a:pt x="6776156" y="4979276"/>
                  <a:pt x="6771743" y="4974862"/>
                </a:cubicBezTo>
                <a:cubicBezTo>
                  <a:pt x="6767329" y="4970449"/>
                  <a:pt x="6767329" y="4970449"/>
                  <a:pt x="6767329" y="4970449"/>
                </a:cubicBezTo>
                <a:cubicBezTo>
                  <a:pt x="6771742" y="4966036"/>
                  <a:pt x="6771743" y="4970449"/>
                  <a:pt x="6771743" y="4970449"/>
                </a:cubicBezTo>
                <a:cubicBezTo>
                  <a:pt x="6771743" y="4970449"/>
                  <a:pt x="6771743" y="4970449"/>
                  <a:pt x="6776156" y="4974862"/>
                </a:cubicBezTo>
                <a:cubicBezTo>
                  <a:pt x="6776156" y="4974862"/>
                  <a:pt x="6780569" y="4974862"/>
                  <a:pt x="6780569" y="4974862"/>
                </a:cubicBezTo>
                <a:cubicBezTo>
                  <a:pt x="6780569" y="4974862"/>
                  <a:pt x="6780569" y="4974862"/>
                  <a:pt x="6767329" y="4957209"/>
                </a:cubicBezTo>
                <a:cubicBezTo>
                  <a:pt x="6776154" y="4961622"/>
                  <a:pt x="6767329" y="4952796"/>
                  <a:pt x="6776156" y="4957209"/>
                </a:cubicBezTo>
                <a:cubicBezTo>
                  <a:pt x="6771743" y="4948383"/>
                  <a:pt x="6767329" y="4943969"/>
                  <a:pt x="6767329" y="4939555"/>
                </a:cubicBezTo>
                <a:cubicBezTo>
                  <a:pt x="6767329" y="4939555"/>
                  <a:pt x="6767329" y="4939555"/>
                  <a:pt x="6771743" y="4939555"/>
                </a:cubicBezTo>
                <a:cubicBezTo>
                  <a:pt x="6767329" y="4939555"/>
                  <a:pt x="6762915" y="4935143"/>
                  <a:pt x="6762915" y="4935143"/>
                </a:cubicBezTo>
                <a:cubicBezTo>
                  <a:pt x="6762915" y="4935143"/>
                  <a:pt x="6762915" y="4935143"/>
                  <a:pt x="6758502" y="4930729"/>
                </a:cubicBezTo>
                <a:cubicBezTo>
                  <a:pt x="6758502" y="4930729"/>
                  <a:pt x="6754090" y="4926315"/>
                  <a:pt x="6754090" y="4926315"/>
                </a:cubicBezTo>
                <a:cubicBezTo>
                  <a:pt x="6758502" y="4926316"/>
                  <a:pt x="6758502" y="4926316"/>
                  <a:pt x="6758502" y="4926316"/>
                </a:cubicBezTo>
                <a:cubicBezTo>
                  <a:pt x="6758500" y="4921902"/>
                  <a:pt x="6754090" y="4917489"/>
                  <a:pt x="6749676" y="4913076"/>
                </a:cubicBezTo>
                <a:cubicBezTo>
                  <a:pt x="6749676" y="4913076"/>
                  <a:pt x="6749676" y="4913076"/>
                  <a:pt x="6745262" y="4913076"/>
                </a:cubicBezTo>
                <a:cubicBezTo>
                  <a:pt x="6745262" y="4913076"/>
                  <a:pt x="6745262" y="4913076"/>
                  <a:pt x="6740849" y="4913076"/>
                </a:cubicBezTo>
                <a:cubicBezTo>
                  <a:pt x="6740849" y="4913076"/>
                  <a:pt x="6740849" y="4908662"/>
                  <a:pt x="6740849" y="4908662"/>
                </a:cubicBezTo>
                <a:cubicBezTo>
                  <a:pt x="6740849" y="4908662"/>
                  <a:pt x="6740849" y="4904249"/>
                  <a:pt x="6740849" y="4904249"/>
                </a:cubicBezTo>
                <a:cubicBezTo>
                  <a:pt x="6740849" y="4904249"/>
                  <a:pt x="6736434" y="4899834"/>
                  <a:pt x="6736434" y="4899834"/>
                </a:cubicBezTo>
                <a:cubicBezTo>
                  <a:pt x="6732023" y="4899835"/>
                  <a:pt x="6732023" y="4899835"/>
                  <a:pt x="6732023" y="4899835"/>
                </a:cubicBezTo>
                <a:cubicBezTo>
                  <a:pt x="6732023" y="4899835"/>
                  <a:pt x="6727609" y="4899835"/>
                  <a:pt x="6723196" y="4899835"/>
                </a:cubicBezTo>
                <a:cubicBezTo>
                  <a:pt x="6723196" y="4895422"/>
                  <a:pt x="6723196" y="4895422"/>
                  <a:pt x="6723196" y="4895422"/>
                </a:cubicBezTo>
                <a:cubicBezTo>
                  <a:pt x="6727607" y="4895422"/>
                  <a:pt x="6727607" y="4895422"/>
                  <a:pt x="6727607" y="4895422"/>
                </a:cubicBezTo>
                <a:cubicBezTo>
                  <a:pt x="6727607" y="4895422"/>
                  <a:pt x="6727607" y="4895422"/>
                  <a:pt x="6732023" y="4895422"/>
                </a:cubicBezTo>
                <a:cubicBezTo>
                  <a:pt x="6727609" y="4891009"/>
                  <a:pt x="6723196" y="4886596"/>
                  <a:pt x="6718783" y="4882182"/>
                </a:cubicBezTo>
                <a:cubicBezTo>
                  <a:pt x="6718783" y="4877768"/>
                  <a:pt x="6723196" y="4882182"/>
                  <a:pt x="6727609" y="4882182"/>
                </a:cubicBezTo>
                <a:cubicBezTo>
                  <a:pt x="6723196" y="4882182"/>
                  <a:pt x="6723196" y="4877767"/>
                  <a:pt x="6718783" y="4877768"/>
                </a:cubicBezTo>
                <a:cubicBezTo>
                  <a:pt x="6718783" y="4877768"/>
                  <a:pt x="6714369" y="4877768"/>
                  <a:pt x="6714369" y="4877768"/>
                </a:cubicBezTo>
                <a:cubicBezTo>
                  <a:pt x="6701128" y="4868943"/>
                  <a:pt x="6692304" y="4860115"/>
                  <a:pt x="6687889" y="4851289"/>
                </a:cubicBezTo>
                <a:cubicBezTo>
                  <a:pt x="6687889" y="4851289"/>
                  <a:pt x="6687889" y="4851289"/>
                  <a:pt x="6692304" y="4851289"/>
                </a:cubicBezTo>
                <a:cubicBezTo>
                  <a:pt x="6692304" y="4851289"/>
                  <a:pt x="6692304" y="4851289"/>
                  <a:pt x="6683477" y="4846876"/>
                </a:cubicBezTo>
                <a:cubicBezTo>
                  <a:pt x="6679063" y="4846876"/>
                  <a:pt x="6679063" y="4846876"/>
                  <a:pt x="6679065" y="4842462"/>
                </a:cubicBezTo>
                <a:lnTo>
                  <a:pt x="6683344" y="4842462"/>
                </a:lnTo>
                <a:lnTo>
                  <a:pt x="6687889" y="4846876"/>
                </a:lnTo>
                <a:cubicBezTo>
                  <a:pt x="6683476" y="4842462"/>
                  <a:pt x="6683476" y="4842462"/>
                  <a:pt x="6683476" y="4842462"/>
                </a:cubicBezTo>
                <a:lnTo>
                  <a:pt x="6683344" y="4842462"/>
                </a:lnTo>
                <a:lnTo>
                  <a:pt x="6649826" y="4809913"/>
                </a:lnTo>
                <a:cubicBezTo>
                  <a:pt x="6639345" y="4798328"/>
                  <a:pt x="6630515" y="4787295"/>
                  <a:pt x="6621687" y="4776261"/>
                </a:cubicBezTo>
                <a:cubicBezTo>
                  <a:pt x="6604037" y="4754195"/>
                  <a:pt x="6581973" y="4732128"/>
                  <a:pt x="6555489" y="4718888"/>
                </a:cubicBezTo>
                <a:cubicBezTo>
                  <a:pt x="6537837" y="4701234"/>
                  <a:pt x="6524600" y="4674755"/>
                  <a:pt x="6502531" y="4670342"/>
                </a:cubicBezTo>
                <a:cubicBezTo>
                  <a:pt x="6493707" y="4661516"/>
                  <a:pt x="6502531" y="4665929"/>
                  <a:pt x="6502531" y="4665929"/>
                </a:cubicBezTo>
                <a:cubicBezTo>
                  <a:pt x="6480467" y="4657101"/>
                  <a:pt x="6458401" y="4630622"/>
                  <a:pt x="6427506" y="4612968"/>
                </a:cubicBezTo>
                <a:cubicBezTo>
                  <a:pt x="6427506" y="4608555"/>
                  <a:pt x="6431921" y="4612968"/>
                  <a:pt x="6431921" y="4608555"/>
                </a:cubicBezTo>
                <a:cubicBezTo>
                  <a:pt x="6405440" y="4586487"/>
                  <a:pt x="6423094" y="4617382"/>
                  <a:pt x="6401028" y="4595314"/>
                </a:cubicBezTo>
                <a:cubicBezTo>
                  <a:pt x="6401028" y="4590901"/>
                  <a:pt x="6409853" y="4599728"/>
                  <a:pt x="6414266" y="4595315"/>
                </a:cubicBezTo>
                <a:cubicBezTo>
                  <a:pt x="6392200" y="4582076"/>
                  <a:pt x="6365721" y="4551182"/>
                  <a:pt x="6352481" y="4560009"/>
                </a:cubicBezTo>
                <a:cubicBezTo>
                  <a:pt x="6348068" y="4555594"/>
                  <a:pt x="6343654" y="4546768"/>
                  <a:pt x="6339240" y="4542355"/>
                </a:cubicBezTo>
                <a:cubicBezTo>
                  <a:pt x="6334827" y="4542355"/>
                  <a:pt x="6334827" y="4542355"/>
                  <a:pt x="6334827" y="4542355"/>
                </a:cubicBezTo>
                <a:cubicBezTo>
                  <a:pt x="6334827" y="4542355"/>
                  <a:pt x="6334827" y="4542355"/>
                  <a:pt x="6330414" y="4542354"/>
                </a:cubicBezTo>
                <a:cubicBezTo>
                  <a:pt x="6330414" y="4542354"/>
                  <a:pt x="6330414" y="4537942"/>
                  <a:pt x="6330414" y="4537942"/>
                </a:cubicBezTo>
                <a:cubicBezTo>
                  <a:pt x="6259800" y="4489394"/>
                  <a:pt x="6198015" y="4449675"/>
                  <a:pt x="6127402" y="4414367"/>
                </a:cubicBezTo>
                <a:lnTo>
                  <a:pt x="6132065" y="4413332"/>
                </a:lnTo>
                <a:lnTo>
                  <a:pt x="6140640" y="4418781"/>
                </a:lnTo>
                <a:cubicBezTo>
                  <a:pt x="6138435" y="4416575"/>
                  <a:pt x="6135125" y="4414367"/>
                  <a:pt x="6132367" y="4413264"/>
                </a:cubicBezTo>
                <a:lnTo>
                  <a:pt x="6132065" y="4413332"/>
                </a:lnTo>
                <a:lnTo>
                  <a:pt x="6087682" y="4385129"/>
                </a:lnTo>
                <a:cubicBezTo>
                  <a:pt x="6068926" y="4375751"/>
                  <a:pt x="6050168" y="4368027"/>
                  <a:pt x="6034723" y="4361409"/>
                </a:cubicBezTo>
                <a:cubicBezTo>
                  <a:pt x="6017070" y="4352581"/>
                  <a:pt x="6017070" y="4343754"/>
                  <a:pt x="6008240" y="4348167"/>
                </a:cubicBezTo>
                <a:cubicBezTo>
                  <a:pt x="6003830" y="4343755"/>
                  <a:pt x="5990589" y="4334926"/>
                  <a:pt x="5986175" y="4330515"/>
                </a:cubicBezTo>
                <a:cubicBezTo>
                  <a:pt x="5986175" y="4330515"/>
                  <a:pt x="5981761" y="4330515"/>
                  <a:pt x="5981761" y="4330515"/>
                </a:cubicBezTo>
                <a:cubicBezTo>
                  <a:pt x="5950868" y="4321688"/>
                  <a:pt x="5937629" y="4312861"/>
                  <a:pt x="5902322" y="4295208"/>
                </a:cubicBezTo>
                <a:cubicBezTo>
                  <a:pt x="5902322" y="4295208"/>
                  <a:pt x="5902322" y="4295208"/>
                  <a:pt x="5897908" y="4295208"/>
                </a:cubicBezTo>
                <a:cubicBezTo>
                  <a:pt x="5889083" y="4290794"/>
                  <a:pt x="5880256" y="4286380"/>
                  <a:pt x="5880256" y="4281968"/>
                </a:cubicBezTo>
                <a:cubicBezTo>
                  <a:pt x="5875843" y="4277554"/>
                  <a:pt x="5880256" y="4277554"/>
                  <a:pt x="5884669" y="4277554"/>
                </a:cubicBezTo>
                <a:cubicBezTo>
                  <a:pt x="5889082" y="4277554"/>
                  <a:pt x="5893496" y="4281968"/>
                  <a:pt x="5893496" y="4281968"/>
                </a:cubicBezTo>
                <a:cubicBezTo>
                  <a:pt x="5893495" y="4286381"/>
                  <a:pt x="5897908" y="4286381"/>
                  <a:pt x="5902322" y="4286381"/>
                </a:cubicBezTo>
                <a:cubicBezTo>
                  <a:pt x="5924391" y="4290794"/>
                  <a:pt x="5950868" y="4299621"/>
                  <a:pt x="5955282" y="4308447"/>
                </a:cubicBezTo>
                <a:cubicBezTo>
                  <a:pt x="5959697" y="4304034"/>
                  <a:pt x="5968522" y="4312861"/>
                  <a:pt x="5986175" y="4321688"/>
                </a:cubicBezTo>
                <a:cubicBezTo>
                  <a:pt x="5986175" y="4321688"/>
                  <a:pt x="5990589" y="4326101"/>
                  <a:pt x="5995001" y="4326101"/>
                </a:cubicBezTo>
                <a:cubicBezTo>
                  <a:pt x="5998312" y="4327204"/>
                  <a:pt x="6003277" y="4328859"/>
                  <a:pt x="6008794" y="4330859"/>
                </a:cubicBezTo>
                <a:lnTo>
                  <a:pt x="6010069" y="4331369"/>
                </a:lnTo>
                <a:lnTo>
                  <a:pt x="6017070" y="4334927"/>
                </a:lnTo>
                <a:lnTo>
                  <a:pt x="6017069" y="4334162"/>
                </a:lnTo>
                <a:lnTo>
                  <a:pt x="6025894" y="4337686"/>
                </a:lnTo>
                <a:lnTo>
                  <a:pt x="6032094" y="4341127"/>
                </a:lnTo>
                <a:lnTo>
                  <a:pt x="6034723" y="4343754"/>
                </a:lnTo>
                <a:lnTo>
                  <a:pt x="6040338" y="4346562"/>
                </a:lnTo>
                <a:lnTo>
                  <a:pt x="6043548" y="4352581"/>
                </a:lnTo>
                <a:cubicBezTo>
                  <a:pt x="6043549" y="4348167"/>
                  <a:pt x="6047962" y="4352581"/>
                  <a:pt x="6052375" y="4352581"/>
                </a:cubicBezTo>
                <a:cubicBezTo>
                  <a:pt x="6047961" y="4348167"/>
                  <a:pt x="6047961" y="4348167"/>
                  <a:pt x="6047961" y="4348167"/>
                </a:cubicBezTo>
                <a:cubicBezTo>
                  <a:pt x="6047961" y="4348167"/>
                  <a:pt x="6047961" y="4348167"/>
                  <a:pt x="6043549" y="4348167"/>
                </a:cubicBezTo>
                <a:lnTo>
                  <a:pt x="6040338" y="4346562"/>
                </a:lnTo>
                <a:lnTo>
                  <a:pt x="6039688" y="4345340"/>
                </a:lnTo>
                <a:lnTo>
                  <a:pt x="6032094" y="4341127"/>
                </a:lnTo>
                <a:lnTo>
                  <a:pt x="6030309" y="4339340"/>
                </a:lnTo>
                <a:cubicBezTo>
                  <a:pt x="6025894" y="4339340"/>
                  <a:pt x="6021483" y="4334926"/>
                  <a:pt x="6017070" y="4330514"/>
                </a:cubicBezTo>
                <a:lnTo>
                  <a:pt x="6017069" y="4334162"/>
                </a:lnTo>
                <a:lnTo>
                  <a:pt x="6010069" y="4331369"/>
                </a:lnTo>
                <a:lnTo>
                  <a:pt x="5951971" y="4301827"/>
                </a:lnTo>
                <a:cubicBezTo>
                  <a:pt x="5932112" y="4290794"/>
                  <a:pt x="5913357" y="4279761"/>
                  <a:pt x="5893496" y="4268727"/>
                </a:cubicBezTo>
                <a:cubicBezTo>
                  <a:pt x="5893496" y="4268727"/>
                  <a:pt x="5893496" y="4268727"/>
                  <a:pt x="5889083" y="4264315"/>
                </a:cubicBezTo>
                <a:cubicBezTo>
                  <a:pt x="5889083" y="4264315"/>
                  <a:pt x="5889083" y="4264315"/>
                  <a:pt x="5884669" y="4264315"/>
                </a:cubicBezTo>
                <a:cubicBezTo>
                  <a:pt x="5831711" y="4246661"/>
                  <a:pt x="5774337" y="4229008"/>
                  <a:pt x="5699310" y="4206941"/>
                </a:cubicBezTo>
                <a:cubicBezTo>
                  <a:pt x="5686071" y="4202527"/>
                  <a:pt x="5668417" y="4193700"/>
                  <a:pt x="5650764" y="4189286"/>
                </a:cubicBezTo>
                <a:cubicBezTo>
                  <a:pt x="5641938" y="4189287"/>
                  <a:pt x="5628697" y="4189287"/>
                  <a:pt x="5633111" y="4189286"/>
                </a:cubicBezTo>
                <a:cubicBezTo>
                  <a:pt x="5633111" y="4189286"/>
                  <a:pt x="5628697" y="4189287"/>
                  <a:pt x="5628697" y="4189287"/>
                </a:cubicBezTo>
                <a:cubicBezTo>
                  <a:pt x="5624283" y="4184875"/>
                  <a:pt x="5615459" y="4189287"/>
                  <a:pt x="5615459" y="4189287"/>
                </a:cubicBezTo>
                <a:cubicBezTo>
                  <a:pt x="5593391" y="4184875"/>
                  <a:pt x="5566912" y="4176047"/>
                  <a:pt x="5540431" y="4171633"/>
                </a:cubicBezTo>
                <a:cubicBezTo>
                  <a:pt x="5540431" y="4171633"/>
                  <a:pt x="5536018" y="4171633"/>
                  <a:pt x="5536018" y="4171633"/>
                </a:cubicBezTo>
                <a:cubicBezTo>
                  <a:pt x="5536018" y="4171633"/>
                  <a:pt x="5536018" y="4171633"/>
                  <a:pt x="5531606" y="4171633"/>
                </a:cubicBezTo>
                <a:cubicBezTo>
                  <a:pt x="5527192" y="4171633"/>
                  <a:pt x="5522777" y="4167221"/>
                  <a:pt x="5518364" y="4167222"/>
                </a:cubicBezTo>
                <a:cubicBezTo>
                  <a:pt x="5518364" y="4167222"/>
                  <a:pt x="5513950" y="4167221"/>
                  <a:pt x="5513950" y="4167221"/>
                </a:cubicBezTo>
                <a:cubicBezTo>
                  <a:pt x="5505125" y="4167222"/>
                  <a:pt x="5496297" y="4162808"/>
                  <a:pt x="5487471" y="4162808"/>
                </a:cubicBezTo>
                <a:cubicBezTo>
                  <a:pt x="5483058" y="4162808"/>
                  <a:pt x="5478643" y="4162808"/>
                  <a:pt x="5478644" y="4167221"/>
                </a:cubicBezTo>
                <a:cubicBezTo>
                  <a:pt x="5474232" y="4167221"/>
                  <a:pt x="5469820" y="4162808"/>
                  <a:pt x="5474232" y="4162808"/>
                </a:cubicBezTo>
                <a:cubicBezTo>
                  <a:pt x="5465404" y="4162808"/>
                  <a:pt x="5460990" y="4158393"/>
                  <a:pt x="5452165" y="4158393"/>
                </a:cubicBezTo>
                <a:cubicBezTo>
                  <a:pt x="5452165" y="4162808"/>
                  <a:pt x="5452165" y="4162808"/>
                  <a:pt x="5447751" y="4162808"/>
                </a:cubicBezTo>
                <a:cubicBezTo>
                  <a:pt x="5416860" y="4158393"/>
                  <a:pt x="5390379" y="4158393"/>
                  <a:pt x="5359487" y="4153981"/>
                </a:cubicBezTo>
                <a:cubicBezTo>
                  <a:pt x="5363898" y="4153981"/>
                  <a:pt x="5363898" y="4158393"/>
                  <a:pt x="5363898" y="4158393"/>
                </a:cubicBezTo>
                <a:cubicBezTo>
                  <a:pt x="5346245" y="4153981"/>
                  <a:pt x="5333005" y="4153981"/>
                  <a:pt x="5315352" y="4149567"/>
                </a:cubicBezTo>
                <a:cubicBezTo>
                  <a:pt x="5280045" y="4145154"/>
                  <a:pt x="5244739" y="4145154"/>
                  <a:pt x="5209432" y="4149567"/>
                </a:cubicBezTo>
                <a:cubicBezTo>
                  <a:pt x="5209432" y="4149567"/>
                  <a:pt x="5205018" y="4153981"/>
                  <a:pt x="5205018" y="4153981"/>
                </a:cubicBezTo>
                <a:cubicBezTo>
                  <a:pt x="5200605" y="4153981"/>
                  <a:pt x="5200605" y="4153981"/>
                  <a:pt x="5196193" y="4153981"/>
                </a:cubicBezTo>
                <a:cubicBezTo>
                  <a:pt x="5191779" y="4153982"/>
                  <a:pt x="5191779" y="4153982"/>
                  <a:pt x="5191779" y="4149567"/>
                </a:cubicBezTo>
                <a:lnTo>
                  <a:pt x="5187366" y="4149567"/>
                </a:lnTo>
                <a:cubicBezTo>
                  <a:pt x="5182954" y="4149568"/>
                  <a:pt x="5178538" y="4149567"/>
                  <a:pt x="5174126" y="4149567"/>
                </a:cubicBezTo>
                <a:cubicBezTo>
                  <a:pt x="5169712" y="4149567"/>
                  <a:pt x="5169712" y="4149567"/>
                  <a:pt x="5165298" y="4149567"/>
                </a:cubicBezTo>
                <a:cubicBezTo>
                  <a:pt x="5160886" y="4149567"/>
                  <a:pt x="5152058" y="4149568"/>
                  <a:pt x="5143233" y="4145154"/>
                </a:cubicBezTo>
                <a:cubicBezTo>
                  <a:pt x="5143233" y="4145154"/>
                  <a:pt x="5143233" y="4149567"/>
                  <a:pt x="5143233" y="4149567"/>
                </a:cubicBezTo>
                <a:cubicBezTo>
                  <a:pt x="5138819" y="4149567"/>
                  <a:pt x="5138819" y="4149567"/>
                  <a:pt x="5138819" y="4149567"/>
                </a:cubicBezTo>
                <a:cubicBezTo>
                  <a:pt x="5138819" y="4149567"/>
                  <a:pt x="5138819" y="4149567"/>
                  <a:pt x="5134406" y="4149567"/>
                </a:cubicBezTo>
                <a:cubicBezTo>
                  <a:pt x="5134405" y="4145154"/>
                  <a:pt x="5134405" y="4145154"/>
                  <a:pt x="5134405" y="4145154"/>
                </a:cubicBezTo>
                <a:cubicBezTo>
                  <a:pt x="5129994" y="4145154"/>
                  <a:pt x="5125580" y="4145154"/>
                  <a:pt x="5121164" y="4145154"/>
                </a:cubicBezTo>
                <a:cubicBezTo>
                  <a:pt x="5125580" y="4149567"/>
                  <a:pt x="5129994" y="4149567"/>
                  <a:pt x="5129994" y="4153981"/>
                </a:cubicBezTo>
                <a:cubicBezTo>
                  <a:pt x="5129994" y="4153981"/>
                  <a:pt x="5129994" y="4153981"/>
                  <a:pt x="5125578" y="4153981"/>
                </a:cubicBezTo>
                <a:cubicBezTo>
                  <a:pt x="5182952" y="4176047"/>
                  <a:pt x="5249151" y="4184875"/>
                  <a:pt x="5297697" y="4189287"/>
                </a:cubicBezTo>
                <a:cubicBezTo>
                  <a:pt x="5302113" y="4189287"/>
                  <a:pt x="5302113" y="4189287"/>
                  <a:pt x="5302113" y="4193700"/>
                </a:cubicBezTo>
                <a:cubicBezTo>
                  <a:pt x="5302113" y="4193700"/>
                  <a:pt x="5297699" y="4193700"/>
                  <a:pt x="5297699" y="4193700"/>
                </a:cubicBezTo>
                <a:cubicBezTo>
                  <a:pt x="5297699" y="4193700"/>
                  <a:pt x="5297699" y="4193700"/>
                  <a:pt x="5293285" y="4193700"/>
                </a:cubicBezTo>
                <a:cubicBezTo>
                  <a:pt x="5244739" y="4189287"/>
                  <a:pt x="5174126" y="4180461"/>
                  <a:pt x="5116754" y="4158393"/>
                </a:cubicBezTo>
                <a:cubicBezTo>
                  <a:pt x="5094687" y="4158393"/>
                  <a:pt x="5090273" y="4149567"/>
                  <a:pt x="5068206" y="4149567"/>
                </a:cubicBezTo>
                <a:cubicBezTo>
                  <a:pt x="5059379" y="4145154"/>
                  <a:pt x="5059381" y="4140741"/>
                  <a:pt x="5059381" y="4136327"/>
                </a:cubicBezTo>
                <a:cubicBezTo>
                  <a:pt x="5041727" y="4136327"/>
                  <a:pt x="5024074" y="4136327"/>
                  <a:pt x="5006419" y="4140741"/>
                </a:cubicBezTo>
                <a:cubicBezTo>
                  <a:pt x="5006419" y="4140741"/>
                  <a:pt x="5002005" y="4140741"/>
                  <a:pt x="5002005" y="4136327"/>
                </a:cubicBezTo>
                <a:cubicBezTo>
                  <a:pt x="5002005" y="4136327"/>
                  <a:pt x="5002005" y="4136327"/>
                  <a:pt x="5006419" y="4136327"/>
                </a:cubicBezTo>
                <a:cubicBezTo>
                  <a:pt x="5024074" y="4131914"/>
                  <a:pt x="5041725" y="4131914"/>
                  <a:pt x="5059381" y="4131915"/>
                </a:cubicBezTo>
                <a:cubicBezTo>
                  <a:pt x="5063792" y="4131915"/>
                  <a:pt x="5063792" y="4127500"/>
                  <a:pt x="5063792" y="4127500"/>
                </a:cubicBezTo>
                <a:cubicBezTo>
                  <a:pt x="5063792" y="4127500"/>
                  <a:pt x="5059379" y="4127500"/>
                  <a:pt x="5059381" y="4123088"/>
                </a:cubicBezTo>
                <a:cubicBezTo>
                  <a:pt x="5054967" y="4118673"/>
                  <a:pt x="5050553" y="4123088"/>
                  <a:pt x="5037313" y="4123088"/>
                </a:cubicBezTo>
                <a:cubicBezTo>
                  <a:pt x="5032900" y="4123088"/>
                  <a:pt x="5024072" y="4127500"/>
                  <a:pt x="5019660" y="4127500"/>
                </a:cubicBezTo>
                <a:cubicBezTo>
                  <a:pt x="5015249" y="4127500"/>
                  <a:pt x="5015249" y="4127500"/>
                  <a:pt x="5015249" y="4127500"/>
                </a:cubicBezTo>
                <a:cubicBezTo>
                  <a:pt x="5015249" y="4127500"/>
                  <a:pt x="5010832" y="4127500"/>
                  <a:pt x="5010832" y="4127500"/>
                </a:cubicBezTo>
                <a:cubicBezTo>
                  <a:pt x="5010832" y="4127500"/>
                  <a:pt x="5010832" y="4127500"/>
                  <a:pt x="5006418" y="4131914"/>
                </a:cubicBezTo>
                <a:cubicBezTo>
                  <a:pt x="5006418" y="4131914"/>
                  <a:pt x="5002007" y="4131914"/>
                  <a:pt x="5002007" y="4131914"/>
                </a:cubicBezTo>
                <a:cubicBezTo>
                  <a:pt x="4997594" y="4131914"/>
                  <a:pt x="4997594" y="4131914"/>
                  <a:pt x="4997594" y="4131914"/>
                </a:cubicBezTo>
                <a:cubicBezTo>
                  <a:pt x="4993179" y="4127500"/>
                  <a:pt x="4993179" y="4127500"/>
                  <a:pt x="4997593" y="4127500"/>
                </a:cubicBezTo>
                <a:cubicBezTo>
                  <a:pt x="4997593" y="4127500"/>
                  <a:pt x="4997593" y="4127500"/>
                  <a:pt x="5002007" y="4123088"/>
                </a:cubicBezTo>
                <a:cubicBezTo>
                  <a:pt x="4993179" y="4123088"/>
                  <a:pt x="4988765" y="4123088"/>
                  <a:pt x="4979940" y="4123088"/>
                </a:cubicBezTo>
                <a:cubicBezTo>
                  <a:pt x="4979940" y="4123088"/>
                  <a:pt x="4979940" y="4123088"/>
                  <a:pt x="4971114" y="4123088"/>
                </a:cubicBezTo>
                <a:cubicBezTo>
                  <a:pt x="4966700" y="4123088"/>
                  <a:pt x="4966700" y="4118673"/>
                  <a:pt x="4962287" y="4118673"/>
                </a:cubicBezTo>
                <a:cubicBezTo>
                  <a:pt x="4953459" y="4123088"/>
                  <a:pt x="4944633" y="4123088"/>
                  <a:pt x="4935806" y="4123088"/>
                </a:cubicBezTo>
                <a:cubicBezTo>
                  <a:pt x="4926980" y="4123088"/>
                  <a:pt x="4918154" y="4123088"/>
                  <a:pt x="4913740" y="4127500"/>
                </a:cubicBezTo>
                <a:cubicBezTo>
                  <a:pt x="4918154" y="4127500"/>
                  <a:pt x="4918154" y="4127500"/>
                  <a:pt x="4922568" y="4127500"/>
                </a:cubicBezTo>
                <a:cubicBezTo>
                  <a:pt x="4926982" y="4131914"/>
                  <a:pt x="4935808" y="4127500"/>
                  <a:pt x="4940222" y="4127501"/>
                </a:cubicBezTo>
                <a:cubicBezTo>
                  <a:pt x="4940222" y="4127501"/>
                  <a:pt x="4940222" y="4127501"/>
                  <a:pt x="4944633" y="4127500"/>
                </a:cubicBezTo>
                <a:cubicBezTo>
                  <a:pt x="4953459" y="4127500"/>
                  <a:pt x="4962287" y="4131914"/>
                  <a:pt x="4966700" y="4131914"/>
                </a:cubicBezTo>
                <a:cubicBezTo>
                  <a:pt x="4966700" y="4131914"/>
                  <a:pt x="4966700" y="4131914"/>
                  <a:pt x="4966700" y="4136327"/>
                </a:cubicBezTo>
                <a:cubicBezTo>
                  <a:pt x="4966700" y="4136327"/>
                  <a:pt x="4962287" y="4140741"/>
                  <a:pt x="4962287" y="4140741"/>
                </a:cubicBezTo>
                <a:cubicBezTo>
                  <a:pt x="4962287" y="4145154"/>
                  <a:pt x="4962287" y="4145154"/>
                  <a:pt x="4957874" y="4145154"/>
                </a:cubicBezTo>
                <a:cubicBezTo>
                  <a:pt x="4957874" y="4145154"/>
                  <a:pt x="4957874" y="4145154"/>
                  <a:pt x="4953459" y="4145154"/>
                </a:cubicBezTo>
                <a:cubicBezTo>
                  <a:pt x="4949047" y="4145155"/>
                  <a:pt x="4949047" y="4145155"/>
                  <a:pt x="4949047" y="4145155"/>
                </a:cubicBezTo>
                <a:cubicBezTo>
                  <a:pt x="4949047" y="4145155"/>
                  <a:pt x="4949047" y="4140741"/>
                  <a:pt x="4953459" y="4140741"/>
                </a:cubicBezTo>
                <a:cubicBezTo>
                  <a:pt x="4953459" y="4140741"/>
                  <a:pt x="4957876" y="4136327"/>
                  <a:pt x="4957876" y="4136327"/>
                </a:cubicBezTo>
                <a:cubicBezTo>
                  <a:pt x="4953459" y="4136327"/>
                  <a:pt x="4949047" y="4131915"/>
                  <a:pt x="4944633" y="4131914"/>
                </a:cubicBezTo>
                <a:cubicBezTo>
                  <a:pt x="4935808" y="4131914"/>
                  <a:pt x="4922568" y="4136327"/>
                  <a:pt x="4918154" y="4131914"/>
                </a:cubicBezTo>
                <a:cubicBezTo>
                  <a:pt x="4909327" y="4131914"/>
                  <a:pt x="4909327" y="4131914"/>
                  <a:pt x="4904916" y="4131914"/>
                </a:cubicBezTo>
                <a:cubicBezTo>
                  <a:pt x="4900501" y="4131914"/>
                  <a:pt x="4896087" y="4131914"/>
                  <a:pt x="4887260" y="4131914"/>
                </a:cubicBezTo>
                <a:cubicBezTo>
                  <a:pt x="4882847" y="4131914"/>
                  <a:pt x="4878435" y="4131914"/>
                  <a:pt x="4869608" y="4136328"/>
                </a:cubicBezTo>
                <a:cubicBezTo>
                  <a:pt x="4869608" y="4136328"/>
                  <a:pt x="4869608" y="4136328"/>
                  <a:pt x="4865194" y="4136327"/>
                </a:cubicBezTo>
                <a:cubicBezTo>
                  <a:pt x="4860780" y="4136327"/>
                  <a:pt x="4856368" y="4136327"/>
                  <a:pt x="4851956" y="4136327"/>
                </a:cubicBezTo>
                <a:cubicBezTo>
                  <a:pt x="4851956" y="4140741"/>
                  <a:pt x="4856368" y="4140741"/>
                  <a:pt x="4856368" y="4140741"/>
                </a:cubicBezTo>
                <a:cubicBezTo>
                  <a:pt x="4856368" y="4140741"/>
                  <a:pt x="4856368" y="4140741"/>
                  <a:pt x="4847541" y="4145154"/>
                </a:cubicBezTo>
                <a:cubicBezTo>
                  <a:pt x="4843128" y="4140741"/>
                  <a:pt x="4838714" y="4140741"/>
                  <a:pt x="4838714" y="4140741"/>
                </a:cubicBezTo>
                <a:cubicBezTo>
                  <a:pt x="4838714" y="4145154"/>
                  <a:pt x="4834300" y="4145154"/>
                  <a:pt x="4834300" y="4145154"/>
                </a:cubicBezTo>
                <a:cubicBezTo>
                  <a:pt x="4829889" y="4145154"/>
                  <a:pt x="4829889" y="4145154"/>
                  <a:pt x="4829889" y="4140741"/>
                </a:cubicBezTo>
                <a:cubicBezTo>
                  <a:pt x="4829889" y="4140741"/>
                  <a:pt x="4825475" y="4140741"/>
                  <a:pt x="4821061" y="4140741"/>
                </a:cubicBezTo>
                <a:cubicBezTo>
                  <a:pt x="4816649" y="4140741"/>
                  <a:pt x="4812235" y="4145154"/>
                  <a:pt x="4807821" y="4145154"/>
                </a:cubicBezTo>
                <a:cubicBezTo>
                  <a:pt x="4807821" y="4145154"/>
                  <a:pt x="4807821" y="4145154"/>
                  <a:pt x="4803408" y="4149567"/>
                </a:cubicBezTo>
                <a:cubicBezTo>
                  <a:pt x="4798996" y="4149567"/>
                  <a:pt x="4798996" y="4149567"/>
                  <a:pt x="4794582" y="4149567"/>
                </a:cubicBezTo>
                <a:cubicBezTo>
                  <a:pt x="4790167" y="4149567"/>
                  <a:pt x="4785754" y="4149567"/>
                  <a:pt x="4781342" y="4153981"/>
                </a:cubicBezTo>
                <a:cubicBezTo>
                  <a:pt x="4776927" y="4153982"/>
                  <a:pt x="4772515" y="4153981"/>
                  <a:pt x="4772515" y="4153981"/>
                </a:cubicBezTo>
                <a:cubicBezTo>
                  <a:pt x="4768101" y="4153981"/>
                  <a:pt x="4763687" y="4153982"/>
                  <a:pt x="4763687" y="4153982"/>
                </a:cubicBezTo>
                <a:cubicBezTo>
                  <a:pt x="4763687" y="4153982"/>
                  <a:pt x="4763689" y="4149567"/>
                  <a:pt x="4768100" y="4149567"/>
                </a:cubicBezTo>
                <a:cubicBezTo>
                  <a:pt x="4772515" y="4149567"/>
                  <a:pt x="4776927" y="4149567"/>
                  <a:pt x="4785754" y="4149567"/>
                </a:cubicBezTo>
                <a:cubicBezTo>
                  <a:pt x="4790167" y="4145154"/>
                  <a:pt x="4794581" y="4145154"/>
                  <a:pt x="4794581" y="4145154"/>
                </a:cubicBezTo>
                <a:lnTo>
                  <a:pt x="4790167" y="4145154"/>
                </a:lnTo>
                <a:cubicBezTo>
                  <a:pt x="4790167" y="4145154"/>
                  <a:pt x="4790167" y="4145154"/>
                  <a:pt x="4785754" y="4145154"/>
                </a:cubicBezTo>
                <a:cubicBezTo>
                  <a:pt x="4781342" y="4145154"/>
                  <a:pt x="4781342" y="4145154"/>
                  <a:pt x="4781342" y="4145154"/>
                </a:cubicBezTo>
                <a:cubicBezTo>
                  <a:pt x="4776927" y="4145154"/>
                  <a:pt x="4772515" y="4145154"/>
                  <a:pt x="4768100" y="4149567"/>
                </a:cubicBezTo>
                <a:cubicBezTo>
                  <a:pt x="4759275" y="4149567"/>
                  <a:pt x="4754859" y="4149567"/>
                  <a:pt x="4750448" y="4149567"/>
                </a:cubicBezTo>
                <a:cubicBezTo>
                  <a:pt x="4746034" y="4149567"/>
                  <a:pt x="4741621" y="4153981"/>
                  <a:pt x="4737207" y="4153981"/>
                </a:cubicBezTo>
                <a:cubicBezTo>
                  <a:pt x="4737207" y="4153981"/>
                  <a:pt x="4737207" y="4153981"/>
                  <a:pt x="4732794" y="4153981"/>
                </a:cubicBezTo>
                <a:cubicBezTo>
                  <a:pt x="4732794" y="4153981"/>
                  <a:pt x="4728382" y="4153981"/>
                  <a:pt x="4723969" y="4153981"/>
                </a:cubicBezTo>
                <a:cubicBezTo>
                  <a:pt x="4723969" y="4153981"/>
                  <a:pt x="4723969" y="4158393"/>
                  <a:pt x="4723969" y="4158393"/>
                </a:cubicBezTo>
                <a:cubicBezTo>
                  <a:pt x="4723969" y="4162808"/>
                  <a:pt x="4723969" y="4162808"/>
                  <a:pt x="4723969" y="4162808"/>
                </a:cubicBezTo>
                <a:cubicBezTo>
                  <a:pt x="4719555" y="4167221"/>
                  <a:pt x="4719555" y="4167221"/>
                  <a:pt x="4715140" y="4167221"/>
                </a:cubicBezTo>
                <a:cubicBezTo>
                  <a:pt x="4715140" y="4167221"/>
                  <a:pt x="4710727" y="4167221"/>
                  <a:pt x="4710727" y="4167221"/>
                </a:cubicBezTo>
                <a:cubicBezTo>
                  <a:pt x="4706314" y="4167221"/>
                  <a:pt x="4701901" y="4162808"/>
                  <a:pt x="4697488" y="4162808"/>
                </a:cubicBezTo>
                <a:cubicBezTo>
                  <a:pt x="4697488" y="4162808"/>
                  <a:pt x="4697488" y="4162808"/>
                  <a:pt x="4693074" y="4162809"/>
                </a:cubicBezTo>
                <a:cubicBezTo>
                  <a:pt x="4693073" y="4167221"/>
                  <a:pt x="4693073" y="4171633"/>
                  <a:pt x="4679834" y="4167221"/>
                </a:cubicBezTo>
                <a:cubicBezTo>
                  <a:pt x="4666593" y="4171633"/>
                  <a:pt x="4657766" y="4176047"/>
                  <a:pt x="4648940" y="4176047"/>
                </a:cubicBezTo>
                <a:cubicBezTo>
                  <a:pt x="4635701" y="4180461"/>
                  <a:pt x="4626875" y="4180461"/>
                  <a:pt x="4613635" y="4184875"/>
                </a:cubicBezTo>
                <a:cubicBezTo>
                  <a:pt x="4613635" y="4184875"/>
                  <a:pt x="4613635" y="4184875"/>
                  <a:pt x="4609221" y="4184875"/>
                </a:cubicBezTo>
                <a:cubicBezTo>
                  <a:pt x="4604807" y="4189287"/>
                  <a:pt x="4591568" y="4193700"/>
                  <a:pt x="4582742" y="4193700"/>
                </a:cubicBezTo>
                <a:cubicBezTo>
                  <a:pt x="4569501" y="4198114"/>
                  <a:pt x="4551848" y="4198114"/>
                  <a:pt x="4538608" y="4202528"/>
                </a:cubicBezTo>
                <a:cubicBezTo>
                  <a:pt x="4529781" y="4206941"/>
                  <a:pt x="4516541" y="4206941"/>
                  <a:pt x="4507715" y="4211354"/>
                </a:cubicBezTo>
                <a:cubicBezTo>
                  <a:pt x="4498888" y="4215766"/>
                  <a:pt x="4490062" y="4215767"/>
                  <a:pt x="4481235" y="4215767"/>
                </a:cubicBezTo>
                <a:cubicBezTo>
                  <a:pt x="4476820" y="4224594"/>
                  <a:pt x="4472407" y="4229006"/>
                  <a:pt x="4459169" y="4224594"/>
                </a:cubicBezTo>
                <a:lnTo>
                  <a:pt x="4444755" y="4234616"/>
                </a:lnTo>
                <a:lnTo>
                  <a:pt x="4414432" y="4241000"/>
                </a:lnTo>
                <a:lnTo>
                  <a:pt x="4335141" y="4263988"/>
                </a:lnTo>
                <a:lnTo>
                  <a:pt x="4312539" y="4255898"/>
                </a:lnTo>
                <a:lnTo>
                  <a:pt x="4296733" y="4251361"/>
                </a:lnTo>
                <a:lnTo>
                  <a:pt x="4465085" y="4201923"/>
                </a:lnTo>
                <a:cubicBezTo>
                  <a:pt x="4579949" y="4171364"/>
                  <a:pt x="4696557" y="4147560"/>
                  <a:pt x="4816352" y="4135629"/>
                </a:cubicBezTo>
                <a:cubicBezTo>
                  <a:pt x="4819966" y="4135760"/>
                  <a:pt x="4826520" y="4134551"/>
                  <a:pt x="4824642" y="4126525"/>
                </a:cubicBezTo>
                <a:cubicBezTo>
                  <a:pt x="4819147" y="4118367"/>
                  <a:pt x="4811793" y="4121718"/>
                  <a:pt x="4804568" y="4121456"/>
                </a:cubicBezTo>
                <a:cubicBezTo>
                  <a:pt x="4729380" y="4120176"/>
                  <a:pt x="4658489" y="4140031"/>
                  <a:pt x="4584248" y="4152530"/>
                </a:cubicBezTo>
                <a:cubicBezTo>
                  <a:pt x="4486364" y="4168692"/>
                  <a:pt x="4390734" y="4190047"/>
                  <a:pt x="4297331" y="4216659"/>
                </a:cubicBezTo>
                <a:lnTo>
                  <a:pt x="4249591" y="4233356"/>
                </a:lnTo>
                <a:lnTo>
                  <a:pt x="4238192" y="4227531"/>
                </a:lnTo>
                <a:lnTo>
                  <a:pt x="4247330" y="4224594"/>
                </a:lnTo>
                <a:cubicBezTo>
                  <a:pt x="4229676" y="4224594"/>
                  <a:pt x="4238503" y="4220181"/>
                  <a:pt x="4260569" y="4211354"/>
                </a:cubicBezTo>
                <a:cubicBezTo>
                  <a:pt x="4260569" y="4211354"/>
                  <a:pt x="4260569" y="4211354"/>
                  <a:pt x="4260569" y="4220180"/>
                </a:cubicBezTo>
                <a:cubicBezTo>
                  <a:pt x="4295876" y="4202528"/>
                  <a:pt x="4300288" y="4206941"/>
                  <a:pt x="4322355" y="4193699"/>
                </a:cubicBezTo>
                <a:cubicBezTo>
                  <a:pt x="4335596" y="4189287"/>
                  <a:pt x="4322355" y="4198114"/>
                  <a:pt x="4326770" y="4198114"/>
                </a:cubicBezTo>
                <a:cubicBezTo>
                  <a:pt x="4331182" y="4198113"/>
                  <a:pt x="4335594" y="4193700"/>
                  <a:pt x="4335596" y="4189287"/>
                </a:cubicBezTo>
                <a:cubicBezTo>
                  <a:pt x="4344422" y="4189287"/>
                  <a:pt x="4340008" y="4193699"/>
                  <a:pt x="4348836" y="4189287"/>
                </a:cubicBezTo>
                <a:cubicBezTo>
                  <a:pt x="4370903" y="4180460"/>
                  <a:pt x="4397382" y="4171633"/>
                  <a:pt x="4437102" y="4158393"/>
                </a:cubicBezTo>
                <a:cubicBezTo>
                  <a:pt x="4450341" y="4153982"/>
                  <a:pt x="4459169" y="4149567"/>
                  <a:pt x="4463583" y="4149567"/>
                </a:cubicBezTo>
                <a:cubicBezTo>
                  <a:pt x="4507715" y="4136328"/>
                  <a:pt x="4569502" y="4127500"/>
                  <a:pt x="4569502" y="4114260"/>
                </a:cubicBezTo>
                <a:cubicBezTo>
                  <a:pt x="4582742" y="4118675"/>
                  <a:pt x="4582742" y="4114260"/>
                  <a:pt x="4609221" y="4109847"/>
                </a:cubicBezTo>
                <a:cubicBezTo>
                  <a:pt x="4626874" y="4105434"/>
                  <a:pt x="4591568" y="4105434"/>
                  <a:pt x="4618047" y="4101021"/>
                </a:cubicBezTo>
                <a:cubicBezTo>
                  <a:pt x="4609221" y="4096606"/>
                  <a:pt x="4626874" y="4092193"/>
                  <a:pt x="4604808" y="4096608"/>
                </a:cubicBezTo>
                <a:cubicBezTo>
                  <a:pt x="4604807" y="4092193"/>
                  <a:pt x="4622461" y="4092193"/>
                  <a:pt x="4622461" y="4087781"/>
                </a:cubicBezTo>
                <a:cubicBezTo>
                  <a:pt x="4622461" y="4087781"/>
                  <a:pt x="4622461" y="4087781"/>
                  <a:pt x="4626875" y="4087781"/>
                </a:cubicBezTo>
                <a:cubicBezTo>
                  <a:pt x="4626875" y="4087781"/>
                  <a:pt x="4622460" y="4083367"/>
                  <a:pt x="4626875" y="4083367"/>
                </a:cubicBezTo>
                <a:cubicBezTo>
                  <a:pt x="4626875" y="4083367"/>
                  <a:pt x="4626875" y="4083367"/>
                  <a:pt x="4631287" y="4083367"/>
                </a:cubicBezTo>
                <a:cubicBezTo>
                  <a:pt x="4631287" y="4083367"/>
                  <a:pt x="4635701" y="4078953"/>
                  <a:pt x="4635701" y="4078953"/>
                </a:cubicBezTo>
                <a:cubicBezTo>
                  <a:pt x="4640114" y="4078953"/>
                  <a:pt x="4644528" y="4078953"/>
                  <a:pt x="4653354" y="4074541"/>
                </a:cubicBezTo>
                <a:cubicBezTo>
                  <a:pt x="4679835" y="4065714"/>
                  <a:pt x="4693074" y="4065714"/>
                  <a:pt x="4701899" y="4061300"/>
                </a:cubicBezTo>
                <a:cubicBezTo>
                  <a:pt x="4697488" y="4061300"/>
                  <a:pt x="4701899" y="4061300"/>
                  <a:pt x="4706314" y="4056887"/>
                </a:cubicBezTo>
                <a:cubicBezTo>
                  <a:pt x="4706314" y="4056887"/>
                  <a:pt x="4715140" y="4056887"/>
                  <a:pt x="4715140" y="4056887"/>
                </a:cubicBezTo>
                <a:cubicBezTo>
                  <a:pt x="4715140" y="4056887"/>
                  <a:pt x="4719555" y="4056887"/>
                  <a:pt x="4719555" y="4056887"/>
                </a:cubicBezTo>
                <a:cubicBezTo>
                  <a:pt x="4719555" y="4034821"/>
                  <a:pt x="4785754" y="4025994"/>
                  <a:pt x="4825475" y="4012753"/>
                </a:cubicBezTo>
                <a:cubicBezTo>
                  <a:pt x="4821060" y="4003927"/>
                  <a:pt x="4803408" y="4003927"/>
                  <a:pt x="4807821" y="3995100"/>
                </a:cubicBezTo>
                <a:cubicBezTo>
                  <a:pt x="4838714" y="3995100"/>
                  <a:pt x="4838714" y="3990687"/>
                  <a:pt x="4860780" y="3990688"/>
                </a:cubicBezTo>
                <a:cubicBezTo>
                  <a:pt x="4878435" y="3977447"/>
                  <a:pt x="4856368" y="3968621"/>
                  <a:pt x="4825475" y="3968621"/>
                </a:cubicBezTo>
                <a:cubicBezTo>
                  <a:pt x="4825475" y="3968621"/>
                  <a:pt x="4825475" y="3968621"/>
                  <a:pt x="4821060" y="3968621"/>
                </a:cubicBezTo>
                <a:cubicBezTo>
                  <a:pt x="4816649" y="3968621"/>
                  <a:pt x="4807821" y="3968621"/>
                  <a:pt x="4807821" y="3968621"/>
                </a:cubicBezTo>
                <a:cubicBezTo>
                  <a:pt x="4807821" y="3968621"/>
                  <a:pt x="4807821" y="3968621"/>
                  <a:pt x="4812235" y="3973033"/>
                </a:cubicBezTo>
                <a:cubicBezTo>
                  <a:pt x="4812235" y="3973033"/>
                  <a:pt x="4816647" y="3973033"/>
                  <a:pt x="4816647" y="3973033"/>
                </a:cubicBezTo>
                <a:cubicBezTo>
                  <a:pt x="4816647" y="3973033"/>
                  <a:pt x="4816647" y="3977447"/>
                  <a:pt x="4812235" y="3977447"/>
                </a:cubicBezTo>
                <a:cubicBezTo>
                  <a:pt x="4807821" y="3981860"/>
                  <a:pt x="4772515" y="3981860"/>
                  <a:pt x="4798996" y="3973033"/>
                </a:cubicBezTo>
                <a:cubicBezTo>
                  <a:pt x="4798996" y="3973033"/>
                  <a:pt x="4798996" y="3973033"/>
                  <a:pt x="4794582" y="3973033"/>
                </a:cubicBezTo>
                <a:cubicBezTo>
                  <a:pt x="4794582" y="3973033"/>
                  <a:pt x="4790167" y="3973033"/>
                  <a:pt x="4790167" y="3973033"/>
                </a:cubicBezTo>
                <a:cubicBezTo>
                  <a:pt x="4785754" y="3973034"/>
                  <a:pt x="4785754" y="3973034"/>
                  <a:pt x="4785754" y="3968621"/>
                </a:cubicBezTo>
                <a:cubicBezTo>
                  <a:pt x="4790167" y="3968621"/>
                  <a:pt x="4794579" y="3968621"/>
                  <a:pt x="4794579" y="3968621"/>
                </a:cubicBezTo>
                <a:cubicBezTo>
                  <a:pt x="4794579" y="3968621"/>
                  <a:pt x="4798996" y="3968621"/>
                  <a:pt x="4798996" y="3968621"/>
                </a:cubicBezTo>
                <a:cubicBezTo>
                  <a:pt x="4798996" y="3968621"/>
                  <a:pt x="4798996" y="3968621"/>
                  <a:pt x="4803408" y="3968621"/>
                </a:cubicBezTo>
                <a:cubicBezTo>
                  <a:pt x="4803408" y="3968621"/>
                  <a:pt x="4807821" y="3968621"/>
                  <a:pt x="4807821" y="3964208"/>
                </a:cubicBezTo>
                <a:cubicBezTo>
                  <a:pt x="4785754" y="3964208"/>
                  <a:pt x="4768101" y="3964208"/>
                  <a:pt x="4763689" y="3955381"/>
                </a:cubicBezTo>
                <a:cubicBezTo>
                  <a:pt x="4763689" y="3955381"/>
                  <a:pt x="4798996" y="3942141"/>
                  <a:pt x="4821061" y="3933314"/>
                </a:cubicBezTo>
                <a:cubicBezTo>
                  <a:pt x="4847541" y="3928900"/>
                  <a:pt x="4882848" y="3933314"/>
                  <a:pt x="4900501" y="3924487"/>
                </a:cubicBezTo>
                <a:cubicBezTo>
                  <a:pt x="4891673" y="3924487"/>
                  <a:pt x="4882848" y="3920074"/>
                  <a:pt x="4882848" y="3920074"/>
                </a:cubicBezTo>
                <a:cubicBezTo>
                  <a:pt x="4922566" y="3902421"/>
                  <a:pt x="4949047" y="3875939"/>
                  <a:pt x="5010834" y="3871527"/>
                </a:cubicBezTo>
                <a:cubicBezTo>
                  <a:pt x="5010832" y="3867114"/>
                  <a:pt x="5010832" y="3867114"/>
                  <a:pt x="5010834" y="3862700"/>
                </a:cubicBezTo>
                <a:cubicBezTo>
                  <a:pt x="4805615" y="3867114"/>
                  <a:pt x="4607014" y="3894697"/>
                  <a:pt x="4416690" y="3943244"/>
                </a:cubicBezTo>
                <a:lnTo>
                  <a:pt x="4169888" y="4021303"/>
                </a:lnTo>
                <a:lnTo>
                  <a:pt x="4169888" y="4017201"/>
                </a:lnTo>
                <a:lnTo>
                  <a:pt x="4168851" y="4014405"/>
                </a:lnTo>
                <a:lnTo>
                  <a:pt x="4290910" y="3968069"/>
                </a:lnTo>
                <a:cubicBezTo>
                  <a:pt x="4437102" y="3920074"/>
                  <a:pt x="4589360" y="3884767"/>
                  <a:pt x="4746036" y="3862700"/>
                </a:cubicBezTo>
                <a:cubicBezTo>
                  <a:pt x="4843128" y="3849460"/>
                  <a:pt x="4935808" y="3840633"/>
                  <a:pt x="5032899" y="3836220"/>
                </a:cubicBezTo>
                <a:lnTo>
                  <a:pt x="5156473" y="3836220"/>
                </a:lnTo>
                <a:cubicBezTo>
                  <a:pt x="5156473" y="3831806"/>
                  <a:pt x="5160886" y="3831806"/>
                  <a:pt x="5160886" y="3831806"/>
                </a:cubicBezTo>
                <a:close/>
                <a:moveTo>
                  <a:pt x="3392142" y="3829734"/>
                </a:moveTo>
                <a:cubicBezTo>
                  <a:pt x="3389190" y="3829700"/>
                  <a:pt x="3386103" y="3830371"/>
                  <a:pt x="3383285" y="3829969"/>
                </a:cubicBezTo>
                <a:cubicBezTo>
                  <a:pt x="3380869" y="3829701"/>
                  <a:pt x="3375770" y="3828361"/>
                  <a:pt x="3374696" y="3830237"/>
                </a:cubicBezTo>
                <a:cubicBezTo>
                  <a:pt x="3371477" y="3835597"/>
                  <a:pt x="3363157" y="3833453"/>
                  <a:pt x="3361278" y="3840690"/>
                </a:cubicBezTo>
                <a:cubicBezTo>
                  <a:pt x="3360741" y="3842834"/>
                  <a:pt x="3356985" y="3844174"/>
                  <a:pt x="3360473" y="3847123"/>
                </a:cubicBezTo>
                <a:cubicBezTo>
                  <a:pt x="3361547" y="3847926"/>
                  <a:pt x="3361278" y="3849534"/>
                  <a:pt x="3360204" y="3849802"/>
                </a:cubicBezTo>
                <a:cubicBezTo>
                  <a:pt x="3355911" y="3851410"/>
                  <a:pt x="3356179" y="3853823"/>
                  <a:pt x="3358863" y="3857040"/>
                </a:cubicBezTo>
                <a:cubicBezTo>
                  <a:pt x="3359668" y="3858111"/>
                  <a:pt x="3358595" y="3859451"/>
                  <a:pt x="3358058" y="3860524"/>
                </a:cubicBezTo>
                <a:cubicBezTo>
                  <a:pt x="3356985" y="3862132"/>
                  <a:pt x="3356716" y="3863740"/>
                  <a:pt x="3358326" y="3865080"/>
                </a:cubicBezTo>
                <a:cubicBezTo>
                  <a:pt x="3359937" y="3866421"/>
                  <a:pt x="3359668" y="3868029"/>
                  <a:pt x="3360204" y="3869637"/>
                </a:cubicBezTo>
                <a:cubicBezTo>
                  <a:pt x="3361547" y="3873657"/>
                  <a:pt x="3363157" y="3878749"/>
                  <a:pt x="3366109" y="3880626"/>
                </a:cubicBezTo>
                <a:cubicBezTo>
                  <a:pt x="3372550" y="3884646"/>
                  <a:pt x="3378723" y="3888935"/>
                  <a:pt x="3385163" y="3892687"/>
                </a:cubicBezTo>
                <a:cubicBezTo>
                  <a:pt x="3385700" y="3892687"/>
                  <a:pt x="3386773" y="3892687"/>
                  <a:pt x="3387042" y="3892151"/>
                </a:cubicBezTo>
                <a:cubicBezTo>
                  <a:pt x="3389725" y="3889738"/>
                  <a:pt x="3392141" y="3887594"/>
                  <a:pt x="3395630" y="3891079"/>
                </a:cubicBezTo>
                <a:cubicBezTo>
                  <a:pt x="3396703" y="3892419"/>
                  <a:pt x="3397508" y="3891079"/>
                  <a:pt x="3397777" y="3890006"/>
                </a:cubicBezTo>
                <a:cubicBezTo>
                  <a:pt x="3398581" y="3885451"/>
                  <a:pt x="3400729" y="3885451"/>
                  <a:pt x="3403949" y="3888130"/>
                </a:cubicBezTo>
                <a:cubicBezTo>
                  <a:pt x="3406096" y="3890006"/>
                  <a:pt x="3407170" y="3889470"/>
                  <a:pt x="3407170" y="3886790"/>
                </a:cubicBezTo>
                <a:cubicBezTo>
                  <a:pt x="3407170" y="3885182"/>
                  <a:pt x="3406633" y="3883306"/>
                  <a:pt x="3409048" y="3883038"/>
                </a:cubicBezTo>
                <a:cubicBezTo>
                  <a:pt x="3414416" y="3881965"/>
                  <a:pt x="3416562" y="3878213"/>
                  <a:pt x="3416294" y="3873389"/>
                </a:cubicBezTo>
                <a:cubicBezTo>
                  <a:pt x="3416025" y="3869905"/>
                  <a:pt x="3417099" y="3868297"/>
                  <a:pt x="3419515" y="3866956"/>
                </a:cubicBezTo>
                <a:cubicBezTo>
                  <a:pt x="3419515" y="3865884"/>
                  <a:pt x="3419515" y="3864812"/>
                  <a:pt x="3419515" y="3863740"/>
                </a:cubicBezTo>
                <a:cubicBezTo>
                  <a:pt x="3416831" y="3862132"/>
                  <a:pt x="3416025" y="3859183"/>
                  <a:pt x="3416831" y="3856503"/>
                </a:cubicBezTo>
                <a:cubicBezTo>
                  <a:pt x="3418172" y="3851678"/>
                  <a:pt x="3416562" y="3847926"/>
                  <a:pt x="3413073" y="3844710"/>
                </a:cubicBezTo>
                <a:cubicBezTo>
                  <a:pt x="3411732" y="3843370"/>
                  <a:pt x="3410390" y="3842298"/>
                  <a:pt x="3409853" y="3840421"/>
                </a:cubicBezTo>
                <a:cubicBezTo>
                  <a:pt x="3409316" y="3837474"/>
                  <a:pt x="3407707" y="3835866"/>
                  <a:pt x="3404754" y="3836134"/>
                </a:cubicBezTo>
                <a:cubicBezTo>
                  <a:pt x="3402607" y="3836134"/>
                  <a:pt x="3400998" y="3834793"/>
                  <a:pt x="3400192" y="3833721"/>
                </a:cubicBezTo>
                <a:cubicBezTo>
                  <a:pt x="3397911" y="3830504"/>
                  <a:pt x="3395094" y="3829767"/>
                  <a:pt x="3392142" y="3829734"/>
                </a:cubicBezTo>
                <a:close/>
                <a:moveTo>
                  <a:pt x="1910633" y="3812409"/>
                </a:moveTo>
                <a:lnTo>
                  <a:pt x="1910864" y="3812793"/>
                </a:lnTo>
                <a:lnTo>
                  <a:pt x="1911131" y="3812526"/>
                </a:lnTo>
                <a:close/>
                <a:moveTo>
                  <a:pt x="6453758" y="3778690"/>
                </a:moveTo>
                <a:lnTo>
                  <a:pt x="6457354" y="3779591"/>
                </a:lnTo>
                <a:cubicBezTo>
                  <a:pt x="6457354" y="3779591"/>
                  <a:pt x="6457354" y="3779591"/>
                  <a:pt x="6453759" y="3779591"/>
                </a:cubicBezTo>
                <a:close/>
                <a:moveTo>
                  <a:pt x="9115443" y="3718202"/>
                </a:moveTo>
                <a:cubicBezTo>
                  <a:pt x="9232076" y="3715225"/>
                  <a:pt x="9348319" y="3720404"/>
                  <a:pt x="9463345" y="3733447"/>
                </a:cubicBezTo>
                <a:lnTo>
                  <a:pt x="9596752" y="3756023"/>
                </a:lnTo>
                <a:lnTo>
                  <a:pt x="9591469" y="3782092"/>
                </a:lnTo>
                <a:lnTo>
                  <a:pt x="9590973" y="3784030"/>
                </a:lnTo>
                <a:lnTo>
                  <a:pt x="9451271" y="3767000"/>
                </a:lnTo>
                <a:lnTo>
                  <a:pt x="9271670" y="3757770"/>
                </a:lnTo>
                <a:lnTo>
                  <a:pt x="9271178" y="3757510"/>
                </a:lnTo>
                <a:cubicBezTo>
                  <a:pt x="9266276" y="3750597"/>
                  <a:pt x="9259065" y="3754342"/>
                  <a:pt x="9253011" y="3753478"/>
                </a:cubicBezTo>
                <a:cubicBezTo>
                  <a:pt x="9250414" y="3753189"/>
                  <a:pt x="9244934" y="3751750"/>
                  <a:pt x="9243781" y="3753766"/>
                </a:cubicBezTo>
                <a:lnTo>
                  <a:pt x="9238368" y="3757161"/>
                </a:lnTo>
                <a:lnTo>
                  <a:pt x="9051143" y="3762615"/>
                </a:lnTo>
                <a:cubicBezTo>
                  <a:pt x="8849639" y="3776637"/>
                  <a:pt x="8646773" y="3815352"/>
                  <a:pt x="8446163" y="3880422"/>
                </a:cubicBezTo>
                <a:cubicBezTo>
                  <a:pt x="8219199" y="3954037"/>
                  <a:pt x="8006808" y="4058760"/>
                  <a:pt x="7819834" y="4186594"/>
                </a:cubicBezTo>
                <a:cubicBezTo>
                  <a:pt x="7819834" y="4186594"/>
                  <a:pt x="7819834" y="4186594"/>
                  <a:pt x="7821146" y="4190647"/>
                </a:cubicBezTo>
                <a:cubicBezTo>
                  <a:pt x="7814356" y="4197330"/>
                  <a:pt x="7808990" y="4194590"/>
                  <a:pt x="7807675" y="4190539"/>
                </a:cubicBezTo>
                <a:cubicBezTo>
                  <a:pt x="7749404" y="4231835"/>
                  <a:pt x="7691128" y="4273133"/>
                  <a:pt x="7638221" y="4317167"/>
                </a:cubicBezTo>
                <a:cubicBezTo>
                  <a:pt x="7638221" y="4317167"/>
                  <a:pt x="7638221" y="4317167"/>
                  <a:pt x="7639533" y="4321220"/>
                </a:cubicBezTo>
                <a:cubicBezTo>
                  <a:pt x="7639533" y="4321220"/>
                  <a:pt x="7639533" y="4321220"/>
                  <a:pt x="7636796" y="4326588"/>
                </a:cubicBezTo>
                <a:cubicBezTo>
                  <a:pt x="7636796" y="4326588"/>
                  <a:pt x="7636796" y="4326588"/>
                  <a:pt x="7632744" y="4327902"/>
                </a:cubicBezTo>
                <a:cubicBezTo>
                  <a:pt x="7634060" y="4331955"/>
                  <a:pt x="7630005" y="4333271"/>
                  <a:pt x="7631319" y="4337321"/>
                </a:cubicBezTo>
                <a:cubicBezTo>
                  <a:pt x="7631319" y="4337321"/>
                  <a:pt x="7631319" y="4337321"/>
                  <a:pt x="7634060" y="4331955"/>
                </a:cubicBezTo>
                <a:cubicBezTo>
                  <a:pt x="7636796" y="4326588"/>
                  <a:pt x="7640846" y="4325273"/>
                  <a:pt x="7644901" y="4323959"/>
                </a:cubicBezTo>
                <a:cubicBezTo>
                  <a:pt x="7650271" y="4326697"/>
                  <a:pt x="7646218" y="4328011"/>
                  <a:pt x="7643477" y="4333378"/>
                </a:cubicBezTo>
                <a:cubicBezTo>
                  <a:pt x="7643477" y="4333378"/>
                  <a:pt x="7643477" y="4333378"/>
                  <a:pt x="7650271" y="4326697"/>
                </a:cubicBezTo>
                <a:cubicBezTo>
                  <a:pt x="7648845" y="4336118"/>
                  <a:pt x="7655639" y="4329435"/>
                  <a:pt x="7650159" y="4340170"/>
                </a:cubicBezTo>
                <a:cubicBezTo>
                  <a:pt x="7643369" y="4346852"/>
                  <a:pt x="7639314" y="4348167"/>
                  <a:pt x="7636687" y="4340061"/>
                </a:cubicBezTo>
                <a:cubicBezTo>
                  <a:pt x="7636687" y="4340061"/>
                  <a:pt x="7636687" y="4340061"/>
                  <a:pt x="7632632" y="4341376"/>
                </a:cubicBezTo>
                <a:cubicBezTo>
                  <a:pt x="7632632" y="4341376"/>
                  <a:pt x="7632632" y="4341376"/>
                  <a:pt x="7629894" y="4346743"/>
                </a:cubicBezTo>
                <a:cubicBezTo>
                  <a:pt x="7627156" y="4352111"/>
                  <a:pt x="7623103" y="4353425"/>
                  <a:pt x="7623103" y="4353425"/>
                </a:cubicBezTo>
                <a:cubicBezTo>
                  <a:pt x="7617736" y="4350687"/>
                  <a:pt x="7617736" y="4350687"/>
                  <a:pt x="7620474" y="4345318"/>
                </a:cubicBezTo>
                <a:cubicBezTo>
                  <a:pt x="7620474" y="4345318"/>
                  <a:pt x="7620474" y="4345318"/>
                  <a:pt x="7627266" y="4338636"/>
                </a:cubicBezTo>
                <a:cubicBezTo>
                  <a:pt x="7620474" y="4345318"/>
                  <a:pt x="7615108" y="4342580"/>
                  <a:pt x="7621900" y="4335899"/>
                </a:cubicBezTo>
                <a:cubicBezTo>
                  <a:pt x="7621900" y="4335899"/>
                  <a:pt x="7617847" y="4337213"/>
                  <a:pt x="7617847" y="4337213"/>
                </a:cubicBezTo>
                <a:cubicBezTo>
                  <a:pt x="7613794" y="4338529"/>
                  <a:pt x="7613794" y="4338529"/>
                  <a:pt x="7613794" y="4338529"/>
                </a:cubicBezTo>
                <a:cubicBezTo>
                  <a:pt x="7531885" y="4407087"/>
                  <a:pt x="7454808" y="4480380"/>
                  <a:pt x="7382864" y="4557843"/>
                </a:cubicBezTo>
                <a:lnTo>
                  <a:pt x="7242726" y="4728921"/>
                </a:lnTo>
                <a:lnTo>
                  <a:pt x="7205814" y="4679246"/>
                </a:lnTo>
                <a:lnTo>
                  <a:pt x="7251774" y="4617200"/>
                </a:lnTo>
                <a:cubicBezTo>
                  <a:pt x="7470847" y="4353537"/>
                  <a:pt x="7748855" y="4133470"/>
                  <a:pt x="8077568" y="3973100"/>
                </a:cubicBezTo>
                <a:cubicBezTo>
                  <a:pt x="8412138" y="3809466"/>
                  <a:pt x="8765544" y="3727133"/>
                  <a:pt x="9115443" y="3718202"/>
                </a:cubicBezTo>
                <a:close/>
                <a:moveTo>
                  <a:pt x="6242069" y="3707761"/>
                </a:moveTo>
                <a:lnTo>
                  <a:pt x="6241670" y="3707856"/>
                </a:lnTo>
                <a:lnTo>
                  <a:pt x="6241885" y="3708069"/>
                </a:lnTo>
                <a:close/>
                <a:moveTo>
                  <a:pt x="10401736" y="3705635"/>
                </a:moveTo>
                <a:lnTo>
                  <a:pt x="10401268" y="3705745"/>
                </a:lnTo>
                <a:lnTo>
                  <a:pt x="10401519" y="3705996"/>
                </a:lnTo>
                <a:close/>
                <a:moveTo>
                  <a:pt x="7328009" y="3705635"/>
                </a:moveTo>
                <a:lnTo>
                  <a:pt x="7327540" y="3705745"/>
                </a:lnTo>
                <a:lnTo>
                  <a:pt x="7327791" y="3705995"/>
                </a:lnTo>
                <a:close/>
                <a:moveTo>
                  <a:pt x="2045918" y="3696900"/>
                </a:moveTo>
                <a:cubicBezTo>
                  <a:pt x="2043295" y="3697106"/>
                  <a:pt x="2040416" y="3697722"/>
                  <a:pt x="2038564" y="3697928"/>
                </a:cubicBezTo>
                <a:cubicBezTo>
                  <a:pt x="2034244" y="3698544"/>
                  <a:pt x="2029513" y="3697517"/>
                  <a:pt x="2024985" y="3697568"/>
                </a:cubicBezTo>
                <a:cubicBezTo>
                  <a:pt x="2020459" y="3697619"/>
                  <a:pt x="2016139" y="3698749"/>
                  <a:pt x="2012641" y="3703680"/>
                </a:cubicBezTo>
                <a:cubicBezTo>
                  <a:pt x="2011407" y="3705324"/>
                  <a:pt x="2008937" y="3707378"/>
                  <a:pt x="2005646" y="3707378"/>
                </a:cubicBezTo>
                <a:cubicBezTo>
                  <a:pt x="2001119" y="3706968"/>
                  <a:pt x="1998651" y="3709434"/>
                  <a:pt x="1997828" y="3713955"/>
                </a:cubicBezTo>
                <a:cubicBezTo>
                  <a:pt x="1997004" y="3716830"/>
                  <a:pt x="1994948" y="3718474"/>
                  <a:pt x="1992890" y="3720530"/>
                </a:cubicBezTo>
                <a:cubicBezTo>
                  <a:pt x="1987541" y="3725462"/>
                  <a:pt x="1985072" y="3731214"/>
                  <a:pt x="1987129" y="3738612"/>
                </a:cubicBezTo>
                <a:cubicBezTo>
                  <a:pt x="1988363" y="3742721"/>
                  <a:pt x="1987129" y="3747241"/>
                  <a:pt x="1983015" y="3749707"/>
                </a:cubicBezTo>
                <a:cubicBezTo>
                  <a:pt x="1983015" y="3751351"/>
                  <a:pt x="1983015" y="3752993"/>
                  <a:pt x="1983015" y="3754638"/>
                </a:cubicBezTo>
                <a:cubicBezTo>
                  <a:pt x="1986719" y="3756693"/>
                  <a:pt x="1988363" y="3759158"/>
                  <a:pt x="1987952" y="3764500"/>
                </a:cubicBezTo>
                <a:cubicBezTo>
                  <a:pt x="1987541" y="3771898"/>
                  <a:pt x="1990833" y="3777651"/>
                  <a:pt x="1999062" y="3779295"/>
                </a:cubicBezTo>
                <a:cubicBezTo>
                  <a:pt x="2002766" y="3779706"/>
                  <a:pt x="2001943" y="3782583"/>
                  <a:pt x="2001943" y="3785049"/>
                </a:cubicBezTo>
                <a:cubicBezTo>
                  <a:pt x="2001943" y="3789159"/>
                  <a:pt x="2003589" y="3789979"/>
                  <a:pt x="2006880" y="3787103"/>
                </a:cubicBezTo>
                <a:cubicBezTo>
                  <a:pt x="2011818" y="3782994"/>
                  <a:pt x="2015110" y="3782994"/>
                  <a:pt x="2016344" y="3789979"/>
                </a:cubicBezTo>
                <a:cubicBezTo>
                  <a:pt x="2016755" y="3791623"/>
                  <a:pt x="2017991" y="3793679"/>
                  <a:pt x="2019636" y="3791623"/>
                </a:cubicBezTo>
                <a:cubicBezTo>
                  <a:pt x="2024985" y="3786281"/>
                  <a:pt x="2028688" y="3789568"/>
                  <a:pt x="2032803" y="3793267"/>
                </a:cubicBezTo>
                <a:cubicBezTo>
                  <a:pt x="2033214" y="3794090"/>
                  <a:pt x="2034861" y="3794090"/>
                  <a:pt x="2035683" y="3794090"/>
                </a:cubicBezTo>
                <a:cubicBezTo>
                  <a:pt x="2045559" y="3788337"/>
                  <a:pt x="2055023" y="3781760"/>
                  <a:pt x="2064898" y="3775597"/>
                </a:cubicBezTo>
                <a:cubicBezTo>
                  <a:pt x="2069425" y="3772720"/>
                  <a:pt x="2071893" y="3764911"/>
                  <a:pt x="2073950" y="3758747"/>
                </a:cubicBezTo>
                <a:cubicBezTo>
                  <a:pt x="2074773" y="3756282"/>
                  <a:pt x="2074362" y="3753816"/>
                  <a:pt x="2076830" y="3751762"/>
                </a:cubicBezTo>
                <a:cubicBezTo>
                  <a:pt x="2079300" y="3749707"/>
                  <a:pt x="2078888" y="3747241"/>
                  <a:pt x="2077243" y="3744775"/>
                </a:cubicBezTo>
                <a:cubicBezTo>
                  <a:pt x="2076419" y="3743132"/>
                  <a:pt x="2074773" y="3741076"/>
                  <a:pt x="2076007" y="3739432"/>
                </a:cubicBezTo>
                <a:cubicBezTo>
                  <a:pt x="2080123" y="3734502"/>
                  <a:pt x="2080534" y="3730803"/>
                  <a:pt x="2073950" y="3728337"/>
                </a:cubicBezTo>
                <a:cubicBezTo>
                  <a:pt x="2072305" y="3727926"/>
                  <a:pt x="2071893" y="3725462"/>
                  <a:pt x="2073540" y="3724228"/>
                </a:cubicBezTo>
                <a:cubicBezTo>
                  <a:pt x="2078888" y="3719708"/>
                  <a:pt x="2073127" y="3717652"/>
                  <a:pt x="2072305" y="3714365"/>
                </a:cubicBezTo>
                <a:cubicBezTo>
                  <a:pt x="2069425" y="3703269"/>
                  <a:pt x="2056668" y="3706557"/>
                  <a:pt x="2051731" y="3698338"/>
                </a:cubicBezTo>
                <a:cubicBezTo>
                  <a:pt x="2050908" y="3696899"/>
                  <a:pt x="2048542" y="3696695"/>
                  <a:pt x="2045918" y="3696900"/>
                </a:cubicBezTo>
                <a:close/>
                <a:moveTo>
                  <a:pt x="1797830" y="3679420"/>
                </a:moveTo>
                <a:cubicBezTo>
                  <a:pt x="1795870" y="3678985"/>
                  <a:pt x="1794782" y="3680291"/>
                  <a:pt x="1793910" y="3681378"/>
                </a:cubicBezTo>
                <a:cubicBezTo>
                  <a:pt x="1790862" y="3684862"/>
                  <a:pt x="1788030" y="3688344"/>
                  <a:pt x="1782586" y="3686603"/>
                </a:cubicBezTo>
                <a:cubicBezTo>
                  <a:pt x="1781497" y="3686385"/>
                  <a:pt x="1780844" y="3687256"/>
                  <a:pt x="1780409" y="3688127"/>
                </a:cubicBezTo>
                <a:cubicBezTo>
                  <a:pt x="1778013" y="3692479"/>
                  <a:pt x="1774093" y="3695962"/>
                  <a:pt x="1770826" y="3699662"/>
                </a:cubicBezTo>
                <a:cubicBezTo>
                  <a:pt x="1765818" y="3705322"/>
                  <a:pt x="1762986" y="3711633"/>
                  <a:pt x="1764947" y="3719251"/>
                </a:cubicBezTo>
                <a:cubicBezTo>
                  <a:pt x="1765601" y="3722299"/>
                  <a:pt x="1763858" y="3724257"/>
                  <a:pt x="1762116" y="3725999"/>
                </a:cubicBezTo>
                <a:cubicBezTo>
                  <a:pt x="1758196" y="3730135"/>
                  <a:pt x="1758413" y="3732311"/>
                  <a:pt x="1762769" y="3735576"/>
                </a:cubicBezTo>
                <a:cubicBezTo>
                  <a:pt x="1767560" y="3738840"/>
                  <a:pt x="1767560" y="3738840"/>
                  <a:pt x="1763640" y="3743628"/>
                </a:cubicBezTo>
                <a:cubicBezTo>
                  <a:pt x="1762769" y="3744717"/>
                  <a:pt x="1762116" y="3745588"/>
                  <a:pt x="1763421" y="3746894"/>
                </a:cubicBezTo>
                <a:cubicBezTo>
                  <a:pt x="1767777" y="3751900"/>
                  <a:pt x="1771697" y="3756906"/>
                  <a:pt x="1776271" y="3761694"/>
                </a:cubicBezTo>
                <a:cubicBezTo>
                  <a:pt x="1779538" y="3765395"/>
                  <a:pt x="1783674" y="3767789"/>
                  <a:pt x="1788465" y="3768876"/>
                </a:cubicBezTo>
                <a:cubicBezTo>
                  <a:pt x="1791514" y="3769748"/>
                  <a:pt x="1797394" y="3777584"/>
                  <a:pt x="1797611" y="3780848"/>
                </a:cubicBezTo>
                <a:cubicBezTo>
                  <a:pt x="1797611" y="3781936"/>
                  <a:pt x="1797611" y="3782807"/>
                  <a:pt x="1796306" y="3783243"/>
                </a:cubicBezTo>
                <a:cubicBezTo>
                  <a:pt x="1789555" y="3786290"/>
                  <a:pt x="1786288" y="3792167"/>
                  <a:pt x="1783457" y="3798478"/>
                </a:cubicBezTo>
                <a:cubicBezTo>
                  <a:pt x="1782803" y="3799785"/>
                  <a:pt x="1782367" y="3800873"/>
                  <a:pt x="1781715" y="3801961"/>
                </a:cubicBezTo>
                <a:cubicBezTo>
                  <a:pt x="1779538" y="3805443"/>
                  <a:pt x="1778448" y="3808491"/>
                  <a:pt x="1779973" y="3812845"/>
                </a:cubicBezTo>
                <a:cubicBezTo>
                  <a:pt x="1781497" y="3817197"/>
                  <a:pt x="1779101" y="3821551"/>
                  <a:pt x="1776923" y="3825468"/>
                </a:cubicBezTo>
                <a:cubicBezTo>
                  <a:pt x="1776053" y="3827426"/>
                  <a:pt x="1775618" y="3828733"/>
                  <a:pt x="1777142" y="3830692"/>
                </a:cubicBezTo>
                <a:cubicBezTo>
                  <a:pt x="1783239" y="3838962"/>
                  <a:pt x="1787812" y="3848104"/>
                  <a:pt x="1788683" y="3858770"/>
                </a:cubicBezTo>
                <a:cubicBezTo>
                  <a:pt x="1788901" y="3860293"/>
                  <a:pt x="1789338" y="3860947"/>
                  <a:pt x="1790862" y="3860511"/>
                </a:cubicBezTo>
                <a:cubicBezTo>
                  <a:pt x="1796959" y="3859205"/>
                  <a:pt x="1800879" y="3862470"/>
                  <a:pt x="1804144" y="3866823"/>
                </a:cubicBezTo>
                <a:cubicBezTo>
                  <a:pt x="1805670" y="3868782"/>
                  <a:pt x="1806976" y="3869870"/>
                  <a:pt x="1809807" y="3868564"/>
                </a:cubicBezTo>
                <a:cubicBezTo>
                  <a:pt x="1813291" y="3866606"/>
                  <a:pt x="1816558" y="3868346"/>
                  <a:pt x="1819388" y="3870741"/>
                </a:cubicBezTo>
                <a:cubicBezTo>
                  <a:pt x="1821784" y="3872700"/>
                  <a:pt x="1824179" y="3875095"/>
                  <a:pt x="1826575" y="3877053"/>
                </a:cubicBezTo>
                <a:cubicBezTo>
                  <a:pt x="1827773" y="3877923"/>
                  <a:pt x="1828915" y="3878414"/>
                  <a:pt x="1829841" y="3878223"/>
                </a:cubicBezTo>
                <a:cubicBezTo>
                  <a:pt x="1830766" y="3878032"/>
                  <a:pt x="1831474" y="3877162"/>
                  <a:pt x="1831801" y="3875312"/>
                </a:cubicBezTo>
                <a:cubicBezTo>
                  <a:pt x="1831801" y="3874441"/>
                  <a:pt x="1832020" y="3873571"/>
                  <a:pt x="1832455" y="3872700"/>
                </a:cubicBezTo>
                <a:cubicBezTo>
                  <a:pt x="1832890" y="3871611"/>
                  <a:pt x="1832890" y="3869870"/>
                  <a:pt x="1834415" y="3869653"/>
                </a:cubicBezTo>
                <a:cubicBezTo>
                  <a:pt x="1835720" y="3869653"/>
                  <a:pt x="1836593" y="3870741"/>
                  <a:pt x="1837246" y="3871611"/>
                </a:cubicBezTo>
                <a:cubicBezTo>
                  <a:pt x="1840512" y="3875312"/>
                  <a:pt x="1841820" y="3875095"/>
                  <a:pt x="1843778" y="3870524"/>
                </a:cubicBezTo>
                <a:cubicBezTo>
                  <a:pt x="1844214" y="3869434"/>
                  <a:pt x="1844432" y="3868564"/>
                  <a:pt x="1845085" y="3867693"/>
                </a:cubicBezTo>
                <a:cubicBezTo>
                  <a:pt x="1845956" y="3866387"/>
                  <a:pt x="1846828" y="3865299"/>
                  <a:pt x="1849005" y="3866170"/>
                </a:cubicBezTo>
                <a:cubicBezTo>
                  <a:pt x="1850965" y="3867258"/>
                  <a:pt x="1850965" y="3868129"/>
                  <a:pt x="1850529" y="3869870"/>
                </a:cubicBezTo>
                <a:lnTo>
                  <a:pt x="1850163" y="3873162"/>
                </a:lnTo>
                <a:lnTo>
                  <a:pt x="1867183" y="3856234"/>
                </a:lnTo>
                <a:lnTo>
                  <a:pt x="1866208" y="3854853"/>
                </a:lnTo>
                <a:cubicBezTo>
                  <a:pt x="1865773" y="3852893"/>
                  <a:pt x="1866426" y="3851586"/>
                  <a:pt x="1868169" y="3850716"/>
                </a:cubicBezTo>
                <a:cubicBezTo>
                  <a:pt x="1869475" y="3850064"/>
                  <a:pt x="1870781" y="3849628"/>
                  <a:pt x="1872089" y="3848975"/>
                </a:cubicBezTo>
                <a:cubicBezTo>
                  <a:pt x="1874266" y="3847887"/>
                  <a:pt x="1875137" y="3846364"/>
                  <a:pt x="1874702" y="3843751"/>
                </a:cubicBezTo>
                <a:cubicBezTo>
                  <a:pt x="1873395" y="3835915"/>
                  <a:pt x="1876226" y="3830473"/>
                  <a:pt x="1883195" y="3826991"/>
                </a:cubicBezTo>
                <a:cubicBezTo>
                  <a:pt x="1884283" y="3826338"/>
                  <a:pt x="1886678" y="3826556"/>
                  <a:pt x="1886243" y="3824598"/>
                </a:cubicBezTo>
                <a:cubicBezTo>
                  <a:pt x="1886026" y="3822638"/>
                  <a:pt x="1884066" y="3822203"/>
                  <a:pt x="1882106" y="3821986"/>
                </a:cubicBezTo>
                <a:cubicBezTo>
                  <a:pt x="1881887" y="3821986"/>
                  <a:pt x="1881670" y="3821986"/>
                  <a:pt x="1881451" y="3821986"/>
                </a:cubicBezTo>
                <a:cubicBezTo>
                  <a:pt x="1876226" y="3821115"/>
                  <a:pt x="1874702" y="3818720"/>
                  <a:pt x="1877315" y="3814585"/>
                </a:cubicBezTo>
                <a:cubicBezTo>
                  <a:pt x="1879710" y="3810667"/>
                  <a:pt x="1879057" y="3807620"/>
                  <a:pt x="1876879" y="3804356"/>
                </a:cubicBezTo>
                <a:cubicBezTo>
                  <a:pt x="1874049" y="3800002"/>
                  <a:pt x="1871871" y="3795431"/>
                  <a:pt x="1873178" y="3789989"/>
                </a:cubicBezTo>
                <a:cubicBezTo>
                  <a:pt x="1873830" y="3787596"/>
                  <a:pt x="1871434" y="3786507"/>
                  <a:pt x="1869910" y="3786071"/>
                </a:cubicBezTo>
                <a:cubicBezTo>
                  <a:pt x="1864249" y="3784114"/>
                  <a:pt x="1861637" y="3780412"/>
                  <a:pt x="1860982" y="3774754"/>
                </a:cubicBezTo>
                <a:cubicBezTo>
                  <a:pt x="1860546" y="3771271"/>
                  <a:pt x="1859240" y="3770619"/>
                  <a:pt x="1855756" y="3772794"/>
                </a:cubicBezTo>
                <a:cubicBezTo>
                  <a:pt x="1848352" y="3777365"/>
                  <a:pt x="1837464" y="3774101"/>
                  <a:pt x="1834197" y="3766483"/>
                </a:cubicBezTo>
                <a:cubicBezTo>
                  <a:pt x="1833544" y="3764959"/>
                  <a:pt x="1832673" y="3763001"/>
                  <a:pt x="1834197" y="3761694"/>
                </a:cubicBezTo>
                <a:cubicBezTo>
                  <a:pt x="1835720" y="3760389"/>
                  <a:pt x="1837899" y="3759735"/>
                  <a:pt x="1839859" y="3761041"/>
                </a:cubicBezTo>
                <a:cubicBezTo>
                  <a:pt x="1841166" y="3761694"/>
                  <a:pt x="1842472" y="3762783"/>
                  <a:pt x="1843778" y="3763654"/>
                </a:cubicBezTo>
                <a:cubicBezTo>
                  <a:pt x="1845085" y="3764741"/>
                  <a:pt x="1846393" y="3765395"/>
                  <a:pt x="1847481" y="3764088"/>
                </a:cubicBezTo>
                <a:cubicBezTo>
                  <a:pt x="1848788" y="3762565"/>
                  <a:pt x="1847916" y="3761259"/>
                  <a:pt x="1846828" y="3760170"/>
                </a:cubicBezTo>
                <a:cubicBezTo>
                  <a:pt x="1845956" y="3759083"/>
                  <a:pt x="1844649" y="3758212"/>
                  <a:pt x="1843778" y="3757342"/>
                </a:cubicBezTo>
                <a:cubicBezTo>
                  <a:pt x="1841820" y="3755383"/>
                  <a:pt x="1840729" y="3752771"/>
                  <a:pt x="1842690" y="3750594"/>
                </a:cubicBezTo>
                <a:cubicBezTo>
                  <a:pt x="1844432" y="3748853"/>
                  <a:pt x="1846828" y="3750594"/>
                  <a:pt x="1848569" y="3751900"/>
                </a:cubicBezTo>
                <a:cubicBezTo>
                  <a:pt x="1850093" y="3752988"/>
                  <a:pt x="1851183" y="3754948"/>
                  <a:pt x="1853142" y="3755599"/>
                </a:cubicBezTo>
                <a:cubicBezTo>
                  <a:pt x="1855973" y="3756688"/>
                  <a:pt x="1857716" y="3756252"/>
                  <a:pt x="1857498" y="3752771"/>
                </a:cubicBezTo>
                <a:cubicBezTo>
                  <a:pt x="1857281" y="3747982"/>
                  <a:pt x="1855320" y="3744064"/>
                  <a:pt x="1852707" y="3740364"/>
                </a:cubicBezTo>
                <a:cubicBezTo>
                  <a:pt x="1849440" y="3735576"/>
                  <a:pt x="1849222" y="3732963"/>
                  <a:pt x="1852707" y="3728392"/>
                </a:cubicBezTo>
                <a:cubicBezTo>
                  <a:pt x="1853796" y="3726651"/>
                  <a:pt x="1855538" y="3725128"/>
                  <a:pt x="1857063" y="3723604"/>
                </a:cubicBezTo>
                <a:cubicBezTo>
                  <a:pt x="1857716" y="3722952"/>
                  <a:pt x="1858805" y="3722299"/>
                  <a:pt x="1858369" y="3721210"/>
                </a:cubicBezTo>
                <a:cubicBezTo>
                  <a:pt x="1857934" y="3719905"/>
                  <a:pt x="1856845" y="3719686"/>
                  <a:pt x="1855973" y="3719905"/>
                </a:cubicBezTo>
                <a:cubicBezTo>
                  <a:pt x="1852054" y="3720775"/>
                  <a:pt x="1851183" y="3719033"/>
                  <a:pt x="1851401" y="3715551"/>
                </a:cubicBezTo>
                <a:cubicBezTo>
                  <a:pt x="1851618" y="3711197"/>
                  <a:pt x="1848788" y="3708151"/>
                  <a:pt x="1845738" y="3705755"/>
                </a:cubicBezTo>
                <a:cubicBezTo>
                  <a:pt x="1843344" y="3703798"/>
                  <a:pt x="1843125" y="3702274"/>
                  <a:pt x="1845520" y="3700533"/>
                </a:cubicBezTo>
                <a:cubicBezTo>
                  <a:pt x="1846828" y="3699662"/>
                  <a:pt x="1847698" y="3698792"/>
                  <a:pt x="1847264" y="3697050"/>
                </a:cubicBezTo>
                <a:cubicBezTo>
                  <a:pt x="1846828" y="3694656"/>
                  <a:pt x="1845085" y="3695091"/>
                  <a:pt x="1843561" y="3694656"/>
                </a:cubicBezTo>
                <a:cubicBezTo>
                  <a:pt x="1842690" y="3694438"/>
                  <a:pt x="1841601" y="3694438"/>
                  <a:pt x="1840512" y="3694221"/>
                </a:cubicBezTo>
                <a:cubicBezTo>
                  <a:pt x="1834632" y="3693567"/>
                  <a:pt x="1833325" y="3690303"/>
                  <a:pt x="1836810" y="3685296"/>
                </a:cubicBezTo>
                <a:cubicBezTo>
                  <a:pt x="1837246" y="3684644"/>
                  <a:pt x="1837681" y="3684209"/>
                  <a:pt x="1837899" y="3683556"/>
                </a:cubicBezTo>
                <a:cubicBezTo>
                  <a:pt x="1838552" y="3682249"/>
                  <a:pt x="1838988" y="3680509"/>
                  <a:pt x="1837681" y="3679638"/>
                </a:cubicBezTo>
                <a:cubicBezTo>
                  <a:pt x="1836593" y="3678767"/>
                  <a:pt x="1835068" y="3679638"/>
                  <a:pt x="1834197" y="3680509"/>
                </a:cubicBezTo>
                <a:cubicBezTo>
                  <a:pt x="1833325" y="3681378"/>
                  <a:pt x="1832673" y="3682249"/>
                  <a:pt x="1832020" y="3683338"/>
                </a:cubicBezTo>
                <a:cubicBezTo>
                  <a:pt x="1830713" y="3684862"/>
                  <a:pt x="1829405" y="3685296"/>
                  <a:pt x="1827664" y="3683991"/>
                </a:cubicBezTo>
                <a:cubicBezTo>
                  <a:pt x="1823526" y="3681161"/>
                  <a:pt x="1818952" y="3680726"/>
                  <a:pt x="1814379" y="3680509"/>
                </a:cubicBezTo>
                <a:cubicBezTo>
                  <a:pt x="1808935" y="3680074"/>
                  <a:pt x="1803274" y="3680726"/>
                  <a:pt x="1797830" y="3679420"/>
                </a:cubicBezTo>
                <a:close/>
                <a:moveTo>
                  <a:pt x="3697077" y="3676392"/>
                </a:moveTo>
                <a:cubicBezTo>
                  <a:pt x="3692001" y="3678335"/>
                  <a:pt x="3687316" y="3681056"/>
                  <a:pt x="3685363" y="3687276"/>
                </a:cubicBezTo>
                <a:cubicBezTo>
                  <a:pt x="3684973" y="3688442"/>
                  <a:pt x="3682630" y="3689220"/>
                  <a:pt x="3683020" y="3691552"/>
                </a:cubicBezTo>
                <a:cubicBezTo>
                  <a:pt x="3684192" y="3697771"/>
                  <a:pt x="3679507" y="3699715"/>
                  <a:pt x="3675602" y="3700881"/>
                </a:cubicBezTo>
                <a:cubicBezTo>
                  <a:pt x="3672869" y="3701659"/>
                  <a:pt x="3671306" y="3702825"/>
                  <a:pt x="3669744" y="3704380"/>
                </a:cubicBezTo>
                <a:cubicBezTo>
                  <a:pt x="3665058" y="3708655"/>
                  <a:pt x="3665450" y="3714487"/>
                  <a:pt x="3664278" y="3719929"/>
                </a:cubicBezTo>
                <a:cubicBezTo>
                  <a:pt x="3663497" y="3724982"/>
                  <a:pt x="3665840" y="3728869"/>
                  <a:pt x="3667793" y="3733145"/>
                </a:cubicBezTo>
                <a:cubicBezTo>
                  <a:pt x="3669744" y="3737810"/>
                  <a:pt x="3672869" y="3741697"/>
                  <a:pt x="3678725" y="3741697"/>
                </a:cubicBezTo>
                <a:cubicBezTo>
                  <a:pt x="3679507" y="3741697"/>
                  <a:pt x="3679897" y="3742085"/>
                  <a:pt x="3679897" y="3743252"/>
                </a:cubicBezTo>
                <a:cubicBezTo>
                  <a:pt x="3682630" y="3743252"/>
                  <a:pt x="3684973" y="3743252"/>
                  <a:pt x="3687706" y="3743252"/>
                </a:cubicBezTo>
                <a:cubicBezTo>
                  <a:pt x="3689659" y="3740531"/>
                  <a:pt x="3693564" y="3740920"/>
                  <a:pt x="3696297" y="3738976"/>
                </a:cubicBezTo>
                <a:cubicBezTo>
                  <a:pt x="3699030" y="3737033"/>
                  <a:pt x="3701373" y="3735478"/>
                  <a:pt x="3702154" y="3731980"/>
                </a:cubicBezTo>
                <a:cubicBezTo>
                  <a:pt x="3702545" y="3728092"/>
                  <a:pt x="3704497" y="3724594"/>
                  <a:pt x="3706450" y="3721483"/>
                </a:cubicBezTo>
                <a:cubicBezTo>
                  <a:pt x="3708401" y="3717985"/>
                  <a:pt x="3709963" y="3714487"/>
                  <a:pt x="3711916" y="3711376"/>
                </a:cubicBezTo>
                <a:cubicBezTo>
                  <a:pt x="3713478" y="3707878"/>
                  <a:pt x="3716601" y="3704769"/>
                  <a:pt x="3720506" y="3702825"/>
                </a:cubicBezTo>
                <a:cubicBezTo>
                  <a:pt x="3720506" y="3698160"/>
                  <a:pt x="3720506" y="3693495"/>
                  <a:pt x="3720506" y="3688831"/>
                </a:cubicBezTo>
                <a:cubicBezTo>
                  <a:pt x="3718164" y="3687665"/>
                  <a:pt x="3716992" y="3686109"/>
                  <a:pt x="3715821" y="3683388"/>
                </a:cubicBezTo>
                <a:cubicBezTo>
                  <a:pt x="3714259" y="3680279"/>
                  <a:pt x="3710744" y="3677946"/>
                  <a:pt x="3707230" y="3677946"/>
                </a:cubicBezTo>
                <a:cubicBezTo>
                  <a:pt x="3703715" y="3677946"/>
                  <a:pt x="3700592" y="3677169"/>
                  <a:pt x="3697077" y="3676392"/>
                </a:cubicBezTo>
                <a:close/>
                <a:moveTo>
                  <a:pt x="2342911" y="3673794"/>
                </a:moveTo>
                <a:cubicBezTo>
                  <a:pt x="2339767" y="3673758"/>
                  <a:pt x="2336480" y="3674473"/>
                  <a:pt x="2333478" y="3674045"/>
                </a:cubicBezTo>
                <a:cubicBezTo>
                  <a:pt x="2330907" y="3673759"/>
                  <a:pt x="2325477" y="3672332"/>
                  <a:pt x="2324334" y="3674330"/>
                </a:cubicBezTo>
                <a:cubicBezTo>
                  <a:pt x="2320903" y="3680038"/>
                  <a:pt x="2312044" y="3677755"/>
                  <a:pt x="2310044" y="3685462"/>
                </a:cubicBezTo>
                <a:cubicBezTo>
                  <a:pt x="2309472" y="3687746"/>
                  <a:pt x="2305470" y="3689173"/>
                  <a:pt x="2309185" y="3692313"/>
                </a:cubicBezTo>
                <a:cubicBezTo>
                  <a:pt x="2310328" y="3693168"/>
                  <a:pt x="2310044" y="3694882"/>
                  <a:pt x="2308900" y="3695166"/>
                </a:cubicBezTo>
                <a:cubicBezTo>
                  <a:pt x="2304327" y="3696880"/>
                  <a:pt x="2304612" y="3699449"/>
                  <a:pt x="2307471" y="3702875"/>
                </a:cubicBezTo>
                <a:cubicBezTo>
                  <a:pt x="2308328" y="3704015"/>
                  <a:pt x="2307185" y="3705442"/>
                  <a:pt x="2306613" y="3706585"/>
                </a:cubicBezTo>
                <a:cubicBezTo>
                  <a:pt x="2305470" y="3708297"/>
                  <a:pt x="2305183" y="3710010"/>
                  <a:pt x="2306899" y="3711437"/>
                </a:cubicBezTo>
                <a:cubicBezTo>
                  <a:pt x="2308613" y="3712865"/>
                  <a:pt x="2308328" y="3714578"/>
                  <a:pt x="2308900" y="3716290"/>
                </a:cubicBezTo>
                <a:cubicBezTo>
                  <a:pt x="2310328" y="3720571"/>
                  <a:pt x="2312044" y="3725994"/>
                  <a:pt x="2315188" y="3727993"/>
                </a:cubicBezTo>
                <a:cubicBezTo>
                  <a:pt x="2322047" y="3732274"/>
                  <a:pt x="2328620" y="3736842"/>
                  <a:pt x="2335480" y="3740838"/>
                </a:cubicBezTo>
                <a:cubicBezTo>
                  <a:pt x="2336050" y="3740838"/>
                  <a:pt x="2337194" y="3740838"/>
                  <a:pt x="2337481" y="3740267"/>
                </a:cubicBezTo>
                <a:cubicBezTo>
                  <a:pt x="2340339" y="3737697"/>
                  <a:pt x="2342911" y="3735415"/>
                  <a:pt x="2346626" y="3739125"/>
                </a:cubicBezTo>
                <a:cubicBezTo>
                  <a:pt x="2347769" y="3740552"/>
                  <a:pt x="2348628" y="3739125"/>
                  <a:pt x="2348912" y="3737983"/>
                </a:cubicBezTo>
                <a:cubicBezTo>
                  <a:pt x="2349769" y="3733132"/>
                  <a:pt x="2352056" y="3733132"/>
                  <a:pt x="2355486" y="3735985"/>
                </a:cubicBezTo>
                <a:cubicBezTo>
                  <a:pt x="2357773" y="3737983"/>
                  <a:pt x="2358915" y="3737413"/>
                  <a:pt x="2358915" y="3734558"/>
                </a:cubicBezTo>
                <a:cubicBezTo>
                  <a:pt x="2358915" y="3732845"/>
                  <a:pt x="2358344" y="3730847"/>
                  <a:pt x="2360916" y="3730562"/>
                </a:cubicBezTo>
                <a:cubicBezTo>
                  <a:pt x="2366632" y="3729420"/>
                  <a:pt x="2368920" y="3725424"/>
                  <a:pt x="2368633" y="3720286"/>
                </a:cubicBezTo>
                <a:cubicBezTo>
                  <a:pt x="2368348" y="3716576"/>
                  <a:pt x="2369491" y="3714863"/>
                  <a:pt x="2372062" y="3713435"/>
                </a:cubicBezTo>
                <a:cubicBezTo>
                  <a:pt x="2372062" y="3712293"/>
                  <a:pt x="2372062" y="3711153"/>
                  <a:pt x="2372062" y="3710010"/>
                </a:cubicBezTo>
                <a:cubicBezTo>
                  <a:pt x="2369204" y="3708297"/>
                  <a:pt x="2368348" y="3705158"/>
                  <a:pt x="2369204" y="3702303"/>
                </a:cubicBezTo>
                <a:cubicBezTo>
                  <a:pt x="2370634" y="3697164"/>
                  <a:pt x="2368920" y="3693168"/>
                  <a:pt x="2365203" y="3689744"/>
                </a:cubicBezTo>
                <a:cubicBezTo>
                  <a:pt x="2363775" y="3688316"/>
                  <a:pt x="2362346" y="3687175"/>
                  <a:pt x="2361774" y="3685176"/>
                </a:cubicBezTo>
                <a:cubicBezTo>
                  <a:pt x="2361203" y="3682037"/>
                  <a:pt x="2359487" y="3680325"/>
                  <a:pt x="2356344" y="3680610"/>
                </a:cubicBezTo>
                <a:cubicBezTo>
                  <a:pt x="2354057" y="3680610"/>
                  <a:pt x="2352342" y="3679182"/>
                  <a:pt x="2351484" y="3678041"/>
                </a:cubicBezTo>
                <a:cubicBezTo>
                  <a:pt x="2349055" y="3674616"/>
                  <a:pt x="2346055" y="3673830"/>
                  <a:pt x="2342911" y="3673794"/>
                </a:cubicBezTo>
                <a:close/>
                <a:moveTo>
                  <a:pt x="6822927" y="3642231"/>
                </a:moveTo>
                <a:lnTo>
                  <a:pt x="6816076" y="3645625"/>
                </a:lnTo>
                <a:lnTo>
                  <a:pt x="6800827" y="3647754"/>
                </a:lnTo>
                <a:cubicBezTo>
                  <a:pt x="6777996" y="3651012"/>
                  <a:pt x="6750819" y="3636897"/>
                  <a:pt x="6732339" y="3662955"/>
                </a:cubicBezTo>
                <a:cubicBezTo>
                  <a:pt x="6729078" y="3667298"/>
                  <a:pt x="6722554" y="3672726"/>
                  <a:pt x="6713855" y="3672726"/>
                </a:cubicBezTo>
                <a:cubicBezTo>
                  <a:pt x="6701898" y="3671640"/>
                  <a:pt x="6695377" y="3678155"/>
                  <a:pt x="6693201" y="3690099"/>
                </a:cubicBezTo>
                <a:cubicBezTo>
                  <a:pt x="6691029" y="3697698"/>
                  <a:pt x="6685595" y="3702041"/>
                  <a:pt x="6680159" y="3707470"/>
                </a:cubicBezTo>
                <a:cubicBezTo>
                  <a:pt x="6666024" y="3720498"/>
                  <a:pt x="6659504" y="3735699"/>
                  <a:pt x="6664937" y="3755241"/>
                </a:cubicBezTo>
                <a:cubicBezTo>
                  <a:pt x="6668198" y="3766100"/>
                  <a:pt x="6664937" y="3778042"/>
                  <a:pt x="6654067" y="3784557"/>
                </a:cubicBezTo>
                <a:cubicBezTo>
                  <a:pt x="6654067" y="3788899"/>
                  <a:pt x="6654067" y="3793242"/>
                  <a:pt x="6654067" y="3797586"/>
                </a:cubicBezTo>
                <a:cubicBezTo>
                  <a:pt x="6663852" y="3803014"/>
                  <a:pt x="6668198" y="3809528"/>
                  <a:pt x="6667113" y="3823643"/>
                </a:cubicBezTo>
                <a:cubicBezTo>
                  <a:pt x="6666024" y="3843186"/>
                  <a:pt x="6674723" y="3858386"/>
                  <a:pt x="6696464" y="3862729"/>
                </a:cubicBezTo>
                <a:cubicBezTo>
                  <a:pt x="6706250" y="3863815"/>
                  <a:pt x="6704074" y="3871415"/>
                  <a:pt x="6704074" y="3877929"/>
                </a:cubicBezTo>
                <a:cubicBezTo>
                  <a:pt x="6704074" y="3888787"/>
                  <a:pt x="6708422" y="3890958"/>
                  <a:pt x="6717120" y="3883358"/>
                </a:cubicBezTo>
                <a:cubicBezTo>
                  <a:pt x="6730165" y="3872501"/>
                  <a:pt x="6738861" y="3872501"/>
                  <a:pt x="6742122" y="3890958"/>
                </a:cubicBezTo>
                <a:cubicBezTo>
                  <a:pt x="6743209" y="3895301"/>
                  <a:pt x="6746470" y="3900730"/>
                  <a:pt x="6750819" y="3895301"/>
                </a:cubicBezTo>
                <a:cubicBezTo>
                  <a:pt x="6764953" y="3881187"/>
                  <a:pt x="6774738" y="3889873"/>
                  <a:pt x="6785608" y="3899644"/>
                </a:cubicBezTo>
                <a:cubicBezTo>
                  <a:pt x="6786695" y="3901815"/>
                  <a:pt x="6791044" y="3901815"/>
                  <a:pt x="6793217" y="3901815"/>
                </a:cubicBezTo>
                <a:cubicBezTo>
                  <a:pt x="6819309" y="3886615"/>
                  <a:pt x="6844310" y="3869243"/>
                  <a:pt x="6870400" y="3852957"/>
                </a:cubicBezTo>
                <a:cubicBezTo>
                  <a:pt x="6882359" y="3845357"/>
                  <a:pt x="6888884" y="3824729"/>
                  <a:pt x="6894318" y="3808443"/>
                </a:cubicBezTo>
                <a:cubicBezTo>
                  <a:pt x="6896494" y="3801928"/>
                  <a:pt x="6895405" y="3795414"/>
                  <a:pt x="6901931" y="3789986"/>
                </a:cubicBezTo>
                <a:cubicBezTo>
                  <a:pt x="6908452" y="3784557"/>
                  <a:pt x="6907366" y="3778042"/>
                  <a:pt x="6903014" y="3771527"/>
                </a:cubicBezTo>
                <a:cubicBezTo>
                  <a:pt x="6900842" y="3767185"/>
                  <a:pt x="6896494" y="3761756"/>
                  <a:pt x="6899753" y="3757414"/>
                </a:cubicBezTo>
                <a:cubicBezTo>
                  <a:pt x="6910625" y="3744385"/>
                  <a:pt x="6911708" y="3734613"/>
                  <a:pt x="6894318" y="3728099"/>
                </a:cubicBezTo>
                <a:cubicBezTo>
                  <a:pt x="6889971" y="3727013"/>
                  <a:pt x="6888884" y="3720498"/>
                  <a:pt x="6893232" y="3717242"/>
                </a:cubicBezTo>
                <a:cubicBezTo>
                  <a:pt x="6907366" y="3705298"/>
                  <a:pt x="6892144" y="3699870"/>
                  <a:pt x="6889971" y="3691184"/>
                </a:cubicBezTo>
                <a:cubicBezTo>
                  <a:pt x="6888068" y="3683855"/>
                  <a:pt x="6884534" y="3678902"/>
                  <a:pt x="6880102" y="3675255"/>
                </a:cubicBezTo>
                <a:lnTo>
                  <a:pt x="6868713" y="3669219"/>
                </a:lnTo>
                <a:lnTo>
                  <a:pt x="6868515" y="3667265"/>
                </a:lnTo>
                <a:cubicBezTo>
                  <a:pt x="6873539" y="3663020"/>
                  <a:pt x="6868130" y="3661091"/>
                  <a:pt x="6867356" y="3658003"/>
                </a:cubicBezTo>
                <a:cubicBezTo>
                  <a:pt x="6864651" y="3647585"/>
                  <a:pt x="6852676" y="3650672"/>
                  <a:pt x="6848040" y="3642955"/>
                </a:cubicBezTo>
                <a:cubicBezTo>
                  <a:pt x="6846495" y="3640254"/>
                  <a:pt x="6839150" y="3642183"/>
                  <a:pt x="6835676" y="3642569"/>
                </a:cubicBezTo>
                <a:cubicBezTo>
                  <a:pt x="6831617" y="3643147"/>
                  <a:pt x="6827175" y="3642183"/>
                  <a:pt x="6822927" y="3642231"/>
                </a:cubicBezTo>
                <a:close/>
                <a:moveTo>
                  <a:pt x="3894999" y="3629672"/>
                </a:moveTo>
                <a:cubicBezTo>
                  <a:pt x="3891827" y="3629636"/>
                  <a:pt x="3888511" y="3630357"/>
                  <a:pt x="3885483" y="3629925"/>
                </a:cubicBezTo>
                <a:cubicBezTo>
                  <a:pt x="3882887" y="3629636"/>
                  <a:pt x="3877407" y="3628196"/>
                  <a:pt x="3876254" y="3630212"/>
                </a:cubicBezTo>
                <a:cubicBezTo>
                  <a:pt x="3872794" y="3635972"/>
                  <a:pt x="3863853" y="3633669"/>
                  <a:pt x="3861835" y="3641445"/>
                </a:cubicBezTo>
                <a:cubicBezTo>
                  <a:pt x="3861258" y="3643750"/>
                  <a:pt x="3857220" y="3645189"/>
                  <a:pt x="3860969" y="3648358"/>
                </a:cubicBezTo>
                <a:cubicBezTo>
                  <a:pt x="3862122" y="3649221"/>
                  <a:pt x="3861835" y="3650950"/>
                  <a:pt x="3860680" y="3651238"/>
                </a:cubicBezTo>
                <a:cubicBezTo>
                  <a:pt x="3856067" y="3652966"/>
                  <a:pt x="3856356" y="3655559"/>
                  <a:pt x="3859238" y="3659015"/>
                </a:cubicBezTo>
                <a:cubicBezTo>
                  <a:pt x="3860104" y="3660167"/>
                  <a:pt x="3858951" y="3661607"/>
                  <a:pt x="3858374" y="3662759"/>
                </a:cubicBezTo>
                <a:cubicBezTo>
                  <a:pt x="3857220" y="3664487"/>
                  <a:pt x="3856932" y="3666216"/>
                  <a:pt x="3858662" y="3667656"/>
                </a:cubicBezTo>
                <a:cubicBezTo>
                  <a:pt x="3860393" y="3669095"/>
                  <a:pt x="3860104" y="3670824"/>
                  <a:pt x="3860680" y="3672552"/>
                </a:cubicBezTo>
                <a:cubicBezTo>
                  <a:pt x="3862122" y="3676873"/>
                  <a:pt x="3863853" y="3682344"/>
                  <a:pt x="3867026" y="3684360"/>
                </a:cubicBezTo>
                <a:cubicBezTo>
                  <a:pt x="3873947" y="3688681"/>
                  <a:pt x="3880580" y="3693290"/>
                  <a:pt x="3887501" y="3697322"/>
                </a:cubicBezTo>
                <a:cubicBezTo>
                  <a:pt x="3888078" y="3697322"/>
                  <a:pt x="3889232" y="3697322"/>
                  <a:pt x="3889520" y="3696746"/>
                </a:cubicBezTo>
                <a:cubicBezTo>
                  <a:pt x="3892404" y="3694153"/>
                  <a:pt x="3894999" y="3691849"/>
                  <a:pt x="3898748" y="3695593"/>
                </a:cubicBezTo>
                <a:cubicBezTo>
                  <a:pt x="3899902" y="3697034"/>
                  <a:pt x="3900767" y="3695593"/>
                  <a:pt x="3901055" y="3694442"/>
                </a:cubicBezTo>
                <a:cubicBezTo>
                  <a:pt x="3901921" y="3689545"/>
                  <a:pt x="3904227" y="3689545"/>
                  <a:pt x="3907689" y="3692425"/>
                </a:cubicBezTo>
                <a:cubicBezTo>
                  <a:pt x="3909995" y="3694442"/>
                  <a:pt x="3911149" y="3693866"/>
                  <a:pt x="3911149" y="3690985"/>
                </a:cubicBezTo>
                <a:cubicBezTo>
                  <a:pt x="3911149" y="3689257"/>
                  <a:pt x="3910573" y="3687241"/>
                  <a:pt x="3913168" y="3686953"/>
                </a:cubicBezTo>
                <a:cubicBezTo>
                  <a:pt x="3918936" y="3685801"/>
                  <a:pt x="3921243" y="3681768"/>
                  <a:pt x="3920954" y="3676584"/>
                </a:cubicBezTo>
                <a:cubicBezTo>
                  <a:pt x="3920665" y="3672840"/>
                  <a:pt x="3921820" y="3671111"/>
                  <a:pt x="3924415" y="3669671"/>
                </a:cubicBezTo>
                <a:cubicBezTo>
                  <a:pt x="3924415" y="3668519"/>
                  <a:pt x="3924415" y="3667367"/>
                  <a:pt x="3924415" y="3666216"/>
                </a:cubicBezTo>
                <a:cubicBezTo>
                  <a:pt x="3921531" y="3664487"/>
                  <a:pt x="3920665" y="3661319"/>
                  <a:pt x="3921531" y="3658438"/>
                </a:cubicBezTo>
                <a:cubicBezTo>
                  <a:pt x="3922973" y="3653254"/>
                  <a:pt x="3921243" y="3649221"/>
                  <a:pt x="3917494" y="3645766"/>
                </a:cubicBezTo>
                <a:cubicBezTo>
                  <a:pt x="3916052" y="3644326"/>
                  <a:pt x="3914610" y="3643174"/>
                  <a:pt x="3914033" y="3641158"/>
                </a:cubicBezTo>
                <a:cubicBezTo>
                  <a:pt x="3913457" y="3637989"/>
                  <a:pt x="3911726" y="3636261"/>
                  <a:pt x="3908553" y="3636549"/>
                </a:cubicBezTo>
                <a:cubicBezTo>
                  <a:pt x="3906247" y="3636549"/>
                  <a:pt x="3904516" y="3635109"/>
                  <a:pt x="3903651" y="3633956"/>
                </a:cubicBezTo>
                <a:cubicBezTo>
                  <a:pt x="3901200" y="3630500"/>
                  <a:pt x="3898172" y="3629708"/>
                  <a:pt x="3894999" y="3629672"/>
                </a:cubicBezTo>
                <a:close/>
                <a:moveTo>
                  <a:pt x="3586536" y="3620372"/>
                </a:moveTo>
                <a:cubicBezTo>
                  <a:pt x="3588237" y="3620371"/>
                  <a:pt x="3589531" y="3621133"/>
                  <a:pt x="3590063" y="3623190"/>
                </a:cubicBezTo>
                <a:cubicBezTo>
                  <a:pt x="3587411" y="3626509"/>
                  <a:pt x="3580445" y="3631821"/>
                  <a:pt x="3574973" y="3636967"/>
                </a:cubicBezTo>
                <a:lnTo>
                  <a:pt x="3569554" y="3648261"/>
                </a:lnTo>
                <a:lnTo>
                  <a:pt x="3563807" y="3648261"/>
                </a:lnTo>
                <a:cubicBezTo>
                  <a:pt x="3545865" y="3681167"/>
                  <a:pt x="3545865" y="3714073"/>
                  <a:pt x="3560817" y="3749970"/>
                </a:cubicBezTo>
                <a:cubicBezTo>
                  <a:pt x="3569788" y="3773902"/>
                  <a:pt x="3578759" y="3797833"/>
                  <a:pt x="3572779" y="3824756"/>
                </a:cubicBezTo>
                <a:cubicBezTo>
                  <a:pt x="3569788" y="3839714"/>
                  <a:pt x="3566798" y="3854670"/>
                  <a:pt x="3545865" y="3848688"/>
                </a:cubicBezTo>
                <a:cubicBezTo>
                  <a:pt x="3503998" y="3839714"/>
                  <a:pt x="3483066" y="3869628"/>
                  <a:pt x="3462133" y="3899542"/>
                </a:cubicBezTo>
                <a:cubicBezTo>
                  <a:pt x="3438209" y="3929457"/>
                  <a:pt x="3438209" y="3929457"/>
                  <a:pt x="3411295" y="3917491"/>
                </a:cubicBezTo>
                <a:cubicBezTo>
                  <a:pt x="3354477" y="3893559"/>
                  <a:pt x="3345505" y="3899542"/>
                  <a:pt x="3336534" y="3962363"/>
                </a:cubicBezTo>
                <a:lnTo>
                  <a:pt x="3326948" y="3999896"/>
                </a:lnTo>
                <a:lnTo>
                  <a:pt x="3319881" y="4001749"/>
                </a:lnTo>
                <a:cubicBezTo>
                  <a:pt x="3317993" y="4003164"/>
                  <a:pt x="3316578" y="4002693"/>
                  <a:pt x="3315162" y="4001042"/>
                </a:cubicBezTo>
                <a:cubicBezTo>
                  <a:pt x="3314455" y="3999862"/>
                  <a:pt x="3313746" y="3998919"/>
                  <a:pt x="3312803" y="3997976"/>
                </a:cubicBezTo>
                <a:cubicBezTo>
                  <a:pt x="3311858" y="3997032"/>
                  <a:pt x="3310207" y="3996090"/>
                  <a:pt x="3309028" y="3997032"/>
                </a:cubicBezTo>
                <a:cubicBezTo>
                  <a:pt x="3307612" y="3997976"/>
                  <a:pt x="3308083" y="3999862"/>
                  <a:pt x="3308792" y="4001277"/>
                </a:cubicBezTo>
                <a:cubicBezTo>
                  <a:pt x="3309028" y="4001986"/>
                  <a:pt x="3309499" y="4002457"/>
                  <a:pt x="3309971" y="4003164"/>
                </a:cubicBezTo>
                <a:cubicBezTo>
                  <a:pt x="3313746" y="4008589"/>
                  <a:pt x="3312330" y="4012125"/>
                  <a:pt x="3305960" y="4012833"/>
                </a:cubicBezTo>
                <a:cubicBezTo>
                  <a:pt x="3304780" y="4013069"/>
                  <a:pt x="3303601" y="4013069"/>
                  <a:pt x="3302656" y="4013305"/>
                </a:cubicBezTo>
                <a:cubicBezTo>
                  <a:pt x="3301004" y="4013776"/>
                  <a:pt x="3299117" y="4013305"/>
                  <a:pt x="3298645" y="4015899"/>
                </a:cubicBezTo>
                <a:cubicBezTo>
                  <a:pt x="3298173" y="4017786"/>
                  <a:pt x="3299117" y="4018728"/>
                  <a:pt x="3300533" y="4019672"/>
                </a:cubicBezTo>
                <a:cubicBezTo>
                  <a:pt x="3303129" y="4021559"/>
                  <a:pt x="3302892" y="4023210"/>
                  <a:pt x="3300297" y="4025333"/>
                </a:cubicBezTo>
                <a:cubicBezTo>
                  <a:pt x="3296993" y="4027926"/>
                  <a:pt x="3293927" y="4031227"/>
                  <a:pt x="3294162" y="4035945"/>
                </a:cubicBezTo>
                <a:cubicBezTo>
                  <a:pt x="3294398" y="4039718"/>
                  <a:pt x="3293455" y="4041605"/>
                  <a:pt x="3289207" y="4040661"/>
                </a:cubicBezTo>
                <a:cubicBezTo>
                  <a:pt x="3288264" y="4040425"/>
                  <a:pt x="3287084" y="4040661"/>
                  <a:pt x="3286612" y="4042076"/>
                </a:cubicBezTo>
                <a:cubicBezTo>
                  <a:pt x="3286140" y="4043255"/>
                  <a:pt x="3287319" y="4043963"/>
                  <a:pt x="3288028" y="4044670"/>
                </a:cubicBezTo>
                <a:lnTo>
                  <a:pt x="3289131" y="4045883"/>
                </a:lnTo>
                <a:lnTo>
                  <a:pt x="3285697" y="4049115"/>
                </a:lnTo>
                <a:cubicBezTo>
                  <a:pt x="3275230" y="4053602"/>
                  <a:pt x="3265324" y="4055846"/>
                  <a:pt x="3255839" y="4056266"/>
                </a:cubicBezTo>
                <a:cubicBezTo>
                  <a:pt x="3227382" y="4057529"/>
                  <a:pt x="3202711" y="4042384"/>
                  <a:pt x="3178040" y="4022192"/>
                </a:cubicBezTo>
                <a:cubicBezTo>
                  <a:pt x="3167574" y="4013217"/>
                  <a:pt x="3157108" y="4004991"/>
                  <a:pt x="3145893" y="3996390"/>
                </a:cubicBezTo>
                <a:lnTo>
                  <a:pt x="3117591" y="3974723"/>
                </a:lnTo>
                <a:lnTo>
                  <a:pt x="3146663" y="3952051"/>
                </a:lnTo>
                <a:cubicBezTo>
                  <a:pt x="3132336" y="3964534"/>
                  <a:pt x="3135260" y="3969045"/>
                  <a:pt x="3134465" y="3972762"/>
                </a:cubicBezTo>
                <a:cubicBezTo>
                  <a:pt x="3138977" y="3969840"/>
                  <a:pt x="3138182" y="3973556"/>
                  <a:pt x="3141900" y="3974350"/>
                </a:cubicBezTo>
                <a:cubicBezTo>
                  <a:pt x="3161532" y="3955228"/>
                  <a:pt x="3169761" y="3953099"/>
                  <a:pt x="3189393" y="3933977"/>
                </a:cubicBezTo>
                <a:cubicBezTo>
                  <a:pt x="3190188" y="3930261"/>
                  <a:pt x="3190188" y="3930261"/>
                  <a:pt x="3195493" y="3923621"/>
                </a:cubicBezTo>
                <a:cubicBezTo>
                  <a:pt x="3188852" y="3918317"/>
                  <a:pt x="3175318" y="3927083"/>
                  <a:pt x="3181418" y="3916729"/>
                </a:cubicBezTo>
                <a:cubicBezTo>
                  <a:pt x="3204769" y="3898400"/>
                  <a:pt x="3222813" y="3886710"/>
                  <a:pt x="3241651" y="3871305"/>
                </a:cubicBezTo>
                <a:cubicBezTo>
                  <a:pt x="3260491" y="3855898"/>
                  <a:pt x="3279331" y="3840493"/>
                  <a:pt x="3307986" y="3815525"/>
                </a:cubicBezTo>
                <a:cubicBezTo>
                  <a:pt x="3304268" y="3814732"/>
                  <a:pt x="3305061" y="3811015"/>
                  <a:pt x="3309573" y="3808092"/>
                </a:cubicBezTo>
                <a:cubicBezTo>
                  <a:pt x="3332924" y="3789764"/>
                  <a:pt x="3328412" y="3792687"/>
                  <a:pt x="3350968" y="3778075"/>
                </a:cubicBezTo>
                <a:cubicBezTo>
                  <a:pt x="3359990" y="3772230"/>
                  <a:pt x="3369807" y="3762669"/>
                  <a:pt x="3378829" y="3756825"/>
                </a:cubicBezTo>
                <a:cubicBezTo>
                  <a:pt x="3439605" y="3727060"/>
                  <a:pt x="3480459" y="3681382"/>
                  <a:pt x="3551049" y="3642057"/>
                </a:cubicBezTo>
                <a:cubicBezTo>
                  <a:pt x="3551844" y="3638341"/>
                  <a:pt x="3564583" y="3633291"/>
                  <a:pt x="3569889" y="3626653"/>
                </a:cubicBezTo>
                <a:cubicBezTo>
                  <a:pt x="3572676" y="3627248"/>
                  <a:pt x="3581434" y="3620375"/>
                  <a:pt x="3586536" y="3620372"/>
                </a:cubicBezTo>
                <a:close/>
                <a:moveTo>
                  <a:pt x="11047095" y="3590135"/>
                </a:moveTo>
                <a:lnTo>
                  <a:pt x="11046627" y="3590246"/>
                </a:lnTo>
                <a:lnTo>
                  <a:pt x="11046878" y="3590496"/>
                </a:lnTo>
                <a:close/>
                <a:moveTo>
                  <a:pt x="7433932" y="3580759"/>
                </a:moveTo>
                <a:cubicBezTo>
                  <a:pt x="7428819" y="3581986"/>
                  <a:pt x="7423503" y="3581373"/>
                  <a:pt x="7418388" y="3581782"/>
                </a:cubicBezTo>
                <a:cubicBezTo>
                  <a:pt x="7414097" y="3581986"/>
                  <a:pt x="7409801" y="3582394"/>
                  <a:pt x="7405912" y="3585052"/>
                </a:cubicBezTo>
                <a:cubicBezTo>
                  <a:pt x="7404278" y="3586277"/>
                  <a:pt x="7403054" y="3585869"/>
                  <a:pt x="7401823" y="3584438"/>
                </a:cubicBezTo>
                <a:cubicBezTo>
                  <a:pt x="7401213" y="3583416"/>
                  <a:pt x="7400603" y="3582598"/>
                  <a:pt x="7399784" y="3581782"/>
                </a:cubicBezTo>
                <a:cubicBezTo>
                  <a:pt x="7398965" y="3580964"/>
                  <a:pt x="7397535" y="3580146"/>
                  <a:pt x="7396508" y="3580964"/>
                </a:cubicBezTo>
                <a:cubicBezTo>
                  <a:pt x="7395281" y="3581782"/>
                  <a:pt x="7395691" y="3583416"/>
                  <a:pt x="7396310" y="3584643"/>
                </a:cubicBezTo>
                <a:cubicBezTo>
                  <a:pt x="7396508" y="3585256"/>
                  <a:pt x="7396923" y="3585665"/>
                  <a:pt x="7397331" y="3586277"/>
                </a:cubicBezTo>
                <a:cubicBezTo>
                  <a:pt x="7400603" y="3590978"/>
                  <a:pt x="7399372" y="3594043"/>
                  <a:pt x="7393853" y="3594657"/>
                </a:cubicBezTo>
                <a:cubicBezTo>
                  <a:pt x="7392833" y="3594861"/>
                  <a:pt x="7391807" y="3594861"/>
                  <a:pt x="7390989" y="3595066"/>
                </a:cubicBezTo>
                <a:cubicBezTo>
                  <a:pt x="7389559" y="3595474"/>
                  <a:pt x="7387920" y="3595066"/>
                  <a:pt x="7387519" y="3597314"/>
                </a:cubicBezTo>
                <a:cubicBezTo>
                  <a:pt x="7387108" y="3598949"/>
                  <a:pt x="7387920" y="3599767"/>
                  <a:pt x="7389152" y="3600584"/>
                </a:cubicBezTo>
                <a:cubicBezTo>
                  <a:pt x="7391400" y="3602219"/>
                  <a:pt x="7391197" y="3603650"/>
                  <a:pt x="7388949" y="3605489"/>
                </a:cubicBezTo>
                <a:cubicBezTo>
                  <a:pt x="7386085" y="3607737"/>
                  <a:pt x="7383428" y="3610598"/>
                  <a:pt x="7383634" y="3614686"/>
                </a:cubicBezTo>
                <a:cubicBezTo>
                  <a:pt x="7383830" y="3617956"/>
                  <a:pt x="7383013" y="3619591"/>
                  <a:pt x="7379334" y="3618774"/>
                </a:cubicBezTo>
                <a:cubicBezTo>
                  <a:pt x="7378520" y="3618569"/>
                  <a:pt x="7377492" y="3618774"/>
                  <a:pt x="7377085" y="3620000"/>
                </a:cubicBezTo>
                <a:cubicBezTo>
                  <a:pt x="7376677" y="3621022"/>
                  <a:pt x="7377697" y="3621635"/>
                  <a:pt x="7378313" y="3622248"/>
                </a:cubicBezTo>
                <a:cubicBezTo>
                  <a:pt x="7379747" y="3623679"/>
                  <a:pt x="7381375" y="3625109"/>
                  <a:pt x="7382408" y="3626744"/>
                </a:cubicBezTo>
                <a:cubicBezTo>
                  <a:pt x="7385673" y="3631036"/>
                  <a:pt x="7385466" y="3633489"/>
                  <a:pt x="7382408" y="3637985"/>
                </a:cubicBezTo>
                <a:cubicBezTo>
                  <a:pt x="7379943" y="3641459"/>
                  <a:pt x="7378109" y="3645138"/>
                  <a:pt x="7377901" y="3649635"/>
                </a:cubicBezTo>
                <a:cubicBezTo>
                  <a:pt x="7377697" y="3652904"/>
                  <a:pt x="7379334" y="3653313"/>
                  <a:pt x="7381991" y="3652291"/>
                </a:cubicBezTo>
                <a:cubicBezTo>
                  <a:pt x="7383830" y="3651679"/>
                  <a:pt x="7384858" y="3649839"/>
                  <a:pt x="7386289" y="3648817"/>
                </a:cubicBezTo>
                <a:cubicBezTo>
                  <a:pt x="7387920" y="3647591"/>
                  <a:pt x="7390174" y="3645956"/>
                  <a:pt x="7391807" y="3647591"/>
                </a:cubicBezTo>
                <a:cubicBezTo>
                  <a:pt x="7393644" y="3649635"/>
                  <a:pt x="7392628" y="3652088"/>
                  <a:pt x="7390785" y="3653927"/>
                </a:cubicBezTo>
                <a:cubicBezTo>
                  <a:pt x="7389970" y="3654744"/>
                  <a:pt x="7388742" y="3655562"/>
                  <a:pt x="7387920" y="3656583"/>
                </a:cubicBezTo>
                <a:cubicBezTo>
                  <a:pt x="7386900" y="3657605"/>
                  <a:pt x="7386085" y="3658832"/>
                  <a:pt x="7387312" y="3660262"/>
                </a:cubicBezTo>
                <a:cubicBezTo>
                  <a:pt x="7388332" y="3661489"/>
                  <a:pt x="7389559" y="3660875"/>
                  <a:pt x="7390785" y="3659854"/>
                </a:cubicBezTo>
                <a:cubicBezTo>
                  <a:pt x="7392010" y="3659036"/>
                  <a:pt x="7393238" y="3658014"/>
                  <a:pt x="7394465" y="3657401"/>
                </a:cubicBezTo>
                <a:cubicBezTo>
                  <a:pt x="7396310" y="3656174"/>
                  <a:pt x="7398351" y="3656788"/>
                  <a:pt x="7399784" y="3658014"/>
                </a:cubicBezTo>
                <a:cubicBezTo>
                  <a:pt x="7401213" y="3659241"/>
                  <a:pt x="7400398" y="3661080"/>
                  <a:pt x="7399784" y="3662511"/>
                </a:cubicBezTo>
                <a:cubicBezTo>
                  <a:pt x="7396718" y="3669664"/>
                  <a:pt x="7386487" y="3672729"/>
                  <a:pt x="7379540" y="3668437"/>
                </a:cubicBezTo>
                <a:cubicBezTo>
                  <a:pt x="7376267" y="3666394"/>
                  <a:pt x="7375039" y="3667007"/>
                  <a:pt x="7374629" y="3670277"/>
                </a:cubicBezTo>
                <a:cubicBezTo>
                  <a:pt x="7374018" y="3675590"/>
                  <a:pt x="7371560" y="3679066"/>
                  <a:pt x="7366246" y="3680905"/>
                </a:cubicBezTo>
                <a:cubicBezTo>
                  <a:pt x="7364813" y="3681313"/>
                  <a:pt x="7362567" y="3682336"/>
                  <a:pt x="7363181" y="3684583"/>
                </a:cubicBezTo>
                <a:cubicBezTo>
                  <a:pt x="7364409" y="3689693"/>
                  <a:pt x="7362363" y="3693985"/>
                  <a:pt x="7359707" y="3698073"/>
                </a:cubicBezTo>
                <a:cubicBezTo>
                  <a:pt x="7357660" y="3701138"/>
                  <a:pt x="7357049" y="3703999"/>
                  <a:pt x="7359297" y="3707678"/>
                </a:cubicBezTo>
                <a:cubicBezTo>
                  <a:pt x="7361754" y="3711561"/>
                  <a:pt x="7360318" y="3713810"/>
                  <a:pt x="7355409" y="3714627"/>
                </a:cubicBezTo>
                <a:cubicBezTo>
                  <a:pt x="7355210" y="3714627"/>
                  <a:pt x="7354996" y="3714627"/>
                  <a:pt x="7354795" y="3714627"/>
                </a:cubicBezTo>
                <a:cubicBezTo>
                  <a:pt x="7352954" y="3714831"/>
                  <a:pt x="7351107" y="3715240"/>
                  <a:pt x="7350906" y="3717080"/>
                </a:cubicBezTo>
                <a:cubicBezTo>
                  <a:pt x="7350497" y="3718919"/>
                  <a:pt x="7352745" y="3718714"/>
                  <a:pt x="7353774" y="3719327"/>
                </a:cubicBezTo>
                <a:cubicBezTo>
                  <a:pt x="7360318" y="3722597"/>
                  <a:pt x="7362977" y="3727707"/>
                  <a:pt x="7361754" y="3735065"/>
                </a:cubicBezTo>
                <a:cubicBezTo>
                  <a:pt x="7361339" y="3737518"/>
                  <a:pt x="7362158" y="3738948"/>
                  <a:pt x="7364199" y="3739970"/>
                </a:cubicBezTo>
                <a:cubicBezTo>
                  <a:pt x="7365428" y="3740583"/>
                  <a:pt x="7366660" y="3740992"/>
                  <a:pt x="7367883" y="3741606"/>
                </a:cubicBezTo>
                <a:cubicBezTo>
                  <a:pt x="7369520" y="3742422"/>
                  <a:pt x="7370133" y="3743649"/>
                  <a:pt x="7369726" y="3745489"/>
                </a:cubicBezTo>
                <a:lnTo>
                  <a:pt x="7368809" y="3746786"/>
                </a:lnTo>
                <a:lnTo>
                  <a:pt x="7384793" y="3762681"/>
                </a:lnTo>
                <a:lnTo>
                  <a:pt x="7384447" y="3759590"/>
                </a:lnTo>
                <a:cubicBezTo>
                  <a:pt x="7384034" y="3757955"/>
                  <a:pt x="7384034" y="3757137"/>
                  <a:pt x="7385880" y="3756116"/>
                </a:cubicBezTo>
                <a:cubicBezTo>
                  <a:pt x="7387920" y="3755298"/>
                  <a:pt x="7388742" y="3756321"/>
                  <a:pt x="7389559" y="3757546"/>
                </a:cubicBezTo>
                <a:cubicBezTo>
                  <a:pt x="7390174" y="3758364"/>
                  <a:pt x="7390376" y="3759182"/>
                  <a:pt x="7390785" y="3760204"/>
                </a:cubicBezTo>
                <a:cubicBezTo>
                  <a:pt x="7392628" y="3764496"/>
                  <a:pt x="7393853" y="3764700"/>
                  <a:pt x="7396923" y="3761225"/>
                </a:cubicBezTo>
                <a:cubicBezTo>
                  <a:pt x="7397535" y="3760408"/>
                  <a:pt x="7398351" y="3759386"/>
                  <a:pt x="7399577" y="3759386"/>
                </a:cubicBezTo>
                <a:cubicBezTo>
                  <a:pt x="7401008" y="3759590"/>
                  <a:pt x="7401008" y="3761225"/>
                  <a:pt x="7401416" y="3762247"/>
                </a:cubicBezTo>
                <a:cubicBezTo>
                  <a:pt x="7401823" y="3763065"/>
                  <a:pt x="7402032" y="3763882"/>
                  <a:pt x="7402032" y="3764700"/>
                </a:cubicBezTo>
                <a:cubicBezTo>
                  <a:pt x="7402340" y="3766437"/>
                  <a:pt x="7403002" y="3767254"/>
                  <a:pt x="7403870" y="3767433"/>
                </a:cubicBezTo>
                <a:cubicBezTo>
                  <a:pt x="7404741" y="3767613"/>
                  <a:pt x="7405811" y="3767152"/>
                  <a:pt x="7406937" y="3766335"/>
                </a:cubicBezTo>
                <a:cubicBezTo>
                  <a:pt x="7409184" y="3764496"/>
                  <a:pt x="7411437" y="3762247"/>
                  <a:pt x="7413688" y="3760408"/>
                </a:cubicBezTo>
                <a:cubicBezTo>
                  <a:pt x="7416343" y="3758159"/>
                  <a:pt x="7419413" y="3756525"/>
                  <a:pt x="7422684" y="3758364"/>
                </a:cubicBezTo>
                <a:cubicBezTo>
                  <a:pt x="7425342" y="3759590"/>
                  <a:pt x="7426566" y="3758568"/>
                  <a:pt x="7428001" y="3756729"/>
                </a:cubicBezTo>
                <a:cubicBezTo>
                  <a:pt x="7431069" y="3752642"/>
                  <a:pt x="7434749" y="3749576"/>
                  <a:pt x="7440477" y="3750802"/>
                </a:cubicBezTo>
                <a:cubicBezTo>
                  <a:pt x="7441906" y="3751211"/>
                  <a:pt x="7442317" y="3750597"/>
                  <a:pt x="7442521" y="3749167"/>
                </a:cubicBezTo>
                <a:cubicBezTo>
                  <a:pt x="7443339" y="3739152"/>
                  <a:pt x="7447628" y="3730568"/>
                  <a:pt x="7453355" y="3722802"/>
                </a:cubicBezTo>
                <a:cubicBezTo>
                  <a:pt x="7454791" y="3720963"/>
                  <a:pt x="7454382" y="3719736"/>
                  <a:pt x="7453566" y="3717898"/>
                </a:cubicBezTo>
                <a:cubicBezTo>
                  <a:pt x="7451514" y="3714219"/>
                  <a:pt x="7449267" y="3710131"/>
                  <a:pt x="7450699" y="3706044"/>
                </a:cubicBezTo>
                <a:cubicBezTo>
                  <a:pt x="7452131" y="3701956"/>
                  <a:pt x="7451104" y="3699094"/>
                  <a:pt x="7449065" y="3695824"/>
                </a:cubicBezTo>
                <a:cubicBezTo>
                  <a:pt x="7448446" y="3694803"/>
                  <a:pt x="7448038" y="3693781"/>
                  <a:pt x="7447430" y="3692554"/>
                </a:cubicBezTo>
                <a:cubicBezTo>
                  <a:pt x="7444770" y="3686628"/>
                  <a:pt x="7441702" y="3681109"/>
                  <a:pt x="7435363" y="3678248"/>
                </a:cubicBezTo>
                <a:cubicBezTo>
                  <a:pt x="7434136" y="3677839"/>
                  <a:pt x="7434136" y="3677021"/>
                  <a:pt x="7434136" y="3675999"/>
                </a:cubicBezTo>
                <a:cubicBezTo>
                  <a:pt x="7434343" y="3672934"/>
                  <a:pt x="7439860" y="3665576"/>
                  <a:pt x="7442727" y="3664758"/>
                </a:cubicBezTo>
                <a:cubicBezTo>
                  <a:pt x="7447221" y="3663737"/>
                  <a:pt x="7451104" y="3661489"/>
                  <a:pt x="7454174" y="3658014"/>
                </a:cubicBezTo>
                <a:cubicBezTo>
                  <a:pt x="7458469" y="3653518"/>
                  <a:pt x="7462146" y="3648817"/>
                  <a:pt x="7466246" y="3644117"/>
                </a:cubicBezTo>
                <a:cubicBezTo>
                  <a:pt x="7467468" y="3642890"/>
                  <a:pt x="7466851" y="3642073"/>
                  <a:pt x="7466034" y="3641050"/>
                </a:cubicBezTo>
                <a:cubicBezTo>
                  <a:pt x="7462357" y="3636554"/>
                  <a:pt x="7462357" y="3636554"/>
                  <a:pt x="7466851" y="3633489"/>
                </a:cubicBezTo>
                <a:cubicBezTo>
                  <a:pt x="7470942" y="3630423"/>
                  <a:pt x="7471147" y="3628380"/>
                  <a:pt x="7467468" y="3624497"/>
                </a:cubicBezTo>
                <a:cubicBezTo>
                  <a:pt x="7465836" y="3622861"/>
                  <a:pt x="7464192" y="3621022"/>
                  <a:pt x="7464808" y="3618160"/>
                </a:cubicBezTo>
                <a:cubicBezTo>
                  <a:pt x="7466653" y="3611007"/>
                  <a:pt x="7463994" y="3605081"/>
                  <a:pt x="7459292" y="3599767"/>
                </a:cubicBezTo>
                <a:cubicBezTo>
                  <a:pt x="7456223" y="3596292"/>
                  <a:pt x="7452538" y="3593022"/>
                  <a:pt x="7450289" y="3588935"/>
                </a:cubicBezTo>
                <a:cubicBezTo>
                  <a:pt x="7449878" y="3588117"/>
                  <a:pt x="7449267" y="3587299"/>
                  <a:pt x="7448247" y="3587504"/>
                </a:cubicBezTo>
                <a:cubicBezTo>
                  <a:pt x="7443132" y="3589139"/>
                  <a:pt x="7440477" y="3585869"/>
                  <a:pt x="7437610" y="3582598"/>
                </a:cubicBezTo>
                <a:cubicBezTo>
                  <a:pt x="7436792" y="3581577"/>
                  <a:pt x="7435774" y="3580351"/>
                  <a:pt x="7433932" y="3580759"/>
                </a:cubicBezTo>
                <a:close/>
                <a:moveTo>
                  <a:pt x="3394787" y="3573120"/>
                </a:moveTo>
                <a:lnTo>
                  <a:pt x="3395002" y="3573481"/>
                </a:lnTo>
                <a:lnTo>
                  <a:pt x="3395255" y="3573230"/>
                </a:lnTo>
                <a:close/>
                <a:moveTo>
                  <a:pt x="8029107" y="3570807"/>
                </a:moveTo>
                <a:cubicBezTo>
                  <a:pt x="8022176" y="3571350"/>
                  <a:pt x="8014566" y="3572978"/>
                  <a:pt x="8009674" y="3573521"/>
                </a:cubicBezTo>
                <a:cubicBezTo>
                  <a:pt x="7986845" y="3576779"/>
                  <a:pt x="7959669" y="3562664"/>
                  <a:pt x="7941185" y="3588722"/>
                </a:cubicBezTo>
                <a:cubicBezTo>
                  <a:pt x="7937925" y="3593065"/>
                  <a:pt x="7931401" y="3598493"/>
                  <a:pt x="7922705" y="3598493"/>
                </a:cubicBezTo>
                <a:cubicBezTo>
                  <a:pt x="7910746" y="3597407"/>
                  <a:pt x="7904222" y="3603922"/>
                  <a:pt x="7902048" y="3615866"/>
                </a:cubicBezTo>
                <a:cubicBezTo>
                  <a:pt x="7899872" y="3623465"/>
                  <a:pt x="7894438" y="3627808"/>
                  <a:pt x="7889003" y="3633237"/>
                </a:cubicBezTo>
                <a:cubicBezTo>
                  <a:pt x="7874871" y="3646265"/>
                  <a:pt x="7868348" y="3661466"/>
                  <a:pt x="7873786" y="3681008"/>
                </a:cubicBezTo>
                <a:cubicBezTo>
                  <a:pt x="7877046" y="3691866"/>
                  <a:pt x="7873786" y="3703809"/>
                  <a:pt x="7862913" y="3710324"/>
                </a:cubicBezTo>
                <a:cubicBezTo>
                  <a:pt x="7862913" y="3714666"/>
                  <a:pt x="7862913" y="3719009"/>
                  <a:pt x="7862913" y="3723353"/>
                </a:cubicBezTo>
                <a:cubicBezTo>
                  <a:pt x="7872697" y="3728781"/>
                  <a:pt x="7877046" y="3735295"/>
                  <a:pt x="7875956" y="3749410"/>
                </a:cubicBezTo>
                <a:cubicBezTo>
                  <a:pt x="7874871" y="3768953"/>
                  <a:pt x="7883568" y="3784153"/>
                  <a:pt x="7905310" y="3788496"/>
                </a:cubicBezTo>
                <a:cubicBezTo>
                  <a:pt x="7915095" y="3789582"/>
                  <a:pt x="7912919" y="3797181"/>
                  <a:pt x="7912919" y="3803696"/>
                </a:cubicBezTo>
                <a:cubicBezTo>
                  <a:pt x="7912919" y="3814554"/>
                  <a:pt x="7917268" y="3816725"/>
                  <a:pt x="7925966" y="3809125"/>
                </a:cubicBezTo>
                <a:cubicBezTo>
                  <a:pt x="7939013" y="3798268"/>
                  <a:pt x="7947711" y="3798268"/>
                  <a:pt x="7950972" y="3816725"/>
                </a:cubicBezTo>
                <a:cubicBezTo>
                  <a:pt x="7952058" y="3821068"/>
                  <a:pt x="7955319" y="3826497"/>
                  <a:pt x="7959669" y="3821068"/>
                </a:cubicBezTo>
                <a:cubicBezTo>
                  <a:pt x="7973798" y="3806954"/>
                  <a:pt x="7983583" y="3815640"/>
                  <a:pt x="7994452" y="3825411"/>
                </a:cubicBezTo>
                <a:cubicBezTo>
                  <a:pt x="7995541" y="3827582"/>
                  <a:pt x="7999891" y="3827582"/>
                  <a:pt x="8002066" y="3827582"/>
                </a:cubicBezTo>
                <a:cubicBezTo>
                  <a:pt x="8028156" y="3812382"/>
                  <a:pt x="8053160" y="3795010"/>
                  <a:pt x="8079251" y="3778724"/>
                </a:cubicBezTo>
                <a:cubicBezTo>
                  <a:pt x="8091208" y="3771124"/>
                  <a:pt x="8097731" y="3750496"/>
                  <a:pt x="8103166" y="3734210"/>
                </a:cubicBezTo>
                <a:cubicBezTo>
                  <a:pt x="8105341" y="3727695"/>
                  <a:pt x="8104252" y="3721181"/>
                  <a:pt x="8110777" y="3715753"/>
                </a:cubicBezTo>
                <a:cubicBezTo>
                  <a:pt x="8117299" y="3710324"/>
                  <a:pt x="8116210" y="3703809"/>
                  <a:pt x="8111865" y="3697294"/>
                </a:cubicBezTo>
                <a:cubicBezTo>
                  <a:pt x="8109687" y="3692952"/>
                  <a:pt x="8105341" y="3687523"/>
                  <a:pt x="8108603" y="3683181"/>
                </a:cubicBezTo>
                <a:cubicBezTo>
                  <a:pt x="8119474" y="3670151"/>
                  <a:pt x="8120561" y="3660380"/>
                  <a:pt x="8103166" y="3653865"/>
                </a:cubicBezTo>
                <a:cubicBezTo>
                  <a:pt x="8098817" y="3652780"/>
                  <a:pt x="8097731" y="3646265"/>
                  <a:pt x="8102080" y="3643008"/>
                </a:cubicBezTo>
                <a:cubicBezTo>
                  <a:pt x="8116210" y="3631065"/>
                  <a:pt x="8100991" y="3625637"/>
                  <a:pt x="8098817" y="3616951"/>
                </a:cubicBezTo>
                <a:cubicBezTo>
                  <a:pt x="8091208" y="3587636"/>
                  <a:pt x="8057508" y="3596322"/>
                  <a:pt x="8044464" y="3574608"/>
                </a:cubicBezTo>
                <a:cubicBezTo>
                  <a:pt x="8042289" y="3570808"/>
                  <a:pt x="8036038" y="3570265"/>
                  <a:pt x="8029107" y="3570807"/>
                </a:cubicBezTo>
                <a:close/>
                <a:moveTo>
                  <a:pt x="6059636" y="3559674"/>
                </a:moveTo>
                <a:cubicBezTo>
                  <a:pt x="6056464" y="3559638"/>
                  <a:pt x="6053148" y="3560359"/>
                  <a:pt x="6050119" y="3559927"/>
                </a:cubicBezTo>
                <a:cubicBezTo>
                  <a:pt x="6047524" y="3559638"/>
                  <a:pt x="6042045" y="3558198"/>
                  <a:pt x="6040892" y="3560214"/>
                </a:cubicBezTo>
                <a:cubicBezTo>
                  <a:pt x="6037430" y="3565974"/>
                  <a:pt x="6028490" y="3563671"/>
                  <a:pt x="6026472" y="3571447"/>
                </a:cubicBezTo>
                <a:cubicBezTo>
                  <a:pt x="6025896" y="3573752"/>
                  <a:pt x="6021856" y="3575192"/>
                  <a:pt x="6025607" y="3578360"/>
                </a:cubicBezTo>
                <a:cubicBezTo>
                  <a:pt x="6026760" y="3579223"/>
                  <a:pt x="6026472" y="3580952"/>
                  <a:pt x="6025318" y="3581240"/>
                </a:cubicBezTo>
                <a:cubicBezTo>
                  <a:pt x="6020704" y="3582968"/>
                  <a:pt x="6020993" y="3585561"/>
                  <a:pt x="6023878" y="3589017"/>
                </a:cubicBezTo>
                <a:cubicBezTo>
                  <a:pt x="6024741" y="3590169"/>
                  <a:pt x="6023587" y="3591609"/>
                  <a:pt x="6023011" y="3592761"/>
                </a:cubicBezTo>
                <a:cubicBezTo>
                  <a:pt x="6021856" y="3594489"/>
                  <a:pt x="6021569" y="3596218"/>
                  <a:pt x="6023299" y="3597658"/>
                </a:cubicBezTo>
                <a:cubicBezTo>
                  <a:pt x="6025030" y="3599097"/>
                  <a:pt x="6024741" y="3600826"/>
                  <a:pt x="6025318" y="3602554"/>
                </a:cubicBezTo>
                <a:cubicBezTo>
                  <a:pt x="6026760" y="3606875"/>
                  <a:pt x="6028490" y="3612346"/>
                  <a:pt x="6031662" y="3614362"/>
                </a:cubicBezTo>
                <a:cubicBezTo>
                  <a:pt x="6038583" y="3618683"/>
                  <a:pt x="6045217" y="3623292"/>
                  <a:pt x="6052139" y="3627324"/>
                </a:cubicBezTo>
                <a:cubicBezTo>
                  <a:pt x="6052715" y="3627324"/>
                  <a:pt x="6053868" y="3627324"/>
                  <a:pt x="6054158" y="3626748"/>
                </a:cubicBezTo>
                <a:cubicBezTo>
                  <a:pt x="6057040" y="3624156"/>
                  <a:pt x="6059635" y="3621851"/>
                  <a:pt x="6063386" y="3625595"/>
                </a:cubicBezTo>
                <a:cubicBezTo>
                  <a:pt x="6064539" y="3627036"/>
                  <a:pt x="6065405" y="3625595"/>
                  <a:pt x="6065693" y="3624444"/>
                </a:cubicBezTo>
                <a:cubicBezTo>
                  <a:pt x="6066558" y="3619548"/>
                  <a:pt x="6068865" y="3619548"/>
                  <a:pt x="6072327" y="3622427"/>
                </a:cubicBezTo>
                <a:cubicBezTo>
                  <a:pt x="6074631" y="3624444"/>
                  <a:pt x="6075786" y="3623868"/>
                  <a:pt x="6075786" y="3620987"/>
                </a:cubicBezTo>
                <a:cubicBezTo>
                  <a:pt x="6075786" y="3619259"/>
                  <a:pt x="6075211" y="3617243"/>
                  <a:pt x="6077804" y="3616956"/>
                </a:cubicBezTo>
                <a:cubicBezTo>
                  <a:pt x="6083572" y="3615803"/>
                  <a:pt x="6085879" y="3611770"/>
                  <a:pt x="6085592" y="3606586"/>
                </a:cubicBezTo>
                <a:cubicBezTo>
                  <a:pt x="6085303" y="3602842"/>
                  <a:pt x="6086455" y="3601113"/>
                  <a:pt x="6089052" y="3599674"/>
                </a:cubicBezTo>
                <a:cubicBezTo>
                  <a:pt x="6089052" y="3598521"/>
                  <a:pt x="6089052" y="3597369"/>
                  <a:pt x="6089052" y="3596218"/>
                </a:cubicBezTo>
                <a:cubicBezTo>
                  <a:pt x="6086167" y="3594489"/>
                  <a:pt x="6085303" y="3591321"/>
                  <a:pt x="6086167" y="3588441"/>
                </a:cubicBezTo>
                <a:cubicBezTo>
                  <a:pt x="6087611" y="3583256"/>
                  <a:pt x="6085879" y="3579223"/>
                  <a:pt x="6082130" y="3575768"/>
                </a:cubicBezTo>
                <a:cubicBezTo>
                  <a:pt x="6080688" y="3574328"/>
                  <a:pt x="6079246" y="3573176"/>
                  <a:pt x="6078670" y="3571160"/>
                </a:cubicBezTo>
                <a:cubicBezTo>
                  <a:pt x="6078095" y="3567992"/>
                  <a:pt x="6076362" y="3566263"/>
                  <a:pt x="6073190" y="3566551"/>
                </a:cubicBezTo>
                <a:cubicBezTo>
                  <a:pt x="6070883" y="3566551"/>
                  <a:pt x="6069154" y="3565111"/>
                  <a:pt x="6068288" y="3563959"/>
                </a:cubicBezTo>
                <a:cubicBezTo>
                  <a:pt x="6065838" y="3560502"/>
                  <a:pt x="6062809" y="3559710"/>
                  <a:pt x="6059636" y="3559674"/>
                </a:cubicBezTo>
                <a:close/>
                <a:moveTo>
                  <a:pt x="4648103" y="3541165"/>
                </a:moveTo>
                <a:lnTo>
                  <a:pt x="4646680" y="3541502"/>
                </a:lnTo>
                <a:lnTo>
                  <a:pt x="4647444" y="3542265"/>
                </a:lnTo>
                <a:close/>
                <a:moveTo>
                  <a:pt x="10264007" y="3536474"/>
                </a:moveTo>
                <a:cubicBezTo>
                  <a:pt x="10260493" y="3537251"/>
                  <a:pt x="10257371" y="3538028"/>
                  <a:pt x="10253858" y="3538028"/>
                </a:cubicBezTo>
                <a:cubicBezTo>
                  <a:pt x="10250342" y="3538028"/>
                  <a:pt x="10246826" y="3540361"/>
                  <a:pt x="10245265" y="3543470"/>
                </a:cubicBezTo>
                <a:cubicBezTo>
                  <a:pt x="10244095" y="3546191"/>
                  <a:pt x="10242923" y="3547747"/>
                  <a:pt x="10240581" y="3548913"/>
                </a:cubicBezTo>
                <a:cubicBezTo>
                  <a:pt x="10240581" y="3553577"/>
                  <a:pt x="10240581" y="3558242"/>
                  <a:pt x="10240581" y="3562907"/>
                </a:cubicBezTo>
                <a:cubicBezTo>
                  <a:pt x="10244485" y="3564851"/>
                  <a:pt x="10247609" y="3567960"/>
                  <a:pt x="10249170" y="3571458"/>
                </a:cubicBezTo>
                <a:cubicBezTo>
                  <a:pt x="10251121" y="3574569"/>
                  <a:pt x="10252686" y="3578067"/>
                  <a:pt x="10254636" y="3581565"/>
                </a:cubicBezTo>
                <a:cubicBezTo>
                  <a:pt x="10256590" y="3584676"/>
                  <a:pt x="10258540" y="3588174"/>
                  <a:pt x="10258931" y="3592062"/>
                </a:cubicBezTo>
                <a:cubicBezTo>
                  <a:pt x="10259711" y="3595560"/>
                  <a:pt x="10262054" y="3597115"/>
                  <a:pt x="10264787" y="3599058"/>
                </a:cubicBezTo>
                <a:cubicBezTo>
                  <a:pt x="10267525" y="3601002"/>
                  <a:pt x="10271429" y="3600613"/>
                  <a:pt x="10273381" y="3603334"/>
                </a:cubicBezTo>
                <a:cubicBezTo>
                  <a:pt x="10276114" y="3603334"/>
                  <a:pt x="10278456" y="3603334"/>
                  <a:pt x="10281189" y="3603334"/>
                </a:cubicBezTo>
                <a:cubicBezTo>
                  <a:pt x="10281189" y="3602168"/>
                  <a:pt x="10281580" y="3601779"/>
                  <a:pt x="10282362" y="3601779"/>
                </a:cubicBezTo>
                <a:cubicBezTo>
                  <a:pt x="10288219" y="3601779"/>
                  <a:pt x="10291343" y="3597892"/>
                  <a:pt x="10293295" y="3593227"/>
                </a:cubicBezTo>
                <a:cubicBezTo>
                  <a:pt x="10295248" y="3588951"/>
                  <a:pt x="10297589" y="3585064"/>
                  <a:pt x="10296808" y="3580011"/>
                </a:cubicBezTo>
                <a:cubicBezTo>
                  <a:pt x="10295638" y="3574569"/>
                  <a:pt x="10296029" y="3568737"/>
                  <a:pt x="10291343" y="3564462"/>
                </a:cubicBezTo>
                <a:cubicBezTo>
                  <a:pt x="10289781" y="3562907"/>
                  <a:pt x="10288219" y="3561741"/>
                  <a:pt x="10285486" y="3560963"/>
                </a:cubicBezTo>
                <a:cubicBezTo>
                  <a:pt x="10281580" y="3559797"/>
                  <a:pt x="10276895" y="3557853"/>
                  <a:pt x="10278065" y="3551634"/>
                </a:cubicBezTo>
                <a:cubicBezTo>
                  <a:pt x="10278456" y="3549302"/>
                  <a:pt x="10276114" y="3548524"/>
                  <a:pt x="10275724" y="3547358"/>
                </a:cubicBezTo>
                <a:cubicBezTo>
                  <a:pt x="10273770" y="3541139"/>
                  <a:pt x="10269085" y="3538417"/>
                  <a:pt x="10264007" y="3536474"/>
                </a:cubicBezTo>
                <a:close/>
                <a:moveTo>
                  <a:pt x="7190285" y="3536473"/>
                </a:moveTo>
                <a:cubicBezTo>
                  <a:pt x="7186772" y="3537251"/>
                  <a:pt x="7183645" y="3538028"/>
                  <a:pt x="7180130" y="3538028"/>
                </a:cubicBezTo>
                <a:cubicBezTo>
                  <a:pt x="7176618" y="3538028"/>
                  <a:pt x="7173105" y="3540361"/>
                  <a:pt x="7171545" y="3543470"/>
                </a:cubicBezTo>
                <a:cubicBezTo>
                  <a:pt x="7170373" y="3546191"/>
                  <a:pt x="7169203" y="3547747"/>
                  <a:pt x="7166857" y="3548912"/>
                </a:cubicBezTo>
                <a:cubicBezTo>
                  <a:pt x="7166857" y="3553577"/>
                  <a:pt x="7166857" y="3558242"/>
                  <a:pt x="7166857" y="3562907"/>
                </a:cubicBezTo>
                <a:cubicBezTo>
                  <a:pt x="7170763" y="3564851"/>
                  <a:pt x="7173888" y="3567960"/>
                  <a:pt x="7175447" y="3571458"/>
                </a:cubicBezTo>
                <a:cubicBezTo>
                  <a:pt x="7177401" y="3574568"/>
                  <a:pt x="7178959" y="3578067"/>
                  <a:pt x="7180914" y="3581565"/>
                </a:cubicBezTo>
                <a:cubicBezTo>
                  <a:pt x="7182861" y="3584675"/>
                  <a:pt x="7184820" y="3588174"/>
                  <a:pt x="7185208" y="3592061"/>
                </a:cubicBezTo>
                <a:cubicBezTo>
                  <a:pt x="7185992" y="3595560"/>
                  <a:pt x="7188335" y="3597114"/>
                  <a:pt x="7191066" y="3599058"/>
                </a:cubicBezTo>
                <a:cubicBezTo>
                  <a:pt x="7193798" y="3601002"/>
                  <a:pt x="7197702" y="3600613"/>
                  <a:pt x="7199653" y="3603334"/>
                </a:cubicBezTo>
                <a:cubicBezTo>
                  <a:pt x="7202389" y="3603334"/>
                  <a:pt x="7204733" y="3603334"/>
                  <a:pt x="7207466" y="3603334"/>
                </a:cubicBezTo>
                <a:cubicBezTo>
                  <a:pt x="7207466" y="3602167"/>
                  <a:pt x="7207853" y="3601779"/>
                  <a:pt x="7208636" y="3601779"/>
                </a:cubicBezTo>
                <a:cubicBezTo>
                  <a:pt x="7214491" y="3601779"/>
                  <a:pt x="7217620" y="3597892"/>
                  <a:pt x="7219571" y="3593227"/>
                </a:cubicBezTo>
                <a:cubicBezTo>
                  <a:pt x="7221524" y="3588951"/>
                  <a:pt x="7223864" y="3585064"/>
                  <a:pt x="7223083" y="3580011"/>
                </a:cubicBezTo>
                <a:cubicBezTo>
                  <a:pt x="7221913" y="3574568"/>
                  <a:pt x="7222305" y="3568737"/>
                  <a:pt x="7217620" y="3564461"/>
                </a:cubicBezTo>
                <a:cubicBezTo>
                  <a:pt x="7216054" y="3562907"/>
                  <a:pt x="7214491" y="3561740"/>
                  <a:pt x="7211759" y="3560963"/>
                </a:cubicBezTo>
                <a:cubicBezTo>
                  <a:pt x="7207853" y="3559797"/>
                  <a:pt x="7203170" y="3557853"/>
                  <a:pt x="7204342" y="3551633"/>
                </a:cubicBezTo>
                <a:cubicBezTo>
                  <a:pt x="7204733" y="3549302"/>
                  <a:pt x="7202389" y="3548524"/>
                  <a:pt x="7201998" y="3547358"/>
                </a:cubicBezTo>
                <a:cubicBezTo>
                  <a:pt x="7200044" y="3541138"/>
                  <a:pt x="7195360" y="3538417"/>
                  <a:pt x="7190285" y="3536473"/>
                </a:cubicBezTo>
                <a:close/>
                <a:moveTo>
                  <a:pt x="5629010" y="3534359"/>
                </a:moveTo>
                <a:cubicBezTo>
                  <a:pt x="5623936" y="3536303"/>
                  <a:pt x="5619249" y="3539024"/>
                  <a:pt x="5617297" y="3545243"/>
                </a:cubicBezTo>
                <a:cubicBezTo>
                  <a:pt x="5616909" y="3546410"/>
                  <a:pt x="5614563" y="3547187"/>
                  <a:pt x="5614953" y="3549519"/>
                </a:cubicBezTo>
                <a:cubicBezTo>
                  <a:pt x="5616125" y="3555738"/>
                  <a:pt x="5611441" y="3557682"/>
                  <a:pt x="5607535" y="3558849"/>
                </a:cubicBezTo>
                <a:cubicBezTo>
                  <a:pt x="5604802" y="3559626"/>
                  <a:pt x="5603239" y="3560793"/>
                  <a:pt x="5601678" y="3562347"/>
                </a:cubicBezTo>
                <a:cubicBezTo>
                  <a:pt x="5596994" y="3566623"/>
                  <a:pt x="5597383" y="3572454"/>
                  <a:pt x="5596212" y="3577896"/>
                </a:cubicBezTo>
                <a:cubicBezTo>
                  <a:pt x="5595431" y="3582949"/>
                  <a:pt x="5597772" y="3586837"/>
                  <a:pt x="5599726" y="3591112"/>
                </a:cubicBezTo>
                <a:cubicBezTo>
                  <a:pt x="5601678" y="3595777"/>
                  <a:pt x="5604802" y="3599665"/>
                  <a:pt x="5610659" y="3599665"/>
                </a:cubicBezTo>
                <a:cubicBezTo>
                  <a:pt x="5611441" y="3599665"/>
                  <a:pt x="5611832" y="3600053"/>
                  <a:pt x="5611832" y="3601219"/>
                </a:cubicBezTo>
                <a:cubicBezTo>
                  <a:pt x="5614563" y="3601219"/>
                  <a:pt x="5616909" y="3601219"/>
                  <a:pt x="5619640" y="3601219"/>
                </a:cubicBezTo>
                <a:cubicBezTo>
                  <a:pt x="5621592" y="3598498"/>
                  <a:pt x="5625496" y="3598888"/>
                  <a:pt x="5628231" y="3596944"/>
                </a:cubicBezTo>
                <a:cubicBezTo>
                  <a:pt x="5630963" y="3595000"/>
                  <a:pt x="5633307" y="3593445"/>
                  <a:pt x="5634088" y="3589947"/>
                </a:cubicBezTo>
                <a:cubicBezTo>
                  <a:pt x="5634479" y="3586059"/>
                  <a:pt x="5636431" y="3582561"/>
                  <a:pt x="5638383" y="3579451"/>
                </a:cubicBezTo>
                <a:cubicBezTo>
                  <a:pt x="5640335" y="3575952"/>
                  <a:pt x="5641898" y="3572454"/>
                  <a:pt x="5643848" y="3569344"/>
                </a:cubicBezTo>
                <a:cubicBezTo>
                  <a:pt x="5645413" y="3565845"/>
                  <a:pt x="5648535" y="3562736"/>
                  <a:pt x="5652439" y="3560793"/>
                </a:cubicBezTo>
                <a:cubicBezTo>
                  <a:pt x="5652439" y="3556128"/>
                  <a:pt x="5652439" y="3551463"/>
                  <a:pt x="5652439" y="3546798"/>
                </a:cubicBezTo>
                <a:cubicBezTo>
                  <a:pt x="5650097" y="3545633"/>
                  <a:pt x="5648926" y="3544077"/>
                  <a:pt x="5647754" y="3541356"/>
                </a:cubicBezTo>
                <a:cubicBezTo>
                  <a:pt x="5646193" y="3538247"/>
                  <a:pt x="5642678" y="3535914"/>
                  <a:pt x="5639163" y="3535914"/>
                </a:cubicBezTo>
                <a:cubicBezTo>
                  <a:pt x="5635650" y="3535914"/>
                  <a:pt x="5632525" y="3535136"/>
                  <a:pt x="5629010" y="3534359"/>
                </a:cubicBezTo>
                <a:close/>
                <a:moveTo>
                  <a:pt x="1938862" y="3531687"/>
                </a:moveTo>
                <a:cubicBezTo>
                  <a:pt x="1933455" y="3533757"/>
                  <a:pt x="1928465" y="3536655"/>
                  <a:pt x="1926387" y="3543279"/>
                </a:cubicBezTo>
                <a:cubicBezTo>
                  <a:pt x="1925971" y="3544521"/>
                  <a:pt x="1923475" y="3545348"/>
                  <a:pt x="1923892" y="3547832"/>
                </a:cubicBezTo>
                <a:cubicBezTo>
                  <a:pt x="1925139" y="3554456"/>
                  <a:pt x="1920148" y="3556526"/>
                  <a:pt x="1915990" y="3557768"/>
                </a:cubicBezTo>
                <a:cubicBezTo>
                  <a:pt x="1913079" y="3558595"/>
                  <a:pt x="1911416" y="3559838"/>
                  <a:pt x="1909753" y="3561493"/>
                </a:cubicBezTo>
                <a:cubicBezTo>
                  <a:pt x="1904763" y="3566047"/>
                  <a:pt x="1905179" y="3572257"/>
                  <a:pt x="1903931" y="3578053"/>
                </a:cubicBezTo>
                <a:cubicBezTo>
                  <a:pt x="1903099" y="3583435"/>
                  <a:pt x="1905594" y="3587574"/>
                  <a:pt x="1907673" y="3592128"/>
                </a:cubicBezTo>
                <a:cubicBezTo>
                  <a:pt x="1909753" y="3597096"/>
                  <a:pt x="1913079" y="3601236"/>
                  <a:pt x="1919318" y="3601236"/>
                </a:cubicBezTo>
                <a:cubicBezTo>
                  <a:pt x="1920148" y="3601236"/>
                  <a:pt x="1920565" y="3601649"/>
                  <a:pt x="1920565" y="3602892"/>
                </a:cubicBezTo>
                <a:cubicBezTo>
                  <a:pt x="1923475" y="3602892"/>
                  <a:pt x="1925971" y="3602892"/>
                  <a:pt x="1928882" y="3602892"/>
                </a:cubicBezTo>
                <a:cubicBezTo>
                  <a:pt x="1930960" y="3599994"/>
                  <a:pt x="1935119" y="3600408"/>
                  <a:pt x="1938029" y="3598338"/>
                </a:cubicBezTo>
                <a:cubicBezTo>
                  <a:pt x="1940942" y="3596268"/>
                  <a:pt x="1943436" y="3594613"/>
                  <a:pt x="1944268" y="3590886"/>
                </a:cubicBezTo>
                <a:cubicBezTo>
                  <a:pt x="1944683" y="3586747"/>
                  <a:pt x="1946763" y="3583020"/>
                  <a:pt x="1948842" y="3579708"/>
                </a:cubicBezTo>
                <a:cubicBezTo>
                  <a:pt x="1950922" y="3575983"/>
                  <a:pt x="1952584" y="3572257"/>
                  <a:pt x="1954664" y="3568945"/>
                </a:cubicBezTo>
                <a:cubicBezTo>
                  <a:pt x="1956328" y="3565219"/>
                  <a:pt x="1959654" y="3561908"/>
                  <a:pt x="1963812" y="3559838"/>
                </a:cubicBezTo>
                <a:cubicBezTo>
                  <a:pt x="1963812" y="3554870"/>
                  <a:pt x="1963812" y="3549902"/>
                  <a:pt x="1963812" y="3544934"/>
                </a:cubicBezTo>
                <a:cubicBezTo>
                  <a:pt x="1961317" y="3543693"/>
                  <a:pt x="1960069" y="3542036"/>
                  <a:pt x="1958823" y="3539138"/>
                </a:cubicBezTo>
                <a:cubicBezTo>
                  <a:pt x="1957158" y="3535827"/>
                  <a:pt x="1953417" y="3533343"/>
                  <a:pt x="1949674" y="3533343"/>
                </a:cubicBezTo>
                <a:cubicBezTo>
                  <a:pt x="1945931" y="3533343"/>
                  <a:pt x="1942604" y="3532515"/>
                  <a:pt x="1938862" y="3531687"/>
                </a:cubicBezTo>
                <a:close/>
                <a:moveTo>
                  <a:pt x="10542005" y="3526732"/>
                </a:moveTo>
                <a:cubicBezTo>
                  <a:pt x="10537756" y="3526780"/>
                  <a:pt x="10533699" y="3527841"/>
                  <a:pt x="10530413" y="3532471"/>
                </a:cubicBezTo>
                <a:cubicBezTo>
                  <a:pt x="10529255" y="3534015"/>
                  <a:pt x="10526937" y="3535945"/>
                  <a:pt x="10523845" y="3535945"/>
                </a:cubicBezTo>
                <a:cubicBezTo>
                  <a:pt x="10519595" y="3535559"/>
                  <a:pt x="10517277" y="3537874"/>
                  <a:pt x="10516504" y="3542119"/>
                </a:cubicBezTo>
                <a:cubicBezTo>
                  <a:pt x="10515731" y="3544819"/>
                  <a:pt x="10513799" y="3546363"/>
                  <a:pt x="10511868" y="3548293"/>
                </a:cubicBezTo>
                <a:cubicBezTo>
                  <a:pt x="10506844" y="3552924"/>
                  <a:pt x="10504527" y="3558325"/>
                  <a:pt x="10506459" y="3565272"/>
                </a:cubicBezTo>
                <a:cubicBezTo>
                  <a:pt x="10507617" y="3569130"/>
                  <a:pt x="10506459" y="3573375"/>
                  <a:pt x="10502595" y="3575690"/>
                </a:cubicBezTo>
                <a:cubicBezTo>
                  <a:pt x="10502595" y="3577234"/>
                  <a:pt x="10502595" y="3578777"/>
                  <a:pt x="10502595" y="3580320"/>
                </a:cubicBezTo>
                <a:lnTo>
                  <a:pt x="10502969" y="3581068"/>
                </a:lnTo>
                <a:lnTo>
                  <a:pt x="10492116" y="3581782"/>
                </a:lnTo>
                <a:cubicBezTo>
                  <a:pt x="10487823" y="3581986"/>
                  <a:pt x="10483530" y="3582394"/>
                  <a:pt x="10479642" y="3585052"/>
                </a:cubicBezTo>
                <a:cubicBezTo>
                  <a:pt x="10478007" y="3586277"/>
                  <a:pt x="10476781" y="3585870"/>
                  <a:pt x="10475553" y="3584438"/>
                </a:cubicBezTo>
                <a:cubicBezTo>
                  <a:pt x="10474940" y="3583416"/>
                  <a:pt x="10474327" y="3582599"/>
                  <a:pt x="10473508" y="3581782"/>
                </a:cubicBezTo>
                <a:cubicBezTo>
                  <a:pt x="10472691" y="3580964"/>
                  <a:pt x="10471259" y="3580146"/>
                  <a:pt x="10470237" y="3580964"/>
                </a:cubicBezTo>
                <a:cubicBezTo>
                  <a:pt x="10469011" y="3581782"/>
                  <a:pt x="10469418" y="3583416"/>
                  <a:pt x="10470032" y="3584643"/>
                </a:cubicBezTo>
                <a:cubicBezTo>
                  <a:pt x="10470237" y="3585256"/>
                  <a:pt x="10470646" y="3585665"/>
                  <a:pt x="10471055" y="3586277"/>
                </a:cubicBezTo>
                <a:cubicBezTo>
                  <a:pt x="10474327" y="3590978"/>
                  <a:pt x="10473098" y="3594044"/>
                  <a:pt x="10467579" y="3594657"/>
                </a:cubicBezTo>
                <a:cubicBezTo>
                  <a:pt x="10466556" y="3594861"/>
                  <a:pt x="10465533" y="3594861"/>
                  <a:pt x="10464716" y="3595066"/>
                </a:cubicBezTo>
                <a:cubicBezTo>
                  <a:pt x="10463285" y="3595475"/>
                  <a:pt x="10461649" y="3595066"/>
                  <a:pt x="10461240" y="3597315"/>
                </a:cubicBezTo>
                <a:cubicBezTo>
                  <a:pt x="10460831" y="3598949"/>
                  <a:pt x="10461649" y="3599767"/>
                  <a:pt x="10462875" y="3600585"/>
                </a:cubicBezTo>
                <a:cubicBezTo>
                  <a:pt x="10465125" y="3602219"/>
                  <a:pt x="10464921" y="3603650"/>
                  <a:pt x="10462671" y="3605489"/>
                </a:cubicBezTo>
                <a:cubicBezTo>
                  <a:pt x="10459809" y="3607738"/>
                  <a:pt x="10457150" y="3610599"/>
                  <a:pt x="10457355" y="3614686"/>
                </a:cubicBezTo>
                <a:cubicBezTo>
                  <a:pt x="10457559" y="3617956"/>
                  <a:pt x="10456741" y="3619592"/>
                  <a:pt x="10453060" y="3618774"/>
                </a:cubicBezTo>
                <a:cubicBezTo>
                  <a:pt x="10452243" y="3618569"/>
                  <a:pt x="10451220" y="3618774"/>
                  <a:pt x="10450811" y="3620000"/>
                </a:cubicBezTo>
                <a:cubicBezTo>
                  <a:pt x="10450401" y="3621023"/>
                  <a:pt x="10451425" y="3621635"/>
                  <a:pt x="10452038" y="3622248"/>
                </a:cubicBezTo>
                <a:cubicBezTo>
                  <a:pt x="10453469" y="3623679"/>
                  <a:pt x="10455106" y="3625109"/>
                  <a:pt x="10456129" y="3626745"/>
                </a:cubicBezTo>
                <a:cubicBezTo>
                  <a:pt x="10459399" y="3631037"/>
                  <a:pt x="10459195" y="3633489"/>
                  <a:pt x="10456129" y="3637985"/>
                </a:cubicBezTo>
                <a:cubicBezTo>
                  <a:pt x="10453673" y="3641460"/>
                  <a:pt x="10451833" y="3645138"/>
                  <a:pt x="10451629" y="3649635"/>
                </a:cubicBezTo>
                <a:cubicBezTo>
                  <a:pt x="10451425" y="3652905"/>
                  <a:pt x="10453060" y="3653314"/>
                  <a:pt x="10455718" y="3652291"/>
                </a:cubicBezTo>
                <a:cubicBezTo>
                  <a:pt x="10457559" y="3651679"/>
                  <a:pt x="10458581" y="3649839"/>
                  <a:pt x="10460013" y="3648817"/>
                </a:cubicBezTo>
                <a:cubicBezTo>
                  <a:pt x="10461649" y="3647592"/>
                  <a:pt x="10463897" y="3645956"/>
                  <a:pt x="10465533" y="3647592"/>
                </a:cubicBezTo>
                <a:cubicBezTo>
                  <a:pt x="10467374" y="3649635"/>
                  <a:pt x="10466352" y="3652088"/>
                  <a:pt x="10464511" y="3653927"/>
                </a:cubicBezTo>
                <a:cubicBezTo>
                  <a:pt x="10463693" y="3654745"/>
                  <a:pt x="10462465" y="3655562"/>
                  <a:pt x="10461649" y="3656583"/>
                </a:cubicBezTo>
                <a:cubicBezTo>
                  <a:pt x="10460627" y="3657606"/>
                  <a:pt x="10459809" y="3658832"/>
                  <a:pt x="10461035" y="3660262"/>
                </a:cubicBezTo>
                <a:cubicBezTo>
                  <a:pt x="10462057" y="3661489"/>
                  <a:pt x="10463285" y="3660876"/>
                  <a:pt x="10464511" y="3659854"/>
                </a:cubicBezTo>
                <a:cubicBezTo>
                  <a:pt x="10465737" y="3659037"/>
                  <a:pt x="10466965" y="3658015"/>
                  <a:pt x="10468192" y="3657401"/>
                </a:cubicBezTo>
                <a:cubicBezTo>
                  <a:pt x="10470032" y="3656175"/>
                  <a:pt x="10472077" y="3656788"/>
                  <a:pt x="10473508" y="3658015"/>
                </a:cubicBezTo>
                <a:cubicBezTo>
                  <a:pt x="10474940" y="3659241"/>
                  <a:pt x="10474123" y="3661080"/>
                  <a:pt x="10473508" y="3662511"/>
                </a:cubicBezTo>
                <a:cubicBezTo>
                  <a:pt x="10470442" y="3669664"/>
                  <a:pt x="10460218" y="3672730"/>
                  <a:pt x="10453265" y="3668437"/>
                </a:cubicBezTo>
                <a:cubicBezTo>
                  <a:pt x="10449993" y="3666394"/>
                  <a:pt x="10448766" y="3667008"/>
                  <a:pt x="10448357" y="3670277"/>
                </a:cubicBezTo>
                <a:cubicBezTo>
                  <a:pt x="10447744" y="3675591"/>
                  <a:pt x="10445289" y="3679066"/>
                  <a:pt x="10439974" y="3680905"/>
                </a:cubicBezTo>
                <a:cubicBezTo>
                  <a:pt x="10438542" y="3681314"/>
                  <a:pt x="10436292" y="3682336"/>
                  <a:pt x="10436907" y="3684584"/>
                </a:cubicBezTo>
                <a:cubicBezTo>
                  <a:pt x="10438133" y="3689693"/>
                  <a:pt x="10436089" y="3693985"/>
                  <a:pt x="10433430" y="3698073"/>
                </a:cubicBezTo>
                <a:cubicBezTo>
                  <a:pt x="10431386" y="3701138"/>
                  <a:pt x="10430772" y="3703999"/>
                  <a:pt x="10433021" y="3707678"/>
                </a:cubicBezTo>
                <a:cubicBezTo>
                  <a:pt x="10435475" y="3711561"/>
                  <a:pt x="10434043" y="3713810"/>
                  <a:pt x="10429136" y="3714627"/>
                </a:cubicBezTo>
                <a:cubicBezTo>
                  <a:pt x="10428931" y="3714627"/>
                  <a:pt x="10428728" y="3714627"/>
                  <a:pt x="10428521" y="3714627"/>
                </a:cubicBezTo>
                <a:cubicBezTo>
                  <a:pt x="10426683" y="3714831"/>
                  <a:pt x="10424843" y="3715240"/>
                  <a:pt x="10424637" y="3717080"/>
                </a:cubicBezTo>
                <a:cubicBezTo>
                  <a:pt x="10424228" y="3718919"/>
                  <a:pt x="10426478" y="3718714"/>
                  <a:pt x="10427500" y="3719328"/>
                </a:cubicBezTo>
                <a:cubicBezTo>
                  <a:pt x="10434043" y="3722598"/>
                  <a:pt x="10436702" y="3727707"/>
                  <a:pt x="10435475" y="3735065"/>
                </a:cubicBezTo>
                <a:cubicBezTo>
                  <a:pt x="10435065" y="3737518"/>
                  <a:pt x="10435883" y="3738948"/>
                  <a:pt x="10437929" y="3739970"/>
                </a:cubicBezTo>
                <a:cubicBezTo>
                  <a:pt x="10439154" y="3740584"/>
                  <a:pt x="10440383" y="3740992"/>
                  <a:pt x="10441610" y="3741606"/>
                </a:cubicBezTo>
                <a:cubicBezTo>
                  <a:pt x="10443245" y="3742422"/>
                  <a:pt x="10443859" y="3743649"/>
                  <a:pt x="10443449" y="3745489"/>
                </a:cubicBezTo>
                <a:lnTo>
                  <a:pt x="10442535" y="3746787"/>
                </a:lnTo>
                <a:lnTo>
                  <a:pt x="10458517" y="3762681"/>
                </a:lnTo>
                <a:lnTo>
                  <a:pt x="10458172" y="3759591"/>
                </a:lnTo>
                <a:cubicBezTo>
                  <a:pt x="10457763" y="3757955"/>
                  <a:pt x="10457763" y="3757137"/>
                  <a:pt x="10459603" y="3756116"/>
                </a:cubicBezTo>
                <a:cubicBezTo>
                  <a:pt x="10461649" y="3755299"/>
                  <a:pt x="10462465" y="3756321"/>
                  <a:pt x="10463285" y="3757546"/>
                </a:cubicBezTo>
                <a:cubicBezTo>
                  <a:pt x="10463897" y="3758364"/>
                  <a:pt x="10464102" y="3759182"/>
                  <a:pt x="10464511" y="3760204"/>
                </a:cubicBezTo>
                <a:cubicBezTo>
                  <a:pt x="10466352" y="3764496"/>
                  <a:pt x="10467579" y="3764700"/>
                  <a:pt x="10470646" y="3761225"/>
                </a:cubicBezTo>
                <a:cubicBezTo>
                  <a:pt x="10471259" y="3760408"/>
                  <a:pt x="10472077" y="3759386"/>
                  <a:pt x="10473305" y="3759386"/>
                </a:cubicBezTo>
                <a:cubicBezTo>
                  <a:pt x="10474735" y="3759591"/>
                  <a:pt x="10474735" y="3761225"/>
                  <a:pt x="10475145" y="3762247"/>
                </a:cubicBezTo>
                <a:cubicBezTo>
                  <a:pt x="10475553" y="3763065"/>
                  <a:pt x="10475758" y="3763883"/>
                  <a:pt x="10475758" y="3764700"/>
                </a:cubicBezTo>
                <a:cubicBezTo>
                  <a:pt x="10476065" y="3766438"/>
                  <a:pt x="10476728" y="3767254"/>
                  <a:pt x="10477598" y="3767434"/>
                </a:cubicBezTo>
                <a:cubicBezTo>
                  <a:pt x="10478467" y="3767613"/>
                  <a:pt x="10479541" y="3767153"/>
                  <a:pt x="10480665" y="3766335"/>
                </a:cubicBezTo>
                <a:cubicBezTo>
                  <a:pt x="10482913" y="3764496"/>
                  <a:pt x="10485164" y="3762247"/>
                  <a:pt x="10487413" y="3760408"/>
                </a:cubicBezTo>
                <a:cubicBezTo>
                  <a:pt x="10490072" y="3758160"/>
                  <a:pt x="10493138" y="3756525"/>
                  <a:pt x="10496409" y="3758364"/>
                </a:cubicBezTo>
                <a:cubicBezTo>
                  <a:pt x="10499068" y="3759591"/>
                  <a:pt x="10500295" y="3758568"/>
                  <a:pt x="10501727" y="3756730"/>
                </a:cubicBezTo>
                <a:cubicBezTo>
                  <a:pt x="10504795" y="3752642"/>
                  <a:pt x="10508475" y="3749577"/>
                  <a:pt x="10514201" y="3750802"/>
                </a:cubicBezTo>
                <a:cubicBezTo>
                  <a:pt x="10515632" y="3751211"/>
                  <a:pt x="10516041" y="3750598"/>
                  <a:pt x="10516245" y="3749168"/>
                </a:cubicBezTo>
                <a:cubicBezTo>
                  <a:pt x="10517062" y="3739153"/>
                  <a:pt x="10521358" y="3730568"/>
                  <a:pt x="10527081" y="3722802"/>
                </a:cubicBezTo>
                <a:cubicBezTo>
                  <a:pt x="10528515" y="3720963"/>
                  <a:pt x="10528107" y="3719737"/>
                  <a:pt x="10527287" y="3717898"/>
                </a:cubicBezTo>
                <a:cubicBezTo>
                  <a:pt x="10525243" y="3714219"/>
                  <a:pt x="10522994" y="3710131"/>
                  <a:pt x="10524423" y="3706044"/>
                </a:cubicBezTo>
                <a:cubicBezTo>
                  <a:pt x="10525856" y="3701956"/>
                  <a:pt x="10524835" y="3699094"/>
                  <a:pt x="10522789" y="3695824"/>
                </a:cubicBezTo>
                <a:cubicBezTo>
                  <a:pt x="10522175" y="3694803"/>
                  <a:pt x="10521766" y="3693781"/>
                  <a:pt x="10521154" y="3692554"/>
                </a:cubicBezTo>
                <a:cubicBezTo>
                  <a:pt x="10518495" y="3686628"/>
                  <a:pt x="10515427" y="3681109"/>
                  <a:pt x="10509089" y="3678248"/>
                </a:cubicBezTo>
                <a:cubicBezTo>
                  <a:pt x="10507860" y="3677839"/>
                  <a:pt x="10507860" y="3677022"/>
                  <a:pt x="10507860" y="3675999"/>
                </a:cubicBezTo>
                <a:cubicBezTo>
                  <a:pt x="10508067" y="3672934"/>
                  <a:pt x="10513586" y="3665576"/>
                  <a:pt x="10516449" y="3664759"/>
                </a:cubicBezTo>
                <a:cubicBezTo>
                  <a:pt x="10520947" y="3663738"/>
                  <a:pt x="10524835" y="3661489"/>
                  <a:pt x="10527900" y="3658015"/>
                </a:cubicBezTo>
                <a:cubicBezTo>
                  <a:pt x="10532195" y="3653518"/>
                  <a:pt x="10535875" y="3648817"/>
                  <a:pt x="10539964" y="3644117"/>
                </a:cubicBezTo>
                <a:cubicBezTo>
                  <a:pt x="10541191" y="3642891"/>
                  <a:pt x="10540577" y="3642073"/>
                  <a:pt x="10539759" y="3641051"/>
                </a:cubicBezTo>
                <a:cubicBezTo>
                  <a:pt x="10536080" y="3636554"/>
                  <a:pt x="10536080" y="3636554"/>
                  <a:pt x="10540577" y="3633489"/>
                </a:cubicBezTo>
                <a:cubicBezTo>
                  <a:pt x="10544667" y="3630423"/>
                  <a:pt x="10544871" y="3628380"/>
                  <a:pt x="10541191" y="3624497"/>
                </a:cubicBezTo>
                <a:cubicBezTo>
                  <a:pt x="10539556" y="3622861"/>
                  <a:pt x="10537919" y="3621023"/>
                  <a:pt x="10538534" y="3618161"/>
                </a:cubicBezTo>
                <a:lnTo>
                  <a:pt x="10537538" y="3614847"/>
                </a:lnTo>
                <a:lnTo>
                  <a:pt x="10543598" y="3612637"/>
                </a:lnTo>
                <a:cubicBezTo>
                  <a:pt x="10545578" y="3613217"/>
                  <a:pt x="10547415" y="3614857"/>
                  <a:pt x="10549346" y="3616593"/>
                </a:cubicBezTo>
                <a:cubicBezTo>
                  <a:pt x="10549733" y="3617365"/>
                  <a:pt x="10551279" y="3617365"/>
                  <a:pt x="10552051" y="3617365"/>
                </a:cubicBezTo>
                <a:cubicBezTo>
                  <a:pt x="10561324" y="3611963"/>
                  <a:pt x="10570209" y="3605788"/>
                  <a:pt x="10579483" y="3600001"/>
                </a:cubicBezTo>
                <a:cubicBezTo>
                  <a:pt x="10583732" y="3597299"/>
                  <a:pt x="10586051" y="3589967"/>
                  <a:pt x="10587982" y="3584179"/>
                </a:cubicBezTo>
                <a:cubicBezTo>
                  <a:pt x="10588755" y="3581864"/>
                  <a:pt x="10588368" y="3579548"/>
                  <a:pt x="10590687" y="3577620"/>
                </a:cubicBezTo>
                <a:cubicBezTo>
                  <a:pt x="10593005" y="3575690"/>
                  <a:pt x="10592619" y="3573375"/>
                  <a:pt x="10591073" y="3571059"/>
                </a:cubicBezTo>
                <a:cubicBezTo>
                  <a:pt x="10590300" y="3569516"/>
                  <a:pt x="10588755" y="3567586"/>
                  <a:pt x="10589914" y="3566043"/>
                </a:cubicBezTo>
                <a:cubicBezTo>
                  <a:pt x="10593777" y="3561413"/>
                  <a:pt x="10594165" y="3557939"/>
                  <a:pt x="10587982" y="3555624"/>
                </a:cubicBezTo>
                <a:cubicBezTo>
                  <a:pt x="10586437" y="3555238"/>
                  <a:pt x="10586051" y="3552924"/>
                  <a:pt x="10587597" y="3551766"/>
                </a:cubicBezTo>
                <a:cubicBezTo>
                  <a:pt x="10592619" y="3547521"/>
                  <a:pt x="10587209" y="3545591"/>
                  <a:pt x="10586437" y="3542504"/>
                </a:cubicBezTo>
                <a:cubicBezTo>
                  <a:pt x="10583732" y="3532085"/>
                  <a:pt x="10571754" y="3535173"/>
                  <a:pt x="10567118" y="3527456"/>
                </a:cubicBezTo>
                <a:cubicBezTo>
                  <a:pt x="10565572" y="3524754"/>
                  <a:pt x="10558234" y="3526684"/>
                  <a:pt x="10554755" y="3527070"/>
                </a:cubicBezTo>
                <a:cubicBezTo>
                  <a:pt x="10550698" y="3527649"/>
                  <a:pt x="10546255" y="3526684"/>
                  <a:pt x="10542005" y="3526732"/>
                </a:cubicBezTo>
                <a:close/>
                <a:moveTo>
                  <a:pt x="5826931" y="3487640"/>
                </a:moveTo>
                <a:cubicBezTo>
                  <a:pt x="5823758" y="3487604"/>
                  <a:pt x="5820443" y="3488323"/>
                  <a:pt x="5817413" y="3487891"/>
                </a:cubicBezTo>
                <a:cubicBezTo>
                  <a:pt x="5814821" y="3487603"/>
                  <a:pt x="5809342" y="3486164"/>
                  <a:pt x="5808186" y="3488179"/>
                </a:cubicBezTo>
                <a:cubicBezTo>
                  <a:pt x="5804726" y="3493940"/>
                  <a:pt x="5795785" y="3491635"/>
                  <a:pt x="5793767" y="3499413"/>
                </a:cubicBezTo>
                <a:cubicBezTo>
                  <a:pt x="5793190" y="3501716"/>
                  <a:pt x="5789151" y="3503157"/>
                  <a:pt x="5792903" y="3506325"/>
                </a:cubicBezTo>
                <a:cubicBezTo>
                  <a:pt x="5794056" y="3507189"/>
                  <a:pt x="5793767" y="3508917"/>
                  <a:pt x="5792615" y="3509206"/>
                </a:cubicBezTo>
                <a:cubicBezTo>
                  <a:pt x="5787999" y="3510933"/>
                  <a:pt x="5788288" y="3513526"/>
                  <a:pt x="5791172" y="3516982"/>
                </a:cubicBezTo>
                <a:cubicBezTo>
                  <a:pt x="5792038" y="3518134"/>
                  <a:pt x="5790883" y="3519574"/>
                  <a:pt x="5790308" y="3520726"/>
                </a:cubicBezTo>
                <a:cubicBezTo>
                  <a:pt x="5789151" y="3522455"/>
                  <a:pt x="5788865" y="3524183"/>
                  <a:pt x="5790596" y="3525623"/>
                </a:cubicBezTo>
                <a:cubicBezTo>
                  <a:pt x="5792327" y="3527063"/>
                  <a:pt x="5792038" y="3528791"/>
                  <a:pt x="5792615" y="3530520"/>
                </a:cubicBezTo>
                <a:cubicBezTo>
                  <a:pt x="5794056" y="3534840"/>
                  <a:pt x="5795785" y="3540312"/>
                  <a:pt x="5798959" y="3542328"/>
                </a:cubicBezTo>
                <a:cubicBezTo>
                  <a:pt x="5805879" y="3546648"/>
                  <a:pt x="5812512" y="3551257"/>
                  <a:pt x="5819434" y="3555289"/>
                </a:cubicBezTo>
                <a:cubicBezTo>
                  <a:pt x="5820011" y="3555289"/>
                  <a:pt x="5821165" y="3555289"/>
                  <a:pt x="5821452" y="3554713"/>
                </a:cubicBezTo>
                <a:cubicBezTo>
                  <a:pt x="5824337" y="3552121"/>
                  <a:pt x="5826929" y="3549816"/>
                  <a:pt x="5830681" y="3553561"/>
                </a:cubicBezTo>
                <a:cubicBezTo>
                  <a:pt x="5831835" y="3555002"/>
                  <a:pt x="5832698" y="3553561"/>
                  <a:pt x="5832988" y="3552410"/>
                </a:cubicBezTo>
                <a:cubicBezTo>
                  <a:pt x="5833851" y="3547513"/>
                  <a:pt x="5836159" y="3547513"/>
                  <a:pt x="5839619" y="3550393"/>
                </a:cubicBezTo>
                <a:cubicBezTo>
                  <a:pt x="5841927" y="3552410"/>
                  <a:pt x="5843082" y="3551833"/>
                  <a:pt x="5843082" y="3548953"/>
                </a:cubicBezTo>
                <a:cubicBezTo>
                  <a:pt x="5843082" y="3547224"/>
                  <a:pt x="5842505" y="3545208"/>
                  <a:pt x="5845101" y="3544921"/>
                </a:cubicBezTo>
                <a:cubicBezTo>
                  <a:pt x="5850867" y="3543769"/>
                  <a:pt x="5853175" y="3539736"/>
                  <a:pt x="5852887" y="3534552"/>
                </a:cubicBezTo>
                <a:cubicBezTo>
                  <a:pt x="5852599" y="3530807"/>
                  <a:pt x="5853752" y="3529079"/>
                  <a:pt x="5856348" y="3527639"/>
                </a:cubicBezTo>
                <a:cubicBezTo>
                  <a:pt x="5856348" y="3526487"/>
                  <a:pt x="5856348" y="3525334"/>
                  <a:pt x="5856348" y="3524183"/>
                </a:cubicBezTo>
                <a:cubicBezTo>
                  <a:pt x="5853462" y="3522455"/>
                  <a:pt x="5852599" y="3519287"/>
                  <a:pt x="5853462" y="3516406"/>
                </a:cubicBezTo>
                <a:cubicBezTo>
                  <a:pt x="5854906" y="3511222"/>
                  <a:pt x="5853175" y="3507189"/>
                  <a:pt x="5849426" y="3503733"/>
                </a:cubicBezTo>
                <a:cubicBezTo>
                  <a:pt x="5847984" y="3502292"/>
                  <a:pt x="5846541" y="3501141"/>
                  <a:pt x="5845966" y="3499124"/>
                </a:cubicBezTo>
                <a:cubicBezTo>
                  <a:pt x="5845390" y="3495956"/>
                  <a:pt x="5843658" y="3494228"/>
                  <a:pt x="5840485" y="3494516"/>
                </a:cubicBezTo>
                <a:cubicBezTo>
                  <a:pt x="5838177" y="3494516"/>
                  <a:pt x="5836448" y="3493076"/>
                  <a:pt x="5835583" y="3491924"/>
                </a:cubicBezTo>
                <a:cubicBezTo>
                  <a:pt x="5833131" y="3488468"/>
                  <a:pt x="5830102" y="3487676"/>
                  <a:pt x="5826931" y="3487640"/>
                </a:cubicBezTo>
                <a:close/>
                <a:moveTo>
                  <a:pt x="8173634" y="3474636"/>
                </a:moveTo>
                <a:lnTo>
                  <a:pt x="8173164" y="3474747"/>
                </a:lnTo>
                <a:lnTo>
                  <a:pt x="8173418" y="3474997"/>
                </a:lnTo>
                <a:close/>
                <a:moveTo>
                  <a:pt x="6676873" y="3466413"/>
                </a:moveTo>
                <a:cubicBezTo>
                  <a:pt x="6672623" y="3466461"/>
                  <a:pt x="6668566" y="3467522"/>
                  <a:pt x="6665279" y="3472153"/>
                </a:cubicBezTo>
                <a:cubicBezTo>
                  <a:pt x="6664120" y="3473696"/>
                  <a:pt x="6661800" y="3475626"/>
                  <a:pt x="6658712" y="3475626"/>
                </a:cubicBezTo>
                <a:cubicBezTo>
                  <a:pt x="6654465" y="3475240"/>
                  <a:pt x="6652146" y="3477555"/>
                  <a:pt x="6651369" y="3481799"/>
                </a:cubicBezTo>
                <a:cubicBezTo>
                  <a:pt x="6650597" y="3484501"/>
                  <a:pt x="6648665" y="3486044"/>
                  <a:pt x="6646736" y="3487974"/>
                </a:cubicBezTo>
                <a:cubicBezTo>
                  <a:pt x="6641712" y="3492604"/>
                  <a:pt x="6639395" y="3498007"/>
                  <a:pt x="6641326" y="3504952"/>
                </a:cubicBezTo>
                <a:cubicBezTo>
                  <a:pt x="6642484" y="3508811"/>
                  <a:pt x="6641326" y="3513056"/>
                  <a:pt x="6637460" y="3515372"/>
                </a:cubicBezTo>
                <a:cubicBezTo>
                  <a:pt x="6637460" y="3516915"/>
                  <a:pt x="6637460" y="3518458"/>
                  <a:pt x="6637460" y="3520001"/>
                </a:cubicBezTo>
                <a:cubicBezTo>
                  <a:pt x="6640939" y="3521931"/>
                  <a:pt x="6642484" y="3524247"/>
                  <a:pt x="6642100" y="3529262"/>
                </a:cubicBezTo>
                <a:cubicBezTo>
                  <a:pt x="6641712" y="3536209"/>
                  <a:pt x="6644803" y="3541611"/>
                  <a:pt x="6652529" y="3543154"/>
                </a:cubicBezTo>
                <a:cubicBezTo>
                  <a:pt x="6656009" y="3543540"/>
                  <a:pt x="6655232" y="3546242"/>
                  <a:pt x="6655232" y="3548557"/>
                </a:cubicBezTo>
                <a:cubicBezTo>
                  <a:pt x="6655232" y="3552416"/>
                  <a:pt x="6656778" y="3553187"/>
                  <a:pt x="6659872" y="3550487"/>
                </a:cubicBezTo>
                <a:cubicBezTo>
                  <a:pt x="6664509" y="3546627"/>
                  <a:pt x="6667596" y="3546627"/>
                  <a:pt x="6668757" y="3553187"/>
                </a:cubicBezTo>
                <a:cubicBezTo>
                  <a:pt x="6669142" y="3554731"/>
                  <a:pt x="6670301" y="3556660"/>
                  <a:pt x="6671853" y="3554731"/>
                </a:cubicBezTo>
                <a:cubicBezTo>
                  <a:pt x="6676877" y="3549715"/>
                  <a:pt x="6680347" y="3552801"/>
                  <a:pt x="6684220" y="3556274"/>
                </a:cubicBezTo>
                <a:cubicBezTo>
                  <a:pt x="6684604" y="3557046"/>
                  <a:pt x="6686149" y="3557046"/>
                  <a:pt x="6686924" y="3557046"/>
                </a:cubicBezTo>
                <a:cubicBezTo>
                  <a:pt x="6696192" y="3551644"/>
                  <a:pt x="6705081" y="3545470"/>
                  <a:pt x="6714352" y="3539682"/>
                </a:cubicBezTo>
                <a:cubicBezTo>
                  <a:pt x="6718603" y="3536981"/>
                  <a:pt x="6720919" y="3529648"/>
                  <a:pt x="6722851" y="3523861"/>
                </a:cubicBezTo>
                <a:cubicBezTo>
                  <a:pt x="6723623" y="3521545"/>
                  <a:pt x="6723237" y="3519230"/>
                  <a:pt x="6725556" y="3517301"/>
                </a:cubicBezTo>
                <a:cubicBezTo>
                  <a:pt x="6727874" y="3515372"/>
                  <a:pt x="6727487" y="3513056"/>
                  <a:pt x="6725943" y="3510741"/>
                </a:cubicBezTo>
                <a:cubicBezTo>
                  <a:pt x="6725170" y="3509197"/>
                  <a:pt x="6723623" y="3507267"/>
                  <a:pt x="6724783" y="3505724"/>
                </a:cubicBezTo>
                <a:cubicBezTo>
                  <a:pt x="6728647" y="3501094"/>
                  <a:pt x="6729033" y="3497621"/>
                  <a:pt x="6722851" y="3495305"/>
                </a:cubicBezTo>
                <a:cubicBezTo>
                  <a:pt x="6721308" y="3494919"/>
                  <a:pt x="6720919" y="3492604"/>
                  <a:pt x="6722466" y="3491446"/>
                </a:cubicBezTo>
                <a:cubicBezTo>
                  <a:pt x="6727487" y="3487202"/>
                  <a:pt x="6722080" y="3485273"/>
                  <a:pt x="6721308" y="3482185"/>
                </a:cubicBezTo>
                <a:cubicBezTo>
                  <a:pt x="6718603" y="3471767"/>
                  <a:pt x="6706623" y="3474854"/>
                  <a:pt x="6701989" y="3467137"/>
                </a:cubicBezTo>
                <a:cubicBezTo>
                  <a:pt x="6700438" y="3464435"/>
                  <a:pt x="6693102" y="3466365"/>
                  <a:pt x="6689628" y="3466751"/>
                </a:cubicBezTo>
                <a:cubicBezTo>
                  <a:pt x="6685567" y="3467329"/>
                  <a:pt x="6681123" y="3466365"/>
                  <a:pt x="6676873" y="3466413"/>
                </a:cubicBezTo>
                <a:close/>
                <a:moveTo>
                  <a:pt x="3502162" y="3465285"/>
                </a:moveTo>
                <a:cubicBezTo>
                  <a:pt x="3497912" y="3465333"/>
                  <a:pt x="3493855" y="3466394"/>
                  <a:pt x="3490571" y="3471024"/>
                </a:cubicBezTo>
                <a:cubicBezTo>
                  <a:pt x="3489412" y="3472568"/>
                  <a:pt x="3487093" y="3474498"/>
                  <a:pt x="3484003" y="3474498"/>
                </a:cubicBezTo>
                <a:cubicBezTo>
                  <a:pt x="3479752" y="3474112"/>
                  <a:pt x="3477435" y="3476427"/>
                  <a:pt x="3476662" y="3480671"/>
                </a:cubicBezTo>
                <a:cubicBezTo>
                  <a:pt x="3475889" y="3483373"/>
                  <a:pt x="3473957" y="3484916"/>
                  <a:pt x="3472025" y="3486846"/>
                </a:cubicBezTo>
                <a:cubicBezTo>
                  <a:pt x="3467002" y="3491476"/>
                  <a:pt x="3464684" y="3496878"/>
                  <a:pt x="3466616" y="3503824"/>
                </a:cubicBezTo>
                <a:cubicBezTo>
                  <a:pt x="3467775" y="3507683"/>
                  <a:pt x="3466616" y="3511928"/>
                  <a:pt x="3462752" y="3514243"/>
                </a:cubicBezTo>
                <a:cubicBezTo>
                  <a:pt x="3462752" y="3515787"/>
                  <a:pt x="3462752" y="3517330"/>
                  <a:pt x="3462752" y="3518873"/>
                </a:cubicBezTo>
                <a:cubicBezTo>
                  <a:pt x="3466230" y="3520803"/>
                  <a:pt x="3467775" y="3523118"/>
                  <a:pt x="3467389" y="3528134"/>
                </a:cubicBezTo>
                <a:cubicBezTo>
                  <a:pt x="3467002" y="3535081"/>
                  <a:pt x="3470094" y="3540482"/>
                  <a:pt x="3477821" y="3542026"/>
                </a:cubicBezTo>
                <a:cubicBezTo>
                  <a:pt x="3481298" y="3542412"/>
                  <a:pt x="3480525" y="3545113"/>
                  <a:pt x="3480525" y="3547429"/>
                </a:cubicBezTo>
                <a:cubicBezTo>
                  <a:pt x="3480525" y="3551288"/>
                  <a:pt x="3482071" y="3552059"/>
                  <a:pt x="3485162" y="3549358"/>
                </a:cubicBezTo>
                <a:cubicBezTo>
                  <a:pt x="3489798" y="3545499"/>
                  <a:pt x="3492889" y="3545499"/>
                  <a:pt x="3494049" y="3552059"/>
                </a:cubicBezTo>
                <a:cubicBezTo>
                  <a:pt x="3494434" y="3553602"/>
                  <a:pt x="3495593" y="3555532"/>
                  <a:pt x="3497139" y="3553602"/>
                </a:cubicBezTo>
                <a:cubicBezTo>
                  <a:pt x="3502161" y="3548587"/>
                  <a:pt x="3505639" y="3551673"/>
                  <a:pt x="3509503" y="3555146"/>
                </a:cubicBezTo>
                <a:cubicBezTo>
                  <a:pt x="3509890" y="3555918"/>
                  <a:pt x="3511434" y="3555918"/>
                  <a:pt x="3512207" y="3555918"/>
                </a:cubicBezTo>
                <a:cubicBezTo>
                  <a:pt x="3521480" y="3550516"/>
                  <a:pt x="3530367" y="3544341"/>
                  <a:pt x="3539640" y="3538554"/>
                </a:cubicBezTo>
                <a:cubicBezTo>
                  <a:pt x="3543889" y="3535852"/>
                  <a:pt x="3546208" y="3528520"/>
                  <a:pt x="3548140" y="3522732"/>
                </a:cubicBezTo>
                <a:cubicBezTo>
                  <a:pt x="3548913" y="3520417"/>
                  <a:pt x="3548526" y="3518101"/>
                  <a:pt x="3550845" y="3516173"/>
                </a:cubicBezTo>
                <a:cubicBezTo>
                  <a:pt x="3553162" y="3514243"/>
                  <a:pt x="3552776" y="3511928"/>
                  <a:pt x="3551230" y="3509612"/>
                </a:cubicBezTo>
                <a:cubicBezTo>
                  <a:pt x="3550459" y="3508069"/>
                  <a:pt x="3548913" y="3506139"/>
                  <a:pt x="3550072" y="3504596"/>
                </a:cubicBezTo>
                <a:cubicBezTo>
                  <a:pt x="3553935" y="3499966"/>
                  <a:pt x="3554322" y="3496492"/>
                  <a:pt x="3548140" y="3494177"/>
                </a:cubicBezTo>
                <a:cubicBezTo>
                  <a:pt x="3546594" y="3493791"/>
                  <a:pt x="3546208" y="3491476"/>
                  <a:pt x="3547754" y="3490318"/>
                </a:cubicBezTo>
                <a:cubicBezTo>
                  <a:pt x="3552776" y="3486074"/>
                  <a:pt x="3547367" y="3484144"/>
                  <a:pt x="3546594" y="3481057"/>
                </a:cubicBezTo>
                <a:cubicBezTo>
                  <a:pt x="3543889" y="3470638"/>
                  <a:pt x="3531913" y="3473726"/>
                  <a:pt x="3527276" y="3466009"/>
                </a:cubicBezTo>
                <a:cubicBezTo>
                  <a:pt x="3525731" y="3463307"/>
                  <a:pt x="3518390" y="3465237"/>
                  <a:pt x="3514912" y="3465623"/>
                </a:cubicBezTo>
                <a:cubicBezTo>
                  <a:pt x="3510855" y="3466201"/>
                  <a:pt x="3506412" y="3465236"/>
                  <a:pt x="3502162" y="3465285"/>
                </a:cubicBezTo>
                <a:close/>
                <a:moveTo>
                  <a:pt x="11153015" y="3465260"/>
                </a:moveTo>
                <a:cubicBezTo>
                  <a:pt x="11147903" y="3466485"/>
                  <a:pt x="11142587" y="3465872"/>
                  <a:pt x="11137475" y="3466281"/>
                </a:cubicBezTo>
                <a:cubicBezTo>
                  <a:pt x="11133181" y="3466485"/>
                  <a:pt x="11128886" y="3466894"/>
                  <a:pt x="11125002" y="3469552"/>
                </a:cubicBezTo>
                <a:cubicBezTo>
                  <a:pt x="11123367" y="3470777"/>
                  <a:pt x="11122139" y="3470368"/>
                  <a:pt x="11120912" y="3468938"/>
                </a:cubicBezTo>
                <a:cubicBezTo>
                  <a:pt x="11120299" y="3467916"/>
                  <a:pt x="11119686" y="3467099"/>
                  <a:pt x="11118867" y="3466281"/>
                </a:cubicBezTo>
                <a:cubicBezTo>
                  <a:pt x="11118049" y="3465464"/>
                  <a:pt x="11116618" y="3464646"/>
                  <a:pt x="11115596" y="3465464"/>
                </a:cubicBezTo>
                <a:cubicBezTo>
                  <a:pt x="11114368" y="3466281"/>
                  <a:pt x="11114778" y="3467916"/>
                  <a:pt x="11115391" y="3469143"/>
                </a:cubicBezTo>
                <a:cubicBezTo>
                  <a:pt x="11115596" y="3469755"/>
                  <a:pt x="11116005" y="3470164"/>
                  <a:pt x="11116414" y="3470777"/>
                </a:cubicBezTo>
                <a:cubicBezTo>
                  <a:pt x="11119686" y="3475478"/>
                  <a:pt x="11118458" y="3478544"/>
                  <a:pt x="11112937" y="3479157"/>
                </a:cubicBezTo>
                <a:cubicBezTo>
                  <a:pt x="11111915" y="3479361"/>
                  <a:pt x="11110893" y="3479361"/>
                  <a:pt x="11110074" y="3479566"/>
                </a:cubicBezTo>
                <a:cubicBezTo>
                  <a:pt x="11108643" y="3479975"/>
                  <a:pt x="11107007" y="3479566"/>
                  <a:pt x="11106599" y="3481814"/>
                </a:cubicBezTo>
                <a:cubicBezTo>
                  <a:pt x="11106191" y="3483449"/>
                  <a:pt x="11107007" y="3484267"/>
                  <a:pt x="11108234" y="3485083"/>
                </a:cubicBezTo>
                <a:cubicBezTo>
                  <a:pt x="11110484" y="3486719"/>
                  <a:pt x="11110279" y="3488150"/>
                  <a:pt x="11108029" y="3489989"/>
                </a:cubicBezTo>
                <a:cubicBezTo>
                  <a:pt x="11105166" y="3492238"/>
                  <a:pt x="11102510" y="3495099"/>
                  <a:pt x="11102714" y="3499186"/>
                </a:cubicBezTo>
                <a:cubicBezTo>
                  <a:pt x="11102919" y="3502456"/>
                  <a:pt x="11102100" y="3504092"/>
                  <a:pt x="11098419" y="3503274"/>
                </a:cubicBezTo>
                <a:cubicBezTo>
                  <a:pt x="11097601" y="3503069"/>
                  <a:pt x="11096579" y="3503274"/>
                  <a:pt x="11096170" y="3504500"/>
                </a:cubicBezTo>
                <a:cubicBezTo>
                  <a:pt x="11095761" y="3505522"/>
                  <a:pt x="11096783" y="3506135"/>
                  <a:pt x="11097397" y="3506748"/>
                </a:cubicBezTo>
                <a:cubicBezTo>
                  <a:pt x="11098829" y="3508179"/>
                  <a:pt x="11100464" y="3509609"/>
                  <a:pt x="11101485" y="3511245"/>
                </a:cubicBezTo>
                <a:cubicBezTo>
                  <a:pt x="11104759" y="3515537"/>
                  <a:pt x="11104553" y="3517989"/>
                  <a:pt x="11101485" y="3522485"/>
                </a:cubicBezTo>
                <a:cubicBezTo>
                  <a:pt x="11099033" y="3525960"/>
                  <a:pt x="11097192" y="3529639"/>
                  <a:pt x="11096988" y="3534135"/>
                </a:cubicBezTo>
                <a:cubicBezTo>
                  <a:pt x="11096783" y="3537405"/>
                  <a:pt x="11098419" y="3537814"/>
                  <a:pt x="11101078" y="3536792"/>
                </a:cubicBezTo>
                <a:cubicBezTo>
                  <a:pt x="11102919" y="3536180"/>
                  <a:pt x="11103940" y="3534340"/>
                  <a:pt x="11105371" y="3533318"/>
                </a:cubicBezTo>
                <a:cubicBezTo>
                  <a:pt x="11107007" y="3532092"/>
                  <a:pt x="11109256" y="3530457"/>
                  <a:pt x="11110893" y="3532092"/>
                </a:cubicBezTo>
                <a:cubicBezTo>
                  <a:pt x="11112733" y="3534135"/>
                  <a:pt x="11111711" y="3536588"/>
                  <a:pt x="11109872" y="3538427"/>
                </a:cubicBezTo>
                <a:cubicBezTo>
                  <a:pt x="11109052" y="3539245"/>
                  <a:pt x="11107825" y="3540063"/>
                  <a:pt x="11107007" y="3541084"/>
                </a:cubicBezTo>
                <a:cubicBezTo>
                  <a:pt x="11105986" y="3542106"/>
                  <a:pt x="11105166" y="3543333"/>
                  <a:pt x="11106393" y="3544763"/>
                </a:cubicBezTo>
                <a:cubicBezTo>
                  <a:pt x="11107416" y="3545989"/>
                  <a:pt x="11108643" y="3545376"/>
                  <a:pt x="11109872" y="3544355"/>
                </a:cubicBezTo>
                <a:cubicBezTo>
                  <a:pt x="11111097" y="3543537"/>
                  <a:pt x="11112324" y="3542515"/>
                  <a:pt x="11113550" y="3541902"/>
                </a:cubicBezTo>
                <a:cubicBezTo>
                  <a:pt x="11115391" y="3540675"/>
                  <a:pt x="11117436" y="3541288"/>
                  <a:pt x="11118867" y="3542515"/>
                </a:cubicBezTo>
                <a:cubicBezTo>
                  <a:pt x="11120299" y="3543742"/>
                  <a:pt x="11119481" y="3545580"/>
                  <a:pt x="11118867" y="3547011"/>
                </a:cubicBezTo>
                <a:cubicBezTo>
                  <a:pt x="11115800" y="3554164"/>
                  <a:pt x="11105576" y="3557230"/>
                  <a:pt x="11098623" y="3552938"/>
                </a:cubicBezTo>
                <a:cubicBezTo>
                  <a:pt x="11095352" y="3550895"/>
                  <a:pt x="11094125" y="3551508"/>
                  <a:pt x="11093716" y="3554778"/>
                </a:cubicBezTo>
                <a:cubicBezTo>
                  <a:pt x="11093103" y="3560091"/>
                  <a:pt x="11090648" y="3563566"/>
                  <a:pt x="11085332" y="3565405"/>
                </a:cubicBezTo>
                <a:cubicBezTo>
                  <a:pt x="11083901" y="3565814"/>
                  <a:pt x="11081653" y="3566836"/>
                  <a:pt x="11082266" y="3569084"/>
                </a:cubicBezTo>
                <a:cubicBezTo>
                  <a:pt x="11083492" y="3574194"/>
                  <a:pt x="11081447" y="3578486"/>
                  <a:pt x="11078790" y="3582573"/>
                </a:cubicBezTo>
                <a:cubicBezTo>
                  <a:pt x="11076743" y="3585639"/>
                  <a:pt x="11076130" y="3588500"/>
                  <a:pt x="11078381" y="3592179"/>
                </a:cubicBezTo>
                <a:cubicBezTo>
                  <a:pt x="11080834" y="3596062"/>
                  <a:pt x="11079402" y="3598311"/>
                  <a:pt x="11074494" y="3599127"/>
                </a:cubicBezTo>
                <a:cubicBezTo>
                  <a:pt x="11074290" y="3599127"/>
                  <a:pt x="11074085" y="3599127"/>
                  <a:pt x="11073881" y="3599127"/>
                </a:cubicBezTo>
                <a:cubicBezTo>
                  <a:pt x="11072041" y="3599332"/>
                  <a:pt x="11070201" y="3599741"/>
                  <a:pt x="11069996" y="3601580"/>
                </a:cubicBezTo>
                <a:cubicBezTo>
                  <a:pt x="11069587" y="3603419"/>
                  <a:pt x="11071837" y="3603215"/>
                  <a:pt x="11072859" y="3603828"/>
                </a:cubicBezTo>
                <a:cubicBezTo>
                  <a:pt x="11079402" y="3607098"/>
                  <a:pt x="11082062" y="3612208"/>
                  <a:pt x="11080834" y="3619565"/>
                </a:cubicBezTo>
                <a:cubicBezTo>
                  <a:pt x="11080424" y="3622019"/>
                  <a:pt x="11081242" y="3623449"/>
                  <a:pt x="11083287" y="3624471"/>
                </a:cubicBezTo>
                <a:cubicBezTo>
                  <a:pt x="11084514" y="3625084"/>
                  <a:pt x="11085743" y="3625493"/>
                  <a:pt x="11086968" y="3626106"/>
                </a:cubicBezTo>
                <a:cubicBezTo>
                  <a:pt x="11088604" y="3626923"/>
                  <a:pt x="11089217" y="3628149"/>
                  <a:pt x="11088808" y="3629989"/>
                </a:cubicBezTo>
                <a:lnTo>
                  <a:pt x="11087893" y="3631287"/>
                </a:lnTo>
                <a:lnTo>
                  <a:pt x="11103875" y="3647182"/>
                </a:lnTo>
                <a:lnTo>
                  <a:pt x="11103531" y="3644091"/>
                </a:lnTo>
                <a:cubicBezTo>
                  <a:pt x="11103122" y="3642456"/>
                  <a:pt x="11103122" y="3641638"/>
                  <a:pt x="11104962" y="3640617"/>
                </a:cubicBezTo>
                <a:cubicBezTo>
                  <a:pt x="11107007" y="3639799"/>
                  <a:pt x="11107825" y="3640821"/>
                  <a:pt x="11108643" y="3642047"/>
                </a:cubicBezTo>
                <a:cubicBezTo>
                  <a:pt x="11109256" y="3642864"/>
                  <a:pt x="11109463" y="3643682"/>
                  <a:pt x="11109872" y="3644704"/>
                </a:cubicBezTo>
                <a:cubicBezTo>
                  <a:pt x="11111711" y="3648996"/>
                  <a:pt x="11112937" y="3649201"/>
                  <a:pt x="11116005" y="3645725"/>
                </a:cubicBezTo>
                <a:cubicBezTo>
                  <a:pt x="11116618" y="3644909"/>
                  <a:pt x="11117436" y="3643887"/>
                  <a:pt x="11118662" y="3643887"/>
                </a:cubicBezTo>
                <a:cubicBezTo>
                  <a:pt x="11120095" y="3644091"/>
                  <a:pt x="11120095" y="3645725"/>
                  <a:pt x="11120503" y="3646748"/>
                </a:cubicBezTo>
                <a:cubicBezTo>
                  <a:pt x="11120912" y="3647565"/>
                  <a:pt x="11121117" y="3648383"/>
                  <a:pt x="11121117" y="3649201"/>
                </a:cubicBezTo>
                <a:cubicBezTo>
                  <a:pt x="11121423" y="3650938"/>
                  <a:pt x="11122087" y="3651755"/>
                  <a:pt x="11122958" y="3651934"/>
                </a:cubicBezTo>
                <a:cubicBezTo>
                  <a:pt x="11123826" y="3652113"/>
                  <a:pt x="11124899" y="3651653"/>
                  <a:pt x="11126024" y="3650835"/>
                </a:cubicBezTo>
                <a:cubicBezTo>
                  <a:pt x="11128273" y="3648996"/>
                  <a:pt x="11130524" y="3646748"/>
                  <a:pt x="11132772" y="3644909"/>
                </a:cubicBezTo>
                <a:cubicBezTo>
                  <a:pt x="11135431" y="3642660"/>
                  <a:pt x="11138497" y="3641026"/>
                  <a:pt x="11141769" y="3642864"/>
                </a:cubicBezTo>
                <a:cubicBezTo>
                  <a:pt x="11144427" y="3644091"/>
                  <a:pt x="11145655" y="3643069"/>
                  <a:pt x="11147087" y="3641230"/>
                </a:cubicBezTo>
                <a:cubicBezTo>
                  <a:pt x="11150153" y="3637142"/>
                  <a:pt x="11153835" y="3634077"/>
                  <a:pt x="11159559" y="3635302"/>
                </a:cubicBezTo>
                <a:cubicBezTo>
                  <a:pt x="11160990" y="3635711"/>
                  <a:pt x="11161399" y="3635098"/>
                  <a:pt x="11161604" y="3633668"/>
                </a:cubicBezTo>
                <a:cubicBezTo>
                  <a:pt x="11162421" y="3623653"/>
                  <a:pt x="11166716" y="3615069"/>
                  <a:pt x="11172441" y="3607302"/>
                </a:cubicBezTo>
                <a:cubicBezTo>
                  <a:pt x="11173872" y="3605464"/>
                  <a:pt x="11173464" y="3604237"/>
                  <a:pt x="11172645" y="3602398"/>
                </a:cubicBezTo>
                <a:cubicBezTo>
                  <a:pt x="11170601" y="3598719"/>
                  <a:pt x="11168352" y="3594632"/>
                  <a:pt x="11169783" y="3590544"/>
                </a:cubicBezTo>
                <a:cubicBezTo>
                  <a:pt x="11171215" y="3586457"/>
                  <a:pt x="11170192" y="3583594"/>
                  <a:pt x="11168148" y="3580325"/>
                </a:cubicBezTo>
                <a:cubicBezTo>
                  <a:pt x="11167533" y="3579304"/>
                  <a:pt x="11167125" y="3578281"/>
                  <a:pt x="11166511" y="3577055"/>
                </a:cubicBezTo>
                <a:cubicBezTo>
                  <a:pt x="11163853" y="3571128"/>
                  <a:pt x="11160786" y="3565610"/>
                  <a:pt x="11154446" y="3562749"/>
                </a:cubicBezTo>
                <a:cubicBezTo>
                  <a:pt x="11153220" y="3562340"/>
                  <a:pt x="11153220" y="3561522"/>
                  <a:pt x="11153220" y="3560500"/>
                </a:cubicBezTo>
                <a:cubicBezTo>
                  <a:pt x="11153424" y="3557434"/>
                  <a:pt x="11158946" y="3550077"/>
                  <a:pt x="11161808" y="3549259"/>
                </a:cubicBezTo>
                <a:cubicBezTo>
                  <a:pt x="11166307" y="3548238"/>
                  <a:pt x="11170192" y="3545989"/>
                  <a:pt x="11173259" y="3542515"/>
                </a:cubicBezTo>
                <a:cubicBezTo>
                  <a:pt x="11177553" y="3538018"/>
                  <a:pt x="11181234" y="3533318"/>
                  <a:pt x="11185324" y="3528618"/>
                </a:cubicBezTo>
                <a:cubicBezTo>
                  <a:pt x="11186550" y="3527391"/>
                  <a:pt x="11185937" y="3526573"/>
                  <a:pt x="11185119" y="3525551"/>
                </a:cubicBezTo>
                <a:cubicBezTo>
                  <a:pt x="11181438" y="3521054"/>
                  <a:pt x="11181438" y="3521054"/>
                  <a:pt x="11185937" y="3517989"/>
                </a:cubicBezTo>
                <a:cubicBezTo>
                  <a:pt x="11190027" y="3514923"/>
                  <a:pt x="11190231" y="3512880"/>
                  <a:pt x="11186550" y="3508997"/>
                </a:cubicBezTo>
                <a:cubicBezTo>
                  <a:pt x="11184915" y="3507361"/>
                  <a:pt x="11183278" y="3505522"/>
                  <a:pt x="11183893" y="3502661"/>
                </a:cubicBezTo>
                <a:cubicBezTo>
                  <a:pt x="11185733" y="3495507"/>
                  <a:pt x="11183074" y="3489580"/>
                  <a:pt x="11178373" y="3484267"/>
                </a:cubicBezTo>
                <a:cubicBezTo>
                  <a:pt x="11175304" y="3480792"/>
                  <a:pt x="11171624" y="3477521"/>
                  <a:pt x="11169375" y="3473435"/>
                </a:cubicBezTo>
                <a:cubicBezTo>
                  <a:pt x="11168965" y="3472617"/>
                  <a:pt x="11168352" y="3471799"/>
                  <a:pt x="11167329" y="3472004"/>
                </a:cubicBezTo>
                <a:cubicBezTo>
                  <a:pt x="11162217" y="3473638"/>
                  <a:pt x="11159559" y="3470368"/>
                  <a:pt x="11156696" y="3467099"/>
                </a:cubicBezTo>
                <a:cubicBezTo>
                  <a:pt x="11155878" y="3466076"/>
                  <a:pt x="11154856" y="3464851"/>
                  <a:pt x="11153015" y="3465260"/>
                </a:cubicBezTo>
                <a:close/>
                <a:moveTo>
                  <a:pt x="4280328" y="3464392"/>
                </a:moveTo>
                <a:cubicBezTo>
                  <a:pt x="4277155" y="3464356"/>
                  <a:pt x="4273838" y="3465076"/>
                  <a:pt x="4270811" y="3464643"/>
                </a:cubicBezTo>
                <a:cubicBezTo>
                  <a:pt x="4268218" y="3464356"/>
                  <a:pt x="4262737" y="3462916"/>
                  <a:pt x="4261583" y="3464932"/>
                </a:cubicBezTo>
                <a:cubicBezTo>
                  <a:pt x="4258121" y="3470692"/>
                  <a:pt x="4249180" y="3468387"/>
                  <a:pt x="4247162" y="3476165"/>
                </a:cubicBezTo>
                <a:cubicBezTo>
                  <a:pt x="4246586" y="3478468"/>
                  <a:pt x="4242549" y="3479909"/>
                  <a:pt x="4246296" y="3483077"/>
                </a:cubicBezTo>
                <a:cubicBezTo>
                  <a:pt x="4247451" y="3483941"/>
                  <a:pt x="4247162" y="3485669"/>
                  <a:pt x="4246010" y="3485957"/>
                </a:cubicBezTo>
                <a:cubicBezTo>
                  <a:pt x="4241396" y="3487685"/>
                  <a:pt x="4241683" y="3490277"/>
                  <a:pt x="4244567" y="3493734"/>
                </a:cubicBezTo>
                <a:cubicBezTo>
                  <a:pt x="4245432" y="3494887"/>
                  <a:pt x="4244280" y="3496326"/>
                  <a:pt x="4243703" y="3497479"/>
                </a:cubicBezTo>
                <a:cubicBezTo>
                  <a:pt x="4242549" y="3499207"/>
                  <a:pt x="4242260" y="3500934"/>
                  <a:pt x="4243990" y="3502375"/>
                </a:cubicBezTo>
                <a:cubicBezTo>
                  <a:pt x="4245722" y="3503815"/>
                  <a:pt x="4245432" y="3505543"/>
                  <a:pt x="4246010" y="3507271"/>
                </a:cubicBezTo>
                <a:cubicBezTo>
                  <a:pt x="4247451" y="3511592"/>
                  <a:pt x="4249180" y="3517064"/>
                  <a:pt x="4252354" y="3519080"/>
                </a:cubicBezTo>
                <a:cubicBezTo>
                  <a:pt x="4259275" y="3523400"/>
                  <a:pt x="4265909" y="3528010"/>
                  <a:pt x="4272829" y="3532041"/>
                </a:cubicBezTo>
                <a:cubicBezTo>
                  <a:pt x="4273408" y="3532041"/>
                  <a:pt x="4274560" y="3532041"/>
                  <a:pt x="4274850" y="3531465"/>
                </a:cubicBezTo>
                <a:cubicBezTo>
                  <a:pt x="4277732" y="3528873"/>
                  <a:pt x="4280328" y="3526569"/>
                  <a:pt x="4284076" y="3530313"/>
                </a:cubicBezTo>
                <a:cubicBezTo>
                  <a:pt x="4285230" y="3531754"/>
                  <a:pt x="4286096" y="3530313"/>
                  <a:pt x="4286383" y="3529162"/>
                </a:cubicBezTo>
                <a:cubicBezTo>
                  <a:pt x="4287248" y="3524265"/>
                  <a:pt x="4289557" y="3524265"/>
                  <a:pt x="4293016" y="3527145"/>
                </a:cubicBezTo>
                <a:cubicBezTo>
                  <a:pt x="4295324" y="3529162"/>
                  <a:pt x="4296477" y="3528586"/>
                  <a:pt x="4296477" y="3525705"/>
                </a:cubicBezTo>
                <a:cubicBezTo>
                  <a:pt x="4296477" y="3523977"/>
                  <a:pt x="4295901" y="3521961"/>
                  <a:pt x="4298497" y="3521673"/>
                </a:cubicBezTo>
                <a:cubicBezTo>
                  <a:pt x="4304263" y="3520521"/>
                  <a:pt x="4306572" y="3516488"/>
                  <a:pt x="4306282" y="3511304"/>
                </a:cubicBezTo>
                <a:cubicBezTo>
                  <a:pt x="4305994" y="3507559"/>
                  <a:pt x="4307147" y="3505831"/>
                  <a:pt x="4309744" y="3504391"/>
                </a:cubicBezTo>
                <a:cubicBezTo>
                  <a:pt x="4309744" y="3503239"/>
                  <a:pt x="4309744" y="3502087"/>
                  <a:pt x="4309744" y="3500934"/>
                </a:cubicBezTo>
                <a:cubicBezTo>
                  <a:pt x="4306860" y="3499207"/>
                  <a:pt x="4305994" y="3496038"/>
                  <a:pt x="4306860" y="3493158"/>
                </a:cubicBezTo>
                <a:cubicBezTo>
                  <a:pt x="4308302" y="3487974"/>
                  <a:pt x="4306572" y="3483941"/>
                  <a:pt x="4302821" y="3480485"/>
                </a:cubicBezTo>
                <a:cubicBezTo>
                  <a:pt x="4301381" y="3479044"/>
                  <a:pt x="4299940" y="3477893"/>
                  <a:pt x="4299361" y="3475876"/>
                </a:cubicBezTo>
                <a:cubicBezTo>
                  <a:pt x="4298784" y="3472708"/>
                  <a:pt x="4297055" y="3470981"/>
                  <a:pt x="4293882" y="3471268"/>
                </a:cubicBezTo>
                <a:cubicBezTo>
                  <a:pt x="4291574" y="3471268"/>
                  <a:pt x="4289843" y="3469828"/>
                  <a:pt x="4288980" y="3468676"/>
                </a:cubicBezTo>
                <a:cubicBezTo>
                  <a:pt x="4286530" y="3465220"/>
                  <a:pt x="4283500" y="3464428"/>
                  <a:pt x="4280328" y="3464392"/>
                </a:cubicBezTo>
                <a:close/>
                <a:moveTo>
                  <a:pt x="10198236" y="3459082"/>
                </a:moveTo>
                <a:lnTo>
                  <a:pt x="10197697" y="3459210"/>
                </a:lnTo>
                <a:lnTo>
                  <a:pt x="10197987" y="3459498"/>
                </a:lnTo>
                <a:close/>
                <a:moveTo>
                  <a:pt x="3288865" y="3448245"/>
                </a:moveTo>
                <a:cubicBezTo>
                  <a:pt x="3287025" y="3447836"/>
                  <a:pt x="3286002" y="3449061"/>
                  <a:pt x="3285184" y="3450083"/>
                </a:cubicBezTo>
                <a:cubicBezTo>
                  <a:pt x="3282322" y="3453353"/>
                  <a:pt x="3279663" y="3456623"/>
                  <a:pt x="3274551" y="3454989"/>
                </a:cubicBezTo>
                <a:cubicBezTo>
                  <a:pt x="3273529" y="3454784"/>
                  <a:pt x="3272916" y="3455602"/>
                  <a:pt x="3272506" y="3456420"/>
                </a:cubicBezTo>
                <a:cubicBezTo>
                  <a:pt x="3270257" y="3460506"/>
                  <a:pt x="3266576" y="3463777"/>
                  <a:pt x="3263510" y="3467252"/>
                </a:cubicBezTo>
                <a:cubicBezTo>
                  <a:pt x="3258806" y="3472565"/>
                  <a:pt x="3256148" y="3478492"/>
                  <a:pt x="3257988" y="3485645"/>
                </a:cubicBezTo>
                <a:cubicBezTo>
                  <a:pt x="3258602" y="3488506"/>
                  <a:pt x="3256965" y="3490346"/>
                  <a:pt x="3255330" y="3491981"/>
                </a:cubicBezTo>
                <a:cubicBezTo>
                  <a:pt x="3251649" y="3495864"/>
                  <a:pt x="3251853" y="3497908"/>
                  <a:pt x="3255943" y="3500974"/>
                </a:cubicBezTo>
                <a:cubicBezTo>
                  <a:pt x="3260442" y="3504039"/>
                  <a:pt x="3260442" y="3504039"/>
                  <a:pt x="3256761" y="3508536"/>
                </a:cubicBezTo>
                <a:cubicBezTo>
                  <a:pt x="3255943" y="3509558"/>
                  <a:pt x="3255330" y="3510376"/>
                  <a:pt x="3256557" y="3511602"/>
                </a:cubicBezTo>
                <a:cubicBezTo>
                  <a:pt x="3260646" y="3516302"/>
                  <a:pt x="3264327" y="3521003"/>
                  <a:pt x="3268622" y="3525500"/>
                </a:cubicBezTo>
                <a:cubicBezTo>
                  <a:pt x="3271688" y="3528974"/>
                  <a:pt x="3275574" y="3531223"/>
                  <a:pt x="3280072" y="3532244"/>
                </a:cubicBezTo>
                <a:cubicBezTo>
                  <a:pt x="3282935" y="3533061"/>
                  <a:pt x="3288456" y="3540419"/>
                  <a:pt x="3288661" y="3543484"/>
                </a:cubicBezTo>
                <a:cubicBezTo>
                  <a:pt x="3288661" y="3544507"/>
                  <a:pt x="3288661" y="3545324"/>
                  <a:pt x="3287434" y="3545733"/>
                </a:cubicBezTo>
                <a:cubicBezTo>
                  <a:pt x="3281094" y="3548594"/>
                  <a:pt x="3278028" y="3554113"/>
                  <a:pt x="3275369" y="3560039"/>
                </a:cubicBezTo>
                <a:cubicBezTo>
                  <a:pt x="3274756" y="3561266"/>
                  <a:pt x="3274347" y="3562288"/>
                  <a:pt x="3273734" y="3563309"/>
                </a:cubicBezTo>
                <a:cubicBezTo>
                  <a:pt x="3271688" y="3566579"/>
                  <a:pt x="3270666" y="3569441"/>
                  <a:pt x="3272097" y="3573529"/>
                </a:cubicBezTo>
                <a:cubicBezTo>
                  <a:pt x="3273529" y="3577616"/>
                  <a:pt x="3271279" y="3581704"/>
                  <a:pt x="3269235" y="3585383"/>
                </a:cubicBezTo>
                <a:cubicBezTo>
                  <a:pt x="3268417" y="3587222"/>
                  <a:pt x="3268008" y="3588448"/>
                  <a:pt x="3269439" y="3590287"/>
                </a:cubicBezTo>
                <a:cubicBezTo>
                  <a:pt x="3275165" y="3598053"/>
                  <a:pt x="3279459" y="3606638"/>
                  <a:pt x="3280277" y="3616653"/>
                </a:cubicBezTo>
                <a:cubicBezTo>
                  <a:pt x="3280481" y="3618083"/>
                  <a:pt x="3280890" y="3618696"/>
                  <a:pt x="3282322" y="3618287"/>
                </a:cubicBezTo>
                <a:cubicBezTo>
                  <a:pt x="3288047" y="3617062"/>
                  <a:pt x="3291728" y="3620127"/>
                  <a:pt x="3294795" y="3624215"/>
                </a:cubicBezTo>
                <a:cubicBezTo>
                  <a:pt x="3296226" y="3626053"/>
                  <a:pt x="3297454" y="3627076"/>
                  <a:pt x="3300111" y="3625849"/>
                </a:cubicBezTo>
                <a:cubicBezTo>
                  <a:pt x="3303383" y="3624010"/>
                  <a:pt x="3306451" y="3625645"/>
                  <a:pt x="3309109" y="3627893"/>
                </a:cubicBezTo>
                <a:cubicBezTo>
                  <a:pt x="3311358" y="3629732"/>
                  <a:pt x="3313607" y="3631981"/>
                  <a:pt x="3315856" y="3633820"/>
                </a:cubicBezTo>
                <a:cubicBezTo>
                  <a:pt x="3316981" y="3634638"/>
                  <a:pt x="3318055" y="3635098"/>
                  <a:pt x="3318924" y="3634919"/>
                </a:cubicBezTo>
                <a:cubicBezTo>
                  <a:pt x="3319793" y="3634739"/>
                  <a:pt x="3320458" y="3633923"/>
                  <a:pt x="3320764" y="3632185"/>
                </a:cubicBezTo>
                <a:cubicBezTo>
                  <a:pt x="3320764" y="3631368"/>
                  <a:pt x="3320969" y="3630550"/>
                  <a:pt x="3321378" y="3629732"/>
                </a:cubicBezTo>
                <a:cubicBezTo>
                  <a:pt x="3321787" y="3628710"/>
                  <a:pt x="3321787" y="3627076"/>
                  <a:pt x="3323218" y="3626871"/>
                </a:cubicBezTo>
                <a:cubicBezTo>
                  <a:pt x="3324445" y="3626871"/>
                  <a:pt x="3325262" y="3627893"/>
                  <a:pt x="3325877" y="3628710"/>
                </a:cubicBezTo>
                <a:cubicBezTo>
                  <a:pt x="3328943" y="3632185"/>
                  <a:pt x="3330170" y="3631981"/>
                  <a:pt x="3332011" y="3627689"/>
                </a:cubicBezTo>
                <a:cubicBezTo>
                  <a:pt x="3332420" y="3626667"/>
                  <a:pt x="3332624" y="3625849"/>
                  <a:pt x="3333237" y="3625031"/>
                </a:cubicBezTo>
                <a:cubicBezTo>
                  <a:pt x="3334055" y="3623806"/>
                  <a:pt x="3334873" y="3622784"/>
                  <a:pt x="3336918" y="3623601"/>
                </a:cubicBezTo>
                <a:cubicBezTo>
                  <a:pt x="3338758" y="3624622"/>
                  <a:pt x="3338758" y="3625440"/>
                  <a:pt x="3338349" y="3627076"/>
                </a:cubicBezTo>
                <a:lnTo>
                  <a:pt x="3338005" y="3630166"/>
                </a:lnTo>
                <a:lnTo>
                  <a:pt x="3353987" y="3614272"/>
                </a:lnTo>
                <a:lnTo>
                  <a:pt x="3353072" y="3612974"/>
                </a:lnTo>
                <a:cubicBezTo>
                  <a:pt x="3352663" y="3611134"/>
                  <a:pt x="3353277" y="3609907"/>
                  <a:pt x="3354913" y="3609091"/>
                </a:cubicBezTo>
                <a:cubicBezTo>
                  <a:pt x="3356140" y="3608477"/>
                  <a:pt x="3357366" y="3608069"/>
                  <a:pt x="3358593" y="3607455"/>
                </a:cubicBezTo>
                <a:cubicBezTo>
                  <a:pt x="3360638" y="3606433"/>
                  <a:pt x="3361456" y="3605003"/>
                  <a:pt x="3361047" y="3602550"/>
                </a:cubicBezTo>
                <a:cubicBezTo>
                  <a:pt x="3359821" y="3595192"/>
                  <a:pt x="3362478" y="3590083"/>
                  <a:pt x="3369021" y="3586813"/>
                </a:cubicBezTo>
                <a:cubicBezTo>
                  <a:pt x="3370045" y="3586199"/>
                  <a:pt x="3372293" y="3586404"/>
                  <a:pt x="3371885" y="3584565"/>
                </a:cubicBezTo>
                <a:cubicBezTo>
                  <a:pt x="3371680" y="3582725"/>
                  <a:pt x="3369840" y="3582316"/>
                  <a:pt x="3367999" y="3582112"/>
                </a:cubicBezTo>
                <a:cubicBezTo>
                  <a:pt x="3367795" y="3582112"/>
                  <a:pt x="3367590" y="3582112"/>
                  <a:pt x="3367386" y="3582112"/>
                </a:cubicBezTo>
                <a:cubicBezTo>
                  <a:pt x="3362478" y="3581295"/>
                  <a:pt x="3361047" y="3579046"/>
                  <a:pt x="3363501" y="3575163"/>
                </a:cubicBezTo>
                <a:cubicBezTo>
                  <a:pt x="3365750" y="3571484"/>
                  <a:pt x="3365137" y="3568623"/>
                  <a:pt x="3363092" y="3565558"/>
                </a:cubicBezTo>
                <a:cubicBezTo>
                  <a:pt x="3360434" y="3561470"/>
                  <a:pt x="3358389" y="3557178"/>
                  <a:pt x="3359616" y="3552068"/>
                </a:cubicBezTo>
                <a:cubicBezTo>
                  <a:pt x="3360230" y="3549821"/>
                  <a:pt x="3357980" y="3548799"/>
                  <a:pt x="3356549" y="3548390"/>
                </a:cubicBezTo>
                <a:cubicBezTo>
                  <a:pt x="3351232" y="3546551"/>
                  <a:pt x="3348778" y="3543076"/>
                  <a:pt x="3348165" y="3537762"/>
                </a:cubicBezTo>
                <a:cubicBezTo>
                  <a:pt x="3347756" y="3534492"/>
                  <a:pt x="3346529" y="3533879"/>
                  <a:pt x="3343257" y="3535922"/>
                </a:cubicBezTo>
                <a:cubicBezTo>
                  <a:pt x="3336305" y="3540215"/>
                  <a:pt x="3326081" y="3537149"/>
                  <a:pt x="3323014" y="3529996"/>
                </a:cubicBezTo>
                <a:cubicBezTo>
                  <a:pt x="3322400" y="3528565"/>
                  <a:pt x="3321582" y="3526726"/>
                  <a:pt x="3323014" y="3525500"/>
                </a:cubicBezTo>
                <a:cubicBezTo>
                  <a:pt x="3324445" y="3524273"/>
                  <a:pt x="3326490" y="3523660"/>
                  <a:pt x="3328330" y="3524886"/>
                </a:cubicBezTo>
                <a:cubicBezTo>
                  <a:pt x="3329557" y="3525500"/>
                  <a:pt x="3330784" y="3526522"/>
                  <a:pt x="3332011" y="3527339"/>
                </a:cubicBezTo>
                <a:cubicBezTo>
                  <a:pt x="3333237" y="3528361"/>
                  <a:pt x="3334464" y="3528974"/>
                  <a:pt x="3335487" y="3527747"/>
                </a:cubicBezTo>
                <a:cubicBezTo>
                  <a:pt x="3336714" y="3526317"/>
                  <a:pt x="3335896" y="3525091"/>
                  <a:pt x="3334873" y="3524068"/>
                </a:cubicBezTo>
                <a:cubicBezTo>
                  <a:pt x="3334055" y="3523047"/>
                  <a:pt x="3332829" y="3522230"/>
                  <a:pt x="3332011" y="3521412"/>
                </a:cubicBezTo>
                <a:cubicBezTo>
                  <a:pt x="3330170" y="3519573"/>
                  <a:pt x="3329148" y="3517120"/>
                  <a:pt x="3330989" y="3515076"/>
                </a:cubicBezTo>
                <a:cubicBezTo>
                  <a:pt x="3332624" y="3513441"/>
                  <a:pt x="3334873" y="3515076"/>
                  <a:pt x="3336510" y="3516302"/>
                </a:cubicBezTo>
                <a:cubicBezTo>
                  <a:pt x="3337941" y="3517324"/>
                  <a:pt x="3338963" y="3519164"/>
                  <a:pt x="3340804" y="3519776"/>
                </a:cubicBezTo>
                <a:cubicBezTo>
                  <a:pt x="3343461" y="3520798"/>
                  <a:pt x="3345098" y="3520390"/>
                  <a:pt x="3344894" y="3517120"/>
                </a:cubicBezTo>
                <a:cubicBezTo>
                  <a:pt x="3344688" y="3512623"/>
                  <a:pt x="3342848" y="3508944"/>
                  <a:pt x="3340395" y="3505470"/>
                </a:cubicBezTo>
                <a:cubicBezTo>
                  <a:pt x="3337327" y="3500974"/>
                  <a:pt x="3337123" y="3498522"/>
                  <a:pt x="3340395" y="3494229"/>
                </a:cubicBezTo>
                <a:cubicBezTo>
                  <a:pt x="3341417" y="3492594"/>
                  <a:pt x="3343053" y="3491164"/>
                  <a:pt x="3344484" y="3489733"/>
                </a:cubicBezTo>
                <a:cubicBezTo>
                  <a:pt x="3345098" y="3489120"/>
                  <a:pt x="3346120" y="3488506"/>
                  <a:pt x="3345711" y="3487485"/>
                </a:cubicBezTo>
                <a:cubicBezTo>
                  <a:pt x="3345302" y="3486259"/>
                  <a:pt x="3344279" y="3486054"/>
                  <a:pt x="3343461" y="3486259"/>
                </a:cubicBezTo>
                <a:cubicBezTo>
                  <a:pt x="3339781" y="3487076"/>
                  <a:pt x="3338963" y="3485441"/>
                  <a:pt x="3339167" y="3482171"/>
                </a:cubicBezTo>
                <a:cubicBezTo>
                  <a:pt x="3339372" y="3478083"/>
                  <a:pt x="3336714" y="3475222"/>
                  <a:pt x="3333851" y="3472974"/>
                </a:cubicBezTo>
                <a:cubicBezTo>
                  <a:pt x="3331602" y="3471135"/>
                  <a:pt x="3331398" y="3469704"/>
                  <a:pt x="3333646" y="3468068"/>
                </a:cubicBezTo>
                <a:cubicBezTo>
                  <a:pt x="3334873" y="3467252"/>
                  <a:pt x="3335692" y="3466434"/>
                  <a:pt x="3335283" y="3464798"/>
                </a:cubicBezTo>
                <a:cubicBezTo>
                  <a:pt x="3334873" y="3462551"/>
                  <a:pt x="3333237" y="3462960"/>
                  <a:pt x="3331806" y="3462551"/>
                </a:cubicBezTo>
                <a:cubicBezTo>
                  <a:pt x="3330989" y="3462346"/>
                  <a:pt x="3329965" y="3462346"/>
                  <a:pt x="3328943" y="3462142"/>
                </a:cubicBezTo>
                <a:cubicBezTo>
                  <a:pt x="3323422" y="3461529"/>
                  <a:pt x="3322196" y="3458463"/>
                  <a:pt x="3325467" y="3453762"/>
                </a:cubicBezTo>
                <a:cubicBezTo>
                  <a:pt x="3325877" y="3453149"/>
                  <a:pt x="3326286" y="3452740"/>
                  <a:pt x="3326490" y="3452128"/>
                </a:cubicBezTo>
                <a:cubicBezTo>
                  <a:pt x="3327103" y="3450901"/>
                  <a:pt x="3327512" y="3449266"/>
                  <a:pt x="3326286" y="3448449"/>
                </a:cubicBezTo>
                <a:cubicBezTo>
                  <a:pt x="3325262" y="3447631"/>
                  <a:pt x="3323831" y="3448449"/>
                  <a:pt x="3323014" y="3449266"/>
                </a:cubicBezTo>
                <a:cubicBezTo>
                  <a:pt x="3322196" y="3450083"/>
                  <a:pt x="3321582" y="3450901"/>
                  <a:pt x="3320969" y="3451923"/>
                </a:cubicBezTo>
                <a:cubicBezTo>
                  <a:pt x="3319741" y="3453353"/>
                  <a:pt x="3318515" y="3453762"/>
                  <a:pt x="3316879" y="3452537"/>
                </a:cubicBezTo>
                <a:cubicBezTo>
                  <a:pt x="3312994" y="3449879"/>
                  <a:pt x="3308700" y="3449470"/>
                  <a:pt x="3304405" y="3449266"/>
                </a:cubicBezTo>
                <a:cubicBezTo>
                  <a:pt x="3299294" y="3448857"/>
                  <a:pt x="3293977" y="3449470"/>
                  <a:pt x="3288865" y="3448245"/>
                </a:cubicBezTo>
                <a:close/>
                <a:moveTo>
                  <a:pt x="6433557" y="3444617"/>
                </a:moveTo>
                <a:cubicBezTo>
                  <a:pt x="6430605" y="3444583"/>
                  <a:pt x="6427519" y="3445253"/>
                  <a:pt x="6424701" y="3444851"/>
                </a:cubicBezTo>
                <a:cubicBezTo>
                  <a:pt x="6422287" y="3444582"/>
                  <a:pt x="6417188" y="3443243"/>
                  <a:pt x="6416113" y="3445119"/>
                </a:cubicBezTo>
                <a:cubicBezTo>
                  <a:pt x="6412895" y="3450479"/>
                  <a:pt x="6404573" y="3448335"/>
                  <a:pt x="6402697" y="3455571"/>
                </a:cubicBezTo>
                <a:cubicBezTo>
                  <a:pt x="6402159" y="3457716"/>
                  <a:pt x="6398403" y="3459056"/>
                  <a:pt x="6401890" y="3462004"/>
                </a:cubicBezTo>
                <a:cubicBezTo>
                  <a:pt x="6402963" y="3462809"/>
                  <a:pt x="6402697" y="3464417"/>
                  <a:pt x="6401623" y="3464685"/>
                </a:cubicBezTo>
                <a:cubicBezTo>
                  <a:pt x="6397329" y="3466293"/>
                  <a:pt x="6397595" y="3468706"/>
                  <a:pt x="6400281" y="3471922"/>
                </a:cubicBezTo>
                <a:cubicBezTo>
                  <a:pt x="6401085" y="3472993"/>
                  <a:pt x="6400011" y="3474334"/>
                  <a:pt x="6399476" y="3475406"/>
                </a:cubicBezTo>
                <a:cubicBezTo>
                  <a:pt x="6398403" y="3477014"/>
                  <a:pt x="6398134" y="3478622"/>
                  <a:pt x="6399742" y="3479963"/>
                </a:cubicBezTo>
                <a:cubicBezTo>
                  <a:pt x="6401355" y="3481302"/>
                  <a:pt x="6401085" y="3482910"/>
                  <a:pt x="6401623" y="3484518"/>
                </a:cubicBezTo>
                <a:cubicBezTo>
                  <a:pt x="6402963" y="3488539"/>
                  <a:pt x="6404573" y="3493631"/>
                  <a:pt x="6407527" y="3495507"/>
                </a:cubicBezTo>
                <a:cubicBezTo>
                  <a:pt x="6413968" y="3499528"/>
                  <a:pt x="6420139" y="3503817"/>
                  <a:pt x="6426581" y="3507569"/>
                </a:cubicBezTo>
                <a:cubicBezTo>
                  <a:pt x="6427117" y="3507569"/>
                  <a:pt x="6428191" y="3507569"/>
                  <a:pt x="6428460" y="3507033"/>
                </a:cubicBezTo>
                <a:cubicBezTo>
                  <a:pt x="6431143" y="3504621"/>
                  <a:pt x="6433559" y="3502477"/>
                  <a:pt x="6437046" y="3505961"/>
                </a:cubicBezTo>
                <a:cubicBezTo>
                  <a:pt x="6438120" y="3507301"/>
                  <a:pt x="6438924" y="3505961"/>
                  <a:pt x="6439193" y="3504889"/>
                </a:cubicBezTo>
                <a:cubicBezTo>
                  <a:pt x="6439998" y="3500332"/>
                  <a:pt x="6442144" y="3500332"/>
                  <a:pt x="6445367" y="3503013"/>
                </a:cubicBezTo>
                <a:cubicBezTo>
                  <a:pt x="6447512" y="3504889"/>
                  <a:pt x="6448585" y="3504353"/>
                  <a:pt x="6448585" y="3501672"/>
                </a:cubicBezTo>
                <a:cubicBezTo>
                  <a:pt x="6448585" y="3500064"/>
                  <a:pt x="6448050" y="3498188"/>
                  <a:pt x="6450466" y="3497920"/>
                </a:cubicBezTo>
                <a:cubicBezTo>
                  <a:pt x="6455831" y="3496848"/>
                  <a:pt x="6457979" y="3493096"/>
                  <a:pt x="6457711" y="3488271"/>
                </a:cubicBezTo>
                <a:cubicBezTo>
                  <a:pt x="6457440" y="3484787"/>
                  <a:pt x="6458513" y="3483179"/>
                  <a:pt x="6460930" y="3481839"/>
                </a:cubicBezTo>
                <a:cubicBezTo>
                  <a:pt x="6460930" y="3480766"/>
                  <a:pt x="6460930" y="3479694"/>
                  <a:pt x="6460930" y="3478622"/>
                </a:cubicBezTo>
                <a:cubicBezTo>
                  <a:pt x="6458245" y="3477014"/>
                  <a:pt x="6457440" y="3474066"/>
                  <a:pt x="6458245" y="3471385"/>
                </a:cubicBezTo>
                <a:cubicBezTo>
                  <a:pt x="6459589" y="3466561"/>
                  <a:pt x="6457979" y="3462809"/>
                  <a:pt x="6454489" y="3459592"/>
                </a:cubicBezTo>
                <a:cubicBezTo>
                  <a:pt x="6453149" y="3458252"/>
                  <a:pt x="6451806" y="3457180"/>
                  <a:pt x="6451268" y="3455304"/>
                </a:cubicBezTo>
                <a:cubicBezTo>
                  <a:pt x="6450735" y="3452355"/>
                  <a:pt x="6449123" y="3450747"/>
                  <a:pt x="6446168" y="3451015"/>
                </a:cubicBezTo>
                <a:cubicBezTo>
                  <a:pt x="6444024" y="3451015"/>
                  <a:pt x="6442413" y="3449676"/>
                  <a:pt x="6441610" y="3448603"/>
                </a:cubicBezTo>
                <a:cubicBezTo>
                  <a:pt x="6439328" y="3445387"/>
                  <a:pt x="6436509" y="3444650"/>
                  <a:pt x="6433557" y="3444617"/>
                </a:cubicBezTo>
                <a:close/>
                <a:moveTo>
                  <a:pt x="8788827" y="3433078"/>
                </a:moveTo>
                <a:cubicBezTo>
                  <a:pt x="8783750" y="3435022"/>
                  <a:pt x="8779067" y="3437743"/>
                  <a:pt x="8777114" y="3443962"/>
                </a:cubicBezTo>
                <a:cubicBezTo>
                  <a:pt x="8776723" y="3445129"/>
                  <a:pt x="8774379" y="3445906"/>
                  <a:pt x="8774769" y="3448238"/>
                </a:cubicBezTo>
                <a:cubicBezTo>
                  <a:pt x="8775941" y="3454457"/>
                  <a:pt x="8771255" y="3456401"/>
                  <a:pt x="8767351" y="3457568"/>
                </a:cubicBezTo>
                <a:cubicBezTo>
                  <a:pt x="8764616" y="3458345"/>
                  <a:pt x="8763054" y="3459511"/>
                  <a:pt x="8761493" y="3461066"/>
                </a:cubicBezTo>
                <a:cubicBezTo>
                  <a:pt x="8756807" y="3465342"/>
                  <a:pt x="8757199" y="3471173"/>
                  <a:pt x="8756027" y="3476615"/>
                </a:cubicBezTo>
                <a:cubicBezTo>
                  <a:pt x="8755243" y="3481668"/>
                  <a:pt x="8757587" y="3485556"/>
                  <a:pt x="8759541" y="3489831"/>
                </a:cubicBezTo>
                <a:cubicBezTo>
                  <a:pt x="8761493" y="3494496"/>
                  <a:pt x="8764616" y="3498384"/>
                  <a:pt x="8770475" y="3498384"/>
                </a:cubicBezTo>
                <a:cubicBezTo>
                  <a:pt x="8771255" y="3498384"/>
                  <a:pt x="8771645" y="3498772"/>
                  <a:pt x="8771645" y="3499938"/>
                </a:cubicBezTo>
                <a:cubicBezTo>
                  <a:pt x="8774379" y="3499938"/>
                  <a:pt x="8776723" y="3499938"/>
                  <a:pt x="8779455" y="3499938"/>
                </a:cubicBezTo>
                <a:cubicBezTo>
                  <a:pt x="8781407" y="3497217"/>
                  <a:pt x="8785313" y="3497605"/>
                  <a:pt x="8788047" y="3495663"/>
                </a:cubicBezTo>
                <a:cubicBezTo>
                  <a:pt x="8790779" y="3493719"/>
                  <a:pt x="8793122" y="3492163"/>
                  <a:pt x="8793903" y="3488665"/>
                </a:cubicBezTo>
                <a:cubicBezTo>
                  <a:pt x="8794294" y="3484778"/>
                  <a:pt x="8796245" y="3481280"/>
                  <a:pt x="8798198" y="3478170"/>
                </a:cubicBezTo>
                <a:cubicBezTo>
                  <a:pt x="8800151" y="3474671"/>
                  <a:pt x="8801714" y="3471173"/>
                  <a:pt x="8803665" y="3468063"/>
                </a:cubicBezTo>
                <a:cubicBezTo>
                  <a:pt x="8805227" y="3464564"/>
                  <a:pt x="8808351" y="3461454"/>
                  <a:pt x="8812255" y="3459511"/>
                </a:cubicBezTo>
                <a:cubicBezTo>
                  <a:pt x="8812255" y="3454847"/>
                  <a:pt x="8812255" y="3450182"/>
                  <a:pt x="8812255" y="3445517"/>
                </a:cubicBezTo>
                <a:cubicBezTo>
                  <a:pt x="8809913" y="3444350"/>
                  <a:pt x="8808743" y="3442796"/>
                  <a:pt x="8807571" y="3440075"/>
                </a:cubicBezTo>
                <a:cubicBezTo>
                  <a:pt x="8806007" y="3436966"/>
                  <a:pt x="8802495" y="3434633"/>
                  <a:pt x="8798979" y="3434633"/>
                </a:cubicBezTo>
                <a:cubicBezTo>
                  <a:pt x="8795466" y="3434633"/>
                  <a:pt x="8792343" y="3433855"/>
                  <a:pt x="8788827" y="3433078"/>
                </a:cubicBezTo>
                <a:close/>
                <a:moveTo>
                  <a:pt x="5326722" y="3431087"/>
                </a:moveTo>
                <a:lnTo>
                  <a:pt x="5326937" y="3431448"/>
                </a:lnTo>
                <a:lnTo>
                  <a:pt x="5327189" y="3431198"/>
                </a:lnTo>
                <a:close/>
                <a:moveTo>
                  <a:pt x="7668545" y="3411233"/>
                </a:moveTo>
                <a:cubicBezTo>
                  <a:pt x="7664297" y="3411281"/>
                  <a:pt x="7660243" y="3412342"/>
                  <a:pt x="7656963" y="3416972"/>
                </a:cubicBezTo>
                <a:cubicBezTo>
                  <a:pt x="7655807" y="3418516"/>
                  <a:pt x="7653484" y="3420446"/>
                  <a:pt x="7650387" y="3420446"/>
                </a:cubicBezTo>
                <a:cubicBezTo>
                  <a:pt x="7646138" y="3420060"/>
                  <a:pt x="7643822" y="3422375"/>
                  <a:pt x="7643059" y="3426619"/>
                </a:cubicBezTo>
                <a:cubicBezTo>
                  <a:pt x="7642285" y="3429321"/>
                  <a:pt x="7640345" y="3430864"/>
                  <a:pt x="7638422" y="3432794"/>
                </a:cubicBezTo>
                <a:cubicBezTo>
                  <a:pt x="7633396" y="3437424"/>
                  <a:pt x="7631074" y="3442826"/>
                  <a:pt x="7633017" y="3449772"/>
                </a:cubicBezTo>
                <a:cubicBezTo>
                  <a:pt x="7634182" y="3453631"/>
                  <a:pt x="7633017" y="3457876"/>
                  <a:pt x="7629146" y="3460190"/>
                </a:cubicBezTo>
                <a:cubicBezTo>
                  <a:pt x="7629146" y="3461734"/>
                  <a:pt x="7629146" y="3463278"/>
                  <a:pt x="7629146" y="3464821"/>
                </a:cubicBezTo>
                <a:cubicBezTo>
                  <a:pt x="7632625" y="3466751"/>
                  <a:pt x="7634182" y="3469066"/>
                  <a:pt x="7633786" y="3474082"/>
                </a:cubicBezTo>
                <a:cubicBezTo>
                  <a:pt x="7633396" y="3481029"/>
                  <a:pt x="7636496" y="3486430"/>
                  <a:pt x="7644216" y="3487974"/>
                </a:cubicBezTo>
                <a:cubicBezTo>
                  <a:pt x="7647693" y="3488360"/>
                  <a:pt x="7646912" y="3491061"/>
                  <a:pt x="7646912" y="3493377"/>
                </a:cubicBezTo>
                <a:cubicBezTo>
                  <a:pt x="7646912" y="3497235"/>
                  <a:pt x="7648458" y="3498007"/>
                  <a:pt x="7651543" y="3495305"/>
                </a:cubicBezTo>
                <a:cubicBezTo>
                  <a:pt x="7656176" y="3491447"/>
                  <a:pt x="7659277" y="3491447"/>
                  <a:pt x="7660439" y="3498007"/>
                </a:cubicBezTo>
                <a:cubicBezTo>
                  <a:pt x="7660814" y="3499550"/>
                  <a:pt x="7661977" y="3501480"/>
                  <a:pt x="7663523" y="3499550"/>
                </a:cubicBezTo>
                <a:cubicBezTo>
                  <a:pt x="7668541" y="3494533"/>
                  <a:pt x="7672020" y="3497621"/>
                  <a:pt x="7675887" y="3501094"/>
                </a:cubicBezTo>
                <a:cubicBezTo>
                  <a:pt x="7676272" y="3501866"/>
                  <a:pt x="7677816" y="3501866"/>
                  <a:pt x="7678589" y="3501866"/>
                </a:cubicBezTo>
                <a:cubicBezTo>
                  <a:pt x="7687863" y="3496463"/>
                  <a:pt x="7696751" y="3490289"/>
                  <a:pt x="7706023" y="3484501"/>
                </a:cubicBezTo>
                <a:cubicBezTo>
                  <a:pt x="7710274" y="3481800"/>
                  <a:pt x="7712592" y="3474468"/>
                  <a:pt x="7714522" y="3468680"/>
                </a:cubicBezTo>
                <a:cubicBezTo>
                  <a:pt x="7715294" y="3466365"/>
                  <a:pt x="7714912" y="3464050"/>
                  <a:pt x="7717227" y="3462120"/>
                </a:cubicBezTo>
                <a:cubicBezTo>
                  <a:pt x="7719544" y="3460190"/>
                  <a:pt x="7719157" y="3457876"/>
                  <a:pt x="7717612" y="3455561"/>
                </a:cubicBezTo>
                <a:cubicBezTo>
                  <a:pt x="7716840" y="3454017"/>
                  <a:pt x="7715294" y="3452087"/>
                  <a:pt x="7716453" y="3450544"/>
                </a:cubicBezTo>
                <a:cubicBezTo>
                  <a:pt x="7720319" y="3445914"/>
                  <a:pt x="7720705" y="3442441"/>
                  <a:pt x="7714522" y="3440125"/>
                </a:cubicBezTo>
                <a:cubicBezTo>
                  <a:pt x="7712976" y="3439739"/>
                  <a:pt x="7712592" y="3437424"/>
                  <a:pt x="7714135" y="3436266"/>
                </a:cubicBezTo>
                <a:cubicBezTo>
                  <a:pt x="7719157" y="3432022"/>
                  <a:pt x="7713751" y="3430092"/>
                  <a:pt x="7712976" y="3427005"/>
                </a:cubicBezTo>
                <a:cubicBezTo>
                  <a:pt x="7710274" y="3416587"/>
                  <a:pt x="7698294" y="3419674"/>
                  <a:pt x="7693659" y="3411957"/>
                </a:cubicBezTo>
                <a:cubicBezTo>
                  <a:pt x="7692115" y="3409255"/>
                  <a:pt x="7684771" y="3411185"/>
                  <a:pt x="7681292" y="3411571"/>
                </a:cubicBezTo>
                <a:cubicBezTo>
                  <a:pt x="7677235" y="3412149"/>
                  <a:pt x="7672793" y="3411184"/>
                  <a:pt x="7668545" y="3411233"/>
                </a:cubicBezTo>
                <a:close/>
                <a:moveTo>
                  <a:pt x="10118431" y="3378823"/>
                </a:moveTo>
                <a:cubicBezTo>
                  <a:pt x="10113481" y="3379917"/>
                  <a:pt x="10109081" y="3381013"/>
                  <a:pt x="10104133" y="3381013"/>
                </a:cubicBezTo>
                <a:cubicBezTo>
                  <a:pt x="10099183" y="3381013"/>
                  <a:pt x="10094235" y="3384297"/>
                  <a:pt x="10092035" y="3388676"/>
                </a:cubicBezTo>
                <a:cubicBezTo>
                  <a:pt x="10090387" y="3392508"/>
                  <a:pt x="10088736" y="3394698"/>
                  <a:pt x="10085436" y="3396340"/>
                </a:cubicBezTo>
                <a:cubicBezTo>
                  <a:pt x="10085436" y="3402909"/>
                  <a:pt x="10085436" y="3409477"/>
                  <a:pt x="10085436" y="3416046"/>
                </a:cubicBezTo>
                <a:cubicBezTo>
                  <a:pt x="10090936" y="3418784"/>
                  <a:pt x="10095334" y="3423162"/>
                  <a:pt x="10097533" y="3428090"/>
                </a:cubicBezTo>
                <a:cubicBezTo>
                  <a:pt x="10100284" y="3432469"/>
                  <a:pt x="10102483" y="3437395"/>
                  <a:pt x="10105234" y="3442322"/>
                </a:cubicBezTo>
                <a:cubicBezTo>
                  <a:pt x="10107981" y="3446701"/>
                  <a:pt x="10110732" y="3451628"/>
                  <a:pt x="10111282" y="3457102"/>
                </a:cubicBezTo>
                <a:cubicBezTo>
                  <a:pt x="10112381" y="3462028"/>
                  <a:pt x="10115680" y="3464218"/>
                  <a:pt x="10119529" y="3466955"/>
                </a:cubicBezTo>
                <a:cubicBezTo>
                  <a:pt x="10123380" y="3469693"/>
                  <a:pt x="10128879" y="3469145"/>
                  <a:pt x="10131627" y="3472977"/>
                </a:cubicBezTo>
                <a:cubicBezTo>
                  <a:pt x="10135475" y="3472977"/>
                  <a:pt x="10138775" y="3472977"/>
                  <a:pt x="10142624" y="3472977"/>
                </a:cubicBezTo>
                <a:cubicBezTo>
                  <a:pt x="10142624" y="3471335"/>
                  <a:pt x="10143174" y="3470787"/>
                  <a:pt x="10144274" y="3470787"/>
                </a:cubicBezTo>
                <a:cubicBezTo>
                  <a:pt x="10152522" y="3470787"/>
                  <a:pt x="10156920" y="3465313"/>
                  <a:pt x="10159671" y="3458744"/>
                </a:cubicBezTo>
                <a:cubicBezTo>
                  <a:pt x="10162421" y="3452722"/>
                  <a:pt x="10165720" y="3447249"/>
                  <a:pt x="10164619" y="3440133"/>
                </a:cubicBezTo>
                <a:cubicBezTo>
                  <a:pt x="10162969" y="3432469"/>
                  <a:pt x="10163519" y="3424258"/>
                  <a:pt x="10156920" y="3418236"/>
                </a:cubicBezTo>
                <a:cubicBezTo>
                  <a:pt x="10154721" y="3416046"/>
                  <a:pt x="10152522" y="3414404"/>
                  <a:pt x="10148674" y="3413309"/>
                </a:cubicBezTo>
                <a:cubicBezTo>
                  <a:pt x="10143174" y="3411667"/>
                  <a:pt x="10136576" y="3408931"/>
                  <a:pt x="10138225" y="3400172"/>
                </a:cubicBezTo>
                <a:cubicBezTo>
                  <a:pt x="10138775" y="3396887"/>
                  <a:pt x="10135475" y="3395792"/>
                  <a:pt x="10134927" y="3394150"/>
                </a:cubicBezTo>
                <a:cubicBezTo>
                  <a:pt x="10132175" y="3385392"/>
                  <a:pt x="10125579" y="3381559"/>
                  <a:pt x="10118431" y="3378823"/>
                </a:cubicBezTo>
                <a:close/>
                <a:moveTo>
                  <a:pt x="9450765" y="3377029"/>
                </a:moveTo>
                <a:cubicBezTo>
                  <a:pt x="9443621" y="3379765"/>
                  <a:pt x="9437019" y="3383598"/>
                  <a:pt x="9434267" y="3392356"/>
                </a:cubicBezTo>
                <a:cubicBezTo>
                  <a:pt x="9433718" y="3393998"/>
                  <a:pt x="9430419" y="3395093"/>
                  <a:pt x="9430968" y="3398378"/>
                </a:cubicBezTo>
                <a:cubicBezTo>
                  <a:pt x="9432620" y="3407137"/>
                  <a:pt x="9426020" y="3409873"/>
                  <a:pt x="9420522" y="3411515"/>
                </a:cubicBezTo>
                <a:cubicBezTo>
                  <a:pt x="9416673" y="3412610"/>
                  <a:pt x="9414475" y="3414252"/>
                  <a:pt x="9412274" y="3416442"/>
                </a:cubicBezTo>
                <a:cubicBezTo>
                  <a:pt x="9405676" y="3422464"/>
                  <a:pt x="9406225" y="3430675"/>
                  <a:pt x="9404575" y="3438339"/>
                </a:cubicBezTo>
                <a:cubicBezTo>
                  <a:pt x="9403477" y="3445455"/>
                  <a:pt x="9406775" y="3450928"/>
                  <a:pt x="9409525" y="3456950"/>
                </a:cubicBezTo>
                <a:cubicBezTo>
                  <a:pt x="9412274" y="3463519"/>
                  <a:pt x="9416673" y="3468993"/>
                  <a:pt x="9424921" y="3468993"/>
                </a:cubicBezTo>
                <a:cubicBezTo>
                  <a:pt x="9426020" y="3468993"/>
                  <a:pt x="9426571" y="3469541"/>
                  <a:pt x="9426571" y="3471183"/>
                </a:cubicBezTo>
                <a:cubicBezTo>
                  <a:pt x="9430419" y="3471183"/>
                  <a:pt x="9433718" y="3471183"/>
                  <a:pt x="9437568" y="3471183"/>
                </a:cubicBezTo>
                <a:cubicBezTo>
                  <a:pt x="9440319" y="3467351"/>
                  <a:pt x="9445817" y="3467899"/>
                  <a:pt x="9449666" y="3465161"/>
                </a:cubicBezTo>
                <a:cubicBezTo>
                  <a:pt x="9453514" y="3462424"/>
                  <a:pt x="9456813" y="3460234"/>
                  <a:pt x="9457912" y="3455308"/>
                </a:cubicBezTo>
                <a:cubicBezTo>
                  <a:pt x="9458465" y="3449834"/>
                  <a:pt x="9461213" y="3444907"/>
                  <a:pt x="9463962" y="3440528"/>
                </a:cubicBezTo>
                <a:cubicBezTo>
                  <a:pt x="9466713" y="3435601"/>
                  <a:pt x="9468915" y="3430675"/>
                  <a:pt x="9471662" y="3426296"/>
                </a:cubicBezTo>
                <a:cubicBezTo>
                  <a:pt x="9473860" y="3421368"/>
                  <a:pt x="9478259" y="3416990"/>
                  <a:pt x="9483756" y="3414252"/>
                </a:cubicBezTo>
                <a:cubicBezTo>
                  <a:pt x="9483756" y="3407683"/>
                  <a:pt x="9483756" y="3401115"/>
                  <a:pt x="9483756" y="3394546"/>
                </a:cubicBezTo>
                <a:cubicBezTo>
                  <a:pt x="9480458" y="3392904"/>
                  <a:pt x="9478808" y="3390714"/>
                  <a:pt x="9477161" y="3386882"/>
                </a:cubicBezTo>
                <a:cubicBezTo>
                  <a:pt x="9474960" y="3382503"/>
                  <a:pt x="9470013" y="3379219"/>
                  <a:pt x="9465063" y="3379219"/>
                </a:cubicBezTo>
                <a:cubicBezTo>
                  <a:pt x="9460114" y="3379219"/>
                  <a:pt x="9455713" y="3378123"/>
                  <a:pt x="9450765" y="3377029"/>
                </a:cubicBezTo>
                <a:close/>
                <a:moveTo>
                  <a:pt x="8279556" y="3349761"/>
                </a:moveTo>
                <a:cubicBezTo>
                  <a:pt x="8274443" y="3350987"/>
                  <a:pt x="8269129" y="3350373"/>
                  <a:pt x="8264016" y="3350782"/>
                </a:cubicBezTo>
                <a:cubicBezTo>
                  <a:pt x="8259719" y="3350987"/>
                  <a:pt x="8255425" y="3351396"/>
                  <a:pt x="8251541" y="3354053"/>
                </a:cubicBezTo>
                <a:cubicBezTo>
                  <a:pt x="8249905" y="3355279"/>
                  <a:pt x="8248679" y="3354870"/>
                  <a:pt x="8247450" y="3353440"/>
                </a:cubicBezTo>
                <a:cubicBezTo>
                  <a:pt x="8246835" y="3352418"/>
                  <a:pt x="8246222" y="3351600"/>
                  <a:pt x="8245406" y="3350782"/>
                </a:cubicBezTo>
                <a:cubicBezTo>
                  <a:pt x="8244588" y="3349966"/>
                  <a:pt x="8243157" y="3349148"/>
                  <a:pt x="8242137" y="3349966"/>
                </a:cubicBezTo>
                <a:cubicBezTo>
                  <a:pt x="8240907" y="3350782"/>
                  <a:pt x="8241316" y="3352418"/>
                  <a:pt x="8241930" y="3353644"/>
                </a:cubicBezTo>
                <a:cubicBezTo>
                  <a:pt x="8242137" y="3354257"/>
                  <a:pt x="8242545" y="3354665"/>
                  <a:pt x="8242952" y="3355279"/>
                </a:cubicBezTo>
                <a:cubicBezTo>
                  <a:pt x="8246222" y="3359980"/>
                  <a:pt x="8244998" y="3363045"/>
                  <a:pt x="8239476" y="3363658"/>
                </a:cubicBezTo>
                <a:cubicBezTo>
                  <a:pt x="8238456" y="3363863"/>
                  <a:pt x="8237430" y="3363863"/>
                  <a:pt x="8236612" y="3364067"/>
                </a:cubicBezTo>
                <a:cubicBezTo>
                  <a:pt x="8235181" y="3364476"/>
                  <a:pt x="8233544" y="3364067"/>
                  <a:pt x="8233136" y="3366315"/>
                </a:cubicBezTo>
                <a:cubicBezTo>
                  <a:pt x="8232727" y="3367951"/>
                  <a:pt x="8233544" y="3368768"/>
                  <a:pt x="8234773" y="3369585"/>
                </a:cubicBezTo>
                <a:cubicBezTo>
                  <a:pt x="8237022" y="3371220"/>
                  <a:pt x="8236818" y="3372651"/>
                  <a:pt x="8234570" y="3374490"/>
                </a:cubicBezTo>
                <a:cubicBezTo>
                  <a:pt x="8231705" y="3376739"/>
                  <a:pt x="8229046" y="3379600"/>
                  <a:pt x="8229251" y="3383688"/>
                </a:cubicBezTo>
                <a:cubicBezTo>
                  <a:pt x="8229457" y="3386958"/>
                  <a:pt x="8228636" y="3388593"/>
                  <a:pt x="8224956" y="3387775"/>
                </a:cubicBezTo>
                <a:cubicBezTo>
                  <a:pt x="8224140" y="3387571"/>
                  <a:pt x="8223116" y="3387775"/>
                  <a:pt x="8222709" y="3389002"/>
                </a:cubicBezTo>
                <a:cubicBezTo>
                  <a:pt x="8222300" y="3390023"/>
                  <a:pt x="8223321" y="3390636"/>
                  <a:pt x="8223931" y="3391250"/>
                </a:cubicBezTo>
                <a:cubicBezTo>
                  <a:pt x="8225365" y="3392681"/>
                  <a:pt x="8227001" y="3394111"/>
                  <a:pt x="8228026" y="3395746"/>
                </a:cubicBezTo>
                <a:cubicBezTo>
                  <a:pt x="8231296" y="3400038"/>
                  <a:pt x="8231091" y="3402490"/>
                  <a:pt x="8228026" y="3406987"/>
                </a:cubicBezTo>
                <a:cubicBezTo>
                  <a:pt x="8225570" y="3410461"/>
                  <a:pt x="8223731" y="3414140"/>
                  <a:pt x="8223522" y="3418636"/>
                </a:cubicBezTo>
                <a:cubicBezTo>
                  <a:pt x="8223321" y="3421906"/>
                  <a:pt x="8224956" y="3422315"/>
                  <a:pt x="8227616" y="3421293"/>
                </a:cubicBezTo>
                <a:cubicBezTo>
                  <a:pt x="8229457" y="3420680"/>
                  <a:pt x="8230477" y="3418841"/>
                  <a:pt x="8231910" y="3417819"/>
                </a:cubicBezTo>
                <a:cubicBezTo>
                  <a:pt x="8233544" y="3416592"/>
                  <a:pt x="8235795" y="3414958"/>
                  <a:pt x="8237430" y="3416592"/>
                </a:cubicBezTo>
                <a:cubicBezTo>
                  <a:pt x="8239271" y="3418636"/>
                  <a:pt x="8238249" y="3421089"/>
                  <a:pt x="8236408" y="3422928"/>
                </a:cubicBezTo>
                <a:cubicBezTo>
                  <a:pt x="8235592" y="3423746"/>
                  <a:pt x="8234363" y="3424563"/>
                  <a:pt x="8233544" y="3425585"/>
                </a:cubicBezTo>
                <a:cubicBezTo>
                  <a:pt x="8232523" y="3426607"/>
                  <a:pt x="8231705" y="3427834"/>
                  <a:pt x="8232934" y="3429264"/>
                </a:cubicBezTo>
                <a:cubicBezTo>
                  <a:pt x="8233954" y="3430490"/>
                  <a:pt x="8235181" y="3429877"/>
                  <a:pt x="8236408" y="3428855"/>
                </a:cubicBezTo>
                <a:cubicBezTo>
                  <a:pt x="8237631" y="3428037"/>
                  <a:pt x="8238863" y="3427016"/>
                  <a:pt x="8240089" y="3426403"/>
                </a:cubicBezTo>
                <a:cubicBezTo>
                  <a:pt x="8241930" y="3425176"/>
                  <a:pt x="8243973" y="3425789"/>
                  <a:pt x="8245406" y="3427016"/>
                </a:cubicBezTo>
                <a:cubicBezTo>
                  <a:pt x="8246835" y="3428242"/>
                  <a:pt x="8246021" y="3430081"/>
                  <a:pt x="8245406" y="3431513"/>
                </a:cubicBezTo>
                <a:cubicBezTo>
                  <a:pt x="8242340" y="3438666"/>
                  <a:pt x="8232117" y="3441731"/>
                  <a:pt x="8225164" y="3437439"/>
                </a:cubicBezTo>
                <a:cubicBezTo>
                  <a:pt x="8221891" y="3435396"/>
                  <a:pt x="8220661" y="3436008"/>
                  <a:pt x="8220252" y="3439279"/>
                </a:cubicBezTo>
                <a:cubicBezTo>
                  <a:pt x="8219640" y="3444592"/>
                  <a:pt x="8217187" y="3448066"/>
                  <a:pt x="8211870" y="3449906"/>
                </a:cubicBezTo>
                <a:cubicBezTo>
                  <a:pt x="8210440" y="3450315"/>
                  <a:pt x="8208192" y="3451336"/>
                  <a:pt x="8208803" y="3453585"/>
                </a:cubicBezTo>
                <a:cubicBezTo>
                  <a:pt x="8210029" y="3458695"/>
                  <a:pt x="8207986" y="3462986"/>
                  <a:pt x="8205328" y="3467073"/>
                </a:cubicBezTo>
                <a:cubicBezTo>
                  <a:pt x="8203281" y="3470140"/>
                  <a:pt x="8202668" y="3473001"/>
                  <a:pt x="8204919" y="3476680"/>
                </a:cubicBezTo>
                <a:cubicBezTo>
                  <a:pt x="8207372" y="3480563"/>
                  <a:pt x="8205941" y="3482811"/>
                  <a:pt x="8201034" y="3483628"/>
                </a:cubicBezTo>
                <a:cubicBezTo>
                  <a:pt x="8200830" y="3483628"/>
                  <a:pt x="8200625" y="3483628"/>
                  <a:pt x="8200421" y="3483628"/>
                </a:cubicBezTo>
                <a:cubicBezTo>
                  <a:pt x="8198580" y="3483833"/>
                  <a:pt x="8196737" y="3484242"/>
                  <a:pt x="8196534" y="3486082"/>
                </a:cubicBezTo>
                <a:cubicBezTo>
                  <a:pt x="8196123" y="3487920"/>
                  <a:pt x="8198373" y="3487716"/>
                  <a:pt x="8199395" y="3488329"/>
                </a:cubicBezTo>
                <a:cubicBezTo>
                  <a:pt x="8205941" y="3491599"/>
                  <a:pt x="8208598" y="3496709"/>
                  <a:pt x="8207372" y="3504066"/>
                </a:cubicBezTo>
                <a:cubicBezTo>
                  <a:pt x="8206962" y="3506519"/>
                  <a:pt x="8207782" y="3507950"/>
                  <a:pt x="8209823" y="3508972"/>
                </a:cubicBezTo>
                <a:cubicBezTo>
                  <a:pt x="8211053" y="3509585"/>
                  <a:pt x="8212277" y="3509994"/>
                  <a:pt x="8213505" y="3510607"/>
                </a:cubicBezTo>
                <a:cubicBezTo>
                  <a:pt x="8215143" y="3511424"/>
                  <a:pt x="8215756" y="3512651"/>
                  <a:pt x="8215347" y="3514490"/>
                </a:cubicBezTo>
                <a:lnTo>
                  <a:pt x="8214431" y="3515788"/>
                </a:lnTo>
                <a:lnTo>
                  <a:pt x="8230414" y="3531683"/>
                </a:lnTo>
                <a:lnTo>
                  <a:pt x="8230069" y="3528592"/>
                </a:lnTo>
                <a:cubicBezTo>
                  <a:pt x="8229659" y="3526957"/>
                  <a:pt x="8229659" y="3526139"/>
                  <a:pt x="8231500" y="3525118"/>
                </a:cubicBezTo>
                <a:cubicBezTo>
                  <a:pt x="8233544" y="3524300"/>
                  <a:pt x="8234363" y="3525322"/>
                  <a:pt x="8235181" y="3526548"/>
                </a:cubicBezTo>
                <a:cubicBezTo>
                  <a:pt x="8235795" y="3527366"/>
                  <a:pt x="8235999" y="3528183"/>
                  <a:pt x="8236408" y="3529206"/>
                </a:cubicBezTo>
                <a:cubicBezTo>
                  <a:pt x="8238249" y="3533498"/>
                  <a:pt x="8239476" y="3533702"/>
                  <a:pt x="8242545" y="3530227"/>
                </a:cubicBezTo>
                <a:cubicBezTo>
                  <a:pt x="8243157" y="3529410"/>
                  <a:pt x="8243973" y="3528388"/>
                  <a:pt x="8245202" y="3528388"/>
                </a:cubicBezTo>
                <a:cubicBezTo>
                  <a:pt x="8246633" y="3528592"/>
                  <a:pt x="8246633" y="3530227"/>
                  <a:pt x="8247043" y="3531249"/>
                </a:cubicBezTo>
                <a:cubicBezTo>
                  <a:pt x="8247450" y="3532067"/>
                  <a:pt x="8247653" y="3532884"/>
                  <a:pt x="8247653" y="3533702"/>
                </a:cubicBezTo>
                <a:cubicBezTo>
                  <a:pt x="8247961" y="3535439"/>
                  <a:pt x="8248625" y="3536256"/>
                  <a:pt x="8249497" y="3536435"/>
                </a:cubicBezTo>
                <a:cubicBezTo>
                  <a:pt x="8250364" y="3536614"/>
                  <a:pt x="8251438" y="3536154"/>
                  <a:pt x="8252563" y="3535336"/>
                </a:cubicBezTo>
                <a:cubicBezTo>
                  <a:pt x="8254807" y="3533498"/>
                  <a:pt x="8257063" y="3531249"/>
                  <a:pt x="8259311" y="3529410"/>
                </a:cubicBezTo>
                <a:lnTo>
                  <a:pt x="8263345" y="3528494"/>
                </a:lnTo>
                <a:lnTo>
                  <a:pt x="8258576" y="3538213"/>
                </a:lnTo>
                <a:cubicBezTo>
                  <a:pt x="8256401" y="3545812"/>
                  <a:pt x="8250964" y="3550155"/>
                  <a:pt x="8245529" y="3555584"/>
                </a:cubicBezTo>
                <a:cubicBezTo>
                  <a:pt x="8231397" y="3568612"/>
                  <a:pt x="8224872" y="3583813"/>
                  <a:pt x="8230308" y="3603356"/>
                </a:cubicBezTo>
                <a:cubicBezTo>
                  <a:pt x="8233569" y="3614214"/>
                  <a:pt x="8230308" y="3626156"/>
                  <a:pt x="8219437" y="3632671"/>
                </a:cubicBezTo>
                <a:cubicBezTo>
                  <a:pt x="8219437" y="3637013"/>
                  <a:pt x="8219437" y="3641357"/>
                  <a:pt x="8219437" y="3645700"/>
                </a:cubicBezTo>
                <a:cubicBezTo>
                  <a:pt x="8229223" y="3651128"/>
                  <a:pt x="8233569" y="3657643"/>
                  <a:pt x="8232484" y="3671757"/>
                </a:cubicBezTo>
                <a:cubicBezTo>
                  <a:pt x="8231397" y="3691300"/>
                  <a:pt x="8240094" y="3706501"/>
                  <a:pt x="8261837" y="3710843"/>
                </a:cubicBezTo>
                <a:cubicBezTo>
                  <a:pt x="8271621" y="3711930"/>
                  <a:pt x="8269446" y="3719529"/>
                  <a:pt x="8269446" y="3726043"/>
                </a:cubicBezTo>
                <a:cubicBezTo>
                  <a:pt x="8269446" y="3736901"/>
                  <a:pt x="8273796" y="3739072"/>
                  <a:pt x="8282495" y="3731472"/>
                </a:cubicBezTo>
                <a:cubicBezTo>
                  <a:pt x="8295536" y="3720615"/>
                  <a:pt x="8304236" y="3720615"/>
                  <a:pt x="8307493" y="3739072"/>
                </a:cubicBezTo>
                <a:cubicBezTo>
                  <a:pt x="8308581" y="3743415"/>
                  <a:pt x="8311845" y="3748844"/>
                  <a:pt x="8316192" y="3743415"/>
                </a:cubicBezTo>
                <a:cubicBezTo>
                  <a:pt x="8330325" y="3729301"/>
                  <a:pt x="8340109" y="3737987"/>
                  <a:pt x="8350979" y="3747758"/>
                </a:cubicBezTo>
                <a:cubicBezTo>
                  <a:pt x="8352065" y="3749929"/>
                  <a:pt x="8356416" y="3749929"/>
                  <a:pt x="8358589" y="3749929"/>
                </a:cubicBezTo>
                <a:cubicBezTo>
                  <a:pt x="8384680" y="3734729"/>
                  <a:pt x="8409687" y="3717357"/>
                  <a:pt x="8435777" y="3701071"/>
                </a:cubicBezTo>
                <a:cubicBezTo>
                  <a:pt x="8447734" y="3693471"/>
                  <a:pt x="8454257" y="3672843"/>
                  <a:pt x="8459692" y="3656557"/>
                </a:cubicBezTo>
                <a:cubicBezTo>
                  <a:pt x="8461867" y="3650042"/>
                  <a:pt x="8460779" y="3643528"/>
                  <a:pt x="8467304" y="3638100"/>
                </a:cubicBezTo>
                <a:cubicBezTo>
                  <a:pt x="8473827" y="3632671"/>
                  <a:pt x="8472741" y="3626156"/>
                  <a:pt x="8468391" y="3619642"/>
                </a:cubicBezTo>
                <a:cubicBezTo>
                  <a:pt x="8466217" y="3615299"/>
                  <a:pt x="8461867" y="3609870"/>
                  <a:pt x="8465127" y="3605528"/>
                </a:cubicBezTo>
                <a:cubicBezTo>
                  <a:pt x="8476000" y="3592499"/>
                  <a:pt x="8477087" y="3582727"/>
                  <a:pt x="8459692" y="3576213"/>
                </a:cubicBezTo>
                <a:cubicBezTo>
                  <a:pt x="8455343" y="3575127"/>
                  <a:pt x="8454257" y="3568612"/>
                  <a:pt x="8458605" y="3565356"/>
                </a:cubicBezTo>
                <a:cubicBezTo>
                  <a:pt x="8472741" y="3553412"/>
                  <a:pt x="8457519" y="3547984"/>
                  <a:pt x="8455343" y="3539298"/>
                </a:cubicBezTo>
                <a:cubicBezTo>
                  <a:pt x="8447734" y="3509983"/>
                  <a:pt x="8414033" y="3518669"/>
                  <a:pt x="8400989" y="3496954"/>
                </a:cubicBezTo>
                <a:cubicBezTo>
                  <a:pt x="8396639" y="3489354"/>
                  <a:pt x="8375984" y="3494783"/>
                  <a:pt x="8366203" y="3495868"/>
                </a:cubicBezTo>
                <a:cubicBezTo>
                  <a:pt x="8343372" y="3499126"/>
                  <a:pt x="8316192" y="3485011"/>
                  <a:pt x="8297711" y="3511069"/>
                </a:cubicBezTo>
                <a:lnTo>
                  <a:pt x="8289214" y="3515562"/>
                </a:lnTo>
                <a:lnTo>
                  <a:pt x="8298982" y="3491804"/>
                </a:lnTo>
                <a:cubicBezTo>
                  <a:pt x="8300412" y="3489965"/>
                  <a:pt x="8300004" y="3488738"/>
                  <a:pt x="8299183" y="3486898"/>
                </a:cubicBezTo>
                <a:cubicBezTo>
                  <a:pt x="8297141" y="3483219"/>
                  <a:pt x="8294889" y="3479132"/>
                  <a:pt x="8296320" y="3475044"/>
                </a:cubicBezTo>
                <a:cubicBezTo>
                  <a:pt x="8297752" y="3470957"/>
                  <a:pt x="8296732" y="3468096"/>
                  <a:pt x="8294686" y="3464826"/>
                </a:cubicBezTo>
                <a:cubicBezTo>
                  <a:pt x="8294074" y="3463804"/>
                  <a:pt x="8293663" y="3462782"/>
                  <a:pt x="8293053" y="3461556"/>
                </a:cubicBezTo>
                <a:cubicBezTo>
                  <a:pt x="8290392" y="3455628"/>
                  <a:pt x="8287326" y="3450111"/>
                  <a:pt x="8280987" y="3447250"/>
                </a:cubicBezTo>
                <a:cubicBezTo>
                  <a:pt x="8279762" y="3446841"/>
                  <a:pt x="8279762" y="3446023"/>
                  <a:pt x="8279762" y="3445001"/>
                </a:cubicBezTo>
                <a:cubicBezTo>
                  <a:pt x="8279964" y="3441935"/>
                  <a:pt x="8285484" y="3434578"/>
                  <a:pt x="8288348" y="3433760"/>
                </a:cubicBezTo>
                <a:cubicBezTo>
                  <a:pt x="8292845" y="3432738"/>
                  <a:pt x="8296732" y="3430490"/>
                  <a:pt x="8299801" y="3427016"/>
                </a:cubicBezTo>
                <a:cubicBezTo>
                  <a:pt x="8304094" y="3422520"/>
                  <a:pt x="8307774" y="3417819"/>
                  <a:pt x="8311862" y="3413118"/>
                </a:cubicBezTo>
                <a:cubicBezTo>
                  <a:pt x="8313087" y="3411892"/>
                  <a:pt x="8312477" y="3411074"/>
                  <a:pt x="8311658" y="3410052"/>
                </a:cubicBezTo>
                <a:cubicBezTo>
                  <a:pt x="8307978" y="3405556"/>
                  <a:pt x="8307978" y="3405556"/>
                  <a:pt x="8312477" y="3402490"/>
                </a:cubicBezTo>
                <a:cubicBezTo>
                  <a:pt x="8316565" y="3399425"/>
                  <a:pt x="8316767" y="3397381"/>
                  <a:pt x="8313087" y="3393497"/>
                </a:cubicBezTo>
                <a:cubicBezTo>
                  <a:pt x="8311452" y="3391863"/>
                  <a:pt x="8309816" y="3390023"/>
                  <a:pt x="8310431" y="3387162"/>
                </a:cubicBezTo>
                <a:cubicBezTo>
                  <a:pt x="8312273" y="3380009"/>
                  <a:pt x="8309610" y="3374081"/>
                  <a:pt x="8304909" y="3368768"/>
                </a:cubicBezTo>
                <a:cubicBezTo>
                  <a:pt x="8301842" y="3365294"/>
                  <a:pt x="8298163" y="3362023"/>
                  <a:pt x="8295911" y="3357936"/>
                </a:cubicBezTo>
                <a:cubicBezTo>
                  <a:pt x="8295503" y="3357119"/>
                  <a:pt x="8294889" y="3356301"/>
                  <a:pt x="8293870" y="3356505"/>
                </a:cubicBezTo>
                <a:cubicBezTo>
                  <a:pt x="8288756" y="3358140"/>
                  <a:pt x="8286100" y="3354870"/>
                  <a:pt x="8283236" y="3351600"/>
                </a:cubicBezTo>
                <a:cubicBezTo>
                  <a:pt x="8282416" y="3350578"/>
                  <a:pt x="8281396" y="3349352"/>
                  <a:pt x="8279556" y="3349761"/>
                </a:cubicBezTo>
                <a:close/>
                <a:moveTo>
                  <a:pt x="5434095" y="3323252"/>
                </a:moveTo>
                <a:cubicBezTo>
                  <a:pt x="5429846" y="3323300"/>
                  <a:pt x="5425789" y="3324362"/>
                  <a:pt x="5422505" y="3328992"/>
                </a:cubicBezTo>
                <a:cubicBezTo>
                  <a:pt x="5421346" y="3330536"/>
                  <a:pt x="5419028" y="3332465"/>
                  <a:pt x="5415938" y="3332465"/>
                </a:cubicBezTo>
                <a:cubicBezTo>
                  <a:pt x="5411688" y="3332079"/>
                  <a:pt x="5409370" y="3334395"/>
                  <a:pt x="5408595" y="3338639"/>
                </a:cubicBezTo>
                <a:cubicBezTo>
                  <a:pt x="5407823" y="3341340"/>
                  <a:pt x="5405891" y="3342884"/>
                  <a:pt x="5403960" y="3344813"/>
                </a:cubicBezTo>
                <a:cubicBezTo>
                  <a:pt x="5398937" y="3349443"/>
                  <a:pt x="5396618" y="3354846"/>
                  <a:pt x="5398551" y="3361791"/>
                </a:cubicBezTo>
                <a:cubicBezTo>
                  <a:pt x="5399709" y="3365650"/>
                  <a:pt x="5398551" y="3369895"/>
                  <a:pt x="5394688" y="3372210"/>
                </a:cubicBezTo>
                <a:cubicBezTo>
                  <a:pt x="5394688" y="3373753"/>
                  <a:pt x="5394688" y="3375297"/>
                  <a:pt x="5394688" y="3376841"/>
                </a:cubicBezTo>
                <a:cubicBezTo>
                  <a:pt x="5398163" y="3378770"/>
                  <a:pt x="5399709" y="3381086"/>
                  <a:pt x="5399323" y="3386102"/>
                </a:cubicBezTo>
                <a:cubicBezTo>
                  <a:pt x="5398937" y="3393048"/>
                  <a:pt x="5402028" y="3398450"/>
                  <a:pt x="5409754" y="3399993"/>
                </a:cubicBezTo>
                <a:cubicBezTo>
                  <a:pt x="5413232" y="3400379"/>
                  <a:pt x="5412460" y="3403081"/>
                  <a:pt x="5412460" y="3405396"/>
                </a:cubicBezTo>
                <a:cubicBezTo>
                  <a:pt x="5412460" y="3409254"/>
                  <a:pt x="5414005" y="3410026"/>
                  <a:pt x="5417096" y="3407325"/>
                </a:cubicBezTo>
                <a:cubicBezTo>
                  <a:pt x="5421732" y="3403467"/>
                  <a:pt x="5424824" y="3403467"/>
                  <a:pt x="5425984" y="3410026"/>
                </a:cubicBezTo>
                <a:cubicBezTo>
                  <a:pt x="5426369" y="3411570"/>
                  <a:pt x="5427529" y="3413499"/>
                  <a:pt x="5429072" y="3411570"/>
                </a:cubicBezTo>
                <a:cubicBezTo>
                  <a:pt x="5434095" y="3406553"/>
                  <a:pt x="5437574" y="3409640"/>
                  <a:pt x="5441437" y="3413113"/>
                </a:cubicBezTo>
                <a:cubicBezTo>
                  <a:pt x="5441825" y="3413885"/>
                  <a:pt x="5443369" y="3413885"/>
                  <a:pt x="5444141" y="3413885"/>
                </a:cubicBezTo>
                <a:cubicBezTo>
                  <a:pt x="5453415" y="3408482"/>
                  <a:pt x="5462302" y="3402309"/>
                  <a:pt x="5471574" y="3396520"/>
                </a:cubicBezTo>
                <a:cubicBezTo>
                  <a:pt x="5475825" y="3393820"/>
                  <a:pt x="5478141" y="3386487"/>
                  <a:pt x="5480074" y="3380700"/>
                </a:cubicBezTo>
                <a:cubicBezTo>
                  <a:pt x="5480848" y="3378384"/>
                  <a:pt x="5480460" y="3376069"/>
                  <a:pt x="5482778" y="3374139"/>
                </a:cubicBezTo>
                <a:cubicBezTo>
                  <a:pt x="5485097" y="3372210"/>
                  <a:pt x="5484711" y="3369895"/>
                  <a:pt x="5483165" y="3367580"/>
                </a:cubicBezTo>
                <a:cubicBezTo>
                  <a:pt x="5482392" y="3366036"/>
                  <a:pt x="5480848" y="3364107"/>
                  <a:pt x="5482007" y="3362563"/>
                </a:cubicBezTo>
                <a:cubicBezTo>
                  <a:pt x="5485869" y="3357933"/>
                  <a:pt x="5486258" y="3354460"/>
                  <a:pt x="5480074" y="3352144"/>
                </a:cubicBezTo>
                <a:cubicBezTo>
                  <a:pt x="5478529" y="3351759"/>
                  <a:pt x="5478141" y="3349443"/>
                  <a:pt x="5479688" y="3348285"/>
                </a:cubicBezTo>
                <a:cubicBezTo>
                  <a:pt x="5484711" y="3344041"/>
                  <a:pt x="5479302" y="3342112"/>
                  <a:pt x="5478529" y="3339025"/>
                </a:cubicBezTo>
                <a:cubicBezTo>
                  <a:pt x="5475825" y="3328606"/>
                  <a:pt x="5463847" y="3331693"/>
                  <a:pt x="5459211" y="3323976"/>
                </a:cubicBezTo>
                <a:cubicBezTo>
                  <a:pt x="5457666" y="3321275"/>
                  <a:pt x="5450325" y="3323204"/>
                  <a:pt x="5446847" y="3323590"/>
                </a:cubicBezTo>
                <a:cubicBezTo>
                  <a:pt x="5442790" y="3324169"/>
                  <a:pt x="5438346" y="3323204"/>
                  <a:pt x="5434095" y="3323252"/>
                </a:cubicBezTo>
                <a:close/>
                <a:moveTo>
                  <a:pt x="6212255" y="3322359"/>
                </a:moveTo>
                <a:cubicBezTo>
                  <a:pt x="6209083" y="3322323"/>
                  <a:pt x="6205767" y="3323043"/>
                  <a:pt x="6202739" y="3322611"/>
                </a:cubicBezTo>
                <a:cubicBezTo>
                  <a:pt x="6200142" y="3322323"/>
                  <a:pt x="6194664" y="3320883"/>
                  <a:pt x="6193511" y="3322899"/>
                </a:cubicBezTo>
                <a:cubicBezTo>
                  <a:pt x="6190050" y="3328660"/>
                  <a:pt x="6181110" y="3326355"/>
                  <a:pt x="6179091" y="3334132"/>
                </a:cubicBezTo>
                <a:cubicBezTo>
                  <a:pt x="6178515" y="3336436"/>
                  <a:pt x="6174477" y="3337877"/>
                  <a:pt x="6178225" y="3341045"/>
                </a:cubicBezTo>
                <a:cubicBezTo>
                  <a:pt x="6179379" y="3341908"/>
                  <a:pt x="6179091" y="3343637"/>
                  <a:pt x="6177937" y="3343924"/>
                </a:cubicBezTo>
                <a:cubicBezTo>
                  <a:pt x="6173323" y="3345653"/>
                  <a:pt x="6173611" y="3348245"/>
                  <a:pt x="6176496" y="3351702"/>
                </a:cubicBezTo>
                <a:cubicBezTo>
                  <a:pt x="6177361" y="3352854"/>
                  <a:pt x="6176207" y="3354294"/>
                  <a:pt x="6175630" y="3355446"/>
                </a:cubicBezTo>
                <a:cubicBezTo>
                  <a:pt x="6174477" y="3357174"/>
                  <a:pt x="6174188" y="3358902"/>
                  <a:pt x="6175920" y="3360343"/>
                </a:cubicBezTo>
                <a:cubicBezTo>
                  <a:pt x="6177649" y="3361782"/>
                  <a:pt x="6177361" y="3363511"/>
                  <a:pt x="6177937" y="3365238"/>
                </a:cubicBezTo>
                <a:cubicBezTo>
                  <a:pt x="6179379" y="3369559"/>
                  <a:pt x="6181110" y="3375031"/>
                  <a:pt x="6184280" y="3377047"/>
                </a:cubicBezTo>
                <a:cubicBezTo>
                  <a:pt x="6191204" y="3381368"/>
                  <a:pt x="6197837" y="3385976"/>
                  <a:pt x="6204757" y="3390009"/>
                </a:cubicBezTo>
                <a:cubicBezTo>
                  <a:pt x="6205334" y="3390009"/>
                  <a:pt x="6206487" y="3390009"/>
                  <a:pt x="6206776" y="3389433"/>
                </a:cubicBezTo>
                <a:cubicBezTo>
                  <a:pt x="6209659" y="3386841"/>
                  <a:pt x="6212256" y="3384536"/>
                  <a:pt x="6216004" y="3388280"/>
                </a:cubicBezTo>
                <a:cubicBezTo>
                  <a:pt x="6217157" y="3389720"/>
                  <a:pt x="6218022" y="3388280"/>
                  <a:pt x="6218311" y="3387128"/>
                </a:cubicBezTo>
                <a:cubicBezTo>
                  <a:pt x="6219174" y="3382232"/>
                  <a:pt x="6221483" y="3382232"/>
                  <a:pt x="6224945" y="3385112"/>
                </a:cubicBezTo>
                <a:cubicBezTo>
                  <a:pt x="6227251" y="3387128"/>
                  <a:pt x="6228405" y="3386552"/>
                  <a:pt x="6228405" y="3383672"/>
                </a:cubicBezTo>
                <a:cubicBezTo>
                  <a:pt x="6228405" y="3381944"/>
                  <a:pt x="6227830" y="3379928"/>
                  <a:pt x="6230424" y="3379639"/>
                </a:cubicBezTo>
                <a:cubicBezTo>
                  <a:pt x="6236192" y="3378488"/>
                  <a:pt x="6238497" y="3374455"/>
                  <a:pt x="6238209" y="3369271"/>
                </a:cubicBezTo>
                <a:cubicBezTo>
                  <a:pt x="6237921" y="3365527"/>
                  <a:pt x="6239075" y="3363798"/>
                  <a:pt x="6241670" y="3362359"/>
                </a:cubicBezTo>
                <a:cubicBezTo>
                  <a:pt x="6241670" y="3361206"/>
                  <a:pt x="6241670" y="3360054"/>
                  <a:pt x="6241670" y="3358902"/>
                </a:cubicBezTo>
                <a:cubicBezTo>
                  <a:pt x="6238785" y="3357174"/>
                  <a:pt x="6237921" y="3354005"/>
                  <a:pt x="6238785" y="3351126"/>
                </a:cubicBezTo>
                <a:cubicBezTo>
                  <a:pt x="6240228" y="3345941"/>
                  <a:pt x="6238497" y="3341908"/>
                  <a:pt x="6234749" y="3338453"/>
                </a:cubicBezTo>
                <a:cubicBezTo>
                  <a:pt x="6233308" y="3337012"/>
                  <a:pt x="6231866" y="3335861"/>
                  <a:pt x="6231289" y="3333844"/>
                </a:cubicBezTo>
                <a:cubicBezTo>
                  <a:pt x="6230713" y="3330675"/>
                  <a:pt x="6228981" y="3328948"/>
                  <a:pt x="6225811" y="3329236"/>
                </a:cubicBezTo>
                <a:cubicBezTo>
                  <a:pt x="6223501" y="3329236"/>
                  <a:pt x="6221772" y="3327796"/>
                  <a:pt x="6220906" y="3326644"/>
                </a:cubicBezTo>
                <a:cubicBezTo>
                  <a:pt x="6218455" y="3323188"/>
                  <a:pt x="6215427" y="3322396"/>
                  <a:pt x="6212255" y="3322359"/>
                </a:cubicBezTo>
                <a:close/>
                <a:moveTo>
                  <a:pt x="10320458" y="3314989"/>
                </a:moveTo>
                <a:cubicBezTo>
                  <a:pt x="10314559" y="3316404"/>
                  <a:pt x="10308425" y="3315697"/>
                  <a:pt x="10302527" y="3316168"/>
                </a:cubicBezTo>
                <a:cubicBezTo>
                  <a:pt x="10297571" y="3316404"/>
                  <a:pt x="10292617" y="3316875"/>
                  <a:pt x="10288133" y="3319942"/>
                </a:cubicBezTo>
                <a:cubicBezTo>
                  <a:pt x="10286246" y="3321357"/>
                  <a:pt x="10284829" y="3320884"/>
                  <a:pt x="10283413" y="3319234"/>
                </a:cubicBezTo>
                <a:cubicBezTo>
                  <a:pt x="10282706" y="3318055"/>
                  <a:pt x="10281999" y="3317112"/>
                  <a:pt x="10281054" y="3316168"/>
                </a:cubicBezTo>
                <a:cubicBezTo>
                  <a:pt x="10280111" y="3315225"/>
                  <a:pt x="10278459" y="3314281"/>
                  <a:pt x="10277279" y="3315225"/>
                </a:cubicBezTo>
                <a:cubicBezTo>
                  <a:pt x="10275865" y="3316168"/>
                  <a:pt x="10276336" y="3318055"/>
                  <a:pt x="10277043" y="3319470"/>
                </a:cubicBezTo>
                <a:cubicBezTo>
                  <a:pt x="10277279" y="3320177"/>
                  <a:pt x="10277752" y="3320649"/>
                  <a:pt x="10278223" y="3321357"/>
                </a:cubicBezTo>
                <a:cubicBezTo>
                  <a:pt x="10281999" y="3326780"/>
                  <a:pt x="10280582" y="3330318"/>
                  <a:pt x="10274212" y="3331025"/>
                </a:cubicBezTo>
                <a:cubicBezTo>
                  <a:pt x="10273032" y="3331261"/>
                  <a:pt x="10271851" y="3331261"/>
                  <a:pt x="10270908" y="3331498"/>
                </a:cubicBezTo>
                <a:cubicBezTo>
                  <a:pt x="10269257" y="3331969"/>
                  <a:pt x="10267368" y="3331498"/>
                  <a:pt x="10266897" y="3334092"/>
                </a:cubicBezTo>
                <a:cubicBezTo>
                  <a:pt x="10266426" y="3335978"/>
                  <a:pt x="10267368" y="3336921"/>
                  <a:pt x="10268786" y="3337865"/>
                </a:cubicBezTo>
                <a:cubicBezTo>
                  <a:pt x="10271380" y="3339752"/>
                  <a:pt x="10271144" y="3341402"/>
                  <a:pt x="10268550" y="3343524"/>
                </a:cubicBezTo>
                <a:cubicBezTo>
                  <a:pt x="10265246" y="3346119"/>
                  <a:pt x="10262177" y="3349420"/>
                  <a:pt x="10262413" y="3354137"/>
                </a:cubicBezTo>
                <a:cubicBezTo>
                  <a:pt x="10262650" y="3357910"/>
                  <a:pt x="10261706" y="3359797"/>
                  <a:pt x="10257459" y="3358854"/>
                </a:cubicBezTo>
                <a:cubicBezTo>
                  <a:pt x="10256515" y="3358618"/>
                  <a:pt x="10255335" y="3358854"/>
                  <a:pt x="10254865" y="3360268"/>
                </a:cubicBezTo>
                <a:cubicBezTo>
                  <a:pt x="10254393" y="3361448"/>
                  <a:pt x="10255571" y="3362155"/>
                  <a:pt x="10256278" y="3362863"/>
                </a:cubicBezTo>
                <a:cubicBezTo>
                  <a:pt x="10257930" y="3364513"/>
                  <a:pt x="10259817" y="3366164"/>
                  <a:pt x="10260998" y="3368051"/>
                </a:cubicBezTo>
                <a:cubicBezTo>
                  <a:pt x="10264775" y="3373003"/>
                  <a:pt x="10264535" y="3375834"/>
                  <a:pt x="10260998" y="3381021"/>
                </a:cubicBezTo>
                <a:cubicBezTo>
                  <a:pt x="10258166" y="3385031"/>
                  <a:pt x="10256043" y="3389275"/>
                  <a:pt x="10255808" y="3394464"/>
                </a:cubicBezTo>
                <a:cubicBezTo>
                  <a:pt x="10255571" y="3398238"/>
                  <a:pt x="10257459" y="3398709"/>
                  <a:pt x="10260525" y="3397530"/>
                </a:cubicBezTo>
                <a:cubicBezTo>
                  <a:pt x="10262650" y="3396822"/>
                  <a:pt x="10263828" y="3394700"/>
                  <a:pt x="10265482" y="3393520"/>
                </a:cubicBezTo>
                <a:cubicBezTo>
                  <a:pt x="10267368" y="3392106"/>
                  <a:pt x="10269965" y="3390219"/>
                  <a:pt x="10271851" y="3392106"/>
                </a:cubicBezTo>
                <a:cubicBezTo>
                  <a:pt x="10273976" y="3394464"/>
                  <a:pt x="10272796" y="3397294"/>
                  <a:pt x="10270672" y="3399416"/>
                </a:cubicBezTo>
                <a:cubicBezTo>
                  <a:pt x="10269729" y="3400360"/>
                  <a:pt x="10268314" y="3401303"/>
                  <a:pt x="10267368" y="3402483"/>
                </a:cubicBezTo>
                <a:cubicBezTo>
                  <a:pt x="10266189" y="3403661"/>
                  <a:pt x="10265246" y="3405077"/>
                  <a:pt x="10266661" y="3406728"/>
                </a:cubicBezTo>
                <a:cubicBezTo>
                  <a:pt x="10267841" y="3408142"/>
                  <a:pt x="10269257" y="3407435"/>
                  <a:pt x="10270672" y="3406255"/>
                </a:cubicBezTo>
                <a:cubicBezTo>
                  <a:pt x="10272088" y="3405312"/>
                  <a:pt x="10273505" y="3404133"/>
                  <a:pt x="10274920" y="3403426"/>
                </a:cubicBezTo>
                <a:cubicBezTo>
                  <a:pt x="10277043" y="3402010"/>
                  <a:pt x="10279403" y="3402718"/>
                  <a:pt x="10281054" y="3404133"/>
                </a:cubicBezTo>
                <a:cubicBezTo>
                  <a:pt x="10282706" y="3405548"/>
                  <a:pt x="10281763" y="3407670"/>
                  <a:pt x="10281054" y="3409321"/>
                </a:cubicBezTo>
                <a:cubicBezTo>
                  <a:pt x="10277515" y="3417576"/>
                  <a:pt x="10265717" y="3421113"/>
                  <a:pt x="10257695" y="3416160"/>
                </a:cubicBezTo>
                <a:cubicBezTo>
                  <a:pt x="10253918" y="3413802"/>
                  <a:pt x="10252503" y="3414509"/>
                  <a:pt x="10252032" y="3418283"/>
                </a:cubicBezTo>
                <a:cubicBezTo>
                  <a:pt x="10251323" y="3424414"/>
                  <a:pt x="10248492" y="3428423"/>
                  <a:pt x="10242358" y="3430546"/>
                </a:cubicBezTo>
                <a:cubicBezTo>
                  <a:pt x="10240707" y="3431017"/>
                  <a:pt x="10238112" y="3432197"/>
                  <a:pt x="10238819" y="3434791"/>
                </a:cubicBezTo>
                <a:cubicBezTo>
                  <a:pt x="10240235" y="3440687"/>
                  <a:pt x="10237876" y="3445639"/>
                  <a:pt x="10234808" y="3450356"/>
                </a:cubicBezTo>
                <a:cubicBezTo>
                  <a:pt x="10232449" y="3453893"/>
                  <a:pt x="10231741" y="3457195"/>
                  <a:pt x="10234337" y="3461440"/>
                </a:cubicBezTo>
                <a:cubicBezTo>
                  <a:pt x="10237169" y="3465921"/>
                  <a:pt x="10235517" y="3468514"/>
                  <a:pt x="10229855" y="3469458"/>
                </a:cubicBezTo>
                <a:cubicBezTo>
                  <a:pt x="10229617" y="3469458"/>
                  <a:pt x="10229383" y="3469458"/>
                  <a:pt x="10229146" y="3469458"/>
                </a:cubicBezTo>
                <a:cubicBezTo>
                  <a:pt x="10227022" y="3469694"/>
                  <a:pt x="10224900" y="3470165"/>
                  <a:pt x="10224663" y="3472288"/>
                </a:cubicBezTo>
                <a:cubicBezTo>
                  <a:pt x="10224191" y="3474410"/>
                  <a:pt x="10226787" y="3474175"/>
                  <a:pt x="10227967" y="3474882"/>
                </a:cubicBezTo>
                <a:cubicBezTo>
                  <a:pt x="10235517" y="3478655"/>
                  <a:pt x="10238583" y="3484551"/>
                  <a:pt x="10237169" y="3493041"/>
                </a:cubicBezTo>
                <a:cubicBezTo>
                  <a:pt x="10236696" y="3495872"/>
                  <a:pt x="10237641" y="3497522"/>
                  <a:pt x="10240000" y="3498701"/>
                </a:cubicBezTo>
                <a:cubicBezTo>
                  <a:pt x="10241415" y="3499408"/>
                  <a:pt x="10242830" y="3499880"/>
                  <a:pt x="10244246" y="3500588"/>
                </a:cubicBezTo>
                <a:cubicBezTo>
                  <a:pt x="10246133" y="3501531"/>
                  <a:pt x="10246841" y="3502946"/>
                  <a:pt x="10246369" y="3505069"/>
                </a:cubicBezTo>
                <a:lnTo>
                  <a:pt x="10245314" y="3506567"/>
                </a:lnTo>
                <a:lnTo>
                  <a:pt x="10263755" y="3524908"/>
                </a:lnTo>
                <a:lnTo>
                  <a:pt x="10263357" y="3521341"/>
                </a:lnTo>
                <a:cubicBezTo>
                  <a:pt x="10262886" y="3519455"/>
                  <a:pt x="10262886" y="3518511"/>
                  <a:pt x="10265011" y="3517332"/>
                </a:cubicBezTo>
                <a:cubicBezTo>
                  <a:pt x="10267368" y="3516388"/>
                  <a:pt x="10268314" y="3517568"/>
                  <a:pt x="10269257" y="3518983"/>
                </a:cubicBezTo>
                <a:cubicBezTo>
                  <a:pt x="10269965" y="3519926"/>
                  <a:pt x="10270201" y="3520870"/>
                  <a:pt x="10270672" y="3522049"/>
                </a:cubicBezTo>
                <a:cubicBezTo>
                  <a:pt x="10272796" y="3527002"/>
                  <a:pt x="10274212" y="3527237"/>
                  <a:pt x="10277752" y="3523228"/>
                </a:cubicBezTo>
                <a:cubicBezTo>
                  <a:pt x="10278459" y="3522284"/>
                  <a:pt x="10279403" y="3521106"/>
                  <a:pt x="10280818" y="3521106"/>
                </a:cubicBezTo>
                <a:cubicBezTo>
                  <a:pt x="10282470" y="3521341"/>
                  <a:pt x="10282470" y="3523228"/>
                  <a:pt x="10282943" y="3524408"/>
                </a:cubicBezTo>
                <a:cubicBezTo>
                  <a:pt x="10283413" y="3525351"/>
                  <a:pt x="10283650" y="3526293"/>
                  <a:pt x="10283650" y="3527237"/>
                </a:cubicBezTo>
                <a:cubicBezTo>
                  <a:pt x="10284004" y="3529242"/>
                  <a:pt x="10284771" y="3530185"/>
                  <a:pt x="10285774" y="3530392"/>
                </a:cubicBezTo>
                <a:cubicBezTo>
                  <a:pt x="10286777" y="3530598"/>
                  <a:pt x="10288016" y="3530067"/>
                  <a:pt x="10289313" y="3529124"/>
                </a:cubicBezTo>
                <a:cubicBezTo>
                  <a:pt x="10291908" y="3527002"/>
                  <a:pt x="10294505" y="3524408"/>
                  <a:pt x="10297099" y="3522284"/>
                </a:cubicBezTo>
                <a:cubicBezTo>
                  <a:pt x="10300167" y="3519690"/>
                  <a:pt x="10303706" y="3517804"/>
                  <a:pt x="10307481" y="3519926"/>
                </a:cubicBezTo>
                <a:cubicBezTo>
                  <a:pt x="10310548" y="3521341"/>
                  <a:pt x="10311965" y="3520162"/>
                  <a:pt x="10313615" y="3518039"/>
                </a:cubicBezTo>
                <a:cubicBezTo>
                  <a:pt x="10317154" y="3513323"/>
                  <a:pt x="10321403" y="3509785"/>
                  <a:pt x="10328009" y="3511201"/>
                </a:cubicBezTo>
                <a:cubicBezTo>
                  <a:pt x="10329661" y="3511672"/>
                  <a:pt x="10330132" y="3510965"/>
                  <a:pt x="10330368" y="3509314"/>
                </a:cubicBezTo>
                <a:cubicBezTo>
                  <a:pt x="10331312" y="3497757"/>
                  <a:pt x="10336267" y="3487853"/>
                  <a:pt x="10342874" y="3478891"/>
                </a:cubicBezTo>
                <a:cubicBezTo>
                  <a:pt x="10344526" y="3476769"/>
                  <a:pt x="10344053" y="3475354"/>
                  <a:pt x="10343110" y="3473232"/>
                </a:cubicBezTo>
                <a:cubicBezTo>
                  <a:pt x="10340751" y="3468987"/>
                  <a:pt x="10338154" y="3464270"/>
                  <a:pt x="10339806" y="3459553"/>
                </a:cubicBezTo>
                <a:cubicBezTo>
                  <a:pt x="10341458" y="3454837"/>
                  <a:pt x="10340279" y="3451535"/>
                  <a:pt x="10337919" y="3447761"/>
                </a:cubicBezTo>
                <a:cubicBezTo>
                  <a:pt x="10337211" y="3446583"/>
                  <a:pt x="10336739" y="3445403"/>
                  <a:pt x="10336031" y="3443989"/>
                </a:cubicBezTo>
                <a:cubicBezTo>
                  <a:pt x="10332963" y="3437149"/>
                  <a:pt x="10329424" y="3430782"/>
                  <a:pt x="10322110" y="3427481"/>
                </a:cubicBezTo>
                <a:cubicBezTo>
                  <a:pt x="10320693" y="3427008"/>
                  <a:pt x="10320693" y="3426065"/>
                  <a:pt x="10320693" y="3424886"/>
                </a:cubicBezTo>
                <a:cubicBezTo>
                  <a:pt x="10320930" y="3421349"/>
                  <a:pt x="10327301" y="3412859"/>
                  <a:pt x="10330604" y="3411915"/>
                </a:cubicBezTo>
                <a:cubicBezTo>
                  <a:pt x="10335796" y="3410737"/>
                  <a:pt x="10340279" y="3408142"/>
                  <a:pt x="10343817" y="3404133"/>
                </a:cubicBezTo>
                <a:cubicBezTo>
                  <a:pt x="10348773" y="3398945"/>
                  <a:pt x="10353020" y="3393520"/>
                  <a:pt x="10357739" y="3388097"/>
                </a:cubicBezTo>
                <a:cubicBezTo>
                  <a:pt x="10359155" y="3386682"/>
                  <a:pt x="10358448" y="3385739"/>
                  <a:pt x="10357505" y="3384559"/>
                </a:cubicBezTo>
                <a:cubicBezTo>
                  <a:pt x="10353256" y="3379371"/>
                  <a:pt x="10353256" y="3379371"/>
                  <a:pt x="10358448" y="3375834"/>
                </a:cubicBezTo>
                <a:cubicBezTo>
                  <a:pt x="10363165" y="3372296"/>
                  <a:pt x="10363401" y="3369938"/>
                  <a:pt x="10359155" y="3365457"/>
                </a:cubicBezTo>
                <a:cubicBezTo>
                  <a:pt x="10357267" y="3363570"/>
                  <a:pt x="10355381" y="3361448"/>
                  <a:pt x="10356088" y="3358146"/>
                </a:cubicBezTo>
                <a:cubicBezTo>
                  <a:pt x="10358211" y="3349892"/>
                  <a:pt x="10355143" y="3343053"/>
                  <a:pt x="10349716" y="3336921"/>
                </a:cubicBezTo>
                <a:cubicBezTo>
                  <a:pt x="10346177" y="3332912"/>
                  <a:pt x="10341930" y="3329138"/>
                  <a:pt x="10339335" y="3324422"/>
                </a:cubicBezTo>
                <a:cubicBezTo>
                  <a:pt x="10338863" y="3323479"/>
                  <a:pt x="10338154" y="3322535"/>
                  <a:pt x="10336975" y="3322771"/>
                </a:cubicBezTo>
                <a:cubicBezTo>
                  <a:pt x="10331075" y="3324658"/>
                  <a:pt x="10328009" y="3320884"/>
                  <a:pt x="10324705" y="3317112"/>
                </a:cubicBezTo>
                <a:cubicBezTo>
                  <a:pt x="10323762" y="3315932"/>
                  <a:pt x="10322581" y="3314517"/>
                  <a:pt x="10320458" y="3314989"/>
                </a:cubicBezTo>
                <a:close/>
                <a:moveTo>
                  <a:pt x="3421292" y="3309525"/>
                </a:moveTo>
                <a:cubicBezTo>
                  <a:pt x="3416217" y="3311468"/>
                  <a:pt x="3411531" y="3314189"/>
                  <a:pt x="3409578" y="3320409"/>
                </a:cubicBezTo>
                <a:cubicBezTo>
                  <a:pt x="3409188" y="3321575"/>
                  <a:pt x="3406845" y="3322353"/>
                  <a:pt x="3407236" y="3324685"/>
                </a:cubicBezTo>
                <a:cubicBezTo>
                  <a:pt x="3408408" y="3330904"/>
                  <a:pt x="3403722" y="3332848"/>
                  <a:pt x="3399817" y="3334014"/>
                </a:cubicBezTo>
                <a:cubicBezTo>
                  <a:pt x="3397084" y="3334791"/>
                  <a:pt x="3395521" y="3335958"/>
                  <a:pt x="3393959" y="3337513"/>
                </a:cubicBezTo>
                <a:cubicBezTo>
                  <a:pt x="3389274" y="3341788"/>
                  <a:pt x="3389665" y="3347620"/>
                  <a:pt x="3388493" y="3353062"/>
                </a:cubicBezTo>
                <a:cubicBezTo>
                  <a:pt x="3387712" y="3358115"/>
                  <a:pt x="3390055" y="3362002"/>
                  <a:pt x="3392008" y="3366278"/>
                </a:cubicBezTo>
                <a:cubicBezTo>
                  <a:pt x="3393959" y="3370943"/>
                  <a:pt x="3397084" y="3374830"/>
                  <a:pt x="3402940" y="3374830"/>
                </a:cubicBezTo>
                <a:cubicBezTo>
                  <a:pt x="3403722" y="3374830"/>
                  <a:pt x="3404112" y="3375218"/>
                  <a:pt x="3404112" y="3376385"/>
                </a:cubicBezTo>
                <a:cubicBezTo>
                  <a:pt x="3406845" y="3376385"/>
                  <a:pt x="3409188" y="3376385"/>
                  <a:pt x="3411921" y="3376385"/>
                </a:cubicBezTo>
                <a:cubicBezTo>
                  <a:pt x="3413874" y="3373664"/>
                  <a:pt x="3417779" y="3374052"/>
                  <a:pt x="3420512" y="3372109"/>
                </a:cubicBezTo>
                <a:cubicBezTo>
                  <a:pt x="3423245" y="3370165"/>
                  <a:pt x="3425588" y="3368610"/>
                  <a:pt x="3426369" y="3365111"/>
                </a:cubicBezTo>
                <a:cubicBezTo>
                  <a:pt x="3426760" y="3361225"/>
                  <a:pt x="3428712" y="3357727"/>
                  <a:pt x="3430665" y="3354616"/>
                </a:cubicBezTo>
                <a:cubicBezTo>
                  <a:pt x="3432616" y="3351118"/>
                  <a:pt x="3434178" y="3347620"/>
                  <a:pt x="3436131" y="3344509"/>
                </a:cubicBezTo>
                <a:cubicBezTo>
                  <a:pt x="3437693" y="3341011"/>
                  <a:pt x="3440817" y="3337901"/>
                  <a:pt x="3444722" y="3335958"/>
                </a:cubicBezTo>
                <a:cubicBezTo>
                  <a:pt x="3444722" y="3331293"/>
                  <a:pt x="3444722" y="3326628"/>
                  <a:pt x="3444722" y="3321963"/>
                </a:cubicBezTo>
                <a:cubicBezTo>
                  <a:pt x="3442379" y="3320797"/>
                  <a:pt x="3441207" y="3319242"/>
                  <a:pt x="3440036" y="3316521"/>
                </a:cubicBezTo>
                <a:cubicBezTo>
                  <a:pt x="3438474" y="3313412"/>
                  <a:pt x="3434959" y="3311079"/>
                  <a:pt x="3431445" y="3311079"/>
                </a:cubicBezTo>
                <a:cubicBezTo>
                  <a:pt x="3427931" y="3311079"/>
                  <a:pt x="3424807" y="3310302"/>
                  <a:pt x="3421292" y="3309525"/>
                </a:cubicBezTo>
                <a:close/>
                <a:moveTo>
                  <a:pt x="5220800" y="3306212"/>
                </a:moveTo>
                <a:cubicBezTo>
                  <a:pt x="5218961" y="3305803"/>
                  <a:pt x="5217938" y="3307029"/>
                  <a:pt x="5217120" y="3308051"/>
                </a:cubicBezTo>
                <a:cubicBezTo>
                  <a:pt x="5214258" y="3311321"/>
                  <a:pt x="5211599" y="3314591"/>
                  <a:pt x="5206486" y="3312956"/>
                </a:cubicBezTo>
                <a:cubicBezTo>
                  <a:pt x="5205465" y="3312752"/>
                  <a:pt x="5204852" y="3313570"/>
                  <a:pt x="5204442" y="3314387"/>
                </a:cubicBezTo>
                <a:cubicBezTo>
                  <a:pt x="5202192" y="3318474"/>
                  <a:pt x="5198512" y="3321745"/>
                  <a:pt x="5195447" y="3325219"/>
                </a:cubicBezTo>
                <a:cubicBezTo>
                  <a:pt x="5190742" y="3330532"/>
                  <a:pt x="5188083" y="3336460"/>
                  <a:pt x="5189923" y="3343613"/>
                </a:cubicBezTo>
                <a:cubicBezTo>
                  <a:pt x="5190538" y="3346474"/>
                  <a:pt x="5188901" y="3348314"/>
                  <a:pt x="5187266" y="3349948"/>
                </a:cubicBezTo>
                <a:cubicBezTo>
                  <a:pt x="5183585" y="3353831"/>
                  <a:pt x="5183789" y="3355876"/>
                  <a:pt x="5187879" y="3358941"/>
                </a:cubicBezTo>
                <a:cubicBezTo>
                  <a:pt x="5192377" y="3362007"/>
                  <a:pt x="5192377" y="3362007"/>
                  <a:pt x="5188697" y="3366503"/>
                </a:cubicBezTo>
                <a:cubicBezTo>
                  <a:pt x="5187879" y="3367525"/>
                  <a:pt x="5187266" y="3368343"/>
                  <a:pt x="5188494" y="3369569"/>
                </a:cubicBezTo>
                <a:cubicBezTo>
                  <a:pt x="5192581" y="3374269"/>
                  <a:pt x="5196262" y="3378970"/>
                  <a:pt x="5200557" y="3383467"/>
                </a:cubicBezTo>
                <a:cubicBezTo>
                  <a:pt x="5203624" y="3386941"/>
                  <a:pt x="5207509" y="3389189"/>
                  <a:pt x="5212008" y="3390211"/>
                </a:cubicBezTo>
                <a:cubicBezTo>
                  <a:pt x="5214870" y="3391029"/>
                  <a:pt x="5220392" y="3398386"/>
                  <a:pt x="5220597" y="3401452"/>
                </a:cubicBezTo>
                <a:cubicBezTo>
                  <a:pt x="5220597" y="3402474"/>
                  <a:pt x="5220597" y="3403292"/>
                  <a:pt x="5219369" y="3403701"/>
                </a:cubicBezTo>
                <a:cubicBezTo>
                  <a:pt x="5213031" y="3406562"/>
                  <a:pt x="5209964" y="3412079"/>
                  <a:pt x="5207305" y="3418007"/>
                </a:cubicBezTo>
                <a:cubicBezTo>
                  <a:pt x="5206692" y="3419233"/>
                  <a:pt x="5206282" y="3420254"/>
                  <a:pt x="5205669" y="3421277"/>
                </a:cubicBezTo>
                <a:cubicBezTo>
                  <a:pt x="5203624" y="3424546"/>
                  <a:pt x="5202601" y="3427407"/>
                  <a:pt x="5204032" y="3431495"/>
                </a:cubicBezTo>
                <a:cubicBezTo>
                  <a:pt x="5205465" y="3435583"/>
                  <a:pt x="5203215" y="3439670"/>
                  <a:pt x="5201170" y="3443349"/>
                </a:cubicBezTo>
                <a:cubicBezTo>
                  <a:pt x="5200353" y="3445189"/>
                  <a:pt x="5199945" y="3446416"/>
                  <a:pt x="5201376" y="3448254"/>
                </a:cubicBezTo>
                <a:cubicBezTo>
                  <a:pt x="5207100" y="3456021"/>
                  <a:pt x="5211395" y="3464605"/>
                  <a:pt x="5212212" y="3474619"/>
                </a:cubicBezTo>
                <a:cubicBezTo>
                  <a:pt x="5212418" y="3476050"/>
                  <a:pt x="5212826" y="3476663"/>
                  <a:pt x="5214258" y="3476254"/>
                </a:cubicBezTo>
                <a:cubicBezTo>
                  <a:pt x="5219984" y="3475028"/>
                  <a:pt x="5223664" y="3478093"/>
                  <a:pt x="5226730" y="3482181"/>
                </a:cubicBezTo>
                <a:cubicBezTo>
                  <a:pt x="5228161" y="3484021"/>
                  <a:pt x="5229390" y="3485043"/>
                  <a:pt x="5232047" y="3483816"/>
                </a:cubicBezTo>
                <a:cubicBezTo>
                  <a:pt x="5235318" y="3481976"/>
                  <a:pt x="5238385" y="3483612"/>
                  <a:pt x="5241044" y="3485860"/>
                </a:cubicBezTo>
                <a:cubicBezTo>
                  <a:pt x="5243295" y="3487700"/>
                  <a:pt x="5245542" y="3489947"/>
                  <a:pt x="5247792" y="3491787"/>
                </a:cubicBezTo>
                <a:cubicBezTo>
                  <a:pt x="5248918" y="3492605"/>
                  <a:pt x="5249992" y="3493064"/>
                  <a:pt x="5250859" y="3492886"/>
                </a:cubicBezTo>
                <a:cubicBezTo>
                  <a:pt x="5251728" y="3492707"/>
                  <a:pt x="5252393" y="3491889"/>
                  <a:pt x="5252699" y="3490152"/>
                </a:cubicBezTo>
                <a:cubicBezTo>
                  <a:pt x="5252699" y="3489335"/>
                  <a:pt x="5252905" y="3488517"/>
                  <a:pt x="5253313" y="3487700"/>
                </a:cubicBezTo>
                <a:cubicBezTo>
                  <a:pt x="5253722" y="3486677"/>
                  <a:pt x="5253722" y="3485043"/>
                  <a:pt x="5255153" y="3484839"/>
                </a:cubicBezTo>
                <a:cubicBezTo>
                  <a:pt x="5256380" y="3484839"/>
                  <a:pt x="5257199" y="3485860"/>
                  <a:pt x="5257814" y="3486677"/>
                </a:cubicBezTo>
                <a:cubicBezTo>
                  <a:pt x="5260877" y="3490152"/>
                  <a:pt x="5262105" y="3489947"/>
                  <a:pt x="5263945" y="3485655"/>
                </a:cubicBezTo>
                <a:cubicBezTo>
                  <a:pt x="5264355" y="3484634"/>
                  <a:pt x="5264559" y="3483816"/>
                  <a:pt x="5265174" y="3482999"/>
                </a:cubicBezTo>
                <a:cubicBezTo>
                  <a:pt x="5265991" y="3481772"/>
                  <a:pt x="5266809" y="3480751"/>
                  <a:pt x="5268852" y="3481568"/>
                </a:cubicBezTo>
                <a:cubicBezTo>
                  <a:pt x="5270693" y="3482590"/>
                  <a:pt x="5270693" y="3483407"/>
                  <a:pt x="5270285" y="3485043"/>
                </a:cubicBezTo>
                <a:lnTo>
                  <a:pt x="5269941" y="3488134"/>
                </a:lnTo>
                <a:lnTo>
                  <a:pt x="5285923" y="3472239"/>
                </a:lnTo>
                <a:lnTo>
                  <a:pt x="5285009" y="3470940"/>
                </a:lnTo>
                <a:cubicBezTo>
                  <a:pt x="5284598" y="3469101"/>
                  <a:pt x="5285212" y="3467875"/>
                  <a:pt x="5286850" y="3467057"/>
                </a:cubicBezTo>
                <a:cubicBezTo>
                  <a:pt x="5288076" y="3466444"/>
                  <a:pt x="5289301" y="3466036"/>
                  <a:pt x="5290528" y="3465423"/>
                </a:cubicBezTo>
                <a:cubicBezTo>
                  <a:pt x="5292573" y="3464400"/>
                  <a:pt x="5293392" y="3462969"/>
                  <a:pt x="5292982" y="3460517"/>
                </a:cubicBezTo>
                <a:cubicBezTo>
                  <a:pt x="5291755" y="3453160"/>
                  <a:pt x="5294414" y="3448050"/>
                  <a:pt x="5300957" y="3444780"/>
                </a:cubicBezTo>
                <a:cubicBezTo>
                  <a:pt x="5301980" y="3444167"/>
                  <a:pt x="5304230" y="3444371"/>
                  <a:pt x="5303820" y="3442532"/>
                </a:cubicBezTo>
                <a:cubicBezTo>
                  <a:pt x="5303615" y="3440692"/>
                  <a:pt x="5301774" y="3440284"/>
                  <a:pt x="5299935" y="3440079"/>
                </a:cubicBezTo>
                <a:cubicBezTo>
                  <a:pt x="5299731" y="3440079"/>
                  <a:pt x="5299528" y="3440079"/>
                  <a:pt x="5299321" y="3440079"/>
                </a:cubicBezTo>
                <a:cubicBezTo>
                  <a:pt x="5294414" y="3439261"/>
                  <a:pt x="5292982" y="3437014"/>
                  <a:pt x="5295436" y="3433131"/>
                </a:cubicBezTo>
                <a:cubicBezTo>
                  <a:pt x="5297685" y="3429452"/>
                  <a:pt x="5297071" y="3426591"/>
                  <a:pt x="5295027" y="3423524"/>
                </a:cubicBezTo>
                <a:cubicBezTo>
                  <a:pt x="5292369" y="3419437"/>
                  <a:pt x="5290324" y="3415146"/>
                  <a:pt x="5291551" y="3410036"/>
                </a:cubicBezTo>
                <a:cubicBezTo>
                  <a:pt x="5292163" y="3407787"/>
                  <a:pt x="5289916" y="3406766"/>
                  <a:pt x="5288483" y="3406357"/>
                </a:cubicBezTo>
                <a:cubicBezTo>
                  <a:pt x="5283167" y="3404517"/>
                  <a:pt x="5280713" y="3401043"/>
                  <a:pt x="5280100" y="3395730"/>
                </a:cubicBezTo>
                <a:cubicBezTo>
                  <a:pt x="5279691" y="3392459"/>
                  <a:pt x="5278464" y="3391847"/>
                  <a:pt x="5275193" y="3393890"/>
                </a:cubicBezTo>
                <a:cubicBezTo>
                  <a:pt x="5268240" y="3398182"/>
                  <a:pt x="5258017" y="3395116"/>
                  <a:pt x="5254949" y="3387963"/>
                </a:cubicBezTo>
                <a:cubicBezTo>
                  <a:pt x="5254336" y="3386532"/>
                  <a:pt x="5253517" y="3384692"/>
                  <a:pt x="5254949" y="3383467"/>
                </a:cubicBezTo>
                <a:cubicBezTo>
                  <a:pt x="5256380" y="3382240"/>
                  <a:pt x="5258425" y="3381627"/>
                  <a:pt x="5260264" y="3382854"/>
                </a:cubicBezTo>
                <a:cubicBezTo>
                  <a:pt x="5261493" y="3383467"/>
                  <a:pt x="5262720" y="3384488"/>
                  <a:pt x="5263945" y="3385306"/>
                </a:cubicBezTo>
                <a:cubicBezTo>
                  <a:pt x="5265174" y="3386328"/>
                  <a:pt x="5266399" y="3386941"/>
                  <a:pt x="5267421" y="3385715"/>
                </a:cubicBezTo>
                <a:cubicBezTo>
                  <a:pt x="5268649" y="3384285"/>
                  <a:pt x="5267830" y="3383058"/>
                  <a:pt x="5266809" y="3382036"/>
                </a:cubicBezTo>
                <a:cubicBezTo>
                  <a:pt x="5265991" y="3381014"/>
                  <a:pt x="5264763" y="3380197"/>
                  <a:pt x="5263945" y="3379379"/>
                </a:cubicBezTo>
                <a:cubicBezTo>
                  <a:pt x="5262105" y="3377539"/>
                  <a:pt x="5261083" y="3375087"/>
                  <a:pt x="5262924" y="3373043"/>
                </a:cubicBezTo>
                <a:cubicBezTo>
                  <a:pt x="5264559" y="3371408"/>
                  <a:pt x="5266809" y="3373043"/>
                  <a:pt x="5268444" y="3374269"/>
                </a:cubicBezTo>
                <a:cubicBezTo>
                  <a:pt x="5269877" y="3375292"/>
                  <a:pt x="5270898" y="3377130"/>
                  <a:pt x="5272739" y="3377744"/>
                </a:cubicBezTo>
                <a:cubicBezTo>
                  <a:pt x="5275397" y="3378766"/>
                  <a:pt x="5277033" y="3378357"/>
                  <a:pt x="5276830" y="3375087"/>
                </a:cubicBezTo>
                <a:cubicBezTo>
                  <a:pt x="5276624" y="3370591"/>
                  <a:pt x="5274785" y="3366912"/>
                  <a:pt x="5272329" y="3363438"/>
                </a:cubicBezTo>
                <a:cubicBezTo>
                  <a:pt x="5269262" y="3358941"/>
                  <a:pt x="5269057" y="3356489"/>
                  <a:pt x="5272329" y="3352197"/>
                </a:cubicBezTo>
                <a:cubicBezTo>
                  <a:pt x="5273352" y="3350561"/>
                  <a:pt x="5274989" y="3349132"/>
                  <a:pt x="5276420" y="3347700"/>
                </a:cubicBezTo>
                <a:cubicBezTo>
                  <a:pt x="5277033" y="3347087"/>
                  <a:pt x="5278056" y="3346474"/>
                  <a:pt x="5277647" y="3345453"/>
                </a:cubicBezTo>
                <a:cubicBezTo>
                  <a:pt x="5277237" y="3344226"/>
                  <a:pt x="5276217" y="3344022"/>
                  <a:pt x="5275397" y="3344226"/>
                </a:cubicBezTo>
                <a:cubicBezTo>
                  <a:pt x="5271716" y="3345044"/>
                  <a:pt x="5270898" y="3343408"/>
                  <a:pt x="5271103" y="3340139"/>
                </a:cubicBezTo>
                <a:cubicBezTo>
                  <a:pt x="5271308" y="3336051"/>
                  <a:pt x="5268649" y="3333190"/>
                  <a:pt x="5265786" y="3330941"/>
                </a:cubicBezTo>
                <a:cubicBezTo>
                  <a:pt x="5263537" y="3329102"/>
                  <a:pt x="5263332" y="3327671"/>
                  <a:pt x="5265582" y="3326036"/>
                </a:cubicBezTo>
                <a:cubicBezTo>
                  <a:pt x="5266809" y="3325219"/>
                  <a:pt x="5267626" y="3324401"/>
                  <a:pt x="5267217" y="3322766"/>
                </a:cubicBezTo>
                <a:cubicBezTo>
                  <a:pt x="5266809" y="3320518"/>
                  <a:pt x="5265174" y="3320927"/>
                  <a:pt x="5263741" y="3320518"/>
                </a:cubicBezTo>
                <a:cubicBezTo>
                  <a:pt x="5262924" y="3320314"/>
                  <a:pt x="5261901" y="3320314"/>
                  <a:pt x="5260877" y="3320109"/>
                </a:cubicBezTo>
                <a:cubicBezTo>
                  <a:pt x="5255358" y="3319496"/>
                  <a:pt x="5254132" y="3316431"/>
                  <a:pt x="5257402" y="3311730"/>
                </a:cubicBezTo>
                <a:cubicBezTo>
                  <a:pt x="5257814" y="3311116"/>
                  <a:pt x="5258221" y="3310707"/>
                  <a:pt x="5258425" y="3310095"/>
                </a:cubicBezTo>
                <a:cubicBezTo>
                  <a:pt x="5259040" y="3308869"/>
                  <a:pt x="5259448" y="3307233"/>
                  <a:pt x="5258221" y="3306416"/>
                </a:cubicBezTo>
                <a:cubicBezTo>
                  <a:pt x="5257199" y="3305599"/>
                  <a:pt x="5255767" y="3306416"/>
                  <a:pt x="5254949" y="3307233"/>
                </a:cubicBezTo>
                <a:cubicBezTo>
                  <a:pt x="5254132" y="3308051"/>
                  <a:pt x="5253517" y="3308869"/>
                  <a:pt x="5252905" y="3309891"/>
                </a:cubicBezTo>
                <a:cubicBezTo>
                  <a:pt x="5251676" y="3311321"/>
                  <a:pt x="5250451" y="3311730"/>
                  <a:pt x="5248814" y="3310504"/>
                </a:cubicBezTo>
                <a:cubicBezTo>
                  <a:pt x="5244929" y="3307846"/>
                  <a:pt x="5240634" y="3307438"/>
                  <a:pt x="5236342" y="3307233"/>
                </a:cubicBezTo>
                <a:cubicBezTo>
                  <a:pt x="5231229" y="3306824"/>
                  <a:pt x="5225912" y="3307438"/>
                  <a:pt x="5220800" y="3306212"/>
                </a:cubicBezTo>
                <a:close/>
                <a:moveTo>
                  <a:pt x="8035906" y="3305475"/>
                </a:moveTo>
                <a:cubicBezTo>
                  <a:pt x="8032391" y="3306252"/>
                  <a:pt x="8029270" y="3307030"/>
                  <a:pt x="8025755" y="3307030"/>
                </a:cubicBezTo>
                <a:cubicBezTo>
                  <a:pt x="8022238" y="3307030"/>
                  <a:pt x="8018726" y="3309363"/>
                  <a:pt x="8017161" y="3312472"/>
                </a:cubicBezTo>
                <a:cubicBezTo>
                  <a:pt x="8015991" y="3315193"/>
                  <a:pt x="8014819" y="3316748"/>
                  <a:pt x="8012478" y="3317914"/>
                </a:cubicBezTo>
                <a:cubicBezTo>
                  <a:pt x="8012478" y="3322579"/>
                  <a:pt x="8012478" y="3327244"/>
                  <a:pt x="8012478" y="3331909"/>
                </a:cubicBezTo>
                <a:cubicBezTo>
                  <a:pt x="8016383" y="3333851"/>
                  <a:pt x="8019506" y="3336962"/>
                  <a:pt x="8021066" y="3340460"/>
                </a:cubicBezTo>
                <a:cubicBezTo>
                  <a:pt x="8023019" y="3343570"/>
                  <a:pt x="8024583" y="3347069"/>
                  <a:pt x="8026536" y="3350567"/>
                </a:cubicBezTo>
                <a:cubicBezTo>
                  <a:pt x="8028488" y="3353677"/>
                  <a:pt x="8030439" y="3357176"/>
                  <a:pt x="8030830" y="3361062"/>
                </a:cubicBezTo>
                <a:cubicBezTo>
                  <a:pt x="8031613" y="3364560"/>
                  <a:pt x="8033952" y="3366116"/>
                  <a:pt x="8036689" y="3368060"/>
                </a:cubicBezTo>
                <a:cubicBezTo>
                  <a:pt x="8039418" y="3370003"/>
                  <a:pt x="8043325" y="3369614"/>
                  <a:pt x="8045279" y="3372336"/>
                </a:cubicBezTo>
                <a:cubicBezTo>
                  <a:pt x="8048010" y="3372336"/>
                  <a:pt x="8050354" y="3372336"/>
                  <a:pt x="8053088" y="3372336"/>
                </a:cubicBezTo>
                <a:cubicBezTo>
                  <a:pt x="8053088" y="3371169"/>
                  <a:pt x="8053477" y="3370781"/>
                  <a:pt x="8054257" y="3370781"/>
                </a:cubicBezTo>
                <a:cubicBezTo>
                  <a:pt x="8060116" y="3370781"/>
                  <a:pt x="8063240" y="3366893"/>
                  <a:pt x="8065193" y="3362229"/>
                </a:cubicBezTo>
                <a:cubicBezTo>
                  <a:pt x="8067143" y="3357953"/>
                  <a:pt x="8069488" y="3354065"/>
                  <a:pt x="8068707" y="3349012"/>
                </a:cubicBezTo>
                <a:cubicBezTo>
                  <a:pt x="8067534" y="3343570"/>
                  <a:pt x="8067926" y="3337739"/>
                  <a:pt x="8063240" y="3333463"/>
                </a:cubicBezTo>
                <a:cubicBezTo>
                  <a:pt x="8061679" y="3331909"/>
                  <a:pt x="8060116" y="3330742"/>
                  <a:pt x="8057381" y="3329965"/>
                </a:cubicBezTo>
                <a:cubicBezTo>
                  <a:pt x="8053477" y="3328798"/>
                  <a:pt x="8048791" y="3326855"/>
                  <a:pt x="8049963" y="3320635"/>
                </a:cubicBezTo>
                <a:cubicBezTo>
                  <a:pt x="8050354" y="3318303"/>
                  <a:pt x="8048010" y="3317526"/>
                  <a:pt x="8047621" y="3316359"/>
                </a:cubicBezTo>
                <a:cubicBezTo>
                  <a:pt x="8045668" y="3310140"/>
                  <a:pt x="8040980" y="3307419"/>
                  <a:pt x="8035906" y="3305475"/>
                </a:cubicBezTo>
                <a:close/>
                <a:moveTo>
                  <a:pt x="4470159" y="3304975"/>
                </a:moveTo>
                <a:cubicBezTo>
                  <a:pt x="4466989" y="3304939"/>
                  <a:pt x="4463671" y="3305658"/>
                  <a:pt x="4460643" y="3305226"/>
                </a:cubicBezTo>
                <a:cubicBezTo>
                  <a:pt x="4458049" y="3304938"/>
                  <a:pt x="4452568" y="3303499"/>
                  <a:pt x="4451413" y="3305515"/>
                </a:cubicBezTo>
                <a:cubicBezTo>
                  <a:pt x="4447953" y="3311275"/>
                  <a:pt x="4439013" y="3308970"/>
                  <a:pt x="4436995" y="3316748"/>
                </a:cubicBezTo>
                <a:cubicBezTo>
                  <a:pt x="4436418" y="3319051"/>
                  <a:pt x="4432381" y="3320492"/>
                  <a:pt x="4436130" y="3323660"/>
                </a:cubicBezTo>
                <a:cubicBezTo>
                  <a:pt x="4437283" y="3324524"/>
                  <a:pt x="4436995" y="3326252"/>
                  <a:pt x="4435840" y="3326540"/>
                </a:cubicBezTo>
                <a:cubicBezTo>
                  <a:pt x="4431230" y="3328268"/>
                  <a:pt x="4431516" y="3330860"/>
                  <a:pt x="4434398" y="3334317"/>
                </a:cubicBezTo>
                <a:cubicBezTo>
                  <a:pt x="4435265" y="3335469"/>
                  <a:pt x="4434113" y="3336909"/>
                  <a:pt x="4433534" y="3338061"/>
                </a:cubicBezTo>
                <a:cubicBezTo>
                  <a:pt x="4432381" y="3339790"/>
                  <a:pt x="4432093" y="3341517"/>
                  <a:pt x="4433823" y="3342958"/>
                </a:cubicBezTo>
                <a:cubicBezTo>
                  <a:pt x="4435555" y="3344398"/>
                  <a:pt x="4435265" y="3346126"/>
                  <a:pt x="4435840" y="3347854"/>
                </a:cubicBezTo>
                <a:cubicBezTo>
                  <a:pt x="4437283" y="3352174"/>
                  <a:pt x="4439013" y="3357647"/>
                  <a:pt x="4442186" y="3359663"/>
                </a:cubicBezTo>
                <a:cubicBezTo>
                  <a:pt x="4449108" y="3363983"/>
                  <a:pt x="4455740" y="3368591"/>
                  <a:pt x="4462660" y="3372624"/>
                </a:cubicBezTo>
                <a:cubicBezTo>
                  <a:pt x="4463239" y="3372624"/>
                  <a:pt x="4464391" y="3372624"/>
                  <a:pt x="4464682" y="3372048"/>
                </a:cubicBezTo>
                <a:cubicBezTo>
                  <a:pt x="4467565" y="3369456"/>
                  <a:pt x="4470159" y="3367151"/>
                  <a:pt x="4473908" y="3370896"/>
                </a:cubicBezTo>
                <a:cubicBezTo>
                  <a:pt x="4475063" y="3372336"/>
                  <a:pt x="4475929" y="3370896"/>
                  <a:pt x="4476214" y="3369743"/>
                </a:cubicBezTo>
                <a:cubicBezTo>
                  <a:pt x="4477081" y="3364847"/>
                  <a:pt x="4479389" y="3364847"/>
                  <a:pt x="4482849" y="3367728"/>
                </a:cubicBezTo>
                <a:cubicBezTo>
                  <a:pt x="4485156" y="3369743"/>
                  <a:pt x="4486309" y="3369167"/>
                  <a:pt x="4486309" y="3366288"/>
                </a:cubicBezTo>
                <a:cubicBezTo>
                  <a:pt x="4486309" y="3364559"/>
                  <a:pt x="4485733" y="3362543"/>
                  <a:pt x="4488330" y="3362255"/>
                </a:cubicBezTo>
                <a:cubicBezTo>
                  <a:pt x="4494095" y="3361104"/>
                  <a:pt x="4496404" y="3357071"/>
                  <a:pt x="4496114" y="3351886"/>
                </a:cubicBezTo>
                <a:cubicBezTo>
                  <a:pt x="4495826" y="3348142"/>
                  <a:pt x="4496979" y="3346414"/>
                  <a:pt x="4499576" y="3344974"/>
                </a:cubicBezTo>
                <a:cubicBezTo>
                  <a:pt x="4499576" y="3343822"/>
                  <a:pt x="4499576" y="3342669"/>
                  <a:pt x="4499576" y="3341517"/>
                </a:cubicBezTo>
                <a:cubicBezTo>
                  <a:pt x="4496692" y="3339790"/>
                  <a:pt x="4495826" y="3336620"/>
                  <a:pt x="4496692" y="3333741"/>
                </a:cubicBezTo>
                <a:cubicBezTo>
                  <a:pt x="4498134" y="3328557"/>
                  <a:pt x="4496404" y="3324524"/>
                  <a:pt x="4492654" y="3321068"/>
                </a:cubicBezTo>
                <a:cubicBezTo>
                  <a:pt x="4491214" y="3319627"/>
                  <a:pt x="4489772" y="3318476"/>
                  <a:pt x="4489193" y="3316459"/>
                </a:cubicBezTo>
                <a:cubicBezTo>
                  <a:pt x="4488617" y="3313291"/>
                  <a:pt x="4486888" y="3311563"/>
                  <a:pt x="4483716" y="3311851"/>
                </a:cubicBezTo>
                <a:cubicBezTo>
                  <a:pt x="4481407" y="3311851"/>
                  <a:pt x="4479677" y="3310411"/>
                  <a:pt x="4478814" y="3309259"/>
                </a:cubicBezTo>
                <a:cubicBezTo>
                  <a:pt x="4476360" y="3305803"/>
                  <a:pt x="4473333" y="3305011"/>
                  <a:pt x="4470159" y="3304975"/>
                </a:cubicBezTo>
                <a:close/>
                <a:moveTo>
                  <a:pt x="5732624" y="3300930"/>
                </a:moveTo>
                <a:cubicBezTo>
                  <a:pt x="5729671" y="3300896"/>
                  <a:pt x="5726586" y="3301567"/>
                  <a:pt x="5723768" y="3301165"/>
                </a:cubicBezTo>
                <a:cubicBezTo>
                  <a:pt x="5721353" y="3300896"/>
                  <a:pt x="5716253" y="3299556"/>
                  <a:pt x="5715180" y="3301432"/>
                </a:cubicBezTo>
                <a:cubicBezTo>
                  <a:pt x="5711958" y="3306793"/>
                  <a:pt x="5703642" y="3304649"/>
                  <a:pt x="5701761" y="3311885"/>
                </a:cubicBezTo>
                <a:cubicBezTo>
                  <a:pt x="5701224" y="3314030"/>
                  <a:pt x="5697467" y="3315369"/>
                  <a:pt x="5700956" y="3318317"/>
                </a:cubicBezTo>
                <a:cubicBezTo>
                  <a:pt x="5702030" y="3319122"/>
                  <a:pt x="5701761" y="3320730"/>
                  <a:pt x="5700687" y="3320998"/>
                </a:cubicBezTo>
                <a:cubicBezTo>
                  <a:pt x="5696393" y="3322606"/>
                  <a:pt x="5696661" y="3325019"/>
                  <a:pt x="5699346" y="3328235"/>
                </a:cubicBezTo>
                <a:cubicBezTo>
                  <a:pt x="5700151" y="3329307"/>
                  <a:pt x="5699077" y="3330647"/>
                  <a:pt x="5698542" y="3331719"/>
                </a:cubicBezTo>
                <a:cubicBezTo>
                  <a:pt x="5697467" y="3333328"/>
                  <a:pt x="5697199" y="3334936"/>
                  <a:pt x="5698809" y="3336276"/>
                </a:cubicBezTo>
                <a:cubicBezTo>
                  <a:pt x="5700419" y="3337615"/>
                  <a:pt x="5700151" y="3339223"/>
                  <a:pt x="5700687" y="3340832"/>
                </a:cubicBezTo>
                <a:cubicBezTo>
                  <a:pt x="5702030" y="3344853"/>
                  <a:pt x="5703642" y="3349945"/>
                  <a:pt x="5706592" y="3351821"/>
                </a:cubicBezTo>
                <a:cubicBezTo>
                  <a:pt x="5713032" y="3355842"/>
                  <a:pt x="5719205" y="3360131"/>
                  <a:pt x="5725645" y="3363883"/>
                </a:cubicBezTo>
                <a:cubicBezTo>
                  <a:pt x="5726183" y="3363883"/>
                  <a:pt x="5727256" y="3363883"/>
                  <a:pt x="5727526" y="3363347"/>
                </a:cubicBezTo>
                <a:cubicBezTo>
                  <a:pt x="5730208" y="3360934"/>
                  <a:pt x="5732624" y="3358790"/>
                  <a:pt x="5736112" y="3362274"/>
                </a:cubicBezTo>
                <a:cubicBezTo>
                  <a:pt x="5737186" y="3363615"/>
                  <a:pt x="5737991" y="3362274"/>
                  <a:pt x="5738259" y="3361202"/>
                </a:cubicBezTo>
                <a:cubicBezTo>
                  <a:pt x="5739066" y="3356645"/>
                  <a:pt x="5741212" y="3356645"/>
                  <a:pt x="5744434" y="3359326"/>
                </a:cubicBezTo>
                <a:cubicBezTo>
                  <a:pt x="5746580" y="3361202"/>
                  <a:pt x="5747652" y="3360666"/>
                  <a:pt x="5747652" y="3357986"/>
                </a:cubicBezTo>
                <a:cubicBezTo>
                  <a:pt x="5747652" y="3356377"/>
                  <a:pt x="5747116" y="3354502"/>
                  <a:pt x="5749530" y="3354234"/>
                </a:cubicBezTo>
                <a:cubicBezTo>
                  <a:pt x="5754898" y="3353161"/>
                  <a:pt x="5757045" y="3349409"/>
                  <a:pt x="5756776" y="3344585"/>
                </a:cubicBezTo>
                <a:cubicBezTo>
                  <a:pt x="5756509" y="3341101"/>
                  <a:pt x="5757583" y="3339492"/>
                  <a:pt x="5759998" y="3338152"/>
                </a:cubicBezTo>
                <a:cubicBezTo>
                  <a:pt x="5759998" y="3337080"/>
                  <a:pt x="5759998" y="3336007"/>
                  <a:pt x="5759998" y="3334936"/>
                </a:cubicBezTo>
                <a:cubicBezTo>
                  <a:pt x="5757314" y="3333328"/>
                  <a:pt x="5756509" y="3330379"/>
                  <a:pt x="5757314" y="3327699"/>
                </a:cubicBezTo>
                <a:cubicBezTo>
                  <a:pt x="5758655" y="3322874"/>
                  <a:pt x="5757045" y="3319122"/>
                  <a:pt x="5753559" y="3315906"/>
                </a:cubicBezTo>
                <a:cubicBezTo>
                  <a:pt x="5752216" y="3314565"/>
                  <a:pt x="5750872" y="3313493"/>
                  <a:pt x="5750336" y="3311617"/>
                </a:cubicBezTo>
                <a:cubicBezTo>
                  <a:pt x="5749800" y="3308669"/>
                  <a:pt x="5748191" y="3307060"/>
                  <a:pt x="5745237" y="3307328"/>
                </a:cubicBezTo>
                <a:cubicBezTo>
                  <a:pt x="5743089" y="3307328"/>
                  <a:pt x="5741480" y="3305989"/>
                  <a:pt x="5740675" y="3304917"/>
                </a:cubicBezTo>
                <a:cubicBezTo>
                  <a:pt x="5738394" y="3301700"/>
                  <a:pt x="5735576" y="3300963"/>
                  <a:pt x="5732624" y="3300930"/>
                </a:cubicBezTo>
                <a:close/>
                <a:moveTo>
                  <a:pt x="2269711" y="3295336"/>
                </a:moveTo>
                <a:cubicBezTo>
                  <a:pt x="2267088" y="3295542"/>
                  <a:pt x="2264208" y="3296158"/>
                  <a:pt x="2262356" y="3296364"/>
                </a:cubicBezTo>
                <a:cubicBezTo>
                  <a:pt x="2258037" y="3296980"/>
                  <a:pt x="2253305" y="3295953"/>
                  <a:pt x="2248778" y="3296004"/>
                </a:cubicBezTo>
                <a:cubicBezTo>
                  <a:pt x="2244252" y="3296055"/>
                  <a:pt x="2239931" y="3297185"/>
                  <a:pt x="2236434" y="3302117"/>
                </a:cubicBezTo>
                <a:cubicBezTo>
                  <a:pt x="2235200" y="3303760"/>
                  <a:pt x="2232730" y="3305815"/>
                  <a:pt x="2229438" y="3305815"/>
                </a:cubicBezTo>
                <a:cubicBezTo>
                  <a:pt x="2224912" y="3305404"/>
                  <a:pt x="2222443" y="3307870"/>
                  <a:pt x="2221620" y="3312390"/>
                </a:cubicBezTo>
                <a:cubicBezTo>
                  <a:pt x="2220797" y="3315267"/>
                  <a:pt x="2218740" y="3316910"/>
                  <a:pt x="2216683" y="3318966"/>
                </a:cubicBezTo>
                <a:cubicBezTo>
                  <a:pt x="2211335" y="3323897"/>
                  <a:pt x="2208865" y="3329650"/>
                  <a:pt x="2210922" y="3337048"/>
                </a:cubicBezTo>
                <a:cubicBezTo>
                  <a:pt x="2212156" y="3341156"/>
                  <a:pt x="2210922" y="3345677"/>
                  <a:pt x="2206807" y="3348144"/>
                </a:cubicBezTo>
                <a:cubicBezTo>
                  <a:pt x="2206807" y="3349787"/>
                  <a:pt x="2206807" y="3351430"/>
                  <a:pt x="2206807" y="3353073"/>
                </a:cubicBezTo>
                <a:cubicBezTo>
                  <a:pt x="2210511" y="3355129"/>
                  <a:pt x="2212156" y="3357594"/>
                  <a:pt x="2211746" y="3362936"/>
                </a:cubicBezTo>
                <a:cubicBezTo>
                  <a:pt x="2211335" y="3370335"/>
                  <a:pt x="2214625" y="3376087"/>
                  <a:pt x="2222854" y="3377731"/>
                </a:cubicBezTo>
                <a:cubicBezTo>
                  <a:pt x="2226558" y="3378142"/>
                  <a:pt x="2225735" y="3381018"/>
                  <a:pt x="2225735" y="3383485"/>
                </a:cubicBezTo>
                <a:cubicBezTo>
                  <a:pt x="2225735" y="3387595"/>
                  <a:pt x="2227382" y="3388416"/>
                  <a:pt x="2230672" y="3385539"/>
                </a:cubicBezTo>
                <a:cubicBezTo>
                  <a:pt x="2235610" y="3381429"/>
                  <a:pt x="2238902" y="3381429"/>
                  <a:pt x="2240137" y="3388416"/>
                </a:cubicBezTo>
                <a:cubicBezTo>
                  <a:pt x="2240548" y="3390059"/>
                  <a:pt x="2241783" y="3392114"/>
                  <a:pt x="2243428" y="3390059"/>
                </a:cubicBezTo>
                <a:cubicBezTo>
                  <a:pt x="2248778" y="3384718"/>
                  <a:pt x="2252481" y="3388005"/>
                  <a:pt x="2256596" y="3391703"/>
                </a:cubicBezTo>
                <a:cubicBezTo>
                  <a:pt x="2257007" y="3392525"/>
                  <a:pt x="2258653" y="3392525"/>
                  <a:pt x="2259476" y="3392525"/>
                </a:cubicBezTo>
                <a:cubicBezTo>
                  <a:pt x="2269351" y="3386772"/>
                  <a:pt x="2278815" y="3380197"/>
                  <a:pt x="2288691" y="3374033"/>
                </a:cubicBezTo>
                <a:cubicBezTo>
                  <a:pt x="2293217" y="3371157"/>
                  <a:pt x="2295686" y="3363347"/>
                  <a:pt x="2297743" y="3357184"/>
                </a:cubicBezTo>
                <a:cubicBezTo>
                  <a:pt x="2298565" y="3354718"/>
                  <a:pt x="2298155" y="3352252"/>
                  <a:pt x="2300623" y="3350198"/>
                </a:cubicBezTo>
                <a:cubicBezTo>
                  <a:pt x="2303093" y="3348144"/>
                  <a:pt x="2302680" y="3345677"/>
                  <a:pt x="2301035" y="3343212"/>
                </a:cubicBezTo>
                <a:cubicBezTo>
                  <a:pt x="2300212" y="3341568"/>
                  <a:pt x="2298565" y="3339512"/>
                  <a:pt x="2299800" y="3337869"/>
                </a:cubicBezTo>
                <a:cubicBezTo>
                  <a:pt x="2303916" y="3332938"/>
                  <a:pt x="2304327" y="3329239"/>
                  <a:pt x="2297743" y="3326773"/>
                </a:cubicBezTo>
                <a:cubicBezTo>
                  <a:pt x="2296098" y="3326362"/>
                  <a:pt x="2295686" y="3323897"/>
                  <a:pt x="2297332" y="3322664"/>
                </a:cubicBezTo>
                <a:cubicBezTo>
                  <a:pt x="2302680" y="3318143"/>
                  <a:pt x="2296920" y="3316089"/>
                  <a:pt x="2296098" y="3312800"/>
                </a:cubicBezTo>
                <a:cubicBezTo>
                  <a:pt x="2293217" y="3301706"/>
                  <a:pt x="2280462" y="3304993"/>
                  <a:pt x="2275523" y="3296775"/>
                </a:cubicBezTo>
                <a:cubicBezTo>
                  <a:pt x="2274700" y="3295336"/>
                  <a:pt x="2272334" y="3295130"/>
                  <a:pt x="2269711" y="3295336"/>
                </a:cubicBezTo>
                <a:close/>
                <a:moveTo>
                  <a:pt x="4750899" y="3255269"/>
                </a:moveTo>
                <a:cubicBezTo>
                  <a:pt x="4745950" y="3256364"/>
                  <a:pt x="4741550" y="3257459"/>
                  <a:pt x="4736601" y="3257459"/>
                </a:cubicBezTo>
                <a:cubicBezTo>
                  <a:pt x="4731654" y="3257459"/>
                  <a:pt x="4726703" y="3260743"/>
                  <a:pt x="4724506" y="3265123"/>
                </a:cubicBezTo>
                <a:cubicBezTo>
                  <a:pt x="4722856" y="3268954"/>
                  <a:pt x="4721206" y="3271144"/>
                  <a:pt x="4717906" y="3272786"/>
                </a:cubicBezTo>
                <a:cubicBezTo>
                  <a:pt x="4717906" y="3279356"/>
                  <a:pt x="4717906" y="3285924"/>
                  <a:pt x="4717906" y="3292493"/>
                </a:cubicBezTo>
                <a:cubicBezTo>
                  <a:pt x="4723406" y="3295230"/>
                  <a:pt x="4727803" y="3299609"/>
                  <a:pt x="4730003" y="3304536"/>
                </a:cubicBezTo>
                <a:cubicBezTo>
                  <a:pt x="4732753" y="3308916"/>
                  <a:pt x="4734953" y="3313842"/>
                  <a:pt x="4737702" y="3318769"/>
                </a:cubicBezTo>
                <a:cubicBezTo>
                  <a:pt x="4740452" y="3323147"/>
                  <a:pt x="4743201" y="3328075"/>
                  <a:pt x="4743750" y="3333548"/>
                </a:cubicBezTo>
                <a:cubicBezTo>
                  <a:pt x="4744850" y="3338475"/>
                  <a:pt x="4748150" y="3340664"/>
                  <a:pt x="4751997" y="3343402"/>
                </a:cubicBezTo>
                <a:cubicBezTo>
                  <a:pt x="4755848" y="3346139"/>
                  <a:pt x="4761346" y="3345592"/>
                  <a:pt x="4764096" y="3349423"/>
                </a:cubicBezTo>
                <a:cubicBezTo>
                  <a:pt x="4767946" y="3349423"/>
                  <a:pt x="4771244" y="3349423"/>
                  <a:pt x="4775094" y="3349423"/>
                </a:cubicBezTo>
                <a:cubicBezTo>
                  <a:pt x="4775094" y="3347781"/>
                  <a:pt x="4775643" y="3347234"/>
                  <a:pt x="4776743" y="3347234"/>
                </a:cubicBezTo>
                <a:cubicBezTo>
                  <a:pt x="4784992" y="3347234"/>
                  <a:pt x="4789390" y="3341760"/>
                  <a:pt x="4792139" y="3335191"/>
                </a:cubicBezTo>
                <a:cubicBezTo>
                  <a:pt x="4794890" y="3329169"/>
                  <a:pt x="4798188" y="3323695"/>
                  <a:pt x="4797090" y="3316579"/>
                </a:cubicBezTo>
                <a:cubicBezTo>
                  <a:pt x="4795439" y="3308916"/>
                  <a:pt x="4795988" y="3300704"/>
                  <a:pt x="4789390" y="3294683"/>
                </a:cubicBezTo>
                <a:cubicBezTo>
                  <a:pt x="4787190" y="3292493"/>
                  <a:pt x="4784992" y="3290851"/>
                  <a:pt x="4781141" y="3289756"/>
                </a:cubicBezTo>
                <a:cubicBezTo>
                  <a:pt x="4775643" y="3288113"/>
                  <a:pt x="4769044" y="3285377"/>
                  <a:pt x="4770694" y="3276618"/>
                </a:cubicBezTo>
                <a:cubicBezTo>
                  <a:pt x="4771244" y="3273334"/>
                  <a:pt x="4767946" y="3272239"/>
                  <a:pt x="4767395" y="3270597"/>
                </a:cubicBezTo>
                <a:cubicBezTo>
                  <a:pt x="4764645" y="3261839"/>
                  <a:pt x="4758046" y="3258006"/>
                  <a:pt x="4750899" y="3255269"/>
                </a:cubicBezTo>
                <a:close/>
                <a:moveTo>
                  <a:pt x="4083240" y="3253475"/>
                </a:moveTo>
                <a:cubicBezTo>
                  <a:pt x="4076091" y="3256212"/>
                  <a:pt x="4069492" y="3260045"/>
                  <a:pt x="4066744" y="3268802"/>
                </a:cubicBezTo>
                <a:cubicBezTo>
                  <a:pt x="4066194" y="3270445"/>
                  <a:pt x="4062895" y="3271540"/>
                  <a:pt x="4063445" y="3274824"/>
                </a:cubicBezTo>
                <a:cubicBezTo>
                  <a:pt x="4065094" y="3283583"/>
                  <a:pt x="4058496" y="3286319"/>
                  <a:pt x="4052997" y="3287962"/>
                </a:cubicBezTo>
                <a:cubicBezTo>
                  <a:pt x="4049147" y="3289057"/>
                  <a:pt x="4046948" y="3290699"/>
                  <a:pt x="4044748" y="3292889"/>
                </a:cubicBezTo>
                <a:cubicBezTo>
                  <a:pt x="4038150" y="3298910"/>
                  <a:pt x="4038700" y="3307122"/>
                  <a:pt x="4037051" y="3314785"/>
                </a:cubicBezTo>
                <a:cubicBezTo>
                  <a:pt x="4035951" y="3321901"/>
                  <a:pt x="4039250" y="3327375"/>
                  <a:pt x="4042000" y="3333397"/>
                </a:cubicBezTo>
                <a:cubicBezTo>
                  <a:pt x="4044748" y="3339966"/>
                  <a:pt x="4049147" y="3345440"/>
                  <a:pt x="4057396" y="3345440"/>
                </a:cubicBezTo>
                <a:cubicBezTo>
                  <a:pt x="4058496" y="3345440"/>
                  <a:pt x="4059045" y="3345987"/>
                  <a:pt x="4059045" y="3347629"/>
                </a:cubicBezTo>
                <a:cubicBezTo>
                  <a:pt x="4062895" y="3347629"/>
                  <a:pt x="4066194" y="3347629"/>
                  <a:pt x="4070042" y="3347629"/>
                </a:cubicBezTo>
                <a:cubicBezTo>
                  <a:pt x="4072792" y="3343798"/>
                  <a:pt x="4078291" y="3344345"/>
                  <a:pt x="4082140" y="3341608"/>
                </a:cubicBezTo>
                <a:cubicBezTo>
                  <a:pt x="4085989" y="3338870"/>
                  <a:pt x="4089289" y="3336681"/>
                  <a:pt x="4090389" y="3331754"/>
                </a:cubicBezTo>
                <a:cubicBezTo>
                  <a:pt x="4090938" y="3326281"/>
                  <a:pt x="4093688" y="3321353"/>
                  <a:pt x="4096436" y="3316975"/>
                </a:cubicBezTo>
                <a:cubicBezTo>
                  <a:pt x="4099186" y="3312048"/>
                  <a:pt x="4101385" y="3307122"/>
                  <a:pt x="4104135" y="3302742"/>
                </a:cubicBezTo>
                <a:cubicBezTo>
                  <a:pt x="4106335" y="3297815"/>
                  <a:pt x="4110734" y="3293436"/>
                  <a:pt x="4116233" y="3290699"/>
                </a:cubicBezTo>
                <a:cubicBezTo>
                  <a:pt x="4116233" y="3284130"/>
                  <a:pt x="4116233" y="3277562"/>
                  <a:pt x="4116233" y="3270992"/>
                </a:cubicBezTo>
                <a:cubicBezTo>
                  <a:pt x="4112933" y="3269350"/>
                  <a:pt x="4111284" y="3267160"/>
                  <a:pt x="4109634" y="3263329"/>
                </a:cubicBezTo>
                <a:cubicBezTo>
                  <a:pt x="4107434" y="3258949"/>
                  <a:pt x="4102485" y="3255665"/>
                  <a:pt x="4097536" y="3255665"/>
                </a:cubicBezTo>
                <a:cubicBezTo>
                  <a:pt x="4092588" y="3255665"/>
                  <a:pt x="4088189" y="3254570"/>
                  <a:pt x="4083240" y="3253475"/>
                </a:cubicBezTo>
                <a:close/>
                <a:moveTo>
                  <a:pt x="10833000" y="3250588"/>
                </a:moveTo>
                <a:cubicBezTo>
                  <a:pt x="10826070" y="3251131"/>
                  <a:pt x="10818460" y="3252760"/>
                  <a:pt x="10813568" y="3253303"/>
                </a:cubicBezTo>
                <a:cubicBezTo>
                  <a:pt x="10790735" y="3256560"/>
                  <a:pt x="10763557" y="3242446"/>
                  <a:pt x="10745077" y="3268503"/>
                </a:cubicBezTo>
                <a:cubicBezTo>
                  <a:pt x="10741815" y="3272846"/>
                  <a:pt x="10735292" y="3278274"/>
                  <a:pt x="10726595" y="3278274"/>
                </a:cubicBezTo>
                <a:cubicBezTo>
                  <a:pt x="10714636" y="3277189"/>
                  <a:pt x="10708114" y="3283703"/>
                  <a:pt x="10705939" y="3295646"/>
                </a:cubicBezTo>
                <a:cubicBezTo>
                  <a:pt x="10703765" y="3303246"/>
                  <a:pt x="10698331" y="3307590"/>
                  <a:pt x="10692894" y="3313017"/>
                </a:cubicBezTo>
                <a:cubicBezTo>
                  <a:pt x="10678761" y="3326047"/>
                  <a:pt x="10672238" y="3341247"/>
                  <a:pt x="10677676" y="3360790"/>
                </a:cubicBezTo>
                <a:cubicBezTo>
                  <a:pt x="10680936" y="3371647"/>
                  <a:pt x="10677676" y="3383590"/>
                  <a:pt x="10666804" y="3390105"/>
                </a:cubicBezTo>
                <a:cubicBezTo>
                  <a:pt x="10666804" y="3394447"/>
                  <a:pt x="10666804" y="3398791"/>
                  <a:pt x="10666804" y="3403133"/>
                </a:cubicBezTo>
                <a:cubicBezTo>
                  <a:pt x="10676588" y="3408562"/>
                  <a:pt x="10680936" y="3415077"/>
                  <a:pt x="10679849" y="3429190"/>
                </a:cubicBezTo>
                <a:cubicBezTo>
                  <a:pt x="10678761" y="3448734"/>
                  <a:pt x="10687458" y="3463935"/>
                  <a:pt x="10709201" y="3468277"/>
                </a:cubicBezTo>
                <a:cubicBezTo>
                  <a:pt x="10718986" y="3469363"/>
                  <a:pt x="10716811" y="3476963"/>
                  <a:pt x="10716811" y="3483477"/>
                </a:cubicBezTo>
                <a:cubicBezTo>
                  <a:pt x="10716811" y="3494334"/>
                  <a:pt x="10721159" y="3496507"/>
                  <a:pt x="10729856" y="3488906"/>
                </a:cubicBezTo>
                <a:cubicBezTo>
                  <a:pt x="10742902" y="3478048"/>
                  <a:pt x="10751600" y="3478048"/>
                  <a:pt x="10754862" y="3496507"/>
                </a:cubicBezTo>
                <a:cubicBezTo>
                  <a:pt x="10755947" y="3500849"/>
                  <a:pt x="10759209" y="3506278"/>
                  <a:pt x="10763557" y="3500849"/>
                </a:cubicBezTo>
                <a:cubicBezTo>
                  <a:pt x="10777691" y="3486734"/>
                  <a:pt x="10787474" y="3495420"/>
                  <a:pt x="10798345" y="3505192"/>
                </a:cubicBezTo>
                <a:cubicBezTo>
                  <a:pt x="10799432" y="3507364"/>
                  <a:pt x="10803780" y="3507364"/>
                  <a:pt x="10805955" y="3507364"/>
                </a:cubicBezTo>
                <a:cubicBezTo>
                  <a:pt x="10832049" y="3492163"/>
                  <a:pt x="10857053" y="3474792"/>
                  <a:pt x="10883144" y="3458506"/>
                </a:cubicBezTo>
                <a:lnTo>
                  <a:pt x="10889141" y="3450594"/>
                </a:lnTo>
                <a:lnTo>
                  <a:pt x="10894531" y="3455958"/>
                </a:lnTo>
                <a:cubicBezTo>
                  <a:pt x="10896483" y="3459069"/>
                  <a:pt x="10898045" y="3462567"/>
                  <a:pt x="10899997" y="3466065"/>
                </a:cubicBezTo>
                <a:cubicBezTo>
                  <a:pt x="10901949" y="3469176"/>
                  <a:pt x="10903902" y="3472674"/>
                  <a:pt x="10904293" y="3476561"/>
                </a:cubicBezTo>
                <a:cubicBezTo>
                  <a:pt x="10905074" y="3480059"/>
                  <a:pt x="10907416" y="3481615"/>
                  <a:pt x="10910150" y="3483558"/>
                </a:cubicBezTo>
                <a:cubicBezTo>
                  <a:pt x="10912883" y="3485501"/>
                  <a:pt x="10916788" y="3485113"/>
                  <a:pt x="10918741" y="3487834"/>
                </a:cubicBezTo>
                <a:cubicBezTo>
                  <a:pt x="10921474" y="3487834"/>
                  <a:pt x="10923818" y="3487834"/>
                  <a:pt x="10926550" y="3487834"/>
                </a:cubicBezTo>
                <a:cubicBezTo>
                  <a:pt x="10926550" y="3486668"/>
                  <a:pt x="10926940" y="3486279"/>
                  <a:pt x="10927722" y="3486279"/>
                </a:cubicBezTo>
                <a:cubicBezTo>
                  <a:pt x="10933578" y="3486279"/>
                  <a:pt x="10936704" y="3482392"/>
                  <a:pt x="10938654" y="3477727"/>
                </a:cubicBezTo>
                <a:cubicBezTo>
                  <a:pt x="10940607" y="3473451"/>
                  <a:pt x="10942949" y="3469564"/>
                  <a:pt x="10942169" y="3464511"/>
                </a:cubicBezTo>
                <a:cubicBezTo>
                  <a:pt x="10940998" y="3459069"/>
                  <a:pt x="10941387" y="3453237"/>
                  <a:pt x="10936704" y="3448962"/>
                </a:cubicBezTo>
                <a:cubicBezTo>
                  <a:pt x="10935140" y="3447407"/>
                  <a:pt x="10933578" y="3446241"/>
                  <a:pt x="10930845" y="3445463"/>
                </a:cubicBezTo>
                <a:cubicBezTo>
                  <a:pt x="10926940" y="3444297"/>
                  <a:pt x="10922254" y="3442353"/>
                  <a:pt x="10923426" y="3436134"/>
                </a:cubicBezTo>
                <a:cubicBezTo>
                  <a:pt x="10923818" y="3433802"/>
                  <a:pt x="10921474" y="3433024"/>
                  <a:pt x="10921085" y="3431858"/>
                </a:cubicBezTo>
                <a:cubicBezTo>
                  <a:pt x="10919132" y="3425639"/>
                  <a:pt x="10914445" y="3422917"/>
                  <a:pt x="10909368" y="3420974"/>
                </a:cubicBezTo>
                <a:lnTo>
                  <a:pt x="10904159" y="3421772"/>
                </a:lnTo>
                <a:lnTo>
                  <a:pt x="10907061" y="3413991"/>
                </a:lnTo>
                <a:cubicBezTo>
                  <a:pt x="10909235" y="3407477"/>
                  <a:pt x="10908148" y="3400962"/>
                  <a:pt x="10914669" y="3395533"/>
                </a:cubicBezTo>
                <a:cubicBezTo>
                  <a:pt x="10921193" y="3390105"/>
                  <a:pt x="10920106" y="3383590"/>
                  <a:pt x="10915757" y="3377076"/>
                </a:cubicBezTo>
                <a:cubicBezTo>
                  <a:pt x="10913584" y="3372733"/>
                  <a:pt x="10909235" y="3367304"/>
                  <a:pt x="10912496" y="3362961"/>
                </a:cubicBezTo>
                <a:cubicBezTo>
                  <a:pt x="10923367" y="3349933"/>
                  <a:pt x="10924454" y="3340161"/>
                  <a:pt x="10907061" y="3333647"/>
                </a:cubicBezTo>
                <a:cubicBezTo>
                  <a:pt x="10902711" y="3332561"/>
                  <a:pt x="10901625" y="3326047"/>
                  <a:pt x="10905973" y="3322790"/>
                </a:cubicBezTo>
                <a:cubicBezTo>
                  <a:pt x="10920106" y="3310846"/>
                  <a:pt x="10904887" y="3305417"/>
                  <a:pt x="10902711" y="3296731"/>
                </a:cubicBezTo>
                <a:cubicBezTo>
                  <a:pt x="10895101" y="3267417"/>
                  <a:pt x="10861401" y="3276103"/>
                  <a:pt x="10848357" y="3254388"/>
                </a:cubicBezTo>
                <a:cubicBezTo>
                  <a:pt x="10846182" y="3250588"/>
                  <a:pt x="10839931" y="3250045"/>
                  <a:pt x="10833000" y="3250588"/>
                </a:cubicBezTo>
                <a:close/>
                <a:moveTo>
                  <a:pt x="9079829" y="3211773"/>
                </a:moveTo>
                <a:cubicBezTo>
                  <a:pt x="9075579" y="3211822"/>
                  <a:pt x="9071523" y="3212883"/>
                  <a:pt x="9068239" y="3217513"/>
                </a:cubicBezTo>
                <a:cubicBezTo>
                  <a:pt x="9067080" y="3219057"/>
                  <a:pt x="9064761" y="3220986"/>
                  <a:pt x="9061671" y="3220986"/>
                </a:cubicBezTo>
                <a:cubicBezTo>
                  <a:pt x="9057421" y="3220600"/>
                  <a:pt x="9055103" y="3222916"/>
                  <a:pt x="9054331" y="3227160"/>
                </a:cubicBezTo>
                <a:cubicBezTo>
                  <a:pt x="9053557" y="3229861"/>
                  <a:pt x="9051626" y="3231405"/>
                  <a:pt x="9049693" y="3233335"/>
                </a:cubicBezTo>
                <a:cubicBezTo>
                  <a:pt x="9044671" y="3237964"/>
                  <a:pt x="9042353" y="3243367"/>
                  <a:pt x="9044286" y="3250313"/>
                </a:cubicBezTo>
                <a:cubicBezTo>
                  <a:pt x="9045443" y="3254172"/>
                  <a:pt x="9044286" y="3258417"/>
                  <a:pt x="9040423" y="3260731"/>
                </a:cubicBezTo>
                <a:cubicBezTo>
                  <a:pt x="9040423" y="3262275"/>
                  <a:pt x="9040423" y="3263818"/>
                  <a:pt x="9040423" y="3265362"/>
                </a:cubicBezTo>
                <a:cubicBezTo>
                  <a:pt x="9043899" y="3267292"/>
                  <a:pt x="9045443" y="3269607"/>
                  <a:pt x="9045058" y="3274623"/>
                </a:cubicBezTo>
                <a:cubicBezTo>
                  <a:pt x="9044671" y="3281569"/>
                  <a:pt x="9047763" y="3286971"/>
                  <a:pt x="9055487" y="3288515"/>
                </a:cubicBezTo>
                <a:cubicBezTo>
                  <a:pt x="9058966" y="3288901"/>
                  <a:pt x="9058195" y="3291602"/>
                  <a:pt x="9058195" y="3293917"/>
                </a:cubicBezTo>
                <a:cubicBezTo>
                  <a:pt x="9058195" y="3297776"/>
                  <a:pt x="9059738" y="3298547"/>
                  <a:pt x="9062830" y="3295846"/>
                </a:cubicBezTo>
                <a:cubicBezTo>
                  <a:pt x="9067467" y="3291988"/>
                  <a:pt x="9070557" y="3291988"/>
                  <a:pt x="9071715" y="3298547"/>
                </a:cubicBezTo>
                <a:cubicBezTo>
                  <a:pt x="9072103" y="3300091"/>
                  <a:pt x="9073261" y="3302021"/>
                  <a:pt x="9074807" y="3300091"/>
                </a:cubicBezTo>
                <a:cubicBezTo>
                  <a:pt x="9079827" y="3295074"/>
                  <a:pt x="9083306" y="3298161"/>
                  <a:pt x="9087169" y="3301635"/>
                </a:cubicBezTo>
                <a:cubicBezTo>
                  <a:pt x="9087557" y="3302406"/>
                  <a:pt x="9089103" y="3302406"/>
                  <a:pt x="9089874" y="3302406"/>
                </a:cubicBezTo>
                <a:cubicBezTo>
                  <a:pt x="9099148" y="3297004"/>
                  <a:pt x="9108034" y="3290830"/>
                  <a:pt x="9117308" y="3285041"/>
                </a:cubicBezTo>
                <a:cubicBezTo>
                  <a:pt x="9121559" y="3282341"/>
                  <a:pt x="9123874" y="3275009"/>
                  <a:pt x="9125806" y="3269221"/>
                </a:cubicBezTo>
                <a:cubicBezTo>
                  <a:pt x="9126577" y="3266906"/>
                  <a:pt x="9126193" y="3264590"/>
                  <a:pt x="9128508" y="3262661"/>
                </a:cubicBezTo>
                <a:cubicBezTo>
                  <a:pt x="9130828" y="3260731"/>
                  <a:pt x="9130441" y="3258417"/>
                  <a:pt x="9128897" y="3256101"/>
                </a:cubicBezTo>
                <a:cubicBezTo>
                  <a:pt x="9128123" y="3254558"/>
                  <a:pt x="9126577" y="3252628"/>
                  <a:pt x="9127739" y="3251084"/>
                </a:cubicBezTo>
                <a:cubicBezTo>
                  <a:pt x="9131600" y="3246455"/>
                  <a:pt x="9131987" y="3242981"/>
                  <a:pt x="9125806" y="3240666"/>
                </a:cubicBezTo>
                <a:cubicBezTo>
                  <a:pt x="9124262" y="3240280"/>
                  <a:pt x="9123874" y="3237964"/>
                  <a:pt x="9125420" y="3236807"/>
                </a:cubicBezTo>
                <a:cubicBezTo>
                  <a:pt x="9130441" y="3232563"/>
                  <a:pt x="9125034" y="3230633"/>
                  <a:pt x="9124262" y="3227546"/>
                </a:cubicBezTo>
                <a:cubicBezTo>
                  <a:pt x="9121559" y="3217127"/>
                  <a:pt x="9109578" y="3220215"/>
                  <a:pt x="9104943" y="3212497"/>
                </a:cubicBezTo>
                <a:cubicBezTo>
                  <a:pt x="9103399" y="3209796"/>
                  <a:pt x="9096057" y="3211726"/>
                  <a:pt x="9092579" y="3212111"/>
                </a:cubicBezTo>
                <a:cubicBezTo>
                  <a:pt x="9088522" y="3212690"/>
                  <a:pt x="9084079" y="3211725"/>
                  <a:pt x="9079829" y="3211773"/>
                </a:cubicBezTo>
                <a:close/>
                <a:moveTo>
                  <a:pt x="6762629" y="3193496"/>
                </a:moveTo>
                <a:lnTo>
                  <a:pt x="6762092" y="3193624"/>
                </a:lnTo>
                <a:lnTo>
                  <a:pt x="6762379" y="3193912"/>
                </a:lnTo>
                <a:close/>
                <a:moveTo>
                  <a:pt x="5353228" y="3167492"/>
                </a:moveTo>
                <a:cubicBezTo>
                  <a:pt x="5348152" y="3169436"/>
                  <a:pt x="5343466" y="3172157"/>
                  <a:pt x="5341514" y="3178376"/>
                </a:cubicBezTo>
                <a:cubicBezTo>
                  <a:pt x="5341123" y="3179543"/>
                  <a:pt x="5338781" y="3180320"/>
                  <a:pt x="5339171" y="3182652"/>
                </a:cubicBezTo>
                <a:cubicBezTo>
                  <a:pt x="5340343" y="3188871"/>
                  <a:pt x="5335656" y="3190815"/>
                  <a:pt x="5331752" y="3191982"/>
                </a:cubicBezTo>
                <a:cubicBezTo>
                  <a:pt x="5329019" y="3192759"/>
                  <a:pt x="5327458" y="3193925"/>
                  <a:pt x="5325896" y="3195480"/>
                </a:cubicBezTo>
                <a:cubicBezTo>
                  <a:pt x="5321209" y="3199756"/>
                  <a:pt x="5321599" y="3205587"/>
                  <a:pt x="5320428" y="3211029"/>
                </a:cubicBezTo>
                <a:cubicBezTo>
                  <a:pt x="5319648" y="3216082"/>
                  <a:pt x="5321992" y="3219970"/>
                  <a:pt x="5323944" y="3224245"/>
                </a:cubicBezTo>
                <a:cubicBezTo>
                  <a:pt x="5325896" y="3228910"/>
                  <a:pt x="5329019" y="3232798"/>
                  <a:pt x="5334877" y="3232798"/>
                </a:cubicBezTo>
                <a:cubicBezTo>
                  <a:pt x="5335656" y="3232798"/>
                  <a:pt x="5336047" y="3233186"/>
                  <a:pt x="5336047" y="3234352"/>
                </a:cubicBezTo>
                <a:cubicBezTo>
                  <a:pt x="5338781" y="3234352"/>
                  <a:pt x="5341123" y="3234352"/>
                  <a:pt x="5343857" y="3234352"/>
                </a:cubicBezTo>
                <a:cubicBezTo>
                  <a:pt x="5345809" y="3231631"/>
                  <a:pt x="5349713" y="3232019"/>
                  <a:pt x="5352448" y="3230077"/>
                </a:cubicBezTo>
                <a:cubicBezTo>
                  <a:pt x="5355180" y="3228133"/>
                  <a:pt x="5357524" y="3226577"/>
                  <a:pt x="5358305" y="3223079"/>
                </a:cubicBezTo>
                <a:cubicBezTo>
                  <a:pt x="5358695" y="3219192"/>
                  <a:pt x="5360648" y="3215694"/>
                  <a:pt x="5362600" y="3212584"/>
                </a:cubicBezTo>
                <a:cubicBezTo>
                  <a:pt x="5364551" y="3209085"/>
                  <a:pt x="5366112" y="3205587"/>
                  <a:pt x="5368066" y="3202477"/>
                </a:cubicBezTo>
                <a:cubicBezTo>
                  <a:pt x="5369627" y="3198978"/>
                  <a:pt x="5372754" y="3195868"/>
                  <a:pt x="5376658" y="3193925"/>
                </a:cubicBezTo>
                <a:cubicBezTo>
                  <a:pt x="5376658" y="3189261"/>
                  <a:pt x="5376658" y="3184596"/>
                  <a:pt x="5376658" y="3179931"/>
                </a:cubicBezTo>
                <a:cubicBezTo>
                  <a:pt x="5374314" y="3178764"/>
                  <a:pt x="5373142" y="3177210"/>
                  <a:pt x="5371973" y="3174489"/>
                </a:cubicBezTo>
                <a:cubicBezTo>
                  <a:pt x="5370410" y="3171380"/>
                  <a:pt x="5366896" y="3169047"/>
                  <a:pt x="5363380" y="3169047"/>
                </a:cubicBezTo>
                <a:cubicBezTo>
                  <a:pt x="5359867" y="3169047"/>
                  <a:pt x="5356743" y="3168269"/>
                  <a:pt x="5353228" y="3167492"/>
                </a:cubicBezTo>
                <a:close/>
                <a:moveTo>
                  <a:pt x="6402087" y="3162942"/>
                </a:moveTo>
                <a:cubicBezTo>
                  <a:pt x="6398915" y="3162906"/>
                  <a:pt x="6395599" y="3163626"/>
                  <a:pt x="6392571" y="3163193"/>
                </a:cubicBezTo>
                <a:cubicBezTo>
                  <a:pt x="6389975" y="3162906"/>
                  <a:pt x="6384496" y="3161466"/>
                  <a:pt x="6383343" y="3163482"/>
                </a:cubicBezTo>
                <a:cubicBezTo>
                  <a:pt x="6379882" y="3169242"/>
                  <a:pt x="6370940" y="3166938"/>
                  <a:pt x="6368922" y="3174715"/>
                </a:cubicBezTo>
                <a:cubicBezTo>
                  <a:pt x="6368344" y="3177019"/>
                  <a:pt x="6364310" y="3178459"/>
                  <a:pt x="6368056" y="3181628"/>
                </a:cubicBezTo>
                <a:cubicBezTo>
                  <a:pt x="6369210" y="3182491"/>
                  <a:pt x="6368922" y="3184220"/>
                  <a:pt x="6367768" y="3184507"/>
                </a:cubicBezTo>
                <a:cubicBezTo>
                  <a:pt x="6363154" y="3186236"/>
                  <a:pt x="6363443" y="3188828"/>
                  <a:pt x="6366325" y="3192285"/>
                </a:cubicBezTo>
                <a:cubicBezTo>
                  <a:pt x="6367190" y="3193437"/>
                  <a:pt x="6366037" y="3194877"/>
                  <a:pt x="6365461" y="3196029"/>
                </a:cubicBezTo>
                <a:cubicBezTo>
                  <a:pt x="6364310" y="3197757"/>
                  <a:pt x="6364018" y="3199485"/>
                  <a:pt x="6365750" y="3200925"/>
                </a:cubicBezTo>
                <a:cubicBezTo>
                  <a:pt x="6367480" y="3202365"/>
                  <a:pt x="6367190" y="3204094"/>
                  <a:pt x="6367768" y="3205821"/>
                </a:cubicBezTo>
                <a:cubicBezTo>
                  <a:pt x="6369210" y="3210141"/>
                  <a:pt x="6370940" y="3215614"/>
                  <a:pt x="6374111" y="3217630"/>
                </a:cubicBezTo>
                <a:cubicBezTo>
                  <a:pt x="6381033" y="3221951"/>
                  <a:pt x="6387667" y="3226559"/>
                  <a:pt x="6394591" y="3230592"/>
                </a:cubicBezTo>
                <a:cubicBezTo>
                  <a:pt x="6395166" y="3230592"/>
                  <a:pt x="6396318" y="3230592"/>
                  <a:pt x="6396608" y="3230015"/>
                </a:cubicBezTo>
                <a:cubicBezTo>
                  <a:pt x="6399490" y="3227423"/>
                  <a:pt x="6402085" y="3225119"/>
                  <a:pt x="6405835" y="3228863"/>
                </a:cubicBezTo>
                <a:cubicBezTo>
                  <a:pt x="6406990" y="3230303"/>
                  <a:pt x="6407855" y="3228863"/>
                  <a:pt x="6408142" y="3227711"/>
                </a:cubicBezTo>
                <a:cubicBezTo>
                  <a:pt x="6409008" y="3222814"/>
                  <a:pt x="6411314" y="3222814"/>
                  <a:pt x="6414776" y="3225695"/>
                </a:cubicBezTo>
                <a:cubicBezTo>
                  <a:pt x="6417081" y="3227711"/>
                  <a:pt x="6418237" y="3227135"/>
                  <a:pt x="6418237" y="3224255"/>
                </a:cubicBezTo>
                <a:cubicBezTo>
                  <a:pt x="6418237" y="3222527"/>
                  <a:pt x="6417658" y="3220511"/>
                  <a:pt x="6420254" y="3220222"/>
                </a:cubicBezTo>
                <a:cubicBezTo>
                  <a:pt x="6426022" y="3219071"/>
                  <a:pt x="6428328" y="3215038"/>
                  <a:pt x="6428041" y="3209854"/>
                </a:cubicBezTo>
                <a:cubicBezTo>
                  <a:pt x="6427753" y="3206110"/>
                  <a:pt x="6428906" y="3204381"/>
                  <a:pt x="6431503" y="3202941"/>
                </a:cubicBezTo>
                <a:cubicBezTo>
                  <a:pt x="6431503" y="3201789"/>
                  <a:pt x="6431503" y="3200637"/>
                  <a:pt x="6431503" y="3199485"/>
                </a:cubicBezTo>
                <a:cubicBezTo>
                  <a:pt x="6428619" y="3197757"/>
                  <a:pt x="6427753" y="3194588"/>
                  <a:pt x="6428619" y="3191708"/>
                </a:cubicBezTo>
                <a:cubicBezTo>
                  <a:pt x="6430061" y="3186524"/>
                  <a:pt x="6428328" y="3182491"/>
                  <a:pt x="6424582" y="3179036"/>
                </a:cubicBezTo>
                <a:cubicBezTo>
                  <a:pt x="6423139" y="3177595"/>
                  <a:pt x="6421697" y="3176443"/>
                  <a:pt x="6421120" y="3174426"/>
                </a:cubicBezTo>
                <a:cubicBezTo>
                  <a:pt x="6420544" y="3171258"/>
                  <a:pt x="6418812" y="3169531"/>
                  <a:pt x="6415639" y="3169818"/>
                </a:cubicBezTo>
                <a:cubicBezTo>
                  <a:pt x="6413333" y="3169818"/>
                  <a:pt x="6411604" y="3168379"/>
                  <a:pt x="6410739" y="3167226"/>
                </a:cubicBezTo>
                <a:cubicBezTo>
                  <a:pt x="6408287" y="3163770"/>
                  <a:pt x="6405259" y="3162978"/>
                  <a:pt x="6402087" y="3162942"/>
                </a:cubicBezTo>
                <a:close/>
                <a:moveTo>
                  <a:pt x="6682829" y="3113237"/>
                </a:moveTo>
                <a:cubicBezTo>
                  <a:pt x="6677874" y="3114331"/>
                  <a:pt x="6673480" y="3115427"/>
                  <a:pt x="6668524" y="3115427"/>
                </a:cubicBezTo>
                <a:cubicBezTo>
                  <a:pt x="6663575" y="3115427"/>
                  <a:pt x="6658628" y="3118711"/>
                  <a:pt x="6656427" y="3123090"/>
                </a:cubicBezTo>
                <a:cubicBezTo>
                  <a:pt x="6654781" y="3126922"/>
                  <a:pt x="6653125" y="3129112"/>
                  <a:pt x="6649827" y="3130754"/>
                </a:cubicBezTo>
                <a:cubicBezTo>
                  <a:pt x="6649827" y="3137323"/>
                  <a:pt x="6649827" y="3143891"/>
                  <a:pt x="6649827" y="3150460"/>
                </a:cubicBezTo>
                <a:cubicBezTo>
                  <a:pt x="6655331" y="3153198"/>
                  <a:pt x="6659726" y="3157576"/>
                  <a:pt x="6661927" y="3162504"/>
                </a:cubicBezTo>
                <a:cubicBezTo>
                  <a:pt x="6664678" y="3166883"/>
                  <a:pt x="6666882" y="3171809"/>
                  <a:pt x="6669633" y="3176736"/>
                </a:cubicBezTo>
                <a:cubicBezTo>
                  <a:pt x="6672372" y="3181115"/>
                  <a:pt x="6675123" y="3186042"/>
                  <a:pt x="6675671" y="3191516"/>
                </a:cubicBezTo>
                <a:cubicBezTo>
                  <a:pt x="6676780" y="3196442"/>
                  <a:pt x="6680077" y="3198632"/>
                  <a:pt x="6683926" y="3201369"/>
                </a:cubicBezTo>
                <a:cubicBezTo>
                  <a:pt x="6687774" y="3204107"/>
                  <a:pt x="6693275" y="3203559"/>
                  <a:pt x="6696026" y="3207391"/>
                </a:cubicBezTo>
                <a:cubicBezTo>
                  <a:pt x="6699875" y="3207391"/>
                  <a:pt x="6703174" y="3207391"/>
                  <a:pt x="6707021" y="3207391"/>
                </a:cubicBezTo>
                <a:cubicBezTo>
                  <a:pt x="6707021" y="3205749"/>
                  <a:pt x="6707568" y="3205201"/>
                  <a:pt x="6708668" y="3205201"/>
                </a:cubicBezTo>
                <a:cubicBezTo>
                  <a:pt x="6716918" y="3205201"/>
                  <a:pt x="6721317" y="3199727"/>
                  <a:pt x="6724065" y="3193158"/>
                </a:cubicBezTo>
                <a:cubicBezTo>
                  <a:pt x="6726813" y="3187136"/>
                  <a:pt x="6730114" y="3181663"/>
                  <a:pt x="6729015" y="3174547"/>
                </a:cubicBezTo>
                <a:cubicBezTo>
                  <a:pt x="6727364" y="3166883"/>
                  <a:pt x="6727914" y="3158672"/>
                  <a:pt x="6721317" y="3152650"/>
                </a:cubicBezTo>
                <a:cubicBezTo>
                  <a:pt x="6719119" y="3150460"/>
                  <a:pt x="6716918" y="3148818"/>
                  <a:pt x="6713069" y="3147723"/>
                </a:cubicBezTo>
                <a:cubicBezTo>
                  <a:pt x="6707568" y="3146081"/>
                  <a:pt x="6700970" y="3143345"/>
                  <a:pt x="6702625" y="3134586"/>
                </a:cubicBezTo>
                <a:cubicBezTo>
                  <a:pt x="6703174" y="3131301"/>
                  <a:pt x="6699875" y="3130206"/>
                  <a:pt x="6699322" y="3128564"/>
                </a:cubicBezTo>
                <a:cubicBezTo>
                  <a:pt x="6696575" y="3119805"/>
                  <a:pt x="6689977" y="3115973"/>
                  <a:pt x="6682829" y="3113237"/>
                </a:cubicBezTo>
                <a:close/>
                <a:moveTo>
                  <a:pt x="6015171" y="3111443"/>
                </a:moveTo>
                <a:cubicBezTo>
                  <a:pt x="6008020" y="3114179"/>
                  <a:pt x="6001423" y="3118011"/>
                  <a:pt x="5998675" y="3126770"/>
                </a:cubicBezTo>
                <a:cubicBezTo>
                  <a:pt x="5998125" y="3128412"/>
                  <a:pt x="5994824" y="3129507"/>
                  <a:pt x="5995376" y="3132792"/>
                </a:cubicBezTo>
                <a:cubicBezTo>
                  <a:pt x="5997024" y="3141551"/>
                  <a:pt x="5990426" y="3144287"/>
                  <a:pt x="5984927" y="3145929"/>
                </a:cubicBezTo>
                <a:cubicBezTo>
                  <a:pt x="5981078" y="3147024"/>
                  <a:pt x="5978880" y="3148666"/>
                  <a:pt x="5976679" y="3150856"/>
                </a:cubicBezTo>
                <a:cubicBezTo>
                  <a:pt x="5970080" y="3156878"/>
                  <a:pt x="5970630" y="3165089"/>
                  <a:pt x="5968980" y="3172753"/>
                </a:cubicBezTo>
                <a:cubicBezTo>
                  <a:pt x="5967881" y="3179869"/>
                  <a:pt x="5971181" y="3185342"/>
                  <a:pt x="5973929" y="3191364"/>
                </a:cubicBezTo>
                <a:cubicBezTo>
                  <a:pt x="5976679" y="3197933"/>
                  <a:pt x="5981078" y="3203407"/>
                  <a:pt x="5989329" y="3203407"/>
                </a:cubicBezTo>
                <a:cubicBezTo>
                  <a:pt x="5990426" y="3203407"/>
                  <a:pt x="5990975" y="3203955"/>
                  <a:pt x="5990975" y="3205597"/>
                </a:cubicBezTo>
                <a:cubicBezTo>
                  <a:pt x="5994824" y="3205597"/>
                  <a:pt x="5998125" y="3205597"/>
                  <a:pt x="6001973" y="3205597"/>
                </a:cubicBezTo>
                <a:cubicBezTo>
                  <a:pt x="6004724" y="3201765"/>
                  <a:pt x="6010223" y="3202313"/>
                  <a:pt x="6014072" y="3199575"/>
                </a:cubicBezTo>
                <a:cubicBezTo>
                  <a:pt x="6017919" y="3196838"/>
                  <a:pt x="6021219" y="3194648"/>
                  <a:pt x="6022318" y="3189722"/>
                </a:cubicBezTo>
                <a:cubicBezTo>
                  <a:pt x="6022870" y="3184248"/>
                  <a:pt x="6025619" y="3179321"/>
                  <a:pt x="6028367" y="3174942"/>
                </a:cubicBezTo>
                <a:cubicBezTo>
                  <a:pt x="6031118" y="3170015"/>
                  <a:pt x="6033316" y="3165089"/>
                  <a:pt x="6036066" y="3160710"/>
                </a:cubicBezTo>
                <a:cubicBezTo>
                  <a:pt x="6038265" y="3155782"/>
                  <a:pt x="6042663" y="3151404"/>
                  <a:pt x="6048163" y="3148666"/>
                </a:cubicBezTo>
                <a:cubicBezTo>
                  <a:pt x="6048163" y="3142097"/>
                  <a:pt x="6048163" y="3135529"/>
                  <a:pt x="6048163" y="3128960"/>
                </a:cubicBezTo>
                <a:cubicBezTo>
                  <a:pt x="6044863" y="3127318"/>
                  <a:pt x="6043213" y="3125128"/>
                  <a:pt x="6041564" y="3121296"/>
                </a:cubicBezTo>
                <a:cubicBezTo>
                  <a:pt x="6039364" y="3116917"/>
                  <a:pt x="6034416" y="3113633"/>
                  <a:pt x="6029466" y="3113633"/>
                </a:cubicBezTo>
                <a:cubicBezTo>
                  <a:pt x="6024517" y="3113633"/>
                  <a:pt x="6020120" y="3112537"/>
                  <a:pt x="6015171" y="3111443"/>
                </a:cubicBezTo>
                <a:close/>
                <a:moveTo>
                  <a:pt x="3712301" y="3088220"/>
                </a:moveTo>
                <a:cubicBezTo>
                  <a:pt x="3708051" y="3088268"/>
                  <a:pt x="3703994" y="3089329"/>
                  <a:pt x="3700710" y="3093960"/>
                </a:cubicBezTo>
                <a:cubicBezTo>
                  <a:pt x="3699551" y="3095503"/>
                  <a:pt x="3697232" y="3097433"/>
                  <a:pt x="3694142" y="3097433"/>
                </a:cubicBezTo>
                <a:cubicBezTo>
                  <a:pt x="3689891" y="3097047"/>
                  <a:pt x="3687574" y="3099362"/>
                  <a:pt x="3686801" y="3103606"/>
                </a:cubicBezTo>
                <a:cubicBezTo>
                  <a:pt x="3686028" y="3106308"/>
                  <a:pt x="3684096" y="3107851"/>
                  <a:pt x="3682164" y="3109781"/>
                </a:cubicBezTo>
                <a:cubicBezTo>
                  <a:pt x="3677141" y="3114411"/>
                  <a:pt x="3674823" y="3119814"/>
                  <a:pt x="3676755" y="3126759"/>
                </a:cubicBezTo>
                <a:cubicBezTo>
                  <a:pt x="3677914" y="3130618"/>
                  <a:pt x="3676755" y="3134863"/>
                  <a:pt x="3672892" y="3137178"/>
                </a:cubicBezTo>
                <a:cubicBezTo>
                  <a:pt x="3672892" y="3138721"/>
                  <a:pt x="3672892" y="3140265"/>
                  <a:pt x="3672892" y="3141809"/>
                </a:cubicBezTo>
                <a:cubicBezTo>
                  <a:pt x="3676369" y="3143738"/>
                  <a:pt x="3677914" y="3146054"/>
                  <a:pt x="3677528" y="3151069"/>
                </a:cubicBezTo>
                <a:cubicBezTo>
                  <a:pt x="3677141" y="3158016"/>
                  <a:pt x="3680233" y="3163418"/>
                  <a:pt x="3687960" y="3164961"/>
                </a:cubicBezTo>
                <a:cubicBezTo>
                  <a:pt x="3691437" y="3165347"/>
                  <a:pt x="3690664" y="3168049"/>
                  <a:pt x="3690664" y="3170364"/>
                </a:cubicBezTo>
                <a:cubicBezTo>
                  <a:pt x="3690664" y="3174222"/>
                  <a:pt x="3692210" y="3174994"/>
                  <a:pt x="3695301" y="3172292"/>
                </a:cubicBezTo>
                <a:cubicBezTo>
                  <a:pt x="3699937" y="3168434"/>
                  <a:pt x="3703028" y="3168434"/>
                  <a:pt x="3704188" y="3174994"/>
                </a:cubicBezTo>
                <a:cubicBezTo>
                  <a:pt x="3704574" y="3176538"/>
                  <a:pt x="3705732" y="3178467"/>
                  <a:pt x="3707278" y="3176538"/>
                </a:cubicBezTo>
                <a:cubicBezTo>
                  <a:pt x="3712301" y="3171521"/>
                  <a:pt x="3715778" y="3174608"/>
                  <a:pt x="3719642" y="3178081"/>
                </a:cubicBezTo>
                <a:cubicBezTo>
                  <a:pt x="3720029" y="3178853"/>
                  <a:pt x="3721573" y="3178853"/>
                  <a:pt x="3722346" y="3178853"/>
                </a:cubicBezTo>
                <a:cubicBezTo>
                  <a:pt x="3731619" y="3173450"/>
                  <a:pt x="3740506" y="3167277"/>
                  <a:pt x="3749779" y="3161488"/>
                </a:cubicBezTo>
                <a:cubicBezTo>
                  <a:pt x="3754028" y="3158788"/>
                  <a:pt x="3756347" y="3151455"/>
                  <a:pt x="3758279" y="3145668"/>
                </a:cubicBezTo>
                <a:cubicBezTo>
                  <a:pt x="3759052" y="3143352"/>
                  <a:pt x="3758665" y="3141037"/>
                  <a:pt x="3760984" y="3139107"/>
                </a:cubicBezTo>
                <a:cubicBezTo>
                  <a:pt x="3763301" y="3137178"/>
                  <a:pt x="3762915" y="3134863"/>
                  <a:pt x="3761370" y="3132548"/>
                </a:cubicBezTo>
                <a:cubicBezTo>
                  <a:pt x="3760598" y="3131004"/>
                  <a:pt x="3759052" y="3129075"/>
                  <a:pt x="3760211" y="3127531"/>
                </a:cubicBezTo>
                <a:cubicBezTo>
                  <a:pt x="3764074" y="3122901"/>
                  <a:pt x="3764461" y="3119428"/>
                  <a:pt x="3758279" y="3117112"/>
                </a:cubicBezTo>
                <a:cubicBezTo>
                  <a:pt x="3756733" y="3116726"/>
                  <a:pt x="3756347" y="3114411"/>
                  <a:pt x="3757893" y="3113253"/>
                </a:cubicBezTo>
                <a:cubicBezTo>
                  <a:pt x="3762915" y="3109009"/>
                  <a:pt x="3757506" y="3107080"/>
                  <a:pt x="3756733" y="3103992"/>
                </a:cubicBezTo>
                <a:cubicBezTo>
                  <a:pt x="3754028" y="3093574"/>
                  <a:pt x="3742052" y="3096661"/>
                  <a:pt x="3737416" y="3088943"/>
                </a:cubicBezTo>
                <a:cubicBezTo>
                  <a:pt x="3735870" y="3086243"/>
                  <a:pt x="3728529" y="3088171"/>
                  <a:pt x="3725051" y="3088557"/>
                </a:cubicBezTo>
                <a:cubicBezTo>
                  <a:pt x="3720994" y="3089136"/>
                  <a:pt x="3716551" y="3088171"/>
                  <a:pt x="3712301" y="3088220"/>
                </a:cubicBezTo>
                <a:close/>
                <a:moveTo>
                  <a:pt x="6884849" y="3049403"/>
                </a:moveTo>
                <a:cubicBezTo>
                  <a:pt x="6878952" y="3050818"/>
                  <a:pt x="6872818" y="3050111"/>
                  <a:pt x="6866918" y="3050582"/>
                </a:cubicBezTo>
                <a:cubicBezTo>
                  <a:pt x="6861965" y="3050818"/>
                  <a:pt x="6857010" y="3051289"/>
                  <a:pt x="6852527" y="3054355"/>
                </a:cubicBezTo>
                <a:cubicBezTo>
                  <a:pt x="6850637" y="3055771"/>
                  <a:pt x="6849225" y="3055298"/>
                  <a:pt x="6847808" y="3053648"/>
                </a:cubicBezTo>
                <a:cubicBezTo>
                  <a:pt x="6847102" y="3052469"/>
                  <a:pt x="6846390" y="3051526"/>
                  <a:pt x="6845448" y="3050582"/>
                </a:cubicBezTo>
                <a:cubicBezTo>
                  <a:pt x="6844504" y="3049639"/>
                  <a:pt x="6842854" y="3048695"/>
                  <a:pt x="6841675" y="3049639"/>
                </a:cubicBezTo>
                <a:cubicBezTo>
                  <a:pt x="6840258" y="3050582"/>
                  <a:pt x="6840729" y="3052469"/>
                  <a:pt x="6841436" y="3053884"/>
                </a:cubicBezTo>
                <a:cubicBezTo>
                  <a:pt x="6841675" y="3054591"/>
                  <a:pt x="6842143" y="3055063"/>
                  <a:pt x="6842616" y="3055771"/>
                </a:cubicBezTo>
                <a:cubicBezTo>
                  <a:pt x="6846390" y="3061194"/>
                  <a:pt x="6844975" y="3064732"/>
                  <a:pt x="6838607" y="3065439"/>
                </a:cubicBezTo>
                <a:cubicBezTo>
                  <a:pt x="6837427" y="3065675"/>
                  <a:pt x="6836246" y="3065675"/>
                  <a:pt x="6835304" y="3065912"/>
                </a:cubicBezTo>
                <a:cubicBezTo>
                  <a:pt x="6833650" y="3066383"/>
                  <a:pt x="6831764" y="3065912"/>
                  <a:pt x="6831294" y="3068505"/>
                </a:cubicBezTo>
                <a:cubicBezTo>
                  <a:pt x="6830819" y="3070392"/>
                  <a:pt x="6831764" y="3071335"/>
                  <a:pt x="6833180" y="3072279"/>
                </a:cubicBezTo>
                <a:cubicBezTo>
                  <a:pt x="6835774" y="3074166"/>
                  <a:pt x="6835541" y="3075816"/>
                  <a:pt x="6832943" y="3077938"/>
                </a:cubicBezTo>
                <a:cubicBezTo>
                  <a:pt x="6829640" y="3080533"/>
                  <a:pt x="6826572" y="3083834"/>
                  <a:pt x="6826810" y="3088550"/>
                </a:cubicBezTo>
                <a:cubicBezTo>
                  <a:pt x="6827048" y="3092324"/>
                  <a:pt x="6826102" y="3094211"/>
                  <a:pt x="6821856" y="3093268"/>
                </a:cubicBezTo>
                <a:cubicBezTo>
                  <a:pt x="6820912" y="3093032"/>
                  <a:pt x="6819730" y="3093268"/>
                  <a:pt x="6819259" y="3094682"/>
                </a:cubicBezTo>
                <a:cubicBezTo>
                  <a:pt x="6818788" y="3095862"/>
                  <a:pt x="6819962" y="3096569"/>
                  <a:pt x="6820677" y="3097277"/>
                </a:cubicBezTo>
                <a:cubicBezTo>
                  <a:pt x="6822324" y="3098927"/>
                  <a:pt x="6824213" y="3100578"/>
                  <a:pt x="6825394" y="3102465"/>
                </a:cubicBezTo>
                <a:cubicBezTo>
                  <a:pt x="6829166" y="3107417"/>
                  <a:pt x="6828930" y="3110247"/>
                  <a:pt x="6825394" y="3115435"/>
                </a:cubicBezTo>
                <a:cubicBezTo>
                  <a:pt x="6822558" y="3119444"/>
                  <a:pt x="6820439" y="3123689"/>
                  <a:pt x="6820198" y="3128878"/>
                </a:cubicBezTo>
                <a:cubicBezTo>
                  <a:pt x="6819962" y="3132652"/>
                  <a:pt x="6821856" y="3133123"/>
                  <a:pt x="6824923" y="3131944"/>
                </a:cubicBezTo>
                <a:cubicBezTo>
                  <a:pt x="6827048" y="3131236"/>
                  <a:pt x="6828226" y="3129114"/>
                  <a:pt x="6829875" y="3127934"/>
                </a:cubicBezTo>
                <a:cubicBezTo>
                  <a:pt x="6831764" y="3126520"/>
                  <a:pt x="6834359" y="3124633"/>
                  <a:pt x="6836246" y="3126520"/>
                </a:cubicBezTo>
                <a:cubicBezTo>
                  <a:pt x="6838368" y="3128878"/>
                  <a:pt x="6837189" y="3131708"/>
                  <a:pt x="6835063" y="3133830"/>
                </a:cubicBezTo>
                <a:cubicBezTo>
                  <a:pt x="6834122" y="3134774"/>
                  <a:pt x="6832708" y="3135717"/>
                  <a:pt x="6831764" y="3136897"/>
                </a:cubicBezTo>
                <a:cubicBezTo>
                  <a:pt x="6830584" y="3138075"/>
                  <a:pt x="6829640" y="3139491"/>
                  <a:pt x="6831056" y="3141142"/>
                </a:cubicBezTo>
                <a:cubicBezTo>
                  <a:pt x="6832237" y="3142556"/>
                  <a:pt x="6833650" y="3141849"/>
                  <a:pt x="6835063" y="3140669"/>
                </a:cubicBezTo>
                <a:cubicBezTo>
                  <a:pt x="6836483" y="3139726"/>
                  <a:pt x="6837898" y="3138547"/>
                  <a:pt x="6839313" y="3137840"/>
                </a:cubicBezTo>
                <a:cubicBezTo>
                  <a:pt x="6841436" y="3136424"/>
                  <a:pt x="6843797" y="3137132"/>
                  <a:pt x="6845448" y="3138547"/>
                </a:cubicBezTo>
                <a:cubicBezTo>
                  <a:pt x="6847102" y="3139962"/>
                  <a:pt x="6846157" y="3142084"/>
                  <a:pt x="6845448" y="3143735"/>
                </a:cubicBezTo>
                <a:cubicBezTo>
                  <a:pt x="6841911" y="3151990"/>
                  <a:pt x="6830112" y="3155527"/>
                  <a:pt x="6822092" y="3150574"/>
                </a:cubicBezTo>
                <a:cubicBezTo>
                  <a:pt x="6818315" y="3148216"/>
                  <a:pt x="6816899" y="3148923"/>
                  <a:pt x="6816429" y="3152697"/>
                </a:cubicBezTo>
                <a:cubicBezTo>
                  <a:pt x="6815721" y="3158828"/>
                  <a:pt x="6812889" y="3162837"/>
                  <a:pt x="6806754" y="3164960"/>
                </a:cubicBezTo>
                <a:cubicBezTo>
                  <a:pt x="6805100" y="3165431"/>
                  <a:pt x="6802508" y="3166611"/>
                  <a:pt x="6803214" y="3169205"/>
                </a:cubicBezTo>
                <a:cubicBezTo>
                  <a:pt x="6804632" y="3175101"/>
                  <a:pt x="6802270" y="3180053"/>
                  <a:pt x="6799203" y="3184770"/>
                </a:cubicBezTo>
                <a:cubicBezTo>
                  <a:pt x="6796841" y="3188307"/>
                  <a:pt x="6796137" y="3191609"/>
                  <a:pt x="6798731" y="3195854"/>
                </a:cubicBezTo>
                <a:cubicBezTo>
                  <a:pt x="6801563" y="3200335"/>
                  <a:pt x="6799913" y="3202928"/>
                  <a:pt x="6794250" y="3203872"/>
                </a:cubicBezTo>
                <a:cubicBezTo>
                  <a:pt x="6794011" y="3203872"/>
                  <a:pt x="6793775" y="3203872"/>
                  <a:pt x="6793539" y="3203872"/>
                </a:cubicBezTo>
                <a:cubicBezTo>
                  <a:pt x="6791417" y="3204108"/>
                  <a:pt x="6789293" y="3204579"/>
                  <a:pt x="6789057" y="3206702"/>
                </a:cubicBezTo>
                <a:cubicBezTo>
                  <a:pt x="6788582" y="3208824"/>
                  <a:pt x="6791184" y="3208589"/>
                  <a:pt x="6792361" y="3209296"/>
                </a:cubicBezTo>
                <a:cubicBezTo>
                  <a:pt x="6799913" y="3213069"/>
                  <a:pt x="6802980" y="3218965"/>
                  <a:pt x="6801563" y="3227455"/>
                </a:cubicBezTo>
                <a:cubicBezTo>
                  <a:pt x="6801090" y="3230286"/>
                  <a:pt x="6802035" y="3231936"/>
                  <a:pt x="6804392" y="3233115"/>
                </a:cubicBezTo>
                <a:cubicBezTo>
                  <a:pt x="6805811" y="3233822"/>
                  <a:pt x="6807224" y="3234294"/>
                  <a:pt x="6808641" y="3235002"/>
                </a:cubicBezTo>
                <a:cubicBezTo>
                  <a:pt x="6810529" y="3235945"/>
                  <a:pt x="6811238" y="3237360"/>
                  <a:pt x="6810762" y="3239483"/>
                </a:cubicBezTo>
                <a:lnTo>
                  <a:pt x="6809709" y="3240981"/>
                </a:lnTo>
                <a:lnTo>
                  <a:pt x="6828149" y="3259322"/>
                </a:lnTo>
                <a:lnTo>
                  <a:pt x="6827751" y="3255755"/>
                </a:lnTo>
                <a:cubicBezTo>
                  <a:pt x="6827280" y="3253868"/>
                  <a:pt x="6827280" y="3252925"/>
                  <a:pt x="6829402" y="3251746"/>
                </a:cubicBezTo>
                <a:cubicBezTo>
                  <a:pt x="6831764" y="3250802"/>
                  <a:pt x="6832708" y="3251982"/>
                  <a:pt x="6833650" y="3253397"/>
                </a:cubicBezTo>
                <a:cubicBezTo>
                  <a:pt x="6834359" y="3254340"/>
                  <a:pt x="6834595" y="3255284"/>
                  <a:pt x="6835063" y="3256462"/>
                </a:cubicBezTo>
                <a:cubicBezTo>
                  <a:pt x="6837189" y="3261414"/>
                  <a:pt x="6838607" y="3261651"/>
                  <a:pt x="6842143" y="3257642"/>
                </a:cubicBezTo>
                <a:cubicBezTo>
                  <a:pt x="6842854" y="3256698"/>
                  <a:pt x="6843797" y="3255519"/>
                  <a:pt x="6845212" y="3255519"/>
                </a:cubicBezTo>
                <a:cubicBezTo>
                  <a:pt x="6846862" y="3255755"/>
                  <a:pt x="6846862" y="3257642"/>
                  <a:pt x="6847332" y="3258820"/>
                </a:cubicBezTo>
                <a:cubicBezTo>
                  <a:pt x="6847808" y="3259764"/>
                  <a:pt x="6848043" y="3260707"/>
                  <a:pt x="6848043" y="3261651"/>
                </a:cubicBezTo>
                <a:cubicBezTo>
                  <a:pt x="6848395" y="3263656"/>
                  <a:pt x="6849163" y="3264599"/>
                  <a:pt x="6850167" y="3264805"/>
                </a:cubicBezTo>
                <a:cubicBezTo>
                  <a:pt x="6851173" y="3265011"/>
                  <a:pt x="6852411" y="3264481"/>
                  <a:pt x="6853706" y="3263537"/>
                </a:cubicBezTo>
                <a:cubicBezTo>
                  <a:pt x="6856300" y="3261414"/>
                  <a:pt x="6858895" y="3258820"/>
                  <a:pt x="6861492" y="3256698"/>
                </a:cubicBezTo>
                <a:cubicBezTo>
                  <a:pt x="6864560" y="3254104"/>
                  <a:pt x="6868097" y="3252217"/>
                  <a:pt x="6871872" y="3254340"/>
                </a:cubicBezTo>
                <a:cubicBezTo>
                  <a:pt x="6874940" y="3255755"/>
                  <a:pt x="6876359" y="3254576"/>
                  <a:pt x="6878009" y="3252453"/>
                </a:cubicBezTo>
                <a:cubicBezTo>
                  <a:pt x="6881546" y="3247737"/>
                  <a:pt x="6885793" y="3244199"/>
                  <a:pt x="6892400" y="3245614"/>
                </a:cubicBezTo>
                <a:cubicBezTo>
                  <a:pt x="6894051" y="3246086"/>
                  <a:pt x="6894524" y="3245379"/>
                  <a:pt x="6894762" y="3243728"/>
                </a:cubicBezTo>
                <a:cubicBezTo>
                  <a:pt x="6895700" y="3232171"/>
                  <a:pt x="6900661" y="3222267"/>
                  <a:pt x="6907264" y="3213305"/>
                </a:cubicBezTo>
                <a:cubicBezTo>
                  <a:pt x="6908917" y="3211183"/>
                  <a:pt x="6908447" y="3209768"/>
                  <a:pt x="6907503" y="3207646"/>
                </a:cubicBezTo>
                <a:cubicBezTo>
                  <a:pt x="6905140" y="3203401"/>
                  <a:pt x="6902547" y="3198684"/>
                  <a:pt x="6904197" y="3193967"/>
                </a:cubicBezTo>
                <a:cubicBezTo>
                  <a:pt x="6905850" y="3189251"/>
                  <a:pt x="6904671" y="3185949"/>
                  <a:pt x="6902315" y="3182175"/>
                </a:cubicBezTo>
                <a:cubicBezTo>
                  <a:pt x="6901602" y="3180997"/>
                  <a:pt x="6901131" y="3179817"/>
                  <a:pt x="6900423" y="3178403"/>
                </a:cubicBezTo>
                <a:cubicBezTo>
                  <a:pt x="6897356" y="3171563"/>
                  <a:pt x="6893820" y="3165196"/>
                  <a:pt x="6886501" y="3161895"/>
                </a:cubicBezTo>
                <a:cubicBezTo>
                  <a:pt x="6885084" y="3161422"/>
                  <a:pt x="6885084" y="3160479"/>
                  <a:pt x="6885084" y="3159300"/>
                </a:cubicBezTo>
                <a:cubicBezTo>
                  <a:pt x="6885325" y="3155763"/>
                  <a:pt x="6891695" y="3147273"/>
                  <a:pt x="6894998" y="3146329"/>
                </a:cubicBezTo>
                <a:cubicBezTo>
                  <a:pt x="6900188" y="3145151"/>
                  <a:pt x="6904671" y="3142556"/>
                  <a:pt x="6908211" y="3138547"/>
                </a:cubicBezTo>
                <a:cubicBezTo>
                  <a:pt x="6913165" y="3133359"/>
                  <a:pt x="6917411" y="3127934"/>
                  <a:pt x="6922128" y="3122511"/>
                </a:cubicBezTo>
                <a:cubicBezTo>
                  <a:pt x="6923547" y="3121095"/>
                  <a:pt x="6922837" y="3120153"/>
                  <a:pt x="6921894" y="3118973"/>
                </a:cubicBezTo>
                <a:cubicBezTo>
                  <a:pt x="6917651" y="3113784"/>
                  <a:pt x="6917651" y="3113784"/>
                  <a:pt x="6922837" y="3110247"/>
                </a:cubicBezTo>
                <a:cubicBezTo>
                  <a:pt x="6927554" y="3106710"/>
                  <a:pt x="6927793" y="3104352"/>
                  <a:pt x="6923547" y="3099871"/>
                </a:cubicBezTo>
                <a:cubicBezTo>
                  <a:pt x="6921655" y="3097984"/>
                  <a:pt x="6919770" y="3095862"/>
                  <a:pt x="6920478" y="3092560"/>
                </a:cubicBezTo>
                <a:cubicBezTo>
                  <a:pt x="6922602" y="3084306"/>
                  <a:pt x="6919534" y="3077467"/>
                  <a:pt x="6914109" y="3071335"/>
                </a:cubicBezTo>
                <a:cubicBezTo>
                  <a:pt x="6910569" y="3067326"/>
                  <a:pt x="6906319" y="3063552"/>
                  <a:pt x="6903726" y="3058836"/>
                </a:cubicBezTo>
                <a:cubicBezTo>
                  <a:pt x="6903253" y="3057893"/>
                  <a:pt x="6902547" y="3056949"/>
                  <a:pt x="6901366" y="3057185"/>
                </a:cubicBezTo>
                <a:cubicBezTo>
                  <a:pt x="6895468" y="3059072"/>
                  <a:pt x="6892400" y="3055298"/>
                  <a:pt x="6889098" y="3051526"/>
                </a:cubicBezTo>
                <a:cubicBezTo>
                  <a:pt x="6888154" y="3050346"/>
                  <a:pt x="6886975" y="3048931"/>
                  <a:pt x="6884849" y="3049403"/>
                </a:cubicBezTo>
                <a:close/>
                <a:moveTo>
                  <a:pt x="5644233" y="2946187"/>
                </a:moveTo>
                <a:cubicBezTo>
                  <a:pt x="5639984" y="2946236"/>
                  <a:pt x="5635927" y="2947297"/>
                  <a:pt x="5632644" y="2951927"/>
                </a:cubicBezTo>
                <a:cubicBezTo>
                  <a:pt x="5631485" y="2953471"/>
                  <a:pt x="5629167" y="2955400"/>
                  <a:pt x="5626076" y="2955400"/>
                </a:cubicBezTo>
                <a:cubicBezTo>
                  <a:pt x="5621824" y="2955014"/>
                  <a:pt x="5619508" y="2957330"/>
                  <a:pt x="5618734" y="2961574"/>
                </a:cubicBezTo>
                <a:cubicBezTo>
                  <a:pt x="5617961" y="2964275"/>
                  <a:pt x="5616029" y="2965819"/>
                  <a:pt x="5614098" y="2967749"/>
                </a:cubicBezTo>
                <a:cubicBezTo>
                  <a:pt x="5609075" y="2972378"/>
                  <a:pt x="5606757" y="2977781"/>
                  <a:pt x="5608689" y="2984727"/>
                </a:cubicBezTo>
                <a:cubicBezTo>
                  <a:pt x="5609848" y="2988586"/>
                  <a:pt x="5608689" y="2992830"/>
                  <a:pt x="5604824" y="2995145"/>
                </a:cubicBezTo>
                <a:cubicBezTo>
                  <a:pt x="5604824" y="2996689"/>
                  <a:pt x="5604824" y="2998232"/>
                  <a:pt x="5604824" y="2999776"/>
                </a:cubicBezTo>
                <a:cubicBezTo>
                  <a:pt x="5608304" y="3001706"/>
                  <a:pt x="5609848" y="3004021"/>
                  <a:pt x="5609462" y="3009037"/>
                </a:cubicBezTo>
                <a:cubicBezTo>
                  <a:pt x="5609075" y="3015983"/>
                  <a:pt x="5612167" y="3021385"/>
                  <a:pt x="5619894" y="3022929"/>
                </a:cubicBezTo>
                <a:cubicBezTo>
                  <a:pt x="5623372" y="3023315"/>
                  <a:pt x="5622599" y="3026016"/>
                  <a:pt x="5622599" y="3028330"/>
                </a:cubicBezTo>
                <a:cubicBezTo>
                  <a:pt x="5622599" y="3032190"/>
                  <a:pt x="5624143" y="3032961"/>
                  <a:pt x="5627234" y="3030260"/>
                </a:cubicBezTo>
                <a:cubicBezTo>
                  <a:pt x="5631870" y="3026402"/>
                  <a:pt x="5634961" y="3026402"/>
                  <a:pt x="5636122" y="3032961"/>
                </a:cubicBezTo>
                <a:cubicBezTo>
                  <a:pt x="5636508" y="3034505"/>
                  <a:pt x="5637667" y="3036435"/>
                  <a:pt x="5639210" y="3034505"/>
                </a:cubicBezTo>
                <a:cubicBezTo>
                  <a:pt x="5644233" y="3029488"/>
                  <a:pt x="5647712" y="3032575"/>
                  <a:pt x="5651573" y="3036049"/>
                </a:cubicBezTo>
                <a:cubicBezTo>
                  <a:pt x="5651961" y="3036820"/>
                  <a:pt x="5653509" y="3036820"/>
                  <a:pt x="5654280" y="3036820"/>
                </a:cubicBezTo>
                <a:cubicBezTo>
                  <a:pt x="5663552" y="3031418"/>
                  <a:pt x="5672440" y="3025244"/>
                  <a:pt x="5681712" y="3019455"/>
                </a:cubicBezTo>
                <a:cubicBezTo>
                  <a:pt x="5685963" y="3016754"/>
                  <a:pt x="5688280" y="3009423"/>
                  <a:pt x="5690212" y="3003635"/>
                </a:cubicBezTo>
                <a:cubicBezTo>
                  <a:pt x="5690984" y="3001320"/>
                  <a:pt x="5690599" y="2999004"/>
                  <a:pt x="5692918" y="2997075"/>
                </a:cubicBezTo>
                <a:cubicBezTo>
                  <a:pt x="5695233" y="2995145"/>
                  <a:pt x="5694849" y="2992830"/>
                  <a:pt x="5693303" y="2990515"/>
                </a:cubicBezTo>
                <a:cubicBezTo>
                  <a:pt x="5692531" y="2988972"/>
                  <a:pt x="5690984" y="2987042"/>
                  <a:pt x="5692145" y="2985498"/>
                </a:cubicBezTo>
                <a:cubicBezTo>
                  <a:pt x="5696007" y="2980868"/>
                  <a:pt x="5696393" y="2977395"/>
                  <a:pt x="5690212" y="2975080"/>
                </a:cubicBezTo>
                <a:cubicBezTo>
                  <a:pt x="5688667" y="2974694"/>
                  <a:pt x="5688280" y="2972378"/>
                  <a:pt x="5689826" y="2971221"/>
                </a:cubicBezTo>
                <a:cubicBezTo>
                  <a:pt x="5694849" y="2966977"/>
                  <a:pt x="5689440" y="2965047"/>
                  <a:pt x="5688667" y="2961960"/>
                </a:cubicBezTo>
                <a:cubicBezTo>
                  <a:pt x="5685963" y="2951541"/>
                  <a:pt x="5673984" y="2954629"/>
                  <a:pt x="5669347" y="2946910"/>
                </a:cubicBezTo>
                <a:cubicBezTo>
                  <a:pt x="5667804" y="2944210"/>
                  <a:pt x="5660462" y="2946138"/>
                  <a:pt x="5656984" y="2946524"/>
                </a:cubicBezTo>
                <a:cubicBezTo>
                  <a:pt x="5652927" y="2947103"/>
                  <a:pt x="5648484" y="2946139"/>
                  <a:pt x="5644233" y="2946187"/>
                </a:cubicBezTo>
                <a:close/>
                <a:moveTo>
                  <a:pt x="527" y="0"/>
                </a:moveTo>
                <a:lnTo>
                  <a:pt x="12192527" y="0"/>
                </a:lnTo>
                <a:lnTo>
                  <a:pt x="12192527" y="3936584"/>
                </a:lnTo>
                <a:lnTo>
                  <a:pt x="12191271" y="3940283"/>
                </a:lnTo>
                <a:lnTo>
                  <a:pt x="12192527" y="3943657"/>
                </a:lnTo>
                <a:lnTo>
                  <a:pt x="12192527" y="4254804"/>
                </a:lnTo>
                <a:lnTo>
                  <a:pt x="12191437" y="4254629"/>
                </a:lnTo>
                <a:lnTo>
                  <a:pt x="12192527" y="4255027"/>
                </a:lnTo>
                <a:lnTo>
                  <a:pt x="12192527" y="4262350"/>
                </a:lnTo>
                <a:lnTo>
                  <a:pt x="12188198" y="4257880"/>
                </a:lnTo>
                <a:cubicBezTo>
                  <a:pt x="12187649" y="4255470"/>
                  <a:pt x="12185764" y="4256701"/>
                  <a:pt x="12184743" y="4257921"/>
                </a:cubicBezTo>
                <a:cubicBezTo>
                  <a:pt x="12180838" y="4263316"/>
                  <a:pt x="12178056" y="4261967"/>
                  <a:pt x="12175570" y="4256472"/>
                </a:cubicBezTo>
                <a:cubicBezTo>
                  <a:pt x="12173967" y="4252693"/>
                  <a:pt x="12172240" y="4252712"/>
                  <a:pt x="12170556" y="4256184"/>
                </a:cubicBezTo>
                <a:cubicBezTo>
                  <a:pt x="12169545" y="4258267"/>
                  <a:pt x="12169061" y="4261034"/>
                  <a:pt x="12165765" y="4259864"/>
                </a:cubicBezTo>
                <a:cubicBezTo>
                  <a:pt x="12158137" y="4257880"/>
                  <a:pt x="12153000" y="4261392"/>
                  <a:pt x="12150315" y="4267809"/>
                </a:cubicBezTo>
                <a:cubicBezTo>
                  <a:pt x="12148473" y="4272491"/>
                  <a:pt x="12146073" y="4273899"/>
                  <a:pt x="12142100" y="4274118"/>
                </a:cubicBezTo>
                <a:cubicBezTo>
                  <a:pt x="12141427" y="4275507"/>
                  <a:pt x="12140753" y="4276895"/>
                  <a:pt x="12140081" y="4278283"/>
                </a:cubicBezTo>
                <a:cubicBezTo>
                  <a:pt x="12142545" y="4282053"/>
                  <a:pt x="12141735" y="4286379"/>
                  <a:pt x="12139009" y="4289344"/>
                </a:cubicBezTo>
                <a:cubicBezTo>
                  <a:pt x="12134239" y="4294750"/>
                  <a:pt x="12133967" y="4300623"/>
                  <a:pt x="12136465" y="4306981"/>
                </a:cubicBezTo>
                <a:cubicBezTo>
                  <a:pt x="12137361" y="4309560"/>
                  <a:pt x="12138425" y="4311792"/>
                  <a:pt x="12137942" y="4314559"/>
                </a:cubicBezTo>
                <a:cubicBezTo>
                  <a:pt x="12136785" y="4318716"/>
                  <a:pt x="12137859" y="4321811"/>
                  <a:pt x="12141851" y="4323318"/>
                </a:cubicBezTo>
                <a:lnTo>
                  <a:pt x="12145399" y="4328157"/>
                </a:lnTo>
                <a:lnTo>
                  <a:pt x="12009561" y="4285409"/>
                </a:lnTo>
                <a:cubicBezTo>
                  <a:pt x="11908827" y="4259020"/>
                  <a:pt x="11808388" y="4236599"/>
                  <a:pt x="11703927" y="4240419"/>
                </a:cubicBezTo>
                <a:cubicBezTo>
                  <a:pt x="11620297" y="4242681"/>
                  <a:pt x="11537558" y="4256848"/>
                  <a:pt x="11456256" y="4276894"/>
                </a:cubicBezTo>
                <a:cubicBezTo>
                  <a:pt x="11439613" y="4281131"/>
                  <a:pt x="11422822" y="4283384"/>
                  <a:pt x="11405439" y="4277700"/>
                </a:cubicBezTo>
                <a:cubicBezTo>
                  <a:pt x="11410176" y="4274353"/>
                  <a:pt x="11414989" y="4271998"/>
                  <a:pt x="11419875" y="4270635"/>
                </a:cubicBezTo>
                <a:cubicBezTo>
                  <a:pt x="11433615" y="4267612"/>
                  <a:pt x="11447430" y="4265582"/>
                  <a:pt x="11461170" y="4262559"/>
                </a:cubicBezTo>
                <a:cubicBezTo>
                  <a:pt x="11467048" y="4261122"/>
                  <a:pt x="11472852" y="4258692"/>
                  <a:pt x="11471266" y="4250830"/>
                </a:cubicBezTo>
                <a:cubicBezTo>
                  <a:pt x="11469755" y="4243959"/>
                  <a:pt x="11464721" y="4243338"/>
                  <a:pt x="11458694" y="4242790"/>
                </a:cubicBezTo>
                <a:cubicBezTo>
                  <a:pt x="11454726" y="4243088"/>
                  <a:pt x="11450758" y="4243384"/>
                  <a:pt x="11446715" y="4242689"/>
                </a:cubicBezTo>
                <a:cubicBezTo>
                  <a:pt x="11395971" y="4244486"/>
                  <a:pt x="11346666" y="4252164"/>
                  <a:pt x="11297805" y="4265794"/>
                </a:cubicBezTo>
                <a:lnTo>
                  <a:pt x="11139265" y="4314724"/>
                </a:lnTo>
                <a:lnTo>
                  <a:pt x="11140323" y="4310232"/>
                </a:lnTo>
                <a:cubicBezTo>
                  <a:pt x="11133009" y="4301299"/>
                  <a:pt x="11129759" y="4289117"/>
                  <a:pt x="11125697" y="4278560"/>
                </a:cubicBezTo>
                <a:cubicBezTo>
                  <a:pt x="11122446" y="4269627"/>
                  <a:pt x="11124071" y="4266379"/>
                  <a:pt x="11133821" y="4264754"/>
                </a:cubicBezTo>
                <a:cubicBezTo>
                  <a:pt x="11155759" y="4261506"/>
                  <a:pt x="11172821" y="4250137"/>
                  <a:pt x="11185822" y="4232270"/>
                </a:cubicBezTo>
                <a:cubicBezTo>
                  <a:pt x="11207760" y="4202222"/>
                  <a:pt x="11216697" y="4170550"/>
                  <a:pt x="11208573" y="4134005"/>
                </a:cubicBezTo>
                <a:cubicBezTo>
                  <a:pt x="11206948" y="4127508"/>
                  <a:pt x="11206948" y="4124260"/>
                  <a:pt x="11214262" y="4120199"/>
                </a:cubicBezTo>
                <a:cubicBezTo>
                  <a:pt x="11222387" y="4116951"/>
                  <a:pt x="11225637" y="4121011"/>
                  <a:pt x="11228885" y="4125884"/>
                </a:cubicBezTo>
                <a:cubicBezTo>
                  <a:pt x="11231323" y="4129133"/>
                  <a:pt x="11232135" y="4132381"/>
                  <a:pt x="11233762" y="4136441"/>
                </a:cubicBezTo>
                <a:cubicBezTo>
                  <a:pt x="11241073" y="4153496"/>
                  <a:pt x="11245948" y="4154308"/>
                  <a:pt x="11258136" y="4140502"/>
                </a:cubicBezTo>
                <a:cubicBezTo>
                  <a:pt x="11260573" y="4137253"/>
                  <a:pt x="11263824" y="4133193"/>
                  <a:pt x="11268699" y="4133193"/>
                </a:cubicBezTo>
                <a:cubicBezTo>
                  <a:pt x="11274385" y="4134005"/>
                  <a:pt x="11274385" y="4140502"/>
                  <a:pt x="11276012" y="4144563"/>
                </a:cubicBezTo>
                <a:cubicBezTo>
                  <a:pt x="11277636" y="4147811"/>
                  <a:pt x="11278449" y="4151060"/>
                  <a:pt x="11278449" y="4154308"/>
                </a:cubicBezTo>
                <a:cubicBezTo>
                  <a:pt x="11280886" y="4168113"/>
                  <a:pt x="11289012" y="4167301"/>
                  <a:pt x="11297949" y="4160805"/>
                </a:cubicBezTo>
                <a:cubicBezTo>
                  <a:pt x="11306886" y="4153496"/>
                  <a:pt x="11315825" y="4144563"/>
                  <a:pt x="11324762" y="4137253"/>
                </a:cubicBezTo>
                <a:cubicBezTo>
                  <a:pt x="11335325" y="4128320"/>
                  <a:pt x="11347512" y="4121823"/>
                  <a:pt x="11360512" y="4129133"/>
                </a:cubicBezTo>
                <a:cubicBezTo>
                  <a:pt x="11371075" y="4134005"/>
                  <a:pt x="11375951" y="4129945"/>
                  <a:pt x="11381638" y="4122636"/>
                </a:cubicBezTo>
                <a:cubicBezTo>
                  <a:pt x="11393825" y="4106393"/>
                  <a:pt x="11408452" y="4094211"/>
                  <a:pt x="11431202" y="4099084"/>
                </a:cubicBezTo>
                <a:cubicBezTo>
                  <a:pt x="11436889" y="4100709"/>
                  <a:pt x="11438513" y="4098273"/>
                  <a:pt x="11439327" y="4092588"/>
                </a:cubicBezTo>
                <a:lnTo>
                  <a:pt x="11451371" y="4045378"/>
                </a:lnTo>
                <a:lnTo>
                  <a:pt x="11454685" y="4043904"/>
                </a:lnTo>
                <a:cubicBezTo>
                  <a:pt x="11456181" y="4044242"/>
                  <a:pt x="11457244" y="4045882"/>
                  <a:pt x="11457825" y="4049161"/>
                </a:cubicBezTo>
                <a:cubicBezTo>
                  <a:pt x="11458211" y="4050705"/>
                  <a:pt x="11459370" y="4052634"/>
                  <a:pt x="11460916" y="4050705"/>
                </a:cubicBezTo>
                <a:cubicBezTo>
                  <a:pt x="11465939" y="4045689"/>
                  <a:pt x="11469415" y="4048775"/>
                  <a:pt x="11473279" y="4052249"/>
                </a:cubicBezTo>
                <a:cubicBezTo>
                  <a:pt x="11473665" y="4053020"/>
                  <a:pt x="11475211" y="4053020"/>
                  <a:pt x="11475983" y="4053020"/>
                </a:cubicBezTo>
                <a:cubicBezTo>
                  <a:pt x="11485256" y="4047619"/>
                  <a:pt x="11494144" y="4041444"/>
                  <a:pt x="11503416" y="4035656"/>
                </a:cubicBezTo>
                <a:cubicBezTo>
                  <a:pt x="11507665" y="4032955"/>
                  <a:pt x="11509984" y="4025623"/>
                  <a:pt x="11511916" y="4019835"/>
                </a:cubicBezTo>
                <a:cubicBezTo>
                  <a:pt x="11512688" y="4017520"/>
                  <a:pt x="11512302" y="4015204"/>
                  <a:pt x="11514620" y="4013276"/>
                </a:cubicBezTo>
                <a:cubicBezTo>
                  <a:pt x="11516938" y="4011346"/>
                  <a:pt x="11516552" y="4009031"/>
                  <a:pt x="11515006" y="4006715"/>
                </a:cubicBezTo>
                <a:cubicBezTo>
                  <a:pt x="11514233" y="4005171"/>
                  <a:pt x="11512688" y="4003242"/>
                  <a:pt x="11513847" y="4001698"/>
                </a:cubicBezTo>
                <a:cubicBezTo>
                  <a:pt x="11517711" y="3997068"/>
                  <a:pt x="11518098" y="3993595"/>
                  <a:pt x="11511916" y="3991280"/>
                </a:cubicBezTo>
                <a:cubicBezTo>
                  <a:pt x="11510370" y="3990894"/>
                  <a:pt x="11509984" y="3988579"/>
                  <a:pt x="11511529" y="3987422"/>
                </a:cubicBezTo>
                <a:cubicBezTo>
                  <a:pt x="11516552" y="3983177"/>
                  <a:pt x="11511143" y="3981247"/>
                  <a:pt x="11510370" y="3978160"/>
                </a:cubicBezTo>
                <a:cubicBezTo>
                  <a:pt x="11507665" y="3967741"/>
                  <a:pt x="11495688" y="3970828"/>
                  <a:pt x="11491052" y="3963111"/>
                </a:cubicBezTo>
                <a:lnTo>
                  <a:pt x="11481871" y="3962825"/>
                </a:lnTo>
                <a:lnTo>
                  <a:pt x="11471827" y="3921233"/>
                </a:lnTo>
                <a:cubicBezTo>
                  <a:pt x="11477516" y="3904990"/>
                  <a:pt x="11473452" y="3893621"/>
                  <a:pt x="11465327" y="3880628"/>
                </a:cubicBezTo>
                <a:cubicBezTo>
                  <a:pt x="11462889" y="3876567"/>
                  <a:pt x="11461265" y="3872506"/>
                  <a:pt x="11458827" y="3867633"/>
                </a:cubicBezTo>
                <a:cubicBezTo>
                  <a:pt x="11448264" y="3844083"/>
                  <a:pt x="11436077" y="3822156"/>
                  <a:pt x="11410889" y="3810786"/>
                </a:cubicBezTo>
                <a:cubicBezTo>
                  <a:pt x="11406014" y="3809161"/>
                  <a:pt x="11406014" y="3805913"/>
                  <a:pt x="11406014" y="3801853"/>
                </a:cubicBezTo>
                <a:cubicBezTo>
                  <a:pt x="11406826" y="3789671"/>
                  <a:pt x="11428764" y="3760436"/>
                  <a:pt x="11440139" y="3757187"/>
                </a:cubicBezTo>
                <a:cubicBezTo>
                  <a:pt x="11458014" y="3753126"/>
                  <a:pt x="11473452" y="3744193"/>
                  <a:pt x="11485641" y="3730387"/>
                </a:cubicBezTo>
                <a:cubicBezTo>
                  <a:pt x="11502703" y="3712521"/>
                  <a:pt x="11517327" y="3693842"/>
                  <a:pt x="11533578" y="3675164"/>
                </a:cubicBezTo>
                <a:cubicBezTo>
                  <a:pt x="11538453" y="3670292"/>
                  <a:pt x="11536016" y="3667042"/>
                  <a:pt x="11532765" y="3662982"/>
                </a:cubicBezTo>
                <a:cubicBezTo>
                  <a:pt x="11518141" y="3645116"/>
                  <a:pt x="11518141" y="3645116"/>
                  <a:pt x="11536016" y="3632935"/>
                </a:cubicBezTo>
                <a:cubicBezTo>
                  <a:pt x="11552266" y="3620753"/>
                  <a:pt x="11553078" y="3612632"/>
                  <a:pt x="11538453" y="3597202"/>
                </a:cubicBezTo>
                <a:cubicBezTo>
                  <a:pt x="11531953" y="3590705"/>
                  <a:pt x="11525453" y="3583396"/>
                  <a:pt x="11527891" y="3572026"/>
                </a:cubicBezTo>
                <a:cubicBezTo>
                  <a:pt x="11535203" y="3543603"/>
                  <a:pt x="11524640" y="3520051"/>
                  <a:pt x="11505952" y="3498936"/>
                </a:cubicBezTo>
                <a:cubicBezTo>
                  <a:pt x="11493765" y="3485130"/>
                  <a:pt x="11479139" y="3472136"/>
                  <a:pt x="11470202" y="3455894"/>
                </a:cubicBezTo>
                <a:cubicBezTo>
                  <a:pt x="11468577" y="3452646"/>
                  <a:pt x="11466141" y="3449397"/>
                  <a:pt x="11462077" y="3450209"/>
                </a:cubicBezTo>
                <a:cubicBezTo>
                  <a:pt x="11441764" y="3456706"/>
                  <a:pt x="11431202" y="3443713"/>
                  <a:pt x="11419827" y="3430719"/>
                </a:cubicBezTo>
                <a:cubicBezTo>
                  <a:pt x="11416577" y="3426659"/>
                  <a:pt x="11412513" y="3421786"/>
                  <a:pt x="11405200" y="3423409"/>
                </a:cubicBezTo>
                <a:cubicBezTo>
                  <a:pt x="11384888" y="3428282"/>
                  <a:pt x="11363762" y="3425846"/>
                  <a:pt x="11343450" y="3427471"/>
                </a:cubicBezTo>
                <a:cubicBezTo>
                  <a:pt x="11326388" y="3428282"/>
                  <a:pt x="11309324" y="3429907"/>
                  <a:pt x="11293887" y="3440464"/>
                </a:cubicBezTo>
                <a:cubicBezTo>
                  <a:pt x="11287386" y="3445337"/>
                  <a:pt x="11282512" y="3443713"/>
                  <a:pt x="11277636" y="3438028"/>
                </a:cubicBezTo>
                <a:cubicBezTo>
                  <a:pt x="11275199" y="3433967"/>
                  <a:pt x="11272762" y="3430719"/>
                  <a:pt x="11269511" y="3427471"/>
                </a:cubicBezTo>
                <a:cubicBezTo>
                  <a:pt x="11266261" y="3424222"/>
                  <a:pt x="11260573" y="3420974"/>
                  <a:pt x="11256511" y="3424222"/>
                </a:cubicBezTo>
                <a:cubicBezTo>
                  <a:pt x="11251635" y="3427471"/>
                  <a:pt x="11253262" y="3433967"/>
                  <a:pt x="11255699" y="3438839"/>
                </a:cubicBezTo>
                <a:cubicBezTo>
                  <a:pt x="11256511" y="3441276"/>
                  <a:pt x="11258136" y="3442901"/>
                  <a:pt x="11259761" y="3445337"/>
                </a:cubicBezTo>
                <a:cubicBezTo>
                  <a:pt x="11272762" y="3464016"/>
                  <a:pt x="11267886" y="3476196"/>
                  <a:pt x="11245948" y="3478633"/>
                </a:cubicBezTo>
                <a:cubicBezTo>
                  <a:pt x="11241887" y="3479446"/>
                  <a:pt x="11237823" y="3479446"/>
                  <a:pt x="11234573" y="3480258"/>
                </a:cubicBezTo>
                <a:cubicBezTo>
                  <a:pt x="11228885" y="3481881"/>
                  <a:pt x="11222387" y="3480258"/>
                  <a:pt x="11220760" y="3489191"/>
                </a:cubicBezTo>
                <a:cubicBezTo>
                  <a:pt x="11219135" y="3495688"/>
                  <a:pt x="11222387" y="3498936"/>
                  <a:pt x="11227260" y="3502184"/>
                </a:cubicBezTo>
                <a:cubicBezTo>
                  <a:pt x="11236198" y="3508681"/>
                  <a:pt x="11235385" y="3514366"/>
                  <a:pt x="11226448" y="3521675"/>
                </a:cubicBezTo>
                <a:cubicBezTo>
                  <a:pt x="11215073" y="3530608"/>
                  <a:pt x="11204510" y="3541978"/>
                  <a:pt x="11205322" y="3558220"/>
                </a:cubicBezTo>
                <a:cubicBezTo>
                  <a:pt x="11206135" y="3571215"/>
                  <a:pt x="11202884" y="3577711"/>
                  <a:pt x="11188260" y="3574463"/>
                </a:cubicBezTo>
                <a:cubicBezTo>
                  <a:pt x="11185010" y="3573650"/>
                  <a:pt x="11180946" y="3574463"/>
                  <a:pt x="11179323" y="3579335"/>
                </a:cubicBezTo>
                <a:cubicBezTo>
                  <a:pt x="11177697" y="3583396"/>
                  <a:pt x="11181760" y="3585832"/>
                  <a:pt x="11184197" y="3588268"/>
                </a:cubicBezTo>
                <a:cubicBezTo>
                  <a:pt x="11189885" y="3593953"/>
                  <a:pt x="11196385" y="3599638"/>
                  <a:pt x="11200448" y="3606135"/>
                </a:cubicBezTo>
                <a:cubicBezTo>
                  <a:pt x="11213447" y="3623189"/>
                  <a:pt x="11212635" y="3632935"/>
                  <a:pt x="11200448" y="3650800"/>
                </a:cubicBezTo>
                <a:cubicBezTo>
                  <a:pt x="11190698" y="3664607"/>
                  <a:pt x="11183384" y="3679224"/>
                  <a:pt x="11182572" y="3697091"/>
                </a:cubicBezTo>
                <a:cubicBezTo>
                  <a:pt x="11181760" y="3710084"/>
                  <a:pt x="11188260" y="3711709"/>
                  <a:pt x="11198823" y="3707649"/>
                </a:cubicBezTo>
                <a:cubicBezTo>
                  <a:pt x="11206135" y="3705212"/>
                  <a:pt x="11210198" y="3697904"/>
                  <a:pt x="11215885" y="3693842"/>
                </a:cubicBezTo>
                <a:cubicBezTo>
                  <a:pt x="11222387" y="3688970"/>
                  <a:pt x="11231323" y="3682472"/>
                  <a:pt x="11237823" y="3688970"/>
                </a:cubicBezTo>
                <a:cubicBezTo>
                  <a:pt x="11245137" y="3697091"/>
                  <a:pt x="11241073" y="3706836"/>
                  <a:pt x="11233762" y="3714145"/>
                </a:cubicBezTo>
                <a:cubicBezTo>
                  <a:pt x="11230511" y="3717394"/>
                  <a:pt x="11225637" y="3720642"/>
                  <a:pt x="11222387" y="3724702"/>
                </a:cubicBezTo>
                <a:cubicBezTo>
                  <a:pt x="11218323" y="3728763"/>
                  <a:pt x="11215073" y="3733636"/>
                  <a:pt x="11219948" y="3739321"/>
                </a:cubicBezTo>
                <a:cubicBezTo>
                  <a:pt x="11224010" y="3744193"/>
                  <a:pt x="11228885" y="3741757"/>
                  <a:pt x="11233762" y="3737696"/>
                </a:cubicBezTo>
                <a:cubicBezTo>
                  <a:pt x="11238635" y="3734448"/>
                  <a:pt x="11243510" y="3730387"/>
                  <a:pt x="11248386" y="3727951"/>
                </a:cubicBezTo>
                <a:cubicBezTo>
                  <a:pt x="11255699" y="3723079"/>
                  <a:pt x="11263824" y="3725514"/>
                  <a:pt x="11269511" y="3730387"/>
                </a:cubicBezTo>
                <a:cubicBezTo>
                  <a:pt x="11275199" y="3735260"/>
                  <a:pt x="11271949" y="3742569"/>
                  <a:pt x="11269511" y="3748254"/>
                </a:cubicBezTo>
                <a:cubicBezTo>
                  <a:pt x="11257323" y="3776678"/>
                  <a:pt x="11216697" y="3788859"/>
                  <a:pt x="11189072" y="3771805"/>
                </a:cubicBezTo>
                <a:cubicBezTo>
                  <a:pt x="11176073" y="3763684"/>
                  <a:pt x="11171197" y="3766121"/>
                  <a:pt x="11169571" y="3779114"/>
                </a:cubicBezTo>
                <a:cubicBezTo>
                  <a:pt x="11167134" y="3800229"/>
                  <a:pt x="11157384" y="3814035"/>
                  <a:pt x="11136259" y="3821343"/>
                </a:cubicBezTo>
                <a:cubicBezTo>
                  <a:pt x="11130571" y="3822968"/>
                  <a:pt x="11121634" y="3827028"/>
                  <a:pt x="11124071" y="3835961"/>
                </a:cubicBezTo>
                <a:cubicBezTo>
                  <a:pt x="11128948" y="3856265"/>
                  <a:pt x="11120820" y="3873318"/>
                  <a:pt x="11110259" y="3889560"/>
                </a:cubicBezTo>
                <a:cubicBezTo>
                  <a:pt x="11102134" y="3901742"/>
                  <a:pt x="11099696" y="3913112"/>
                  <a:pt x="11108633" y="3927730"/>
                </a:cubicBezTo>
                <a:cubicBezTo>
                  <a:pt x="11118384" y="3943160"/>
                  <a:pt x="11112695" y="3952093"/>
                  <a:pt x="11093195" y="3955342"/>
                </a:cubicBezTo>
                <a:cubicBezTo>
                  <a:pt x="11092383" y="3955342"/>
                  <a:pt x="11091571" y="3955342"/>
                  <a:pt x="11090759" y="3955342"/>
                </a:cubicBezTo>
                <a:cubicBezTo>
                  <a:pt x="11083446" y="3956154"/>
                  <a:pt x="11076133" y="3957777"/>
                  <a:pt x="11075320" y="3965087"/>
                </a:cubicBezTo>
                <a:cubicBezTo>
                  <a:pt x="11073695" y="3972395"/>
                  <a:pt x="11082634" y="3971584"/>
                  <a:pt x="11086697" y="3974020"/>
                </a:cubicBezTo>
                <a:cubicBezTo>
                  <a:pt x="11112695" y="3987014"/>
                  <a:pt x="11123258" y="4007316"/>
                  <a:pt x="11118384" y="4036552"/>
                </a:cubicBezTo>
                <a:cubicBezTo>
                  <a:pt x="11116758" y="4046297"/>
                  <a:pt x="11120008" y="4051982"/>
                  <a:pt x="11128133" y="4056043"/>
                </a:cubicBezTo>
                <a:cubicBezTo>
                  <a:pt x="11133009" y="4058479"/>
                  <a:pt x="11137884" y="4060103"/>
                  <a:pt x="11142759" y="4062539"/>
                </a:cubicBezTo>
                <a:cubicBezTo>
                  <a:pt x="11149259" y="4065788"/>
                  <a:pt x="11151697" y="4070661"/>
                  <a:pt x="11150071" y="4077969"/>
                </a:cubicBezTo>
                <a:cubicBezTo>
                  <a:pt x="11148448" y="4084466"/>
                  <a:pt x="11142759" y="4087715"/>
                  <a:pt x="11136259" y="4086903"/>
                </a:cubicBezTo>
                <a:cubicBezTo>
                  <a:pt x="11126509" y="4086091"/>
                  <a:pt x="11116758" y="4085279"/>
                  <a:pt x="11107821" y="4082031"/>
                </a:cubicBezTo>
                <a:cubicBezTo>
                  <a:pt x="11097258" y="4077969"/>
                  <a:pt x="11092383" y="4081218"/>
                  <a:pt x="11086697" y="4089339"/>
                </a:cubicBezTo>
                <a:cubicBezTo>
                  <a:pt x="11076945" y="4102333"/>
                  <a:pt x="11066383" y="4113703"/>
                  <a:pt x="11052571" y="4121823"/>
                </a:cubicBezTo>
                <a:cubicBezTo>
                  <a:pt x="11036320" y="4130756"/>
                  <a:pt x="11034694" y="4129945"/>
                  <a:pt x="11029819" y="4112078"/>
                </a:cubicBezTo>
                <a:cubicBezTo>
                  <a:pt x="11028195" y="4108018"/>
                  <a:pt x="11027381" y="4103957"/>
                  <a:pt x="11025757" y="4099896"/>
                </a:cubicBezTo>
                <a:cubicBezTo>
                  <a:pt x="11019257" y="4073097"/>
                  <a:pt x="11008695" y="4055231"/>
                  <a:pt x="10975381" y="4057667"/>
                </a:cubicBezTo>
                <a:cubicBezTo>
                  <a:pt x="10946944" y="4060103"/>
                  <a:pt x="10927444" y="4013001"/>
                  <a:pt x="10942068" y="3989450"/>
                </a:cubicBezTo>
                <a:cubicBezTo>
                  <a:pt x="10956693" y="3966711"/>
                  <a:pt x="10968881" y="3944784"/>
                  <a:pt x="10984319" y="3919608"/>
                </a:cubicBezTo>
                <a:cubicBezTo>
                  <a:pt x="10965631" y="3922045"/>
                  <a:pt x="10955881" y="3930978"/>
                  <a:pt x="10946131" y="3940723"/>
                </a:cubicBezTo>
                <a:cubicBezTo>
                  <a:pt x="10933943" y="3953717"/>
                  <a:pt x="10925005" y="3969147"/>
                  <a:pt x="10911192" y="3980517"/>
                </a:cubicBezTo>
                <a:cubicBezTo>
                  <a:pt x="10886005" y="4003256"/>
                  <a:pt x="10871379" y="4000007"/>
                  <a:pt x="10860817" y="3969147"/>
                </a:cubicBezTo>
                <a:cubicBezTo>
                  <a:pt x="10855129" y="3951280"/>
                  <a:pt x="10842130" y="3946408"/>
                  <a:pt x="10827505" y="3956965"/>
                </a:cubicBezTo>
                <a:cubicBezTo>
                  <a:pt x="10815316" y="3965087"/>
                  <a:pt x="10805562" y="3963462"/>
                  <a:pt x="10794188" y="3958590"/>
                </a:cubicBezTo>
                <a:cubicBezTo>
                  <a:pt x="10783625" y="3953717"/>
                  <a:pt x="10777126" y="3944784"/>
                  <a:pt x="10769813" y="3936663"/>
                </a:cubicBezTo>
                <a:cubicBezTo>
                  <a:pt x="10762499" y="3927730"/>
                  <a:pt x="10754375" y="3923669"/>
                  <a:pt x="10742186" y="3923669"/>
                </a:cubicBezTo>
                <a:cubicBezTo>
                  <a:pt x="10722686" y="3924482"/>
                  <a:pt x="10703186" y="3922857"/>
                  <a:pt x="10683685" y="3920420"/>
                </a:cubicBezTo>
                <a:cubicBezTo>
                  <a:pt x="10677997" y="3919608"/>
                  <a:pt x="10673124" y="3918797"/>
                  <a:pt x="10670685" y="3913112"/>
                </a:cubicBezTo>
                <a:cubicBezTo>
                  <a:pt x="10659309" y="3893621"/>
                  <a:pt x="10647935" y="3873318"/>
                  <a:pt x="10651185" y="3850580"/>
                </a:cubicBezTo>
                <a:cubicBezTo>
                  <a:pt x="10652809" y="3835150"/>
                  <a:pt x="10645497" y="3826216"/>
                  <a:pt x="10634123" y="3818095"/>
                </a:cubicBezTo>
                <a:cubicBezTo>
                  <a:pt x="10603246" y="3796981"/>
                  <a:pt x="10569933" y="3799416"/>
                  <a:pt x="10536622" y="3809161"/>
                </a:cubicBezTo>
                <a:cubicBezTo>
                  <a:pt x="10526870" y="3811598"/>
                  <a:pt x="10521995" y="3817283"/>
                  <a:pt x="10518745" y="3826216"/>
                </a:cubicBezTo>
                <a:cubicBezTo>
                  <a:pt x="10513059" y="3845707"/>
                  <a:pt x="10508181" y="3865198"/>
                  <a:pt x="10507370" y="3884688"/>
                </a:cubicBezTo>
                <a:lnTo>
                  <a:pt x="10501547" y="3909760"/>
                </a:lnTo>
                <a:lnTo>
                  <a:pt x="10463989" y="3890407"/>
                </a:lnTo>
                <a:lnTo>
                  <a:pt x="10461791" y="3889472"/>
                </a:lnTo>
                <a:lnTo>
                  <a:pt x="10462060" y="3865851"/>
                </a:lnTo>
                <a:cubicBezTo>
                  <a:pt x="10456453" y="3858374"/>
                  <a:pt x="10445238" y="3853886"/>
                  <a:pt x="10428791" y="3850895"/>
                </a:cubicBezTo>
                <a:cubicBezTo>
                  <a:pt x="10422810" y="3850895"/>
                  <a:pt x="10416829" y="3850895"/>
                  <a:pt x="10410848" y="3850895"/>
                </a:cubicBezTo>
                <a:cubicBezTo>
                  <a:pt x="10400381" y="3853886"/>
                  <a:pt x="10391037" y="3855007"/>
                  <a:pt x="10382673" y="3854354"/>
                </a:cubicBezTo>
                <a:lnTo>
                  <a:pt x="10368415" y="3849749"/>
                </a:lnTo>
                <a:lnTo>
                  <a:pt x="10358961" y="3845727"/>
                </a:lnTo>
                <a:lnTo>
                  <a:pt x="10343143" y="3829861"/>
                </a:lnTo>
                <a:cubicBezTo>
                  <a:pt x="10338143" y="3822476"/>
                  <a:pt x="10333845" y="3813502"/>
                  <a:pt x="10330106" y="3803032"/>
                </a:cubicBezTo>
                <a:cubicBezTo>
                  <a:pt x="10309173" y="3746194"/>
                  <a:pt x="10279269" y="3695340"/>
                  <a:pt x="10243383" y="3647477"/>
                </a:cubicBezTo>
                <a:cubicBezTo>
                  <a:pt x="10234413" y="3632519"/>
                  <a:pt x="10225441" y="3620554"/>
                  <a:pt x="10216469" y="3608588"/>
                </a:cubicBezTo>
                <a:cubicBezTo>
                  <a:pt x="10177593" y="3575682"/>
                  <a:pt x="10144699" y="3575682"/>
                  <a:pt x="10123767" y="3620554"/>
                </a:cubicBezTo>
                <a:cubicBezTo>
                  <a:pt x="10120776" y="3626536"/>
                  <a:pt x="10117786" y="3635510"/>
                  <a:pt x="10114795" y="3641494"/>
                </a:cubicBezTo>
                <a:cubicBezTo>
                  <a:pt x="10087880" y="3680382"/>
                  <a:pt x="10066948" y="3680382"/>
                  <a:pt x="10037043" y="3644485"/>
                </a:cubicBezTo>
                <a:cubicBezTo>
                  <a:pt x="10010129" y="3614570"/>
                  <a:pt x="10001158" y="3611579"/>
                  <a:pt x="9962282" y="3635510"/>
                </a:cubicBezTo>
                <a:lnTo>
                  <a:pt x="9927481" y="3646540"/>
                </a:lnTo>
                <a:lnTo>
                  <a:pt x="9921763" y="3642955"/>
                </a:lnTo>
                <a:cubicBezTo>
                  <a:pt x="9920217" y="3640254"/>
                  <a:pt x="9912873" y="3642183"/>
                  <a:pt x="9909396" y="3642569"/>
                </a:cubicBezTo>
                <a:cubicBezTo>
                  <a:pt x="9905338" y="3643148"/>
                  <a:pt x="9900894" y="3642183"/>
                  <a:pt x="9896643" y="3642231"/>
                </a:cubicBezTo>
                <a:lnTo>
                  <a:pt x="9893503" y="3643786"/>
                </a:lnTo>
                <a:lnTo>
                  <a:pt x="9893129" y="3643737"/>
                </a:lnTo>
                <a:cubicBezTo>
                  <a:pt x="9875560" y="3635510"/>
                  <a:pt x="9863598" y="3616066"/>
                  <a:pt x="9857617" y="3584656"/>
                </a:cubicBezTo>
                <a:cubicBezTo>
                  <a:pt x="9851635" y="3569698"/>
                  <a:pt x="9854625" y="3551751"/>
                  <a:pt x="9854625" y="3533802"/>
                </a:cubicBezTo>
                <a:lnTo>
                  <a:pt x="9854625" y="3488270"/>
                </a:lnTo>
                <a:lnTo>
                  <a:pt x="9855859" y="3485808"/>
                </a:lnTo>
                <a:cubicBezTo>
                  <a:pt x="9861627" y="3484657"/>
                  <a:pt x="9863933" y="3480624"/>
                  <a:pt x="9863646" y="3475440"/>
                </a:cubicBezTo>
                <a:cubicBezTo>
                  <a:pt x="9863356" y="3471696"/>
                  <a:pt x="9864511" y="3469967"/>
                  <a:pt x="9867105" y="3468527"/>
                </a:cubicBezTo>
                <a:cubicBezTo>
                  <a:pt x="9867105" y="3467375"/>
                  <a:pt x="9867105" y="3466223"/>
                  <a:pt x="9867105" y="3465071"/>
                </a:cubicBezTo>
                <a:cubicBezTo>
                  <a:pt x="9864223" y="3463343"/>
                  <a:pt x="9863356" y="3460174"/>
                  <a:pt x="9864223" y="3457294"/>
                </a:cubicBezTo>
                <a:cubicBezTo>
                  <a:pt x="9865664" y="3452110"/>
                  <a:pt x="9863933" y="3448077"/>
                  <a:pt x="9860183" y="3444622"/>
                </a:cubicBezTo>
                <a:cubicBezTo>
                  <a:pt x="9858743" y="3443181"/>
                  <a:pt x="9857301" y="3442029"/>
                  <a:pt x="9856723" y="3440012"/>
                </a:cubicBezTo>
                <a:cubicBezTo>
                  <a:pt x="9856146" y="3436844"/>
                  <a:pt x="9854417" y="3435117"/>
                  <a:pt x="9851244" y="3435404"/>
                </a:cubicBezTo>
                <a:cubicBezTo>
                  <a:pt x="9848937" y="3435404"/>
                  <a:pt x="9847208" y="3433965"/>
                  <a:pt x="9846341" y="3432812"/>
                </a:cubicBezTo>
                <a:cubicBezTo>
                  <a:pt x="9841438" y="3425900"/>
                  <a:pt x="9834228" y="3429644"/>
                  <a:pt x="9828173" y="3428779"/>
                </a:cubicBezTo>
                <a:cubicBezTo>
                  <a:pt x="9825576" y="3428492"/>
                  <a:pt x="9820097" y="3427052"/>
                  <a:pt x="9818943" y="3429068"/>
                </a:cubicBezTo>
                <a:cubicBezTo>
                  <a:pt x="9815482" y="3434828"/>
                  <a:pt x="9806543" y="3432524"/>
                  <a:pt x="9804526" y="3440301"/>
                </a:cubicBezTo>
                <a:cubicBezTo>
                  <a:pt x="9803947" y="3442605"/>
                  <a:pt x="9799910" y="3444045"/>
                  <a:pt x="9803658" y="3447214"/>
                </a:cubicBezTo>
                <a:cubicBezTo>
                  <a:pt x="9804812" y="3448077"/>
                  <a:pt x="9804526" y="3449806"/>
                  <a:pt x="9803371" y="3450093"/>
                </a:cubicBezTo>
                <a:cubicBezTo>
                  <a:pt x="9798755" y="3451822"/>
                  <a:pt x="9799044" y="3454414"/>
                  <a:pt x="9801927" y="3457871"/>
                </a:cubicBezTo>
                <a:cubicBezTo>
                  <a:pt x="9802793" y="3459023"/>
                  <a:pt x="9801641" y="3460463"/>
                  <a:pt x="9801065" y="3461615"/>
                </a:cubicBezTo>
                <a:cubicBezTo>
                  <a:pt x="9799910" y="3463343"/>
                  <a:pt x="9799620" y="3465071"/>
                  <a:pt x="9801351" y="3466511"/>
                </a:cubicBezTo>
                <a:cubicBezTo>
                  <a:pt x="9803081" y="3467951"/>
                  <a:pt x="9802793" y="3469680"/>
                  <a:pt x="9803371" y="3471407"/>
                </a:cubicBezTo>
                <a:cubicBezTo>
                  <a:pt x="9804812" y="3475727"/>
                  <a:pt x="9806543" y="3481200"/>
                  <a:pt x="9809714" y="3483216"/>
                </a:cubicBezTo>
                <a:lnTo>
                  <a:pt x="9813790" y="3485795"/>
                </a:lnTo>
                <a:lnTo>
                  <a:pt x="9804911" y="3517722"/>
                </a:lnTo>
                <a:cubicBezTo>
                  <a:pt x="9804537" y="3534550"/>
                  <a:pt x="9808275" y="3551751"/>
                  <a:pt x="9815751" y="3569698"/>
                </a:cubicBezTo>
                <a:cubicBezTo>
                  <a:pt x="9824722" y="3593630"/>
                  <a:pt x="9833693" y="3617561"/>
                  <a:pt x="9827712" y="3644485"/>
                </a:cubicBezTo>
                <a:lnTo>
                  <a:pt x="9824542" y="3653824"/>
                </a:lnTo>
                <a:lnTo>
                  <a:pt x="9711441" y="3632368"/>
                </a:lnTo>
                <a:lnTo>
                  <a:pt x="9677269" y="3626911"/>
                </a:lnTo>
                <a:lnTo>
                  <a:pt x="9677269" y="3624489"/>
                </a:lnTo>
                <a:cubicBezTo>
                  <a:pt x="9674384" y="3622761"/>
                  <a:pt x="9673519" y="3619593"/>
                  <a:pt x="9674384" y="3616712"/>
                </a:cubicBezTo>
                <a:cubicBezTo>
                  <a:pt x="9675827" y="3611528"/>
                  <a:pt x="9674096" y="3607495"/>
                  <a:pt x="9670347" y="3604039"/>
                </a:cubicBezTo>
                <a:cubicBezTo>
                  <a:pt x="9668905" y="3602599"/>
                  <a:pt x="9667463" y="3601447"/>
                  <a:pt x="9666887" y="3599431"/>
                </a:cubicBezTo>
                <a:cubicBezTo>
                  <a:pt x="9666309" y="3596263"/>
                  <a:pt x="9664580" y="3594535"/>
                  <a:pt x="9661407" y="3594822"/>
                </a:cubicBezTo>
                <a:cubicBezTo>
                  <a:pt x="9659100" y="3594822"/>
                  <a:pt x="9657369" y="3593382"/>
                  <a:pt x="9656505" y="3592230"/>
                </a:cubicBezTo>
                <a:cubicBezTo>
                  <a:pt x="9651601" y="3585317"/>
                  <a:pt x="9644390" y="3589062"/>
                  <a:pt x="9638334" y="3588198"/>
                </a:cubicBezTo>
                <a:cubicBezTo>
                  <a:pt x="9635739" y="3587909"/>
                  <a:pt x="9630260" y="3586470"/>
                  <a:pt x="9629107" y="3588486"/>
                </a:cubicBezTo>
                <a:cubicBezTo>
                  <a:pt x="9625645" y="3594246"/>
                  <a:pt x="9616706" y="3591942"/>
                  <a:pt x="9614687" y="3599719"/>
                </a:cubicBezTo>
                <a:cubicBezTo>
                  <a:pt x="9614109" y="3602023"/>
                  <a:pt x="9610073" y="3603463"/>
                  <a:pt x="9613822" y="3606631"/>
                </a:cubicBezTo>
                <a:cubicBezTo>
                  <a:pt x="9614975" y="3607495"/>
                  <a:pt x="9614687" y="3609223"/>
                  <a:pt x="9613533" y="3609512"/>
                </a:cubicBezTo>
                <a:lnTo>
                  <a:pt x="9612231" y="3616524"/>
                </a:lnTo>
                <a:lnTo>
                  <a:pt x="9606747" y="3615648"/>
                </a:lnTo>
                <a:cubicBezTo>
                  <a:pt x="9571902" y="3609282"/>
                  <a:pt x="9537131" y="3602428"/>
                  <a:pt x="9502497" y="3595994"/>
                </a:cubicBezTo>
                <a:cubicBezTo>
                  <a:pt x="9462837" y="3588401"/>
                  <a:pt x="9423131" y="3586402"/>
                  <a:pt x="9384427" y="3598955"/>
                </a:cubicBezTo>
                <a:cubicBezTo>
                  <a:pt x="9359183" y="3607144"/>
                  <a:pt x="9337398" y="3603051"/>
                  <a:pt x="9319659" y="3582768"/>
                </a:cubicBezTo>
                <a:cubicBezTo>
                  <a:pt x="9304696" y="3565304"/>
                  <a:pt x="9287912" y="3565169"/>
                  <a:pt x="9268810" y="3575084"/>
                </a:cubicBezTo>
                <a:cubicBezTo>
                  <a:pt x="9251958" y="3583340"/>
                  <a:pt x="9234572" y="3588513"/>
                  <a:pt x="9216931" y="3590747"/>
                </a:cubicBezTo>
                <a:lnTo>
                  <a:pt x="9191803" y="3589821"/>
                </a:lnTo>
                <a:lnTo>
                  <a:pt x="9189149" y="3581492"/>
                </a:lnTo>
                <a:cubicBezTo>
                  <a:pt x="9187808" y="3580152"/>
                  <a:pt x="9186466" y="3579080"/>
                  <a:pt x="9185931" y="3577203"/>
                </a:cubicBezTo>
                <a:cubicBezTo>
                  <a:pt x="9185392" y="3574256"/>
                  <a:pt x="9183783" y="3572648"/>
                  <a:pt x="9180829" y="3572915"/>
                </a:cubicBezTo>
                <a:cubicBezTo>
                  <a:pt x="9178683" y="3572915"/>
                  <a:pt x="9177073" y="3571575"/>
                  <a:pt x="9176267" y="3570503"/>
                </a:cubicBezTo>
                <a:cubicBezTo>
                  <a:pt x="9173988" y="3567286"/>
                  <a:pt x="9171170" y="3566550"/>
                  <a:pt x="9168218" y="3566516"/>
                </a:cubicBezTo>
                <a:lnTo>
                  <a:pt x="9168216" y="3566516"/>
                </a:lnTo>
                <a:cubicBezTo>
                  <a:pt x="9165264" y="3566483"/>
                  <a:pt x="9162177" y="3567153"/>
                  <a:pt x="9159362" y="3566751"/>
                </a:cubicBezTo>
                <a:cubicBezTo>
                  <a:pt x="9156945" y="3566483"/>
                  <a:pt x="9151846" y="3565143"/>
                  <a:pt x="9150773" y="3567019"/>
                </a:cubicBezTo>
                <a:cubicBezTo>
                  <a:pt x="9147553" y="3572379"/>
                  <a:pt x="9139234" y="3570235"/>
                  <a:pt x="9137355" y="3577472"/>
                </a:cubicBezTo>
                <a:cubicBezTo>
                  <a:pt x="9136818" y="3579616"/>
                  <a:pt x="9133061" y="3580956"/>
                  <a:pt x="9136549" y="3583905"/>
                </a:cubicBezTo>
                <a:cubicBezTo>
                  <a:pt x="9137624" y="3584708"/>
                  <a:pt x="9137355" y="3586316"/>
                  <a:pt x="9136282" y="3586584"/>
                </a:cubicBezTo>
                <a:lnTo>
                  <a:pt x="9136267" y="3586668"/>
                </a:lnTo>
                <a:lnTo>
                  <a:pt x="9124173" y="3585733"/>
                </a:lnTo>
                <a:cubicBezTo>
                  <a:pt x="9110954" y="3585835"/>
                  <a:pt x="9097800" y="3586848"/>
                  <a:pt x="9085202" y="3588144"/>
                </a:cubicBezTo>
                <a:lnTo>
                  <a:pt x="8915250" y="3613572"/>
                </a:lnTo>
                <a:lnTo>
                  <a:pt x="8914129" y="3604611"/>
                </a:lnTo>
                <a:cubicBezTo>
                  <a:pt x="8911425" y="3594192"/>
                  <a:pt x="8899447" y="3597279"/>
                  <a:pt x="8894811" y="3589562"/>
                </a:cubicBezTo>
                <a:cubicBezTo>
                  <a:pt x="8893266" y="3586861"/>
                  <a:pt x="8885926" y="3588790"/>
                  <a:pt x="8882447" y="3589176"/>
                </a:cubicBezTo>
                <a:cubicBezTo>
                  <a:pt x="8874333" y="3590334"/>
                  <a:pt x="8864675" y="3585317"/>
                  <a:pt x="8858107" y="3594578"/>
                </a:cubicBezTo>
                <a:cubicBezTo>
                  <a:pt x="8856947" y="3596122"/>
                  <a:pt x="8854628" y="3598051"/>
                  <a:pt x="8851539" y="3598051"/>
                </a:cubicBezTo>
                <a:cubicBezTo>
                  <a:pt x="8847288" y="3597665"/>
                  <a:pt x="8844970" y="3599981"/>
                  <a:pt x="8844196" y="3604226"/>
                </a:cubicBezTo>
                <a:cubicBezTo>
                  <a:pt x="8843425" y="3606926"/>
                  <a:pt x="8841491" y="3608470"/>
                  <a:pt x="8839561" y="3610399"/>
                </a:cubicBezTo>
                <a:cubicBezTo>
                  <a:pt x="8834537" y="3615030"/>
                  <a:pt x="8832219" y="3620432"/>
                  <a:pt x="8834151" y="3627378"/>
                </a:cubicBezTo>
                <a:lnTo>
                  <a:pt x="8833253" y="3629798"/>
                </a:lnTo>
                <a:lnTo>
                  <a:pt x="8695870" y="3658010"/>
                </a:lnTo>
                <a:lnTo>
                  <a:pt x="8690543" y="3653549"/>
                </a:lnTo>
                <a:cubicBezTo>
                  <a:pt x="8689931" y="3652118"/>
                  <a:pt x="8689113" y="3650280"/>
                  <a:pt x="8690543" y="3649053"/>
                </a:cubicBezTo>
                <a:cubicBezTo>
                  <a:pt x="8691976" y="3647826"/>
                  <a:pt x="8694020" y="3647213"/>
                  <a:pt x="8695860" y="3648440"/>
                </a:cubicBezTo>
                <a:cubicBezTo>
                  <a:pt x="8697087" y="3649053"/>
                  <a:pt x="8698315" y="3650075"/>
                  <a:pt x="8699542" y="3650893"/>
                </a:cubicBezTo>
                <a:cubicBezTo>
                  <a:pt x="8700769" y="3651914"/>
                  <a:pt x="8701997" y="3652527"/>
                  <a:pt x="8703019" y="3651301"/>
                </a:cubicBezTo>
                <a:cubicBezTo>
                  <a:pt x="8704244" y="3649871"/>
                  <a:pt x="8703427" y="3648644"/>
                  <a:pt x="8702405" y="3647622"/>
                </a:cubicBezTo>
                <a:cubicBezTo>
                  <a:pt x="8701587" y="3646601"/>
                  <a:pt x="8700360" y="3645783"/>
                  <a:pt x="8699542" y="3644965"/>
                </a:cubicBezTo>
                <a:cubicBezTo>
                  <a:pt x="8697701" y="3643127"/>
                  <a:pt x="8696677" y="3640673"/>
                  <a:pt x="8698519" y="3638630"/>
                </a:cubicBezTo>
                <a:cubicBezTo>
                  <a:pt x="8700155" y="3636995"/>
                  <a:pt x="8702405" y="3638630"/>
                  <a:pt x="8704039" y="3639856"/>
                </a:cubicBezTo>
                <a:cubicBezTo>
                  <a:pt x="8705471" y="3640878"/>
                  <a:pt x="8706493" y="3642718"/>
                  <a:pt x="8708335" y="3643330"/>
                </a:cubicBezTo>
                <a:cubicBezTo>
                  <a:pt x="8710993" y="3644352"/>
                  <a:pt x="8712629" y="3643943"/>
                  <a:pt x="8712425" y="3640673"/>
                </a:cubicBezTo>
                <a:cubicBezTo>
                  <a:pt x="8712219" y="3636177"/>
                  <a:pt x="8710379" y="3632498"/>
                  <a:pt x="8707925" y="3629024"/>
                </a:cubicBezTo>
                <a:cubicBezTo>
                  <a:pt x="8704859" y="3624527"/>
                  <a:pt x="8704654" y="3622075"/>
                  <a:pt x="8707925" y="3617783"/>
                </a:cubicBezTo>
                <a:cubicBezTo>
                  <a:pt x="8708947" y="3616148"/>
                  <a:pt x="8710585" y="3614718"/>
                  <a:pt x="8712015" y="3613287"/>
                </a:cubicBezTo>
                <a:cubicBezTo>
                  <a:pt x="8712629" y="3612673"/>
                  <a:pt x="8713651" y="3612061"/>
                  <a:pt x="8713241" y="3611039"/>
                </a:cubicBezTo>
                <a:cubicBezTo>
                  <a:pt x="8712833" y="3609812"/>
                  <a:pt x="8711811" y="3609608"/>
                  <a:pt x="8710993" y="3609812"/>
                </a:cubicBezTo>
                <a:cubicBezTo>
                  <a:pt x="8707311" y="3610630"/>
                  <a:pt x="8706493" y="3608995"/>
                  <a:pt x="8706697" y="3605725"/>
                </a:cubicBezTo>
                <a:cubicBezTo>
                  <a:pt x="8706901" y="3601637"/>
                  <a:pt x="8704244" y="3598776"/>
                  <a:pt x="8701382" y="3596527"/>
                </a:cubicBezTo>
                <a:cubicBezTo>
                  <a:pt x="8699132" y="3594688"/>
                  <a:pt x="8698927" y="3593257"/>
                  <a:pt x="8701177" y="3591623"/>
                </a:cubicBezTo>
                <a:cubicBezTo>
                  <a:pt x="8702405" y="3590805"/>
                  <a:pt x="8703223" y="3589987"/>
                  <a:pt x="8702814" y="3588353"/>
                </a:cubicBezTo>
                <a:cubicBezTo>
                  <a:pt x="8702405" y="3586104"/>
                  <a:pt x="8700769" y="3586513"/>
                  <a:pt x="8699337" y="3586104"/>
                </a:cubicBezTo>
                <a:cubicBezTo>
                  <a:pt x="8698519" y="3585900"/>
                  <a:pt x="8697495" y="3585900"/>
                  <a:pt x="8696475" y="3585695"/>
                </a:cubicBezTo>
                <a:cubicBezTo>
                  <a:pt x="8690953" y="3585082"/>
                  <a:pt x="8689726" y="3582017"/>
                  <a:pt x="8692998" y="3577316"/>
                </a:cubicBezTo>
                <a:cubicBezTo>
                  <a:pt x="8693405" y="3576704"/>
                  <a:pt x="8693815" y="3576295"/>
                  <a:pt x="8694020" y="3575681"/>
                </a:cubicBezTo>
                <a:cubicBezTo>
                  <a:pt x="8694633" y="3574455"/>
                  <a:pt x="8695041" y="3572820"/>
                  <a:pt x="8693815" y="3572003"/>
                </a:cubicBezTo>
                <a:cubicBezTo>
                  <a:pt x="8692793" y="3571185"/>
                  <a:pt x="8691363" y="3572003"/>
                  <a:pt x="8690543" y="3572820"/>
                </a:cubicBezTo>
                <a:cubicBezTo>
                  <a:pt x="8689726" y="3573637"/>
                  <a:pt x="8689113" y="3574455"/>
                  <a:pt x="8688499" y="3575477"/>
                </a:cubicBezTo>
                <a:cubicBezTo>
                  <a:pt x="8687271" y="3576908"/>
                  <a:pt x="8686043" y="3577316"/>
                  <a:pt x="8684409" y="3576090"/>
                </a:cubicBezTo>
                <a:cubicBezTo>
                  <a:pt x="8680525" y="3573433"/>
                  <a:pt x="8676227" y="3573025"/>
                  <a:pt x="8671935" y="3572820"/>
                </a:cubicBezTo>
                <a:cubicBezTo>
                  <a:pt x="8666821" y="3572411"/>
                  <a:pt x="8661505" y="3573025"/>
                  <a:pt x="8656392" y="3571798"/>
                </a:cubicBezTo>
                <a:cubicBezTo>
                  <a:pt x="8654552" y="3571389"/>
                  <a:pt x="8653529" y="3572616"/>
                  <a:pt x="8652712" y="3573637"/>
                </a:cubicBezTo>
                <a:cubicBezTo>
                  <a:pt x="8649850" y="3576908"/>
                  <a:pt x="8647191" y="3580178"/>
                  <a:pt x="8642078" y="3578542"/>
                </a:cubicBezTo>
                <a:cubicBezTo>
                  <a:pt x="8641057" y="3578338"/>
                  <a:pt x="8640443" y="3579156"/>
                  <a:pt x="8640034" y="3579973"/>
                </a:cubicBezTo>
                <a:cubicBezTo>
                  <a:pt x="8637785" y="3584061"/>
                  <a:pt x="8634102" y="3587331"/>
                  <a:pt x="8631039" y="3590805"/>
                </a:cubicBezTo>
                <a:cubicBezTo>
                  <a:pt x="8626332" y="3596119"/>
                  <a:pt x="8623675" y="3602046"/>
                  <a:pt x="8625519" y="3609199"/>
                </a:cubicBezTo>
                <a:cubicBezTo>
                  <a:pt x="8626130" y="3612061"/>
                  <a:pt x="8624495" y="3613900"/>
                  <a:pt x="8622858" y="3615535"/>
                </a:cubicBezTo>
                <a:cubicBezTo>
                  <a:pt x="8619177" y="3619419"/>
                  <a:pt x="8619381" y="3621462"/>
                  <a:pt x="8623471" y="3624527"/>
                </a:cubicBezTo>
                <a:cubicBezTo>
                  <a:pt x="8627969" y="3627593"/>
                  <a:pt x="8627969" y="3627593"/>
                  <a:pt x="8624288" y="3632089"/>
                </a:cubicBezTo>
                <a:cubicBezTo>
                  <a:pt x="8623471" y="3633111"/>
                  <a:pt x="8622858" y="3633929"/>
                  <a:pt x="8624085" y="3635156"/>
                </a:cubicBezTo>
                <a:cubicBezTo>
                  <a:pt x="8628175" y="3639856"/>
                  <a:pt x="8631854" y="3644557"/>
                  <a:pt x="8636151" y="3649053"/>
                </a:cubicBezTo>
                <a:cubicBezTo>
                  <a:pt x="8639216" y="3652527"/>
                  <a:pt x="8643101" y="3654776"/>
                  <a:pt x="8647599" y="3655797"/>
                </a:cubicBezTo>
                <a:cubicBezTo>
                  <a:pt x="8649030" y="3656206"/>
                  <a:pt x="8651128" y="3658250"/>
                  <a:pt x="8652891" y="3660575"/>
                </a:cubicBezTo>
                <a:lnTo>
                  <a:pt x="8655781" y="3666242"/>
                </a:lnTo>
                <a:lnTo>
                  <a:pt x="8642501" y="3668969"/>
                </a:lnTo>
                <a:cubicBezTo>
                  <a:pt x="8556101" y="3690019"/>
                  <a:pt x="8470728" y="3714922"/>
                  <a:pt x="8386837" y="3745852"/>
                </a:cubicBezTo>
                <a:cubicBezTo>
                  <a:pt x="8147375" y="3833285"/>
                  <a:pt x="7926512" y="3955482"/>
                  <a:pt x="7711935" y="4088981"/>
                </a:cubicBezTo>
                <a:lnTo>
                  <a:pt x="7609681" y="4154474"/>
                </a:lnTo>
                <a:lnTo>
                  <a:pt x="7608138" y="4144742"/>
                </a:lnTo>
                <a:cubicBezTo>
                  <a:pt x="7607510" y="4143721"/>
                  <a:pt x="7607099" y="4142699"/>
                  <a:pt x="7606501" y="4141472"/>
                </a:cubicBezTo>
                <a:cubicBezTo>
                  <a:pt x="7603845" y="4135545"/>
                  <a:pt x="7600778" y="4130027"/>
                  <a:pt x="7594421" y="4127166"/>
                </a:cubicBezTo>
                <a:cubicBezTo>
                  <a:pt x="7593193" y="4126757"/>
                  <a:pt x="7593193" y="4125939"/>
                  <a:pt x="7593193" y="4124917"/>
                </a:cubicBezTo>
                <a:cubicBezTo>
                  <a:pt x="7593411" y="4121852"/>
                  <a:pt x="7598932" y="4114494"/>
                  <a:pt x="7601785" y="4113676"/>
                </a:cubicBezTo>
                <a:cubicBezTo>
                  <a:pt x="7606283" y="4112655"/>
                  <a:pt x="7610169" y="4110406"/>
                  <a:pt x="7613238" y="4106932"/>
                </a:cubicBezTo>
                <a:cubicBezTo>
                  <a:pt x="7617535" y="4102436"/>
                  <a:pt x="7621215" y="4097735"/>
                  <a:pt x="7625316" y="4093035"/>
                </a:cubicBezTo>
                <a:cubicBezTo>
                  <a:pt x="7626548" y="4091808"/>
                  <a:pt x="7625917" y="4090990"/>
                  <a:pt x="7625102" y="4089968"/>
                </a:cubicBezTo>
                <a:cubicBezTo>
                  <a:pt x="7621432" y="4085472"/>
                  <a:pt x="7621432" y="4085472"/>
                  <a:pt x="7625917" y="4082406"/>
                </a:cubicBezTo>
                <a:cubicBezTo>
                  <a:pt x="7630020" y="4079341"/>
                  <a:pt x="7630218" y="4077298"/>
                  <a:pt x="7626548" y="4073414"/>
                </a:cubicBezTo>
                <a:cubicBezTo>
                  <a:pt x="7624906" y="4071779"/>
                  <a:pt x="7623258" y="4069940"/>
                  <a:pt x="7623884" y="4067078"/>
                </a:cubicBezTo>
                <a:cubicBezTo>
                  <a:pt x="7625727" y="4059925"/>
                  <a:pt x="7623070" y="4053999"/>
                  <a:pt x="7618363" y="4048684"/>
                </a:cubicBezTo>
                <a:cubicBezTo>
                  <a:pt x="7615295" y="4045210"/>
                  <a:pt x="7611613" y="4041940"/>
                  <a:pt x="7609351" y="4037853"/>
                </a:cubicBezTo>
                <a:cubicBezTo>
                  <a:pt x="7608940" y="4037035"/>
                  <a:pt x="7608333" y="4036217"/>
                  <a:pt x="7607317" y="4036421"/>
                </a:cubicBezTo>
                <a:cubicBezTo>
                  <a:pt x="7602198" y="4038057"/>
                  <a:pt x="7599546" y="4034787"/>
                  <a:pt x="7596670" y="4031516"/>
                </a:cubicBezTo>
                <a:cubicBezTo>
                  <a:pt x="7595869" y="4030495"/>
                  <a:pt x="7594830" y="4029268"/>
                  <a:pt x="7592996" y="4029677"/>
                </a:cubicBezTo>
                <a:cubicBezTo>
                  <a:pt x="7587877" y="4030904"/>
                  <a:pt x="7582564" y="4030291"/>
                  <a:pt x="7577465" y="4030699"/>
                </a:cubicBezTo>
                <a:cubicBezTo>
                  <a:pt x="7573169" y="4030904"/>
                  <a:pt x="7568874" y="4031312"/>
                  <a:pt x="7564980" y="4033969"/>
                </a:cubicBezTo>
                <a:cubicBezTo>
                  <a:pt x="7563340" y="4035195"/>
                  <a:pt x="7562118" y="4034787"/>
                  <a:pt x="7560899" y="4033356"/>
                </a:cubicBezTo>
                <a:cubicBezTo>
                  <a:pt x="7560274" y="4032334"/>
                  <a:pt x="7559671" y="4031516"/>
                  <a:pt x="7558844" y="4030699"/>
                </a:cubicBezTo>
                <a:cubicBezTo>
                  <a:pt x="7558023" y="4029882"/>
                  <a:pt x="7556601" y="4029064"/>
                  <a:pt x="7555569" y="4029882"/>
                </a:cubicBezTo>
                <a:cubicBezTo>
                  <a:pt x="7554353" y="4030699"/>
                  <a:pt x="7554763" y="4032334"/>
                  <a:pt x="7555365" y="4033560"/>
                </a:cubicBezTo>
                <a:cubicBezTo>
                  <a:pt x="7555569" y="4034174"/>
                  <a:pt x="7555975" y="4034583"/>
                  <a:pt x="7556385" y="4035195"/>
                </a:cubicBezTo>
                <a:cubicBezTo>
                  <a:pt x="7559671" y="4039896"/>
                  <a:pt x="7558433" y="4042961"/>
                  <a:pt x="7552911" y="4043575"/>
                </a:cubicBezTo>
                <a:cubicBezTo>
                  <a:pt x="7551889" y="4043779"/>
                  <a:pt x="7550876" y="4043779"/>
                  <a:pt x="7550055" y="4043983"/>
                </a:cubicBezTo>
                <a:cubicBezTo>
                  <a:pt x="7548625" y="4044392"/>
                  <a:pt x="7546987" y="4043983"/>
                  <a:pt x="7546574" y="4046232"/>
                </a:cubicBezTo>
                <a:cubicBezTo>
                  <a:pt x="7546164" y="4047867"/>
                  <a:pt x="7546987" y="4048684"/>
                  <a:pt x="7548219" y="4049502"/>
                </a:cubicBezTo>
                <a:cubicBezTo>
                  <a:pt x="7550465" y="4051136"/>
                  <a:pt x="7550253" y="4052568"/>
                  <a:pt x="7548004" y="4054406"/>
                </a:cubicBezTo>
                <a:cubicBezTo>
                  <a:pt x="7545151" y="4056655"/>
                  <a:pt x="7542495" y="4059516"/>
                  <a:pt x="7542686" y="4063604"/>
                </a:cubicBezTo>
                <a:cubicBezTo>
                  <a:pt x="7542898" y="4066874"/>
                  <a:pt x="7542086" y="4068509"/>
                  <a:pt x="7538391" y="4067691"/>
                </a:cubicBezTo>
                <a:cubicBezTo>
                  <a:pt x="7537575" y="4067487"/>
                  <a:pt x="7536551" y="4067691"/>
                  <a:pt x="7536140" y="4068918"/>
                </a:cubicBezTo>
                <a:cubicBezTo>
                  <a:pt x="7535732" y="4069940"/>
                  <a:pt x="7536766" y="4070552"/>
                  <a:pt x="7537375" y="4071166"/>
                </a:cubicBezTo>
                <a:cubicBezTo>
                  <a:pt x="7538802" y="4072597"/>
                  <a:pt x="7540442" y="4074027"/>
                  <a:pt x="7541459" y="4075662"/>
                </a:cubicBezTo>
                <a:cubicBezTo>
                  <a:pt x="7544744" y="4079954"/>
                  <a:pt x="7544525" y="4082406"/>
                  <a:pt x="7541459" y="4086903"/>
                </a:cubicBezTo>
                <a:cubicBezTo>
                  <a:pt x="7539018" y="4090377"/>
                  <a:pt x="7537166" y="4094056"/>
                  <a:pt x="7536966" y="4098552"/>
                </a:cubicBezTo>
                <a:cubicBezTo>
                  <a:pt x="7536766" y="4101822"/>
                  <a:pt x="7538391" y="4102231"/>
                  <a:pt x="7541047" y="4101209"/>
                </a:cubicBezTo>
                <a:cubicBezTo>
                  <a:pt x="7542898" y="4100597"/>
                  <a:pt x="7543917" y="4098757"/>
                  <a:pt x="7545340" y="4097735"/>
                </a:cubicBezTo>
                <a:cubicBezTo>
                  <a:pt x="7546987" y="4096509"/>
                  <a:pt x="7549230" y="4094874"/>
                  <a:pt x="7550876" y="4096509"/>
                </a:cubicBezTo>
                <a:cubicBezTo>
                  <a:pt x="7552711" y="4098552"/>
                  <a:pt x="7551695" y="4101006"/>
                  <a:pt x="7549842" y="4102844"/>
                </a:cubicBezTo>
                <a:cubicBezTo>
                  <a:pt x="7549039" y="4103662"/>
                  <a:pt x="7547808" y="4104480"/>
                  <a:pt x="7546987" y="4105501"/>
                </a:cubicBezTo>
                <a:cubicBezTo>
                  <a:pt x="7545966" y="4106523"/>
                  <a:pt x="7545151" y="4107750"/>
                  <a:pt x="7546375" y="4109180"/>
                </a:cubicBezTo>
                <a:cubicBezTo>
                  <a:pt x="7547400" y="4110406"/>
                  <a:pt x="7548625" y="4109793"/>
                  <a:pt x="7549842" y="4108772"/>
                </a:cubicBezTo>
                <a:cubicBezTo>
                  <a:pt x="7551068" y="4107954"/>
                  <a:pt x="7552297" y="4106932"/>
                  <a:pt x="7553534" y="4106319"/>
                </a:cubicBezTo>
                <a:cubicBezTo>
                  <a:pt x="7555365" y="4105092"/>
                  <a:pt x="7557420" y="4105705"/>
                  <a:pt x="7558844" y="4106932"/>
                </a:cubicBezTo>
                <a:cubicBezTo>
                  <a:pt x="7560274" y="4108159"/>
                  <a:pt x="7559454" y="4109998"/>
                  <a:pt x="7558844" y="4111429"/>
                </a:cubicBezTo>
                <a:cubicBezTo>
                  <a:pt x="7555777" y="4118582"/>
                  <a:pt x="7545561" y="4121647"/>
                  <a:pt x="7538608" y="4117355"/>
                </a:cubicBezTo>
                <a:cubicBezTo>
                  <a:pt x="7535323" y="4115312"/>
                  <a:pt x="7534100" y="4115925"/>
                  <a:pt x="7533698" y="4119195"/>
                </a:cubicBezTo>
                <a:cubicBezTo>
                  <a:pt x="7533078" y="4124508"/>
                  <a:pt x="7530631" y="4127984"/>
                  <a:pt x="7525309" y="4129822"/>
                </a:cubicBezTo>
                <a:cubicBezTo>
                  <a:pt x="7523876" y="4130231"/>
                  <a:pt x="7521630" y="4131253"/>
                  <a:pt x="7522240" y="4133501"/>
                </a:cubicBezTo>
                <a:cubicBezTo>
                  <a:pt x="7523467" y="4138611"/>
                  <a:pt x="7521432" y="4142903"/>
                  <a:pt x="7518765" y="4146991"/>
                </a:cubicBezTo>
                <a:cubicBezTo>
                  <a:pt x="7516731" y="4150056"/>
                  <a:pt x="7516109" y="4152917"/>
                  <a:pt x="7518363" y="4156596"/>
                </a:cubicBezTo>
                <a:cubicBezTo>
                  <a:pt x="7520809" y="4160479"/>
                  <a:pt x="7519384" y="4162728"/>
                  <a:pt x="7514484" y="4163544"/>
                </a:cubicBezTo>
                <a:cubicBezTo>
                  <a:pt x="7514267" y="4163544"/>
                  <a:pt x="7514072" y="4163544"/>
                  <a:pt x="7513856" y="4163544"/>
                </a:cubicBezTo>
                <a:cubicBezTo>
                  <a:pt x="7512020" y="4163749"/>
                  <a:pt x="7510184" y="4164158"/>
                  <a:pt x="7509976" y="4165998"/>
                </a:cubicBezTo>
                <a:cubicBezTo>
                  <a:pt x="7509572" y="4167836"/>
                  <a:pt x="7511824" y="4167632"/>
                  <a:pt x="7512841" y="4168245"/>
                </a:cubicBezTo>
                <a:cubicBezTo>
                  <a:pt x="7519384" y="4171515"/>
                  <a:pt x="7522040" y="4176625"/>
                  <a:pt x="7520809" y="4183982"/>
                </a:cubicBezTo>
                <a:cubicBezTo>
                  <a:pt x="7520399" y="4186436"/>
                  <a:pt x="7521220" y="4187866"/>
                  <a:pt x="7523273" y="4188888"/>
                </a:cubicBezTo>
                <a:cubicBezTo>
                  <a:pt x="7524498" y="4189501"/>
                  <a:pt x="7525714" y="4189910"/>
                  <a:pt x="7526943" y="4190523"/>
                </a:cubicBezTo>
                <a:cubicBezTo>
                  <a:pt x="7528587" y="4191340"/>
                  <a:pt x="7529189" y="4192567"/>
                  <a:pt x="7528781" y="4194407"/>
                </a:cubicBezTo>
                <a:lnTo>
                  <a:pt x="7527866" y="4195704"/>
                </a:lnTo>
                <a:lnTo>
                  <a:pt x="7534699" y="4202501"/>
                </a:lnTo>
                <a:lnTo>
                  <a:pt x="7498985" y="4225378"/>
                </a:lnTo>
                <a:cubicBezTo>
                  <a:pt x="7443865" y="4261854"/>
                  <a:pt x="7395814" y="4305800"/>
                  <a:pt x="7350187" y="4352213"/>
                </a:cubicBezTo>
                <a:lnTo>
                  <a:pt x="7309325" y="4395331"/>
                </a:lnTo>
                <a:lnTo>
                  <a:pt x="7309067" y="4392757"/>
                </a:lnTo>
                <a:cubicBezTo>
                  <a:pt x="7323199" y="4380814"/>
                  <a:pt x="7307980" y="4375386"/>
                  <a:pt x="7305806" y="4366700"/>
                </a:cubicBezTo>
                <a:cubicBezTo>
                  <a:pt x="7298194" y="4337385"/>
                  <a:pt x="7264495" y="4346070"/>
                  <a:pt x="7251449" y="4324357"/>
                </a:cubicBezTo>
                <a:cubicBezTo>
                  <a:pt x="7247103" y="4316756"/>
                  <a:pt x="7226445" y="4322184"/>
                  <a:pt x="7216663" y="4323270"/>
                </a:cubicBezTo>
                <a:cubicBezTo>
                  <a:pt x="7193832" y="4326528"/>
                  <a:pt x="7166653" y="4312413"/>
                  <a:pt x="7148175" y="4338470"/>
                </a:cubicBezTo>
                <a:lnTo>
                  <a:pt x="7133763" y="4346089"/>
                </a:lnTo>
                <a:lnTo>
                  <a:pt x="7104965" y="4308370"/>
                </a:lnTo>
                <a:cubicBezTo>
                  <a:pt x="7092813" y="4293056"/>
                  <a:pt x="7082015" y="4278643"/>
                  <a:pt x="7076614" y="4266031"/>
                </a:cubicBezTo>
                <a:cubicBezTo>
                  <a:pt x="7047810" y="4244412"/>
                  <a:pt x="7019006" y="4215587"/>
                  <a:pt x="6993806" y="4190363"/>
                </a:cubicBezTo>
                <a:cubicBezTo>
                  <a:pt x="6997405" y="4190363"/>
                  <a:pt x="6997405" y="4190363"/>
                  <a:pt x="6997405" y="4190363"/>
                </a:cubicBezTo>
                <a:cubicBezTo>
                  <a:pt x="7001004" y="4193967"/>
                  <a:pt x="7001004" y="4193967"/>
                  <a:pt x="7004608" y="4193967"/>
                </a:cubicBezTo>
                <a:cubicBezTo>
                  <a:pt x="7004608" y="4193967"/>
                  <a:pt x="7004608" y="4190363"/>
                  <a:pt x="7001004" y="4190363"/>
                </a:cubicBezTo>
                <a:cubicBezTo>
                  <a:pt x="6997404" y="4183157"/>
                  <a:pt x="6997404" y="4183157"/>
                  <a:pt x="6997404" y="4183157"/>
                </a:cubicBezTo>
                <a:cubicBezTo>
                  <a:pt x="7001004" y="4186760"/>
                  <a:pt x="7004608" y="4190363"/>
                  <a:pt x="7008207" y="4193967"/>
                </a:cubicBezTo>
                <a:lnTo>
                  <a:pt x="6997568" y="4178280"/>
                </a:lnTo>
                <a:lnTo>
                  <a:pt x="7019469" y="4164418"/>
                </a:lnTo>
                <a:cubicBezTo>
                  <a:pt x="7023721" y="4161716"/>
                  <a:pt x="7026038" y="4154384"/>
                  <a:pt x="7027972" y="4148597"/>
                </a:cubicBezTo>
                <a:cubicBezTo>
                  <a:pt x="7028743" y="4146281"/>
                  <a:pt x="7028358" y="4143966"/>
                  <a:pt x="7030676" y="4142037"/>
                </a:cubicBezTo>
                <a:cubicBezTo>
                  <a:pt x="7032992" y="4140108"/>
                  <a:pt x="7032606" y="4137792"/>
                  <a:pt x="7031061" y="4135477"/>
                </a:cubicBezTo>
                <a:cubicBezTo>
                  <a:pt x="7030289" y="4133933"/>
                  <a:pt x="7028743" y="4132003"/>
                  <a:pt x="7029902" y="4130460"/>
                </a:cubicBezTo>
                <a:cubicBezTo>
                  <a:pt x="7033765" y="4125830"/>
                  <a:pt x="7034152" y="4122357"/>
                  <a:pt x="7027972" y="4120041"/>
                </a:cubicBezTo>
                <a:cubicBezTo>
                  <a:pt x="7026425" y="4119655"/>
                  <a:pt x="7026038" y="4117341"/>
                  <a:pt x="7027585" y="4116183"/>
                </a:cubicBezTo>
                <a:cubicBezTo>
                  <a:pt x="7032606" y="4111938"/>
                  <a:pt x="7027197" y="4110008"/>
                  <a:pt x="7026425" y="4106921"/>
                </a:cubicBezTo>
                <a:cubicBezTo>
                  <a:pt x="7023721" y="4096503"/>
                  <a:pt x="7011745" y="4099590"/>
                  <a:pt x="7007109" y="4091873"/>
                </a:cubicBezTo>
                <a:cubicBezTo>
                  <a:pt x="7005564" y="4089171"/>
                  <a:pt x="6998224" y="4091101"/>
                  <a:pt x="6994747" y="4091487"/>
                </a:cubicBezTo>
                <a:cubicBezTo>
                  <a:pt x="6986630" y="4092645"/>
                  <a:pt x="6976972" y="4087628"/>
                  <a:pt x="6970402" y="4096889"/>
                </a:cubicBezTo>
                <a:cubicBezTo>
                  <a:pt x="6969239" y="4098432"/>
                  <a:pt x="6966921" y="4100362"/>
                  <a:pt x="6963832" y="4100362"/>
                </a:cubicBezTo>
                <a:cubicBezTo>
                  <a:pt x="6959584" y="4099976"/>
                  <a:pt x="6957264" y="4102291"/>
                  <a:pt x="6956494" y="4106536"/>
                </a:cubicBezTo>
                <a:cubicBezTo>
                  <a:pt x="6955718" y="4109237"/>
                  <a:pt x="6953785" y="4110780"/>
                  <a:pt x="6951853" y="4112710"/>
                </a:cubicBezTo>
                <a:lnTo>
                  <a:pt x="6948503" y="4123230"/>
                </a:lnTo>
                <a:lnTo>
                  <a:pt x="6943401" y="4118299"/>
                </a:lnTo>
                <a:cubicBezTo>
                  <a:pt x="6910999" y="4093075"/>
                  <a:pt x="6874995" y="4064249"/>
                  <a:pt x="6842592" y="4039026"/>
                </a:cubicBezTo>
                <a:cubicBezTo>
                  <a:pt x="6828192" y="4024613"/>
                  <a:pt x="6802989" y="4002993"/>
                  <a:pt x="6774187" y="3984977"/>
                </a:cubicBezTo>
                <a:cubicBezTo>
                  <a:pt x="6748981" y="3963357"/>
                  <a:pt x="6720181" y="3948945"/>
                  <a:pt x="6702180" y="3941737"/>
                </a:cubicBezTo>
                <a:cubicBezTo>
                  <a:pt x="6684179" y="3927325"/>
                  <a:pt x="6662576" y="3912912"/>
                  <a:pt x="6644571" y="3905705"/>
                </a:cubicBezTo>
                <a:cubicBezTo>
                  <a:pt x="6644571" y="3905705"/>
                  <a:pt x="6644571" y="3902103"/>
                  <a:pt x="6640973" y="3902103"/>
                </a:cubicBezTo>
                <a:cubicBezTo>
                  <a:pt x="6637374" y="3898498"/>
                  <a:pt x="6637374" y="3898498"/>
                  <a:pt x="6633773" y="3898498"/>
                </a:cubicBezTo>
                <a:cubicBezTo>
                  <a:pt x="6583369" y="3862466"/>
                  <a:pt x="6540162" y="3844450"/>
                  <a:pt x="6486162" y="3819227"/>
                </a:cubicBezTo>
                <a:cubicBezTo>
                  <a:pt x="6482559" y="3808417"/>
                  <a:pt x="6493360" y="3812020"/>
                  <a:pt x="6496961" y="3808417"/>
                </a:cubicBezTo>
                <a:cubicBezTo>
                  <a:pt x="6493360" y="3801210"/>
                  <a:pt x="6486160" y="3797608"/>
                  <a:pt x="6478958" y="3790400"/>
                </a:cubicBezTo>
                <a:cubicBezTo>
                  <a:pt x="6482559" y="3794004"/>
                  <a:pt x="6486160" y="3794004"/>
                  <a:pt x="6486160" y="3794004"/>
                </a:cubicBezTo>
                <a:cubicBezTo>
                  <a:pt x="6489760" y="3797608"/>
                  <a:pt x="6489760" y="3797608"/>
                  <a:pt x="6493360" y="3797608"/>
                </a:cubicBezTo>
                <a:cubicBezTo>
                  <a:pt x="6493360" y="3794004"/>
                  <a:pt x="6489760" y="3794004"/>
                  <a:pt x="6489760" y="3794004"/>
                </a:cubicBezTo>
                <a:cubicBezTo>
                  <a:pt x="6486162" y="3790400"/>
                  <a:pt x="6482559" y="3790400"/>
                  <a:pt x="6482559" y="3790400"/>
                </a:cubicBezTo>
                <a:cubicBezTo>
                  <a:pt x="6482559" y="3790400"/>
                  <a:pt x="6478959" y="3786798"/>
                  <a:pt x="6478959" y="3786798"/>
                </a:cubicBezTo>
                <a:cubicBezTo>
                  <a:pt x="6471758" y="3783195"/>
                  <a:pt x="6464558" y="3779591"/>
                  <a:pt x="6460957" y="3775988"/>
                </a:cubicBezTo>
                <a:cubicBezTo>
                  <a:pt x="6460957" y="3775988"/>
                  <a:pt x="6460957" y="3775988"/>
                  <a:pt x="6457357" y="3775988"/>
                </a:cubicBezTo>
                <a:cubicBezTo>
                  <a:pt x="6457357" y="3775988"/>
                  <a:pt x="6453758" y="3775988"/>
                  <a:pt x="6453758" y="3775988"/>
                </a:cubicBezTo>
                <a:lnTo>
                  <a:pt x="6453758" y="3778690"/>
                </a:lnTo>
                <a:lnTo>
                  <a:pt x="6450157" y="3777790"/>
                </a:lnTo>
                <a:cubicBezTo>
                  <a:pt x="6448358" y="3777790"/>
                  <a:pt x="6446555" y="3777790"/>
                  <a:pt x="6442958" y="3775988"/>
                </a:cubicBezTo>
                <a:cubicBezTo>
                  <a:pt x="6432156" y="3779591"/>
                  <a:pt x="6453758" y="3786798"/>
                  <a:pt x="6453759" y="3794004"/>
                </a:cubicBezTo>
                <a:cubicBezTo>
                  <a:pt x="6435754" y="3786798"/>
                  <a:pt x="6432156" y="3790400"/>
                  <a:pt x="6424956" y="3786798"/>
                </a:cubicBezTo>
                <a:cubicBezTo>
                  <a:pt x="6421354" y="3790400"/>
                  <a:pt x="6421354" y="3790400"/>
                  <a:pt x="6421354" y="3790400"/>
                </a:cubicBezTo>
                <a:cubicBezTo>
                  <a:pt x="6421354" y="3790400"/>
                  <a:pt x="6421354" y="3790400"/>
                  <a:pt x="6421354" y="3786798"/>
                </a:cubicBezTo>
                <a:cubicBezTo>
                  <a:pt x="6421354" y="3786798"/>
                  <a:pt x="6417755" y="3786798"/>
                  <a:pt x="6417755" y="3786798"/>
                </a:cubicBezTo>
                <a:cubicBezTo>
                  <a:pt x="6414154" y="3783195"/>
                  <a:pt x="6414154" y="3783195"/>
                  <a:pt x="6414153" y="3786798"/>
                </a:cubicBezTo>
                <a:cubicBezTo>
                  <a:pt x="6410554" y="3786799"/>
                  <a:pt x="6410554" y="3786799"/>
                  <a:pt x="6410554" y="3786799"/>
                </a:cubicBezTo>
                <a:cubicBezTo>
                  <a:pt x="6385351" y="3772386"/>
                  <a:pt x="6363749" y="3757972"/>
                  <a:pt x="6356549" y="3765179"/>
                </a:cubicBezTo>
                <a:cubicBezTo>
                  <a:pt x="6356548" y="3768781"/>
                  <a:pt x="6356548" y="3768781"/>
                  <a:pt x="6356548" y="3768781"/>
                </a:cubicBezTo>
                <a:cubicBezTo>
                  <a:pt x="6356549" y="3765179"/>
                  <a:pt x="6352947" y="3765178"/>
                  <a:pt x="6352947" y="3765178"/>
                </a:cubicBezTo>
                <a:cubicBezTo>
                  <a:pt x="6352949" y="3761576"/>
                  <a:pt x="6345748" y="3761575"/>
                  <a:pt x="6342148" y="3757971"/>
                </a:cubicBezTo>
                <a:cubicBezTo>
                  <a:pt x="6338546" y="3757971"/>
                  <a:pt x="6338546" y="3757971"/>
                  <a:pt x="6338546" y="3761575"/>
                </a:cubicBezTo>
                <a:lnTo>
                  <a:pt x="6327384" y="3751263"/>
                </a:lnTo>
                <a:lnTo>
                  <a:pt x="6337920" y="3746257"/>
                </a:lnTo>
                <a:cubicBezTo>
                  <a:pt x="6339141" y="3746605"/>
                  <a:pt x="6339486" y="3746082"/>
                  <a:pt x="6339664" y="3744863"/>
                </a:cubicBezTo>
                <a:cubicBezTo>
                  <a:pt x="6340362" y="3736328"/>
                  <a:pt x="6344020" y="3729013"/>
                  <a:pt x="6348900" y="3722393"/>
                </a:cubicBezTo>
                <a:cubicBezTo>
                  <a:pt x="6350119" y="3720825"/>
                  <a:pt x="6349772" y="3719780"/>
                  <a:pt x="6349075" y="3718212"/>
                </a:cubicBezTo>
                <a:cubicBezTo>
                  <a:pt x="6347333" y="3715077"/>
                  <a:pt x="6345413" y="3711594"/>
                  <a:pt x="6346635" y="3708110"/>
                </a:cubicBezTo>
                <a:cubicBezTo>
                  <a:pt x="6347854" y="3704626"/>
                  <a:pt x="6346982" y="3702188"/>
                  <a:pt x="6345240" y="3699400"/>
                </a:cubicBezTo>
                <a:cubicBezTo>
                  <a:pt x="6344717" y="3698530"/>
                  <a:pt x="6344369" y="3697658"/>
                  <a:pt x="6343846" y="3696613"/>
                </a:cubicBezTo>
                <a:cubicBezTo>
                  <a:pt x="6341581" y="3691561"/>
                  <a:pt x="6338965" y="3686858"/>
                  <a:pt x="6333565" y="3684420"/>
                </a:cubicBezTo>
                <a:cubicBezTo>
                  <a:pt x="6332517" y="3684072"/>
                  <a:pt x="6332517" y="3683375"/>
                  <a:pt x="6332517" y="3682504"/>
                </a:cubicBezTo>
                <a:cubicBezTo>
                  <a:pt x="6332692" y="3679891"/>
                  <a:pt x="6337398" y="3673620"/>
                  <a:pt x="6339836" y="3672924"/>
                </a:cubicBezTo>
                <a:cubicBezTo>
                  <a:pt x="6343674" y="3672053"/>
                  <a:pt x="6346982" y="3670137"/>
                  <a:pt x="6349596" y="3667176"/>
                </a:cubicBezTo>
                <a:cubicBezTo>
                  <a:pt x="6353257" y="3663344"/>
                  <a:pt x="6356392" y="3659337"/>
                  <a:pt x="6359879" y="3655330"/>
                </a:cubicBezTo>
                <a:cubicBezTo>
                  <a:pt x="6360926" y="3654285"/>
                  <a:pt x="6360402" y="3653589"/>
                  <a:pt x="6359704" y="3652719"/>
                </a:cubicBezTo>
                <a:cubicBezTo>
                  <a:pt x="6356566" y="3648886"/>
                  <a:pt x="6356566" y="3648886"/>
                  <a:pt x="6360402" y="3646273"/>
                </a:cubicBezTo>
                <a:cubicBezTo>
                  <a:pt x="6363887" y="3643660"/>
                  <a:pt x="6364062" y="3641919"/>
                  <a:pt x="6360926" y="3638609"/>
                </a:cubicBezTo>
                <a:cubicBezTo>
                  <a:pt x="6359530" y="3637215"/>
                  <a:pt x="6358135" y="3635648"/>
                  <a:pt x="6358661" y="3633209"/>
                </a:cubicBezTo>
                <a:cubicBezTo>
                  <a:pt x="6360228" y="3627113"/>
                  <a:pt x="6357963" y="3622061"/>
                  <a:pt x="6353954" y="3617533"/>
                </a:cubicBezTo>
                <a:cubicBezTo>
                  <a:pt x="6351339" y="3614571"/>
                  <a:pt x="6348202" y="3611784"/>
                  <a:pt x="6346285" y="3608300"/>
                </a:cubicBezTo>
                <a:cubicBezTo>
                  <a:pt x="6345938" y="3607604"/>
                  <a:pt x="6345413" y="3606906"/>
                  <a:pt x="6344542" y="3607081"/>
                </a:cubicBezTo>
                <a:cubicBezTo>
                  <a:pt x="6340188" y="3608474"/>
                  <a:pt x="6337920" y="3605687"/>
                  <a:pt x="6335482" y="3602901"/>
                </a:cubicBezTo>
                <a:cubicBezTo>
                  <a:pt x="6334782" y="3602030"/>
                  <a:pt x="6333912" y="3600984"/>
                  <a:pt x="6332344" y="3601333"/>
                </a:cubicBezTo>
                <a:cubicBezTo>
                  <a:pt x="6327988" y="3602378"/>
                  <a:pt x="6323457" y="3601856"/>
                  <a:pt x="6319099" y="3602203"/>
                </a:cubicBezTo>
                <a:cubicBezTo>
                  <a:pt x="6315441" y="3602378"/>
                  <a:pt x="6311780" y="3602726"/>
                  <a:pt x="6308467" y="3604991"/>
                </a:cubicBezTo>
                <a:cubicBezTo>
                  <a:pt x="6307072" y="3606036"/>
                  <a:pt x="6306028" y="3605687"/>
                  <a:pt x="6304982" y="3604469"/>
                </a:cubicBezTo>
                <a:cubicBezTo>
                  <a:pt x="6304460" y="3603597"/>
                  <a:pt x="6303936" y="3602901"/>
                  <a:pt x="6303240" y="3602203"/>
                </a:cubicBezTo>
                <a:cubicBezTo>
                  <a:pt x="6302542" y="3601507"/>
                  <a:pt x="6301321" y="3600811"/>
                  <a:pt x="6300450" y="3601507"/>
                </a:cubicBezTo>
                <a:cubicBezTo>
                  <a:pt x="6299405" y="3602203"/>
                  <a:pt x="6299754" y="3603597"/>
                  <a:pt x="6300276" y="3604642"/>
                </a:cubicBezTo>
                <a:cubicBezTo>
                  <a:pt x="6300450" y="3605165"/>
                  <a:pt x="6300799" y="3605514"/>
                  <a:pt x="6301147" y="3606036"/>
                </a:cubicBezTo>
                <a:cubicBezTo>
                  <a:pt x="6303936" y="3610042"/>
                  <a:pt x="6302891" y="3612655"/>
                  <a:pt x="6298185" y="3613177"/>
                </a:cubicBezTo>
                <a:cubicBezTo>
                  <a:pt x="6297313" y="3613352"/>
                  <a:pt x="6296442" y="3613352"/>
                  <a:pt x="6295746" y="3613526"/>
                </a:cubicBezTo>
                <a:cubicBezTo>
                  <a:pt x="6294525" y="3613875"/>
                  <a:pt x="6293130" y="3613526"/>
                  <a:pt x="6292784" y="3615442"/>
                </a:cubicBezTo>
                <a:cubicBezTo>
                  <a:pt x="6292435" y="3616835"/>
                  <a:pt x="6293130" y="3617533"/>
                  <a:pt x="6294177" y="3618229"/>
                </a:cubicBezTo>
                <a:cubicBezTo>
                  <a:pt x="6296095" y="3619623"/>
                  <a:pt x="6295919" y="3620842"/>
                  <a:pt x="6294003" y="3622410"/>
                </a:cubicBezTo>
                <a:cubicBezTo>
                  <a:pt x="6291564" y="3624325"/>
                  <a:pt x="6289297" y="3626764"/>
                  <a:pt x="6289473" y="3630248"/>
                </a:cubicBezTo>
                <a:cubicBezTo>
                  <a:pt x="6289646" y="3633035"/>
                  <a:pt x="6288949" y="3634429"/>
                  <a:pt x="6285814" y="3633731"/>
                </a:cubicBezTo>
                <a:cubicBezTo>
                  <a:pt x="6285115" y="3633557"/>
                  <a:pt x="6284243" y="3633731"/>
                  <a:pt x="6283896" y="3634776"/>
                </a:cubicBezTo>
                <a:cubicBezTo>
                  <a:pt x="6283546" y="3635648"/>
                  <a:pt x="6284419" y="3636170"/>
                  <a:pt x="6284942" y="3636693"/>
                </a:cubicBezTo>
                <a:cubicBezTo>
                  <a:pt x="6286160" y="3637912"/>
                  <a:pt x="6287555" y="3639132"/>
                  <a:pt x="6288426" y="3640525"/>
                </a:cubicBezTo>
                <a:cubicBezTo>
                  <a:pt x="6291215" y="3644183"/>
                  <a:pt x="6291040" y="3646273"/>
                  <a:pt x="6288426" y="3650106"/>
                </a:cubicBezTo>
                <a:cubicBezTo>
                  <a:pt x="6286333" y="3653066"/>
                  <a:pt x="6284767" y="3656202"/>
                  <a:pt x="6284592" y="3660033"/>
                </a:cubicBezTo>
                <a:cubicBezTo>
                  <a:pt x="6284419" y="3662821"/>
                  <a:pt x="6285814" y="3663169"/>
                  <a:pt x="6288078" y="3662299"/>
                </a:cubicBezTo>
                <a:cubicBezTo>
                  <a:pt x="6289646" y="3661776"/>
                  <a:pt x="6290516" y="3660208"/>
                  <a:pt x="6291737" y="3659337"/>
                </a:cubicBezTo>
                <a:cubicBezTo>
                  <a:pt x="6293130" y="3658292"/>
                  <a:pt x="6295047" y="3656898"/>
                  <a:pt x="6296442" y="3658292"/>
                </a:cubicBezTo>
                <a:cubicBezTo>
                  <a:pt x="6298012" y="3660033"/>
                  <a:pt x="6297139" y="3662124"/>
                  <a:pt x="6295572" y="3663691"/>
                </a:cubicBezTo>
                <a:cubicBezTo>
                  <a:pt x="6294875" y="3664389"/>
                  <a:pt x="6293829" y="3665085"/>
                  <a:pt x="6293130" y="3665957"/>
                </a:cubicBezTo>
                <a:cubicBezTo>
                  <a:pt x="6292257" y="3666827"/>
                  <a:pt x="6291564" y="3667872"/>
                  <a:pt x="6292607" y="3669092"/>
                </a:cubicBezTo>
                <a:cubicBezTo>
                  <a:pt x="6293481" y="3670137"/>
                  <a:pt x="6294525" y="3669615"/>
                  <a:pt x="6295572" y="3668743"/>
                </a:cubicBezTo>
                <a:cubicBezTo>
                  <a:pt x="6296616" y="3668047"/>
                  <a:pt x="6297663" y="3667176"/>
                  <a:pt x="6298708" y="3666653"/>
                </a:cubicBezTo>
                <a:cubicBezTo>
                  <a:pt x="6300276" y="3665608"/>
                  <a:pt x="6302017" y="3666130"/>
                  <a:pt x="6303240" y="3667176"/>
                </a:cubicBezTo>
                <a:cubicBezTo>
                  <a:pt x="6304460" y="3668221"/>
                  <a:pt x="6303763" y="3669788"/>
                  <a:pt x="6303240" y="3671007"/>
                </a:cubicBezTo>
                <a:cubicBezTo>
                  <a:pt x="6300625" y="3677104"/>
                  <a:pt x="6291911" y="3679717"/>
                  <a:pt x="6285987" y="3676059"/>
                </a:cubicBezTo>
                <a:cubicBezTo>
                  <a:pt x="6283198" y="3674318"/>
                  <a:pt x="6282153" y="3674840"/>
                  <a:pt x="6281804" y="3677627"/>
                </a:cubicBezTo>
                <a:cubicBezTo>
                  <a:pt x="6281281" y="3682156"/>
                  <a:pt x="6279190" y="3685117"/>
                  <a:pt x="6274658" y="3686684"/>
                </a:cubicBezTo>
                <a:cubicBezTo>
                  <a:pt x="6273438" y="3687033"/>
                  <a:pt x="6271521" y="3687903"/>
                  <a:pt x="6272043" y="3689820"/>
                </a:cubicBezTo>
                <a:cubicBezTo>
                  <a:pt x="6273091" y="3694174"/>
                  <a:pt x="6271349" y="3697832"/>
                  <a:pt x="6269083" y="3701316"/>
                </a:cubicBezTo>
                <a:cubicBezTo>
                  <a:pt x="6267340" y="3703929"/>
                  <a:pt x="6266818" y="3706368"/>
                  <a:pt x="6268732" y="3709504"/>
                </a:cubicBezTo>
                <a:cubicBezTo>
                  <a:pt x="6270826" y="3712813"/>
                  <a:pt x="6269605" y="3714729"/>
                  <a:pt x="6265422" y="3715426"/>
                </a:cubicBezTo>
                <a:cubicBezTo>
                  <a:pt x="6265249" y="3715426"/>
                  <a:pt x="6265073" y="3715426"/>
                  <a:pt x="6264901" y="3715426"/>
                </a:cubicBezTo>
                <a:cubicBezTo>
                  <a:pt x="6263332" y="3715600"/>
                  <a:pt x="6261762" y="3715948"/>
                  <a:pt x="6261587" y="3717516"/>
                </a:cubicBezTo>
                <a:cubicBezTo>
                  <a:pt x="6261242" y="3719084"/>
                  <a:pt x="6263156" y="3718909"/>
                  <a:pt x="6264028" y="3719431"/>
                </a:cubicBezTo>
                <a:lnTo>
                  <a:pt x="6266375" y="3724062"/>
                </a:lnTo>
                <a:lnTo>
                  <a:pt x="6242687" y="3717434"/>
                </a:lnTo>
                <a:cubicBezTo>
                  <a:pt x="6229636" y="3714732"/>
                  <a:pt x="6217935" y="3712930"/>
                  <a:pt x="6208934" y="3711129"/>
                </a:cubicBezTo>
                <a:cubicBezTo>
                  <a:pt x="6219736" y="3718335"/>
                  <a:pt x="6235037" y="3724641"/>
                  <a:pt x="6250788" y="3730046"/>
                </a:cubicBezTo>
                <a:lnTo>
                  <a:pt x="6272758" y="3736709"/>
                </a:lnTo>
                <a:lnTo>
                  <a:pt x="6272915" y="3737025"/>
                </a:lnTo>
                <a:cubicBezTo>
                  <a:pt x="6273960" y="3737547"/>
                  <a:pt x="6275007" y="3737896"/>
                  <a:pt x="6276054" y="3738419"/>
                </a:cubicBezTo>
                <a:cubicBezTo>
                  <a:pt x="6277446" y="3739115"/>
                  <a:pt x="6277970" y="3740160"/>
                  <a:pt x="6277623" y="3741728"/>
                </a:cubicBezTo>
                <a:lnTo>
                  <a:pt x="6276842" y="3742834"/>
                </a:lnTo>
                <a:lnTo>
                  <a:pt x="6290461" y="3756382"/>
                </a:lnTo>
                <a:lnTo>
                  <a:pt x="6290169" y="3753747"/>
                </a:lnTo>
                <a:cubicBezTo>
                  <a:pt x="6289822" y="3752353"/>
                  <a:pt x="6289822" y="3751657"/>
                  <a:pt x="6291389" y="3750785"/>
                </a:cubicBezTo>
                <a:cubicBezTo>
                  <a:pt x="6293130" y="3750089"/>
                  <a:pt x="6293829" y="3750960"/>
                  <a:pt x="6294525" y="3752004"/>
                </a:cubicBezTo>
                <a:cubicBezTo>
                  <a:pt x="6295047" y="3752702"/>
                  <a:pt x="6295223" y="3753398"/>
                  <a:pt x="6295572" y="3754270"/>
                </a:cubicBezTo>
                <a:cubicBezTo>
                  <a:pt x="6297139" y="3757928"/>
                  <a:pt x="6298185" y="3758101"/>
                  <a:pt x="6300799" y="3755140"/>
                </a:cubicBezTo>
                <a:cubicBezTo>
                  <a:pt x="6301321" y="3754443"/>
                  <a:pt x="6302017" y="3753572"/>
                  <a:pt x="6303064" y="3753572"/>
                </a:cubicBezTo>
                <a:cubicBezTo>
                  <a:pt x="6304285" y="3753747"/>
                  <a:pt x="6304285" y="3755140"/>
                  <a:pt x="6304633" y="3756011"/>
                </a:cubicBezTo>
                <a:cubicBezTo>
                  <a:pt x="6304982" y="3756708"/>
                  <a:pt x="6305157" y="3757405"/>
                  <a:pt x="6305157" y="3758101"/>
                </a:cubicBezTo>
                <a:cubicBezTo>
                  <a:pt x="6305417" y="3759582"/>
                  <a:pt x="6305985" y="3760279"/>
                  <a:pt x="6306725" y="3760431"/>
                </a:cubicBezTo>
                <a:cubicBezTo>
                  <a:pt x="6307467" y="3760584"/>
                  <a:pt x="6308381" y="3760192"/>
                  <a:pt x="6309339" y="3759495"/>
                </a:cubicBezTo>
                <a:lnTo>
                  <a:pt x="6310542" y="3758439"/>
                </a:lnTo>
                <a:lnTo>
                  <a:pt x="6316045" y="3763827"/>
                </a:lnTo>
                <a:cubicBezTo>
                  <a:pt x="6328645" y="3770583"/>
                  <a:pt x="6343947" y="3775988"/>
                  <a:pt x="6352947" y="3775988"/>
                </a:cubicBezTo>
                <a:cubicBezTo>
                  <a:pt x="6352947" y="3775988"/>
                  <a:pt x="6352947" y="3775988"/>
                  <a:pt x="6356549" y="3775989"/>
                </a:cubicBezTo>
                <a:cubicBezTo>
                  <a:pt x="6356549" y="3775989"/>
                  <a:pt x="6360148" y="3779591"/>
                  <a:pt x="6360148" y="3779591"/>
                </a:cubicBezTo>
                <a:cubicBezTo>
                  <a:pt x="6363749" y="3779591"/>
                  <a:pt x="6363749" y="3775988"/>
                  <a:pt x="6363749" y="3775988"/>
                </a:cubicBezTo>
                <a:cubicBezTo>
                  <a:pt x="6363749" y="3772386"/>
                  <a:pt x="6360149" y="3772385"/>
                  <a:pt x="6360149" y="3772385"/>
                </a:cubicBezTo>
                <a:cubicBezTo>
                  <a:pt x="6378150" y="3783195"/>
                  <a:pt x="6385351" y="3794006"/>
                  <a:pt x="6421354" y="3808418"/>
                </a:cubicBezTo>
                <a:cubicBezTo>
                  <a:pt x="6424955" y="3808417"/>
                  <a:pt x="6424955" y="3812020"/>
                  <a:pt x="6428555" y="3812020"/>
                </a:cubicBezTo>
                <a:cubicBezTo>
                  <a:pt x="6432156" y="3812020"/>
                  <a:pt x="6432155" y="3815623"/>
                  <a:pt x="6432155" y="3815623"/>
                </a:cubicBezTo>
                <a:cubicBezTo>
                  <a:pt x="6439356" y="3815624"/>
                  <a:pt x="6439356" y="3815624"/>
                  <a:pt x="6439356" y="3812020"/>
                </a:cubicBezTo>
                <a:cubicBezTo>
                  <a:pt x="6442958" y="3815624"/>
                  <a:pt x="6457357" y="3822830"/>
                  <a:pt x="6457357" y="3826433"/>
                </a:cubicBezTo>
                <a:cubicBezTo>
                  <a:pt x="6504162" y="3844450"/>
                  <a:pt x="6554566" y="3884085"/>
                  <a:pt x="6601369" y="3898498"/>
                </a:cubicBezTo>
                <a:lnTo>
                  <a:pt x="6596461" y="3894895"/>
                </a:lnTo>
                <a:lnTo>
                  <a:pt x="6597770" y="3894895"/>
                </a:lnTo>
                <a:cubicBezTo>
                  <a:pt x="6601369" y="3898498"/>
                  <a:pt x="6601369" y="3898498"/>
                  <a:pt x="6604971" y="3898498"/>
                </a:cubicBezTo>
                <a:cubicBezTo>
                  <a:pt x="6604971" y="3898498"/>
                  <a:pt x="6604971" y="3894895"/>
                  <a:pt x="6604971" y="3894895"/>
                </a:cubicBezTo>
                <a:cubicBezTo>
                  <a:pt x="6601369" y="3891293"/>
                  <a:pt x="6601369" y="3891293"/>
                  <a:pt x="6597770" y="3891293"/>
                </a:cubicBezTo>
                <a:cubicBezTo>
                  <a:pt x="6604971" y="3891293"/>
                  <a:pt x="6622971" y="3898498"/>
                  <a:pt x="6633770" y="3902103"/>
                </a:cubicBezTo>
                <a:cubicBezTo>
                  <a:pt x="6630172" y="3902103"/>
                  <a:pt x="6630172" y="3902103"/>
                  <a:pt x="6630172" y="3902103"/>
                </a:cubicBezTo>
                <a:cubicBezTo>
                  <a:pt x="6630172" y="3902103"/>
                  <a:pt x="6633773" y="3905705"/>
                  <a:pt x="6637374" y="3905705"/>
                </a:cubicBezTo>
                <a:cubicBezTo>
                  <a:pt x="6637374" y="3909308"/>
                  <a:pt x="6640973" y="3909308"/>
                  <a:pt x="6640973" y="3909308"/>
                </a:cubicBezTo>
                <a:lnTo>
                  <a:pt x="6719744" y="3971003"/>
                </a:lnTo>
                <a:lnTo>
                  <a:pt x="6716580" y="3974167"/>
                </a:lnTo>
                <a:cubicBezTo>
                  <a:pt x="6716580" y="3974167"/>
                  <a:pt x="6720181" y="3974167"/>
                  <a:pt x="6720181" y="3974167"/>
                </a:cubicBezTo>
                <a:cubicBezTo>
                  <a:pt x="6720181" y="3974167"/>
                  <a:pt x="6720181" y="3974167"/>
                  <a:pt x="6723783" y="3974167"/>
                </a:cubicBezTo>
                <a:cubicBezTo>
                  <a:pt x="6723781" y="3977771"/>
                  <a:pt x="6727381" y="3977771"/>
                  <a:pt x="6727381" y="3977771"/>
                </a:cubicBezTo>
                <a:cubicBezTo>
                  <a:pt x="6723781" y="3981374"/>
                  <a:pt x="6734582" y="3988580"/>
                  <a:pt x="6745384" y="3995787"/>
                </a:cubicBezTo>
                <a:cubicBezTo>
                  <a:pt x="6748984" y="3992184"/>
                  <a:pt x="6741782" y="3988580"/>
                  <a:pt x="6741782" y="3988580"/>
                </a:cubicBezTo>
                <a:cubicBezTo>
                  <a:pt x="6745384" y="3988580"/>
                  <a:pt x="6745384" y="3988580"/>
                  <a:pt x="6745384" y="3988580"/>
                </a:cubicBezTo>
                <a:cubicBezTo>
                  <a:pt x="6748981" y="3988580"/>
                  <a:pt x="6748981" y="3988580"/>
                  <a:pt x="6748981" y="3988580"/>
                </a:cubicBezTo>
                <a:cubicBezTo>
                  <a:pt x="6748981" y="3988580"/>
                  <a:pt x="6745384" y="3984977"/>
                  <a:pt x="6745384" y="3984977"/>
                </a:cubicBezTo>
                <a:cubicBezTo>
                  <a:pt x="6756184" y="3992184"/>
                  <a:pt x="6756184" y="3988580"/>
                  <a:pt x="6770586" y="3999390"/>
                </a:cubicBezTo>
                <a:cubicBezTo>
                  <a:pt x="6766986" y="3999390"/>
                  <a:pt x="6766986" y="3999390"/>
                  <a:pt x="6766986" y="3999390"/>
                </a:cubicBezTo>
                <a:cubicBezTo>
                  <a:pt x="6766986" y="3999390"/>
                  <a:pt x="6766986" y="3999390"/>
                  <a:pt x="6763385" y="3995787"/>
                </a:cubicBezTo>
                <a:cubicBezTo>
                  <a:pt x="6759784" y="3995787"/>
                  <a:pt x="6759784" y="3995787"/>
                  <a:pt x="6759784" y="3995787"/>
                </a:cubicBezTo>
                <a:cubicBezTo>
                  <a:pt x="6759784" y="3999390"/>
                  <a:pt x="6763385" y="4002993"/>
                  <a:pt x="6766984" y="4002993"/>
                </a:cubicBezTo>
                <a:cubicBezTo>
                  <a:pt x="6766984" y="4002993"/>
                  <a:pt x="6766986" y="4006597"/>
                  <a:pt x="6770586" y="4006597"/>
                </a:cubicBezTo>
                <a:cubicBezTo>
                  <a:pt x="6770584" y="4013803"/>
                  <a:pt x="6781387" y="4024613"/>
                  <a:pt x="6795788" y="4039027"/>
                </a:cubicBezTo>
                <a:cubicBezTo>
                  <a:pt x="6810189" y="4049837"/>
                  <a:pt x="6828192" y="4060647"/>
                  <a:pt x="6838992" y="4064249"/>
                </a:cubicBezTo>
                <a:cubicBezTo>
                  <a:pt x="6838992" y="4064249"/>
                  <a:pt x="6838992" y="4064249"/>
                  <a:pt x="6838992" y="4067852"/>
                </a:cubicBezTo>
                <a:cubicBezTo>
                  <a:pt x="6838992" y="4067852"/>
                  <a:pt x="6842590" y="4071456"/>
                  <a:pt x="6846191" y="4071456"/>
                </a:cubicBezTo>
                <a:cubicBezTo>
                  <a:pt x="6846191" y="4075059"/>
                  <a:pt x="6846191" y="4075059"/>
                  <a:pt x="6846191" y="4075059"/>
                </a:cubicBezTo>
                <a:cubicBezTo>
                  <a:pt x="6849793" y="4075059"/>
                  <a:pt x="6849793" y="4075059"/>
                  <a:pt x="6849793" y="4075059"/>
                </a:cubicBezTo>
                <a:cubicBezTo>
                  <a:pt x="6860595" y="4082265"/>
                  <a:pt x="6856992" y="4085869"/>
                  <a:pt x="6871395" y="4093075"/>
                </a:cubicBezTo>
                <a:cubicBezTo>
                  <a:pt x="6878596" y="4093075"/>
                  <a:pt x="6867794" y="4085869"/>
                  <a:pt x="6867794" y="4082265"/>
                </a:cubicBezTo>
                <a:cubicBezTo>
                  <a:pt x="6867794" y="4082265"/>
                  <a:pt x="6871395" y="4082265"/>
                  <a:pt x="6871395" y="4082265"/>
                </a:cubicBezTo>
                <a:cubicBezTo>
                  <a:pt x="6874996" y="4082265"/>
                  <a:pt x="6871395" y="4078662"/>
                  <a:pt x="6867794" y="4078662"/>
                </a:cubicBezTo>
                <a:cubicBezTo>
                  <a:pt x="6867794" y="4075059"/>
                  <a:pt x="6867794" y="4075059"/>
                  <a:pt x="6867794" y="4075059"/>
                </a:cubicBezTo>
                <a:cubicBezTo>
                  <a:pt x="6878596" y="4082265"/>
                  <a:pt x="6889397" y="4093075"/>
                  <a:pt x="6896597" y="4100282"/>
                </a:cubicBezTo>
                <a:cubicBezTo>
                  <a:pt x="6889397" y="4107489"/>
                  <a:pt x="6889397" y="4107489"/>
                  <a:pt x="6889397" y="4107489"/>
                </a:cubicBezTo>
                <a:cubicBezTo>
                  <a:pt x="6900198" y="4121901"/>
                  <a:pt x="6910999" y="4136315"/>
                  <a:pt x="6921801" y="4150727"/>
                </a:cubicBezTo>
                <a:cubicBezTo>
                  <a:pt x="6936198" y="4161537"/>
                  <a:pt x="6943401" y="4157935"/>
                  <a:pt x="6957803" y="4172347"/>
                </a:cubicBezTo>
                <a:cubicBezTo>
                  <a:pt x="6965004" y="4183157"/>
                  <a:pt x="6972203" y="4193967"/>
                  <a:pt x="6990205" y="4211983"/>
                </a:cubicBezTo>
                <a:cubicBezTo>
                  <a:pt x="7001004" y="4219190"/>
                  <a:pt x="7001004" y="4208379"/>
                  <a:pt x="7011806" y="4222794"/>
                </a:cubicBezTo>
                <a:cubicBezTo>
                  <a:pt x="7031609" y="4246214"/>
                  <a:pt x="7055010" y="4267834"/>
                  <a:pt x="7077964" y="4289453"/>
                </a:cubicBezTo>
                <a:lnTo>
                  <a:pt x="7132508" y="4346754"/>
                </a:lnTo>
                <a:lnTo>
                  <a:pt x="7129694" y="4348242"/>
                </a:lnTo>
                <a:cubicBezTo>
                  <a:pt x="7117734" y="4347156"/>
                  <a:pt x="7111213" y="4353671"/>
                  <a:pt x="7109037" y="4365614"/>
                </a:cubicBezTo>
                <a:cubicBezTo>
                  <a:pt x="7106865" y="4373213"/>
                  <a:pt x="7101429" y="4377557"/>
                  <a:pt x="7095992" y="4382986"/>
                </a:cubicBezTo>
                <a:cubicBezTo>
                  <a:pt x="7081859" y="4396014"/>
                  <a:pt x="7075338" y="4411214"/>
                  <a:pt x="7080772" y="4430757"/>
                </a:cubicBezTo>
                <a:cubicBezTo>
                  <a:pt x="7084033" y="4441615"/>
                  <a:pt x="7080772" y="4453558"/>
                  <a:pt x="7069900" y="4460072"/>
                </a:cubicBezTo>
                <a:cubicBezTo>
                  <a:pt x="7069900" y="4464415"/>
                  <a:pt x="7069900" y="4468758"/>
                  <a:pt x="7069900" y="4473102"/>
                </a:cubicBezTo>
                <a:cubicBezTo>
                  <a:pt x="7079686" y="4478529"/>
                  <a:pt x="7084033" y="4485044"/>
                  <a:pt x="7082951" y="4499159"/>
                </a:cubicBezTo>
                <a:cubicBezTo>
                  <a:pt x="7081859" y="4518702"/>
                  <a:pt x="7090556" y="4533902"/>
                  <a:pt x="7112300" y="4538244"/>
                </a:cubicBezTo>
                <a:cubicBezTo>
                  <a:pt x="7122083" y="4539331"/>
                  <a:pt x="7119910" y="4546930"/>
                  <a:pt x="7119910" y="4553445"/>
                </a:cubicBezTo>
                <a:cubicBezTo>
                  <a:pt x="7119910" y="4564303"/>
                  <a:pt x="7124259" y="4566474"/>
                  <a:pt x="7132955" y="4558874"/>
                </a:cubicBezTo>
                <a:cubicBezTo>
                  <a:pt x="7139478" y="4553446"/>
                  <a:pt x="7144913" y="4550731"/>
                  <a:pt x="7149126" y="4551681"/>
                </a:cubicBezTo>
                <a:lnTo>
                  <a:pt x="7155701" y="4562691"/>
                </a:lnTo>
                <a:lnTo>
                  <a:pt x="7135574" y="4585682"/>
                </a:lnTo>
                <a:lnTo>
                  <a:pt x="6949759" y="4383264"/>
                </a:lnTo>
                <a:cubicBezTo>
                  <a:pt x="6882792" y="4317523"/>
                  <a:pt x="6812018" y="4254874"/>
                  <a:pt x="6737348" y="4195318"/>
                </a:cubicBezTo>
                <a:cubicBezTo>
                  <a:pt x="6477154" y="3990078"/>
                  <a:pt x="6182145" y="3850808"/>
                  <a:pt x="5870642" y="3742690"/>
                </a:cubicBezTo>
                <a:cubicBezTo>
                  <a:pt x="5689239" y="3680385"/>
                  <a:pt x="5507833" y="3625410"/>
                  <a:pt x="5315435" y="3618080"/>
                </a:cubicBezTo>
                <a:cubicBezTo>
                  <a:pt x="5238476" y="3614415"/>
                  <a:pt x="5161517" y="3616247"/>
                  <a:pt x="5084786" y="3622203"/>
                </a:cubicBezTo>
                <a:lnTo>
                  <a:pt x="5014535" y="3631046"/>
                </a:lnTo>
                <a:lnTo>
                  <a:pt x="5029983" y="3593467"/>
                </a:lnTo>
                <a:cubicBezTo>
                  <a:pt x="5034342" y="3587864"/>
                  <a:pt x="5033096" y="3584128"/>
                  <a:pt x="5030604" y="3578524"/>
                </a:cubicBezTo>
                <a:cubicBezTo>
                  <a:pt x="5024375" y="3567316"/>
                  <a:pt x="5017523" y="3554864"/>
                  <a:pt x="5021882" y="3542411"/>
                </a:cubicBezTo>
                <a:cubicBezTo>
                  <a:pt x="5026244" y="3529957"/>
                  <a:pt x="5023129" y="3521240"/>
                  <a:pt x="5016900" y="3511277"/>
                </a:cubicBezTo>
                <a:cubicBezTo>
                  <a:pt x="5015031" y="3508164"/>
                  <a:pt x="5013785" y="3505050"/>
                  <a:pt x="5011917" y="3501315"/>
                </a:cubicBezTo>
                <a:cubicBezTo>
                  <a:pt x="5003818" y="3483258"/>
                  <a:pt x="4994472" y="3466446"/>
                  <a:pt x="4975161" y="3457728"/>
                </a:cubicBezTo>
                <a:cubicBezTo>
                  <a:pt x="4971423" y="3456483"/>
                  <a:pt x="4971423" y="3453993"/>
                  <a:pt x="4971423" y="3450879"/>
                </a:cubicBezTo>
                <a:cubicBezTo>
                  <a:pt x="4972046" y="3441540"/>
                  <a:pt x="4988866" y="3419124"/>
                  <a:pt x="4997587" y="3416634"/>
                </a:cubicBezTo>
                <a:cubicBezTo>
                  <a:pt x="5011292" y="3413520"/>
                  <a:pt x="5023129" y="3406671"/>
                  <a:pt x="5032473" y="3396086"/>
                </a:cubicBezTo>
                <a:cubicBezTo>
                  <a:pt x="5045555" y="3382388"/>
                  <a:pt x="5056768" y="3368066"/>
                  <a:pt x="5069229" y="3353745"/>
                </a:cubicBezTo>
                <a:cubicBezTo>
                  <a:pt x="5072967" y="3350009"/>
                  <a:pt x="5071096" y="3347519"/>
                  <a:pt x="5068606" y="3344405"/>
                </a:cubicBezTo>
                <a:cubicBezTo>
                  <a:pt x="5057393" y="3330707"/>
                  <a:pt x="5057393" y="3330707"/>
                  <a:pt x="5071096" y="3321368"/>
                </a:cubicBezTo>
                <a:cubicBezTo>
                  <a:pt x="5083558" y="3312028"/>
                  <a:pt x="5084181" y="3305801"/>
                  <a:pt x="5072967" y="3293971"/>
                </a:cubicBezTo>
                <a:cubicBezTo>
                  <a:pt x="5067983" y="3288989"/>
                  <a:pt x="5062998" y="3283385"/>
                  <a:pt x="5064867" y="3274669"/>
                </a:cubicBezTo>
                <a:cubicBezTo>
                  <a:pt x="5070475" y="3252875"/>
                  <a:pt x="5062376" y="3234818"/>
                  <a:pt x="5048047" y="3218629"/>
                </a:cubicBezTo>
                <a:cubicBezTo>
                  <a:pt x="5038703" y="3208044"/>
                  <a:pt x="5027490" y="3198082"/>
                  <a:pt x="5020637" y="3185629"/>
                </a:cubicBezTo>
                <a:cubicBezTo>
                  <a:pt x="5019391" y="3183138"/>
                  <a:pt x="5017523" y="3180647"/>
                  <a:pt x="5014406" y="3181270"/>
                </a:cubicBezTo>
                <a:cubicBezTo>
                  <a:pt x="4998833" y="3186251"/>
                  <a:pt x="4990734" y="3176289"/>
                  <a:pt x="4982013" y="3166327"/>
                </a:cubicBezTo>
                <a:cubicBezTo>
                  <a:pt x="4979520" y="3163213"/>
                  <a:pt x="4976406" y="3159478"/>
                  <a:pt x="4970800" y="3160723"/>
                </a:cubicBezTo>
                <a:cubicBezTo>
                  <a:pt x="4955225" y="3164458"/>
                  <a:pt x="4939028" y="3162590"/>
                  <a:pt x="4923454" y="3163836"/>
                </a:cubicBezTo>
                <a:cubicBezTo>
                  <a:pt x="4910372" y="3164458"/>
                  <a:pt x="4897289" y="3165704"/>
                  <a:pt x="4885454" y="3173798"/>
                </a:cubicBezTo>
                <a:cubicBezTo>
                  <a:pt x="4880469" y="3177535"/>
                  <a:pt x="4876733" y="3176289"/>
                  <a:pt x="4872994" y="3171931"/>
                </a:cubicBezTo>
                <a:cubicBezTo>
                  <a:pt x="4871125" y="3168817"/>
                  <a:pt x="4869256" y="3166327"/>
                  <a:pt x="4866766" y="3163836"/>
                </a:cubicBezTo>
                <a:cubicBezTo>
                  <a:pt x="4864273" y="3161345"/>
                  <a:pt x="4859912" y="3158854"/>
                  <a:pt x="4856797" y="3161345"/>
                </a:cubicBezTo>
                <a:cubicBezTo>
                  <a:pt x="4853059" y="3163836"/>
                  <a:pt x="4854305" y="3168817"/>
                  <a:pt x="4856173" y="3172553"/>
                </a:cubicBezTo>
                <a:cubicBezTo>
                  <a:pt x="4856797" y="3174421"/>
                  <a:pt x="4858043" y="3175666"/>
                  <a:pt x="4859290" y="3177535"/>
                </a:cubicBezTo>
                <a:cubicBezTo>
                  <a:pt x="4869256" y="3191855"/>
                  <a:pt x="4865519" y="3201194"/>
                  <a:pt x="4848699" y="3203063"/>
                </a:cubicBezTo>
                <a:cubicBezTo>
                  <a:pt x="4845584" y="3203686"/>
                  <a:pt x="4842468" y="3203686"/>
                  <a:pt x="4839977" y="3204308"/>
                </a:cubicBezTo>
                <a:cubicBezTo>
                  <a:pt x="4835618" y="3205553"/>
                  <a:pt x="4830632" y="3204308"/>
                  <a:pt x="4829387" y="3211157"/>
                </a:cubicBezTo>
                <a:cubicBezTo>
                  <a:pt x="4828140" y="3216139"/>
                  <a:pt x="4830632" y="3218629"/>
                  <a:pt x="4834371" y="3221120"/>
                </a:cubicBezTo>
                <a:cubicBezTo>
                  <a:pt x="4841222" y="3226101"/>
                  <a:pt x="4840601" y="3230459"/>
                  <a:pt x="4833748" y="3236063"/>
                </a:cubicBezTo>
                <a:cubicBezTo>
                  <a:pt x="4825025" y="3242912"/>
                  <a:pt x="4816929" y="3251630"/>
                  <a:pt x="4817550" y="3264083"/>
                </a:cubicBezTo>
                <a:cubicBezTo>
                  <a:pt x="4818173" y="3274046"/>
                  <a:pt x="4815681" y="3279026"/>
                  <a:pt x="4804468" y="3276536"/>
                </a:cubicBezTo>
                <a:cubicBezTo>
                  <a:pt x="4801976" y="3275914"/>
                  <a:pt x="4798860" y="3276536"/>
                  <a:pt x="4797615" y="3280272"/>
                </a:cubicBezTo>
                <a:cubicBezTo>
                  <a:pt x="4796369" y="3283385"/>
                  <a:pt x="4799484" y="3285254"/>
                  <a:pt x="4801353" y="3287122"/>
                </a:cubicBezTo>
                <a:cubicBezTo>
                  <a:pt x="4805715" y="3291480"/>
                  <a:pt x="4810697" y="3295838"/>
                  <a:pt x="4813812" y="3300820"/>
                </a:cubicBezTo>
                <a:cubicBezTo>
                  <a:pt x="4823781" y="3313895"/>
                  <a:pt x="4823156" y="3321368"/>
                  <a:pt x="4813812" y="3335066"/>
                </a:cubicBezTo>
                <a:cubicBezTo>
                  <a:pt x="4806338" y="3345651"/>
                  <a:pt x="4800730" y="3356859"/>
                  <a:pt x="4800107" y="3370557"/>
                </a:cubicBezTo>
                <a:cubicBezTo>
                  <a:pt x="4799484" y="3380519"/>
                  <a:pt x="4804468" y="3381765"/>
                  <a:pt x="4812566" y="3378651"/>
                </a:cubicBezTo>
                <a:cubicBezTo>
                  <a:pt x="4818173" y="3376784"/>
                  <a:pt x="4821287" y="3371180"/>
                  <a:pt x="4825648" y="3368066"/>
                </a:cubicBezTo>
                <a:cubicBezTo>
                  <a:pt x="4830632" y="3364331"/>
                  <a:pt x="4837486" y="3359349"/>
                  <a:pt x="4842468" y="3364331"/>
                </a:cubicBezTo>
                <a:cubicBezTo>
                  <a:pt x="4848076" y="3370557"/>
                  <a:pt x="4844961" y="3378029"/>
                  <a:pt x="4839354" y="3383633"/>
                </a:cubicBezTo>
                <a:cubicBezTo>
                  <a:pt x="4836863" y="3386123"/>
                  <a:pt x="4833125" y="3388614"/>
                  <a:pt x="4830632" y="3391727"/>
                </a:cubicBezTo>
                <a:cubicBezTo>
                  <a:pt x="4827518" y="3394841"/>
                  <a:pt x="4825025" y="3398577"/>
                  <a:pt x="4828764" y="3402935"/>
                </a:cubicBezTo>
                <a:cubicBezTo>
                  <a:pt x="4831878" y="3406671"/>
                  <a:pt x="4835618" y="3404804"/>
                  <a:pt x="4839354" y="3401690"/>
                </a:cubicBezTo>
                <a:cubicBezTo>
                  <a:pt x="4843092" y="3399200"/>
                  <a:pt x="4846830" y="3396086"/>
                  <a:pt x="4850568" y="3394218"/>
                </a:cubicBezTo>
                <a:cubicBezTo>
                  <a:pt x="4856173" y="3390482"/>
                  <a:pt x="4862404" y="3392351"/>
                  <a:pt x="4866766" y="3396086"/>
                </a:cubicBezTo>
                <a:cubicBezTo>
                  <a:pt x="4871125" y="3399822"/>
                  <a:pt x="4868633" y="3405426"/>
                  <a:pt x="4866766" y="3409784"/>
                </a:cubicBezTo>
                <a:cubicBezTo>
                  <a:pt x="4857420" y="3431577"/>
                  <a:pt x="4826271" y="3440917"/>
                  <a:pt x="4805092" y="3427841"/>
                </a:cubicBezTo>
                <a:cubicBezTo>
                  <a:pt x="4795124" y="3421614"/>
                  <a:pt x="4791386" y="3423483"/>
                  <a:pt x="4790140" y="3433445"/>
                </a:cubicBezTo>
                <a:cubicBezTo>
                  <a:pt x="4788270" y="3449634"/>
                  <a:pt x="4780794" y="3460219"/>
                  <a:pt x="4764600" y="3465823"/>
                </a:cubicBezTo>
                <a:cubicBezTo>
                  <a:pt x="4760237" y="3467068"/>
                  <a:pt x="4753386" y="3470181"/>
                  <a:pt x="4755255" y="3477031"/>
                </a:cubicBezTo>
                <a:cubicBezTo>
                  <a:pt x="4758992" y="3492597"/>
                  <a:pt x="4752763" y="3505673"/>
                  <a:pt x="4744663" y="3518127"/>
                </a:cubicBezTo>
                <a:cubicBezTo>
                  <a:pt x="4738432" y="3527466"/>
                  <a:pt x="4736565" y="3536184"/>
                  <a:pt x="4743417" y="3547392"/>
                </a:cubicBezTo>
                <a:cubicBezTo>
                  <a:pt x="4750893" y="3559222"/>
                  <a:pt x="4746532" y="3566071"/>
                  <a:pt x="4731580" y="3568561"/>
                </a:cubicBezTo>
                <a:cubicBezTo>
                  <a:pt x="4730957" y="3568561"/>
                  <a:pt x="4730335" y="3568561"/>
                  <a:pt x="4729712" y="3568561"/>
                </a:cubicBezTo>
                <a:cubicBezTo>
                  <a:pt x="4724104" y="3569184"/>
                  <a:pt x="4718499" y="3570429"/>
                  <a:pt x="4717875" y="3576033"/>
                </a:cubicBezTo>
                <a:cubicBezTo>
                  <a:pt x="4716631" y="3581637"/>
                  <a:pt x="4723483" y="3581014"/>
                  <a:pt x="4726598" y="3582883"/>
                </a:cubicBezTo>
                <a:lnTo>
                  <a:pt x="4733360" y="3589089"/>
                </a:lnTo>
                <a:lnTo>
                  <a:pt x="4703652" y="3589677"/>
                </a:lnTo>
                <a:cubicBezTo>
                  <a:pt x="4657615" y="3593342"/>
                  <a:pt x="4611806" y="3599756"/>
                  <a:pt x="4565996" y="3608918"/>
                </a:cubicBezTo>
                <a:lnTo>
                  <a:pt x="4527648" y="3616992"/>
                </a:lnTo>
                <a:lnTo>
                  <a:pt x="4526322" y="3613418"/>
                </a:lnTo>
                <a:cubicBezTo>
                  <a:pt x="4527662" y="3608593"/>
                  <a:pt x="4526055" y="3604841"/>
                  <a:pt x="4522564" y="3601625"/>
                </a:cubicBezTo>
                <a:cubicBezTo>
                  <a:pt x="4521222" y="3600285"/>
                  <a:pt x="4519881" y="3599213"/>
                  <a:pt x="4519344" y="3597336"/>
                </a:cubicBezTo>
                <a:cubicBezTo>
                  <a:pt x="4518806" y="3594389"/>
                  <a:pt x="4517199" y="3592781"/>
                  <a:pt x="4514244" y="3593049"/>
                </a:cubicBezTo>
                <a:cubicBezTo>
                  <a:pt x="4512098" y="3593049"/>
                  <a:pt x="4510489" y="3591708"/>
                  <a:pt x="4509683" y="3590636"/>
                </a:cubicBezTo>
                <a:cubicBezTo>
                  <a:pt x="4505120" y="3584203"/>
                  <a:pt x="4498410" y="3587687"/>
                  <a:pt x="4492775" y="3586884"/>
                </a:cubicBezTo>
                <a:cubicBezTo>
                  <a:pt x="4490359" y="3586616"/>
                  <a:pt x="4485261" y="3585276"/>
                  <a:pt x="4484188" y="3587152"/>
                </a:cubicBezTo>
                <a:cubicBezTo>
                  <a:pt x="4480969" y="3592512"/>
                  <a:pt x="4472648" y="3590368"/>
                  <a:pt x="4470768" y="3597605"/>
                </a:cubicBezTo>
                <a:cubicBezTo>
                  <a:pt x="4470233" y="3599749"/>
                  <a:pt x="4466475" y="3601089"/>
                  <a:pt x="4469963" y="3604038"/>
                </a:cubicBezTo>
                <a:cubicBezTo>
                  <a:pt x="4471038" y="3604841"/>
                  <a:pt x="4470768" y="3606449"/>
                  <a:pt x="4469695" y="3606717"/>
                </a:cubicBezTo>
                <a:cubicBezTo>
                  <a:pt x="4465402" y="3608325"/>
                  <a:pt x="4465670" y="3610738"/>
                  <a:pt x="4468355" y="3613955"/>
                </a:cubicBezTo>
                <a:cubicBezTo>
                  <a:pt x="4469160" y="3615026"/>
                  <a:pt x="4468086" y="3616366"/>
                  <a:pt x="4467548" y="3617439"/>
                </a:cubicBezTo>
                <a:cubicBezTo>
                  <a:pt x="4466475" y="3619047"/>
                  <a:pt x="4466207" y="3620655"/>
                  <a:pt x="4467816" y="3621995"/>
                </a:cubicBezTo>
                <a:cubicBezTo>
                  <a:pt x="4469429" y="3623336"/>
                  <a:pt x="4469160" y="3624944"/>
                  <a:pt x="4469695" y="3626552"/>
                </a:cubicBezTo>
                <a:lnTo>
                  <a:pt x="4470969" y="3628924"/>
                </a:lnTo>
                <a:lnTo>
                  <a:pt x="4404976" y="3642819"/>
                </a:lnTo>
                <a:cubicBezTo>
                  <a:pt x="4351609" y="3655188"/>
                  <a:pt x="4298472" y="3668473"/>
                  <a:pt x="4245331" y="3682217"/>
                </a:cubicBezTo>
                <a:cubicBezTo>
                  <a:pt x="4223343" y="3687716"/>
                  <a:pt x="4199523" y="3695046"/>
                  <a:pt x="4221510" y="3726199"/>
                </a:cubicBezTo>
                <a:cubicBezTo>
                  <a:pt x="4227007" y="3733529"/>
                  <a:pt x="4223343" y="3739025"/>
                  <a:pt x="4216015" y="3742690"/>
                </a:cubicBezTo>
                <a:cubicBezTo>
                  <a:pt x="4177534" y="3757350"/>
                  <a:pt x="4139053" y="3777507"/>
                  <a:pt x="4091412" y="3775675"/>
                </a:cubicBezTo>
                <a:lnTo>
                  <a:pt x="4105113" y="3759801"/>
                </a:lnTo>
                <a:lnTo>
                  <a:pt x="4120208" y="3769356"/>
                </a:lnTo>
                <a:cubicBezTo>
                  <a:pt x="4120785" y="3769356"/>
                  <a:pt x="4121938" y="3769356"/>
                  <a:pt x="4122227" y="3768780"/>
                </a:cubicBezTo>
                <a:cubicBezTo>
                  <a:pt x="4125111" y="3766188"/>
                  <a:pt x="4127706" y="3763884"/>
                  <a:pt x="4131455" y="3767628"/>
                </a:cubicBezTo>
                <a:cubicBezTo>
                  <a:pt x="4132608" y="3769069"/>
                  <a:pt x="4133474" y="3767628"/>
                  <a:pt x="4133762" y="3766477"/>
                </a:cubicBezTo>
                <a:cubicBezTo>
                  <a:pt x="4134628" y="3761580"/>
                  <a:pt x="4136934" y="3761580"/>
                  <a:pt x="4140396" y="3764460"/>
                </a:cubicBezTo>
                <a:cubicBezTo>
                  <a:pt x="4142702" y="3766477"/>
                  <a:pt x="4143856" y="3765901"/>
                  <a:pt x="4143856" y="3763020"/>
                </a:cubicBezTo>
                <a:cubicBezTo>
                  <a:pt x="4143856" y="3761291"/>
                  <a:pt x="4143279" y="3759276"/>
                  <a:pt x="4145875" y="3758988"/>
                </a:cubicBezTo>
                <a:cubicBezTo>
                  <a:pt x="4151643" y="3757836"/>
                  <a:pt x="4153949" y="3753803"/>
                  <a:pt x="4153661" y="3748619"/>
                </a:cubicBezTo>
                <a:cubicBezTo>
                  <a:pt x="4153372" y="3744874"/>
                  <a:pt x="4154527" y="3743146"/>
                  <a:pt x="4157122" y="3741706"/>
                </a:cubicBezTo>
                <a:cubicBezTo>
                  <a:pt x="4157122" y="3740554"/>
                  <a:pt x="4157122" y="3739402"/>
                  <a:pt x="4157122" y="3738250"/>
                </a:cubicBezTo>
                <a:cubicBezTo>
                  <a:pt x="4154238" y="3736522"/>
                  <a:pt x="4153372" y="3733354"/>
                  <a:pt x="4154238" y="3730473"/>
                </a:cubicBezTo>
                <a:cubicBezTo>
                  <a:pt x="4155680" y="3725289"/>
                  <a:pt x="4153949" y="3721256"/>
                  <a:pt x="4150201" y="3717800"/>
                </a:cubicBezTo>
                <a:cubicBezTo>
                  <a:pt x="4148759" y="3716360"/>
                  <a:pt x="4147317" y="3715208"/>
                  <a:pt x="4146740" y="3713192"/>
                </a:cubicBezTo>
                <a:cubicBezTo>
                  <a:pt x="4146163" y="3710024"/>
                  <a:pt x="4144433" y="3708296"/>
                  <a:pt x="4141260" y="3708583"/>
                </a:cubicBezTo>
                <a:cubicBezTo>
                  <a:pt x="4138954" y="3708583"/>
                  <a:pt x="4137223" y="3707143"/>
                  <a:pt x="4136358" y="3705991"/>
                </a:cubicBezTo>
                <a:cubicBezTo>
                  <a:pt x="4131455" y="3699079"/>
                  <a:pt x="4124245" y="3702823"/>
                  <a:pt x="4118190" y="3701959"/>
                </a:cubicBezTo>
                <a:cubicBezTo>
                  <a:pt x="4115594" y="3701671"/>
                  <a:pt x="4110114" y="3700231"/>
                  <a:pt x="4108961" y="3702247"/>
                </a:cubicBezTo>
                <a:cubicBezTo>
                  <a:pt x="4105500" y="3708007"/>
                  <a:pt x="4096560" y="3705704"/>
                  <a:pt x="4094542" y="3713480"/>
                </a:cubicBezTo>
                <a:cubicBezTo>
                  <a:pt x="4093965" y="3715784"/>
                  <a:pt x="4089927" y="3717224"/>
                  <a:pt x="4093676" y="3720392"/>
                </a:cubicBezTo>
                <a:cubicBezTo>
                  <a:pt x="4094829" y="3721256"/>
                  <a:pt x="4094542" y="3722984"/>
                  <a:pt x="4093387" y="3723273"/>
                </a:cubicBezTo>
                <a:lnTo>
                  <a:pt x="4092577" y="3727642"/>
                </a:lnTo>
                <a:lnTo>
                  <a:pt x="4089482" y="3728165"/>
                </a:lnTo>
                <a:cubicBezTo>
                  <a:pt x="4059802" y="3735068"/>
                  <a:pt x="4024039" y="3746069"/>
                  <a:pt x="3986739" y="3759291"/>
                </a:cubicBezTo>
                <a:lnTo>
                  <a:pt x="3942950" y="3776672"/>
                </a:lnTo>
                <a:lnTo>
                  <a:pt x="3933594" y="3770537"/>
                </a:lnTo>
                <a:cubicBezTo>
                  <a:pt x="3906961" y="3758757"/>
                  <a:pt x="3884532" y="3767171"/>
                  <a:pt x="3868833" y="3800825"/>
                </a:cubicBezTo>
                <a:lnTo>
                  <a:pt x="3865653" y="3808247"/>
                </a:lnTo>
                <a:lnTo>
                  <a:pt x="3799179" y="3841147"/>
                </a:lnTo>
                <a:lnTo>
                  <a:pt x="3782109" y="3824756"/>
                </a:lnTo>
                <a:cubicBezTo>
                  <a:pt x="3755196" y="3794842"/>
                  <a:pt x="3746225" y="3791851"/>
                  <a:pt x="3707348" y="3815782"/>
                </a:cubicBezTo>
                <a:cubicBezTo>
                  <a:pt x="3650530" y="3842705"/>
                  <a:pt x="3614645" y="3827748"/>
                  <a:pt x="3602683" y="3764928"/>
                </a:cubicBezTo>
                <a:cubicBezTo>
                  <a:pt x="3596703" y="3749970"/>
                  <a:pt x="3599693" y="3732022"/>
                  <a:pt x="3599693" y="3714073"/>
                </a:cubicBezTo>
                <a:cubicBezTo>
                  <a:pt x="3602683" y="3690141"/>
                  <a:pt x="3602683" y="3669201"/>
                  <a:pt x="3599693" y="3648261"/>
                </a:cubicBezTo>
                <a:lnTo>
                  <a:pt x="3571459" y="3648261"/>
                </a:lnTo>
                <a:lnTo>
                  <a:pt x="3608648" y="3627161"/>
                </a:lnTo>
                <a:cubicBezTo>
                  <a:pt x="3608252" y="3629019"/>
                  <a:pt x="3609181" y="3629217"/>
                  <a:pt x="3611237" y="3628685"/>
                </a:cubicBezTo>
                <a:cubicBezTo>
                  <a:pt x="3613295" y="3628152"/>
                  <a:pt x="3616480" y="3626890"/>
                  <a:pt x="3620594" y="3625826"/>
                </a:cubicBezTo>
                <a:cubicBezTo>
                  <a:pt x="3620992" y="3623968"/>
                  <a:pt x="3619133" y="3623571"/>
                  <a:pt x="3616612" y="3624004"/>
                </a:cubicBezTo>
                <a:cubicBezTo>
                  <a:pt x="3614090" y="3624437"/>
                  <a:pt x="3610904" y="3625700"/>
                  <a:pt x="3608648" y="3627161"/>
                </a:cubicBezTo>
                <a:cubicBezTo>
                  <a:pt x="3622183" y="3618393"/>
                  <a:pt x="3631999" y="3608832"/>
                  <a:pt x="3641815" y="3599271"/>
                </a:cubicBezTo>
                <a:cubicBezTo>
                  <a:pt x="3651631" y="3589710"/>
                  <a:pt x="3625359" y="3603528"/>
                  <a:pt x="3622435" y="3599017"/>
                </a:cubicBezTo>
                <a:cubicBezTo>
                  <a:pt x="3622435" y="3599017"/>
                  <a:pt x="3631457" y="3593172"/>
                  <a:pt x="3628534" y="3588661"/>
                </a:cubicBezTo>
                <a:cubicBezTo>
                  <a:pt x="3625611" y="3584151"/>
                  <a:pt x="3600132" y="3594251"/>
                  <a:pt x="3630917" y="3577513"/>
                </a:cubicBezTo>
                <a:cubicBezTo>
                  <a:pt x="3626406" y="3580434"/>
                  <a:pt x="3626406" y="3580434"/>
                  <a:pt x="3626406" y="3580434"/>
                </a:cubicBezTo>
                <a:cubicBezTo>
                  <a:pt x="3626406" y="3580434"/>
                  <a:pt x="3630123" y="3581228"/>
                  <a:pt x="3630123" y="3581228"/>
                </a:cubicBezTo>
                <a:cubicBezTo>
                  <a:pt x="3633840" y="3582023"/>
                  <a:pt x="3633840" y="3582023"/>
                  <a:pt x="3633840" y="3582023"/>
                </a:cubicBezTo>
                <a:cubicBezTo>
                  <a:pt x="3638351" y="3579100"/>
                  <a:pt x="3638351" y="3579100"/>
                  <a:pt x="3639145" y="3575384"/>
                </a:cubicBezTo>
                <a:cubicBezTo>
                  <a:pt x="3637556" y="3582817"/>
                  <a:pt x="3668341" y="3566077"/>
                  <a:pt x="3665419" y="3561567"/>
                </a:cubicBezTo>
                <a:cubicBezTo>
                  <a:pt x="3669136" y="3562360"/>
                  <a:pt x="3669930" y="3558644"/>
                  <a:pt x="3674441" y="3555721"/>
                </a:cubicBezTo>
                <a:cubicBezTo>
                  <a:pt x="3674441" y="3555721"/>
                  <a:pt x="3670724" y="3554927"/>
                  <a:pt x="3666212" y="3557850"/>
                </a:cubicBezTo>
                <a:cubicBezTo>
                  <a:pt x="3666212" y="3557850"/>
                  <a:pt x="3666212" y="3557850"/>
                  <a:pt x="3662495" y="3557055"/>
                </a:cubicBezTo>
                <a:cubicBezTo>
                  <a:pt x="3684257" y="3546160"/>
                  <a:pt x="3735469" y="3506581"/>
                  <a:pt x="3754849" y="3506835"/>
                </a:cubicBezTo>
                <a:cubicBezTo>
                  <a:pt x="3744238" y="3520113"/>
                  <a:pt x="3729911" y="3532597"/>
                  <a:pt x="3736551" y="3537902"/>
                </a:cubicBezTo>
                <a:cubicBezTo>
                  <a:pt x="3744780" y="3535774"/>
                  <a:pt x="3758313" y="3527007"/>
                  <a:pt x="3755932" y="3538156"/>
                </a:cubicBezTo>
                <a:cubicBezTo>
                  <a:pt x="3773181" y="3530183"/>
                  <a:pt x="3790432" y="3522210"/>
                  <a:pt x="3807685" y="3514237"/>
                </a:cubicBezTo>
                <a:cubicBezTo>
                  <a:pt x="3808477" y="3510521"/>
                  <a:pt x="3795738" y="3515572"/>
                  <a:pt x="3804761" y="3509727"/>
                </a:cubicBezTo>
                <a:cubicBezTo>
                  <a:pt x="3821218" y="3505469"/>
                  <a:pt x="3834751" y="3496702"/>
                  <a:pt x="3859435" y="3490318"/>
                </a:cubicBezTo>
                <a:cubicBezTo>
                  <a:pt x="3879068" y="3471196"/>
                  <a:pt x="3903754" y="3464810"/>
                  <a:pt x="3950201" y="3447531"/>
                </a:cubicBezTo>
                <a:cubicBezTo>
                  <a:pt x="3948613" y="3454965"/>
                  <a:pt x="3956842" y="3452836"/>
                  <a:pt x="3956842" y="3452836"/>
                </a:cubicBezTo>
                <a:cubicBezTo>
                  <a:pt x="3994268" y="3441401"/>
                  <a:pt x="4036202" y="3427044"/>
                  <a:pt x="4072833" y="3419325"/>
                </a:cubicBezTo>
                <a:cubicBezTo>
                  <a:pt x="4113975" y="3408685"/>
                  <a:pt x="4151400" y="3397249"/>
                  <a:pt x="4180597" y="3387941"/>
                </a:cubicBezTo>
                <a:cubicBezTo>
                  <a:pt x="4164140" y="3392199"/>
                  <a:pt x="4177674" y="3383431"/>
                  <a:pt x="4182185" y="3380509"/>
                </a:cubicBezTo>
                <a:cubicBezTo>
                  <a:pt x="4194130" y="3379175"/>
                  <a:pt x="4215100" y="3371997"/>
                  <a:pt x="4209795" y="3378635"/>
                </a:cubicBezTo>
                <a:cubicBezTo>
                  <a:pt x="4238990" y="3369328"/>
                  <a:pt x="4251733" y="3364277"/>
                  <a:pt x="4288363" y="3356559"/>
                </a:cubicBezTo>
                <a:cubicBezTo>
                  <a:pt x="4299514" y="3358942"/>
                  <a:pt x="4306947" y="3360530"/>
                  <a:pt x="4318894" y="3359196"/>
                </a:cubicBezTo>
                <a:cubicBezTo>
                  <a:pt x="4327915" y="3353351"/>
                  <a:pt x="4348088" y="3349888"/>
                  <a:pt x="4367468" y="3350143"/>
                </a:cubicBezTo>
                <a:cubicBezTo>
                  <a:pt x="4387643" y="3346682"/>
                  <a:pt x="4404100" y="3342424"/>
                  <a:pt x="4409405" y="3335785"/>
                </a:cubicBezTo>
                <a:cubicBezTo>
                  <a:pt x="4394536" y="3332608"/>
                  <a:pt x="4363210" y="3333688"/>
                  <a:pt x="4334810" y="3339279"/>
                </a:cubicBezTo>
                <a:cubicBezTo>
                  <a:pt x="4306407" y="3344869"/>
                  <a:pt x="4273494" y="3353382"/>
                  <a:pt x="4248809" y="3359767"/>
                </a:cubicBezTo>
                <a:cubicBezTo>
                  <a:pt x="4244296" y="3362690"/>
                  <a:pt x="4232350" y="3364024"/>
                  <a:pt x="4228632" y="3363229"/>
                </a:cubicBezTo>
                <a:cubicBezTo>
                  <a:pt x="4173957" y="3382637"/>
                  <a:pt x="4140502" y="3375490"/>
                  <a:pt x="4087414" y="3387465"/>
                </a:cubicBezTo>
                <a:cubicBezTo>
                  <a:pt x="4033279" y="3422533"/>
                  <a:pt x="3969834" y="3428409"/>
                  <a:pt x="3888090" y="3465352"/>
                </a:cubicBezTo>
                <a:cubicBezTo>
                  <a:pt x="3889680" y="3457919"/>
                  <a:pt x="3873222" y="3462175"/>
                  <a:pt x="3870299" y="3457664"/>
                </a:cubicBezTo>
                <a:lnTo>
                  <a:pt x="3826894" y="3473812"/>
                </a:lnTo>
                <a:lnTo>
                  <a:pt x="3826644" y="3473135"/>
                </a:lnTo>
                <a:lnTo>
                  <a:pt x="3828363" y="3472021"/>
                </a:lnTo>
                <a:cubicBezTo>
                  <a:pt x="3832874" y="3469099"/>
                  <a:pt x="3832874" y="3469099"/>
                  <a:pt x="3832874" y="3469099"/>
                </a:cubicBezTo>
                <a:lnTo>
                  <a:pt x="3825823" y="3470923"/>
                </a:lnTo>
                <a:lnTo>
                  <a:pt x="3825381" y="3469731"/>
                </a:lnTo>
                <a:cubicBezTo>
                  <a:pt x="3826722" y="3464907"/>
                  <a:pt x="3825112" y="3461155"/>
                  <a:pt x="3821623" y="3457938"/>
                </a:cubicBezTo>
                <a:cubicBezTo>
                  <a:pt x="3820282" y="3456598"/>
                  <a:pt x="3818940" y="3455526"/>
                  <a:pt x="3818403" y="3453650"/>
                </a:cubicBezTo>
                <a:cubicBezTo>
                  <a:pt x="3817866" y="3450701"/>
                  <a:pt x="3816257" y="3449093"/>
                  <a:pt x="3813304" y="3449361"/>
                </a:cubicBezTo>
                <a:cubicBezTo>
                  <a:pt x="3811157" y="3449361"/>
                  <a:pt x="3809547" y="3448022"/>
                  <a:pt x="3808742" y="3446949"/>
                </a:cubicBezTo>
                <a:cubicBezTo>
                  <a:pt x="3804180" y="3440516"/>
                  <a:pt x="3797470" y="3444001"/>
                  <a:pt x="3791835" y="3443197"/>
                </a:cubicBezTo>
                <a:cubicBezTo>
                  <a:pt x="3789419" y="3442928"/>
                  <a:pt x="3784320" y="3441589"/>
                  <a:pt x="3783246" y="3443465"/>
                </a:cubicBezTo>
                <a:cubicBezTo>
                  <a:pt x="3780027" y="3448825"/>
                  <a:pt x="3771707" y="3446681"/>
                  <a:pt x="3769828" y="3453917"/>
                </a:cubicBezTo>
                <a:cubicBezTo>
                  <a:pt x="3769291" y="3456062"/>
                  <a:pt x="3765535" y="3457402"/>
                  <a:pt x="3769023" y="3460350"/>
                </a:cubicBezTo>
                <a:cubicBezTo>
                  <a:pt x="3770097" y="3461155"/>
                  <a:pt x="3769828" y="3462763"/>
                  <a:pt x="3768754" y="3463031"/>
                </a:cubicBezTo>
                <a:cubicBezTo>
                  <a:pt x="3764461" y="3464639"/>
                  <a:pt x="3764729" y="3467052"/>
                  <a:pt x="3767413" y="3470268"/>
                </a:cubicBezTo>
                <a:cubicBezTo>
                  <a:pt x="3768218" y="3471339"/>
                  <a:pt x="3767145" y="3472680"/>
                  <a:pt x="3766608" y="3473752"/>
                </a:cubicBezTo>
                <a:cubicBezTo>
                  <a:pt x="3765535" y="3475360"/>
                  <a:pt x="3765266" y="3476968"/>
                  <a:pt x="3766876" y="3478309"/>
                </a:cubicBezTo>
                <a:cubicBezTo>
                  <a:pt x="3768487" y="3479648"/>
                  <a:pt x="3768218" y="3481256"/>
                  <a:pt x="3768754" y="3482864"/>
                </a:cubicBezTo>
                <a:lnTo>
                  <a:pt x="3772018" y="3488937"/>
                </a:lnTo>
                <a:lnTo>
                  <a:pt x="3735469" y="3506581"/>
                </a:lnTo>
                <a:cubicBezTo>
                  <a:pt x="3695663" y="3529166"/>
                  <a:pt x="3647627" y="3553879"/>
                  <a:pt x="3607820" y="3576463"/>
                </a:cubicBezTo>
                <a:cubicBezTo>
                  <a:pt x="3590568" y="3584436"/>
                  <a:pt x="3582341" y="3586565"/>
                  <a:pt x="3568806" y="3595331"/>
                </a:cubicBezTo>
                <a:cubicBezTo>
                  <a:pt x="3524488" y="3620839"/>
                  <a:pt x="3482300" y="3654573"/>
                  <a:pt x="3441698" y="3680874"/>
                </a:cubicBezTo>
                <a:cubicBezTo>
                  <a:pt x="3432676" y="3686719"/>
                  <a:pt x="3420729" y="3688053"/>
                  <a:pt x="3415426" y="3694691"/>
                </a:cubicBezTo>
                <a:cubicBezTo>
                  <a:pt x="3415426" y="3694691"/>
                  <a:pt x="3416220" y="3690975"/>
                  <a:pt x="3419936" y="3691770"/>
                </a:cubicBezTo>
                <a:cubicBezTo>
                  <a:pt x="3419936" y="3691770"/>
                  <a:pt x="3420729" y="3688053"/>
                  <a:pt x="3420729" y="3688053"/>
                </a:cubicBezTo>
                <a:cubicBezTo>
                  <a:pt x="3416220" y="3690975"/>
                  <a:pt x="3416220" y="3690975"/>
                  <a:pt x="3411708" y="3693898"/>
                </a:cubicBezTo>
                <a:cubicBezTo>
                  <a:pt x="3407197" y="3696820"/>
                  <a:pt x="3407197" y="3696820"/>
                  <a:pt x="3407197" y="3696820"/>
                </a:cubicBezTo>
                <a:cubicBezTo>
                  <a:pt x="3412502" y="3690182"/>
                  <a:pt x="3435058" y="3675570"/>
                  <a:pt x="3441158" y="3665215"/>
                </a:cubicBezTo>
                <a:cubicBezTo>
                  <a:pt x="3438234" y="3660703"/>
                  <a:pt x="3424700" y="3669470"/>
                  <a:pt x="3411167" y="3678238"/>
                </a:cubicBezTo>
                <a:cubicBezTo>
                  <a:pt x="3411961" y="3674521"/>
                  <a:pt x="3411961" y="3674521"/>
                  <a:pt x="3411961" y="3674521"/>
                </a:cubicBezTo>
                <a:cubicBezTo>
                  <a:pt x="3416472" y="3671598"/>
                  <a:pt x="3416472" y="3671598"/>
                  <a:pt x="3416472" y="3671598"/>
                </a:cubicBezTo>
                <a:cubicBezTo>
                  <a:pt x="3413549" y="3667088"/>
                  <a:pt x="3412754" y="3670805"/>
                  <a:pt x="3408244" y="3673726"/>
                </a:cubicBezTo>
                <a:cubicBezTo>
                  <a:pt x="3408244" y="3673726"/>
                  <a:pt x="3403733" y="3676649"/>
                  <a:pt x="3403733" y="3676649"/>
                </a:cubicBezTo>
                <a:cubicBezTo>
                  <a:pt x="3400016" y="3675855"/>
                  <a:pt x="3426289" y="3662037"/>
                  <a:pt x="3414343" y="3663371"/>
                </a:cubicBezTo>
                <a:cubicBezTo>
                  <a:pt x="3391787" y="3677982"/>
                  <a:pt x="3364721" y="3695518"/>
                  <a:pt x="3342164" y="3710130"/>
                </a:cubicBezTo>
                <a:cubicBezTo>
                  <a:pt x="3319608" y="3724740"/>
                  <a:pt x="3305279" y="3737225"/>
                  <a:pt x="3311126" y="3746246"/>
                </a:cubicBezTo>
                <a:cubicBezTo>
                  <a:pt x="3307409" y="3745452"/>
                  <a:pt x="3306614" y="3749167"/>
                  <a:pt x="3306614" y="3749167"/>
                </a:cubicBezTo>
                <a:cubicBezTo>
                  <a:pt x="3302897" y="3748375"/>
                  <a:pt x="3298387" y="3751296"/>
                  <a:pt x="3297591" y="3755013"/>
                </a:cubicBezTo>
                <a:cubicBezTo>
                  <a:pt x="3297591" y="3755013"/>
                  <a:pt x="3297591" y="3755013"/>
                  <a:pt x="3301309" y="3755808"/>
                </a:cubicBezTo>
                <a:cubicBezTo>
                  <a:pt x="3301309" y="3755808"/>
                  <a:pt x="3305821" y="3752884"/>
                  <a:pt x="3305821" y="3752884"/>
                </a:cubicBezTo>
                <a:cubicBezTo>
                  <a:pt x="3305026" y="3756600"/>
                  <a:pt x="3299721" y="3763241"/>
                  <a:pt x="3289906" y="3772801"/>
                </a:cubicBezTo>
                <a:cubicBezTo>
                  <a:pt x="3292829" y="3777312"/>
                  <a:pt x="3294958" y="3785540"/>
                  <a:pt x="3294163" y="3789255"/>
                </a:cubicBezTo>
                <a:cubicBezTo>
                  <a:pt x="3258074" y="3812634"/>
                  <a:pt x="3238441" y="3831756"/>
                  <a:pt x="3200763" y="3862569"/>
                </a:cubicBezTo>
                <a:cubicBezTo>
                  <a:pt x="3191741" y="3868414"/>
                  <a:pt x="3186435" y="3875053"/>
                  <a:pt x="3180337" y="3885408"/>
                </a:cubicBezTo>
                <a:cubicBezTo>
                  <a:pt x="3138148" y="3919142"/>
                  <a:pt x="3099675" y="3953671"/>
                  <a:pt x="3064921" y="3988992"/>
                </a:cubicBezTo>
                <a:cubicBezTo>
                  <a:pt x="3025655" y="4027238"/>
                  <a:pt x="2990900" y="4062561"/>
                  <a:pt x="2953222" y="4093373"/>
                </a:cubicBezTo>
                <a:cubicBezTo>
                  <a:pt x="2954016" y="4089657"/>
                  <a:pt x="2954016" y="4089657"/>
                  <a:pt x="2954016" y="4089657"/>
                </a:cubicBezTo>
                <a:cubicBezTo>
                  <a:pt x="2958528" y="4086733"/>
                  <a:pt x="2959321" y="4083017"/>
                  <a:pt x="2959321" y="4083017"/>
                </a:cubicBezTo>
                <a:cubicBezTo>
                  <a:pt x="2955603" y="4082224"/>
                  <a:pt x="2951094" y="4085145"/>
                  <a:pt x="2950299" y="4088862"/>
                </a:cubicBezTo>
                <a:cubicBezTo>
                  <a:pt x="2945788" y="4091785"/>
                  <a:pt x="2945788" y="4091785"/>
                  <a:pt x="2944994" y="4095502"/>
                </a:cubicBezTo>
                <a:cubicBezTo>
                  <a:pt x="2941277" y="4094706"/>
                  <a:pt x="2942071" y="4090989"/>
                  <a:pt x="2946582" y="4088069"/>
                </a:cubicBezTo>
                <a:cubicBezTo>
                  <a:pt x="2971520" y="4062307"/>
                  <a:pt x="3014504" y="4024855"/>
                  <a:pt x="3041824" y="3987944"/>
                </a:cubicBezTo>
                <a:cubicBezTo>
                  <a:pt x="3042616" y="3984228"/>
                  <a:pt x="3044206" y="3976795"/>
                  <a:pt x="3030672" y="3985562"/>
                </a:cubicBezTo>
                <a:cubicBezTo>
                  <a:pt x="3029083" y="3992996"/>
                  <a:pt x="3019267" y="4002556"/>
                  <a:pt x="3008657" y="4015835"/>
                </a:cubicBezTo>
                <a:cubicBezTo>
                  <a:pt x="3002810" y="4006813"/>
                  <a:pt x="2980001" y="4040802"/>
                  <a:pt x="2964880" y="4057002"/>
                </a:cubicBezTo>
                <a:cubicBezTo>
                  <a:pt x="2942595" y="4079444"/>
                  <a:pt x="2918252" y="4102417"/>
                  <a:pt x="2894640" y="4126519"/>
                </a:cubicBezTo>
                <a:lnTo>
                  <a:pt x="2892684" y="4128784"/>
                </a:lnTo>
                <a:lnTo>
                  <a:pt x="2891934" y="4126429"/>
                </a:lnTo>
                <a:cubicBezTo>
                  <a:pt x="2890492" y="4124989"/>
                  <a:pt x="2889050" y="4123837"/>
                  <a:pt x="2888473" y="4121821"/>
                </a:cubicBezTo>
                <a:cubicBezTo>
                  <a:pt x="2887897" y="4118653"/>
                  <a:pt x="2886166" y="4116924"/>
                  <a:pt x="2882994" y="4117212"/>
                </a:cubicBezTo>
                <a:cubicBezTo>
                  <a:pt x="2880687" y="4117212"/>
                  <a:pt x="2878956" y="4115772"/>
                  <a:pt x="2878091" y="4114620"/>
                </a:cubicBezTo>
                <a:cubicBezTo>
                  <a:pt x="2873188" y="4107707"/>
                  <a:pt x="2865979" y="4111452"/>
                  <a:pt x="2859923" y="4110588"/>
                </a:cubicBezTo>
                <a:cubicBezTo>
                  <a:pt x="2857328" y="4110299"/>
                  <a:pt x="2851848" y="4108859"/>
                  <a:pt x="2850695" y="4110875"/>
                </a:cubicBezTo>
                <a:cubicBezTo>
                  <a:pt x="2847234" y="4116636"/>
                  <a:pt x="2838293" y="4114332"/>
                  <a:pt x="2836275" y="4122108"/>
                </a:cubicBezTo>
                <a:cubicBezTo>
                  <a:pt x="2835698" y="4124413"/>
                  <a:pt x="2831661" y="4125853"/>
                  <a:pt x="2835409" y="4129021"/>
                </a:cubicBezTo>
                <a:cubicBezTo>
                  <a:pt x="2836564" y="4129885"/>
                  <a:pt x="2836275" y="4131613"/>
                  <a:pt x="2835122" y="4131902"/>
                </a:cubicBezTo>
                <a:cubicBezTo>
                  <a:pt x="2830507" y="4133629"/>
                  <a:pt x="2830796" y="4136222"/>
                  <a:pt x="2833680" y="4139678"/>
                </a:cubicBezTo>
                <a:cubicBezTo>
                  <a:pt x="2834544" y="4140830"/>
                  <a:pt x="2833391" y="4142270"/>
                  <a:pt x="2832814" y="4143422"/>
                </a:cubicBezTo>
                <a:cubicBezTo>
                  <a:pt x="2831661" y="4145151"/>
                  <a:pt x="2831372" y="4146879"/>
                  <a:pt x="2833103" y="4148319"/>
                </a:cubicBezTo>
                <a:cubicBezTo>
                  <a:pt x="2834833" y="4149759"/>
                  <a:pt x="2834544" y="4151487"/>
                  <a:pt x="2835122" y="4153215"/>
                </a:cubicBezTo>
                <a:cubicBezTo>
                  <a:pt x="2836564" y="4157536"/>
                  <a:pt x="2838293" y="4163008"/>
                  <a:pt x="2841466" y="4165024"/>
                </a:cubicBezTo>
                <a:lnTo>
                  <a:pt x="2854355" y="4173182"/>
                </a:lnTo>
                <a:lnTo>
                  <a:pt x="2828784" y="4202803"/>
                </a:lnTo>
                <a:cubicBezTo>
                  <a:pt x="2823479" y="4209442"/>
                  <a:pt x="2822685" y="4213158"/>
                  <a:pt x="2817380" y="4219797"/>
                </a:cubicBezTo>
                <a:cubicBezTo>
                  <a:pt x="2805181" y="4240508"/>
                  <a:pt x="2771221" y="4272114"/>
                  <a:pt x="2768044" y="4286981"/>
                </a:cubicBezTo>
                <a:cubicBezTo>
                  <a:pt x="2765121" y="4282468"/>
                  <a:pt x="2760611" y="4285391"/>
                  <a:pt x="2751587" y="4291236"/>
                </a:cubicBezTo>
                <a:cubicBezTo>
                  <a:pt x="2753717" y="4299464"/>
                  <a:pt x="2736213" y="4326813"/>
                  <a:pt x="2736213" y="4326813"/>
                </a:cubicBezTo>
                <a:cubicBezTo>
                  <a:pt x="2737800" y="4319380"/>
                  <a:pt x="2734085" y="4318585"/>
                  <a:pt x="2734085" y="4318585"/>
                </a:cubicBezTo>
                <a:cubicBezTo>
                  <a:pt x="2712069" y="4348858"/>
                  <a:pt x="2704382" y="4366646"/>
                  <a:pt x="2690596" y="4394790"/>
                </a:cubicBezTo>
                <a:cubicBezTo>
                  <a:pt x="2700953" y="4400889"/>
                  <a:pt x="2720045" y="4366106"/>
                  <a:pt x="2733037" y="4341678"/>
                </a:cubicBezTo>
                <a:cubicBezTo>
                  <a:pt x="2749224" y="4329592"/>
                  <a:pt x="2763416" y="4313193"/>
                  <a:pt x="2777441" y="4295303"/>
                </a:cubicBezTo>
                <a:lnTo>
                  <a:pt x="2789369" y="4280097"/>
                </a:lnTo>
                <a:lnTo>
                  <a:pt x="2791484" y="4295968"/>
                </a:lnTo>
                <a:lnTo>
                  <a:pt x="2781998" y="4310362"/>
                </a:lnTo>
                <a:cubicBezTo>
                  <a:pt x="2767278" y="4331506"/>
                  <a:pt x="2752291" y="4351621"/>
                  <a:pt x="2739425" y="4366361"/>
                </a:cubicBezTo>
                <a:cubicBezTo>
                  <a:pt x="2725638" y="4394504"/>
                  <a:pt x="2708134" y="4421854"/>
                  <a:pt x="2707087" y="4444947"/>
                </a:cubicBezTo>
                <a:cubicBezTo>
                  <a:pt x="2735994" y="4400602"/>
                  <a:pt x="2761655" y="4362366"/>
                  <a:pt x="2786787" y="4328874"/>
                </a:cubicBezTo>
                <a:lnTo>
                  <a:pt x="2794668" y="4319854"/>
                </a:lnTo>
                <a:lnTo>
                  <a:pt x="2795264" y="4324328"/>
                </a:lnTo>
                <a:cubicBezTo>
                  <a:pt x="2759379" y="4387148"/>
                  <a:pt x="2771340" y="4452960"/>
                  <a:pt x="2774331" y="4515781"/>
                </a:cubicBezTo>
                <a:cubicBezTo>
                  <a:pt x="2774331" y="4521763"/>
                  <a:pt x="2774331" y="4524754"/>
                  <a:pt x="2774331" y="4527746"/>
                </a:cubicBezTo>
                <a:cubicBezTo>
                  <a:pt x="2762369" y="4539712"/>
                  <a:pt x="2741437" y="4536720"/>
                  <a:pt x="2729474" y="4551677"/>
                </a:cubicBezTo>
                <a:cubicBezTo>
                  <a:pt x="2732464" y="4557660"/>
                  <a:pt x="2735456" y="4560651"/>
                  <a:pt x="2741437" y="4557660"/>
                </a:cubicBezTo>
                <a:lnTo>
                  <a:pt x="2762471" y="4561326"/>
                </a:lnTo>
                <a:lnTo>
                  <a:pt x="2760136" y="4562836"/>
                </a:lnTo>
                <a:cubicBezTo>
                  <a:pt x="2759788" y="4564228"/>
                  <a:pt x="2760485" y="4564926"/>
                  <a:pt x="2761530" y="4565622"/>
                </a:cubicBezTo>
                <a:cubicBezTo>
                  <a:pt x="2763448" y="4567016"/>
                  <a:pt x="2763273" y="4568235"/>
                  <a:pt x="2761357" y="4569803"/>
                </a:cubicBezTo>
                <a:cubicBezTo>
                  <a:pt x="2758916" y="4571718"/>
                  <a:pt x="2756651" y="4574157"/>
                  <a:pt x="2756825" y="4577641"/>
                </a:cubicBezTo>
                <a:lnTo>
                  <a:pt x="2753929" y="4580397"/>
                </a:lnTo>
                <a:lnTo>
                  <a:pt x="2738472" y="4573047"/>
                </a:lnTo>
                <a:cubicBezTo>
                  <a:pt x="2730107" y="4567858"/>
                  <a:pt x="2721884" y="4561689"/>
                  <a:pt x="2713660" y="4554958"/>
                </a:cubicBezTo>
                <a:cubicBezTo>
                  <a:pt x="2692727" y="4537009"/>
                  <a:pt x="2671794" y="4522051"/>
                  <a:pt x="2644880" y="4501111"/>
                </a:cubicBezTo>
                <a:cubicBezTo>
                  <a:pt x="2638898" y="4540000"/>
                  <a:pt x="2674784" y="4560941"/>
                  <a:pt x="2668803" y="4599830"/>
                </a:cubicBezTo>
                <a:cubicBezTo>
                  <a:pt x="2629927" y="4584872"/>
                  <a:pt x="2588062" y="4602821"/>
                  <a:pt x="2549186" y="4599830"/>
                </a:cubicBezTo>
                <a:cubicBezTo>
                  <a:pt x="2543205" y="4596838"/>
                  <a:pt x="2531243" y="4599830"/>
                  <a:pt x="2528253" y="4605812"/>
                </a:cubicBezTo>
                <a:cubicBezTo>
                  <a:pt x="2492367" y="4638719"/>
                  <a:pt x="2456482" y="4674615"/>
                  <a:pt x="2441529" y="4722478"/>
                </a:cubicBezTo>
                <a:lnTo>
                  <a:pt x="2429008" y="4760055"/>
                </a:lnTo>
                <a:lnTo>
                  <a:pt x="2355477" y="4718630"/>
                </a:lnTo>
                <a:lnTo>
                  <a:pt x="2352414" y="4716150"/>
                </a:lnTo>
                <a:cubicBezTo>
                  <a:pt x="2348962" y="4715000"/>
                  <a:pt x="2348962" y="4712700"/>
                  <a:pt x="2348962" y="4709825"/>
                </a:cubicBezTo>
                <a:cubicBezTo>
                  <a:pt x="2349538" y="4701199"/>
                  <a:pt x="2365072" y="4680498"/>
                  <a:pt x="2373127" y="4678198"/>
                </a:cubicBezTo>
                <a:cubicBezTo>
                  <a:pt x="2385784" y="4675322"/>
                  <a:pt x="2396715" y="4668997"/>
                  <a:pt x="2405345" y="4659220"/>
                </a:cubicBezTo>
                <a:cubicBezTo>
                  <a:pt x="2417428" y="4646569"/>
                  <a:pt x="2427784" y="4633343"/>
                  <a:pt x="2439292" y="4620117"/>
                </a:cubicBezTo>
                <a:cubicBezTo>
                  <a:pt x="2442743" y="4616667"/>
                  <a:pt x="2441017" y="4614367"/>
                  <a:pt x="2438715" y="4611490"/>
                </a:cubicBezTo>
                <a:cubicBezTo>
                  <a:pt x="2428359" y="4598839"/>
                  <a:pt x="2428359" y="4598839"/>
                  <a:pt x="2441017" y="4590214"/>
                </a:cubicBezTo>
                <a:cubicBezTo>
                  <a:pt x="2452524" y="4581588"/>
                  <a:pt x="2453099" y="4575838"/>
                  <a:pt x="2442743" y="4564912"/>
                </a:cubicBezTo>
                <a:cubicBezTo>
                  <a:pt x="2438140" y="4560311"/>
                  <a:pt x="2433538" y="4555136"/>
                  <a:pt x="2435264" y="4547084"/>
                </a:cubicBezTo>
                <a:cubicBezTo>
                  <a:pt x="2440442" y="4526958"/>
                  <a:pt x="2432963" y="4510282"/>
                  <a:pt x="2419729" y="4495329"/>
                </a:cubicBezTo>
                <a:cubicBezTo>
                  <a:pt x="2411099" y="4485554"/>
                  <a:pt x="2400743" y="4476353"/>
                  <a:pt x="2394414" y="4464852"/>
                </a:cubicBezTo>
                <a:cubicBezTo>
                  <a:pt x="2393263" y="4462552"/>
                  <a:pt x="2391538" y="4460252"/>
                  <a:pt x="2388660" y="4460827"/>
                </a:cubicBezTo>
                <a:cubicBezTo>
                  <a:pt x="2374277" y="4465427"/>
                  <a:pt x="2366798" y="4456226"/>
                  <a:pt x="2358743" y="4447026"/>
                </a:cubicBezTo>
                <a:cubicBezTo>
                  <a:pt x="2356442" y="4444150"/>
                  <a:pt x="2353565" y="4440699"/>
                  <a:pt x="2348387" y="4441849"/>
                </a:cubicBezTo>
                <a:lnTo>
                  <a:pt x="2310708" y="4444328"/>
                </a:lnTo>
                <a:lnTo>
                  <a:pt x="2307834" y="4441909"/>
                </a:lnTo>
                <a:cubicBezTo>
                  <a:pt x="2305527" y="4441909"/>
                  <a:pt x="2303797" y="4440469"/>
                  <a:pt x="2302932" y="4439317"/>
                </a:cubicBezTo>
                <a:cubicBezTo>
                  <a:pt x="2298029" y="4432405"/>
                  <a:pt x="2290820" y="4436149"/>
                  <a:pt x="2284763" y="4435285"/>
                </a:cubicBezTo>
                <a:cubicBezTo>
                  <a:pt x="2282168" y="4434997"/>
                  <a:pt x="2276689" y="4433557"/>
                  <a:pt x="2275535" y="4435573"/>
                </a:cubicBezTo>
                <a:cubicBezTo>
                  <a:pt x="2272074" y="4441333"/>
                  <a:pt x="2263134" y="4439030"/>
                  <a:pt x="2261116" y="4446806"/>
                </a:cubicBezTo>
                <a:lnTo>
                  <a:pt x="2260396" y="4452551"/>
                </a:lnTo>
                <a:lnTo>
                  <a:pt x="2258058" y="4452201"/>
                </a:lnTo>
                <a:cubicBezTo>
                  <a:pt x="2256331" y="4449326"/>
                  <a:pt x="2254605" y="4447026"/>
                  <a:pt x="2252304" y="4444725"/>
                </a:cubicBezTo>
                <a:cubicBezTo>
                  <a:pt x="2250003" y="4442425"/>
                  <a:pt x="2245975" y="4440124"/>
                  <a:pt x="2243099" y="4442425"/>
                </a:cubicBezTo>
                <a:cubicBezTo>
                  <a:pt x="2239646" y="4444725"/>
                  <a:pt x="2240798" y="4449326"/>
                  <a:pt x="2242524" y="4452776"/>
                </a:cubicBezTo>
                <a:cubicBezTo>
                  <a:pt x="2243099" y="4454501"/>
                  <a:pt x="2244250" y="4455651"/>
                  <a:pt x="2245400" y="4457376"/>
                </a:cubicBezTo>
                <a:cubicBezTo>
                  <a:pt x="2254605" y="4470602"/>
                  <a:pt x="2251154" y="4479228"/>
                  <a:pt x="2235619" y="4480953"/>
                </a:cubicBezTo>
                <a:cubicBezTo>
                  <a:pt x="2232743" y="4481528"/>
                  <a:pt x="2229866" y="4481528"/>
                  <a:pt x="2227565" y="4482103"/>
                </a:cubicBezTo>
                <a:cubicBezTo>
                  <a:pt x="2223538" y="4483253"/>
                  <a:pt x="2218935" y="4482103"/>
                  <a:pt x="2217784" y="4488429"/>
                </a:cubicBezTo>
                <a:cubicBezTo>
                  <a:pt x="2216633" y="4493029"/>
                  <a:pt x="2218935" y="4495329"/>
                  <a:pt x="2222386" y="4497629"/>
                </a:cubicBezTo>
                <a:cubicBezTo>
                  <a:pt x="2228715" y="4502230"/>
                  <a:pt x="2228140" y="4506256"/>
                  <a:pt x="2221811" y="4511432"/>
                </a:cubicBezTo>
                <a:cubicBezTo>
                  <a:pt x="2213756" y="4517757"/>
                  <a:pt x="2206276" y="4525808"/>
                  <a:pt x="2206853" y="4537309"/>
                </a:cubicBezTo>
                <a:cubicBezTo>
                  <a:pt x="2207428" y="4546509"/>
                  <a:pt x="2205126" y="4551110"/>
                  <a:pt x="2194770" y="4548809"/>
                </a:cubicBezTo>
                <a:cubicBezTo>
                  <a:pt x="2192469" y="4548234"/>
                  <a:pt x="2189591" y="4548809"/>
                  <a:pt x="2188441" y="4552261"/>
                </a:cubicBezTo>
                <a:cubicBezTo>
                  <a:pt x="2187290" y="4555136"/>
                  <a:pt x="2190168" y="4556861"/>
                  <a:pt x="2191893" y="4558586"/>
                </a:cubicBezTo>
                <a:cubicBezTo>
                  <a:pt x="2195920" y="4562612"/>
                  <a:pt x="2200524" y="4566637"/>
                  <a:pt x="2203400" y="4571237"/>
                </a:cubicBezTo>
                <a:cubicBezTo>
                  <a:pt x="2212605" y="4583313"/>
                  <a:pt x="2212030" y="4590214"/>
                  <a:pt x="2203400" y="4602865"/>
                </a:cubicBezTo>
                <a:lnTo>
                  <a:pt x="2193857" y="4627580"/>
                </a:lnTo>
                <a:lnTo>
                  <a:pt x="2171850" y="4615182"/>
                </a:lnTo>
                <a:cubicBezTo>
                  <a:pt x="2037478" y="4548367"/>
                  <a:pt x="1898935" y="4492639"/>
                  <a:pt x="1756220" y="4448492"/>
                </a:cubicBezTo>
                <a:lnTo>
                  <a:pt x="1719260" y="4438712"/>
                </a:lnTo>
                <a:lnTo>
                  <a:pt x="1720045" y="4437546"/>
                </a:lnTo>
                <a:cubicBezTo>
                  <a:pt x="1720045" y="4436728"/>
                  <a:pt x="1720250" y="4435911"/>
                  <a:pt x="1720659" y="4435093"/>
                </a:cubicBezTo>
                <a:cubicBezTo>
                  <a:pt x="1721067" y="4434071"/>
                  <a:pt x="1721067" y="4432436"/>
                  <a:pt x="1722499" y="4432232"/>
                </a:cubicBezTo>
                <a:cubicBezTo>
                  <a:pt x="1723725" y="4432232"/>
                  <a:pt x="1724544" y="4433254"/>
                  <a:pt x="1725157" y="4434071"/>
                </a:cubicBezTo>
                <a:cubicBezTo>
                  <a:pt x="1728224" y="4437546"/>
                  <a:pt x="1729452" y="4437342"/>
                  <a:pt x="1731291" y="4433050"/>
                </a:cubicBezTo>
                <a:cubicBezTo>
                  <a:pt x="1731700" y="4432027"/>
                  <a:pt x="1731905" y="4431210"/>
                  <a:pt x="1732518" y="4430392"/>
                </a:cubicBezTo>
                <a:cubicBezTo>
                  <a:pt x="1733336" y="4429166"/>
                  <a:pt x="1734155" y="4428144"/>
                  <a:pt x="1736199" y="4428962"/>
                </a:cubicBezTo>
                <a:cubicBezTo>
                  <a:pt x="1738040" y="4429983"/>
                  <a:pt x="1738040" y="4430801"/>
                  <a:pt x="1737630" y="4432436"/>
                </a:cubicBezTo>
                <a:lnTo>
                  <a:pt x="1737286" y="4435527"/>
                </a:lnTo>
                <a:lnTo>
                  <a:pt x="1753268" y="4419632"/>
                </a:lnTo>
                <a:lnTo>
                  <a:pt x="1752353" y="4418335"/>
                </a:lnTo>
                <a:cubicBezTo>
                  <a:pt x="1751944" y="4416495"/>
                  <a:pt x="1752557" y="4415268"/>
                  <a:pt x="1754194" y="4414451"/>
                </a:cubicBezTo>
                <a:cubicBezTo>
                  <a:pt x="1755420" y="4413838"/>
                  <a:pt x="1756647" y="4413429"/>
                  <a:pt x="1757875" y="4412816"/>
                </a:cubicBezTo>
                <a:cubicBezTo>
                  <a:pt x="1759919" y="4411794"/>
                  <a:pt x="1760737" y="4410364"/>
                  <a:pt x="1760328" y="4407911"/>
                </a:cubicBezTo>
                <a:cubicBezTo>
                  <a:pt x="1759101" y="4400553"/>
                  <a:pt x="1761759" y="4395443"/>
                  <a:pt x="1768303" y="4392173"/>
                </a:cubicBezTo>
                <a:cubicBezTo>
                  <a:pt x="1769325" y="4391560"/>
                  <a:pt x="1771574" y="4391765"/>
                  <a:pt x="1771165" y="4389926"/>
                </a:cubicBezTo>
                <a:cubicBezTo>
                  <a:pt x="1770961" y="4388086"/>
                  <a:pt x="1769121" y="4387677"/>
                  <a:pt x="1767281" y="4387473"/>
                </a:cubicBezTo>
                <a:cubicBezTo>
                  <a:pt x="1767075" y="4387473"/>
                  <a:pt x="1766871" y="4387473"/>
                  <a:pt x="1766666" y="4387473"/>
                </a:cubicBezTo>
                <a:cubicBezTo>
                  <a:pt x="1761759" y="4386656"/>
                  <a:pt x="1760328" y="4384407"/>
                  <a:pt x="1762782" y="4380524"/>
                </a:cubicBezTo>
                <a:cubicBezTo>
                  <a:pt x="1765031" y="4376845"/>
                  <a:pt x="1764418" y="4373984"/>
                  <a:pt x="1762373" y="4370919"/>
                </a:cubicBezTo>
                <a:cubicBezTo>
                  <a:pt x="1759715" y="4366831"/>
                  <a:pt x="1757670" y="4362539"/>
                  <a:pt x="1758897" y="4357429"/>
                </a:cubicBezTo>
                <a:cubicBezTo>
                  <a:pt x="1759510" y="4355182"/>
                  <a:pt x="1757260" y="4354159"/>
                  <a:pt x="1755829" y="4353750"/>
                </a:cubicBezTo>
                <a:cubicBezTo>
                  <a:pt x="1750513" y="4351912"/>
                  <a:pt x="1748060" y="4348436"/>
                  <a:pt x="1747445" y="4343123"/>
                </a:cubicBezTo>
                <a:cubicBezTo>
                  <a:pt x="1747036" y="4339853"/>
                  <a:pt x="1745810" y="4339240"/>
                  <a:pt x="1742538" y="4341283"/>
                </a:cubicBezTo>
                <a:cubicBezTo>
                  <a:pt x="1735586" y="4345575"/>
                  <a:pt x="1725362" y="4342510"/>
                  <a:pt x="1722294" y="4335357"/>
                </a:cubicBezTo>
                <a:cubicBezTo>
                  <a:pt x="1721681" y="4333926"/>
                  <a:pt x="1720863" y="4332087"/>
                  <a:pt x="1722294" y="4330860"/>
                </a:cubicBezTo>
                <a:cubicBezTo>
                  <a:pt x="1723725" y="4329634"/>
                  <a:pt x="1725771" y="4329020"/>
                  <a:pt x="1727611" y="4330247"/>
                </a:cubicBezTo>
                <a:cubicBezTo>
                  <a:pt x="1728838" y="4330860"/>
                  <a:pt x="1730065" y="4331882"/>
                  <a:pt x="1731291" y="4332700"/>
                </a:cubicBezTo>
                <a:cubicBezTo>
                  <a:pt x="1732518" y="4333721"/>
                  <a:pt x="1733746" y="4334335"/>
                  <a:pt x="1734768" y="4333108"/>
                </a:cubicBezTo>
                <a:cubicBezTo>
                  <a:pt x="1735995" y="4331678"/>
                  <a:pt x="1735177" y="4330451"/>
                  <a:pt x="1734155" y="4329429"/>
                </a:cubicBezTo>
                <a:cubicBezTo>
                  <a:pt x="1733336" y="4328408"/>
                  <a:pt x="1732109" y="4327590"/>
                  <a:pt x="1731291" y="4326773"/>
                </a:cubicBezTo>
                <a:cubicBezTo>
                  <a:pt x="1729452" y="4324934"/>
                  <a:pt x="1728428" y="4322481"/>
                  <a:pt x="1730269" y="4320437"/>
                </a:cubicBezTo>
                <a:cubicBezTo>
                  <a:pt x="1731905" y="4318802"/>
                  <a:pt x="1734155" y="4320437"/>
                  <a:pt x="1735790" y="4321663"/>
                </a:cubicBezTo>
                <a:cubicBezTo>
                  <a:pt x="1737221" y="4322685"/>
                  <a:pt x="1738244" y="4324525"/>
                  <a:pt x="1740084" y="4325137"/>
                </a:cubicBezTo>
                <a:cubicBezTo>
                  <a:pt x="1742742" y="4326159"/>
                  <a:pt x="1744379" y="4325750"/>
                  <a:pt x="1744174" y="4322481"/>
                </a:cubicBezTo>
                <a:cubicBezTo>
                  <a:pt x="1743970" y="4317984"/>
                  <a:pt x="1742129" y="4314305"/>
                  <a:pt x="1739675" y="4310831"/>
                </a:cubicBezTo>
                <a:cubicBezTo>
                  <a:pt x="1736608" y="4306335"/>
                  <a:pt x="1736403" y="4303882"/>
                  <a:pt x="1739675" y="4299590"/>
                </a:cubicBezTo>
                <a:cubicBezTo>
                  <a:pt x="1740698" y="4297955"/>
                  <a:pt x="1742333" y="4296525"/>
                  <a:pt x="1743765" y="4295094"/>
                </a:cubicBezTo>
                <a:cubicBezTo>
                  <a:pt x="1744379" y="4294481"/>
                  <a:pt x="1745401" y="4293868"/>
                  <a:pt x="1744992" y="4292846"/>
                </a:cubicBezTo>
                <a:cubicBezTo>
                  <a:pt x="1744583" y="4291620"/>
                  <a:pt x="1743561" y="4291415"/>
                  <a:pt x="1742742" y="4291620"/>
                </a:cubicBezTo>
                <a:cubicBezTo>
                  <a:pt x="1739062" y="4292437"/>
                  <a:pt x="1738244" y="4290802"/>
                  <a:pt x="1738449" y="4287532"/>
                </a:cubicBezTo>
                <a:cubicBezTo>
                  <a:pt x="1738653" y="4283444"/>
                  <a:pt x="1735995" y="4280583"/>
                  <a:pt x="1733131" y="4278334"/>
                </a:cubicBezTo>
                <a:cubicBezTo>
                  <a:pt x="1730883" y="4276496"/>
                  <a:pt x="1730678" y="4275065"/>
                  <a:pt x="1732927" y="4273430"/>
                </a:cubicBezTo>
                <a:cubicBezTo>
                  <a:pt x="1734155" y="4272612"/>
                  <a:pt x="1734972" y="4271795"/>
                  <a:pt x="1734564" y="4270160"/>
                </a:cubicBezTo>
                <a:cubicBezTo>
                  <a:pt x="1734155" y="4267912"/>
                  <a:pt x="1732518" y="4268320"/>
                  <a:pt x="1731087" y="4267912"/>
                </a:cubicBezTo>
                <a:cubicBezTo>
                  <a:pt x="1730269" y="4267707"/>
                  <a:pt x="1729247" y="4267707"/>
                  <a:pt x="1728224" y="4267503"/>
                </a:cubicBezTo>
                <a:cubicBezTo>
                  <a:pt x="1722703" y="4266889"/>
                  <a:pt x="1721476" y="4263824"/>
                  <a:pt x="1724748" y="4259123"/>
                </a:cubicBezTo>
                <a:cubicBezTo>
                  <a:pt x="1725157" y="4258511"/>
                  <a:pt x="1725566" y="4258102"/>
                  <a:pt x="1725771" y="4257489"/>
                </a:cubicBezTo>
                <a:cubicBezTo>
                  <a:pt x="1726384" y="4256262"/>
                  <a:pt x="1726793" y="4254628"/>
                  <a:pt x="1725566" y="4253810"/>
                </a:cubicBezTo>
                <a:cubicBezTo>
                  <a:pt x="1724544" y="4252992"/>
                  <a:pt x="1723112" y="4253810"/>
                  <a:pt x="1722294" y="4254628"/>
                </a:cubicBezTo>
                <a:cubicBezTo>
                  <a:pt x="1721476" y="4255444"/>
                  <a:pt x="1720863" y="4256262"/>
                  <a:pt x="1720250" y="4257284"/>
                </a:cubicBezTo>
                <a:cubicBezTo>
                  <a:pt x="1719023" y="4258715"/>
                  <a:pt x="1717795" y="4259123"/>
                  <a:pt x="1716160" y="4257897"/>
                </a:cubicBezTo>
                <a:cubicBezTo>
                  <a:pt x="1712275" y="4255240"/>
                  <a:pt x="1707980" y="4254832"/>
                  <a:pt x="1703686" y="4254628"/>
                </a:cubicBezTo>
                <a:cubicBezTo>
                  <a:pt x="1698574" y="4254219"/>
                  <a:pt x="1693258" y="4254832"/>
                  <a:pt x="1688146" y="4253605"/>
                </a:cubicBezTo>
                <a:cubicBezTo>
                  <a:pt x="1686306" y="4253197"/>
                  <a:pt x="1685284" y="4254423"/>
                  <a:pt x="1684465" y="4255444"/>
                </a:cubicBezTo>
                <a:cubicBezTo>
                  <a:pt x="1681603" y="4258715"/>
                  <a:pt x="1678944" y="4261985"/>
                  <a:pt x="1673832" y="4260350"/>
                </a:cubicBezTo>
                <a:cubicBezTo>
                  <a:pt x="1672810" y="4260145"/>
                  <a:pt x="1672196" y="4260963"/>
                  <a:pt x="1671788" y="4261781"/>
                </a:cubicBezTo>
                <a:cubicBezTo>
                  <a:pt x="1669538" y="4265868"/>
                  <a:pt x="1665857" y="4269138"/>
                  <a:pt x="1662790" y="4272612"/>
                </a:cubicBezTo>
                <a:cubicBezTo>
                  <a:pt x="1658087" y="4277927"/>
                  <a:pt x="1655428" y="4283853"/>
                  <a:pt x="1657269" y="4291006"/>
                </a:cubicBezTo>
                <a:cubicBezTo>
                  <a:pt x="1657883" y="4293868"/>
                  <a:pt x="1656247" y="4295707"/>
                  <a:pt x="1654611" y="4297343"/>
                </a:cubicBezTo>
                <a:cubicBezTo>
                  <a:pt x="1650930" y="4301226"/>
                  <a:pt x="1651134" y="4303269"/>
                  <a:pt x="1655224" y="4306335"/>
                </a:cubicBezTo>
                <a:cubicBezTo>
                  <a:pt x="1659723" y="4309400"/>
                  <a:pt x="1659723" y="4309400"/>
                  <a:pt x="1656042" y="4313896"/>
                </a:cubicBezTo>
                <a:cubicBezTo>
                  <a:pt x="1655224" y="4314919"/>
                  <a:pt x="1654611" y="4315736"/>
                  <a:pt x="1655837" y="4316963"/>
                </a:cubicBezTo>
                <a:cubicBezTo>
                  <a:pt x="1659927" y="4321663"/>
                  <a:pt x="1663608" y="4326364"/>
                  <a:pt x="1667902" y="4330860"/>
                </a:cubicBezTo>
                <a:cubicBezTo>
                  <a:pt x="1670970" y="4334335"/>
                  <a:pt x="1674854" y="4336583"/>
                  <a:pt x="1679353" y="4337604"/>
                </a:cubicBezTo>
                <a:cubicBezTo>
                  <a:pt x="1682216" y="4338422"/>
                  <a:pt x="1687737" y="4345780"/>
                  <a:pt x="1687941" y="4348845"/>
                </a:cubicBezTo>
                <a:cubicBezTo>
                  <a:pt x="1687941" y="4349867"/>
                  <a:pt x="1687941" y="4350685"/>
                  <a:pt x="1686715" y="4351094"/>
                </a:cubicBezTo>
                <a:cubicBezTo>
                  <a:pt x="1680376" y="4353955"/>
                  <a:pt x="1677308" y="4359474"/>
                  <a:pt x="1674650" y="4365400"/>
                </a:cubicBezTo>
                <a:cubicBezTo>
                  <a:pt x="1674036" y="4366627"/>
                  <a:pt x="1673627" y="4367649"/>
                  <a:pt x="1673014" y="4368670"/>
                </a:cubicBezTo>
                <a:cubicBezTo>
                  <a:pt x="1670970" y="4371940"/>
                  <a:pt x="1669947" y="4374802"/>
                  <a:pt x="1671379" y="4378890"/>
                </a:cubicBezTo>
                <a:cubicBezTo>
                  <a:pt x="1672810" y="4382977"/>
                  <a:pt x="1670560" y="4387065"/>
                  <a:pt x="1668515" y="4390743"/>
                </a:cubicBezTo>
                <a:cubicBezTo>
                  <a:pt x="1667698" y="4392582"/>
                  <a:pt x="1667289" y="4393809"/>
                  <a:pt x="1668720" y="4395648"/>
                </a:cubicBezTo>
                <a:cubicBezTo>
                  <a:pt x="1674445" y="4403414"/>
                  <a:pt x="1678739" y="4411998"/>
                  <a:pt x="1679557" y="4422013"/>
                </a:cubicBezTo>
                <a:cubicBezTo>
                  <a:pt x="1679762" y="4423443"/>
                  <a:pt x="1680172" y="4424057"/>
                  <a:pt x="1681603" y="4423648"/>
                </a:cubicBezTo>
                <a:cubicBezTo>
                  <a:pt x="1687328" y="4422422"/>
                  <a:pt x="1691009" y="4425488"/>
                  <a:pt x="1694075" y="4429575"/>
                </a:cubicBezTo>
                <a:cubicBezTo>
                  <a:pt x="1695508" y="4431414"/>
                  <a:pt x="1696734" y="4432436"/>
                  <a:pt x="1699392" y="4431210"/>
                </a:cubicBezTo>
                <a:cubicBezTo>
                  <a:pt x="1702664" y="4429371"/>
                  <a:pt x="1705732" y="4431005"/>
                  <a:pt x="1708389" y="4433254"/>
                </a:cubicBezTo>
                <a:lnTo>
                  <a:pt x="1712597" y="4436949"/>
                </a:lnTo>
                <a:lnTo>
                  <a:pt x="1539020" y="4391019"/>
                </a:lnTo>
                <a:cubicBezTo>
                  <a:pt x="1465576" y="4374798"/>
                  <a:pt x="1391090" y="4361533"/>
                  <a:pt x="1315561" y="4351288"/>
                </a:cubicBezTo>
                <a:cubicBezTo>
                  <a:pt x="1265598" y="4345044"/>
                  <a:pt x="1217196" y="4340360"/>
                  <a:pt x="1168795" y="4335676"/>
                </a:cubicBezTo>
                <a:cubicBezTo>
                  <a:pt x="1168795" y="4337238"/>
                  <a:pt x="1167233" y="4340360"/>
                  <a:pt x="1167233" y="4343483"/>
                </a:cubicBezTo>
                <a:cubicBezTo>
                  <a:pt x="1337418" y="4379391"/>
                  <a:pt x="1512286" y="4404370"/>
                  <a:pt x="1677787" y="4462135"/>
                </a:cubicBezTo>
                <a:cubicBezTo>
                  <a:pt x="1490428" y="4410614"/>
                  <a:pt x="1301507" y="4387197"/>
                  <a:pt x="1107904" y="4385635"/>
                </a:cubicBezTo>
                <a:cubicBezTo>
                  <a:pt x="915859" y="4385635"/>
                  <a:pt x="725379" y="4405931"/>
                  <a:pt x="536459" y="4440277"/>
                </a:cubicBezTo>
                <a:cubicBezTo>
                  <a:pt x="594228" y="4440278"/>
                  <a:pt x="653557" y="4448084"/>
                  <a:pt x="711327" y="4437156"/>
                </a:cubicBezTo>
                <a:cubicBezTo>
                  <a:pt x="859653" y="4413737"/>
                  <a:pt x="1009540" y="4416859"/>
                  <a:pt x="1159427" y="4419982"/>
                </a:cubicBezTo>
                <a:lnTo>
                  <a:pt x="1190228" y="4422203"/>
                </a:lnTo>
                <a:lnTo>
                  <a:pt x="1187072" y="4424183"/>
                </a:lnTo>
                <a:cubicBezTo>
                  <a:pt x="1184177" y="4425289"/>
                  <a:pt x="1181462" y="4426645"/>
                  <a:pt x="1180462" y="4430500"/>
                </a:cubicBezTo>
                <a:cubicBezTo>
                  <a:pt x="1179891" y="4432782"/>
                  <a:pt x="1175888" y="4434210"/>
                  <a:pt x="1179604" y="4437349"/>
                </a:cubicBezTo>
                <a:cubicBezTo>
                  <a:pt x="1180748" y="4438206"/>
                  <a:pt x="1180462" y="4439918"/>
                  <a:pt x="1179319" y="4440204"/>
                </a:cubicBezTo>
                <a:lnTo>
                  <a:pt x="1178002" y="4447302"/>
                </a:lnTo>
                <a:lnTo>
                  <a:pt x="1154742" y="4444961"/>
                </a:lnTo>
                <a:cubicBezTo>
                  <a:pt x="988462" y="4436374"/>
                  <a:pt x="825302" y="4445352"/>
                  <a:pt x="664877" y="4471111"/>
                </a:cubicBezTo>
                <a:lnTo>
                  <a:pt x="592759" y="4486563"/>
                </a:lnTo>
                <a:lnTo>
                  <a:pt x="591239" y="4481789"/>
                </a:lnTo>
                <a:cubicBezTo>
                  <a:pt x="589704" y="4480255"/>
                  <a:pt x="588168" y="4479028"/>
                  <a:pt x="587552" y="4476881"/>
                </a:cubicBezTo>
                <a:cubicBezTo>
                  <a:pt x="586939" y="4473507"/>
                  <a:pt x="585097" y="4471666"/>
                  <a:pt x="581717" y="4471973"/>
                </a:cubicBezTo>
                <a:cubicBezTo>
                  <a:pt x="579261" y="4471973"/>
                  <a:pt x="577418" y="4470439"/>
                  <a:pt x="576497" y="4469212"/>
                </a:cubicBezTo>
                <a:cubicBezTo>
                  <a:pt x="571275" y="4461850"/>
                  <a:pt x="563598" y="4465839"/>
                  <a:pt x="557147" y="4464918"/>
                </a:cubicBezTo>
                <a:cubicBezTo>
                  <a:pt x="554384" y="4464611"/>
                  <a:pt x="548549" y="4463078"/>
                  <a:pt x="547320" y="4465224"/>
                </a:cubicBezTo>
                <a:cubicBezTo>
                  <a:pt x="543634" y="4471359"/>
                  <a:pt x="534113" y="4468906"/>
                  <a:pt x="531964" y="4477187"/>
                </a:cubicBezTo>
                <a:cubicBezTo>
                  <a:pt x="531348" y="4479642"/>
                  <a:pt x="527049" y="4481175"/>
                  <a:pt x="531042" y="4484549"/>
                </a:cubicBezTo>
                <a:cubicBezTo>
                  <a:pt x="532271" y="4485469"/>
                  <a:pt x="531964" y="4487309"/>
                  <a:pt x="530735" y="4487617"/>
                </a:cubicBezTo>
                <a:cubicBezTo>
                  <a:pt x="525821" y="4489456"/>
                  <a:pt x="526128" y="4492218"/>
                  <a:pt x="529199" y="4495898"/>
                </a:cubicBezTo>
                <a:cubicBezTo>
                  <a:pt x="530120" y="4497125"/>
                  <a:pt x="528893" y="4498659"/>
                  <a:pt x="528277" y="4499886"/>
                </a:cubicBezTo>
                <a:lnTo>
                  <a:pt x="528307" y="4500372"/>
                </a:lnTo>
                <a:lnTo>
                  <a:pt x="426239" y="4522242"/>
                </a:lnTo>
                <a:lnTo>
                  <a:pt x="381452" y="4536682"/>
                </a:lnTo>
                <a:lnTo>
                  <a:pt x="381452" y="4527652"/>
                </a:lnTo>
                <a:lnTo>
                  <a:pt x="380835" y="4526935"/>
                </a:lnTo>
                <a:lnTo>
                  <a:pt x="387454" y="4522746"/>
                </a:lnTo>
                <a:cubicBezTo>
                  <a:pt x="391704" y="4520044"/>
                  <a:pt x="394022" y="4512712"/>
                  <a:pt x="395954" y="4506924"/>
                </a:cubicBezTo>
                <a:cubicBezTo>
                  <a:pt x="396727" y="4504609"/>
                  <a:pt x="396341" y="4502293"/>
                  <a:pt x="398658" y="4500365"/>
                </a:cubicBezTo>
                <a:cubicBezTo>
                  <a:pt x="400977" y="4498435"/>
                  <a:pt x="400590" y="4496120"/>
                  <a:pt x="399045" y="4493804"/>
                </a:cubicBezTo>
                <a:cubicBezTo>
                  <a:pt x="398272" y="4492261"/>
                  <a:pt x="396727" y="4490331"/>
                  <a:pt x="397885" y="4488787"/>
                </a:cubicBezTo>
                <a:cubicBezTo>
                  <a:pt x="401750" y="4484157"/>
                  <a:pt x="402136" y="4480684"/>
                  <a:pt x="395954" y="4478369"/>
                </a:cubicBezTo>
                <a:cubicBezTo>
                  <a:pt x="394409" y="4477983"/>
                  <a:pt x="394022" y="4475668"/>
                  <a:pt x="395568" y="4474511"/>
                </a:cubicBezTo>
                <a:cubicBezTo>
                  <a:pt x="400590" y="4470266"/>
                  <a:pt x="395181" y="4468336"/>
                  <a:pt x="394409" y="4465249"/>
                </a:cubicBezTo>
                <a:cubicBezTo>
                  <a:pt x="391704" y="4454830"/>
                  <a:pt x="379727" y="4457918"/>
                  <a:pt x="375090" y="4450200"/>
                </a:cubicBezTo>
                <a:cubicBezTo>
                  <a:pt x="373544" y="4447499"/>
                  <a:pt x="366203" y="4449429"/>
                  <a:pt x="362726" y="4449814"/>
                </a:cubicBezTo>
                <a:cubicBezTo>
                  <a:pt x="358670" y="4450393"/>
                  <a:pt x="354227" y="4449428"/>
                  <a:pt x="349976" y="4449476"/>
                </a:cubicBezTo>
                <a:cubicBezTo>
                  <a:pt x="345726" y="4449525"/>
                  <a:pt x="341669" y="4450586"/>
                  <a:pt x="338385" y="4455216"/>
                </a:cubicBezTo>
                <a:cubicBezTo>
                  <a:pt x="337226" y="4456760"/>
                  <a:pt x="334907" y="4458689"/>
                  <a:pt x="331817" y="4458689"/>
                </a:cubicBezTo>
                <a:cubicBezTo>
                  <a:pt x="327566" y="4458303"/>
                  <a:pt x="325248" y="4460619"/>
                  <a:pt x="324475" y="4464864"/>
                </a:cubicBezTo>
                <a:cubicBezTo>
                  <a:pt x="323703" y="4467564"/>
                  <a:pt x="321771" y="4469108"/>
                  <a:pt x="319839" y="4471038"/>
                </a:cubicBezTo>
                <a:cubicBezTo>
                  <a:pt x="314817" y="4475668"/>
                  <a:pt x="312498" y="4481070"/>
                  <a:pt x="314430" y="4488017"/>
                </a:cubicBezTo>
                <a:cubicBezTo>
                  <a:pt x="315589" y="4491875"/>
                  <a:pt x="314430" y="4496120"/>
                  <a:pt x="310566" y="4498435"/>
                </a:cubicBezTo>
                <a:cubicBezTo>
                  <a:pt x="310566" y="4499979"/>
                  <a:pt x="310566" y="4501521"/>
                  <a:pt x="310566" y="4503065"/>
                </a:cubicBezTo>
                <a:cubicBezTo>
                  <a:pt x="314044" y="4504995"/>
                  <a:pt x="315589" y="4507310"/>
                  <a:pt x="315203" y="4512326"/>
                </a:cubicBezTo>
                <a:cubicBezTo>
                  <a:pt x="314817" y="4519272"/>
                  <a:pt x="317907" y="4524674"/>
                  <a:pt x="325634" y="4526218"/>
                </a:cubicBezTo>
                <a:cubicBezTo>
                  <a:pt x="329112" y="4526604"/>
                  <a:pt x="328339" y="4529305"/>
                  <a:pt x="328339" y="4531620"/>
                </a:cubicBezTo>
                <a:cubicBezTo>
                  <a:pt x="328339" y="4535480"/>
                  <a:pt x="329885" y="4536250"/>
                  <a:pt x="332975" y="4533550"/>
                </a:cubicBezTo>
                <a:cubicBezTo>
                  <a:pt x="335294" y="4531620"/>
                  <a:pt x="337226" y="4530656"/>
                  <a:pt x="338723" y="4530993"/>
                </a:cubicBezTo>
                <a:lnTo>
                  <a:pt x="339776" y="4532757"/>
                </a:lnTo>
                <a:lnTo>
                  <a:pt x="333630" y="4540486"/>
                </a:lnTo>
                <a:cubicBezTo>
                  <a:pt x="330719" y="4541313"/>
                  <a:pt x="329056" y="4542555"/>
                  <a:pt x="327393" y="4544211"/>
                </a:cubicBezTo>
                <a:lnTo>
                  <a:pt x="323466" y="4555378"/>
                </a:lnTo>
                <a:lnTo>
                  <a:pt x="191405" y="4597960"/>
                </a:lnTo>
                <a:lnTo>
                  <a:pt x="88281" y="4646377"/>
                </a:lnTo>
                <a:lnTo>
                  <a:pt x="88270" y="4646226"/>
                </a:lnTo>
                <a:cubicBezTo>
                  <a:pt x="83748" y="4640701"/>
                  <a:pt x="83748" y="4640701"/>
                  <a:pt x="89275" y="4636934"/>
                </a:cubicBezTo>
                <a:cubicBezTo>
                  <a:pt x="94301" y="4633166"/>
                  <a:pt x="94553" y="4630655"/>
                  <a:pt x="90030" y="4625883"/>
                </a:cubicBezTo>
                <a:cubicBezTo>
                  <a:pt x="88019" y="4623874"/>
                  <a:pt x="86008" y="4621613"/>
                  <a:pt x="86762" y="4618097"/>
                </a:cubicBezTo>
                <a:cubicBezTo>
                  <a:pt x="89024" y="4609306"/>
                  <a:pt x="85758" y="4602023"/>
                  <a:pt x="79979" y="4595493"/>
                </a:cubicBezTo>
                <a:cubicBezTo>
                  <a:pt x="76209" y="4591223"/>
                  <a:pt x="71686" y="4587205"/>
                  <a:pt x="68921" y="4582182"/>
                </a:cubicBezTo>
                <a:cubicBezTo>
                  <a:pt x="68419" y="4581177"/>
                  <a:pt x="67665" y="4580173"/>
                  <a:pt x="66409" y="4580423"/>
                </a:cubicBezTo>
                <a:cubicBezTo>
                  <a:pt x="60127" y="4582433"/>
                  <a:pt x="56860" y="4578415"/>
                  <a:pt x="53343" y="4574396"/>
                </a:cubicBezTo>
                <a:cubicBezTo>
                  <a:pt x="52337" y="4573141"/>
                  <a:pt x="51081" y="4571633"/>
                  <a:pt x="48820" y="4572136"/>
                </a:cubicBezTo>
                <a:cubicBezTo>
                  <a:pt x="42537" y="4573643"/>
                  <a:pt x="36004" y="4572890"/>
                  <a:pt x="29722" y="4573391"/>
                </a:cubicBezTo>
                <a:cubicBezTo>
                  <a:pt x="24446" y="4573643"/>
                  <a:pt x="19169" y="4574145"/>
                  <a:pt x="14394" y="4577410"/>
                </a:cubicBezTo>
                <a:cubicBezTo>
                  <a:pt x="12384" y="4578916"/>
                  <a:pt x="10876" y="4578415"/>
                  <a:pt x="9368" y="4576656"/>
                </a:cubicBezTo>
                <a:cubicBezTo>
                  <a:pt x="8615" y="4575401"/>
                  <a:pt x="7860" y="4574396"/>
                  <a:pt x="6855" y="4573391"/>
                </a:cubicBezTo>
                <a:cubicBezTo>
                  <a:pt x="5851" y="4572386"/>
                  <a:pt x="4092" y="4571383"/>
                  <a:pt x="2835" y="4572386"/>
                </a:cubicBezTo>
                <a:cubicBezTo>
                  <a:pt x="1327" y="4573391"/>
                  <a:pt x="1829" y="4575401"/>
                  <a:pt x="2584" y="4576907"/>
                </a:cubicBezTo>
                <a:cubicBezTo>
                  <a:pt x="2835" y="4577662"/>
                  <a:pt x="3337" y="4578163"/>
                  <a:pt x="3840" y="4578916"/>
                </a:cubicBezTo>
                <a:lnTo>
                  <a:pt x="561" y="4586822"/>
                </a:lnTo>
                <a:lnTo>
                  <a:pt x="561" y="4666345"/>
                </a:lnTo>
                <a:lnTo>
                  <a:pt x="6855" y="4667072"/>
                </a:lnTo>
                <a:cubicBezTo>
                  <a:pt x="8615" y="4668579"/>
                  <a:pt x="7608" y="4670840"/>
                  <a:pt x="6855" y="4672598"/>
                </a:cubicBezTo>
                <a:lnTo>
                  <a:pt x="561" y="4677868"/>
                </a:lnTo>
                <a:lnTo>
                  <a:pt x="561" y="4793441"/>
                </a:lnTo>
                <a:lnTo>
                  <a:pt x="3337" y="4793904"/>
                </a:lnTo>
                <a:cubicBezTo>
                  <a:pt x="4092" y="4792899"/>
                  <a:pt x="5096" y="4791644"/>
                  <a:pt x="6604" y="4791644"/>
                </a:cubicBezTo>
                <a:cubicBezTo>
                  <a:pt x="8363" y="4791894"/>
                  <a:pt x="8363" y="4793904"/>
                  <a:pt x="8866" y="4795160"/>
                </a:cubicBezTo>
                <a:cubicBezTo>
                  <a:pt x="9368" y="4796165"/>
                  <a:pt x="9619" y="4797169"/>
                  <a:pt x="9619" y="4798173"/>
                </a:cubicBezTo>
                <a:cubicBezTo>
                  <a:pt x="9997" y="4800308"/>
                  <a:pt x="10813" y="4801314"/>
                  <a:pt x="11882" y="4801533"/>
                </a:cubicBezTo>
                <a:cubicBezTo>
                  <a:pt x="12949" y="4801752"/>
                  <a:pt x="14269" y="4801188"/>
                  <a:pt x="15650" y="4800183"/>
                </a:cubicBezTo>
                <a:cubicBezTo>
                  <a:pt x="18415" y="4797923"/>
                  <a:pt x="21178" y="4795160"/>
                  <a:pt x="23942" y="4792899"/>
                </a:cubicBezTo>
                <a:cubicBezTo>
                  <a:pt x="27209" y="4790137"/>
                  <a:pt x="30978" y="4788128"/>
                  <a:pt x="34999" y="4790388"/>
                </a:cubicBezTo>
                <a:cubicBezTo>
                  <a:pt x="38265" y="4791894"/>
                  <a:pt x="39773" y="4790639"/>
                  <a:pt x="41532" y="4788378"/>
                </a:cubicBezTo>
                <a:cubicBezTo>
                  <a:pt x="45301" y="4783356"/>
                  <a:pt x="49824" y="4779588"/>
                  <a:pt x="56860" y="4781096"/>
                </a:cubicBezTo>
                <a:cubicBezTo>
                  <a:pt x="58618" y="4781598"/>
                  <a:pt x="59122" y="4780844"/>
                  <a:pt x="59373" y="4779087"/>
                </a:cubicBezTo>
                <a:cubicBezTo>
                  <a:pt x="60378" y="4766780"/>
                  <a:pt x="65655" y="4756231"/>
                  <a:pt x="72691" y="4746687"/>
                </a:cubicBezTo>
                <a:cubicBezTo>
                  <a:pt x="74449" y="4744427"/>
                  <a:pt x="73948" y="4742920"/>
                  <a:pt x="72941" y="4740659"/>
                </a:cubicBezTo>
                <a:cubicBezTo>
                  <a:pt x="70429" y="4736138"/>
                  <a:pt x="67665" y="4731116"/>
                  <a:pt x="69425" y="4726094"/>
                </a:cubicBezTo>
                <a:lnTo>
                  <a:pt x="67943" y="4716840"/>
                </a:lnTo>
                <a:lnTo>
                  <a:pt x="68339" y="4715873"/>
                </a:lnTo>
                <a:cubicBezTo>
                  <a:pt x="70292" y="4712374"/>
                  <a:pt x="71853" y="4708876"/>
                  <a:pt x="73806" y="4705766"/>
                </a:cubicBezTo>
                <a:cubicBezTo>
                  <a:pt x="75368" y="4702267"/>
                  <a:pt x="78491" y="4699158"/>
                  <a:pt x="82396" y="4697214"/>
                </a:cubicBezTo>
                <a:cubicBezTo>
                  <a:pt x="82396" y="4692550"/>
                  <a:pt x="82396" y="4687885"/>
                  <a:pt x="82396" y="4683220"/>
                </a:cubicBezTo>
                <a:cubicBezTo>
                  <a:pt x="80053" y="4682055"/>
                  <a:pt x="78881" y="4680499"/>
                  <a:pt x="77711" y="4677778"/>
                </a:cubicBezTo>
                <a:lnTo>
                  <a:pt x="75308" y="4676255"/>
                </a:lnTo>
                <a:lnTo>
                  <a:pt x="156105" y="4639796"/>
                </a:lnTo>
                <a:cubicBezTo>
                  <a:pt x="185063" y="4627721"/>
                  <a:pt x="214435" y="4616695"/>
                  <a:pt x="244490" y="4607328"/>
                </a:cubicBezTo>
                <a:lnTo>
                  <a:pt x="335700" y="4582970"/>
                </a:lnTo>
                <a:lnTo>
                  <a:pt x="336958" y="4583954"/>
                </a:lnTo>
                <a:cubicBezTo>
                  <a:pt x="337788" y="4583954"/>
                  <a:pt x="338205" y="4584367"/>
                  <a:pt x="338205" y="4585609"/>
                </a:cubicBezTo>
                <a:cubicBezTo>
                  <a:pt x="341115" y="4585609"/>
                  <a:pt x="343611" y="4585609"/>
                  <a:pt x="346522" y="4585609"/>
                </a:cubicBezTo>
                <a:cubicBezTo>
                  <a:pt x="348600" y="4582711"/>
                  <a:pt x="352759" y="4583125"/>
                  <a:pt x="355669" y="4581056"/>
                </a:cubicBezTo>
                <a:lnTo>
                  <a:pt x="359356" y="4576652"/>
                </a:lnTo>
                <a:lnTo>
                  <a:pt x="536067" y="4529462"/>
                </a:lnTo>
                <a:lnTo>
                  <a:pt x="545457" y="4527933"/>
                </a:lnTo>
                <a:lnTo>
                  <a:pt x="559298" y="4536694"/>
                </a:lnTo>
                <a:cubicBezTo>
                  <a:pt x="559912" y="4536694"/>
                  <a:pt x="561140" y="4536694"/>
                  <a:pt x="561448" y="4536081"/>
                </a:cubicBezTo>
                <a:cubicBezTo>
                  <a:pt x="564519" y="4533321"/>
                  <a:pt x="567283" y="4530866"/>
                  <a:pt x="571275" y="4534854"/>
                </a:cubicBezTo>
                <a:cubicBezTo>
                  <a:pt x="572504" y="4536389"/>
                  <a:pt x="573426" y="4534854"/>
                  <a:pt x="573733" y="4533627"/>
                </a:cubicBezTo>
                <a:cubicBezTo>
                  <a:pt x="574653" y="4528413"/>
                  <a:pt x="577110" y="4528413"/>
                  <a:pt x="580796" y="4531479"/>
                </a:cubicBezTo>
                <a:cubicBezTo>
                  <a:pt x="583253" y="4533627"/>
                  <a:pt x="584482" y="4533014"/>
                  <a:pt x="584482" y="4529947"/>
                </a:cubicBezTo>
                <a:cubicBezTo>
                  <a:pt x="584482" y="4528105"/>
                  <a:pt x="583868" y="4525958"/>
                  <a:pt x="586632" y="4525653"/>
                </a:cubicBezTo>
                <a:lnTo>
                  <a:pt x="590412" y="4520619"/>
                </a:lnTo>
                <a:lnTo>
                  <a:pt x="834670" y="4480868"/>
                </a:lnTo>
                <a:cubicBezTo>
                  <a:pt x="925229" y="4471502"/>
                  <a:pt x="1014224" y="4452767"/>
                  <a:pt x="1104781" y="4468380"/>
                </a:cubicBezTo>
                <a:cubicBezTo>
                  <a:pt x="1126639" y="4471502"/>
                  <a:pt x="1148498" y="4482430"/>
                  <a:pt x="1168795" y="4479307"/>
                </a:cubicBezTo>
                <a:lnTo>
                  <a:pt x="1195160" y="4479077"/>
                </a:lnTo>
                <a:lnTo>
                  <a:pt x="1205898" y="4485874"/>
                </a:lnTo>
                <a:cubicBezTo>
                  <a:pt x="1206469" y="4485874"/>
                  <a:pt x="1207613" y="4485874"/>
                  <a:pt x="1207899" y="4485303"/>
                </a:cubicBezTo>
                <a:cubicBezTo>
                  <a:pt x="1210758" y="4482734"/>
                  <a:pt x="1213330" y="4480451"/>
                  <a:pt x="1217044" y="4484161"/>
                </a:cubicBezTo>
                <a:cubicBezTo>
                  <a:pt x="1218188" y="4485588"/>
                  <a:pt x="1219046" y="4484161"/>
                  <a:pt x="1219331" y="4483020"/>
                </a:cubicBezTo>
                <a:cubicBezTo>
                  <a:pt x="1220188" y="4478168"/>
                  <a:pt x="1222475" y="4478168"/>
                  <a:pt x="1225905" y="4481022"/>
                </a:cubicBezTo>
                <a:cubicBezTo>
                  <a:pt x="1228191" y="4483020"/>
                  <a:pt x="1229335" y="4482449"/>
                  <a:pt x="1229335" y="4479594"/>
                </a:cubicBezTo>
                <a:lnTo>
                  <a:pt x="1229744" y="4478775"/>
                </a:lnTo>
                <a:lnTo>
                  <a:pt x="1235688" y="4478722"/>
                </a:lnTo>
                <a:cubicBezTo>
                  <a:pt x="1301703" y="4482821"/>
                  <a:pt x="1365523" y="4499213"/>
                  <a:pt x="1431099" y="4512094"/>
                </a:cubicBezTo>
                <a:lnTo>
                  <a:pt x="1439233" y="4514052"/>
                </a:lnTo>
                <a:lnTo>
                  <a:pt x="1444118" y="4520557"/>
                </a:lnTo>
                <a:lnTo>
                  <a:pt x="1445150" y="4523021"/>
                </a:lnTo>
                <a:cubicBezTo>
                  <a:pt x="1443589" y="4533950"/>
                  <a:pt x="1432658" y="4527705"/>
                  <a:pt x="1427975" y="4526145"/>
                </a:cubicBezTo>
                <a:cubicBezTo>
                  <a:pt x="1356154" y="4519900"/>
                  <a:pt x="1285895" y="4510532"/>
                  <a:pt x="1215634" y="4502726"/>
                </a:cubicBezTo>
                <a:cubicBezTo>
                  <a:pt x="1168795" y="4498042"/>
                  <a:pt x="1120394" y="4498042"/>
                  <a:pt x="1064185" y="4498042"/>
                </a:cubicBezTo>
                <a:cubicBezTo>
                  <a:pt x="1084483" y="4510532"/>
                  <a:pt x="1103220" y="4502726"/>
                  <a:pt x="1114149" y="4521461"/>
                </a:cubicBezTo>
                <a:cubicBezTo>
                  <a:pt x="1033741" y="4521070"/>
                  <a:pt x="954308" y="4524778"/>
                  <a:pt x="875851" y="4532536"/>
                </a:cubicBezTo>
                <a:lnTo>
                  <a:pt x="815750" y="4541681"/>
                </a:lnTo>
                <a:lnTo>
                  <a:pt x="815109" y="4541364"/>
                </a:lnTo>
                <a:cubicBezTo>
                  <a:pt x="811730" y="4541326"/>
                  <a:pt x="808200" y="4542093"/>
                  <a:pt x="804974" y="4541634"/>
                </a:cubicBezTo>
                <a:cubicBezTo>
                  <a:pt x="802211" y="4541326"/>
                  <a:pt x="796376" y="4539792"/>
                  <a:pt x="795147" y="4541939"/>
                </a:cubicBezTo>
                <a:lnTo>
                  <a:pt x="789089" y="4545738"/>
                </a:lnTo>
                <a:lnTo>
                  <a:pt x="643408" y="4567907"/>
                </a:lnTo>
                <a:cubicBezTo>
                  <a:pt x="490399" y="4599520"/>
                  <a:pt x="341292" y="4647139"/>
                  <a:pt x="196089" y="4710367"/>
                </a:cubicBezTo>
                <a:cubicBezTo>
                  <a:pt x="236683" y="4704122"/>
                  <a:pt x="277278" y="4691633"/>
                  <a:pt x="316311" y="4679143"/>
                </a:cubicBezTo>
                <a:cubicBezTo>
                  <a:pt x="459173" y="4633478"/>
                  <a:pt x="604669" y="4596594"/>
                  <a:pt x="752800" y="4574419"/>
                </a:cubicBezTo>
                <a:lnTo>
                  <a:pt x="777209" y="4571626"/>
                </a:lnTo>
                <a:lnTo>
                  <a:pt x="777026" y="4572614"/>
                </a:lnTo>
                <a:cubicBezTo>
                  <a:pt x="777947" y="4573841"/>
                  <a:pt x="776718" y="4575374"/>
                  <a:pt x="776104" y="4576601"/>
                </a:cubicBezTo>
                <a:cubicBezTo>
                  <a:pt x="774876" y="4578441"/>
                  <a:pt x="774568" y="4580283"/>
                  <a:pt x="776412" y="4581816"/>
                </a:cubicBezTo>
                <a:cubicBezTo>
                  <a:pt x="778254" y="4583349"/>
                  <a:pt x="777947" y="4585190"/>
                  <a:pt x="778562" y="4587030"/>
                </a:cubicBezTo>
                <a:lnTo>
                  <a:pt x="784106" y="4597351"/>
                </a:lnTo>
                <a:lnTo>
                  <a:pt x="736747" y="4602058"/>
                </a:lnTo>
                <a:lnTo>
                  <a:pt x="654157" y="4615473"/>
                </a:lnTo>
                <a:lnTo>
                  <a:pt x="629207" y="4614812"/>
                </a:lnTo>
                <a:cubicBezTo>
                  <a:pt x="623227" y="4614880"/>
                  <a:pt x="617384" y="4615660"/>
                  <a:pt x="611880" y="4618052"/>
                </a:cubicBezTo>
                <a:lnTo>
                  <a:pt x="605594" y="4623360"/>
                </a:lnTo>
                <a:lnTo>
                  <a:pt x="550511" y="4632307"/>
                </a:lnTo>
                <a:cubicBezTo>
                  <a:pt x="514600" y="4638552"/>
                  <a:pt x="478689" y="4646357"/>
                  <a:pt x="444339" y="4663532"/>
                </a:cubicBezTo>
                <a:cubicBezTo>
                  <a:pt x="452537" y="4671728"/>
                  <a:pt x="464247" y="4670264"/>
                  <a:pt x="472882" y="4675606"/>
                </a:cubicBezTo>
                <a:lnTo>
                  <a:pt x="475465" y="4678486"/>
                </a:lnTo>
                <a:lnTo>
                  <a:pt x="454511" y="4684112"/>
                </a:lnTo>
                <a:lnTo>
                  <a:pt x="421746" y="4694834"/>
                </a:lnTo>
                <a:lnTo>
                  <a:pt x="400134" y="4698902"/>
                </a:lnTo>
                <a:cubicBezTo>
                  <a:pt x="321679" y="4718954"/>
                  <a:pt x="247614" y="4751740"/>
                  <a:pt x="172669" y="4777501"/>
                </a:cubicBezTo>
                <a:cubicBezTo>
                  <a:pt x="164082" y="4779842"/>
                  <a:pt x="155495" y="4783353"/>
                  <a:pt x="147298" y="4788037"/>
                </a:cubicBezTo>
                <a:lnTo>
                  <a:pt x="130400" y="4800925"/>
                </a:lnTo>
                <a:lnTo>
                  <a:pt x="65792" y="4830904"/>
                </a:lnTo>
                <a:lnTo>
                  <a:pt x="561" y="4866553"/>
                </a:lnTo>
                <a:lnTo>
                  <a:pt x="561" y="4926012"/>
                </a:lnTo>
                <a:lnTo>
                  <a:pt x="527" y="4925882"/>
                </a:lnTo>
                <a:close/>
              </a:path>
            </a:pathLst>
          </a:custGeom>
          <a:solidFill>
            <a:schemeClr val="bg1">
              <a:lumMod val="95000"/>
            </a:schemeClr>
          </a:solidFill>
        </p:spPr>
        <p:txBody>
          <a:bodyPr wrap="square" tIns="720000" anchor="ctr">
            <a:noAutofit/>
          </a:bodyP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2400">
                <a:latin typeface="+mn-lt"/>
                <a:cs typeface="Arial" pitchFamily="34" charset="0"/>
              </a:defRPr>
            </a:lvl1pPr>
          </a:lstStyle>
          <a:p>
            <a:r>
              <a:rPr lang="en-US" altLang="ko-KR" dirty="0"/>
              <a:t>Insert Your Image And Send To Back</a:t>
            </a:r>
            <a:endParaRPr lang="ko-KR" altLang="en-US" dirty="0"/>
          </a:p>
          <a:p>
            <a:endParaRPr lang="ko-KR" altLang="en-US" dirty="0"/>
          </a:p>
        </p:txBody>
      </p:sp>
    </p:spTree>
    <p:extLst>
      <p:ext uri="{BB962C8B-B14F-4D97-AF65-F5344CB8AC3E}">
        <p14:creationId xmlns:p14="http://schemas.microsoft.com/office/powerpoint/2010/main" val="151565773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88407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47DD634C-AF8C-4FAF-8CE8-BD6CAF7FD63A}"/>
              </a:ext>
            </a:extLst>
          </p:cNvPr>
          <p:cNvGrpSpPr/>
          <p:nvPr userDrawn="1"/>
        </p:nvGrpSpPr>
        <p:grpSpPr>
          <a:xfrm>
            <a:off x="1458898" y="3561516"/>
            <a:ext cx="4898360" cy="8611060"/>
            <a:chOff x="445712" y="1449040"/>
            <a:chExt cx="2113018" cy="3924176"/>
          </a:xfrm>
        </p:grpSpPr>
        <p:sp>
          <p:nvSpPr>
            <p:cNvPr id="3" name="Rounded Rectangle 4">
              <a:extLst>
                <a:ext uri="{FF2B5EF4-FFF2-40B4-BE49-F238E27FC236}">
                  <a16:creationId xmlns:a16="http://schemas.microsoft.com/office/drawing/2014/main" id="{575F471C-AED0-4F45-95A4-0889BB61ECDA}"/>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dirty="0"/>
            </a:p>
          </p:txBody>
        </p:sp>
        <p:sp>
          <p:nvSpPr>
            <p:cNvPr id="4" name="Rectangle 5">
              <a:extLst>
                <a:ext uri="{FF2B5EF4-FFF2-40B4-BE49-F238E27FC236}">
                  <a16:creationId xmlns:a16="http://schemas.microsoft.com/office/drawing/2014/main" id="{8FFCCF36-0560-48B1-962D-9F9466B1985D}"/>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nvGrpSpPr>
            <p:cNvPr id="5" name="Group 6">
              <a:extLst>
                <a:ext uri="{FF2B5EF4-FFF2-40B4-BE49-F238E27FC236}">
                  <a16:creationId xmlns:a16="http://schemas.microsoft.com/office/drawing/2014/main" id="{48357AD5-96B6-469C-9494-A7F037529597}"/>
                </a:ext>
              </a:extLst>
            </p:cNvPr>
            <p:cNvGrpSpPr/>
            <p:nvPr userDrawn="1"/>
          </p:nvGrpSpPr>
          <p:grpSpPr>
            <a:xfrm>
              <a:off x="1407705" y="5045834"/>
              <a:ext cx="211967" cy="211967"/>
              <a:chOff x="1549420" y="5712364"/>
              <a:chExt cx="312583" cy="312583"/>
            </a:xfrm>
          </p:grpSpPr>
          <p:sp>
            <p:nvSpPr>
              <p:cNvPr id="6" name="Oval 7">
                <a:extLst>
                  <a:ext uri="{FF2B5EF4-FFF2-40B4-BE49-F238E27FC236}">
                    <a16:creationId xmlns:a16="http://schemas.microsoft.com/office/drawing/2014/main" id="{F3345DF4-1FDF-4447-9290-82F0B990454C}"/>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 name="Rounded Rectangle 8">
                <a:extLst>
                  <a:ext uri="{FF2B5EF4-FFF2-40B4-BE49-F238E27FC236}">
                    <a16:creationId xmlns:a16="http://schemas.microsoft.com/office/drawing/2014/main" id="{E2FB824A-9710-4BC5-97C1-D0F839558F9B}"/>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grpSp>
      <p:sp>
        <p:nvSpPr>
          <p:cNvPr id="8" name="Picture Placeholder 2">
            <a:extLst>
              <a:ext uri="{FF2B5EF4-FFF2-40B4-BE49-F238E27FC236}">
                <a16:creationId xmlns:a16="http://schemas.microsoft.com/office/drawing/2014/main" id="{8026FC14-D2B0-4D60-B1AD-CEE86B3099F2}"/>
              </a:ext>
            </a:extLst>
          </p:cNvPr>
          <p:cNvSpPr>
            <a:spLocks noGrp="1"/>
          </p:cNvSpPr>
          <p:nvPr>
            <p:ph type="pic" idx="15" hasCustomPrompt="1"/>
          </p:nvPr>
        </p:nvSpPr>
        <p:spPr>
          <a:xfrm>
            <a:off x="1746931" y="4349860"/>
            <a:ext cx="4305530" cy="6697492"/>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14B50045-7245-454D-813D-E9A3C29508C2}"/>
              </a:ext>
            </a:extLst>
          </p:cNvPr>
          <p:cNvSpPr>
            <a:spLocks noGrp="1"/>
          </p:cNvSpPr>
          <p:nvPr>
            <p:ph type="body" sz="quarter" idx="11" hasCustomPrompt="1"/>
          </p:nvPr>
        </p:nvSpPr>
        <p:spPr>
          <a:xfrm>
            <a:off x="1093062" y="639444"/>
            <a:ext cx="22197876" cy="1318628"/>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2517503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3C0970C1-7E22-4D72-A7EE-F16D55F30A17}"/>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9939861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07437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664965"/>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387294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246957"/>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708021" y="2263183"/>
            <a:ext cx="7121534" cy="10805122"/>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p>
        </p:txBody>
      </p:sp>
      <p:sp>
        <p:nvSpPr>
          <p:cNvPr id="4" name="Rounded Rectangle 3"/>
          <p:cNvSpPr/>
          <p:nvPr userDrawn="1"/>
        </p:nvSpPr>
        <p:spPr>
          <a:xfrm>
            <a:off x="1063866" y="2695000"/>
            <a:ext cx="307736" cy="10030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bg1"/>
              </a:solidFill>
            </a:endParaRPr>
          </a:p>
        </p:txBody>
      </p:sp>
      <p:sp>
        <p:nvSpPr>
          <p:cNvPr id="5" name="Half Frame 4"/>
          <p:cNvSpPr/>
          <p:nvPr userDrawn="1"/>
        </p:nvSpPr>
        <p:spPr>
          <a:xfrm rot="5400000">
            <a:off x="6114355" y="2553306"/>
            <a:ext cx="1371698" cy="1370296"/>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1423408" y="3320596"/>
            <a:ext cx="4464496" cy="954107"/>
          </a:xfrm>
          <a:prstGeom prst="rect">
            <a:avLst/>
          </a:prstGeom>
          <a:noFill/>
        </p:spPr>
        <p:txBody>
          <a:bodyPr wrap="square" rtlCol="0" anchor="ctr">
            <a:spAutoFit/>
          </a:bodyPr>
          <a:lstStyle/>
          <a:p>
            <a:r>
              <a:rPr lang="en-US" altLang="ko-KR" sz="2800" b="1" dirty="0">
                <a:solidFill>
                  <a:schemeClr val="bg1"/>
                </a:solidFill>
                <a:latin typeface="Arial" pitchFamily="34" charset="0"/>
                <a:cs typeface="Arial" pitchFamily="34" charset="0"/>
              </a:rPr>
              <a:t>You can Resize without losing quality</a:t>
            </a:r>
            <a:endParaRPr lang="ko-KR" altLang="en-US" sz="28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1423408" y="4301092"/>
            <a:ext cx="4464496" cy="1384995"/>
          </a:xfrm>
          <a:prstGeom prst="rect">
            <a:avLst/>
          </a:prstGeom>
          <a:noFill/>
        </p:spPr>
        <p:txBody>
          <a:bodyPr wrap="square" rtlCol="0" anchor="ctr">
            <a:spAutoFit/>
          </a:bodyPr>
          <a:lstStyle/>
          <a:p>
            <a:r>
              <a:rPr lang="en-US" altLang="ko-KR" sz="2800" b="1" dirty="0">
                <a:solidFill>
                  <a:schemeClr val="bg1"/>
                </a:solidFill>
                <a:latin typeface="Arial" pitchFamily="34" charset="0"/>
                <a:cs typeface="Arial" pitchFamily="34" charset="0"/>
              </a:rPr>
              <a:t>You can Change Fill Color &amp;</a:t>
            </a:r>
          </a:p>
          <a:p>
            <a:r>
              <a:rPr lang="en-US" altLang="ko-KR" sz="2800" b="1" dirty="0">
                <a:solidFill>
                  <a:schemeClr val="bg1"/>
                </a:solidFill>
                <a:latin typeface="Arial" pitchFamily="34" charset="0"/>
                <a:cs typeface="Arial" pitchFamily="34" charset="0"/>
              </a:rPr>
              <a:t>Line Color</a:t>
            </a:r>
            <a:endParaRPr lang="ko-KR" altLang="en-US" sz="28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1442458" y="11663044"/>
            <a:ext cx="4464000" cy="523220"/>
          </a:xfrm>
          <a:prstGeom prst="rect">
            <a:avLst/>
          </a:prstGeom>
          <a:noFill/>
        </p:spPr>
        <p:txBody>
          <a:bodyPr wrap="square" rtlCol="0" anchor="ctr">
            <a:spAutoFit/>
          </a:bodyPr>
          <a:lstStyle/>
          <a:p>
            <a:r>
              <a:rPr lang="en-US" altLang="ko-KR" sz="2800" dirty="0">
                <a:solidFill>
                  <a:schemeClr val="bg1"/>
                </a:solidFill>
                <a:latin typeface="Arial" pitchFamily="34" charset="0"/>
                <a:cs typeface="Arial" pitchFamily="34" charset="0"/>
              </a:rPr>
              <a:t>www.allppt.com</a:t>
            </a:r>
            <a:endParaRPr lang="ko-KR" altLang="en-US" sz="28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1442458" y="8946816"/>
            <a:ext cx="5434592" cy="2677656"/>
          </a:xfrm>
          <a:prstGeom prst="rect">
            <a:avLst/>
          </a:prstGeom>
          <a:noFill/>
        </p:spPr>
        <p:txBody>
          <a:bodyPr wrap="square" rtlCol="0" anchor="ctr">
            <a:spAutoFit/>
          </a:bodyPr>
          <a:lstStyle/>
          <a:p>
            <a:r>
              <a:rPr lang="en-US" altLang="ko-KR" sz="5600" b="1" dirty="0">
                <a:solidFill>
                  <a:schemeClr val="bg1"/>
                </a:solidFill>
                <a:latin typeface="+mn-lt"/>
                <a:ea typeface="+mn-ea"/>
                <a:cs typeface="Arial" pitchFamily="34" charset="0"/>
              </a:rPr>
              <a:t>FREE </a:t>
            </a:r>
          </a:p>
          <a:p>
            <a:r>
              <a:rPr lang="en-US" altLang="ko-KR" sz="56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17782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theme" Target="../theme/theme3.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theme" Target="../theme/theme5.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3" Type="http://schemas.openxmlformats.org/officeDocument/2006/relationships/slideLayout" Target="../slideLayouts/slideLayout83.xml"/><Relationship Id="rId21" Type="http://schemas.openxmlformats.org/officeDocument/2006/relationships/theme" Target="../theme/theme6.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6" Type="http://schemas.openxmlformats.org/officeDocument/2006/relationships/theme" Target="../theme/theme7.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8.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 name="Group 6"/>
          <p:cNvGrpSpPr/>
          <p:nvPr/>
        </p:nvGrpSpPr>
        <p:grpSpPr>
          <a:xfrm>
            <a:off x="18413938" y="5926667"/>
            <a:ext cx="5963716" cy="6417734"/>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1368424" y="8974665"/>
            <a:ext cx="17068800" cy="3014134"/>
          </a:xfrm>
          <a:prstGeom prst="rect">
            <a:avLst/>
          </a:prstGeom>
          <a:effectLst/>
        </p:spPr>
        <p:txBody>
          <a:bodyPr vert="horz" lIns="91440" tIns="45720" rIns="91440" bIns="45720" rtlCol="0" anchor="ctr">
            <a:normAutofit/>
          </a:bodyPr>
          <a:lstStyle/>
          <a:p>
            <a:r>
              <a:rPr lang="pt-BR"/>
              <a:t>Clique para editar o título Mestre</a:t>
            </a:r>
            <a:endParaRPr lang="en-US"/>
          </a:p>
        </p:txBody>
      </p:sp>
      <p:sp>
        <p:nvSpPr>
          <p:cNvPr id="3" name="Text Placeholder 2"/>
          <p:cNvSpPr>
            <a:spLocks noGrp="1"/>
          </p:cNvSpPr>
          <p:nvPr>
            <p:ph type="body" idx="1"/>
          </p:nvPr>
        </p:nvSpPr>
        <p:spPr>
          <a:xfrm>
            <a:off x="1368424" y="1371601"/>
            <a:ext cx="17068800" cy="7230534"/>
          </a:xfrm>
          <a:prstGeom prst="rect">
            <a:avLst/>
          </a:prstGeom>
        </p:spPr>
        <p:txBody>
          <a:bodyPr vert="horz" lIns="91440" tIns="45720" rIns="91440" bIns="45720" rtlCol="0"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2"/>
          </p:nvPr>
        </p:nvSpPr>
        <p:spPr>
          <a:xfrm>
            <a:off x="19808824" y="12344401"/>
            <a:ext cx="3200400" cy="730250"/>
          </a:xfrm>
          <a:prstGeom prst="rect">
            <a:avLst/>
          </a:prstGeom>
        </p:spPr>
        <p:txBody>
          <a:bodyPr vert="horz" lIns="91440" tIns="45720" rIns="91440" bIns="45720" rtlCol="0" anchor="t"/>
          <a:lstStyle>
            <a:lvl1pPr algn="r">
              <a:defRPr sz="2000" b="0" i="0">
                <a:solidFill>
                  <a:schemeClr val="bg2">
                    <a:lumMod val="50000"/>
                  </a:schemeClr>
                </a:solidFill>
                <a:effectLst/>
                <a:latin typeface="+mn-lt"/>
              </a:defRPr>
            </a:lvl1pPr>
          </a:lstStyle>
          <a:p>
            <a:fld id="{B61BEF0D-F0BB-DE4B-95CE-6DB70DBA9567}" type="datetimeFigureOut">
              <a:rPr lang="en-US" smtClean="0"/>
              <a:pPr/>
              <a:t>9/11/2024</a:t>
            </a:fld>
            <a:endParaRPr lang="en-US"/>
          </a:p>
        </p:txBody>
      </p:sp>
      <p:sp>
        <p:nvSpPr>
          <p:cNvPr id="5" name="Footer Placeholder 4"/>
          <p:cNvSpPr>
            <a:spLocks noGrp="1"/>
          </p:cNvSpPr>
          <p:nvPr>
            <p:ph type="ftr" sz="quarter" idx="3"/>
          </p:nvPr>
        </p:nvSpPr>
        <p:spPr>
          <a:xfrm>
            <a:off x="1368424" y="12344401"/>
            <a:ext cx="15087600" cy="730250"/>
          </a:xfrm>
          <a:prstGeom prst="rect">
            <a:avLst/>
          </a:prstGeom>
        </p:spPr>
        <p:txBody>
          <a:bodyPr vert="horz" lIns="91440" tIns="45720" rIns="91440" bIns="45720" rtlCol="0" anchor="t"/>
          <a:lstStyle>
            <a:lvl1pPr algn="l">
              <a:defRPr sz="2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20726401" y="11156951"/>
            <a:ext cx="2284490" cy="1339850"/>
          </a:xfrm>
          <a:prstGeom prst="rect">
            <a:avLst/>
          </a:prstGeom>
        </p:spPr>
        <p:txBody>
          <a:bodyPr vert="horz" lIns="91440" tIns="45720" rIns="91440" bIns="45720" rtlCol="0" anchor="b"/>
          <a:lstStyle>
            <a:lvl1pPr algn="r">
              <a:defRPr sz="6400" b="0" i="0">
                <a:solidFill>
                  <a:schemeClr val="bg2">
                    <a:lumMod val="50000"/>
                  </a:schemeClr>
                </a:solidFill>
                <a:effectLst/>
                <a:latin typeface="+mn-lt"/>
              </a:defRPr>
            </a:lvl1pPr>
          </a:lstStyle>
          <a:p>
            <a:fld id="{86CB4B4D-7CA3-9044-876B-883B54F8677D}" type="slidenum">
              <a:rPr lang="pt-BR" smtClean="0"/>
              <a:t>‹nº›</a:t>
            </a:fld>
            <a:endParaRPr lang="pt-BR"/>
          </a:p>
        </p:txBody>
      </p:sp>
    </p:spTree>
    <p:extLst>
      <p:ext uri="{BB962C8B-B14F-4D97-AF65-F5344CB8AC3E}">
        <p14:creationId xmlns:p14="http://schemas.microsoft.com/office/powerpoint/2010/main" val="1188176941"/>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Lst>
  <p:txStyles>
    <p:titleStyle>
      <a:lvl1pPr algn="l" defTabSz="914400" rtl="0" eaLnBrk="1" latinLnBrk="0" hangingPunct="1">
        <a:spcBef>
          <a:spcPct val="0"/>
        </a:spcBef>
        <a:buNone/>
        <a:defRPr sz="7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p:bodyStyle>
    <p:otherStyle>
      <a:defPPr>
        <a:defRPr lang="en-US"/>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8800" algn="l" defTabSz="914400" rtl="0" eaLnBrk="1" latinLnBrk="0" hangingPunct="1">
        <a:defRPr sz="3600" kern="1200">
          <a:solidFill>
            <a:schemeClr val="tx1"/>
          </a:solidFill>
          <a:latin typeface="+mn-lt"/>
          <a:ea typeface="+mn-ea"/>
          <a:cs typeface="+mn-cs"/>
        </a:defRPr>
      </a:lvl3pPr>
      <a:lvl4pPr marL="2743200" algn="l" defTabSz="914400" rtl="0" eaLnBrk="1" latinLnBrk="0" hangingPunct="1">
        <a:defRPr sz="3600" kern="1200">
          <a:solidFill>
            <a:schemeClr val="tx1"/>
          </a:solidFill>
          <a:latin typeface="+mn-lt"/>
          <a:ea typeface="+mn-ea"/>
          <a:cs typeface="+mn-cs"/>
        </a:defRPr>
      </a:lvl4pPr>
      <a:lvl5pPr marL="3657600" algn="l" defTabSz="914400" rtl="0" eaLnBrk="1" latinLnBrk="0" hangingPunct="1">
        <a:defRPr sz="3600" kern="1200">
          <a:solidFill>
            <a:schemeClr val="tx1"/>
          </a:solidFill>
          <a:latin typeface="+mn-lt"/>
          <a:ea typeface="+mn-ea"/>
          <a:cs typeface="+mn-cs"/>
        </a:defRPr>
      </a:lvl5pPr>
      <a:lvl6pPr marL="4572000" algn="l" defTabSz="914400" rtl="0" eaLnBrk="1" latinLnBrk="0" hangingPunct="1">
        <a:defRPr sz="3600" kern="1200">
          <a:solidFill>
            <a:schemeClr val="tx1"/>
          </a:solidFill>
          <a:latin typeface="+mn-lt"/>
          <a:ea typeface="+mn-ea"/>
          <a:cs typeface="+mn-cs"/>
        </a:defRPr>
      </a:lvl6pPr>
      <a:lvl7pPr marL="5486400" algn="l" defTabSz="914400" rtl="0" eaLnBrk="1" latinLnBrk="0" hangingPunct="1">
        <a:defRPr sz="3600" kern="1200">
          <a:solidFill>
            <a:schemeClr val="tx1"/>
          </a:solidFill>
          <a:latin typeface="+mn-lt"/>
          <a:ea typeface="+mn-ea"/>
          <a:cs typeface="+mn-cs"/>
        </a:defRPr>
      </a:lvl7pPr>
      <a:lvl8pPr marL="6400800" algn="l" defTabSz="914400" rtl="0" eaLnBrk="1" latinLnBrk="0" hangingPunct="1">
        <a:defRPr sz="3600" kern="1200">
          <a:solidFill>
            <a:schemeClr val="tx1"/>
          </a:solidFill>
          <a:latin typeface="+mn-lt"/>
          <a:ea typeface="+mn-ea"/>
          <a:cs typeface="+mn-cs"/>
        </a:defRPr>
      </a:lvl8pPr>
      <a:lvl9pPr marL="7315200" algn="l" defTabSz="9144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B26CF0-DE7A-4738-8644-AECCD55E4DB3}"/>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3" name="Text Placeholder 2">
            <a:extLst>
              <a:ext uri="{FF2B5EF4-FFF2-40B4-BE49-F238E27FC236}">
                <a16:creationId xmlns:a16="http://schemas.microsoft.com/office/drawing/2014/main" id="{FC9B3A7A-ACAD-4DEF-8AED-17F7DA40E44D}"/>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C530009B-AA90-408A-8392-6D23280E8545}"/>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EC7ED651-F089-4C3B-A172-E5ADAE880B91}" type="datetimeFigureOut">
              <a:rPr lang="pt-BR" smtClean="0"/>
              <a:t>11/09/2024</a:t>
            </a:fld>
            <a:endParaRPr lang="pt-BR"/>
          </a:p>
        </p:txBody>
      </p:sp>
      <p:sp>
        <p:nvSpPr>
          <p:cNvPr id="5" name="Footer Placeholder 4">
            <a:extLst>
              <a:ext uri="{FF2B5EF4-FFF2-40B4-BE49-F238E27FC236}">
                <a16:creationId xmlns:a16="http://schemas.microsoft.com/office/drawing/2014/main" id="{A3D7EE8E-1EB3-47AE-8420-02F734395BF4}"/>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pt-BR"/>
          </a:p>
        </p:txBody>
      </p:sp>
      <p:sp>
        <p:nvSpPr>
          <p:cNvPr id="6" name="Slide Number Placeholder 5">
            <a:extLst>
              <a:ext uri="{FF2B5EF4-FFF2-40B4-BE49-F238E27FC236}">
                <a16:creationId xmlns:a16="http://schemas.microsoft.com/office/drawing/2014/main" id="{E382D32A-9DBD-496A-A991-6F62F08B1A39}"/>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3111C57A-DA4E-4A49-8FC0-AC1FBD878EE3}" type="slidenum">
              <a:rPr lang="pt-BR" smtClean="0"/>
              <a:t>‹nº›</a:t>
            </a:fld>
            <a:endParaRPr lang="pt-BR"/>
          </a:p>
        </p:txBody>
      </p:sp>
    </p:spTree>
    <p:extLst>
      <p:ext uri="{BB962C8B-B14F-4D97-AF65-F5344CB8AC3E}">
        <p14:creationId xmlns:p14="http://schemas.microsoft.com/office/powerpoint/2010/main" val="161591415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pt-B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303975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FC09CFD2-C2B2-3AD0-EC30-172FAF738044}"/>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1302A67B-E85C-E9F4-E19D-FDD10EDCE3AB}"/>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B3578F1-55F6-67EE-47EB-6133A82517C1}"/>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A7955C47-9253-4B69-9DD1-456B1A9A8E22}" type="datetimeFigureOut">
              <a:rPr lang="pt-BR" smtClean="0"/>
              <a:t>11/09/2024</a:t>
            </a:fld>
            <a:endParaRPr lang="pt-BR"/>
          </a:p>
        </p:txBody>
      </p:sp>
      <p:sp>
        <p:nvSpPr>
          <p:cNvPr id="5" name="Espaço Reservado para Rodapé 4">
            <a:extLst>
              <a:ext uri="{FF2B5EF4-FFF2-40B4-BE49-F238E27FC236}">
                <a16:creationId xmlns:a16="http://schemas.microsoft.com/office/drawing/2014/main" id="{4BB1D1D9-54E1-73A8-9021-7E52111E071A}"/>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BD183E1C-E88C-3967-4FD8-23D4F7A53242}"/>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8FCD4CF7-58FB-4A06-B83F-830D5B5B4D01}" type="slidenum">
              <a:rPr lang="pt-BR" smtClean="0"/>
              <a:t>‹nº›</a:t>
            </a:fld>
            <a:endParaRPr lang="pt-BR"/>
          </a:p>
        </p:txBody>
      </p:sp>
    </p:spTree>
    <p:extLst>
      <p:ext uri="{BB962C8B-B14F-4D97-AF65-F5344CB8AC3E}">
        <p14:creationId xmlns:p14="http://schemas.microsoft.com/office/powerpoint/2010/main" val="303637125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pt-B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 name="Group 6"/>
          <p:cNvGrpSpPr/>
          <p:nvPr/>
        </p:nvGrpSpPr>
        <p:grpSpPr>
          <a:xfrm>
            <a:off x="18413938" y="5926667"/>
            <a:ext cx="5963716" cy="6417734"/>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1368424" y="8974665"/>
            <a:ext cx="17068800" cy="3014134"/>
          </a:xfrm>
          <a:prstGeom prst="rect">
            <a:avLst/>
          </a:prstGeom>
          <a:effectLst/>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368424" y="1371601"/>
            <a:ext cx="17068800" cy="7230534"/>
          </a:xfrm>
          <a:prstGeom prst="rect">
            <a:avLst/>
          </a:prstGeom>
        </p:spPr>
        <p:txBody>
          <a:bodyPr vert="horz" lIns="91440" tIns="45720" rIns="91440" bIns="45720" rtlCol="0"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9808824" y="12344401"/>
            <a:ext cx="3200400" cy="730250"/>
          </a:xfrm>
          <a:prstGeom prst="rect">
            <a:avLst/>
          </a:prstGeom>
        </p:spPr>
        <p:txBody>
          <a:bodyPr vert="horz" lIns="91440" tIns="45720" rIns="91440" bIns="45720" rtlCol="0" anchor="t"/>
          <a:lstStyle>
            <a:lvl1pPr algn="r">
              <a:defRPr sz="2000" b="0" i="0">
                <a:solidFill>
                  <a:schemeClr val="bg2">
                    <a:lumMod val="50000"/>
                  </a:schemeClr>
                </a:solidFill>
                <a:effectLst/>
                <a:latin typeface="+mn-lt"/>
              </a:defRPr>
            </a:lvl1pPr>
          </a:lstStyle>
          <a:p>
            <a:fld id="{B61BEF0D-F0BB-DE4B-95CE-6DB70DBA9567}" type="datetimeFigureOut">
              <a:rPr lang="en-US" smtClean="0"/>
              <a:pPr/>
              <a:t>9/11/2024</a:t>
            </a:fld>
            <a:endParaRPr lang="en-US" dirty="0"/>
          </a:p>
        </p:txBody>
      </p:sp>
      <p:sp>
        <p:nvSpPr>
          <p:cNvPr id="5" name="Footer Placeholder 4"/>
          <p:cNvSpPr>
            <a:spLocks noGrp="1"/>
          </p:cNvSpPr>
          <p:nvPr>
            <p:ph type="ftr" sz="quarter" idx="3"/>
          </p:nvPr>
        </p:nvSpPr>
        <p:spPr>
          <a:xfrm>
            <a:off x="1368424" y="12344401"/>
            <a:ext cx="15087600" cy="730250"/>
          </a:xfrm>
          <a:prstGeom prst="rect">
            <a:avLst/>
          </a:prstGeom>
        </p:spPr>
        <p:txBody>
          <a:bodyPr vert="horz" lIns="91440" tIns="45720" rIns="91440" bIns="45720" rtlCol="0" anchor="t"/>
          <a:lstStyle>
            <a:lvl1pPr algn="l">
              <a:defRPr sz="2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20726401" y="11156951"/>
            <a:ext cx="2284490" cy="1339850"/>
          </a:xfrm>
          <a:prstGeom prst="rect">
            <a:avLst/>
          </a:prstGeom>
        </p:spPr>
        <p:txBody>
          <a:bodyPr vert="horz" lIns="91440" tIns="45720" rIns="91440" bIns="45720" rtlCol="0" anchor="b"/>
          <a:lstStyle>
            <a:lvl1pPr algn="r">
              <a:defRPr sz="6400" b="0" i="0">
                <a:solidFill>
                  <a:schemeClr val="bg2">
                    <a:lumMod val="50000"/>
                  </a:schemeClr>
                </a:solidFill>
                <a:effectLst/>
                <a:latin typeface="+mn-lt"/>
              </a:defRPr>
            </a:lvl1pPr>
          </a:lstStyle>
          <a:p>
            <a:fld id="{86CB4B4D-7CA3-9044-876B-883B54F8677D}" type="slidenum">
              <a:rPr lang="pt-BR" smtClean="0"/>
              <a:t>‹nº›</a:t>
            </a:fld>
            <a:endParaRPr lang="pt-BR"/>
          </a:p>
        </p:txBody>
      </p:sp>
    </p:spTree>
    <p:extLst>
      <p:ext uri="{BB962C8B-B14F-4D97-AF65-F5344CB8AC3E}">
        <p14:creationId xmlns:p14="http://schemas.microsoft.com/office/powerpoint/2010/main" val="64368201"/>
      </p:ext>
    </p:extLst>
  </p:cSld>
  <p:clrMap bg1="dk1" tx1="lt1" bg2="dk2"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 id="2147483837" r:id="rId18"/>
    <p:sldLayoutId id="2147483838" r:id="rId19"/>
    <p:sldLayoutId id="2147483840" r:id="rId20"/>
    <p:sldLayoutId id="2147483891" r:id="rId21"/>
    <p:sldLayoutId id="2147483892" r:id="rId22"/>
  </p:sldLayoutIdLst>
  <p:txStyles>
    <p:titleStyle>
      <a:lvl1pPr algn="l" defTabSz="914400" rtl="0" eaLnBrk="1" latinLnBrk="0" hangingPunct="1">
        <a:spcBef>
          <a:spcPct val="0"/>
        </a:spcBef>
        <a:buNone/>
        <a:defRPr sz="7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p:bodyStyle>
    <p:otherStyle>
      <a:defPPr>
        <a:defRPr lang="en-US"/>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8800" algn="l" defTabSz="914400" rtl="0" eaLnBrk="1" latinLnBrk="0" hangingPunct="1">
        <a:defRPr sz="3600" kern="1200">
          <a:solidFill>
            <a:schemeClr val="tx1"/>
          </a:solidFill>
          <a:latin typeface="+mn-lt"/>
          <a:ea typeface="+mn-ea"/>
          <a:cs typeface="+mn-cs"/>
        </a:defRPr>
      </a:lvl3pPr>
      <a:lvl4pPr marL="2743200" algn="l" defTabSz="914400" rtl="0" eaLnBrk="1" latinLnBrk="0" hangingPunct="1">
        <a:defRPr sz="3600" kern="1200">
          <a:solidFill>
            <a:schemeClr val="tx1"/>
          </a:solidFill>
          <a:latin typeface="+mn-lt"/>
          <a:ea typeface="+mn-ea"/>
          <a:cs typeface="+mn-cs"/>
        </a:defRPr>
      </a:lvl4pPr>
      <a:lvl5pPr marL="3657600" algn="l" defTabSz="914400" rtl="0" eaLnBrk="1" latinLnBrk="0" hangingPunct="1">
        <a:defRPr sz="3600" kern="1200">
          <a:solidFill>
            <a:schemeClr val="tx1"/>
          </a:solidFill>
          <a:latin typeface="+mn-lt"/>
          <a:ea typeface="+mn-ea"/>
          <a:cs typeface="+mn-cs"/>
        </a:defRPr>
      </a:lvl5pPr>
      <a:lvl6pPr marL="4572000" algn="l" defTabSz="914400" rtl="0" eaLnBrk="1" latinLnBrk="0" hangingPunct="1">
        <a:defRPr sz="3600" kern="1200">
          <a:solidFill>
            <a:schemeClr val="tx1"/>
          </a:solidFill>
          <a:latin typeface="+mn-lt"/>
          <a:ea typeface="+mn-ea"/>
          <a:cs typeface="+mn-cs"/>
        </a:defRPr>
      </a:lvl6pPr>
      <a:lvl7pPr marL="5486400" algn="l" defTabSz="914400" rtl="0" eaLnBrk="1" latinLnBrk="0" hangingPunct="1">
        <a:defRPr sz="3600" kern="1200">
          <a:solidFill>
            <a:schemeClr val="tx1"/>
          </a:solidFill>
          <a:latin typeface="+mn-lt"/>
          <a:ea typeface="+mn-ea"/>
          <a:cs typeface="+mn-cs"/>
        </a:defRPr>
      </a:lvl7pPr>
      <a:lvl8pPr marL="6400800" algn="l" defTabSz="914400" rtl="0" eaLnBrk="1" latinLnBrk="0" hangingPunct="1">
        <a:defRPr sz="3600" kern="1200">
          <a:solidFill>
            <a:schemeClr val="tx1"/>
          </a:solidFill>
          <a:latin typeface="+mn-lt"/>
          <a:ea typeface="+mn-ea"/>
          <a:cs typeface="+mn-cs"/>
        </a:defRPr>
      </a:lvl8pPr>
      <a:lvl9pPr marL="7315200" algn="l" defTabSz="914400" rtl="0" eaLnBrk="1" latinLnBrk="0" hangingPunct="1">
        <a:defRPr sz="3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161713"/>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 id="2147483859" r:id="rId18"/>
    <p:sldLayoutId id="2147483860" r:id="rId19"/>
    <p:sldLayoutId id="2147483861" r:id="rId20"/>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D78DCFC3-F028-0D73-179E-453F28635705}"/>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52304977-8834-8D1A-C18E-894E07439272}"/>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3AD7041-0D1E-6434-5A42-437A2118D90E}"/>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535039B2-DD46-478D-A488-CDB7BB07DB8D}" type="datetimeFigureOut">
              <a:rPr lang="pt-BR" smtClean="0"/>
              <a:t>11/09/2024</a:t>
            </a:fld>
            <a:endParaRPr lang="pt-BR"/>
          </a:p>
        </p:txBody>
      </p:sp>
      <p:sp>
        <p:nvSpPr>
          <p:cNvPr id="5" name="Espaço Reservado para Rodapé 4">
            <a:extLst>
              <a:ext uri="{FF2B5EF4-FFF2-40B4-BE49-F238E27FC236}">
                <a16:creationId xmlns:a16="http://schemas.microsoft.com/office/drawing/2014/main" id="{5FA0CA18-2716-21F4-86E4-AE15D796285F}"/>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2D36C108-049B-0FB4-0586-20945901BCAC}"/>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555C6547-0D15-46D7-AC62-BA22FBCA73C2}" type="slidenum">
              <a:rPr lang="pt-BR" smtClean="0"/>
              <a:t>‹nº›</a:t>
            </a:fld>
            <a:endParaRPr lang="pt-BR"/>
          </a:p>
        </p:txBody>
      </p:sp>
    </p:spTree>
    <p:extLst>
      <p:ext uri="{BB962C8B-B14F-4D97-AF65-F5344CB8AC3E}">
        <p14:creationId xmlns:p14="http://schemas.microsoft.com/office/powerpoint/2010/main" val="381451428"/>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pt-B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14C26405-6DCE-85E2-3DD5-B4F7F90FB6C5}"/>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E446C39F-1BCC-50E7-D03F-285300C4250C}"/>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06B9675-CD8D-DB2D-0B41-DEAF1BFF51E3}"/>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82000"/>
                  </a:schemeClr>
                </a:solidFill>
              </a:defRPr>
            </a:lvl1pPr>
          </a:lstStyle>
          <a:p>
            <a:fld id="{CEDAFD96-9E82-45BA-B2BE-285C67FEEF7D}" type="datetimeFigureOut">
              <a:rPr lang="pt-BR" smtClean="0"/>
              <a:t>11/09/2024</a:t>
            </a:fld>
            <a:endParaRPr lang="pt-BR"/>
          </a:p>
        </p:txBody>
      </p:sp>
      <p:sp>
        <p:nvSpPr>
          <p:cNvPr id="5" name="Espaço Reservado para Rodapé 4">
            <a:extLst>
              <a:ext uri="{FF2B5EF4-FFF2-40B4-BE49-F238E27FC236}">
                <a16:creationId xmlns:a16="http://schemas.microsoft.com/office/drawing/2014/main" id="{B6CEE9E6-AC38-2459-E82F-8EED1CF607DF}"/>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82000"/>
                  </a:schemeClr>
                </a:solidFill>
              </a:defRPr>
            </a:lvl1pPr>
          </a:lstStyle>
          <a:p>
            <a:endParaRPr lang="pt-BR"/>
          </a:p>
        </p:txBody>
      </p:sp>
      <p:sp>
        <p:nvSpPr>
          <p:cNvPr id="6" name="Espaço Reservado para Número de Slide 5">
            <a:extLst>
              <a:ext uri="{FF2B5EF4-FFF2-40B4-BE49-F238E27FC236}">
                <a16:creationId xmlns:a16="http://schemas.microsoft.com/office/drawing/2014/main" id="{6133C37F-4CCE-096C-0F94-F7867A1E6D82}"/>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82000"/>
                  </a:schemeClr>
                </a:solidFill>
              </a:defRPr>
            </a:lvl1pPr>
          </a:lstStyle>
          <a:p>
            <a:fld id="{B401F152-F871-42F3-85E7-D28B337F6278}" type="slidenum">
              <a:rPr lang="pt-BR" smtClean="0"/>
              <a:t>‹nº›</a:t>
            </a:fld>
            <a:endParaRPr lang="pt-BR"/>
          </a:p>
        </p:txBody>
      </p:sp>
    </p:spTree>
    <p:extLst>
      <p:ext uri="{BB962C8B-B14F-4D97-AF65-F5344CB8AC3E}">
        <p14:creationId xmlns:p14="http://schemas.microsoft.com/office/powerpoint/2010/main" val="949133690"/>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pt-B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app.powerbi.com/view?r=eyJrIjoiMDllOWU1OTEtNjdhYS00YTU0LTk3ZDMtNDU5NzNiM2E5MmZmIiwidCI6IjdiZjAxYzZhLWU2ZmItNDIxYS1iYmIyLWI5MGMzZWE4NjhmNyJ9"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60.xml"/><Relationship Id="rId5" Type="http://schemas.openxmlformats.org/officeDocument/2006/relationships/image" Target="../media/image23.png"/><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60.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25.svg"/><Relationship Id="rId7" Type="http://schemas.openxmlformats.org/officeDocument/2006/relationships/image" Target="../media/image60.png"/><Relationship Id="rId2" Type="http://schemas.openxmlformats.org/officeDocument/2006/relationships/image" Target="../media/image24.png"/><Relationship Id="rId1" Type="http://schemas.openxmlformats.org/officeDocument/2006/relationships/slideLayout" Target="../slideLayouts/slideLayout112.xml"/><Relationship Id="rId6" Type="http://schemas.openxmlformats.org/officeDocument/2006/relationships/image" Target="../media/image59.svg"/><Relationship Id="rId11" Type="http://schemas.openxmlformats.org/officeDocument/2006/relationships/hyperlink" Target="https://app.powerbi.com/view?r=eyJrIjoiMGEzZTkxMDUtOTIwNC00N2VlLWEzMmMtYzE4MjdiOWFlOThlIiwidCI6IjdiZjAxYzZhLWU2ZmItNDIxYS1iYmIyLWI5MGMzZWE4NjhmNyJ9&amp;pageName=ReportSectione9bbe3399d7882d23a50" TargetMode="External"/><Relationship Id="rId5" Type="http://schemas.openxmlformats.org/officeDocument/2006/relationships/image" Target="../media/image58.png"/><Relationship Id="rId10" Type="http://schemas.openxmlformats.org/officeDocument/2006/relationships/image" Target="../media/image63.svg"/><Relationship Id="rId4" Type="http://schemas.openxmlformats.org/officeDocument/2006/relationships/image" Target="../media/image23.png"/><Relationship Id="rId9" Type="http://schemas.openxmlformats.org/officeDocument/2006/relationships/image" Target="../media/image62.png"/></Relationships>
</file>

<file path=ppt/slides/_rels/slide1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01.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7.xml"/><Relationship Id="rId5" Type="http://schemas.openxmlformats.org/officeDocument/2006/relationships/customXml" Target="../ink/ink1.xml"/><Relationship Id="rId28" Type="http://schemas.openxmlformats.org/officeDocument/2006/relationships/image" Target="../media/image650.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7.xml"/><Relationship Id="rId6" Type="http://schemas.openxmlformats.org/officeDocument/2006/relationships/image" Target="../media/image660.png"/><Relationship Id="rId5" Type="http://schemas.openxmlformats.org/officeDocument/2006/relationships/customXml" Target="../ink/ink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7.xml"/><Relationship Id="rId5" Type="http://schemas.openxmlformats.org/officeDocument/2006/relationships/image" Target="../media/image23.png"/><Relationship Id="rId4" Type="http://schemas.openxmlformats.org/officeDocument/2006/relationships/image" Target="../media/image25.svg"/></Relationships>
</file>

<file path=ppt/slides/_rels/slide2.xml.rels><?xml version="1.0" encoding="UTF-8" standalone="yes"?>
<Relationships xmlns="http://schemas.openxmlformats.org/package/2006/relationships"><Relationship Id="rId8" Type="http://schemas.openxmlformats.org/officeDocument/2006/relationships/hyperlink" Target="https://www.gov.br/pt-br/servicos/protocolar-documentos-junto-ao-ministerio-de-portos-e-aeroportos" TargetMode="External"/><Relationship Id="rId3" Type="http://schemas.openxmlformats.org/officeDocument/2006/relationships/image" Target="../media/image23.png"/><Relationship Id="rId7" Type="http://schemas.openxmlformats.org/officeDocument/2006/relationships/hyperlink" Target="https://www.gov.br/portos-e-aeroportos/pt-br/assuntos/conselhos/cdfmm/pauta-e-atas-cdfmm/atas-cdfm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gov.br/portos-e-aeroportos/pt-br/assuntos/incentivos/fmm-fundo-da-marinha-mercante" TargetMode="External"/><Relationship Id="rId5" Type="http://schemas.openxmlformats.org/officeDocument/2006/relationships/image" Target="../media/image25.svg"/><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22.xml"/><Relationship Id="rId5" Type="http://schemas.openxmlformats.org/officeDocument/2006/relationships/hyperlink" Target="https://translate.google.com/details" TargetMode="Externa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25.svg"/><Relationship Id="rId7" Type="http://schemas.openxmlformats.org/officeDocument/2006/relationships/image" Target="../media/image65.png"/><Relationship Id="rId2" Type="http://schemas.openxmlformats.org/officeDocument/2006/relationships/image" Target="../media/image24.png"/><Relationship Id="rId1" Type="http://schemas.openxmlformats.org/officeDocument/2006/relationships/slideLayout" Target="../slideLayouts/slideLayout102.xml"/><Relationship Id="rId6" Type="http://schemas.openxmlformats.org/officeDocument/2006/relationships/image" Target="../media/image64.svg"/><Relationship Id="rId5" Type="http://schemas.openxmlformats.org/officeDocument/2006/relationships/image" Target="../media/image41.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8" Type="http://schemas.openxmlformats.org/officeDocument/2006/relationships/hyperlink" Target="https://www.gov.br/pt-br/servicos/protocolar-documentos-junto-ao-ministerio-de-portos-e-aeroportos" TargetMode="External"/><Relationship Id="rId3" Type="http://schemas.openxmlformats.org/officeDocument/2006/relationships/image" Target="../media/image24.png"/><Relationship Id="rId7" Type="http://schemas.openxmlformats.org/officeDocument/2006/relationships/image" Target="../media/image68.svg"/><Relationship Id="rId2" Type="http://schemas.openxmlformats.org/officeDocument/2006/relationships/notesSlide" Target="../notesSlides/notesSlide9.xml"/><Relationship Id="rId1" Type="http://schemas.openxmlformats.org/officeDocument/2006/relationships/slideLayout" Target="../slideLayouts/slideLayout102.xml"/><Relationship Id="rId6" Type="http://schemas.openxmlformats.org/officeDocument/2006/relationships/image" Target="../media/image67.png"/><Relationship Id="rId5" Type="http://schemas.openxmlformats.org/officeDocument/2006/relationships/image" Target="../media/image23.png"/><Relationship Id="rId4" Type="http://schemas.openxmlformats.org/officeDocument/2006/relationships/image" Target="../media/image25.svg"/></Relationships>
</file>

<file path=ppt/slides/_rels/slide2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15.xm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0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24.png"/><Relationship Id="rId7" Type="http://schemas.openxmlformats.org/officeDocument/2006/relationships/image" Target="../media/image71.png"/><Relationship Id="rId2" Type="http://schemas.openxmlformats.org/officeDocument/2006/relationships/notesSlide" Target="../notesSlides/notesSlide10.xml"/><Relationship Id="rId1" Type="http://schemas.openxmlformats.org/officeDocument/2006/relationships/slideLayout" Target="../slideLayouts/slideLayout102.xml"/><Relationship Id="rId6" Type="http://schemas.openxmlformats.org/officeDocument/2006/relationships/chart" Target="../charts/chart1.xml"/><Relationship Id="rId5" Type="http://schemas.openxmlformats.org/officeDocument/2006/relationships/image" Target="../media/image23.png"/><Relationship Id="rId4" Type="http://schemas.openxmlformats.org/officeDocument/2006/relationships/image" Target="../media/image25.svg"/></Relationships>
</file>

<file path=ppt/slides/_rels/slide26.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svg"/><Relationship Id="rId18" Type="http://schemas.microsoft.com/office/2017/06/relationships/model3d" Target="../media/model3d2.glb"/><Relationship Id="rId3" Type="http://schemas.openxmlformats.org/officeDocument/2006/relationships/image" Target="../media/image24.png"/><Relationship Id="rId21" Type="http://schemas.openxmlformats.org/officeDocument/2006/relationships/hyperlink" Target="https://www.gov.br/portos-e-aeroportos/pt-br/assuntos/incentivos/fmm-fundo-da-marinha-mercante/legislacao" TargetMode="External"/><Relationship Id="rId7" Type="http://schemas.openxmlformats.org/officeDocument/2006/relationships/image" Target="../media/image66.svg"/><Relationship Id="rId12" Type="http://schemas.openxmlformats.org/officeDocument/2006/relationships/image" Target="../media/image77.png"/><Relationship Id="rId17" Type="http://schemas.openxmlformats.org/officeDocument/2006/relationships/image" Target="../media/image82.svg"/><Relationship Id="rId2" Type="http://schemas.openxmlformats.org/officeDocument/2006/relationships/notesSlide" Target="../notesSlides/notesSlide11.xml"/><Relationship Id="rId16" Type="http://schemas.openxmlformats.org/officeDocument/2006/relationships/image" Target="../media/image81.png"/><Relationship Id="rId20" Type="http://schemas.openxmlformats.org/officeDocument/2006/relationships/image" Target="../media/image84.png"/><Relationship Id="rId1" Type="http://schemas.openxmlformats.org/officeDocument/2006/relationships/slideLayout" Target="../slideLayouts/slideLayout76.xml"/><Relationship Id="rId6" Type="http://schemas.openxmlformats.org/officeDocument/2006/relationships/image" Target="../media/image65.png"/><Relationship Id="rId11" Type="http://schemas.openxmlformats.org/officeDocument/2006/relationships/image" Target="../media/image76.svg"/><Relationship Id="rId5" Type="http://schemas.openxmlformats.org/officeDocument/2006/relationships/image" Target="../media/image23.png"/><Relationship Id="rId15" Type="http://schemas.openxmlformats.org/officeDocument/2006/relationships/image" Target="../media/image80.svg"/><Relationship Id="rId10" Type="http://schemas.openxmlformats.org/officeDocument/2006/relationships/image" Target="../media/image75.png"/><Relationship Id="rId19" Type="http://schemas.openxmlformats.org/officeDocument/2006/relationships/image" Target="../media/image83.png"/><Relationship Id="rId4" Type="http://schemas.openxmlformats.org/officeDocument/2006/relationships/image" Target="../media/image25.svg"/><Relationship Id="rId9" Type="http://schemas.openxmlformats.org/officeDocument/2006/relationships/image" Target="../media/image74.svg"/><Relationship Id="rId14" Type="http://schemas.openxmlformats.org/officeDocument/2006/relationships/image" Target="../media/image79.png"/><Relationship Id="rId22" Type="http://schemas.openxmlformats.org/officeDocument/2006/relationships/hyperlink" Target="https://www.gov.br/pt-br/servicos/protocolar-documentos-junto-ao-ministerio-de-portos-e-aeroportos"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25.svg"/><Relationship Id="rId7" Type="http://schemas.openxmlformats.org/officeDocument/2006/relationships/hyperlink" Target="mailto:esasalomao@bndes.gov.br" TargetMode="External"/><Relationship Id="rId2" Type="http://schemas.openxmlformats.org/officeDocument/2006/relationships/image" Target="../media/image24.png"/><Relationship Id="rId1" Type="http://schemas.openxmlformats.org/officeDocument/2006/relationships/slideLayout" Target="../slideLayouts/slideLayout102.xml"/><Relationship Id="rId6" Type="http://schemas.openxmlformats.org/officeDocument/2006/relationships/hyperlink" Target="mailto:luizmarcelo@bndes.gov.br" TargetMode="External"/><Relationship Id="rId5" Type="http://schemas.openxmlformats.org/officeDocument/2006/relationships/hyperlink" Target="mailto:paulofsilva@bndes.gov.br" TargetMode="Externa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8" Type="http://schemas.openxmlformats.org/officeDocument/2006/relationships/hyperlink" Target="mailto:jvscaxias@bb.com.br" TargetMode="External"/><Relationship Id="rId13" Type="http://schemas.openxmlformats.org/officeDocument/2006/relationships/image" Target="../media/image87.png"/><Relationship Id="rId3" Type="http://schemas.openxmlformats.org/officeDocument/2006/relationships/image" Target="../media/image25.svg"/><Relationship Id="rId7" Type="http://schemas.openxmlformats.org/officeDocument/2006/relationships/hyperlink" Target="mailto:digov.dinef2@bb.com.br" TargetMode="External"/><Relationship Id="rId12" Type="http://schemas.openxmlformats.org/officeDocument/2006/relationships/image" Target="../media/image86.png"/><Relationship Id="rId2" Type="http://schemas.openxmlformats.org/officeDocument/2006/relationships/image" Target="../media/image24.png"/><Relationship Id="rId1" Type="http://schemas.openxmlformats.org/officeDocument/2006/relationships/slideLayout" Target="../slideLayouts/slideLayout102.xml"/><Relationship Id="rId6" Type="http://schemas.openxmlformats.org/officeDocument/2006/relationships/hyperlink" Target="mailto:sinvaljunior@bb.com.br" TargetMode="External"/><Relationship Id="rId11" Type="http://schemas.openxmlformats.org/officeDocument/2006/relationships/hyperlink" Target="mailto:arthur.r.silva@caixa.gov.br" TargetMode="External"/><Relationship Id="rId5" Type="http://schemas.openxmlformats.org/officeDocument/2006/relationships/hyperlink" Target="mailto:cordioli@bb.com.br" TargetMode="External"/><Relationship Id="rId10" Type="http://schemas.openxmlformats.org/officeDocument/2006/relationships/hyperlink" Target="mailto:sec3332sp@caixa.gov.br" TargetMode="External"/><Relationship Id="rId4" Type="http://schemas.openxmlformats.org/officeDocument/2006/relationships/image" Target="../media/image23.png"/><Relationship Id="rId9" Type="http://schemas.openxmlformats.org/officeDocument/2006/relationships/hyperlink" Target="mailto:marco.buzzo@caixa.gov.br"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bancoamazonia.com.br/index.php/produtos-servicos/empresa/financiamentos" TargetMode="External"/><Relationship Id="rId3" Type="http://schemas.openxmlformats.org/officeDocument/2006/relationships/image" Target="../media/image25.svg"/><Relationship Id="rId7" Type="http://schemas.openxmlformats.org/officeDocument/2006/relationships/hyperlink" Target="https://www.bancoamazonia.com.br/" TargetMode="External"/><Relationship Id="rId12" Type="http://schemas.openxmlformats.org/officeDocument/2006/relationships/image" Target="../media/image89.png"/><Relationship Id="rId2" Type="http://schemas.openxmlformats.org/officeDocument/2006/relationships/image" Target="../media/image24.png"/><Relationship Id="rId1" Type="http://schemas.openxmlformats.org/officeDocument/2006/relationships/slideLayout" Target="../slideLayouts/slideLayout102.xml"/><Relationship Id="rId6" Type="http://schemas.openxmlformats.org/officeDocument/2006/relationships/hyperlink" Target="mailto:byanca.villacorta@bancoamazonia.com.br" TargetMode="External"/><Relationship Id="rId11" Type="http://schemas.openxmlformats.org/officeDocument/2006/relationships/image" Target="../media/image88.png"/><Relationship Id="rId5" Type="http://schemas.openxmlformats.org/officeDocument/2006/relationships/hyperlink" Target="mailto:nelio.gusmao@bancoamazonia.com.br" TargetMode="External"/><Relationship Id="rId10" Type="http://schemas.openxmlformats.org/officeDocument/2006/relationships/hyperlink" Target="https://www.bnb.gov.br/" TargetMode="External"/><Relationship Id="rId4" Type="http://schemas.openxmlformats.org/officeDocument/2006/relationships/image" Target="../media/image23.png"/><Relationship Id="rId9" Type="http://schemas.openxmlformats.org/officeDocument/2006/relationships/hyperlink" Target="mailto:irenaldo@bnb.gov.b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7.svg"/></Relationships>
</file>

<file path=ppt/slides/_rels/slide30.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24.png"/><Relationship Id="rId7" Type="http://schemas.openxmlformats.org/officeDocument/2006/relationships/image" Target="../media/image91.svg"/><Relationship Id="rId2" Type="http://schemas.openxmlformats.org/officeDocument/2006/relationships/notesSlide" Target="../notesSlides/notesSlide12.xml"/><Relationship Id="rId1" Type="http://schemas.openxmlformats.org/officeDocument/2006/relationships/slideLayout" Target="../slideLayouts/slideLayout115.xml"/><Relationship Id="rId6" Type="http://schemas.openxmlformats.org/officeDocument/2006/relationships/image" Target="../media/image90.png"/><Relationship Id="rId5" Type="http://schemas.openxmlformats.org/officeDocument/2006/relationships/image" Target="../media/image23.png"/><Relationship Id="rId4" Type="http://schemas.openxmlformats.org/officeDocument/2006/relationships/image" Target="../media/image25.svg"/><Relationship Id="rId9" Type="http://schemas.openxmlformats.org/officeDocument/2006/relationships/image" Target="../media/image93.svg"/></Relationships>
</file>

<file path=ppt/slides/_rels/slide31.xml.rels><?xml version="1.0" encoding="UTF-8" standalone="yes"?>
<Relationships xmlns="http://schemas.openxmlformats.org/package/2006/relationships"><Relationship Id="rId8" Type="http://schemas.openxmlformats.org/officeDocument/2006/relationships/hyperlink" Target="mailto:fernando.p.pimentel@mpor.gov.br" TargetMode="External"/><Relationship Id="rId3" Type="http://schemas.openxmlformats.org/officeDocument/2006/relationships/image" Target="../media/image24.png"/><Relationship Id="rId7" Type="http://schemas.openxmlformats.org/officeDocument/2006/relationships/hyperlink" Target="mailto:julio.britto@mpor.gov.br" TargetMode="External"/><Relationship Id="rId2" Type="http://schemas.openxmlformats.org/officeDocument/2006/relationships/notesSlide" Target="../notesSlides/notesSlide13.xml"/><Relationship Id="rId1" Type="http://schemas.openxmlformats.org/officeDocument/2006/relationships/slideLayout" Target="../slideLayouts/slideLayout76.xml"/><Relationship Id="rId6" Type="http://schemas.openxmlformats.org/officeDocument/2006/relationships/hyperlink" Target="mailto:otto.burlier@mpor.gov.br" TargetMode="External"/><Relationship Id="rId5" Type="http://schemas.openxmlformats.org/officeDocument/2006/relationships/image" Target="../media/image23.png"/><Relationship Id="rId4" Type="http://schemas.openxmlformats.org/officeDocument/2006/relationships/image" Target="../media/image25.sv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94.sv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3" Type="http://schemas.openxmlformats.org/officeDocument/2006/relationships/image" Target="../media/image23.png"/><Relationship Id="rId7" Type="http://schemas.openxmlformats.org/officeDocument/2006/relationships/image" Target="../media/image29.svg"/><Relationship Id="rId12"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48.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5.svg"/><Relationship Id="rId10" Type="http://schemas.openxmlformats.org/officeDocument/2006/relationships/image" Target="../media/image32.png"/><Relationship Id="rId4" Type="http://schemas.openxmlformats.org/officeDocument/2006/relationships/image" Target="../media/image24.png"/><Relationship Id="rId9" Type="http://schemas.openxmlformats.org/officeDocument/2006/relationships/image" Target="../media/image31.svg"/><Relationship Id="rId14" Type="http://schemas.openxmlformats.org/officeDocument/2006/relationships/image" Target="../media/image36.jpeg"/></Relationships>
</file>

<file path=ppt/slides/_rels/slide5.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24.png"/><Relationship Id="rId7" Type="http://schemas.openxmlformats.org/officeDocument/2006/relationships/image" Target="../media/image39.png"/><Relationship Id="rId2" Type="http://schemas.openxmlformats.org/officeDocument/2006/relationships/image" Target="../media/image23.png"/><Relationship Id="rId1" Type="http://schemas.openxmlformats.org/officeDocument/2006/relationships/slideLayout" Target="../slideLayouts/slideLayout77.xml"/><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25.svg"/><Relationship Id="rId9" Type="http://schemas.openxmlformats.org/officeDocument/2006/relationships/image" Target="../media/image41.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9.xml"/><Relationship Id="rId5" Type="http://schemas.openxmlformats.org/officeDocument/2006/relationships/image" Target="../media/image43.png"/><Relationship Id="rId4" Type="http://schemas.openxmlformats.org/officeDocument/2006/relationships/image" Target="../media/image25.sv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80.xml"/><Relationship Id="rId5" Type="http://schemas.openxmlformats.org/officeDocument/2006/relationships/image" Target="../media/image25.sv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7.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25.svg"/></Relationships>
</file>

<file path=ppt/slides/_rels/slide9.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image" Target="../media/image55.png"/><Relationship Id="rId3" Type="http://schemas.openxmlformats.org/officeDocument/2006/relationships/image" Target="../media/image23.png"/><Relationship Id="rId7" Type="http://schemas.openxmlformats.org/officeDocument/2006/relationships/image" Target="../media/image45.png"/><Relationship Id="rId12" Type="http://schemas.openxmlformats.org/officeDocument/2006/relationships/image" Target="../media/image50.png"/><Relationship Id="rId17" Type="http://schemas.microsoft.com/office/2017/06/relationships/model3d" Target="../media/model3d1.glb"/><Relationship Id="rId2" Type="http://schemas.openxmlformats.org/officeDocument/2006/relationships/notesSlide" Target="../notesSlides/notesSlide6.xml"/><Relationship Id="rId16" Type="http://schemas.openxmlformats.org/officeDocument/2006/relationships/image" Target="../media/image54.png"/><Relationship Id="rId1" Type="http://schemas.openxmlformats.org/officeDocument/2006/relationships/slideLayout" Target="../slideLayouts/slideLayout60.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25.svg"/><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image" Target="../media/image24.png"/><Relationship Id="rId9" Type="http://schemas.openxmlformats.org/officeDocument/2006/relationships/image" Target="../media/image47.png"/><Relationship Id="rId14"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áfico 1">
            <a:extLst>
              <a:ext uri="{FF2B5EF4-FFF2-40B4-BE49-F238E27FC236}">
                <a16:creationId xmlns:a16="http://schemas.microsoft.com/office/drawing/2014/main" id="{11B5373B-7376-44DD-963F-FE1BA29489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29209"/>
            <a:ext cx="24384000" cy="13716000"/>
          </a:xfrm>
          <a:prstGeom prst="rect">
            <a:avLst/>
          </a:prstGeom>
        </p:spPr>
      </p:pic>
      <p:pic>
        <p:nvPicPr>
          <p:cNvPr id="3" name="Gráfico 2">
            <a:extLst>
              <a:ext uri="{FF2B5EF4-FFF2-40B4-BE49-F238E27FC236}">
                <a16:creationId xmlns:a16="http://schemas.microsoft.com/office/drawing/2014/main" id="{B8E59D80-573A-47EF-AA06-02DFBF1BD2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353411" y="11046831"/>
            <a:ext cx="6646886" cy="2669170"/>
          </a:xfrm>
          <a:prstGeom prst="rect">
            <a:avLst/>
          </a:prstGeom>
        </p:spPr>
      </p:pic>
      <p:sp>
        <p:nvSpPr>
          <p:cNvPr id="6" name="Retângulo 5">
            <a:extLst>
              <a:ext uri="{FF2B5EF4-FFF2-40B4-BE49-F238E27FC236}">
                <a16:creationId xmlns:a16="http://schemas.microsoft.com/office/drawing/2014/main" id="{24C5D0F4-B9BB-4B31-B033-D737335FD4CF}"/>
              </a:ext>
            </a:extLst>
          </p:cNvPr>
          <p:cNvSpPr/>
          <p:nvPr/>
        </p:nvSpPr>
        <p:spPr>
          <a:xfrm>
            <a:off x="764927" y="9194664"/>
            <a:ext cx="184642" cy="2641438"/>
          </a:xfrm>
          <a:prstGeom prst="rect">
            <a:avLst/>
          </a:prstGeom>
          <a:solidFill>
            <a:srgbClr val="009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3600"/>
          </a:p>
        </p:txBody>
      </p:sp>
      <p:sp>
        <p:nvSpPr>
          <p:cNvPr id="5" name="CaixaDeTexto 4">
            <a:extLst>
              <a:ext uri="{FF2B5EF4-FFF2-40B4-BE49-F238E27FC236}">
                <a16:creationId xmlns:a16="http://schemas.microsoft.com/office/drawing/2014/main" id="{F786DEB4-139A-9A73-6DC2-784461453569}"/>
              </a:ext>
            </a:extLst>
          </p:cNvPr>
          <p:cNvSpPr txBox="1"/>
          <p:nvPr/>
        </p:nvSpPr>
        <p:spPr>
          <a:xfrm>
            <a:off x="1272869" y="9556914"/>
            <a:ext cx="8861731" cy="1815882"/>
          </a:xfrm>
          <a:prstGeom prst="rect">
            <a:avLst/>
          </a:prstGeom>
          <a:noFill/>
        </p:spPr>
        <p:txBody>
          <a:bodyPr wrap="square" rtlCol="0">
            <a:spAutoFit/>
          </a:bodyPr>
          <a:lstStyle/>
          <a:p>
            <a:r>
              <a:rPr lang="en-US" sz="5600" dirty="0">
                <a:solidFill>
                  <a:srgbClr val="022873"/>
                </a:solidFill>
                <a:latin typeface="Avenir Next LT Pro Demi" panose="020B0704020202020204" pitchFamily="34" charset="0"/>
              </a:rPr>
              <a:t>Ministry of </a:t>
            </a:r>
          </a:p>
          <a:p>
            <a:r>
              <a:rPr lang="pt-BR" sz="5600" dirty="0">
                <a:solidFill>
                  <a:srgbClr val="022873"/>
                </a:solidFill>
                <a:latin typeface="Avenir Next LT Pro Demi" panose="020B0704020202020204" pitchFamily="34" charset="0"/>
              </a:rPr>
              <a:t>Ports and </a:t>
            </a:r>
            <a:r>
              <a:rPr lang="pt-BR" sz="5600" dirty="0" err="1">
                <a:solidFill>
                  <a:srgbClr val="022873"/>
                </a:solidFill>
                <a:latin typeface="Avenir Next LT Pro Demi" panose="020B0704020202020204" pitchFamily="34" charset="0"/>
              </a:rPr>
              <a:t>Airports</a:t>
            </a:r>
            <a:endParaRPr lang="pt-BR" sz="5600" dirty="0">
              <a:solidFill>
                <a:srgbClr val="022873"/>
              </a:solidFill>
              <a:latin typeface="Avenir Next LT Pro Demi" panose="020B0704020202020204" pitchFamily="34" charset="0"/>
            </a:endParaRPr>
          </a:p>
        </p:txBody>
      </p:sp>
      <p:sp>
        <p:nvSpPr>
          <p:cNvPr id="7" name="CaixaDeTexto 6">
            <a:extLst>
              <a:ext uri="{FF2B5EF4-FFF2-40B4-BE49-F238E27FC236}">
                <a16:creationId xmlns:a16="http://schemas.microsoft.com/office/drawing/2014/main" id="{CFE62A9A-512A-276B-F188-0E4F45939AD3}"/>
              </a:ext>
            </a:extLst>
          </p:cNvPr>
          <p:cNvSpPr txBox="1"/>
          <p:nvPr/>
        </p:nvSpPr>
        <p:spPr>
          <a:xfrm>
            <a:off x="764927" y="12097337"/>
            <a:ext cx="12496800" cy="923330"/>
          </a:xfrm>
          <a:prstGeom prst="rect">
            <a:avLst/>
          </a:prstGeom>
          <a:noFill/>
        </p:spPr>
        <p:txBody>
          <a:bodyPr wrap="square">
            <a:spAutoFit/>
          </a:bodyPr>
          <a:lstStyle/>
          <a:p>
            <a:r>
              <a:rPr lang="pt-BR" dirty="0">
                <a:solidFill>
                  <a:schemeClr val="bg1"/>
                </a:solidFill>
                <a:hlinkClick r:id="rId7"/>
              </a:rPr>
              <a:t>https://app.powerbi.com/view?r=eyJrIjoiMDllOWU1OTEtNjdhYS00YTU0LTk3ZDMtNDU5NzNiM2E5MmZmIiwidCI6IjdiZjAxYzZhLWU2ZmItNDIxYS1iYmIyLWI5MGMzZWE4NjhmNyJ9</a:t>
            </a:r>
            <a:endParaRPr lang="pt-BR" dirty="0">
              <a:solidFill>
                <a:schemeClr val="bg1"/>
              </a:solidFill>
            </a:endParaRPr>
          </a:p>
          <a:p>
            <a:endParaRPr lang="pt-BR" dirty="0">
              <a:solidFill>
                <a:schemeClr val="bg1"/>
              </a:solidFill>
            </a:endParaRPr>
          </a:p>
        </p:txBody>
      </p:sp>
    </p:spTree>
    <p:extLst>
      <p:ext uri="{BB962C8B-B14F-4D97-AF65-F5344CB8AC3E}">
        <p14:creationId xmlns:p14="http://schemas.microsoft.com/office/powerpoint/2010/main" val="2252377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id="{63AC7DF3-138F-B2AB-A9D9-FDF30610B7EF}"/>
              </a:ext>
            </a:extLst>
          </p:cNvPr>
          <p:cNvGrpSpPr/>
          <p:nvPr/>
        </p:nvGrpSpPr>
        <p:grpSpPr>
          <a:xfrm>
            <a:off x="0" y="0"/>
            <a:ext cx="25043691" cy="14328743"/>
            <a:chOff x="2" y="0"/>
            <a:chExt cx="25043691" cy="14328743"/>
          </a:xfrm>
        </p:grpSpPr>
        <p:pic>
          <p:nvPicPr>
            <p:cNvPr id="9" name="Gráfico 8">
              <a:extLst>
                <a:ext uri="{FF2B5EF4-FFF2-40B4-BE49-F238E27FC236}">
                  <a16:creationId xmlns:a16="http://schemas.microsoft.com/office/drawing/2014/main" id="{3FFBF2DB-7B20-2833-430C-B3AEBB7F14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 y="0"/>
              <a:ext cx="1775012" cy="13716000"/>
            </a:xfrm>
            <a:prstGeom prst="rect">
              <a:avLst/>
            </a:prstGeom>
          </p:spPr>
        </p:pic>
        <p:pic>
          <p:nvPicPr>
            <p:cNvPr id="8" name="Imagem 7" descr="Logotipo, nome da empresa&#10;&#10;Descrição gerada automaticamente">
              <a:extLst>
                <a:ext uri="{FF2B5EF4-FFF2-40B4-BE49-F238E27FC236}">
                  <a16:creationId xmlns:a16="http://schemas.microsoft.com/office/drawing/2014/main" id="{80FCCE77-FB35-E781-2F56-C9DD16D63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06095" y="11101345"/>
              <a:ext cx="5737598" cy="3227398"/>
            </a:xfrm>
            <a:prstGeom prst="rect">
              <a:avLst/>
            </a:prstGeom>
          </p:spPr>
        </p:pic>
        <p:sp>
          <p:nvSpPr>
            <p:cNvPr id="14" name="Forma Livre: Forma 13">
              <a:extLst>
                <a:ext uri="{FF2B5EF4-FFF2-40B4-BE49-F238E27FC236}">
                  <a16:creationId xmlns:a16="http://schemas.microsoft.com/office/drawing/2014/main" id="{BEADFF25-8E03-9381-5DBF-1648DE1DB849}"/>
                </a:ext>
              </a:extLst>
            </p:cNvPr>
            <p:cNvSpPr/>
            <p:nvPr/>
          </p:nvSpPr>
          <p:spPr>
            <a:xfrm>
              <a:off x="1775016" y="9091"/>
              <a:ext cx="22608984" cy="1972236"/>
            </a:xfrm>
            <a:custGeom>
              <a:avLst/>
              <a:gdLst>
                <a:gd name="connsiteX0" fmla="*/ 0 w 5272938"/>
                <a:gd name="connsiteY0" fmla="*/ 0 h 1730186"/>
                <a:gd name="connsiteX1" fmla="*/ 5272939 w 5272938"/>
                <a:gd name="connsiteY1" fmla="*/ 0 h 1730186"/>
                <a:gd name="connsiteX2" fmla="*/ 5272939 w 5272938"/>
                <a:gd name="connsiteY2" fmla="*/ 1730186 h 1730186"/>
                <a:gd name="connsiteX3" fmla="*/ 0 w 5272938"/>
                <a:gd name="connsiteY3" fmla="*/ 1730186 h 1730186"/>
              </a:gdLst>
              <a:ahLst/>
              <a:cxnLst>
                <a:cxn ang="0">
                  <a:pos x="connsiteX0" y="connsiteY0"/>
                </a:cxn>
                <a:cxn ang="0">
                  <a:pos x="connsiteX1" y="connsiteY1"/>
                </a:cxn>
                <a:cxn ang="0">
                  <a:pos x="connsiteX2" y="connsiteY2"/>
                </a:cxn>
                <a:cxn ang="0">
                  <a:pos x="connsiteX3" y="connsiteY3"/>
                </a:cxn>
              </a:cxnLst>
              <a:rect l="l" t="t" r="r" b="b"/>
              <a:pathLst>
                <a:path w="5272938" h="1730186">
                  <a:moveTo>
                    <a:pt x="0" y="0"/>
                  </a:moveTo>
                  <a:lnTo>
                    <a:pt x="5272939" y="0"/>
                  </a:lnTo>
                  <a:lnTo>
                    <a:pt x="5272939" y="1730186"/>
                  </a:lnTo>
                  <a:lnTo>
                    <a:pt x="0" y="1730186"/>
                  </a:lnTo>
                  <a:close/>
                </a:path>
              </a:pathLst>
            </a:custGeom>
            <a:solidFill>
              <a:srgbClr val="022873"/>
            </a:solidFill>
            <a:ln w="0" cap="flat">
              <a:noFill/>
              <a:prstDash val="solid"/>
              <a:miter/>
            </a:ln>
          </p:spPr>
          <p:txBody>
            <a:bodyPr rtlCol="0" anchor="ctr"/>
            <a:lstStyle/>
            <a:p>
              <a:endParaRPr lang="pt-BR" sz="3600"/>
            </a:p>
          </p:txBody>
        </p:sp>
      </p:grpSp>
      <p:sp>
        <p:nvSpPr>
          <p:cNvPr id="45" name="Title 1">
            <a:extLst>
              <a:ext uri="{FF2B5EF4-FFF2-40B4-BE49-F238E27FC236}">
                <a16:creationId xmlns:a16="http://schemas.microsoft.com/office/drawing/2014/main" id="{14300D78-4BF7-2C6E-4EB3-932A968F78B3}"/>
              </a:ext>
            </a:extLst>
          </p:cNvPr>
          <p:cNvSpPr txBox="1">
            <a:spLocks/>
          </p:cNvSpPr>
          <p:nvPr/>
        </p:nvSpPr>
        <p:spPr>
          <a:xfrm>
            <a:off x="2133532" y="-18248"/>
            <a:ext cx="23525148" cy="1986000"/>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200"/>
              </a:spcBef>
              <a:spcAft>
                <a:spcPts val="3600"/>
              </a:spcAft>
            </a:pPr>
            <a:r>
              <a:rPr lang="pt-BR" sz="7200" b="1" dirty="0">
                <a:ln w="3175" cmpd="sng">
                  <a:noFill/>
                </a:ln>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Time Line - Merchant Marine Fund</a:t>
            </a:r>
          </a:p>
        </p:txBody>
      </p:sp>
      <p:sp>
        <p:nvSpPr>
          <p:cNvPr id="95" name="Retângulo 94">
            <a:extLst>
              <a:ext uri="{FF2B5EF4-FFF2-40B4-BE49-F238E27FC236}">
                <a16:creationId xmlns:a16="http://schemas.microsoft.com/office/drawing/2014/main" id="{7C9825BE-0B97-4999-93A6-9C6DC3388D3B}"/>
              </a:ext>
            </a:extLst>
          </p:cNvPr>
          <p:cNvSpPr/>
          <p:nvPr/>
        </p:nvSpPr>
        <p:spPr>
          <a:xfrm>
            <a:off x="277687" y="1665755"/>
            <a:ext cx="3729415" cy="1323439"/>
          </a:xfrm>
          <a:prstGeom prst="rect">
            <a:avLst/>
          </a:prstGeom>
          <a:solidFill>
            <a:schemeClr val="accent5">
              <a:lumMod val="60000"/>
              <a:lumOff val="40000"/>
            </a:schemeClr>
          </a:solidFill>
          <a:ln>
            <a:solidFill>
              <a:srgbClr val="F79646">
                <a:lumMod val="75000"/>
              </a:srgbClr>
            </a:solidFill>
          </a:ln>
        </p:spPr>
        <p:txBody>
          <a:bodyPr wrap="square">
            <a:spAutoFit/>
          </a:bodyPr>
          <a:lstStyle/>
          <a:p>
            <a:pPr algn="ctr">
              <a:defRPr/>
            </a:pPr>
            <a:r>
              <a:rPr lang="en-US" sz="2000" b="1" dirty="0">
                <a:solidFill>
                  <a:schemeClr val="bg1"/>
                </a:solidFill>
                <a:latin typeface="Raleway Light" pitchFamily="2" charset="0"/>
              </a:rPr>
              <a:t>The Merchant Marine Commission (CMM) was created by the government of </a:t>
            </a:r>
            <a:r>
              <a:rPr lang="en-US" sz="2000" b="1" dirty="0" err="1">
                <a:solidFill>
                  <a:schemeClr val="bg1"/>
                </a:solidFill>
                <a:latin typeface="Raleway Light" pitchFamily="2" charset="0"/>
              </a:rPr>
              <a:t>Getúlio</a:t>
            </a:r>
            <a:r>
              <a:rPr lang="en-US" sz="2000" b="1" dirty="0">
                <a:solidFill>
                  <a:schemeClr val="bg1"/>
                </a:solidFill>
                <a:latin typeface="Raleway Light" pitchFamily="2" charset="0"/>
              </a:rPr>
              <a:t> Vargas</a:t>
            </a:r>
            <a:endParaRPr lang="pt-BR" sz="2000" b="1" dirty="0">
              <a:solidFill>
                <a:schemeClr val="bg1"/>
              </a:solidFill>
              <a:latin typeface="Raleway Light" pitchFamily="2" charset="0"/>
            </a:endParaRPr>
          </a:p>
        </p:txBody>
      </p:sp>
      <p:sp>
        <p:nvSpPr>
          <p:cNvPr id="96" name="Seta para a direita 6">
            <a:extLst>
              <a:ext uri="{FF2B5EF4-FFF2-40B4-BE49-F238E27FC236}">
                <a16:creationId xmlns:a16="http://schemas.microsoft.com/office/drawing/2014/main" id="{E18F1587-187D-4F49-B61D-4BD42D0214B4}"/>
              </a:ext>
            </a:extLst>
          </p:cNvPr>
          <p:cNvSpPr/>
          <p:nvPr/>
        </p:nvSpPr>
        <p:spPr>
          <a:xfrm>
            <a:off x="-45662" y="6537828"/>
            <a:ext cx="24290516" cy="1296144"/>
          </a:xfrm>
          <a:prstGeom prst="rightArrow">
            <a:avLst/>
          </a:prstGeom>
          <a:solidFill>
            <a:srgbClr val="F79646">
              <a:lumMod val="75000"/>
            </a:srgbClr>
          </a:solidFill>
          <a:ln w="25400" cap="flat" cmpd="sng" algn="ctr">
            <a:solidFill>
              <a:srgbClr val="F79646">
                <a:lumMod val="75000"/>
              </a:srgbClr>
            </a:solidFill>
            <a:prstDash val="solid"/>
          </a:ln>
          <a:effectLst/>
          <a:scene3d>
            <a:camera prst="orthographicFront"/>
            <a:lightRig rig="threePt" dir="t"/>
          </a:scene3d>
          <a:sp3d>
            <a:bevelT/>
          </a:sp3d>
        </p:spPr>
        <p:txBody>
          <a:bodyPr rtlCol="0" anchor="ctr"/>
          <a:lstStyle/>
          <a:p>
            <a:pPr algn="ctr" defTabSz="2438340">
              <a:defRPr/>
            </a:pPr>
            <a:endParaRPr lang="pt-BR" sz="3600" kern="0">
              <a:latin typeface="Calibri"/>
            </a:endParaRPr>
          </a:p>
        </p:txBody>
      </p:sp>
      <p:sp>
        <p:nvSpPr>
          <p:cNvPr id="97" name="Retângulo 96">
            <a:extLst>
              <a:ext uri="{FF2B5EF4-FFF2-40B4-BE49-F238E27FC236}">
                <a16:creationId xmlns:a16="http://schemas.microsoft.com/office/drawing/2014/main" id="{EF4086DC-8FB6-49B9-9B5F-A844CA739506}"/>
              </a:ext>
            </a:extLst>
          </p:cNvPr>
          <p:cNvSpPr/>
          <p:nvPr/>
        </p:nvSpPr>
        <p:spPr>
          <a:xfrm>
            <a:off x="-71688" y="6806241"/>
            <a:ext cx="1210588" cy="646331"/>
          </a:xfrm>
          <a:prstGeom prst="rect">
            <a:avLst/>
          </a:prstGeom>
        </p:spPr>
        <p:txBody>
          <a:bodyPr wrap="none">
            <a:spAutoFit/>
          </a:bodyPr>
          <a:lstStyle/>
          <a:p>
            <a:pPr defTabSz="2438340">
              <a:defRPr/>
            </a:pPr>
            <a:r>
              <a:rPr lang="pt-BR" sz="3600" kern="0" dirty="0"/>
              <a:t>1941</a:t>
            </a:r>
          </a:p>
        </p:txBody>
      </p:sp>
      <p:sp>
        <p:nvSpPr>
          <p:cNvPr id="98" name="Retângulo 97">
            <a:extLst>
              <a:ext uri="{FF2B5EF4-FFF2-40B4-BE49-F238E27FC236}">
                <a16:creationId xmlns:a16="http://schemas.microsoft.com/office/drawing/2014/main" id="{0C04A19B-1555-46CC-93D4-A8F61E073C8F}"/>
              </a:ext>
            </a:extLst>
          </p:cNvPr>
          <p:cNvSpPr/>
          <p:nvPr/>
        </p:nvSpPr>
        <p:spPr>
          <a:xfrm>
            <a:off x="195885" y="9093093"/>
            <a:ext cx="4166766" cy="1986486"/>
          </a:xfrm>
          <a:prstGeom prst="rect">
            <a:avLst/>
          </a:prstGeom>
          <a:solidFill>
            <a:srgbClr val="F79646">
              <a:lumMod val="75000"/>
            </a:srgbClr>
          </a:solidFill>
          <a:ln>
            <a:noFill/>
          </a:ln>
          <a:effectLst/>
        </p:spPr>
        <p:txBody>
          <a:bodyPr spcFirstLastPara="0" vert="horz" wrap="square" lIns="83822" tIns="83822" rIns="83822" bIns="83822" numCol="1" spcCol="1270" anchor="ctr" anchorCtr="0">
            <a:noAutofit/>
          </a:bodyPr>
          <a:lstStyle/>
          <a:p>
            <a:pPr algn="ctr">
              <a:lnSpc>
                <a:spcPct val="90000"/>
              </a:lnSpc>
              <a:spcBef>
                <a:spcPct val="0"/>
              </a:spcBef>
              <a:spcAft>
                <a:spcPct val="35000"/>
              </a:spcAft>
              <a:defRPr/>
            </a:pPr>
            <a:r>
              <a:rPr lang="en-US" sz="2000" b="1" dirty="0">
                <a:latin typeface="Raleway Light" pitchFamily="2" charset="0"/>
              </a:rPr>
              <a:t>Creation of the Merchant Marine Development Fund (FDMM) and the Merchant Marine Renewal Rate (TRMM) in the </a:t>
            </a:r>
            <a:r>
              <a:rPr lang="en-US" sz="2000" b="1" dirty="0" err="1">
                <a:latin typeface="Raleway Light" pitchFamily="2" charset="0"/>
              </a:rPr>
              <a:t>Kubistchek</a:t>
            </a:r>
            <a:r>
              <a:rPr lang="en-US" sz="2000" b="1" dirty="0">
                <a:latin typeface="Raleway Light" pitchFamily="2" charset="0"/>
              </a:rPr>
              <a:t> Government</a:t>
            </a:r>
            <a:endParaRPr lang="pt-BR" sz="2000" b="1" dirty="0">
              <a:latin typeface="Raleway Light" pitchFamily="2" charset="0"/>
            </a:endParaRPr>
          </a:p>
        </p:txBody>
      </p:sp>
      <p:sp>
        <p:nvSpPr>
          <p:cNvPr id="99" name="Retângulo 98">
            <a:extLst>
              <a:ext uri="{FF2B5EF4-FFF2-40B4-BE49-F238E27FC236}">
                <a16:creationId xmlns:a16="http://schemas.microsoft.com/office/drawing/2014/main" id="{9F5C2498-FE8A-4A83-92EC-DC71140D6E02}"/>
              </a:ext>
            </a:extLst>
          </p:cNvPr>
          <p:cNvSpPr/>
          <p:nvPr/>
        </p:nvSpPr>
        <p:spPr>
          <a:xfrm>
            <a:off x="2552437" y="4419026"/>
            <a:ext cx="4113470" cy="1296144"/>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a:lnSpc>
                <a:spcPct val="90000"/>
              </a:lnSpc>
              <a:spcBef>
                <a:spcPct val="0"/>
              </a:spcBef>
              <a:spcAft>
                <a:spcPct val="35000"/>
              </a:spcAft>
              <a:defRPr/>
            </a:pPr>
            <a:r>
              <a:rPr lang="en-US" sz="2000" b="1" dirty="0">
                <a:solidFill>
                  <a:schemeClr val="bg1"/>
                </a:solidFill>
                <a:latin typeface="Raleway Light" pitchFamily="2" charset="0"/>
              </a:rPr>
              <a:t>CMM becomes SUNAMAM. Creation of the Shipbuilding Emergency Plan (PECN)</a:t>
            </a:r>
            <a:endParaRPr lang="pt-BR" sz="2000" b="1" dirty="0">
              <a:solidFill>
                <a:schemeClr val="bg1"/>
              </a:solidFill>
              <a:latin typeface="Raleway Light" pitchFamily="2" charset="0"/>
            </a:endParaRPr>
          </a:p>
        </p:txBody>
      </p:sp>
      <p:sp>
        <p:nvSpPr>
          <p:cNvPr id="100" name="Retângulo 99">
            <a:extLst>
              <a:ext uri="{FF2B5EF4-FFF2-40B4-BE49-F238E27FC236}">
                <a16:creationId xmlns:a16="http://schemas.microsoft.com/office/drawing/2014/main" id="{DB4072F8-9F9A-463F-970F-58E26C329E22}"/>
              </a:ext>
            </a:extLst>
          </p:cNvPr>
          <p:cNvSpPr/>
          <p:nvPr/>
        </p:nvSpPr>
        <p:spPr>
          <a:xfrm>
            <a:off x="3430537" y="11397304"/>
            <a:ext cx="4766313" cy="1337028"/>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en-US" sz="2000" b="1" dirty="0">
                <a:solidFill>
                  <a:schemeClr val="bg1"/>
                </a:solidFill>
                <a:latin typeface="Raleway Light" pitchFamily="2" charset="0"/>
              </a:rPr>
              <a:t>Extinction of the TRMM and creation of the Additional Freight for the Renewal of the Merchant Marine (AFRMM)</a:t>
            </a:r>
            <a:endParaRPr lang="pt-BR" sz="2000" b="1" dirty="0">
              <a:solidFill>
                <a:schemeClr val="bg1"/>
              </a:solidFill>
              <a:latin typeface="Raleway Light" pitchFamily="2" charset="0"/>
            </a:endParaRPr>
          </a:p>
        </p:txBody>
      </p:sp>
      <p:sp>
        <p:nvSpPr>
          <p:cNvPr id="101" name="Retângulo 100">
            <a:extLst>
              <a:ext uri="{FF2B5EF4-FFF2-40B4-BE49-F238E27FC236}">
                <a16:creationId xmlns:a16="http://schemas.microsoft.com/office/drawing/2014/main" id="{83848D57-B8FC-494F-A4AF-EE11F16EEE05}"/>
              </a:ext>
            </a:extLst>
          </p:cNvPr>
          <p:cNvSpPr/>
          <p:nvPr/>
        </p:nvSpPr>
        <p:spPr>
          <a:xfrm>
            <a:off x="5161250" y="2571362"/>
            <a:ext cx="6268392" cy="1314336"/>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a:lnSpc>
                <a:spcPct val="90000"/>
              </a:lnSpc>
              <a:spcBef>
                <a:spcPct val="0"/>
              </a:spcBef>
              <a:spcAft>
                <a:spcPct val="35000"/>
              </a:spcAft>
              <a:defRPr/>
            </a:pPr>
            <a:r>
              <a:rPr lang="en-US" sz="2000" b="1" dirty="0">
                <a:solidFill>
                  <a:schemeClr val="bg1"/>
                </a:solidFill>
                <a:latin typeface="Raleway Light" pitchFamily="2" charset="0"/>
              </a:rPr>
              <a:t>Height of the Brazilian Naval Industry. Between 71 and 75 start of the Naval Construction Program (PCN1). From 75 and 79 he started PCN2</a:t>
            </a:r>
            <a:endParaRPr lang="pt-BR" sz="2000" b="1" dirty="0">
              <a:solidFill>
                <a:schemeClr val="bg1"/>
              </a:solidFill>
              <a:latin typeface="Raleway Light" pitchFamily="2" charset="0"/>
            </a:endParaRPr>
          </a:p>
        </p:txBody>
      </p:sp>
      <p:sp>
        <p:nvSpPr>
          <p:cNvPr id="102" name="Retângulo 101">
            <a:extLst>
              <a:ext uri="{FF2B5EF4-FFF2-40B4-BE49-F238E27FC236}">
                <a16:creationId xmlns:a16="http://schemas.microsoft.com/office/drawing/2014/main" id="{21341FB0-203D-492F-B665-E1A72C680809}"/>
              </a:ext>
            </a:extLst>
          </p:cNvPr>
          <p:cNvSpPr/>
          <p:nvPr/>
        </p:nvSpPr>
        <p:spPr>
          <a:xfrm>
            <a:off x="6288626" y="8900860"/>
            <a:ext cx="4320480" cy="1584176"/>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33428">
              <a:lnSpc>
                <a:spcPct val="90000"/>
              </a:lnSpc>
              <a:spcBef>
                <a:spcPct val="0"/>
              </a:spcBef>
              <a:spcAft>
                <a:spcPct val="35000"/>
              </a:spcAft>
              <a:defRPr/>
            </a:pPr>
            <a:r>
              <a:rPr lang="en-US" sz="2000" b="1" dirty="0">
                <a:solidFill>
                  <a:schemeClr val="bg1"/>
                </a:solidFill>
                <a:latin typeface="Raleway Light" pitchFamily="2" charset="0"/>
              </a:rPr>
              <a:t>Creation of the Board of Directors of the Merchant Marine Fund (CDFMM). BNDES becomes the financial agent of the FMM</a:t>
            </a:r>
            <a:endParaRPr lang="pt-BR" sz="2000" b="1" dirty="0">
              <a:solidFill>
                <a:schemeClr val="bg1"/>
              </a:solidFill>
              <a:latin typeface="Raleway Light" pitchFamily="2" charset="0"/>
            </a:endParaRPr>
          </a:p>
        </p:txBody>
      </p:sp>
      <p:sp>
        <p:nvSpPr>
          <p:cNvPr id="103" name="Retângulo 102">
            <a:extLst>
              <a:ext uri="{FF2B5EF4-FFF2-40B4-BE49-F238E27FC236}">
                <a16:creationId xmlns:a16="http://schemas.microsoft.com/office/drawing/2014/main" id="{6978B7C8-EF93-4B6B-9D54-0DBC52AF1DA3}"/>
              </a:ext>
            </a:extLst>
          </p:cNvPr>
          <p:cNvSpPr/>
          <p:nvPr/>
        </p:nvSpPr>
        <p:spPr>
          <a:xfrm>
            <a:off x="9783749" y="4320087"/>
            <a:ext cx="2656090" cy="953790"/>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pt-BR" sz="2000" b="1" dirty="0" err="1">
                <a:solidFill>
                  <a:schemeClr val="bg1"/>
                </a:solidFill>
                <a:latin typeface="Raleway Light" pitchFamily="2" charset="0"/>
              </a:rPr>
              <a:t>Closing</a:t>
            </a:r>
            <a:r>
              <a:rPr lang="pt-BR" sz="2000" b="1" dirty="0">
                <a:solidFill>
                  <a:schemeClr val="bg1"/>
                </a:solidFill>
                <a:latin typeface="Raleway Light" pitchFamily="2" charset="0"/>
              </a:rPr>
              <a:t> of SUNAMAM</a:t>
            </a:r>
          </a:p>
        </p:txBody>
      </p:sp>
      <p:sp>
        <p:nvSpPr>
          <p:cNvPr id="105" name="Retângulo 104">
            <a:extLst>
              <a:ext uri="{FF2B5EF4-FFF2-40B4-BE49-F238E27FC236}">
                <a16:creationId xmlns:a16="http://schemas.microsoft.com/office/drawing/2014/main" id="{3BC8B230-2ECA-4061-ADED-A30F8DCE915C}"/>
              </a:ext>
            </a:extLst>
          </p:cNvPr>
          <p:cNvSpPr/>
          <p:nvPr/>
        </p:nvSpPr>
        <p:spPr>
          <a:xfrm>
            <a:off x="10668530" y="10634780"/>
            <a:ext cx="3916688" cy="1398488"/>
          </a:xfrm>
          <a:prstGeom prst="rect">
            <a:avLst/>
          </a:prstGeom>
          <a:noFill/>
          <a:ln w="9525" cap="flat" cmpd="sng" algn="ctr">
            <a:solidFill>
              <a:srgbClr val="F79646">
                <a:lumMod val="75000"/>
              </a:srgbClr>
            </a:solidFill>
            <a:prstDash val="solid"/>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en-US" sz="2000" b="1" dirty="0">
                <a:solidFill>
                  <a:schemeClr val="bg1"/>
                </a:solidFill>
                <a:latin typeface="Raleway Light" pitchFamily="2" charset="0"/>
              </a:rPr>
              <a:t>Publication of Law nº 10.893 and Decree nº 5269 dealing with the Fund, Board of Directors and the Department of the FMM</a:t>
            </a:r>
            <a:endParaRPr lang="pt-BR" sz="2000" b="1" dirty="0">
              <a:solidFill>
                <a:schemeClr val="bg1"/>
              </a:solidFill>
              <a:latin typeface="Raleway Light" pitchFamily="2" charset="0"/>
            </a:endParaRPr>
          </a:p>
        </p:txBody>
      </p:sp>
      <p:sp>
        <p:nvSpPr>
          <p:cNvPr id="106" name="Retângulo 105">
            <a:extLst>
              <a:ext uri="{FF2B5EF4-FFF2-40B4-BE49-F238E27FC236}">
                <a16:creationId xmlns:a16="http://schemas.microsoft.com/office/drawing/2014/main" id="{8A1DF4B3-900B-4EA3-ACE2-2E339DAF2EAA}"/>
              </a:ext>
            </a:extLst>
          </p:cNvPr>
          <p:cNvSpPr/>
          <p:nvPr/>
        </p:nvSpPr>
        <p:spPr>
          <a:xfrm>
            <a:off x="1265062" y="6808719"/>
            <a:ext cx="1210588" cy="646331"/>
          </a:xfrm>
          <a:prstGeom prst="rect">
            <a:avLst/>
          </a:prstGeom>
        </p:spPr>
        <p:txBody>
          <a:bodyPr wrap="none">
            <a:spAutoFit/>
          </a:bodyPr>
          <a:lstStyle/>
          <a:p>
            <a:pPr defTabSz="2438340">
              <a:defRPr/>
            </a:pPr>
            <a:r>
              <a:rPr lang="pt-BR" sz="3600" kern="0" dirty="0"/>
              <a:t>1958</a:t>
            </a:r>
          </a:p>
        </p:txBody>
      </p:sp>
      <p:sp>
        <p:nvSpPr>
          <p:cNvPr id="107" name="Retângulo 106">
            <a:extLst>
              <a:ext uri="{FF2B5EF4-FFF2-40B4-BE49-F238E27FC236}">
                <a16:creationId xmlns:a16="http://schemas.microsoft.com/office/drawing/2014/main" id="{B4565D43-8688-4C01-88D8-57F79B75D5B0}"/>
              </a:ext>
            </a:extLst>
          </p:cNvPr>
          <p:cNvSpPr/>
          <p:nvPr/>
        </p:nvSpPr>
        <p:spPr>
          <a:xfrm>
            <a:off x="2998471" y="6803941"/>
            <a:ext cx="1877437" cy="646331"/>
          </a:xfrm>
          <a:prstGeom prst="rect">
            <a:avLst/>
          </a:prstGeom>
        </p:spPr>
        <p:txBody>
          <a:bodyPr wrap="none">
            <a:spAutoFit/>
          </a:bodyPr>
          <a:lstStyle/>
          <a:p>
            <a:pPr defTabSz="2438340">
              <a:defRPr/>
            </a:pPr>
            <a:r>
              <a:rPr lang="pt-BR" sz="3600" kern="0" dirty="0"/>
              <a:t>1966-69</a:t>
            </a:r>
          </a:p>
        </p:txBody>
      </p:sp>
      <p:sp>
        <p:nvSpPr>
          <p:cNvPr id="108" name="Retângulo 107">
            <a:extLst>
              <a:ext uri="{FF2B5EF4-FFF2-40B4-BE49-F238E27FC236}">
                <a16:creationId xmlns:a16="http://schemas.microsoft.com/office/drawing/2014/main" id="{2E333187-54BD-4D60-ACE1-C1816E0E551B}"/>
              </a:ext>
            </a:extLst>
          </p:cNvPr>
          <p:cNvSpPr/>
          <p:nvPr/>
        </p:nvSpPr>
        <p:spPr>
          <a:xfrm>
            <a:off x="5133540" y="6801265"/>
            <a:ext cx="1210588" cy="646331"/>
          </a:xfrm>
          <a:prstGeom prst="rect">
            <a:avLst/>
          </a:prstGeom>
        </p:spPr>
        <p:txBody>
          <a:bodyPr wrap="none">
            <a:spAutoFit/>
          </a:bodyPr>
          <a:lstStyle/>
          <a:p>
            <a:pPr defTabSz="2438340">
              <a:defRPr/>
            </a:pPr>
            <a:r>
              <a:rPr lang="pt-BR" sz="3600" kern="0" dirty="0"/>
              <a:t>1970</a:t>
            </a:r>
          </a:p>
        </p:txBody>
      </p:sp>
      <p:sp>
        <p:nvSpPr>
          <p:cNvPr id="109" name="Retângulo 108">
            <a:extLst>
              <a:ext uri="{FF2B5EF4-FFF2-40B4-BE49-F238E27FC236}">
                <a16:creationId xmlns:a16="http://schemas.microsoft.com/office/drawing/2014/main" id="{A2715C77-D8D6-4CAD-A19A-C6AA40025496}"/>
              </a:ext>
            </a:extLst>
          </p:cNvPr>
          <p:cNvSpPr/>
          <p:nvPr/>
        </p:nvSpPr>
        <p:spPr>
          <a:xfrm>
            <a:off x="6447285" y="6840521"/>
            <a:ext cx="1877437" cy="646331"/>
          </a:xfrm>
          <a:prstGeom prst="rect">
            <a:avLst/>
          </a:prstGeom>
        </p:spPr>
        <p:txBody>
          <a:bodyPr wrap="none">
            <a:spAutoFit/>
          </a:bodyPr>
          <a:lstStyle/>
          <a:p>
            <a:pPr defTabSz="2438340">
              <a:defRPr/>
            </a:pPr>
            <a:r>
              <a:rPr lang="pt-BR" sz="3600" kern="0" dirty="0"/>
              <a:t>1971-79</a:t>
            </a:r>
          </a:p>
        </p:txBody>
      </p:sp>
      <p:sp>
        <p:nvSpPr>
          <p:cNvPr id="110" name="Retângulo 109">
            <a:extLst>
              <a:ext uri="{FF2B5EF4-FFF2-40B4-BE49-F238E27FC236}">
                <a16:creationId xmlns:a16="http://schemas.microsoft.com/office/drawing/2014/main" id="{E35E3E77-D966-4770-B604-E03C40CD4DA8}"/>
              </a:ext>
            </a:extLst>
          </p:cNvPr>
          <p:cNvSpPr/>
          <p:nvPr/>
        </p:nvSpPr>
        <p:spPr>
          <a:xfrm>
            <a:off x="8388269" y="6829428"/>
            <a:ext cx="1877437" cy="646331"/>
          </a:xfrm>
          <a:prstGeom prst="rect">
            <a:avLst/>
          </a:prstGeom>
        </p:spPr>
        <p:txBody>
          <a:bodyPr wrap="none">
            <a:spAutoFit/>
          </a:bodyPr>
          <a:lstStyle/>
          <a:p>
            <a:pPr defTabSz="2438340">
              <a:defRPr/>
            </a:pPr>
            <a:r>
              <a:rPr lang="pt-BR" sz="3600" kern="0" dirty="0"/>
              <a:t>1983-84</a:t>
            </a:r>
          </a:p>
        </p:txBody>
      </p:sp>
      <p:sp>
        <p:nvSpPr>
          <p:cNvPr id="111" name="Retângulo 110">
            <a:extLst>
              <a:ext uri="{FF2B5EF4-FFF2-40B4-BE49-F238E27FC236}">
                <a16:creationId xmlns:a16="http://schemas.microsoft.com/office/drawing/2014/main" id="{0E2D8D62-AE57-45BD-B04E-CE248B9EE9A3}"/>
              </a:ext>
            </a:extLst>
          </p:cNvPr>
          <p:cNvSpPr/>
          <p:nvPr/>
        </p:nvSpPr>
        <p:spPr>
          <a:xfrm>
            <a:off x="10376312" y="6793265"/>
            <a:ext cx="1210588" cy="646331"/>
          </a:xfrm>
          <a:prstGeom prst="rect">
            <a:avLst/>
          </a:prstGeom>
        </p:spPr>
        <p:txBody>
          <a:bodyPr wrap="none">
            <a:spAutoFit/>
          </a:bodyPr>
          <a:lstStyle/>
          <a:p>
            <a:pPr defTabSz="2438340">
              <a:defRPr/>
            </a:pPr>
            <a:r>
              <a:rPr lang="pt-BR" sz="3600" kern="0" dirty="0"/>
              <a:t>1990</a:t>
            </a:r>
          </a:p>
        </p:txBody>
      </p:sp>
      <p:sp>
        <p:nvSpPr>
          <p:cNvPr id="112" name="Retângulo 111">
            <a:extLst>
              <a:ext uri="{FF2B5EF4-FFF2-40B4-BE49-F238E27FC236}">
                <a16:creationId xmlns:a16="http://schemas.microsoft.com/office/drawing/2014/main" id="{46FD79EF-1B11-4AE6-BDE1-BF784E5A82AF}"/>
              </a:ext>
            </a:extLst>
          </p:cNvPr>
          <p:cNvSpPr/>
          <p:nvPr/>
        </p:nvSpPr>
        <p:spPr>
          <a:xfrm>
            <a:off x="11890830" y="6801265"/>
            <a:ext cx="1210588" cy="646331"/>
          </a:xfrm>
          <a:prstGeom prst="rect">
            <a:avLst/>
          </a:prstGeom>
        </p:spPr>
        <p:txBody>
          <a:bodyPr wrap="none">
            <a:spAutoFit/>
          </a:bodyPr>
          <a:lstStyle/>
          <a:p>
            <a:pPr defTabSz="2438340">
              <a:defRPr/>
            </a:pPr>
            <a:r>
              <a:rPr lang="pt-BR" sz="3600" kern="0" dirty="0"/>
              <a:t>2004</a:t>
            </a:r>
          </a:p>
        </p:txBody>
      </p:sp>
      <p:sp>
        <p:nvSpPr>
          <p:cNvPr id="113" name="Retângulo 112">
            <a:extLst>
              <a:ext uri="{FF2B5EF4-FFF2-40B4-BE49-F238E27FC236}">
                <a16:creationId xmlns:a16="http://schemas.microsoft.com/office/drawing/2014/main" id="{1AFA5B59-5209-45FC-9D4E-D87EE77A320B}"/>
              </a:ext>
            </a:extLst>
          </p:cNvPr>
          <p:cNvSpPr/>
          <p:nvPr/>
        </p:nvSpPr>
        <p:spPr>
          <a:xfrm>
            <a:off x="13290812" y="6801265"/>
            <a:ext cx="1210588" cy="646331"/>
          </a:xfrm>
          <a:prstGeom prst="rect">
            <a:avLst/>
          </a:prstGeom>
        </p:spPr>
        <p:txBody>
          <a:bodyPr wrap="none">
            <a:spAutoFit/>
          </a:bodyPr>
          <a:lstStyle/>
          <a:p>
            <a:pPr defTabSz="2438340">
              <a:defRPr/>
            </a:pPr>
            <a:r>
              <a:rPr lang="pt-BR" sz="3600" kern="0" dirty="0"/>
              <a:t>2007</a:t>
            </a:r>
          </a:p>
        </p:txBody>
      </p:sp>
      <p:sp>
        <p:nvSpPr>
          <p:cNvPr id="114" name="Retângulo 113">
            <a:extLst>
              <a:ext uri="{FF2B5EF4-FFF2-40B4-BE49-F238E27FC236}">
                <a16:creationId xmlns:a16="http://schemas.microsoft.com/office/drawing/2014/main" id="{3F19BA9F-2BD7-401B-AEB9-EAC3C1A4C161}"/>
              </a:ext>
            </a:extLst>
          </p:cNvPr>
          <p:cNvSpPr/>
          <p:nvPr/>
        </p:nvSpPr>
        <p:spPr>
          <a:xfrm>
            <a:off x="16104382" y="6785771"/>
            <a:ext cx="1210588" cy="646331"/>
          </a:xfrm>
          <a:prstGeom prst="rect">
            <a:avLst/>
          </a:prstGeom>
        </p:spPr>
        <p:txBody>
          <a:bodyPr wrap="none">
            <a:spAutoFit/>
          </a:bodyPr>
          <a:lstStyle/>
          <a:p>
            <a:pPr defTabSz="2438340">
              <a:defRPr/>
            </a:pPr>
            <a:r>
              <a:rPr lang="pt-BR" sz="3600" kern="0" dirty="0"/>
              <a:t>2016</a:t>
            </a:r>
          </a:p>
        </p:txBody>
      </p:sp>
      <p:sp>
        <p:nvSpPr>
          <p:cNvPr id="115" name="Retângulo 114">
            <a:extLst>
              <a:ext uri="{FF2B5EF4-FFF2-40B4-BE49-F238E27FC236}">
                <a16:creationId xmlns:a16="http://schemas.microsoft.com/office/drawing/2014/main" id="{594C8B2F-FDC6-4498-9612-137824B3ABC0}"/>
              </a:ext>
            </a:extLst>
          </p:cNvPr>
          <p:cNvSpPr/>
          <p:nvPr/>
        </p:nvSpPr>
        <p:spPr>
          <a:xfrm>
            <a:off x="12777100" y="3357175"/>
            <a:ext cx="2656090" cy="1008112"/>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en-US" sz="2000" b="1" dirty="0">
                <a:solidFill>
                  <a:schemeClr val="bg1"/>
                </a:solidFill>
                <a:latin typeface="Raleway Light" pitchFamily="2" charset="0"/>
              </a:rPr>
              <a:t>BRL 10.3 billion in contracted projects</a:t>
            </a:r>
            <a:endParaRPr lang="pt-BR" sz="2000" b="1" dirty="0">
              <a:solidFill>
                <a:schemeClr val="bg1"/>
              </a:solidFill>
              <a:latin typeface="Raleway Light" pitchFamily="2" charset="0"/>
            </a:endParaRPr>
          </a:p>
        </p:txBody>
      </p:sp>
      <p:sp>
        <p:nvSpPr>
          <p:cNvPr id="116" name="Retângulo 115">
            <a:extLst>
              <a:ext uri="{FF2B5EF4-FFF2-40B4-BE49-F238E27FC236}">
                <a16:creationId xmlns:a16="http://schemas.microsoft.com/office/drawing/2014/main" id="{979EB9DB-F101-4F6B-9BE0-9D848D7615DE}"/>
              </a:ext>
            </a:extLst>
          </p:cNvPr>
          <p:cNvSpPr/>
          <p:nvPr/>
        </p:nvSpPr>
        <p:spPr>
          <a:xfrm>
            <a:off x="15674172" y="9624849"/>
            <a:ext cx="3017208" cy="1293054"/>
          </a:xfrm>
          <a:prstGeom prst="rect">
            <a:avLst/>
          </a:prstGeom>
          <a:solidFill>
            <a:srgbClr val="F79646">
              <a:lumMod val="75000"/>
            </a:srgbClr>
          </a:solidFill>
          <a:ln>
            <a:solidFill>
              <a:srgbClr val="F79646">
                <a:lumMod val="75000"/>
              </a:srgbClr>
            </a:solidFill>
          </a:ln>
          <a:effectLst/>
        </p:spPr>
        <p:txBody>
          <a:bodyPr spcFirstLastPara="0" vert="horz" wrap="square" lIns="83822" tIns="83822" rIns="83822" bIns="83822" numCol="1" spcCol="1270" anchor="ctr" anchorCtr="0">
            <a:noAutofit/>
          </a:bodyPr>
          <a:lstStyle/>
          <a:p>
            <a:pPr algn="ctr">
              <a:lnSpc>
                <a:spcPct val="90000"/>
              </a:lnSpc>
              <a:spcBef>
                <a:spcPct val="0"/>
              </a:spcBef>
              <a:spcAft>
                <a:spcPct val="35000"/>
              </a:spcAft>
              <a:defRPr/>
            </a:pPr>
            <a:r>
              <a:rPr lang="en-US" sz="2000" b="1" dirty="0">
                <a:latin typeface="Raleway Light" pitchFamily="2" charset="0"/>
              </a:rPr>
              <a:t>119</a:t>
            </a:r>
          </a:p>
          <a:p>
            <a:pPr algn="ctr">
              <a:lnSpc>
                <a:spcPct val="90000"/>
              </a:lnSpc>
              <a:spcBef>
                <a:spcPct val="0"/>
              </a:spcBef>
              <a:spcAft>
                <a:spcPct val="35000"/>
              </a:spcAft>
              <a:defRPr/>
            </a:pPr>
            <a:r>
              <a:rPr lang="en-US" sz="2000" b="1" dirty="0">
                <a:latin typeface="Raleway Light" pitchFamily="2" charset="0"/>
              </a:rPr>
              <a:t>Higher number of completed projects</a:t>
            </a:r>
            <a:endParaRPr lang="pt-BR" sz="2000" b="1" dirty="0">
              <a:latin typeface="Raleway Light" pitchFamily="2" charset="0"/>
            </a:endParaRPr>
          </a:p>
        </p:txBody>
      </p:sp>
      <p:sp>
        <p:nvSpPr>
          <p:cNvPr id="117" name="Retângulo 116">
            <a:extLst>
              <a:ext uri="{FF2B5EF4-FFF2-40B4-BE49-F238E27FC236}">
                <a16:creationId xmlns:a16="http://schemas.microsoft.com/office/drawing/2014/main" id="{79C30E20-4AC0-4F39-B7A5-7A06A07C8F39}"/>
              </a:ext>
            </a:extLst>
          </p:cNvPr>
          <p:cNvSpPr/>
          <p:nvPr/>
        </p:nvSpPr>
        <p:spPr>
          <a:xfrm>
            <a:off x="13343133" y="8208451"/>
            <a:ext cx="2873830" cy="1192318"/>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en-US" sz="2000" b="1" dirty="0">
                <a:solidFill>
                  <a:schemeClr val="bg1"/>
                </a:solidFill>
                <a:latin typeface="Raleway Light" pitchFamily="2" charset="0"/>
              </a:rPr>
              <a:t>2008 - start of DMM restructuring</a:t>
            </a:r>
            <a:endParaRPr lang="pt-BR" sz="2000" b="1" dirty="0">
              <a:solidFill>
                <a:schemeClr val="bg1"/>
              </a:solidFill>
              <a:latin typeface="Raleway Light" pitchFamily="2" charset="0"/>
            </a:endParaRPr>
          </a:p>
        </p:txBody>
      </p:sp>
      <p:sp>
        <p:nvSpPr>
          <p:cNvPr id="118" name="Retângulo 117">
            <a:extLst>
              <a:ext uri="{FF2B5EF4-FFF2-40B4-BE49-F238E27FC236}">
                <a16:creationId xmlns:a16="http://schemas.microsoft.com/office/drawing/2014/main" id="{6581E6D7-CADF-4A02-83BF-88A1914F9324}"/>
              </a:ext>
            </a:extLst>
          </p:cNvPr>
          <p:cNvSpPr/>
          <p:nvPr/>
        </p:nvSpPr>
        <p:spPr>
          <a:xfrm>
            <a:off x="16333247" y="4334778"/>
            <a:ext cx="2656090" cy="900768"/>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en-US" sz="2000" b="1" dirty="0">
                <a:solidFill>
                  <a:schemeClr val="bg1"/>
                </a:solidFill>
                <a:latin typeface="Raleway Light" pitchFamily="2" charset="0"/>
              </a:rPr>
              <a:t>Transfer of headquarters to Brasilia</a:t>
            </a:r>
            <a:endParaRPr lang="pt-BR" sz="2000" b="1" dirty="0">
              <a:solidFill>
                <a:schemeClr val="bg1"/>
              </a:solidFill>
              <a:latin typeface="Raleway Light" pitchFamily="2" charset="0"/>
            </a:endParaRPr>
          </a:p>
        </p:txBody>
      </p:sp>
      <p:sp>
        <p:nvSpPr>
          <p:cNvPr id="119" name="Retângulo 118">
            <a:extLst>
              <a:ext uri="{FF2B5EF4-FFF2-40B4-BE49-F238E27FC236}">
                <a16:creationId xmlns:a16="http://schemas.microsoft.com/office/drawing/2014/main" id="{AD66A53E-8CE9-4896-9E01-8F05C5C073C8}"/>
              </a:ext>
            </a:extLst>
          </p:cNvPr>
          <p:cNvSpPr/>
          <p:nvPr/>
        </p:nvSpPr>
        <p:spPr>
          <a:xfrm>
            <a:off x="15367431" y="11555203"/>
            <a:ext cx="4260418" cy="707886"/>
          </a:xfrm>
          <a:prstGeom prst="rect">
            <a:avLst/>
          </a:prstGeom>
          <a:solidFill>
            <a:schemeClr val="accent5">
              <a:lumMod val="60000"/>
              <a:lumOff val="40000"/>
            </a:schemeClr>
          </a:solidFill>
          <a:ln>
            <a:solidFill>
              <a:srgbClr val="F79646">
                <a:lumMod val="75000"/>
              </a:srgbClr>
            </a:solidFill>
          </a:ln>
        </p:spPr>
        <p:txBody>
          <a:bodyPr wrap="square">
            <a:spAutoFit/>
          </a:bodyPr>
          <a:lstStyle/>
          <a:p>
            <a:pPr algn="ctr"/>
            <a:r>
              <a:rPr lang="en-US" sz="2000" b="1" dirty="0">
                <a:solidFill>
                  <a:schemeClr val="bg1"/>
                </a:solidFill>
                <a:latin typeface="Raleway Light" pitchFamily="2" charset="0"/>
              </a:rPr>
              <a:t>Transfer of AFRMM collection to Federal Revenue</a:t>
            </a:r>
            <a:endParaRPr lang="pt-BR" sz="2000" b="1" dirty="0">
              <a:solidFill>
                <a:schemeClr val="bg1"/>
              </a:solidFill>
              <a:latin typeface="Raleway Light" pitchFamily="2" charset="0"/>
            </a:endParaRPr>
          </a:p>
        </p:txBody>
      </p:sp>
      <p:sp>
        <p:nvSpPr>
          <p:cNvPr id="131" name="Retângulo 130">
            <a:extLst>
              <a:ext uri="{FF2B5EF4-FFF2-40B4-BE49-F238E27FC236}">
                <a16:creationId xmlns:a16="http://schemas.microsoft.com/office/drawing/2014/main" id="{95ACD24C-5475-43A0-ACAE-00C255517C31}"/>
              </a:ext>
            </a:extLst>
          </p:cNvPr>
          <p:cNvSpPr/>
          <p:nvPr/>
        </p:nvSpPr>
        <p:spPr>
          <a:xfrm>
            <a:off x="14766516" y="6755674"/>
            <a:ext cx="1210588" cy="646331"/>
          </a:xfrm>
          <a:prstGeom prst="rect">
            <a:avLst/>
          </a:prstGeom>
        </p:spPr>
        <p:txBody>
          <a:bodyPr wrap="none">
            <a:spAutoFit/>
          </a:bodyPr>
          <a:lstStyle/>
          <a:p>
            <a:pPr defTabSz="2438340">
              <a:defRPr/>
            </a:pPr>
            <a:r>
              <a:rPr lang="pt-BR" sz="3600" kern="0" dirty="0"/>
              <a:t>2008</a:t>
            </a:r>
          </a:p>
        </p:txBody>
      </p:sp>
      <p:sp>
        <p:nvSpPr>
          <p:cNvPr id="132" name="Retângulo 131">
            <a:extLst>
              <a:ext uri="{FF2B5EF4-FFF2-40B4-BE49-F238E27FC236}">
                <a16:creationId xmlns:a16="http://schemas.microsoft.com/office/drawing/2014/main" id="{C6A9BF88-276E-4131-A5A4-F48974E885BF}"/>
              </a:ext>
            </a:extLst>
          </p:cNvPr>
          <p:cNvSpPr/>
          <p:nvPr/>
        </p:nvSpPr>
        <p:spPr>
          <a:xfrm>
            <a:off x="17553578" y="6808389"/>
            <a:ext cx="1210588" cy="646331"/>
          </a:xfrm>
          <a:prstGeom prst="rect">
            <a:avLst/>
          </a:prstGeom>
        </p:spPr>
        <p:txBody>
          <a:bodyPr wrap="none">
            <a:spAutoFit/>
          </a:bodyPr>
          <a:lstStyle/>
          <a:p>
            <a:pPr defTabSz="2438340">
              <a:defRPr/>
            </a:pPr>
            <a:r>
              <a:rPr lang="pt-BR" sz="3600" kern="0" dirty="0"/>
              <a:t>2019</a:t>
            </a:r>
          </a:p>
        </p:txBody>
      </p:sp>
      <p:sp>
        <p:nvSpPr>
          <p:cNvPr id="137" name="Retângulo 136">
            <a:extLst>
              <a:ext uri="{FF2B5EF4-FFF2-40B4-BE49-F238E27FC236}">
                <a16:creationId xmlns:a16="http://schemas.microsoft.com/office/drawing/2014/main" id="{C4CFCE39-387E-442A-8ED7-9ABF25707744}"/>
              </a:ext>
            </a:extLst>
          </p:cNvPr>
          <p:cNvSpPr/>
          <p:nvPr/>
        </p:nvSpPr>
        <p:spPr>
          <a:xfrm>
            <a:off x="17129175" y="1627550"/>
            <a:ext cx="4967354" cy="1113560"/>
          </a:xfrm>
          <a:prstGeom prst="rect">
            <a:avLst/>
          </a:prstGeom>
          <a:solidFill>
            <a:srgbClr val="F79646">
              <a:lumMod val="75000"/>
            </a:srgbClr>
          </a:solidFill>
          <a:ln>
            <a:solidFill>
              <a:srgbClr val="F79646">
                <a:lumMod val="75000"/>
              </a:srgbClr>
            </a:solidFill>
          </a:ln>
          <a:effectLst/>
        </p:spPr>
        <p:txBody>
          <a:bodyPr spcFirstLastPara="0" vert="horz" wrap="square" lIns="83822" tIns="83822" rIns="83822" bIns="83822" numCol="1" spcCol="1270" anchor="ctr" anchorCtr="0">
            <a:noAutofit/>
          </a:bodyPr>
          <a:lstStyle/>
          <a:p>
            <a:pPr algn="ctr">
              <a:lnSpc>
                <a:spcPct val="90000"/>
              </a:lnSpc>
              <a:spcBef>
                <a:spcPct val="0"/>
              </a:spcBef>
              <a:spcAft>
                <a:spcPct val="35000"/>
              </a:spcAft>
              <a:defRPr/>
            </a:pPr>
            <a:r>
              <a:rPr lang="en-US" sz="2000" b="1" dirty="0">
                <a:latin typeface="Raleway Light" pitchFamily="2" charset="0"/>
              </a:rPr>
              <a:t>DEFOM </a:t>
            </a:r>
            <a:r>
              <a:rPr lang="en-US" sz="2000" b="1" dirty="0" err="1">
                <a:latin typeface="Raleway Light" pitchFamily="2" charset="0"/>
              </a:rPr>
              <a:t>restructuringIncorporation</a:t>
            </a:r>
            <a:r>
              <a:rPr lang="en-US" sz="2000" b="1" dirty="0">
                <a:latin typeface="Raleway Light" pitchFamily="2" charset="0"/>
              </a:rPr>
              <a:t> of various activities</a:t>
            </a:r>
            <a:endParaRPr lang="pt-BR" sz="2000" b="1" dirty="0">
              <a:latin typeface="Raleway Light" pitchFamily="2" charset="0"/>
            </a:endParaRPr>
          </a:p>
        </p:txBody>
      </p:sp>
      <p:sp>
        <p:nvSpPr>
          <p:cNvPr id="138" name="Retângulo 137">
            <a:extLst>
              <a:ext uri="{FF2B5EF4-FFF2-40B4-BE49-F238E27FC236}">
                <a16:creationId xmlns:a16="http://schemas.microsoft.com/office/drawing/2014/main" id="{C195B9C3-DB25-4ABE-A8C4-6E37168002F5}"/>
              </a:ext>
            </a:extLst>
          </p:cNvPr>
          <p:cNvSpPr/>
          <p:nvPr/>
        </p:nvSpPr>
        <p:spPr>
          <a:xfrm>
            <a:off x="19987125" y="3972757"/>
            <a:ext cx="3423118" cy="835842"/>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pt-BR" sz="2000" b="1" dirty="0" err="1">
                <a:solidFill>
                  <a:schemeClr val="bg1"/>
                </a:solidFill>
                <a:latin typeface="Raleway Light" pitchFamily="2" charset="0"/>
              </a:rPr>
              <a:t>Program</a:t>
            </a:r>
            <a:r>
              <a:rPr lang="pt-BR" sz="2000" b="1" dirty="0">
                <a:solidFill>
                  <a:schemeClr val="bg1"/>
                </a:solidFill>
                <a:latin typeface="Raleway Light" pitchFamily="2" charset="0"/>
              </a:rPr>
              <a:t> - PEGEP</a:t>
            </a:r>
          </a:p>
        </p:txBody>
      </p:sp>
      <p:sp>
        <p:nvSpPr>
          <p:cNvPr id="139" name="Retângulo 138">
            <a:extLst>
              <a:ext uri="{FF2B5EF4-FFF2-40B4-BE49-F238E27FC236}">
                <a16:creationId xmlns:a16="http://schemas.microsoft.com/office/drawing/2014/main" id="{F0C47005-CEEB-488D-88FE-C59FAA94D8C4}"/>
              </a:ext>
            </a:extLst>
          </p:cNvPr>
          <p:cNvSpPr/>
          <p:nvPr/>
        </p:nvSpPr>
        <p:spPr>
          <a:xfrm>
            <a:off x="18746770" y="6806241"/>
            <a:ext cx="1210588" cy="646331"/>
          </a:xfrm>
          <a:prstGeom prst="rect">
            <a:avLst/>
          </a:prstGeom>
        </p:spPr>
        <p:txBody>
          <a:bodyPr wrap="none">
            <a:spAutoFit/>
          </a:bodyPr>
          <a:lstStyle/>
          <a:p>
            <a:pPr defTabSz="2438340">
              <a:defRPr/>
            </a:pPr>
            <a:r>
              <a:rPr lang="pt-BR" sz="3600" kern="0" dirty="0"/>
              <a:t>2020</a:t>
            </a:r>
          </a:p>
        </p:txBody>
      </p:sp>
      <p:sp>
        <p:nvSpPr>
          <p:cNvPr id="140" name="Retângulo 139">
            <a:extLst>
              <a:ext uri="{FF2B5EF4-FFF2-40B4-BE49-F238E27FC236}">
                <a16:creationId xmlns:a16="http://schemas.microsoft.com/office/drawing/2014/main" id="{37B03E37-EFC1-45AC-819B-78229F069BFB}"/>
              </a:ext>
            </a:extLst>
          </p:cNvPr>
          <p:cNvSpPr/>
          <p:nvPr/>
        </p:nvSpPr>
        <p:spPr>
          <a:xfrm>
            <a:off x="19903818" y="6810537"/>
            <a:ext cx="1210588" cy="646331"/>
          </a:xfrm>
          <a:prstGeom prst="rect">
            <a:avLst/>
          </a:prstGeom>
        </p:spPr>
        <p:txBody>
          <a:bodyPr wrap="none">
            <a:spAutoFit/>
          </a:bodyPr>
          <a:lstStyle/>
          <a:p>
            <a:pPr defTabSz="2438340">
              <a:defRPr/>
            </a:pPr>
            <a:r>
              <a:rPr lang="pt-BR" sz="3600" kern="0" dirty="0"/>
              <a:t>2021</a:t>
            </a:r>
          </a:p>
        </p:txBody>
      </p:sp>
      <p:sp>
        <p:nvSpPr>
          <p:cNvPr id="141" name="Retângulo 140">
            <a:extLst>
              <a:ext uri="{FF2B5EF4-FFF2-40B4-BE49-F238E27FC236}">
                <a16:creationId xmlns:a16="http://schemas.microsoft.com/office/drawing/2014/main" id="{92364778-421B-4AFD-9B34-BAB344F6601F}"/>
              </a:ext>
            </a:extLst>
          </p:cNvPr>
          <p:cNvSpPr/>
          <p:nvPr/>
        </p:nvSpPr>
        <p:spPr>
          <a:xfrm>
            <a:off x="19838840" y="2912621"/>
            <a:ext cx="3719684" cy="872566"/>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en-US" sz="2000" b="1" dirty="0">
                <a:solidFill>
                  <a:schemeClr val="bg1"/>
                </a:solidFill>
                <a:latin typeface="Raleway Light" pitchFamily="2" charset="0"/>
              </a:rPr>
              <a:t>Management by </a:t>
            </a:r>
            <a:r>
              <a:rPr lang="en-US" sz="2000" b="1" dirty="0" err="1">
                <a:solidFill>
                  <a:schemeClr val="bg1"/>
                </a:solidFill>
                <a:latin typeface="Raleway Light" pitchFamily="2" charset="0"/>
              </a:rPr>
              <a:t>competenceClosing</a:t>
            </a:r>
            <a:r>
              <a:rPr lang="en-US" sz="2000" b="1" dirty="0">
                <a:solidFill>
                  <a:schemeClr val="bg1"/>
                </a:solidFill>
                <a:latin typeface="Raleway Light" pitchFamily="2" charset="0"/>
              </a:rPr>
              <a:t> of regionals</a:t>
            </a:r>
            <a:endParaRPr lang="pt-BR" sz="2000" b="1" dirty="0">
              <a:solidFill>
                <a:schemeClr val="bg1"/>
              </a:solidFill>
              <a:latin typeface="Raleway Light" pitchFamily="2" charset="0"/>
            </a:endParaRPr>
          </a:p>
        </p:txBody>
      </p:sp>
      <p:cxnSp>
        <p:nvCxnSpPr>
          <p:cNvPr id="142" name="Straight Connector 43">
            <a:extLst>
              <a:ext uri="{FF2B5EF4-FFF2-40B4-BE49-F238E27FC236}">
                <a16:creationId xmlns:a16="http://schemas.microsoft.com/office/drawing/2014/main" id="{D444D77C-A9C4-4F37-A7EB-B1372484CC1A}"/>
              </a:ext>
            </a:extLst>
          </p:cNvPr>
          <p:cNvCxnSpPr>
            <a:cxnSpLocks/>
          </p:cNvCxnSpPr>
          <p:nvPr/>
        </p:nvCxnSpPr>
        <p:spPr>
          <a:xfrm>
            <a:off x="738338" y="2741110"/>
            <a:ext cx="0" cy="4134701"/>
          </a:xfrm>
          <a:prstGeom prst="line">
            <a:avLst/>
          </a:prstGeom>
          <a:noFill/>
          <a:ln w="50800" cap="flat" cmpd="sng" algn="ctr">
            <a:solidFill>
              <a:srgbClr val="92D050"/>
            </a:solidFill>
            <a:prstDash val="solid"/>
            <a:headEnd type="oval"/>
            <a:tailEnd type="none"/>
          </a:ln>
          <a:effectLst/>
        </p:spPr>
      </p:cxnSp>
      <p:cxnSp>
        <p:nvCxnSpPr>
          <p:cNvPr id="143" name="Straight Connector 43">
            <a:extLst>
              <a:ext uri="{FF2B5EF4-FFF2-40B4-BE49-F238E27FC236}">
                <a16:creationId xmlns:a16="http://schemas.microsoft.com/office/drawing/2014/main" id="{07E4728E-38C3-4DC6-8791-1C7B976B0175}"/>
              </a:ext>
            </a:extLst>
          </p:cNvPr>
          <p:cNvCxnSpPr>
            <a:cxnSpLocks/>
          </p:cNvCxnSpPr>
          <p:nvPr/>
        </p:nvCxnSpPr>
        <p:spPr>
          <a:xfrm>
            <a:off x="4513054" y="5965645"/>
            <a:ext cx="0" cy="798062"/>
          </a:xfrm>
          <a:prstGeom prst="line">
            <a:avLst/>
          </a:prstGeom>
          <a:noFill/>
          <a:ln w="50800" cap="flat" cmpd="sng" algn="ctr">
            <a:solidFill>
              <a:srgbClr val="92D050"/>
            </a:solidFill>
            <a:prstDash val="solid"/>
            <a:headEnd type="oval"/>
            <a:tailEnd type="none"/>
          </a:ln>
          <a:effectLst/>
        </p:spPr>
      </p:cxnSp>
      <p:cxnSp>
        <p:nvCxnSpPr>
          <p:cNvPr id="144" name="Straight Connector 43">
            <a:extLst>
              <a:ext uri="{FF2B5EF4-FFF2-40B4-BE49-F238E27FC236}">
                <a16:creationId xmlns:a16="http://schemas.microsoft.com/office/drawing/2014/main" id="{51A5E33E-44A8-46F1-920D-B53ED8899D29}"/>
              </a:ext>
            </a:extLst>
          </p:cNvPr>
          <p:cNvCxnSpPr>
            <a:cxnSpLocks/>
            <a:endCxn id="109" idx="0"/>
          </p:cNvCxnSpPr>
          <p:nvPr/>
        </p:nvCxnSpPr>
        <p:spPr>
          <a:xfrm flipH="1">
            <a:off x="7386004" y="4253992"/>
            <a:ext cx="48153" cy="2586529"/>
          </a:xfrm>
          <a:prstGeom prst="line">
            <a:avLst/>
          </a:prstGeom>
          <a:noFill/>
          <a:ln w="50800" cap="flat" cmpd="sng" algn="ctr">
            <a:solidFill>
              <a:srgbClr val="92D050"/>
            </a:solidFill>
            <a:prstDash val="solid"/>
            <a:headEnd type="oval"/>
            <a:tailEnd type="none"/>
          </a:ln>
          <a:effectLst/>
        </p:spPr>
      </p:cxnSp>
      <p:cxnSp>
        <p:nvCxnSpPr>
          <p:cNvPr id="145" name="Straight Connector 43">
            <a:extLst>
              <a:ext uri="{FF2B5EF4-FFF2-40B4-BE49-F238E27FC236}">
                <a16:creationId xmlns:a16="http://schemas.microsoft.com/office/drawing/2014/main" id="{B06FE114-E894-4D09-B90D-C6EF07B43618}"/>
              </a:ext>
            </a:extLst>
          </p:cNvPr>
          <p:cNvCxnSpPr>
            <a:cxnSpLocks/>
            <a:endCxn id="111" idx="0"/>
          </p:cNvCxnSpPr>
          <p:nvPr/>
        </p:nvCxnSpPr>
        <p:spPr>
          <a:xfrm flipH="1">
            <a:off x="10981606" y="5411061"/>
            <a:ext cx="2458" cy="1382204"/>
          </a:xfrm>
          <a:prstGeom prst="line">
            <a:avLst/>
          </a:prstGeom>
          <a:noFill/>
          <a:ln w="50800" cap="flat" cmpd="sng" algn="ctr">
            <a:solidFill>
              <a:srgbClr val="92D050"/>
            </a:solidFill>
            <a:prstDash val="solid"/>
            <a:headEnd type="oval"/>
            <a:tailEnd type="none"/>
          </a:ln>
          <a:effectLst/>
        </p:spPr>
      </p:cxnSp>
      <p:cxnSp>
        <p:nvCxnSpPr>
          <p:cNvPr id="146" name="Straight Connector 43">
            <a:extLst>
              <a:ext uri="{FF2B5EF4-FFF2-40B4-BE49-F238E27FC236}">
                <a16:creationId xmlns:a16="http://schemas.microsoft.com/office/drawing/2014/main" id="{BA0704C4-6E7A-4A31-95A1-2F078D4AF26B}"/>
              </a:ext>
            </a:extLst>
          </p:cNvPr>
          <p:cNvCxnSpPr>
            <a:cxnSpLocks/>
          </p:cNvCxnSpPr>
          <p:nvPr/>
        </p:nvCxnSpPr>
        <p:spPr>
          <a:xfrm>
            <a:off x="14064963" y="4522741"/>
            <a:ext cx="11956" cy="2277420"/>
          </a:xfrm>
          <a:prstGeom prst="line">
            <a:avLst/>
          </a:prstGeom>
          <a:noFill/>
          <a:ln w="50800" cap="flat" cmpd="sng" algn="ctr">
            <a:solidFill>
              <a:srgbClr val="92D050"/>
            </a:solidFill>
            <a:prstDash val="solid"/>
            <a:headEnd type="oval"/>
            <a:tailEnd type="none"/>
          </a:ln>
          <a:effectLst/>
        </p:spPr>
      </p:cxnSp>
      <p:cxnSp>
        <p:nvCxnSpPr>
          <p:cNvPr id="147" name="Straight Connector 43">
            <a:extLst>
              <a:ext uri="{FF2B5EF4-FFF2-40B4-BE49-F238E27FC236}">
                <a16:creationId xmlns:a16="http://schemas.microsoft.com/office/drawing/2014/main" id="{278ED042-4BE8-490C-8560-ED347BC3BC2C}"/>
              </a:ext>
            </a:extLst>
          </p:cNvPr>
          <p:cNvCxnSpPr>
            <a:cxnSpLocks/>
          </p:cNvCxnSpPr>
          <p:nvPr/>
        </p:nvCxnSpPr>
        <p:spPr>
          <a:xfrm>
            <a:off x="17947291" y="5411061"/>
            <a:ext cx="36714" cy="1274530"/>
          </a:xfrm>
          <a:prstGeom prst="line">
            <a:avLst/>
          </a:prstGeom>
          <a:noFill/>
          <a:ln w="50800" cap="flat" cmpd="sng" algn="ctr">
            <a:solidFill>
              <a:srgbClr val="92D050"/>
            </a:solidFill>
            <a:prstDash val="solid"/>
            <a:headEnd type="oval"/>
            <a:tailEnd type="none"/>
          </a:ln>
          <a:effectLst/>
        </p:spPr>
      </p:cxnSp>
      <p:cxnSp>
        <p:nvCxnSpPr>
          <p:cNvPr id="148" name="Straight Connector 43">
            <a:extLst>
              <a:ext uri="{FF2B5EF4-FFF2-40B4-BE49-F238E27FC236}">
                <a16:creationId xmlns:a16="http://schemas.microsoft.com/office/drawing/2014/main" id="{63FE7D41-6278-42F2-BCA7-4794B27E33F3}"/>
              </a:ext>
            </a:extLst>
          </p:cNvPr>
          <p:cNvCxnSpPr>
            <a:cxnSpLocks/>
          </p:cNvCxnSpPr>
          <p:nvPr/>
        </p:nvCxnSpPr>
        <p:spPr>
          <a:xfrm>
            <a:off x="19331463" y="2982685"/>
            <a:ext cx="34256" cy="3869998"/>
          </a:xfrm>
          <a:prstGeom prst="line">
            <a:avLst/>
          </a:prstGeom>
          <a:noFill/>
          <a:ln w="50800" cap="flat" cmpd="sng" algn="ctr">
            <a:solidFill>
              <a:srgbClr val="92D050"/>
            </a:solidFill>
            <a:prstDash val="solid"/>
            <a:headEnd type="oval"/>
            <a:tailEnd type="none"/>
          </a:ln>
          <a:effectLst/>
        </p:spPr>
      </p:cxnSp>
      <p:cxnSp>
        <p:nvCxnSpPr>
          <p:cNvPr id="149" name="Straight Connector 43">
            <a:extLst>
              <a:ext uri="{FF2B5EF4-FFF2-40B4-BE49-F238E27FC236}">
                <a16:creationId xmlns:a16="http://schemas.microsoft.com/office/drawing/2014/main" id="{153CC6C8-8126-4404-AA5F-5C42C9C306E4}"/>
              </a:ext>
            </a:extLst>
          </p:cNvPr>
          <p:cNvCxnSpPr>
            <a:cxnSpLocks/>
          </p:cNvCxnSpPr>
          <p:nvPr/>
        </p:nvCxnSpPr>
        <p:spPr>
          <a:xfrm>
            <a:off x="20409000" y="5017521"/>
            <a:ext cx="36714" cy="1675958"/>
          </a:xfrm>
          <a:prstGeom prst="line">
            <a:avLst/>
          </a:prstGeom>
          <a:noFill/>
          <a:ln w="50800" cap="flat" cmpd="sng" algn="ctr">
            <a:solidFill>
              <a:srgbClr val="92D050"/>
            </a:solidFill>
            <a:prstDash val="solid"/>
            <a:headEnd type="oval"/>
            <a:tailEnd type="none"/>
          </a:ln>
          <a:effectLst/>
        </p:spPr>
      </p:cxnSp>
      <p:cxnSp>
        <p:nvCxnSpPr>
          <p:cNvPr id="150" name="Straight Connector 43">
            <a:extLst>
              <a:ext uri="{FF2B5EF4-FFF2-40B4-BE49-F238E27FC236}">
                <a16:creationId xmlns:a16="http://schemas.microsoft.com/office/drawing/2014/main" id="{D8EC5407-980A-4722-8F66-967C1A16A3C3}"/>
              </a:ext>
            </a:extLst>
          </p:cNvPr>
          <p:cNvCxnSpPr>
            <a:cxnSpLocks/>
          </p:cNvCxnSpPr>
          <p:nvPr/>
        </p:nvCxnSpPr>
        <p:spPr>
          <a:xfrm flipV="1">
            <a:off x="1917804" y="7578080"/>
            <a:ext cx="0" cy="1318344"/>
          </a:xfrm>
          <a:prstGeom prst="line">
            <a:avLst/>
          </a:prstGeom>
          <a:noFill/>
          <a:ln w="50800" cap="flat" cmpd="sng" algn="ctr">
            <a:solidFill>
              <a:srgbClr val="92D050"/>
            </a:solidFill>
            <a:prstDash val="solid"/>
            <a:headEnd type="oval"/>
            <a:tailEnd type="none"/>
          </a:ln>
          <a:effectLst/>
        </p:spPr>
      </p:cxnSp>
      <p:cxnSp>
        <p:nvCxnSpPr>
          <p:cNvPr id="151" name="Straight Connector 43">
            <a:extLst>
              <a:ext uri="{FF2B5EF4-FFF2-40B4-BE49-F238E27FC236}">
                <a16:creationId xmlns:a16="http://schemas.microsoft.com/office/drawing/2014/main" id="{C1F0A0DC-3AEA-4236-B81C-9A121171DB46}"/>
              </a:ext>
            </a:extLst>
          </p:cNvPr>
          <p:cNvCxnSpPr>
            <a:cxnSpLocks/>
          </p:cNvCxnSpPr>
          <p:nvPr/>
        </p:nvCxnSpPr>
        <p:spPr>
          <a:xfrm flipV="1">
            <a:off x="5794861" y="7553951"/>
            <a:ext cx="37666" cy="3460674"/>
          </a:xfrm>
          <a:prstGeom prst="line">
            <a:avLst/>
          </a:prstGeom>
          <a:noFill/>
          <a:ln w="50800" cap="flat" cmpd="sng" algn="ctr">
            <a:solidFill>
              <a:srgbClr val="92D050"/>
            </a:solidFill>
            <a:prstDash val="solid"/>
            <a:headEnd type="oval"/>
            <a:tailEnd type="none"/>
          </a:ln>
          <a:effectLst/>
        </p:spPr>
      </p:cxnSp>
      <p:cxnSp>
        <p:nvCxnSpPr>
          <p:cNvPr id="152" name="Straight Connector 43">
            <a:extLst>
              <a:ext uri="{FF2B5EF4-FFF2-40B4-BE49-F238E27FC236}">
                <a16:creationId xmlns:a16="http://schemas.microsoft.com/office/drawing/2014/main" id="{C21BF3BB-F428-4F31-B794-444469B6EA5F}"/>
              </a:ext>
            </a:extLst>
          </p:cNvPr>
          <p:cNvCxnSpPr>
            <a:cxnSpLocks/>
          </p:cNvCxnSpPr>
          <p:nvPr/>
        </p:nvCxnSpPr>
        <p:spPr>
          <a:xfrm flipV="1">
            <a:off x="9191824" y="7563922"/>
            <a:ext cx="0" cy="1318344"/>
          </a:xfrm>
          <a:prstGeom prst="line">
            <a:avLst/>
          </a:prstGeom>
          <a:noFill/>
          <a:ln w="50800" cap="flat" cmpd="sng" algn="ctr">
            <a:solidFill>
              <a:srgbClr val="92D050"/>
            </a:solidFill>
            <a:prstDash val="solid"/>
            <a:headEnd type="oval"/>
            <a:tailEnd type="none"/>
          </a:ln>
          <a:effectLst/>
        </p:spPr>
      </p:cxnSp>
      <p:cxnSp>
        <p:nvCxnSpPr>
          <p:cNvPr id="153" name="Straight Connector 43">
            <a:extLst>
              <a:ext uri="{FF2B5EF4-FFF2-40B4-BE49-F238E27FC236}">
                <a16:creationId xmlns:a16="http://schemas.microsoft.com/office/drawing/2014/main" id="{75767FFB-A1A0-4F51-BC63-A13461F3B610}"/>
              </a:ext>
            </a:extLst>
          </p:cNvPr>
          <p:cNvCxnSpPr>
            <a:cxnSpLocks/>
          </p:cNvCxnSpPr>
          <p:nvPr/>
        </p:nvCxnSpPr>
        <p:spPr>
          <a:xfrm flipV="1">
            <a:off x="12230864" y="7520239"/>
            <a:ext cx="38160" cy="2964798"/>
          </a:xfrm>
          <a:prstGeom prst="line">
            <a:avLst/>
          </a:prstGeom>
          <a:noFill/>
          <a:ln w="50800" cap="flat" cmpd="sng" algn="ctr">
            <a:solidFill>
              <a:srgbClr val="92D050"/>
            </a:solidFill>
            <a:prstDash val="solid"/>
            <a:headEnd type="oval"/>
            <a:tailEnd type="none"/>
          </a:ln>
          <a:effectLst/>
        </p:spPr>
      </p:cxnSp>
      <p:cxnSp>
        <p:nvCxnSpPr>
          <p:cNvPr id="154" name="Straight Connector 43">
            <a:extLst>
              <a:ext uri="{FF2B5EF4-FFF2-40B4-BE49-F238E27FC236}">
                <a16:creationId xmlns:a16="http://schemas.microsoft.com/office/drawing/2014/main" id="{65EDCAE5-486F-44EE-9485-8462FBEC9D21}"/>
              </a:ext>
            </a:extLst>
          </p:cNvPr>
          <p:cNvCxnSpPr>
            <a:cxnSpLocks/>
          </p:cNvCxnSpPr>
          <p:nvPr/>
        </p:nvCxnSpPr>
        <p:spPr>
          <a:xfrm flipV="1">
            <a:off x="15418250" y="7619851"/>
            <a:ext cx="0" cy="546726"/>
          </a:xfrm>
          <a:prstGeom prst="line">
            <a:avLst/>
          </a:prstGeom>
          <a:noFill/>
          <a:ln w="50800" cap="flat" cmpd="sng" algn="ctr">
            <a:solidFill>
              <a:srgbClr val="92D050"/>
            </a:solidFill>
            <a:prstDash val="solid"/>
            <a:headEnd type="oval"/>
            <a:tailEnd type="none"/>
          </a:ln>
          <a:effectLst/>
        </p:spPr>
      </p:cxnSp>
      <p:cxnSp>
        <p:nvCxnSpPr>
          <p:cNvPr id="155" name="Straight Connector 43">
            <a:extLst>
              <a:ext uri="{FF2B5EF4-FFF2-40B4-BE49-F238E27FC236}">
                <a16:creationId xmlns:a16="http://schemas.microsoft.com/office/drawing/2014/main" id="{646C4C99-5C2B-4386-A5FC-2ED37E89DF51}"/>
              </a:ext>
            </a:extLst>
          </p:cNvPr>
          <p:cNvCxnSpPr>
            <a:cxnSpLocks/>
          </p:cNvCxnSpPr>
          <p:nvPr/>
        </p:nvCxnSpPr>
        <p:spPr>
          <a:xfrm flipV="1">
            <a:off x="16813146" y="7578081"/>
            <a:ext cx="0" cy="1780662"/>
          </a:xfrm>
          <a:prstGeom prst="line">
            <a:avLst/>
          </a:prstGeom>
          <a:noFill/>
          <a:ln w="50800" cap="flat" cmpd="sng" algn="ctr">
            <a:solidFill>
              <a:srgbClr val="92D050"/>
            </a:solidFill>
            <a:prstDash val="solid"/>
            <a:headEnd type="oval"/>
            <a:tailEnd type="none"/>
          </a:ln>
          <a:effectLst/>
        </p:spPr>
      </p:cxnSp>
      <p:cxnSp>
        <p:nvCxnSpPr>
          <p:cNvPr id="156" name="Straight Connector 43">
            <a:extLst>
              <a:ext uri="{FF2B5EF4-FFF2-40B4-BE49-F238E27FC236}">
                <a16:creationId xmlns:a16="http://schemas.microsoft.com/office/drawing/2014/main" id="{939FDDE5-BB87-41E6-A14B-89CA7F95D4AB}"/>
              </a:ext>
            </a:extLst>
          </p:cNvPr>
          <p:cNvCxnSpPr>
            <a:cxnSpLocks/>
          </p:cNvCxnSpPr>
          <p:nvPr/>
        </p:nvCxnSpPr>
        <p:spPr>
          <a:xfrm flipV="1">
            <a:off x="17065960" y="10956449"/>
            <a:ext cx="0" cy="546726"/>
          </a:xfrm>
          <a:prstGeom prst="line">
            <a:avLst/>
          </a:prstGeom>
          <a:noFill/>
          <a:ln w="50800" cap="flat" cmpd="sng" algn="ctr">
            <a:solidFill>
              <a:srgbClr val="92D050"/>
            </a:solidFill>
            <a:prstDash val="solid"/>
            <a:headEnd type="oval"/>
            <a:tailEnd type="none"/>
          </a:ln>
          <a:effectLst/>
        </p:spPr>
      </p:cxnSp>
      <p:sp>
        <p:nvSpPr>
          <p:cNvPr id="159" name="Retângulo 158">
            <a:extLst>
              <a:ext uri="{FF2B5EF4-FFF2-40B4-BE49-F238E27FC236}">
                <a16:creationId xmlns:a16="http://schemas.microsoft.com/office/drawing/2014/main" id="{C251FCB1-10BA-4B2B-962C-CA37F659C0C3}"/>
              </a:ext>
            </a:extLst>
          </p:cNvPr>
          <p:cNvSpPr/>
          <p:nvPr/>
        </p:nvSpPr>
        <p:spPr>
          <a:xfrm>
            <a:off x="21273030" y="6840521"/>
            <a:ext cx="1210588" cy="646331"/>
          </a:xfrm>
          <a:prstGeom prst="rect">
            <a:avLst/>
          </a:prstGeom>
        </p:spPr>
        <p:txBody>
          <a:bodyPr wrap="none">
            <a:spAutoFit/>
          </a:bodyPr>
          <a:lstStyle/>
          <a:p>
            <a:pPr defTabSz="2438340">
              <a:defRPr/>
            </a:pPr>
            <a:r>
              <a:rPr lang="pt-BR" sz="3600" kern="0" dirty="0"/>
              <a:t>2022</a:t>
            </a:r>
          </a:p>
        </p:txBody>
      </p:sp>
      <p:cxnSp>
        <p:nvCxnSpPr>
          <p:cNvPr id="160" name="Straight Connector 43">
            <a:extLst>
              <a:ext uri="{FF2B5EF4-FFF2-40B4-BE49-F238E27FC236}">
                <a16:creationId xmlns:a16="http://schemas.microsoft.com/office/drawing/2014/main" id="{AC243073-B822-4919-8CE7-03C86C3ADFA6}"/>
              </a:ext>
            </a:extLst>
          </p:cNvPr>
          <p:cNvCxnSpPr>
            <a:cxnSpLocks/>
            <a:stCxn id="3" idx="0"/>
          </p:cNvCxnSpPr>
          <p:nvPr/>
        </p:nvCxnSpPr>
        <p:spPr>
          <a:xfrm flipV="1">
            <a:off x="21925772" y="7439672"/>
            <a:ext cx="71868" cy="2672824"/>
          </a:xfrm>
          <a:prstGeom prst="line">
            <a:avLst/>
          </a:prstGeom>
          <a:noFill/>
          <a:ln w="50800" cap="flat" cmpd="sng" algn="ctr">
            <a:solidFill>
              <a:srgbClr val="92D050"/>
            </a:solidFill>
            <a:prstDash val="solid"/>
            <a:headEnd type="oval"/>
            <a:tailEnd type="none"/>
          </a:ln>
          <a:effectLst/>
        </p:spPr>
      </p:cxnSp>
      <p:sp>
        <p:nvSpPr>
          <p:cNvPr id="3" name="Retângulo 2">
            <a:extLst>
              <a:ext uri="{FF2B5EF4-FFF2-40B4-BE49-F238E27FC236}">
                <a16:creationId xmlns:a16="http://schemas.microsoft.com/office/drawing/2014/main" id="{1D3F8E0E-5AB1-B5E3-E3E3-B3628533B384}"/>
              </a:ext>
            </a:extLst>
          </p:cNvPr>
          <p:cNvSpPr/>
          <p:nvPr/>
        </p:nvSpPr>
        <p:spPr>
          <a:xfrm>
            <a:off x="19540689" y="10112496"/>
            <a:ext cx="4770166" cy="1239784"/>
          </a:xfrm>
          <a:prstGeom prst="rect">
            <a:avLst/>
          </a:prstGeom>
          <a:solidFill>
            <a:srgbClr val="F79646">
              <a:lumMod val="75000"/>
            </a:srgbClr>
          </a:solid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pt-BR" sz="2000" b="1" dirty="0" err="1">
                <a:latin typeface="Raleway Light" pitchFamily="2" charset="0"/>
              </a:rPr>
              <a:t>law</a:t>
            </a:r>
            <a:r>
              <a:rPr lang="pt-BR" sz="2000" b="1" dirty="0">
                <a:latin typeface="Raleway Light" pitchFamily="2" charset="0"/>
              </a:rPr>
              <a:t> 1460</a:t>
            </a:r>
          </a:p>
          <a:p>
            <a:pPr algn="ctr" defTabSz="977876">
              <a:lnSpc>
                <a:spcPct val="90000"/>
              </a:lnSpc>
              <a:spcBef>
                <a:spcPct val="0"/>
              </a:spcBef>
              <a:spcAft>
                <a:spcPct val="35000"/>
              </a:spcAft>
              <a:defRPr/>
            </a:pPr>
            <a:r>
              <a:rPr lang="pt-BR" sz="2000" b="1" dirty="0" err="1">
                <a:latin typeface="Raleway Light" pitchFamily="2" charset="0"/>
              </a:rPr>
              <a:t>increase</a:t>
            </a:r>
            <a:r>
              <a:rPr lang="pt-BR" sz="2000" b="1" dirty="0">
                <a:latin typeface="Raleway Light" pitchFamily="2" charset="0"/>
              </a:rPr>
              <a:t> in </a:t>
            </a:r>
            <a:r>
              <a:rPr lang="pt-BR" sz="2000" b="1" dirty="0" err="1">
                <a:latin typeface="Raleway Light" pitchFamily="2" charset="0"/>
              </a:rPr>
              <a:t>scope</a:t>
            </a:r>
            <a:endParaRPr lang="pt-BR" sz="2000" b="1" dirty="0">
              <a:latin typeface="Raleway Light" pitchFamily="2" charset="0"/>
            </a:endParaRPr>
          </a:p>
        </p:txBody>
      </p:sp>
      <p:sp>
        <p:nvSpPr>
          <p:cNvPr id="158" name="Retângulo 157">
            <a:extLst>
              <a:ext uri="{FF2B5EF4-FFF2-40B4-BE49-F238E27FC236}">
                <a16:creationId xmlns:a16="http://schemas.microsoft.com/office/drawing/2014/main" id="{6F4403AE-313B-42F3-ACE7-F40BB65E3DA3}"/>
              </a:ext>
            </a:extLst>
          </p:cNvPr>
          <p:cNvSpPr/>
          <p:nvPr/>
        </p:nvSpPr>
        <p:spPr>
          <a:xfrm>
            <a:off x="19417951" y="8598035"/>
            <a:ext cx="4770166" cy="813986"/>
          </a:xfrm>
          <a:prstGeom prst="rect">
            <a:avLst/>
          </a:prstGeom>
          <a:solidFill>
            <a:srgbClr val="F79646">
              <a:lumMod val="75000"/>
            </a:srgbClr>
          </a:solid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en-US" sz="2000" b="1" dirty="0">
                <a:latin typeface="Raleway Light" pitchFamily="2" charset="0"/>
              </a:rPr>
              <a:t>Law No. 14,301 - FMM</a:t>
            </a:r>
            <a:endParaRPr lang="pt-BR" sz="2000" b="1" dirty="0">
              <a:latin typeface="Raleway Light" pitchFamily="2" charset="0"/>
            </a:endParaRPr>
          </a:p>
        </p:txBody>
      </p:sp>
      <p:sp>
        <p:nvSpPr>
          <p:cNvPr id="10" name="Retângulo 9">
            <a:extLst>
              <a:ext uri="{FF2B5EF4-FFF2-40B4-BE49-F238E27FC236}">
                <a16:creationId xmlns:a16="http://schemas.microsoft.com/office/drawing/2014/main" id="{187C619E-DEA4-86B3-241C-6C62F06FEB7B}"/>
              </a:ext>
            </a:extLst>
          </p:cNvPr>
          <p:cNvSpPr/>
          <p:nvPr/>
        </p:nvSpPr>
        <p:spPr>
          <a:xfrm>
            <a:off x="22657118" y="6875811"/>
            <a:ext cx="1210588" cy="646331"/>
          </a:xfrm>
          <a:prstGeom prst="rect">
            <a:avLst/>
          </a:prstGeom>
        </p:spPr>
        <p:txBody>
          <a:bodyPr wrap="none">
            <a:spAutoFit/>
          </a:bodyPr>
          <a:lstStyle/>
          <a:p>
            <a:pPr defTabSz="2438340">
              <a:defRPr/>
            </a:pPr>
            <a:r>
              <a:rPr lang="pt-BR" sz="3600" kern="0" dirty="0"/>
              <a:t>2023</a:t>
            </a:r>
          </a:p>
        </p:txBody>
      </p:sp>
      <p:cxnSp>
        <p:nvCxnSpPr>
          <p:cNvPr id="11" name="Straight Connector 43">
            <a:extLst>
              <a:ext uri="{FF2B5EF4-FFF2-40B4-BE49-F238E27FC236}">
                <a16:creationId xmlns:a16="http://schemas.microsoft.com/office/drawing/2014/main" id="{DCC95679-F4B9-BF81-FF27-747F1642D490}"/>
              </a:ext>
            </a:extLst>
          </p:cNvPr>
          <p:cNvCxnSpPr>
            <a:cxnSpLocks/>
          </p:cNvCxnSpPr>
          <p:nvPr/>
        </p:nvCxnSpPr>
        <p:spPr>
          <a:xfrm>
            <a:off x="23118938" y="6170451"/>
            <a:ext cx="0" cy="736726"/>
          </a:xfrm>
          <a:prstGeom prst="line">
            <a:avLst/>
          </a:prstGeom>
          <a:noFill/>
          <a:ln w="50800" cap="flat" cmpd="sng" algn="ctr">
            <a:solidFill>
              <a:srgbClr val="92D050"/>
            </a:solidFill>
            <a:prstDash val="solid"/>
            <a:headEnd type="oval"/>
            <a:tailEnd type="none"/>
          </a:ln>
          <a:effectLst/>
        </p:spPr>
      </p:cxnSp>
      <p:sp>
        <p:nvSpPr>
          <p:cNvPr id="13" name="Retângulo 12">
            <a:extLst>
              <a:ext uri="{FF2B5EF4-FFF2-40B4-BE49-F238E27FC236}">
                <a16:creationId xmlns:a16="http://schemas.microsoft.com/office/drawing/2014/main" id="{39FFD661-F06E-C1B3-BBC5-3B352DEF5518}"/>
              </a:ext>
            </a:extLst>
          </p:cNvPr>
          <p:cNvSpPr/>
          <p:nvPr/>
        </p:nvSpPr>
        <p:spPr>
          <a:xfrm>
            <a:off x="20887737" y="5069401"/>
            <a:ext cx="3423118" cy="835842"/>
          </a:xfrm>
          <a:prstGeom prst="rect">
            <a:avLst/>
          </a:prstGeom>
          <a:solidFill>
            <a:srgbClr val="F79646">
              <a:lumMod val="75000"/>
            </a:srgbClr>
          </a:solidFill>
          <a:ln>
            <a:solidFill>
              <a:srgbClr val="F79646">
                <a:lumMod val="75000"/>
              </a:srgbClr>
            </a:solidFill>
          </a:ln>
          <a:effectLst/>
        </p:spPr>
        <p:txBody>
          <a:bodyPr spcFirstLastPara="0" vert="horz" wrap="square" lIns="83822" tIns="83822" rIns="83822" bIns="83822" numCol="1" spcCol="1270" anchor="ctr" anchorCtr="0">
            <a:noAutofit/>
          </a:bodyPr>
          <a:lstStyle/>
          <a:p>
            <a:pPr algn="ctr">
              <a:lnSpc>
                <a:spcPct val="90000"/>
              </a:lnSpc>
              <a:spcBef>
                <a:spcPct val="0"/>
              </a:spcBef>
              <a:spcAft>
                <a:spcPct val="35000"/>
              </a:spcAft>
              <a:defRPr/>
            </a:pPr>
            <a:r>
              <a:rPr lang="pt-BR" sz="2000" b="1" dirty="0">
                <a:latin typeface="Raleway Light" pitchFamily="2" charset="0"/>
              </a:rPr>
              <a:t>Moving to MPOR</a:t>
            </a:r>
          </a:p>
        </p:txBody>
      </p:sp>
      <p:sp>
        <p:nvSpPr>
          <p:cNvPr id="5" name="Rectangle 2">
            <a:extLst>
              <a:ext uri="{FF2B5EF4-FFF2-40B4-BE49-F238E27FC236}">
                <a16:creationId xmlns:a16="http://schemas.microsoft.com/office/drawing/2014/main" id="{A230E7BD-54B9-8F21-895D-9ABF41E2E524}"/>
              </a:ext>
            </a:extLst>
          </p:cNvPr>
          <p:cNvSpPr>
            <a:spLocks noChangeArrowheads="1"/>
          </p:cNvSpPr>
          <p:nvPr/>
        </p:nvSpPr>
        <p:spPr bwMode="auto">
          <a:xfrm>
            <a:off x="152400" y="6096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a:extLst>
              <a:ext uri="{FF2B5EF4-FFF2-40B4-BE49-F238E27FC236}">
                <a16:creationId xmlns:a16="http://schemas.microsoft.com/office/drawing/2014/main" id="{793E6B05-91D8-6B8A-63C2-6260A566BDCD}"/>
              </a:ext>
            </a:extLst>
          </p:cNvPr>
          <p:cNvSpPr>
            <a:spLocks noChangeArrowheads="1"/>
          </p:cNvSpPr>
          <p:nvPr/>
        </p:nvSpPr>
        <p:spPr bwMode="auto">
          <a:xfrm>
            <a:off x="152400" y="609600"/>
            <a:ext cx="24384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2" name="Rectangle 7">
            <a:extLst>
              <a:ext uri="{FF2B5EF4-FFF2-40B4-BE49-F238E27FC236}">
                <a16:creationId xmlns:a16="http://schemas.microsoft.com/office/drawing/2014/main" id="{87476F88-9224-0528-A98F-A5CD1DFDB076}"/>
              </a:ext>
            </a:extLst>
          </p:cNvPr>
          <p:cNvSpPr>
            <a:spLocks noChangeArrowheads="1"/>
          </p:cNvSpPr>
          <p:nvPr/>
        </p:nvSpPr>
        <p:spPr bwMode="auto">
          <a:xfrm>
            <a:off x="152400" y="1524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5" name="Rectangle 9">
            <a:extLst>
              <a:ext uri="{FF2B5EF4-FFF2-40B4-BE49-F238E27FC236}">
                <a16:creationId xmlns:a16="http://schemas.microsoft.com/office/drawing/2014/main" id="{F743AC80-A997-529F-381A-CBCD4B54C7BE}"/>
              </a:ext>
            </a:extLst>
          </p:cNvPr>
          <p:cNvSpPr>
            <a:spLocks noChangeArrowheads="1"/>
          </p:cNvSpPr>
          <p:nvPr/>
        </p:nvSpPr>
        <p:spPr bwMode="auto">
          <a:xfrm>
            <a:off x="152400" y="152400"/>
            <a:ext cx="24384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8" name="Rectangle 12">
            <a:extLst>
              <a:ext uri="{FF2B5EF4-FFF2-40B4-BE49-F238E27FC236}">
                <a16:creationId xmlns:a16="http://schemas.microsoft.com/office/drawing/2014/main" id="{C72D9E61-611A-F4F6-B2EE-D16D15F9A923}"/>
              </a:ext>
            </a:extLst>
          </p:cNvPr>
          <p:cNvSpPr>
            <a:spLocks noChangeArrowheads="1"/>
          </p:cNvSpPr>
          <p:nvPr/>
        </p:nvSpPr>
        <p:spPr bwMode="auto">
          <a:xfrm>
            <a:off x="152400" y="1524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0" name="Rectangle 14">
            <a:extLst>
              <a:ext uri="{FF2B5EF4-FFF2-40B4-BE49-F238E27FC236}">
                <a16:creationId xmlns:a16="http://schemas.microsoft.com/office/drawing/2014/main" id="{FD82B2B8-7DB0-A40E-898D-86F275699D68}"/>
              </a:ext>
            </a:extLst>
          </p:cNvPr>
          <p:cNvSpPr>
            <a:spLocks noChangeArrowheads="1"/>
          </p:cNvSpPr>
          <p:nvPr/>
        </p:nvSpPr>
        <p:spPr bwMode="auto">
          <a:xfrm>
            <a:off x="152400" y="152400"/>
            <a:ext cx="24384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650831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id="{D65CBE13-8A75-8CC9-E578-707290FE79E2}"/>
              </a:ext>
            </a:extLst>
          </p:cNvPr>
          <p:cNvGrpSpPr/>
          <p:nvPr/>
        </p:nvGrpSpPr>
        <p:grpSpPr>
          <a:xfrm>
            <a:off x="0" y="0"/>
            <a:ext cx="25043691" cy="14328743"/>
            <a:chOff x="2" y="0"/>
            <a:chExt cx="25043691" cy="14328743"/>
          </a:xfrm>
        </p:grpSpPr>
        <p:pic>
          <p:nvPicPr>
            <p:cNvPr id="5" name="Gráfico 4">
              <a:extLst>
                <a:ext uri="{FF2B5EF4-FFF2-40B4-BE49-F238E27FC236}">
                  <a16:creationId xmlns:a16="http://schemas.microsoft.com/office/drawing/2014/main" id="{3A1BEED4-2294-32ED-0B93-4907D205F9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 y="0"/>
              <a:ext cx="1775012" cy="13716000"/>
            </a:xfrm>
            <a:prstGeom prst="rect">
              <a:avLst/>
            </a:prstGeom>
          </p:spPr>
        </p:pic>
        <p:pic>
          <p:nvPicPr>
            <p:cNvPr id="6" name="Imagem 5" descr="Logotipo, nome da empresa&#10;&#10;Descrição gerada automaticamente">
              <a:extLst>
                <a:ext uri="{FF2B5EF4-FFF2-40B4-BE49-F238E27FC236}">
                  <a16:creationId xmlns:a16="http://schemas.microsoft.com/office/drawing/2014/main" id="{D020B1DA-5E4F-F4DD-CBE9-CA1640D89E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06095" y="11101345"/>
              <a:ext cx="5737598" cy="3227398"/>
            </a:xfrm>
            <a:prstGeom prst="rect">
              <a:avLst/>
            </a:prstGeom>
          </p:spPr>
        </p:pic>
        <p:sp>
          <p:nvSpPr>
            <p:cNvPr id="7" name="Forma Livre: Forma 6">
              <a:extLst>
                <a:ext uri="{FF2B5EF4-FFF2-40B4-BE49-F238E27FC236}">
                  <a16:creationId xmlns:a16="http://schemas.microsoft.com/office/drawing/2014/main" id="{F1A03CA2-04D4-979C-123F-477E7C9C957F}"/>
                </a:ext>
              </a:extLst>
            </p:cNvPr>
            <p:cNvSpPr/>
            <p:nvPr/>
          </p:nvSpPr>
          <p:spPr>
            <a:xfrm>
              <a:off x="1775016" y="9091"/>
              <a:ext cx="22608984" cy="1972236"/>
            </a:xfrm>
            <a:custGeom>
              <a:avLst/>
              <a:gdLst>
                <a:gd name="connsiteX0" fmla="*/ 0 w 5272938"/>
                <a:gd name="connsiteY0" fmla="*/ 0 h 1730186"/>
                <a:gd name="connsiteX1" fmla="*/ 5272939 w 5272938"/>
                <a:gd name="connsiteY1" fmla="*/ 0 h 1730186"/>
                <a:gd name="connsiteX2" fmla="*/ 5272939 w 5272938"/>
                <a:gd name="connsiteY2" fmla="*/ 1730186 h 1730186"/>
                <a:gd name="connsiteX3" fmla="*/ 0 w 5272938"/>
                <a:gd name="connsiteY3" fmla="*/ 1730186 h 1730186"/>
              </a:gdLst>
              <a:ahLst/>
              <a:cxnLst>
                <a:cxn ang="0">
                  <a:pos x="connsiteX0" y="connsiteY0"/>
                </a:cxn>
                <a:cxn ang="0">
                  <a:pos x="connsiteX1" y="connsiteY1"/>
                </a:cxn>
                <a:cxn ang="0">
                  <a:pos x="connsiteX2" y="connsiteY2"/>
                </a:cxn>
                <a:cxn ang="0">
                  <a:pos x="connsiteX3" y="connsiteY3"/>
                </a:cxn>
              </a:cxnLst>
              <a:rect l="l" t="t" r="r" b="b"/>
              <a:pathLst>
                <a:path w="5272938" h="1730186">
                  <a:moveTo>
                    <a:pt x="0" y="0"/>
                  </a:moveTo>
                  <a:lnTo>
                    <a:pt x="5272939" y="0"/>
                  </a:lnTo>
                  <a:lnTo>
                    <a:pt x="5272939" y="1730186"/>
                  </a:lnTo>
                  <a:lnTo>
                    <a:pt x="0" y="1730186"/>
                  </a:lnTo>
                  <a:close/>
                </a:path>
              </a:pathLst>
            </a:custGeom>
            <a:solidFill>
              <a:srgbClr val="022873"/>
            </a:solidFill>
            <a:ln w="0" cap="flat">
              <a:noFill/>
              <a:prstDash val="solid"/>
              <a:miter/>
            </a:ln>
          </p:spPr>
          <p:txBody>
            <a:bodyPr rtlCol="0" anchor="ctr"/>
            <a:lstStyle/>
            <a:p>
              <a:endParaRPr lang="pt-BR" sz="3600"/>
            </a:p>
          </p:txBody>
        </p:sp>
      </p:grpSp>
      <p:sp>
        <p:nvSpPr>
          <p:cNvPr id="55" name="Google Shape;103;p2">
            <a:extLst>
              <a:ext uri="{FF2B5EF4-FFF2-40B4-BE49-F238E27FC236}">
                <a16:creationId xmlns:a16="http://schemas.microsoft.com/office/drawing/2014/main" id="{325A6060-1AF0-E6AC-3467-C39049C1B6D7}"/>
              </a:ext>
            </a:extLst>
          </p:cNvPr>
          <p:cNvSpPr/>
          <p:nvPr/>
        </p:nvSpPr>
        <p:spPr>
          <a:xfrm>
            <a:off x="2497506" y="4478412"/>
            <a:ext cx="9180144" cy="2499146"/>
          </a:xfrm>
          <a:prstGeom prst="rect">
            <a:avLst/>
          </a:prstGeom>
          <a:noFill/>
          <a:ln>
            <a:solidFill>
              <a:srgbClr val="FD5B02"/>
            </a:solidFill>
            <a:prstDash val="dash"/>
          </a:ln>
        </p:spPr>
        <p:txBody>
          <a:bodyPr spcFirstLastPara="1" wrap="square" lIns="0" tIns="0" rIns="0" bIns="0" anchor="t" anchorCtr="0">
            <a:spAutoFit/>
          </a:bodyPr>
          <a:lstStyle/>
          <a:p>
            <a:pPr algn="just"/>
            <a:r>
              <a:rPr lang="pt-BR" sz="3600" b="1" dirty="0">
                <a:solidFill>
                  <a:schemeClr val="bg1"/>
                </a:solidFill>
                <a:latin typeface="Avenir Next LT Pro" panose="020B0504020202020204" pitchFamily="34" charset="0"/>
                <a:sym typeface="Quattrocento Sans"/>
              </a:rPr>
              <a:t> </a:t>
            </a:r>
          </a:p>
          <a:p>
            <a:pPr>
              <a:lnSpc>
                <a:spcPct val="90000"/>
              </a:lnSpc>
              <a:spcBef>
                <a:spcPct val="0"/>
              </a:spcBef>
              <a:spcAft>
                <a:spcPct val="35000"/>
              </a:spcAft>
              <a:defRPr/>
            </a:pPr>
            <a:r>
              <a:rPr lang="en-US" sz="3200" b="1" dirty="0">
                <a:solidFill>
                  <a:schemeClr val="bg1"/>
                </a:solidFill>
                <a:latin typeface="Raleway Light" pitchFamily="2" charset="0"/>
                <a:sym typeface="Quattrocento Sans"/>
              </a:rPr>
              <a:t>Provides for the competence, composition and functioning of the Board of Directors of the Merchant Marine Fund - CDFMM and makes other arrangements.</a:t>
            </a:r>
            <a:endParaRPr lang="pt-BR" sz="3200" b="1" dirty="0">
              <a:solidFill>
                <a:schemeClr val="bg1"/>
              </a:solidFill>
              <a:latin typeface="Raleway Light" pitchFamily="2" charset="0"/>
              <a:sym typeface="Quattrocento Sans"/>
            </a:endParaRPr>
          </a:p>
        </p:txBody>
      </p:sp>
      <p:sp>
        <p:nvSpPr>
          <p:cNvPr id="8" name="Google Shape;103;p2">
            <a:extLst>
              <a:ext uri="{FF2B5EF4-FFF2-40B4-BE49-F238E27FC236}">
                <a16:creationId xmlns:a16="http://schemas.microsoft.com/office/drawing/2014/main" id="{F0A3419A-828B-035A-B0F6-2A5E622FD5E5}"/>
              </a:ext>
            </a:extLst>
          </p:cNvPr>
          <p:cNvSpPr/>
          <p:nvPr/>
        </p:nvSpPr>
        <p:spPr>
          <a:xfrm>
            <a:off x="2266578" y="2372772"/>
            <a:ext cx="21248039" cy="1674305"/>
          </a:xfrm>
          <a:prstGeom prst="rect">
            <a:avLst/>
          </a:prstGeom>
          <a:noFill/>
          <a:ln>
            <a:solidFill>
              <a:srgbClr val="FD5B02"/>
            </a:solidFill>
            <a:prstDash val="dash"/>
          </a:ln>
        </p:spPr>
        <p:txBody>
          <a:bodyPr spcFirstLastPara="1" wrap="square" lIns="0" tIns="0" rIns="0" bIns="0" anchor="t" anchorCtr="0">
            <a:spAutoFit/>
          </a:bodyPr>
          <a:lstStyle/>
          <a:p>
            <a:pPr>
              <a:lnSpc>
                <a:spcPct val="90000"/>
              </a:lnSpc>
              <a:spcBef>
                <a:spcPct val="0"/>
              </a:spcBef>
              <a:spcAft>
                <a:spcPct val="35000"/>
              </a:spcAft>
              <a:defRPr/>
            </a:pPr>
            <a:endParaRPr lang="pt-BR" sz="3200" b="1" dirty="0">
              <a:solidFill>
                <a:schemeClr val="bg1"/>
              </a:solidFill>
              <a:latin typeface="Raleway Light" pitchFamily="2" charset="0"/>
              <a:sym typeface="Quattrocento Sans"/>
            </a:endParaRPr>
          </a:p>
          <a:p>
            <a:pPr>
              <a:lnSpc>
                <a:spcPct val="90000"/>
              </a:lnSpc>
              <a:spcBef>
                <a:spcPct val="0"/>
              </a:spcBef>
              <a:spcAft>
                <a:spcPct val="35000"/>
              </a:spcAft>
              <a:defRPr/>
            </a:pPr>
            <a:r>
              <a:rPr lang="en-US" sz="3200" b="1" dirty="0">
                <a:solidFill>
                  <a:schemeClr val="bg1"/>
                </a:solidFill>
                <a:latin typeface="Raleway Light" pitchFamily="2" charset="0"/>
                <a:sym typeface="Quattrocento Sans"/>
              </a:rPr>
              <a:t>Provides for the Additional Freight for Renewal of the Merchant Marine - AFRMM and the Merchant Marine Fund - FMM, and other measures.</a:t>
            </a:r>
            <a:endParaRPr lang="pt-BR" sz="3200" b="1" dirty="0">
              <a:solidFill>
                <a:schemeClr val="bg1"/>
              </a:solidFill>
              <a:latin typeface="Raleway Light" pitchFamily="2" charset="0"/>
              <a:sym typeface="Quattrocento Sans"/>
            </a:endParaRPr>
          </a:p>
        </p:txBody>
      </p:sp>
      <p:sp>
        <p:nvSpPr>
          <p:cNvPr id="9" name="Google Shape;103;p2">
            <a:extLst>
              <a:ext uri="{FF2B5EF4-FFF2-40B4-BE49-F238E27FC236}">
                <a16:creationId xmlns:a16="http://schemas.microsoft.com/office/drawing/2014/main" id="{1A79CEEC-B76C-FFDA-CC5F-F4B7D123A613}"/>
              </a:ext>
            </a:extLst>
          </p:cNvPr>
          <p:cNvSpPr/>
          <p:nvPr/>
        </p:nvSpPr>
        <p:spPr>
          <a:xfrm>
            <a:off x="12457736" y="8027223"/>
            <a:ext cx="10402264" cy="1612749"/>
          </a:xfrm>
          <a:prstGeom prst="rect">
            <a:avLst/>
          </a:prstGeom>
          <a:noFill/>
          <a:ln>
            <a:solidFill>
              <a:srgbClr val="FD5B02"/>
            </a:solidFill>
            <a:prstDash val="dash"/>
          </a:ln>
        </p:spPr>
        <p:txBody>
          <a:bodyPr spcFirstLastPara="1" wrap="square" lIns="0" tIns="0" rIns="0" bIns="0" anchor="t" anchorCtr="0">
            <a:spAutoFit/>
          </a:bodyPr>
          <a:lstStyle/>
          <a:p>
            <a:pPr algn="just"/>
            <a:endParaRPr lang="pt-BR" sz="3600" dirty="0">
              <a:solidFill>
                <a:schemeClr val="bg1"/>
              </a:solidFill>
              <a:latin typeface="Avenir Next LT Pro" panose="020B0504020202020204" pitchFamily="34" charset="0"/>
            </a:endParaRPr>
          </a:p>
          <a:p>
            <a:pPr>
              <a:lnSpc>
                <a:spcPct val="90000"/>
              </a:lnSpc>
              <a:spcBef>
                <a:spcPct val="0"/>
              </a:spcBef>
              <a:spcAft>
                <a:spcPct val="35000"/>
              </a:spcAft>
              <a:defRPr/>
            </a:pPr>
            <a:r>
              <a:rPr lang="pt-BR" sz="3200" b="1" dirty="0" err="1">
                <a:solidFill>
                  <a:schemeClr val="bg1"/>
                </a:solidFill>
                <a:latin typeface="Raleway Light" pitchFamily="2" charset="0"/>
              </a:rPr>
              <a:t>Establishes</a:t>
            </a:r>
            <a:r>
              <a:rPr lang="pt-BR" sz="3200" b="1" dirty="0">
                <a:solidFill>
                  <a:schemeClr val="bg1"/>
                </a:solidFill>
                <a:latin typeface="Raleway Light" pitchFamily="2" charset="0"/>
              </a:rPr>
              <a:t> </a:t>
            </a:r>
            <a:r>
              <a:rPr lang="pt-BR" sz="3200" b="1" dirty="0" err="1">
                <a:solidFill>
                  <a:schemeClr val="bg1"/>
                </a:solidFill>
                <a:latin typeface="Raleway Light" pitchFamily="2" charset="0"/>
              </a:rPr>
              <a:t>the</a:t>
            </a:r>
            <a:r>
              <a:rPr lang="pt-BR" sz="3200" b="1" dirty="0">
                <a:solidFill>
                  <a:schemeClr val="bg1"/>
                </a:solidFill>
                <a:latin typeface="Raleway Light" pitchFamily="2" charset="0"/>
              </a:rPr>
              <a:t> </a:t>
            </a:r>
            <a:r>
              <a:rPr lang="pt-BR" sz="3200" b="1" dirty="0" err="1">
                <a:solidFill>
                  <a:schemeClr val="bg1"/>
                </a:solidFill>
                <a:latin typeface="Raleway Light" pitchFamily="2" charset="0"/>
              </a:rPr>
              <a:t>Cabotage</a:t>
            </a:r>
            <a:r>
              <a:rPr lang="pt-BR" sz="3200" b="1" dirty="0">
                <a:solidFill>
                  <a:schemeClr val="bg1"/>
                </a:solidFill>
                <a:latin typeface="Raleway Light" pitchFamily="2" charset="0"/>
              </a:rPr>
              <a:t> </a:t>
            </a:r>
            <a:r>
              <a:rPr lang="pt-BR" sz="3200" b="1" dirty="0" err="1">
                <a:solidFill>
                  <a:schemeClr val="bg1"/>
                </a:solidFill>
                <a:latin typeface="Raleway Light" pitchFamily="2" charset="0"/>
              </a:rPr>
              <a:t>Transport</a:t>
            </a:r>
            <a:r>
              <a:rPr lang="pt-BR" sz="3200" b="1" dirty="0">
                <a:solidFill>
                  <a:schemeClr val="bg1"/>
                </a:solidFill>
                <a:latin typeface="Raleway Light" pitchFamily="2" charset="0"/>
              </a:rPr>
              <a:t> Incentive </a:t>
            </a:r>
            <a:r>
              <a:rPr lang="pt-BR" sz="3200" b="1" dirty="0" err="1">
                <a:solidFill>
                  <a:schemeClr val="bg1"/>
                </a:solidFill>
                <a:latin typeface="Raleway Light" pitchFamily="2" charset="0"/>
              </a:rPr>
              <a:t>Program</a:t>
            </a:r>
            <a:r>
              <a:rPr lang="pt-BR" sz="3200" b="1" dirty="0">
                <a:solidFill>
                  <a:schemeClr val="bg1"/>
                </a:solidFill>
                <a:latin typeface="Raleway Light" pitchFamily="2" charset="0"/>
              </a:rPr>
              <a:t> (BR do Mar)</a:t>
            </a:r>
            <a:endParaRPr lang="pt-BR" sz="3200" b="1" dirty="0">
              <a:solidFill>
                <a:schemeClr val="bg1"/>
              </a:solidFill>
              <a:latin typeface="Raleway Light" pitchFamily="2" charset="0"/>
              <a:sym typeface="Quattrocento Sans"/>
            </a:endParaRPr>
          </a:p>
        </p:txBody>
      </p:sp>
      <p:sp>
        <p:nvSpPr>
          <p:cNvPr id="10" name="Google Shape;103;p2">
            <a:extLst>
              <a:ext uri="{FF2B5EF4-FFF2-40B4-BE49-F238E27FC236}">
                <a16:creationId xmlns:a16="http://schemas.microsoft.com/office/drawing/2014/main" id="{ACD6ABE4-795C-D8F9-FC77-7571DCE1F853}"/>
              </a:ext>
            </a:extLst>
          </p:cNvPr>
          <p:cNvSpPr/>
          <p:nvPr/>
        </p:nvSpPr>
        <p:spPr>
          <a:xfrm>
            <a:off x="12400144" y="4429999"/>
            <a:ext cx="10705150" cy="2499146"/>
          </a:xfrm>
          <a:prstGeom prst="rect">
            <a:avLst/>
          </a:prstGeom>
          <a:noFill/>
          <a:ln>
            <a:solidFill>
              <a:srgbClr val="FD5B02"/>
            </a:solidFill>
            <a:prstDash val="dash"/>
          </a:ln>
        </p:spPr>
        <p:txBody>
          <a:bodyPr spcFirstLastPara="1" wrap="square" lIns="0" tIns="0" rIns="0" bIns="0" anchor="t" anchorCtr="0">
            <a:spAutoFit/>
          </a:bodyPr>
          <a:lstStyle/>
          <a:p>
            <a:pPr algn="just"/>
            <a:endParaRPr lang="pt-BR" sz="3600" b="1" dirty="0">
              <a:solidFill>
                <a:schemeClr val="bg1"/>
              </a:solidFill>
              <a:latin typeface="Avenir Next LT Pro" panose="020B0504020202020204" pitchFamily="34" charset="0"/>
              <a:sym typeface="Quattrocento Sans"/>
            </a:endParaRPr>
          </a:p>
          <a:p>
            <a:pPr>
              <a:lnSpc>
                <a:spcPct val="90000"/>
              </a:lnSpc>
              <a:spcBef>
                <a:spcPct val="0"/>
              </a:spcBef>
              <a:spcAft>
                <a:spcPct val="35000"/>
              </a:spcAft>
              <a:defRPr/>
            </a:pPr>
            <a:r>
              <a:rPr lang="en-US" sz="3200" b="1" dirty="0">
                <a:solidFill>
                  <a:schemeClr val="bg1"/>
                </a:solidFill>
                <a:latin typeface="Raleway Light" pitchFamily="2" charset="0"/>
                <a:sym typeface="Quattrocento Sans"/>
              </a:rPr>
              <a:t>Approves the procedures and rules for prioritization by the Board of the Merchant Marine Fund and the release of financial resources from the Merchant Navy during the execution of approved projects.</a:t>
            </a:r>
            <a:endParaRPr lang="pt-BR" sz="3200" b="1" dirty="0">
              <a:solidFill>
                <a:schemeClr val="bg1"/>
              </a:solidFill>
              <a:latin typeface="Raleway Light" pitchFamily="2" charset="0"/>
              <a:sym typeface="Quattrocento Sans"/>
            </a:endParaRPr>
          </a:p>
        </p:txBody>
      </p:sp>
      <p:sp>
        <p:nvSpPr>
          <p:cNvPr id="11" name="Google Shape;103;p2">
            <a:extLst>
              <a:ext uri="{FF2B5EF4-FFF2-40B4-BE49-F238E27FC236}">
                <a16:creationId xmlns:a16="http://schemas.microsoft.com/office/drawing/2014/main" id="{F5A87C47-F40E-7408-55DE-FDE8F89F81F6}"/>
              </a:ext>
            </a:extLst>
          </p:cNvPr>
          <p:cNvSpPr/>
          <p:nvPr/>
        </p:nvSpPr>
        <p:spPr>
          <a:xfrm>
            <a:off x="2410838" y="8027224"/>
            <a:ext cx="9411072" cy="1612749"/>
          </a:xfrm>
          <a:prstGeom prst="rect">
            <a:avLst/>
          </a:prstGeom>
          <a:noFill/>
          <a:ln>
            <a:solidFill>
              <a:srgbClr val="FD5B02"/>
            </a:solidFill>
            <a:prstDash val="dash"/>
          </a:ln>
        </p:spPr>
        <p:txBody>
          <a:bodyPr spcFirstLastPara="1" wrap="square" lIns="0" tIns="0" rIns="0" bIns="0" anchor="t" anchorCtr="0">
            <a:spAutoFit/>
          </a:bodyPr>
          <a:lstStyle/>
          <a:p>
            <a:pPr algn="just"/>
            <a:endParaRPr lang="pt-BR" sz="3600" dirty="0">
              <a:solidFill>
                <a:schemeClr val="bg1"/>
              </a:solidFill>
              <a:latin typeface="Avenir Next LT Pro" panose="020B0504020202020204" pitchFamily="34" charset="0"/>
              <a:sym typeface="Quattrocento Sans"/>
            </a:endParaRPr>
          </a:p>
          <a:p>
            <a:pPr>
              <a:lnSpc>
                <a:spcPct val="90000"/>
              </a:lnSpc>
              <a:spcBef>
                <a:spcPct val="0"/>
              </a:spcBef>
              <a:spcAft>
                <a:spcPct val="35000"/>
              </a:spcAft>
              <a:defRPr/>
            </a:pPr>
            <a:r>
              <a:rPr lang="en-US" sz="3200" b="1" dirty="0">
                <a:solidFill>
                  <a:schemeClr val="bg1"/>
                </a:solidFill>
                <a:latin typeface="Raleway Light" pitchFamily="2" charset="0"/>
                <a:sym typeface="Quattrocento Sans"/>
              </a:rPr>
              <a:t>Provides for the application of resources from the Navy Fund</a:t>
            </a:r>
            <a:endParaRPr lang="pt-BR" sz="3200" b="1" dirty="0">
              <a:solidFill>
                <a:schemeClr val="bg1"/>
              </a:solidFill>
              <a:latin typeface="Raleway Light" pitchFamily="2" charset="0"/>
              <a:sym typeface="Quattrocento Sans"/>
            </a:endParaRPr>
          </a:p>
        </p:txBody>
      </p:sp>
      <p:sp>
        <p:nvSpPr>
          <p:cNvPr id="12" name="Google Shape;103;p2">
            <a:extLst>
              <a:ext uri="{FF2B5EF4-FFF2-40B4-BE49-F238E27FC236}">
                <a16:creationId xmlns:a16="http://schemas.microsoft.com/office/drawing/2014/main" id="{CAF2FA17-8820-EBC9-4211-1D4ECB2A69CA}"/>
              </a:ext>
            </a:extLst>
          </p:cNvPr>
          <p:cNvSpPr/>
          <p:nvPr/>
        </p:nvSpPr>
        <p:spPr>
          <a:xfrm>
            <a:off x="3609808" y="2091523"/>
            <a:ext cx="6410492" cy="492443"/>
          </a:xfrm>
          <a:prstGeom prst="rect">
            <a:avLst/>
          </a:prstGeom>
          <a:solidFill>
            <a:srgbClr val="FD5B02"/>
          </a:solidFill>
        </p:spPr>
        <p:txBody>
          <a:bodyPr wrap="square" rtlCol="0">
            <a:spAutoFit/>
          </a:bodyPr>
          <a:lstStyle/>
          <a:p>
            <a:pPr algn="ctr">
              <a:lnSpc>
                <a:spcPct val="90000"/>
              </a:lnSpc>
              <a:spcBef>
                <a:spcPct val="0"/>
              </a:spcBef>
              <a:spcAft>
                <a:spcPct val="35000"/>
              </a:spcAft>
            </a:pPr>
            <a:r>
              <a:rPr lang="pt-BR" sz="3200" b="1" dirty="0">
                <a:latin typeface="Avenir Next LT Pro" panose="020B0504020202020204" pitchFamily="34" charset="0"/>
                <a:sym typeface="Quattrocento Sans"/>
              </a:rPr>
              <a:t>LAW Nº 10.893/2004</a:t>
            </a:r>
          </a:p>
        </p:txBody>
      </p:sp>
      <p:sp>
        <p:nvSpPr>
          <p:cNvPr id="13" name="Google Shape;103;p2">
            <a:extLst>
              <a:ext uri="{FF2B5EF4-FFF2-40B4-BE49-F238E27FC236}">
                <a16:creationId xmlns:a16="http://schemas.microsoft.com/office/drawing/2014/main" id="{539C8C8D-658B-F6C4-F167-CC4E20F0D0A7}"/>
              </a:ext>
            </a:extLst>
          </p:cNvPr>
          <p:cNvSpPr/>
          <p:nvPr/>
        </p:nvSpPr>
        <p:spPr>
          <a:xfrm>
            <a:off x="3645579" y="4253115"/>
            <a:ext cx="6565222" cy="492443"/>
          </a:xfrm>
          <a:prstGeom prst="rect">
            <a:avLst/>
          </a:prstGeom>
          <a:solidFill>
            <a:srgbClr val="FD5B02"/>
          </a:solidFill>
        </p:spPr>
        <p:txBody>
          <a:bodyPr wrap="square" rtlCol="0">
            <a:spAutoFit/>
          </a:bodyPr>
          <a:lstStyle/>
          <a:p>
            <a:pPr algn="ctr">
              <a:lnSpc>
                <a:spcPct val="90000"/>
              </a:lnSpc>
              <a:spcBef>
                <a:spcPct val="0"/>
              </a:spcBef>
              <a:spcAft>
                <a:spcPct val="35000"/>
              </a:spcAft>
            </a:pPr>
            <a:r>
              <a:rPr lang="pt-BR" sz="3200" b="1" dirty="0">
                <a:latin typeface="Avenir Next LT Pro" panose="020B0504020202020204" pitchFamily="34" charset="0"/>
                <a:sym typeface="Quattrocento Sans"/>
              </a:rPr>
              <a:t>DECREE LAW Nº 5.269/2004</a:t>
            </a:r>
          </a:p>
        </p:txBody>
      </p:sp>
      <p:sp>
        <p:nvSpPr>
          <p:cNvPr id="14" name="Google Shape;103;p2">
            <a:extLst>
              <a:ext uri="{FF2B5EF4-FFF2-40B4-BE49-F238E27FC236}">
                <a16:creationId xmlns:a16="http://schemas.microsoft.com/office/drawing/2014/main" id="{798C5ED8-D34A-4807-5349-E38185B8A2F3}"/>
              </a:ext>
            </a:extLst>
          </p:cNvPr>
          <p:cNvSpPr/>
          <p:nvPr/>
        </p:nvSpPr>
        <p:spPr>
          <a:xfrm>
            <a:off x="14039350" y="4137898"/>
            <a:ext cx="6771700" cy="535531"/>
          </a:xfrm>
          <a:prstGeom prst="rect">
            <a:avLst/>
          </a:prstGeom>
          <a:solidFill>
            <a:srgbClr val="FD5B02"/>
          </a:solidFill>
        </p:spPr>
        <p:txBody>
          <a:bodyPr wrap="square" rtlCol="0">
            <a:spAutoFit/>
          </a:bodyPr>
          <a:lstStyle/>
          <a:p>
            <a:pPr algn="ctr">
              <a:lnSpc>
                <a:spcPct val="90000"/>
              </a:lnSpc>
              <a:spcBef>
                <a:spcPct val="0"/>
              </a:spcBef>
              <a:spcAft>
                <a:spcPct val="35000"/>
              </a:spcAft>
            </a:pPr>
            <a:r>
              <a:rPr lang="pt-BR" sz="3200" b="1" dirty="0">
                <a:latin typeface="Avenir Next LT Pro" panose="020B0504020202020204" pitchFamily="34" charset="0"/>
                <a:sym typeface="Quattrocento Sans"/>
              </a:rPr>
              <a:t>ORDINANCE MT Nº 1460/ 2022</a:t>
            </a:r>
          </a:p>
        </p:txBody>
      </p:sp>
      <p:sp>
        <p:nvSpPr>
          <p:cNvPr id="15" name="Google Shape;103;p2">
            <a:extLst>
              <a:ext uri="{FF2B5EF4-FFF2-40B4-BE49-F238E27FC236}">
                <a16:creationId xmlns:a16="http://schemas.microsoft.com/office/drawing/2014/main" id="{671B1C7C-6ECD-825D-E1EA-A8A17C144537}"/>
              </a:ext>
            </a:extLst>
          </p:cNvPr>
          <p:cNvSpPr/>
          <p:nvPr/>
        </p:nvSpPr>
        <p:spPr>
          <a:xfrm>
            <a:off x="3213004" y="7665599"/>
            <a:ext cx="7156447" cy="535531"/>
          </a:xfrm>
          <a:prstGeom prst="rect">
            <a:avLst/>
          </a:prstGeom>
          <a:solidFill>
            <a:srgbClr val="FD5B02"/>
          </a:solidFill>
        </p:spPr>
        <p:txBody>
          <a:bodyPr wrap="square" rtlCol="0">
            <a:spAutoFit/>
          </a:bodyPr>
          <a:lstStyle/>
          <a:p>
            <a:pPr algn="ctr">
              <a:lnSpc>
                <a:spcPct val="90000"/>
              </a:lnSpc>
              <a:spcBef>
                <a:spcPct val="0"/>
              </a:spcBef>
              <a:spcAft>
                <a:spcPct val="35000"/>
              </a:spcAft>
            </a:pPr>
            <a:r>
              <a:rPr lang="pt-BR" sz="3200" b="1" dirty="0">
                <a:latin typeface="Avenir Next LT Pro" panose="020B0504020202020204" pitchFamily="34" charset="0"/>
                <a:sym typeface="Quattrocento Sans"/>
              </a:rPr>
              <a:t>ORDINANCE CMN Nº 5.031/2022 </a:t>
            </a:r>
          </a:p>
        </p:txBody>
      </p:sp>
      <p:sp>
        <p:nvSpPr>
          <p:cNvPr id="16" name="Google Shape;103;p2">
            <a:extLst>
              <a:ext uri="{FF2B5EF4-FFF2-40B4-BE49-F238E27FC236}">
                <a16:creationId xmlns:a16="http://schemas.microsoft.com/office/drawing/2014/main" id="{60527CFC-94F7-4E2F-32C4-FDBEC93872E3}"/>
              </a:ext>
            </a:extLst>
          </p:cNvPr>
          <p:cNvSpPr/>
          <p:nvPr/>
        </p:nvSpPr>
        <p:spPr>
          <a:xfrm>
            <a:off x="13965349" y="7759458"/>
            <a:ext cx="6919702" cy="535531"/>
          </a:xfrm>
          <a:prstGeom prst="rect">
            <a:avLst/>
          </a:prstGeom>
          <a:solidFill>
            <a:srgbClr val="FD5B02"/>
          </a:solidFill>
        </p:spPr>
        <p:txBody>
          <a:bodyPr wrap="square" rtlCol="0">
            <a:spAutoFit/>
          </a:bodyPr>
          <a:lstStyle/>
          <a:p>
            <a:pPr algn="ctr">
              <a:lnSpc>
                <a:spcPct val="90000"/>
              </a:lnSpc>
              <a:spcBef>
                <a:spcPct val="0"/>
              </a:spcBef>
              <a:spcAft>
                <a:spcPct val="35000"/>
              </a:spcAft>
            </a:pPr>
            <a:r>
              <a:rPr lang="pt-BR" sz="3200" b="1" dirty="0">
                <a:latin typeface="Avenir Next LT Pro" panose="020B0504020202020204" pitchFamily="34" charset="0"/>
              </a:rPr>
              <a:t>LAW 14.301/2022 “BR do Mar”</a:t>
            </a:r>
          </a:p>
        </p:txBody>
      </p:sp>
      <p:pic>
        <p:nvPicPr>
          <p:cNvPr id="17" name="Gráfico 16" descr="Martelo com preenchimento sólido">
            <a:extLst>
              <a:ext uri="{FF2B5EF4-FFF2-40B4-BE49-F238E27FC236}">
                <a16:creationId xmlns:a16="http://schemas.microsoft.com/office/drawing/2014/main" id="{4D124155-0F1C-3807-B7CA-8041ADF7A8A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52518" y="152527"/>
            <a:ext cx="1828800" cy="1828800"/>
          </a:xfrm>
          <a:prstGeom prst="rect">
            <a:avLst/>
          </a:prstGeom>
        </p:spPr>
      </p:pic>
      <p:sp>
        <p:nvSpPr>
          <p:cNvPr id="18" name="Google Shape;103;p2">
            <a:extLst>
              <a:ext uri="{FF2B5EF4-FFF2-40B4-BE49-F238E27FC236}">
                <a16:creationId xmlns:a16="http://schemas.microsoft.com/office/drawing/2014/main" id="{8BCA4E71-2EBD-6BC3-EBF3-3EEAD03C2A56}"/>
              </a:ext>
            </a:extLst>
          </p:cNvPr>
          <p:cNvSpPr/>
          <p:nvPr/>
        </p:nvSpPr>
        <p:spPr>
          <a:xfrm>
            <a:off x="12890597" y="10536853"/>
            <a:ext cx="10402264" cy="2055947"/>
          </a:xfrm>
          <a:prstGeom prst="rect">
            <a:avLst/>
          </a:prstGeom>
          <a:noFill/>
          <a:ln>
            <a:solidFill>
              <a:srgbClr val="FD5B02"/>
            </a:solidFill>
            <a:prstDash val="dash"/>
          </a:ln>
        </p:spPr>
        <p:txBody>
          <a:bodyPr spcFirstLastPara="1" wrap="square" lIns="0" tIns="0" rIns="0" bIns="0" anchor="t" anchorCtr="0">
            <a:spAutoFit/>
          </a:bodyPr>
          <a:lstStyle/>
          <a:p>
            <a:pPr algn="just"/>
            <a:endParaRPr lang="pt-BR" sz="3600" dirty="0">
              <a:solidFill>
                <a:schemeClr val="bg1"/>
              </a:solidFill>
              <a:latin typeface="Avenir Next LT Pro" panose="020B0504020202020204" pitchFamily="34" charset="0"/>
            </a:endParaRPr>
          </a:p>
          <a:p>
            <a:pPr>
              <a:lnSpc>
                <a:spcPct val="90000"/>
              </a:lnSpc>
              <a:spcBef>
                <a:spcPct val="0"/>
              </a:spcBef>
              <a:spcAft>
                <a:spcPct val="35000"/>
              </a:spcAft>
              <a:defRPr/>
            </a:pPr>
            <a:r>
              <a:rPr lang="en-US" sz="3200" b="1" dirty="0">
                <a:solidFill>
                  <a:schemeClr val="bg1"/>
                </a:solidFill>
                <a:latin typeface="Raleway Light" pitchFamily="2" charset="0"/>
              </a:rPr>
              <a:t>Establishes criteria for prioritizing financing requests and granting loans with resources from the Merchant Navy Fund - FMM.</a:t>
            </a:r>
            <a:endParaRPr lang="pt-BR" sz="3200" b="1" dirty="0">
              <a:solidFill>
                <a:schemeClr val="bg1"/>
              </a:solidFill>
              <a:latin typeface="Raleway Light" pitchFamily="2" charset="0"/>
              <a:sym typeface="Quattrocento Sans"/>
            </a:endParaRPr>
          </a:p>
        </p:txBody>
      </p:sp>
      <p:sp>
        <p:nvSpPr>
          <p:cNvPr id="20" name="Google Shape;103;p2">
            <a:extLst>
              <a:ext uri="{FF2B5EF4-FFF2-40B4-BE49-F238E27FC236}">
                <a16:creationId xmlns:a16="http://schemas.microsoft.com/office/drawing/2014/main" id="{AD5ECD79-0E18-D960-E387-2DC2852A5D9E}"/>
              </a:ext>
            </a:extLst>
          </p:cNvPr>
          <p:cNvSpPr/>
          <p:nvPr/>
        </p:nvSpPr>
        <p:spPr>
          <a:xfrm>
            <a:off x="2968779" y="10154108"/>
            <a:ext cx="7692550" cy="535531"/>
          </a:xfrm>
          <a:prstGeom prst="rect">
            <a:avLst/>
          </a:prstGeom>
          <a:solidFill>
            <a:srgbClr val="FD5B02"/>
          </a:solidFill>
        </p:spPr>
        <p:txBody>
          <a:bodyPr wrap="square" rtlCol="0">
            <a:spAutoFit/>
          </a:bodyPr>
          <a:lstStyle/>
          <a:p>
            <a:pPr algn="ctr">
              <a:lnSpc>
                <a:spcPct val="90000"/>
              </a:lnSpc>
              <a:spcBef>
                <a:spcPct val="0"/>
              </a:spcBef>
              <a:spcAft>
                <a:spcPct val="35000"/>
              </a:spcAft>
            </a:pPr>
            <a:r>
              <a:rPr lang="pt-BR" sz="3200" b="1" dirty="0">
                <a:latin typeface="Avenir Next LT Pro" panose="020B0504020202020204" pitchFamily="34" charset="0"/>
                <a:sym typeface="Quattrocento Sans"/>
              </a:rPr>
              <a:t>LAW N° 14.937/2024 (PL 6235/2023)</a:t>
            </a:r>
          </a:p>
        </p:txBody>
      </p:sp>
      <p:sp>
        <p:nvSpPr>
          <p:cNvPr id="22" name="Google Shape;103;p2">
            <a:extLst>
              <a:ext uri="{FF2B5EF4-FFF2-40B4-BE49-F238E27FC236}">
                <a16:creationId xmlns:a16="http://schemas.microsoft.com/office/drawing/2014/main" id="{F6F78C59-B428-0F54-3A89-5893A16A0FC8}"/>
              </a:ext>
            </a:extLst>
          </p:cNvPr>
          <p:cNvSpPr/>
          <p:nvPr/>
        </p:nvSpPr>
        <p:spPr>
          <a:xfrm>
            <a:off x="14113350" y="10283568"/>
            <a:ext cx="7849715" cy="535531"/>
          </a:xfrm>
          <a:prstGeom prst="rect">
            <a:avLst/>
          </a:prstGeom>
          <a:solidFill>
            <a:srgbClr val="FD5B02"/>
          </a:solidFill>
        </p:spPr>
        <p:txBody>
          <a:bodyPr wrap="square" rtlCol="0">
            <a:spAutoFit/>
          </a:bodyPr>
          <a:lstStyle/>
          <a:p>
            <a:pPr algn="ctr">
              <a:lnSpc>
                <a:spcPct val="90000"/>
              </a:lnSpc>
              <a:spcBef>
                <a:spcPct val="0"/>
              </a:spcBef>
              <a:spcAft>
                <a:spcPct val="35000"/>
              </a:spcAft>
            </a:pPr>
            <a:r>
              <a:rPr lang="pt-BR" sz="3200" b="1" dirty="0">
                <a:latin typeface="Avenir Next LT Pro" panose="020B0504020202020204" pitchFamily="34" charset="0"/>
                <a:sym typeface="Quattrocento Sans"/>
              </a:rPr>
              <a:t>ORDINANCE MPOR </a:t>
            </a:r>
            <a:r>
              <a:rPr lang="pt-BR" sz="3200" b="1" dirty="0">
                <a:latin typeface="Avenir Next LT Pro" panose="020B0504020202020204" pitchFamily="34" charset="0"/>
              </a:rPr>
              <a:t>424 /2024</a:t>
            </a:r>
            <a:endParaRPr lang="pt-BR" sz="3200" b="1" dirty="0">
              <a:latin typeface="Avenir Next LT Pro" panose="020B0504020202020204" pitchFamily="34" charset="0"/>
              <a:sym typeface="Quattrocento Sans"/>
            </a:endParaRPr>
          </a:p>
        </p:txBody>
      </p:sp>
      <p:sp>
        <p:nvSpPr>
          <p:cNvPr id="25" name="Google Shape;103;p2">
            <a:extLst>
              <a:ext uri="{FF2B5EF4-FFF2-40B4-BE49-F238E27FC236}">
                <a16:creationId xmlns:a16="http://schemas.microsoft.com/office/drawing/2014/main" id="{F3F6FD4F-38CA-7208-1E8C-FFF4E9921FA2}"/>
              </a:ext>
            </a:extLst>
          </p:cNvPr>
          <p:cNvSpPr/>
          <p:nvPr/>
        </p:nvSpPr>
        <p:spPr>
          <a:xfrm>
            <a:off x="2596452" y="10689638"/>
            <a:ext cx="9411072" cy="984885"/>
          </a:xfrm>
          <a:prstGeom prst="rect">
            <a:avLst/>
          </a:prstGeom>
          <a:noFill/>
          <a:ln>
            <a:solidFill>
              <a:srgbClr val="FD5B02"/>
            </a:solidFill>
            <a:prstDash val="dash"/>
          </a:ln>
        </p:spPr>
        <p:txBody>
          <a:bodyPr spcFirstLastPara="1" wrap="square" lIns="0" tIns="0" rIns="0" bIns="0" anchor="t" anchorCtr="0">
            <a:spAutoFit/>
          </a:bodyPr>
          <a:lstStyle/>
          <a:p>
            <a:pPr algn="just"/>
            <a:endParaRPr lang="en-US" sz="3200" b="1" dirty="0">
              <a:solidFill>
                <a:schemeClr val="bg1"/>
              </a:solidFill>
              <a:latin typeface="Raleway Light" pitchFamily="2" charset="0"/>
            </a:endParaRPr>
          </a:p>
          <a:p>
            <a:pPr algn="just"/>
            <a:r>
              <a:rPr lang="en-US" sz="3200" b="1" dirty="0">
                <a:solidFill>
                  <a:schemeClr val="bg1"/>
                </a:solidFill>
                <a:latin typeface="Raleway Light" pitchFamily="2" charset="0"/>
              </a:rPr>
              <a:t>Establishes the Development Credit Letter (LCD)</a:t>
            </a:r>
            <a:endParaRPr lang="pt-BR" sz="3200" b="1" dirty="0">
              <a:solidFill>
                <a:schemeClr val="bg1"/>
              </a:solidFill>
              <a:latin typeface="Raleway Light" pitchFamily="2" charset="0"/>
            </a:endParaRPr>
          </a:p>
        </p:txBody>
      </p:sp>
      <p:sp>
        <p:nvSpPr>
          <p:cNvPr id="26" name="Title 1">
            <a:extLst>
              <a:ext uri="{FF2B5EF4-FFF2-40B4-BE49-F238E27FC236}">
                <a16:creationId xmlns:a16="http://schemas.microsoft.com/office/drawing/2014/main" id="{839D60AC-5DDD-8B34-EB76-BD568A9F93D4}"/>
              </a:ext>
            </a:extLst>
          </p:cNvPr>
          <p:cNvSpPr txBox="1">
            <a:spLocks/>
          </p:cNvSpPr>
          <p:nvPr/>
        </p:nvSpPr>
        <p:spPr>
          <a:xfrm>
            <a:off x="2266578" y="-76129"/>
            <a:ext cx="16060973" cy="2041010"/>
          </a:xfrm>
          <a:prstGeom prst="rect">
            <a:avLst/>
          </a:prstGeom>
          <a:effectLst/>
        </p:spPr>
        <p:txBody>
          <a:bodyPr vert="horz" lIns="91440" tIns="45720" rIns="91440" bIns="45720" rtlCol="0" anchor="ctr">
            <a:normAutofit/>
          </a:bodyPr>
          <a:lstStyle>
            <a:lvl1pPr algn="l" defTabSz="914400" rtl="0" eaLnBrk="1" latinLnBrk="0" hangingPunct="1">
              <a:spcBef>
                <a:spcPct val="0"/>
              </a:spcBef>
              <a:buNone/>
              <a:defRPr sz="7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spcBef>
                <a:spcPts val="1200"/>
              </a:spcBef>
              <a:spcAft>
                <a:spcPts val="3600"/>
              </a:spcAft>
            </a:pPr>
            <a:r>
              <a:rPr lang="pt-BR" b="1" cap="none" dirty="0">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Legal Framework</a:t>
            </a:r>
          </a:p>
        </p:txBody>
      </p:sp>
    </p:spTree>
    <p:extLst>
      <p:ext uri="{BB962C8B-B14F-4D97-AF65-F5344CB8AC3E}">
        <p14:creationId xmlns:p14="http://schemas.microsoft.com/office/powerpoint/2010/main" val="808641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Agrupar 36">
            <a:extLst>
              <a:ext uri="{FF2B5EF4-FFF2-40B4-BE49-F238E27FC236}">
                <a16:creationId xmlns:a16="http://schemas.microsoft.com/office/drawing/2014/main" id="{759E924F-1959-EB21-1452-622E668FDC4D}"/>
              </a:ext>
            </a:extLst>
          </p:cNvPr>
          <p:cNvGrpSpPr/>
          <p:nvPr/>
        </p:nvGrpSpPr>
        <p:grpSpPr>
          <a:xfrm>
            <a:off x="0" y="0"/>
            <a:ext cx="25043691" cy="14328743"/>
            <a:chOff x="2" y="0"/>
            <a:chExt cx="25043691" cy="14328743"/>
          </a:xfrm>
        </p:grpSpPr>
        <p:pic>
          <p:nvPicPr>
            <p:cNvPr id="47" name="Gráfico 46">
              <a:extLst>
                <a:ext uri="{FF2B5EF4-FFF2-40B4-BE49-F238E27FC236}">
                  <a16:creationId xmlns:a16="http://schemas.microsoft.com/office/drawing/2014/main" id="{511F8333-4CB4-A86F-22AF-E75F64EC82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 y="0"/>
              <a:ext cx="1775012" cy="13716000"/>
            </a:xfrm>
            <a:prstGeom prst="rect">
              <a:avLst/>
            </a:prstGeom>
          </p:spPr>
        </p:pic>
        <p:pic>
          <p:nvPicPr>
            <p:cNvPr id="48" name="Imagem 47" descr="Logotipo, nome da empresa&#10;&#10;Descrição gerada automaticamente">
              <a:extLst>
                <a:ext uri="{FF2B5EF4-FFF2-40B4-BE49-F238E27FC236}">
                  <a16:creationId xmlns:a16="http://schemas.microsoft.com/office/drawing/2014/main" id="{D085F419-C419-4E60-65F9-D28D25D413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06095" y="11101345"/>
              <a:ext cx="5737598" cy="3227398"/>
            </a:xfrm>
            <a:prstGeom prst="rect">
              <a:avLst/>
            </a:prstGeom>
          </p:spPr>
        </p:pic>
        <p:sp>
          <p:nvSpPr>
            <p:cNvPr id="49" name="Forma Livre: Forma 48">
              <a:extLst>
                <a:ext uri="{FF2B5EF4-FFF2-40B4-BE49-F238E27FC236}">
                  <a16:creationId xmlns:a16="http://schemas.microsoft.com/office/drawing/2014/main" id="{1AB48296-0F00-C624-2F74-6B792B728AD1}"/>
                </a:ext>
              </a:extLst>
            </p:cNvPr>
            <p:cNvSpPr/>
            <p:nvPr/>
          </p:nvSpPr>
          <p:spPr>
            <a:xfrm>
              <a:off x="1775016" y="9091"/>
              <a:ext cx="22608984" cy="1972236"/>
            </a:xfrm>
            <a:custGeom>
              <a:avLst/>
              <a:gdLst>
                <a:gd name="connsiteX0" fmla="*/ 0 w 5272938"/>
                <a:gd name="connsiteY0" fmla="*/ 0 h 1730186"/>
                <a:gd name="connsiteX1" fmla="*/ 5272939 w 5272938"/>
                <a:gd name="connsiteY1" fmla="*/ 0 h 1730186"/>
                <a:gd name="connsiteX2" fmla="*/ 5272939 w 5272938"/>
                <a:gd name="connsiteY2" fmla="*/ 1730186 h 1730186"/>
                <a:gd name="connsiteX3" fmla="*/ 0 w 5272938"/>
                <a:gd name="connsiteY3" fmla="*/ 1730186 h 1730186"/>
              </a:gdLst>
              <a:ahLst/>
              <a:cxnLst>
                <a:cxn ang="0">
                  <a:pos x="connsiteX0" y="connsiteY0"/>
                </a:cxn>
                <a:cxn ang="0">
                  <a:pos x="connsiteX1" y="connsiteY1"/>
                </a:cxn>
                <a:cxn ang="0">
                  <a:pos x="connsiteX2" y="connsiteY2"/>
                </a:cxn>
                <a:cxn ang="0">
                  <a:pos x="connsiteX3" y="connsiteY3"/>
                </a:cxn>
              </a:cxnLst>
              <a:rect l="l" t="t" r="r" b="b"/>
              <a:pathLst>
                <a:path w="5272938" h="1730186">
                  <a:moveTo>
                    <a:pt x="0" y="0"/>
                  </a:moveTo>
                  <a:lnTo>
                    <a:pt x="5272939" y="0"/>
                  </a:lnTo>
                  <a:lnTo>
                    <a:pt x="5272939" y="1730186"/>
                  </a:lnTo>
                  <a:lnTo>
                    <a:pt x="0" y="1730186"/>
                  </a:lnTo>
                  <a:close/>
                </a:path>
              </a:pathLst>
            </a:custGeom>
            <a:solidFill>
              <a:srgbClr val="022873"/>
            </a:solidFill>
            <a:ln w="0" cap="flat">
              <a:noFill/>
              <a:prstDash val="solid"/>
              <a:miter/>
            </a:ln>
          </p:spPr>
          <p:txBody>
            <a:bodyPr rtlCol="0" anchor="ctr"/>
            <a:lstStyle/>
            <a:p>
              <a:endParaRPr lang="pt-BR" sz="3600"/>
            </a:p>
          </p:txBody>
        </p:sp>
      </p:grpSp>
      <p:pic>
        <p:nvPicPr>
          <p:cNvPr id="66" name="Gráfico 65" descr="Capitã com preenchimento sólido">
            <a:extLst>
              <a:ext uri="{FF2B5EF4-FFF2-40B4-BE49-F238E27FC236}">
                <a16:creationId xmlns:a16="http://schemas.microsoft.com/office/drawing/2014/main" id="{32B18580-1166-30A9-70BB-106E2B5FCA0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28688" y="11436831"/>
            <a:ext cx="1128420" cy="1128420"/>
          </a:xfrm>
          <a:prstGeom prst="rect">
            <a:avLst/>
          </a:prstGeom>
        </p:spPr>
      </p:pic>
      <p:sp>
        <p:nvSpPr>
          <p:cNvPr id="3" name="Frame 7">
            <a:extLst>
              <a:ext uri="{FF2B5EF4-FFF2-40B4-BE49-F238E27FC236}">
                <a16:creationId xmlns:a16="http://schemas.microsoft.com/office/drawing/2014/main" id="{AACC1D59-4D17-4BFC-8713-E1ED67ACDDA6}"/>
              </a:ext>
            </a:extLst>
          </p:cNvPr>
          <p:cNvSpPr/>
          <p:nvPr/>
        </p:nvSpPr>
        <p:spPr>
          <a:xfrm rot="120000">
            <a:off x="10859324" y="11189985"/>
            <a:ext cx="1549448" cy="366622"/>
          </a:xfrm>
          <a:prstGeom prst="rect">
            <a:avLst/>
          </a:prstGeom>
          <a:solidFill>
            <a:schemeClr val="accent4">
              <a:lumMod val="60000"/>
              <a:lumOff val="40000"/>
            </a:schemeClr>
          </a:solidFill>
          <a:ln>
            <a:noFill/>
          </a:ln>
          <a:effectLst/>
          <a:scene3d>
            <a:camera prst="isometricOffAxis1Left">
              <a:rot lat="1140000" lon="1800000" rev="120000"/>
            </a:camera>
            <a:lightRig rig="balanced" dir="t"/>
          </a:scene3d>
          <a:sp3d extrusionH="1905000" contourW="12700" prstMaterial="matte">
            <a:extrusionClr>
              <a:schemeClr val="accent4"/>
            </a:extrusionClr>
            <a:contourClr>
              <a:schemeClr val="accent4">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Frame 5">
            <a:extLst>
              <a:ext uri="{FF2B5EF4-FFF2-40B4-BE49-F238E27FC236}">
                <a16:creationId xmlns:a16="http://schemas.microsoft.com/office/drawing/2014/main" id="{E2DCBEDB-5599-455E-AA5A-3C89240365F3}"/>
              </a:ext>
            </a:extLst>
          </p:cNvPr>
          <p:cNvSpPr/>
          <p:nvPr/>
        </p:nvSpPr>
        <p:spPr>
          <a:xfrm rot="120000">
            <a:off x="11095527" y="10217401"/>
            <a:ext cx="686118" cy="366622"/>
          </a:xfrm>
          <a:prstGeom prst="rect">
            <a:avLst/>
          </a:prstGeom>
          <a:solidFill>
            <a:schemeClr val="accent4">
              <a:lumMod val="60000"/>
              <a:lumOff val="40000"/>
            </a:schemeClr>
          </a:solidFill>
          <a:ln>
            <a:noFill/>
          </a:ln>
          <a:scene3d>
            <a:camera prst="isometricOffAxis1Left">
              <a:rot lat="1140000" lon="1800000" rev="120000"/>
            </a:camera>
            <a:lightRig rig="balanced" dir="t"/>
          </a:scene3d>
          <a:sp3d extrusionH="984250" contourW="6350" prstMaterial="matte">
            <a:extrusionClr>
              <a:schemeClr val="accent4"/>
            </a:extrusionClr>
            <a:contourClr>
              <a:schemeClr val="accent4">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ame 5">
            <a:extLst>
              <a:ext uri="{FF2B5EF4-FFF2-40B4-BE49-F238E27FC236}">
                <a16:creationId xmlns:a16="http://schemas.microsoft.com/office/drawing/2014/main" id="{BBA9BAED-687C-4367-88CD-7CB2A710A7F0}"/>
              </a:ext>
            </a:extLst>
          </p:cNvPr>
          <p:cNvSpPr/>
          <p:nvPr/>
        </p:nvSpPr>
        <p:spPr>
          <a:xfrm rot="120000">
            <a:off x="10510189" y="9757177"/>
            <a:ext cx="686118" cy="366622"/>
          </a:xfrm>
          <a:prstGeom prst="rect">
            <a:avLst/>
          </a:prstGeom>
          <a:solidFill>
            <a:schemeClr val="accent4">
              <a:lumMod val="60000"/>
              <a:lumOff val="40000"/>
            </a:schemeClr>
          </a:solidFill>
          <a:ln>
            <a:noFill/>
          </a:ln>
          <a:scene3d>
            <a:camera prst="isometricOffAxis1Left">
              <a:rot lat="1140000" lon="1800000" rev="120000"/>
            </a:camera>
            <a:lightRig rig="balanced" dir="t"/>
          </a:scene3d>
          <a:sp3d extrusionH="984250" contourW="6350" prstMaterial="matte">
            <a:extrusionClr>
              <a:schemeClr val="accent4"/>
            </a:extrusionClr>
            <a:contourClr>
              <a:schemeClr val="accent4">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ame 6">
            <a:extLst>
              <a:ext uri="{FF2B5EF4-FFF2-40B4-BE49-F238E27FC236}">
                <a16:creationId xmlns:a16="http://schemas.microsoft.com/office/drawing/2014/main" id="{ED304DA7-1471-4B87-A60F-0F62F64FC744}"/>
              </a:ext>
            </a:extLst>
          </p:cNvPr>
          <p:cNvSpPr/>
          <p:nvPr/>
        </p:nvSpPr>
        <p:spPr>
          <a:xfrm rot="120000">
            <a:off x="9897759" y="9300335"/>
            <a:ext cx="686118" cy="366622"/>
          </a:xfrm>
          <a:prstGeom prst="rect">
            <a:avLst/>
          </a:prstGeom>
          <a:solidFill>
            <a:schemeClr val="accent4">
              <a:lumMod val="60000"/>
              <a:lumOff val="40000"/>
            </a:schemeClr>
          </a:solidFill>
          <a:ln>
            <a:noFill/>
          </a:ln>
          <a:scene3d>
            <a:camera prst="isometricOffAxis1Left">
              <a:rot lat="1140000" lon="1800000" rev="120000"/>
            </a:camera>
            <a:lightRig rig="balanced" dir="t"/>
          </a:scene3d>
          <a:sp3d extrusionH="984250" contourW="6350" prstMaterial="matte">
            <a:extrusionClr>
              <a:schemeClr val="accent4"/>
            </a:extrusionClr>
            <a:contourClr>
              <a:schemeClr val="accent4">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ame 7">
            <a:extLst>
              <a:ext uri="{FF2B5EF4-FFF2-40B4-BE49-F238E27FC236}">
                <a16:creationId xmlns:a16="http://schemas.microsoft.com/office/drawing/2014/main" id="{CBC74D8E-BCB3-4FF7-BD49-CAB941D4992F}"/>
              </a:ext>
            </a:extLst>
          </p:cNvPr>
          <p:cNvSpPr/>
          <p:nvPr/>
        </p:nvSpPr>
        <p:spPr>
          <a:xfrm rot="120000">
            <a:off x="9315783" y="8838521"/>
            <a:ext cx="686118" cy="366622"/>
          </a:xfrm>
          <a:prstGeom prst="rect">
            <a:avLst/>
          </a:prstGeom>
          <a:solidFill>
            <a:schemeClr val="accent4">
              <a:lumMod val="60000"/>
              <a:lumOff val="40000"/>
            </a:schemeClr>
          </a:solidFill>
          <a:ln>
            <a:noFill/>
          </a:ln>
          <a:effectLst/>
          <a:scene3d>
            <a:camera prst="isometricOffAxis1Left">
              <a:rot lat="1140000" lon="1800000" rev="120000"/>
            </a:camera>
            <a:lightRig rig="balanced" dir="t"/>
          </a:scene3d>
          <a:sp3d extrusionH="984250" contourW="6350" prstMaterial="matte">
            <a:extrusionClr>
              <a:schemeClr val="accent4"/>
            </a:extrusionClr>
            <a:contourClr>
              <a:schemeClr val="accent4">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rame 7">
            <a:extLst>
              <a:ext uri="{FF2B5EF4-FFF2-40B4-BE49-F238E27FC236}">
                <a16:creationId xmlns:a16="http://schemas.microsoft.com/office/drawing/2014/main" id="{78F7E109-8C96-4293-BA94-32B148F02F92}"/>
              </a:ext>
            </a:extLst>
          </p:cNvPr>
          <p:cNvSpPr/>
          <p:nvPr/>
        </p:nvSpPr>
        <p:spPr>
          <a:xfrm rot="120000">
            <a:off x="7891784" y="8313359"/>
            <a:ext cx="1549448" cy="366622"/>
          </a:xfrm>
          <a:prstGeom prst="rect">
            <a:avLst/>
          </a:prstGeom>
          <a:solidFill>
            <a:schemeClr val="accent3">
              <a:lumMod val="60000"/>
              <a:lumOff val="40000"/>
            </a:schemeClr>
          </a:solidFill>
          <a:ln>
            <a:noFill/>
          </a:ln>
          <a:effectLst/>
          <a:scene3d>
            <a:camera prst="isometricOffAxis1Left">
              <a:rot lat="1140000" lon="1800000" rev="120000"/>
            </a:camera>
            <a:lightRig rig="balanced" dir="t"/>
          </a:scene3d>
          <a:sp3d extrusionH="1905000" contourW="12700" prstMaterial="matte">
            <a:extrusionClr>
              <a:schemeClr val="accent3"/>
            </a:extrusionClr>
            <a:contourClr>
              <a:schemeClr val="accent3">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ame 5">
            <a:extLst>
              <a:ext uri="{FF2B5EF4-FFF2-40B4-BE49-F238E27FC236}">
                <a16:creationId xmlns:a16="http://schemas.microsoft.com/office/drawing/2014/main" id="{43F05D71-6FD0-4802-8150-2AF671077A0E}"/>
              </a:ext>
            </a:extLst>
          </p:cNvPr>
          <p:cNvSpPr/>
          <p:nvPr/>
        </p:nvSpPr>
        <p:spPr>
          <a:xfrm rot="120000">
            <a:off x="9897763" y="7821445"/>
            <a:ext cx="686118" cy="366622"/>
          </a:xfrm>
          <a:prstGeom prst="rect">
            <a:avLst/>
          </a:prstGeom>
          <a:solidFill>
            <a:schemeClr val="accent3">
              <a:lumMod val="60000"/>
              <a:lumOff val="40000"/>
            </a:schemeClr>
          </a:solidFill>
          <a:ln>
            <a:noFill/>
          </a:ln>
          <a:scene3d>
            <a:camera prst="isometricOffAxis1Left">
              <a:rot lat="1140000" lon="1800000" rev="120000"/>
            </a:camera>
            <a:lightRig rig="balanced" dir="t"/>
          </a:scene3d>
          <a:sp3d extrusionH="984250" contourW="6350" prstMaterial="matte">
            <a:extrusionClr>
              <a:schemeClr val="accent3"/>
            </a:extrusionClr>
            <a:contourClr>
              <a:schemeClr val="accent3">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ame 5">
            <a:extLst>
              <a:ext uri="{FF2B5EF4-FFF2-40B4-BE49-F238E27FC236}">
                <a16:creationId xmlns:a16="http://schemas.microsoft.com/office/drawing/2014/main" id="{A0D6C450-4657-4DAB-AFBE-E3F157B9FA2B}"/>
              </a:ext>
            </a:extLst>
          </p:cNvPr>
          <p:cNvSpPr/>
          <p:nvPr/>
        </p:nvSpPr>
        <p:spPr>
          <a:xfrm rot="120000">
            <a:off x="10512985" y="7581941"/>
            <a:ext cx="686118" cy="366622"/>
          </a:xfrm>
          <a:prstGeom prst="rect">
            <a:avLst/>
          </a:prstGeom>
          <a:solidFill>
            <a:schemeClr val="accent3">
              <a:lumMod val="60000"/>
              <a:lumOff val="40000"/>
            </a:schemeClr>
          </a:solidFill>
          <a:ln>
            <a:noFill/>
          </a:ln>
          <a:scene3d>
            <a:camera prst="isometricOffAxis1Left">
              <a:rot lat="1140000" lon="1800000" rev="120000"/>
            </a:camera>
            <a:lightRig rig="balanced" dir="t"/>
          </a:scene3d>
          <a:sp3d extrusionH="984250" contourW="6350" prstMaterial="matte">
            <a:extrusionClr>
              <a:schemeClr val="accent3"/>
            </a:extrusionClr>
            <a:contourClr>
              <a:schemeClr val="accent3">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ame 6">
            <a:extLst>
              <a:ext uri="{FF2B5EF4-FFF2-40B4-BE49-F238E27FC236}">
                <a16:creationId xmlns:a16="http://schemas.microsoft.com/office/drawing/2014/main" id="{22FD41EC-DAB0-471D-9445-6E5C287646FE}"/>
              </a:ext>
            </a:extLst>
          </p:cNvPr>
          <p:cNvSpPr/>
          <p:nvPr/>
        </p:nvSpPr>
        <p:spPr>
          <a:xfrm rot="120000">
            <a:off x="11106607" y="7342435"/>
            <a:ext cx="686118" cy="366622"/>
          </a:xfrm>
          <a:prstGeom prst="rect">
            <a:avLst/>
          </a:prstGeom>
          <a:solidFill>
            <a:schemeClr val="accent3">
              <a:lumMod val="60000"/>
              <a:lumOff val="40000"/>
            </a:schemeClr>
          </a:solidFill>
          <a:ln>
            <a:noFill/>
          </a:ln>
          <a:scene3d>
            <a:camera prst="isometricOffAxis1Left">
              <a:rot lat="1140000" lon="1800000" rev="120000"/>
            </a:camera>
            <a:lightRig rig="balanced" dir="t"/>
          </a:scene3d>
          <a:sp3d extrusionH="984250" contourW="6350" prstMaterial="matte">
            <a:extrusionClr>
              <a:schemeClr val="accent3"/>
            </a:extrusionClr>
            <a:contourClr>
              <a:schemeClr val="accent3">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ame 7">
            <a:extLst>
              <a:ext uri="{FF2B5EF4-FFF2-40B4-BE49-F238E27FC236}">
                <a16:creationId xmlns:a16="http://schemas.microsoft.com/office/drawing/2014/main" id="{A34E4969-3ACD-4C92-89E7-DD806AF15F26}"/>
              </a:ext>
            </a:extLst>
          </p:cNvPr>
          <p:cNvSpPr/>
          <p:nvPr/>
        </p:nvSpPr>
        <p:spPr>
          <a:xfrm rot="120000">
            <a:off x="11722393" y="7114015"/>
            <a:ext cx="686118" cy="366622"/>
          </a:xfrm>
          <a:prstGeom prst="rect">
            <a:avLst/>
          </a:prstGeom>
          <a:solidFill>
            <a:schemeClr val="accent3">
              <a:lumMod val="60000"/>
              <a:lumOff val="40000"/>
            </a:schemeClr>
          </a:solidFill>
          <a:ln>
            <a:noFill/>
          </a:ln>
          <a:effectLst/>
          <a:scene3d>
            <a:camera prst="isometricOffAxis1Left">
              <a:rot lat="1140000" lon="1800000" rev="120000"/>
            </a:camera>
            <a:lightRig rig="balanced" dir="t"/>
          </a:scene3d>
          <a:sp3d extrusionH="984250" contourW="6350" prstMaterial="matte">
            <a:extrusionClr>
              <a:schemeClr val="accent3"/>
            </a:extrusionClr>
            <a:contourClr>
              <a:schemeClr val="accent3">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ame 7">
            <a:extLst>
              <a:ext uri="{FF2B5EF4-FFF2-40B4-BE49-F238E27FC236}">
                <a16:creationId xmlns:a16="http://schemas.microsoft.com/office/drawing/2014/main" id="{431DE944-5E57-4BD4-AE8B-13F6F1671A12}"/>
              </a:ext>
            </a:extLst>
          </p:cNvPr>
          <p:cNvSpPr/>
          <p:nvPr/>
        </p:nvSpPr>
        <p:spPr>
          <a:xfrm rot="120000">
            <a:off x="12260336" y="6944985"/>
            <a:ext cx="1549448" cy="366622"/>
          </a:xfrm>
          <a:prstGeom prst="rect">
            <a:avLst/>
          </a:prstGeom>
          <a:solidFill>
            <a:schemeClr val="accent2">
              <a:lumMod val="60000"/>
              <a:lumOff val="40000"/>
            </a:schemeClr>
          </a:solidFill>
          <a:ln>
            <a:noFill/>
          </a:ln>
          <a:effectLst/>
          <a:scene3d>
            <a:camera prst="isometricOffAxis1Left">
              <a:rot lat="1140000" lon="1800000" rev="120000"/>
            </a:camera>
            <a:lightRig rig="balanced" dir="t"/>
          </a:scene3d>
          <a:sp3d extrusionH="1905000" contourW="12700" prstMaterial="matte">
            <a:extrusionClr>
              <a:schemeClr val="accent2"/>
            </a:extrusionClr>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ame 5">
            <a:extLst>
              <a:ext uri="{FF2B5EF4-FFF2-40B4-BE49-F238E27FC236}">
                <a16:creationId xmlns:a16="http://schemas.microsoft.com/office/drawing/2014/main" id="{5701D730-2056-4EE6-92D1-01C0D06EDAB2}"/>
              </a:ext>
            </a:extLst>
          </p:cNvPr>
          <p:cNvSpPr/>
          <p:nvPr/>
        </p:nvSpPr>
        <p:spPr>
          <a:xfrm rot="120000">
            <a:off x="12616227" y="5915075"/>
            <a:ext cx="686118" cy="366622"/>
          </a:xfrm>
          <a:prstGeom prst="rect">
            <a:avLst/>
          </a:prstGeom>
          <a:solidFill>
            <a:schemeClr val="accent2">
              <a:lumMod val="60000"/>
              <a:lumOff val="40000"/>
            </a:schemeClr>
          </a:solidFill>
          <a:ln>
            <a:noFill/>
          </a:ln>
          <a:scene3d>
            <a:camera prst="isometricOffAxis1Left">
              <a:rot lat="1140000" lon="1800000" rev="120000"/>
            </a:camera>
            <a:lightRig rig="balanced" dir="t"/>
          </a:scene3d>
          <a:sp3d extrusionH="984250" contourW="6350" prstMaterial="matte">
            <a:extrusionClr>
              <a:schemeClr val="accent2"/>
            </a:extrusionClr>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ame 5">
            <a:extLst>
              <a:ext uri="{FF2B5EF4-FFF2-40B4-BE49-F238E27FC236}">
                <a16:creationId xmlns:a16="http://schemas.microsoft.com/office/drawing/2014/main" id="{14B1AF0F-CFFD-46F7-8366-BAEB78626AD1}"/>
              </a:ext>
            </a:extLst>
          </p:cNvPr>
          <p:cNvSpPr/>
          <p:nvPr/>
        </p:nvSpPr>
        <p:spPr>
          <a:xfrm rot="120000">
            <a:off x="12030889" y="5454849"/>
            <a:ext cx="686118" cy="366622"/>
          </a:xfrm>
          <a:prstGeom prst="rect">
            <a:avLst/>
          </a:prstGeom>
          <a:solidFill>
            <a:schemeClr val="accent2">
              <a:lumMod val="60000"/>
              <a:lumOff val="40000"/>
            </a:schemeClr>
          </a:solidFill>
          <a:ln>
            <a:noFill/>
          </a:ln>
          <a:scene3d>
            <a:camera prst="isometricOffAxis1Left">
              <a:rot lat="1140000" lon="1800000" rev="120000"/>
            </a:camera>
            <a:lightRig rig="balanced" dir="t"/>
          </a:scene3d>
          <a:sp3d extrusionH="984250" contourW="6350" prstMaterial="matte">
            <a:extrusionClr>
              <a:schemeClr val="accent2"/>
            </a:extrusionClr>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ame 6">
            <a:extLst>
              <a:ext uri="{FF2B5EF4-FFF2-40B4-BE49-F238E27FC236}">
                <a16:creationId xmlns:a16="http://schemas.microsoft.com/office/drawing/2014/main" id="{EE06F2C1-8C28-42E0-86F4-BAAFC07F6D0A}"/>
              </a:ext>
            </a:extLst>
          </p:cNvPr>
          <p:cNvSpPr/>
          <p:nvPr/>
        </p:nvSpPr>
        <p:spPr>
          <a:xfrm rot="120000">
            <a:off x="11418461" y="4998007"/>
            <a:ext cx="686118" cy="366622"/>
          </a:xfrm>
          <a:prstGeom prst="rect">
            <a:avLst/>
          </a:prstGeom>
          <a:solidFill>
            <a:schemeClr val="accent2">
              <a:lumMod val="60000"/>
              <a:lumOff val="40000"/>
            </a:schemeClr>
          </a:solidFill>
          <a:ln>
            <a:noFill/>
          </a:ln>
          <a:scene3d>
            <a:camera prst="isometricOffAxis1Left">
              <a:rot lat="1140000" lon="1800000" rev="120000"/>
            </a:camera>
            <a:lightRig rig="balanced" dir="t"/>
          </a:scene3d>
          <a:sp3d extrusionH="984250" contourW="6350" prstMaterial="matte">
            <a:extrusionClr>
              <a:schemeClr val="accent2"/>
            </a:extrusionClr>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Frame 7">
            <a:extLst>
              <a:ext uri="{FF2B5EF4-FFF2-40B4-BE49-F238E27FC236}">
                <a16:creationId xmlns:a16="http://schemas.microsoft.com/office/drawing/2014/main" id="{0A28A904-4465-48F1-9F92-45AD02A5546F}"/>
              </a:ext>
            </a:extLst>
          </p:cNvPr>
          <p:cNvSpPr/>
          <p:nvPr/>
        </p:nvSpPr>
        <p:spPr>
          <a:xfrm rot="120000">
            <a:off x="10836483" y="4536193"/>
            <a:ext cx="686118" cy="366622"/>
          </a:xfrm>
          <a:prstGeom prst="rect">
            <a:avLst/>
          </a:prstGeom>
          <a:solidFill>
            <a:schemeClr val="accent2">
              <a:lumMod val="60000"/>
              <a:lumOff val="40000"/>
            </a:schemeClr>
          </a:solidFill>
          <a:ln>
            <a:noFill/>
          </a:ln>
          <a:effectLst/>
          <a:scene3d>
            <a:camera prst="isometricOffAxis1Left">
              <a:rot lat="1140000" lon="1800000" rev="120000"/>
            </a:camera>
            <a:lightRig rig="balanced" dir="t"/>
          </a:scene3d>
          <a:sp3d extrusionH="984250" contourW="6350" prstMaterial="matte">
            <a:extrusionClr>
              <a:schemeClr val="accent2"/>
            </a:extrusionClr>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Frame 7">
            <a:extLst>
              <a:ext uri="{FF2B5EF4-FFF2-40B4-BE49-F238E27FC236}">
                <a16:creationId xmlns:a16="http://schemas.microsoft.com/office/drawing/2014/main" id="{5AD1758A-702F-4099-9B95-74421A22E873}"/>
              </a:ext>
            </a:extLst>
          </p:cNvPr>
          <p:cNvSpPr/>
          <p:nvPr/>
        </p:nvSpPr>
        <p:spPr>
          <a:xfrm rot="120000">
            <a:off x="9412484" y="4011033"/>
            <a:ext cx="1549448" cy="366622"/>
          </a:xfrm>
          <a:prstGeom prst="rect">
            <a:avLst/>
          </a:prstGeom>
          <a:solidFill>
            <a:schemeClr val="accent1">
              <a:lumMod val="60000"/>
              <a:lumOff val="40000"/>
            </a:schemeClr>
          </a:solidFill>
          <a:ln>
            <a:noFill/>
          </a:ln>
          <a:effectLst/>
          <a:scene3d>
            <a:camera prst="isometricOffAxis1Left">
              <a:rot lat="1140000" lon="1800000" rev="120000"/>
            </a:camera>
            <a:lightRig rig="balanced" dir="t"/>
          </a:scene3d>
          <a:sp3d extrusionH="1905000" contourW="12700" prstMaterial="matte">
            <a:extrusionClr>
              <a:schemeClr val="accent1"/>
            </a:extrusionClr>
            <a:contourClr>
              <a:schemeClr val="accent1">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자유형: 도형 18">
            <a:extLst>
              <a:ext uri="{FF2B5EF4-FFF2-40B4-BE49-F238E27FC236}">
                <a16:creationId xmlns:a16="http://schemas.microsoft.com/office/drawing/2014/main" id="{ECD1F30C-14CC-4FB0-B6F2-53B54B6E9788}"/>
              </a:ext>
            </a:extLst>
          </p:cNvPr>
          <p:cNvSpPr/>
          <p:nvPr/>
        </p:nvSpPr>
        <p:spPr>
          <a:xfrm flipH="1">
            <a:off x="12542522" y="3025028"/>
            <a:ext cx="1561300" cy="2661920"/>
          </a:xfrm>
          <a:custGeom>
            <a:avLst/>
            <a:gdLst>
              <a:gd name="connsiteX0" fmla="*/ 397471 w 1298288"/>
              <a:gd name="connsiteY0" fmla="*/ 1183376 h 2213501"/>
              <a:gd name="connsiteX1" fmla="*/ 591029 w 1298288"/>
              <a:gd name="connsiteY1" fmla="*/ 1183376 h 2213501"/>
              <a:gd name="connsiteX2" fmla="*/ 603496 w 1298288"/>
              <a:gd name="connsiteY2" fmla="*/ 1183376 h 2213501"/>
              <a:gd name="connsiteX3" fmla="*/ 879041 w 1298288"/>
              <a:gd name="connsiteY3" fmla="*/ 1183376 h 2213501"/>
              <a:gd name="connsiteX4" fmla="*/ 1022783 w 1298288"/>
              <a:gd name="connsiteY4" fmla="*/ 1355645 h 2213501"/>
              <a:gd name="connsiteX5" fmla="*/ 1029545 w 1298288"/>
              <a:gd name="connsiteY5" fmla="*/ 1377515 h 2213501"/>
              <a:gd name="connsiteX6" fmla="*/ 1052261 w 1298288"/>
              <a:gd name="connsiteY6" fmla="*/ 1821895 h 2213501"/>
              <a:gd name="connsiteX7" fmla="*/ 988499 w 1298288"/>
              <a:gd name="connsiteY7" fmla="*/ 1825170 h 2213501"/>
              <a:gd name="connsiteX8" fmla="*/ 839263 w 1298288"/>
              <a:gd name="connsiteY8" fmla="*/ 1690462 h 2213501"/>
              <a:gd name="connsiteX9" fmla="*/ 827852 w 1298288"/>
              <a:gd name="connsiteY9" fmla="*/ 1467215 h 2213501"/>
              <a:gd name="connsiteX10" fmla="*/ 603496 w 1298288"/>
              <a:gd name="connsiteY10" fmla="*/ 1198273 h 2213501"/>
              <a:gd name="connsiteX11" fmla="*/ 603496 w 1298288"/>
              <a:gd name="connsiteY11" fmla="*/ 2082755 h 2213501"/>
              <a:gd name="connsiteX12" fmla="*/ 472749 w 1298288"/>
              <a:gd name="connsiteY12" fmla="*/ 2213501 h 2213501"/>
              <a:gd name="connsiteX13" fmla="*/ 397471 w 1298288"/>
              <a:gd name="connsiteY13" fmla="*/ 2213501 h 2213501"/>
              <a:gd name="connsiteX14" fmla="*/ 617337 w 1298288"/>
              <a:gd name="connsiteY14" fmla="*/ 406715 h 2213501"/>
              <a:gd name="connsiteX15" fmla="*/ 652995 w 1298288"/>
              <a:gd name="connsiteY15" fmla="*/ 406715 h 2213501"/>
              <a:gd name="connsiteX16" fmla="*/ 883479 w 1298288"/>
              <a:gd name="connsiteY16" fmla="*/ 637199 h 2213501"/>
              <a:gd name="connsiteX17" fmla="*/ 883479 w 1298288"/>
              <a:gd name="connsiteY17" fmla="*/ 769953 h 2213501"/>
              <a:gd name="connsiteX18" fmla="*/ 1294261 w 1298288"/>
              <a:gd name="connsiteY18" fmla="*/ 966364 h 2213501"/>
              <a:gd name="connsiteX19" fmla="*/ 1297589 w 1298288"/>
              <a:gd name="connsiteY19" fmla="*/ 975714 h 2213501"/>
              <a:gd name="connsiteX20" fmla="*/ 1276881 w 1298288"/>
              <a:gd name="connsiteY20" fmla="*/ 1019032 h 2213501"/>
              <a:gd name="connsiteX21" fmla="*/ 1075611 w 1298288"/>
              <a:gd name="connsiteY21" fmla="*/ 1090084 h 2213501"/>
              <a:gd name="connsiteX22" fmla="*/ 883479 w 1298288"/>
              <a:gd name="connsiteY22" fmla="*/ 998218 h 2213501"/>
              <a:gd name="connsiteX23" fmla="*/ 883479 w 1298288"/>
              <a:gd name="connsiteY23" fmla="*/ 1151522 h 2213501"/>
              <a:gd name="connsiteX24" fmla="*/ 386906 w 1298288"/>
              <a:gd name="connsiteY24" fmla="*/ 1151522 h 2213501"/>
              <a:gd name="connsiteX25" fmla="*/ 386906 w 1298288"/>
              <a:gd name="connsiteY25" fmla="*/ 871011 h 2213501"/>
              <a:gd name="connsiteX26" fmla="*/ 100742 w 1298288"/>
              <a:gd name="connsiteY26" fmla="*/ 1212273 h 2213501"/>
              <a:gd name="connsiteX27" fmla="*/ 90758 w 1298288"/>
              <a:gd name="connsiteY27" fmla="*/ 1213171 h 2213501"/>
              <a:gd name="connsiteX28" fmla="*/ 53991 w 1298288"/>
              <a:gd name="connsiteY28" fmla="*/ 1182320 h 2213501"/>
              <a:gd name="connsiteX29" fmla="*/ 35290 w 1298288"/>
              <a:gd name="connsiteY29" fmla="*/ 969692 h 2213501"/>
              <a:gd name="connsiteX30" fmla="*/ 443431 w 1298288"/>
              <a:gd name="connsiteY30" fmla="*/ 482944 h 2213501"/>
              <a:gd name="connsiteX31" fmla="*/ 452834 w 1298288"/>
              <a:gd name="connsiteY31" fmla="*/ 475813 h 2213501"/>
              <a:gd name="connsiteX32" fmla="*/ 617337 w 1298288"/>
              <a:gd name="connsiteY32" fmla="*/ 406715 h 2213501"/>
              <a:gd name="connsiteX33" fmla="*/ 717074 w 1298288"/>
              <a:gd name="connsiteY33" fmla="*/ 0 h 2213501"/>
              <a:gd name="connsiteX34" fmla="*/ 941589 w 1298288"/>
              <a:gd name="connsiteY34" fmla="*/ 192818 h 2213501"/>
              <a:gd name="connsiteX35" fmla="*/ 717074 w 1298288"/>
              <a:gd name="connsiteY35" fmla="*/ 385637 h 2213501"/>
              <a:gd name="connsiteX36" fmla="*/ 492560 w 1298288"/>
              <a:gd name="connsiteY36" fmla="*/ 192818 h 2213501"/>
              <a:gd name="connsiteX37" fmla="*/ 717074 w 1298288"/>
              <a:gd name="connsiteY37" fmla="*/ 0 h 221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98288" h="2213501">
                <a:moveTo>
                  <a:pt x="397471" y="1183376"/>
                </a:moveTo>
                <a:lnTo>
                  <a:pt x="591029" y="1183376"/>
                </a:lnTo>
                <a:lnTo>
                  <a:pt x="603496" y="1183376"/>
                </a:lnTo>
                <a:lnTo>
                  <a:pt x="879041" y="1183376"/>
                </a:lnTo>
                <a:lnTo>
                  <a:pt x="1022783" y="1355645"/>
                </a:lnTo>
                <a:cubicBezTo>
                  <a:pt x="1031394" y="1362935"/>
                  <a:pt x="1029545" y="1377515"/>
                  <a:pt x="1029545" y="1377515"/>
                </a:cubicBezTo>
                <a:lnTo>
                  <a:pt x="1052261" y="1821895"/>
                </a:lnTo>
                <a:lnTo>
                  <a:pt x="988499" y="1825170"/>
                </a:lnTo>
                <a:cubicBezTo>
                  <a:pt x="910104" y="1829185"/>
                  <a:pt x="843277" y="1768857"/>
                  <a:pt x="839263" y="1690462"/>
                </a:cubicBezTo>
                <a:lnTo>
                  <a:pt x="827852" y="1467215"/>
                </a:lnTo>
                <a:lnTo>
                  <a:pt x="603496" y="1198273"/>
                </a:lnTo>
                <a:lnTo>
                  <a:pt x="603496" y="2082755"/>
                </a:lnTo>
                <a:cubicBezTo>
                  <a:pt x="603496" y="2154969"/>
                  <a:pt x="544964" y="2213501"/>
                  <a:pt x="472749" y="2213501"/>
                </a:cubicBezTo>
                <a:lnTo>
                  <a:pt x="397471" y="2213501"/>
                </a:lnTo>
                <a:close/>
                <a:moveTo>
                  <a:pt x="617337" y="406715"/>
                </a:moveTo>
                <a:lnTo>
                  <a:pt x="652995" y="406715"/>
                </a:lnTo>
                <a:cubicBezTo>
                  <a:pt x="780308" y="406715"/>
                  <a:pt x="883479" y="509939"/>
                  <a:pt x="883479" y="637199"/>
                </a:cubicBezTo>
                <a:lnTo>
                  <a:pt x="883479" y="769953"/>
                </a:lnTo>
                <a:lnTo>
                  <a:pt x="1294261" y="966364"/>
                </a:lnTo>
                <a:cubicBezTo>
                  <a:pt x="1297801" y="968054"/>
                  <a:pt x="1299280" y="972280"/>
                  <a:pt x="1297589" y="975714"/>
                </a:cubicBezTo>
                <a:lnTo>
                  <a:pt x="1276881" y="1019032"/>
                </a:lnTo>
                <a:cubicBezTo>
                  <a:pt x="1240959" y="1094205"/>
                  <a:pt x="1150836" y="1126059"/>
                  <a:pt x="1075611" y="1090084"/>
                </a:cubicBezTo>
                <a:lnTo>
                  <a:pt x="883479" y="998218"/>
                </a:lnTo>
                <a:lnTo>
                  <a:pt x="883479" y="1151522"/>
                </a:lnTo>
                <a:lnTo>
                  <a:pt x="386906" y="1151522"/>
                </a:lnTo>
                <a:lnTo>
                  <a:pt x="386906" y="871011"/>
                </a:lnTo>
                <a:lnTo>
                  <a:pt x="100742" y="1212273"/>
                </a:lnTo>
                <a:cubicBezTo>
                  <a:pt x="98207" y="1215284"/>
                  <a:pt x="93769" y="1215707"/>
                  <a:pt x="90758" y="1213171"/>
                </a:cubicBezTo>
                <a:lnTo>
                  <a:pt x="53991" y="1182320"/>
                </a:lnTo>
                <a:cubicBezTo>
                  <a:pt x="-9930" y="1128754"/>
                  <a:pt x="-18277" y="1033559"/>
                  <a:pt x="35290" y="969692"/>
                </a:cubicBezTo>
                <a:lnTo>
                  <a:pt x="443431" y="482944"/>
                </a:lnTo>
                <a:cubicBezTo>
                  <a:pt x="446072" y="479775"/>
                  <a:pt x="449347" y="477450"/>
                  <a:pt x="452834" y="475813"/>
                </a:cubicBezTo>
                <a:cubicBezTo>
                  <a:pt x="494673" y="433181"/>
                  <a:pt x="552888" y="406715"/>
                  <a:pt x="617337" y="406715"/>
                </a:cubicBezTo>
                <a:close/>
                <a:moveTo>
                  <a:pt x="717074" y="0"/>
                </a:moveTo>
                <a:cubicBezTo>
                  <a:pt x="841070" y="0"/>
                  <a:pt x="941589" y="86328"/>
                  <a:pt x="941589" y="192818"/>
                </a:cubicBezTo>
                <a:cubicBezTo>
                  <a:pt x="941589" y="299309"/>
                  <a:pt x="841070" y="385637"/>
                  <a:pt x="717074" y="385637"/>
                </a:cubicBezTo>
                <a:cubicBezTo>
                  <a:pt x="593079" y="385637"/>
                  <a:pt x="492560" y="299309"/>
                  <a:pt x="492560" y="192818"/>
                </a:cubicBezTo>
                <a:cubicBezTo>
                  <a:pt x="492560" y="86328"/>
                  <a:pt x="593079" y="0"/>
                  <a:pt x="717074" y="0"/>
                </a:cubicBezTo>
                <a:close/>
              </a:path>
            </a:pathLst>
          </a:custGeom>
          <a:solidFill>
            <a:schemeClr val="accent1">
              <a:lumMod val="75000"/>
            </a:schemeClr>
          </a:solidFill>
          <a:ln w="5279"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grpSp>
        <p:nvGrpSpPr>
          <p:cNvPr id="20" name="Group 1">
            <a:extLst>
              <a:ext uri="{FF2B5EF4-FFF2-40B4-BE49-F238E27FC236}">
                <a16:creationId xmlns:a16="http://schemas.microsoft.com/office/drawing/2014/main" id="{6F5C43F0-7AB8-4727-A361-0BB2E8EAD805}"/>
              </a:ext>
            </a:extLst>
          </p:cNvPr>
          <p:cNvGrpSpPr/>
          <p:nvPr/>
        </p:nvGrpSpPr>
        <p:grpSpPr>
          <a:xfrm>
            <a:off x="12074922" y="8357432"/>
            <a:ext cx="1713820" cy="2304788"/>
            <a:chOff x="5823708" y="3105088"/>
            <a:chExt cx="1330902" cy="1789834"/>
          </a:xfrm>
        </p:grpSpPr>
        <p:sp>
          <p:nvSpPr>
            <p:cNvPr id="21" name="Graphic 22">
              <a:extLst>
                <a:ext uri="{FF2B5EF4-FFF2-40B4-BE49-F238E27FC236}">
                  <a16:creationId xmlns:a16="http://schemas.microsoft.com/office/drawing/2014/main" id="{033E1961-6A18-450F-9F76-5017CD81255D}"/>
                </a:ext>
              </a:extLst>
            </p:cNvPr>
            <p:cNvSpPr/>
            <p:nvPr/>
          </p:nvSpPr>
          <p:spPr>
            <a:xfrm>
              <a:off x="5823708" y="3105088"/>
              <a:ext cx="1330902" cy="1789834"/>
            </a:xfrm>
            <a:custGeom>
              <a:avLst/>
              <a:gdLst>
                <a:gd name="connsiteX0" fmla="*/ 667752 w 1330902"/>
                <a:gd name="connsiteY0" fmla="*/ 1662867 h 1789834"/>
                <a:gd name="connsiteX1" fmla="*/ 213410 w 1330902"/>
                <a:gd name="connsiteY1" fmla="*/ 855147 h 1789834"/>
                <a:gd name="connsiteX2" fmla="*/ 369447 w 1330902"/>
                <a:gd name="connsiteY2" fmla="*/ 263125 h 1789834"/>
                <a:gd name="connsiteX3" fmla="*/ 989005 w 1330902"/>
                <a:gd name="connsiteY3" fmla="*/ 286072 h 1789834"/>
                <a:gd name="connsiteX4" fmla="*/ 1108327 w 1330902"/>
                <a:gd name="connsiteY4" fmla="*/ 882683 h 1789834"/>
                <a:gd name="connsiteX5" fmla="*/ 667752 w 1330902"/>
                <a:gd name="connsiteY5" fmla="*/ 1662867 h 178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0902" h="1789834">
                  <a:moveTo>
                    <a:pt x="667752" y="1662867"/>
                  </a:moveTo>
                  <a:cubicBezTo>
                    <a:pt x="507126" y="1382919"/>
                    <a:pt x="351089" y="1121328"/>
                    <a:pt x="213410" y="855147"/>
                  </a:cubicBezTo>
                  <a:cubicBezTo>
                    <a:pt x="107855" y="653217"/>
                    <a:pt x="185874" y="400805"/>
                    <a:pt x="369447" y="263125"/>
                  </a:cubicBezTo>
                  <a:cubicBezTo>
                    <a:pt x="557609" y="125446"/>
                    <a:pt x="810021" y="134624"/>
                    <a:pt x="989005" y="286072"/>
                  </a:cubicBezTo>
                  <a:cubicBezTo>
                    <a:pt x="1163399" y="437519"/>
                    <a:pt x="1218470" y="680753"/>
                    <a:pt x="1108327" y="882683"/>
                  </a:cubicBezTo>
                  <a:cubicBezTo>
                    <a:pt x="966058" y="1139685"/>
                    <a:pt x="819200" y="1392098"/>
                    <a:pt x="667752" y="1662867"/>
                  </a:cubicBezTo>
                  <a:close/>
                </a:path>
              </a:pathLst>
            </a:custGeom>
            <a:solidFill>
              <a:schemeClr val="accent4"/>
            </a:solidFill>
            <a:ln w="19050" cap="flat">
              <a:solidFill>
                <a:schemeClr val="bg1"/>
              </a:solid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Oval 3">
              <a:extLst>
                <a:ext uri="{FF2B5EF4-FFF2-40B4-BE49-F238E27FC236}">
                  <a16:creationId xmlns:a16="http://schemas.microsoft.com/office/drawing/2014/main" id="{AEC238B7-FA0D-4BA6-83D3-64A9E88EDCB7}"/>
                </a:ext>
              </a:extLst>
            </p:cNvPr>
            <p:cNvSpPr/>
            <p:nvPr/>
          </p:nvSpPr>
          <p:spPr>
            <a:xfrm>
              <a:off x="6051009" y="3319815"/>
              <a:ext cx="876300" cy="876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3" name="Group 7">
            <a:extLst>
              <a:ext uri="{FF2B5EF4-FFF2-40B4-BE49-F238E27FC236}">
                <a16:creationId xmlns:a16="http://schemas.microsoft.com/office/drawing/2014/main" id="{921B2B9D-86F0-4431-BF8D-40EFCA7BD22D}"/>
              </a:ext>
            </a:extLst>
          </p:cNvPr>
          <p:cNvGrpSpPr/>
          <p:nvPr/>
        </p:nvGrpSpPr>
        <p:grpSpPr>
          <a:xfrm>
            <a:off x="13685432" y="4043928"/>
            <a:ext cx="1713820" cy="2304788"/>
            <a:chOff x="5823708" y="3105088"/>
            <a:chExt cx="1330902" cy="1789834"/>
          </a:xfrm>
        </p:grpSpPr>
        <p:sp>
          <p:nvSpPr>
            <p:cNvPr id="24" name="Graphic 22">
              <a:extLst>
                <a:ext uri="{FF2B5EF4-FFF2-40B4-BE49-F238E27FC236}">
                  <a16:creationId xmlns:a16="http://schemas.microsoft.com/office/drawing/2014/main" id="{62926DEE-A401-4E6C-8784-A52209805186}"/>
                </a:ext>
              </a:extLst>
            </p:cNvPr>
            <p:cNvSpPr/>
            <p:nvPr/>
          </p:nvSpPr>
          <p:spPr>
            <a:xfrm>
              <a:off x="5823708" y="3105088"/>
              <a:ext cx="1330902" cy="1789834"/>
            </a:xfrm>
            <a:custGeom>
              <a:avLst/>
              <a:gdLst>
                <a:gd name="connsiteX0" fmla="*/ 667752 w 1330902"/>
                <a:gd name="connsiteY0" fmla="*/ 1662867 h 1789834"/>
                <a:gd name="connsiteX1" fmla="*/ 213410 w 1330902"/>
                <a:gd name="connsiteY1" fmla="*/ 855147 h 1789834"/>
                <a:gd name="connsiteX2" fmla="*/ 369447 w 1330902"/>
                <a:gd name="connsiteY2" fmla="*/ 263125 h 1789834"/>
                <a:gd name="connsiteX3" fmla="*/ 989005 w 1330902"/>
                <a:gd name="connsiteY3" fmla="*/ 286072 h 1789834"/>
                <a:gd name="connsiteX4" fmla="*/ 1108327 w 1330902"/>
                <a:gd name="connsiteY4" fmla="*/ 882683 h 1789834"/>
                <a:gd name="connsiteX5" fmla="*/ 667752 w 1330902"/>
                <a:gd name="connsiteY5" fmla="*/ 1662867 h 178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0902" h="1789834">
                  <a:moveTo>
                    <a:pt x="667752" y="1662867"/>
                  </a:moveTo>
                  <a:cubicBezTo>
                    <a:pt x="507126" y="1382919"/>
                    <a:pt x="351089" y="1121328"/>
                    <a:pt x="213410" y="855147"/>
                  </a:cubicBezTo>
                  <a:cubicBezTo>
                    <a:pt x="107855" y="653217"/>
                    <a:pt x="185874" y="400805"/>
                    <a:pt x="369447" y="263125"/>
                  </a:cubicBezTo>
                  <a:cubicBezTo>
                    <a:pt x="557609" y="125446"/>
                    <a:pt x="810021" y="134624"/>
                    <a:pt x="989005" y="286072"/>
                  </a:cubicBezTo>
                  <a:cubicBezTo>
                    <a:pt x="1163399" y="437519"/>
                    <a:pt x="1218470" y="680753"/>
                    <a:pt x="1108327" y="882683"/>
                  </a:cubicBezTo>
                  <a:cubicBezTo>
                    <a:pt x="966058" y="1139685"/>
                    <a:pt x="819200" y="1392098"/>
                    <a:pt x="667752" y="1662867"/>
                  </a:cubicBezTo>
                  <a:close/>
                </a:path>
              </a:pathLst>
            </a:custGeom>
            <a:solidFill>
              <a:schemeClr val="accent2"/>
            </a:solidFill>
            <a:ln w="19050" cap="flat">
              <a:solidFill>
                <a:schemeClr val="bg1"/>
              </a:solid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Oval 9">
              <a:extLst>
                <a:ext uri="{FF2B5EF4-FFF2-40B4-BE49-F238E27FC236}">
                  <a16:creationId xmlns:a16="http://schemas.microsoft.com/office/drawing/2014/main" id="{CE06698F-7BD7-4CF9-B92B-1D0CAA07BBFF}"/>
                </a:ext>
              </a:extLst>
            </p:cNvPr>
            <p:cNvSpPr/>
            <p:nvPr/>
          </p:nvSpPr>
          <p:spPr>
            <a:xfrm>
              <a:off x="6051009" y="3319815"/>
              <a:ext cx="876300" cy="876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6" name="Group 13">
            <a:extLst>
              <a:ext uri="{FF2B5EF4-FFF2-40B4-BE49-F238E27FC236}">
                <a16:creationId xmlns:a16="http://schemas.microsoft.com/office/drawing/2014/main" id="{76D8289B-FCAD-4F33-BC96-6AB907FDBAA6}"/>
              </a:ext>
            </a:extLst>
          </p:cNvPr>
          <p:cNvGrpSpPr/>
          <p:nvPr/>
        </p:nvGrpSpPr>
        <p:grpSpPr>
          <a:xfrm>
            <a:off x="8920304" y="5386298"/>
            <a:ext cx="1713820" cy="2304788"/>
            <a:chOff x="5823708" y="3105088"/>
            <a:chExt cx="1330902" cy="1789834"/>
          </a:xfrm>
        </p:grpSpPr>
        <p:sp>
          <p:nvSpPr>
            <p:cNvPr id="27" name="Graphic 22">
              <a:extLst>
                <a:ext uri="{FF2B5EF4-FFF2-40B4-BE49-F238E27FC236}">
                  <a16:creationId xmlns:a16="http://schemas.microsoft.com/office/drawing/2014/main" id="{E224FE82-A80C-4E96-BB6D-C49AF4FDC28C}"/>
                </a:ext>
              </a:extLst>
            </p:cNvPr>
            <p:cNvSpPr/>
            <p:nvPr/>
          </p:nvSpPr>
          <p:spPr>
            <a:xfrm>
              <a:off x="5823708" y="3105088"/>
              <a:ext cx="1330902" cy="1789834"/>
            </a:xfrm>
            <a:custGeom>
              <a:avLst/>
              <a:gdLst>
                <a:gd name="connsiteX0" fmla="*/ 667752 w 1330902"/>
                <a:gd name="connsiteY0" fmla="*/ 1662867 h 1789834"/>
                <a:gd name="connsiteX1" fmla="*/ 213410 w 1330902"/>
                <a:gd name="connsiteY1" fmla="*/ 855147 h 1789834"/>
                <a:gd name="connsiteX2" fmla="*/ 369447 w 1330902"/>
                <a:gd name="connsiteY2" fmla="*/ 263125 h 1789834"/>
                <a:gd name="connsiteX3" fmla="*/ 989005 w 1330902"/>
                <a:gd name="connsiteY3" fmla="*/ 286072 h 1789834"/>
                <a:gd name="connsiteX4" fmla="*/ 1108327 w 1330902"/>
                <a:gd name="connsiteY4" fmla="*/ 882683 h 1789834"/>
                <a:gd name="connsiteX5" fmla="*/ 667752 w 1330902"/>
                <a:gd name="connsiteY5" fmla="*/ 1662867 h 178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0902" h="1789834">
                  <a:moveTo>
                    <a:pt x="667752" y="1662867"/>
                  </a:moveTo>
                  <a:cubicBezTo>
                    <a:pt x="507126" y="1382919"/>
                    <a:pt x="351089" y="1121328"/>
                    <a:pt x="213410" y="855147"/>
                  </a:cubicBezTo>
                  <a:cubicBezTo>
                    <a:pt x="107855" y="653217"/>
                    <a:pt x="185874" y="400805"/>
                    <a:pt x="369447" y="263125"/>
                  </a:cubicBezTo>
                  <a:cubicBezTo>
                    <a:pt x="557609" y="125446"/>
                    <a:pt x="810021" y="134624"/>
                    <a:pt x="989005" y="286072"/>
                  </a:cubicBezTo>
                  <a:cubicBezTo>
                    <a:pt x="1163399" y="437519"/>
                    <a:pt x="1218470" y="680753"/>
                    <a:pt x="1108327" y="882683"/>
                  </a:cubicBezTo>
                  <a:cubicBezTo>
                    <a:pt x="966058" y="1139685"/>
                    <a:pt x="819200" y="1392098"/>
                    <a:pt x="667752" y="1662867"/>
                  </a:cubicBezTo>
                  <a:close/>
                </a:path>
              </a:pathLst>
            </a:custGeom>
            <a:solidFill>
              <a:schemeClr val="accent3"/>
            </a:solidFill>
            <a:ln w="19050" cap="flat">
              <a:solidFill>
                <a:schemeClr val="bg1"/>
              </a:solid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Oval 15">
              <a:extLst>
                <a:ext uri="{FF2B5EF4-FFF2-40B4-BE49-F238E27FC236}">
                  <a16:creationId xmlns:a16="http://schemas.microsoft.com/office/drawing/2014/main" id="{7B732D8D-8282-4BF4-9B25-297ADA3D0E95}"/>
                </a:ext>
              </a:extLst>
            </p:cNvPr>
            <p:cNvSpPr/>
            <p:nvPr/>
          </p:nvSpPr>
          <p:spPr>
            <a:xfrm>
              <a:off x="6051009" y="3319815"/>
              <a:ext cx="876300" cy="876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 name="Group 1">
            <a:extLst>
              <a:ext uri="{FF2B5EF4-FFF2-40B4-BE49-F238E27FC236}">
                <a16:creationId xmlns:a16="http://schemas.microsoft.com/office/drawing/2014/main" id="{7452B7F8-1C18-4207-8211-055B5B9A5350}"/>
              </a:ext>
            </a:extLst>
          </p:cNvPr>
          <p:cNvGrpSpPr/>
          <p:nvPr/>
        </p:nvGrpSpPr>
        <p:grpSpPr>
          <a:xfrm>
            <a:off x="9973382" y="1678698"/>
            <a:ext cx="1713820" cy="2304788"/>
            <a:chOff x="5823707" y="3105088"/>
            <a:chExt cx="1330902" cy="1789834"/>
          </a:xfrm>
        </p:grpSpPr>
        <p:sp>
          <p:nvSpPr>
            <p:cNvPr id="33" name="Graphic 22">
              <a:extLst>
                <a:ext uri="{FF2B5EF4-FFF2-40B4-BE49-F238E27FC236}">
                  <a16:creationId xmlns:a16="http://schemas.microsoft.com/office/drawing/2014/main" id="{5C82774D-D082-437F-B369-C40232F6D52E}"/>
                </a:ext>
              </a:extLst>
            </p:cNvPr>
            <p:cNvSpPr/>
            <p:nvPr/>
          </p:nvSpPr>
          <p:spPr>
            <a:xfrm>
              <a:off x="5823707" y="3105088"/>
              <a:ext cx="1330902" cy="1789834"/>
            </a:xfrm>
            <a:custGeom>
              <a:avLst/>
              <a:gdLst>
                <a:gd name="connsiteX0" fmla="*/ 667752 w 1330902"/>
                <a:gd name="connsiteY0" fmla="*/ 1662867 h 1789834"/>
                <a:gd name="connsiteX1" fmla="*/ 213410 w 1330902"/>
                <a:gd name="connsiteY1" fmla="*/ 855147 h 1789834"/>
                <a:gd name="connsiteX2" fmla="*/ 369447 w 1330902"/>
                <a:gd name="connsiteY2" fmla="*/ 263125 h 1789834"/>
                <a:gd name="connsiteX3" fmla="*/ 989005 w 1330902"/>
                <a:gd name="connsiteY3" fmla="*/ 286072 h 1789834"/>
                <a:gd name="connsiteX4" fmla="*/ 1108327 w 1330902"/>
                <a:gd name="connsiteY4" fmla="*/ 882683 h 1789834"/>
                <a:gd name="connsiteX5" fmla="*/ 667752 w 1330902"/>
                <a:gd name="connsiteY5" fmla="*/ 1662867 h 178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0902" h="1789834">
                  <a:moveTo>
                    <a:pt x="667752" y="1662867"/>
                  </a:moveTo>
                  <a:cubicBezTo>
                    <a:pt x="507126" y="1382919"/>
                    <a:pt x="351089" y="1121328"/>
                    <a:pt x="213410" y="855147"/>
                  </a:cubicBezTo>
                  <a:cubicBezTo>
                    <a:pt x="107855" y="653217"/>
                    <a:pt x="185874" y="400805"/>
                    <a:pt x="369447" y="263125"/>
                  </a:cubicBezTo>
                  <a:cubicBezTo>
                    <a:pt x="557609" y="125446"/>
                    <a:pt x="810021" y="134624"/>
                    <a:pt x="989005" y="286072"/>
                  </a:cubicBezTo>
                  <a:cubicBezTo>
                    <a:pt x="1163399" y="437519"/>
                    <a:pt x="1218470" y="680753"/>
                    <a:pt x="1108327" y="882683"/>
                  </a:cubicBezTo>
                  <a:cubicBezTo>
                    <a:pt x="966058" y="1139685"/>
                    <a:pt x="819200" y="1392098"/>
                    <a:pt x="667752" y="1662867"/>
                  </a:cubicBezTo>
                  <a:close/>
                </a:path>
              </a:pathLst>
            </a:custGeom>
            <a:solidFill>
              <a:schemeClr val="accent1"/>
            </a:solidFill>
            <a:ln w="19050" cap="flat">
              <a:solidFill>
                <a:schemeClr val="bg1"/>
              </a:solid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Oval 3">
              <a:extLst>
                <a:ext uri="{FF2B5EF4-FFF2-40B4-BE49-F238E27FC236}">
                  <a16:creationId xmlns:a16="http://schemas.microsoft.com/office/drawing/2014/main" id="{1260CD1E-2D63-4C85-9B4E-4275ECC32ACF}"/>
                </a:ext>
              </a:extLst>
            </p:cNvPr>
            <p:cNvSpPr/>
            <p:nvPr/>
          </p:nvSpPr>
          <p:spPr>
            <a:xfrm>
              <a:off x="6051009" y="3319815"/>
              <a:ext cx="876301" cy="8762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64" name="Gráfico 63" descr="Rebocador com preenchimento sólido">
            <a:extLst>
              <a:ext uri="{FF2B5EF4-FFF2-40B4-BE49-F238E27FC236}">
                <a16:creationId xmlns:a16="http://schemas.microsoft.com/office/drawing/2014/main" id="{C7138496-4AAD-946E-A10C-62E1FB0CBB1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139873" y="11777926"/>
            <a:ext cx="1316492" cy="1316492"/>
          </a:xfrm>
          <a:prstGeom prst="rect">
            <a:avLst/>
          </a:prstGeom>
        </p:spPr>
      </p:pic>
      <p:pic>
        <p:nvPicPr>
          <p:cNvPr id="29" name="Gráfico 28" descr="Guindaste com preenchimento sólido">
            <a:extLst>
              <a:ext uri="{FF2B5EF4-FFF2-40B4-BE49-F238E27FC236}">
                <a16:creationId xmlns:a16="http://schemas.microsoft.com/office/drawing/2014/main" id="{D3AFA2D7-4BB4-DF06-6E39-CF9C4B082C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775164" y="1882233"/>
            <a:ext cx="1611016" cy="1611016"/>
          </a:xfrm>
          <a:prstGeom prst="rect">
            <a:avLst/>
          </a:prstGeom>
        </p:spPr>
      </p:pic>
      <p:sp>
        <p:nvSpPr>
          <p:cNvPr id="30" name="CaixaDeTexto 29">
            <a:extLst>
              <a:ext uri="{FF2B5EF4-FFF2-40B4-BE49-F238E27FC236}">
                <a16:creationId xmlns:a16="http://schemas.microsoft.com/office/drawing/2014/main" id="{E024E3ED-84D3-86E8-B5E0-EB52B474BA2A}"/>
              </a:ext>
            </a:extLst>
          </p:cNvPr>
          <p:cNvSpPr txBox="1"/>
          <p:nvPr/>
        </p:nvSpPr>
        <p:spPr>
          <a:xfrm>
            <a:off x="17019230" y="752592"/>
            <a:ext cx="5269270" cy="400110"/>
          </a:xfrm>
          <a:prstGeom prst="rect">
            <a:avLst/>
          </a:prstGeom>
          <a:noFill/>
        </p:spPr>
        <p:txBody>
          <a:bodyPr wrap="square">
            <a:spAutoFit/>
          </a:bodyPr>
          <a:lstStyle>
            <a:defPPr>
              <a:defRPr lang="pt-BR"/>
            </a:defPPr>
            <a:lvl1pPr algn="ctr" defTabSz="228600">
              <a:defRPr sz="4400" u="sng">
                <a:solidFill>
                  <a:prstClr val="white"/>
                </a:solidFill>
                <a:effectLst>
                  <a:glow rad="228600">
                    <a:srgbClr val="052F61">
                      <a:satMod val="175000"/>
                      <a:alpha val="40000"/>
                    </a:srgbClr>
                  </a:glow>
                </a:effectLst>
                <a:latin typeface="Raleway SemiBold" pitchFamily="2"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000" b="0" i="0" u="sng" strike="noStrike" kern="1200" cap="none" spc="0" normalizeH="0" baseline="0" noProof="0" dirty="0">
                <a:ln>
                  <a:noFill/>
                </a:ln>
                <a:solidFill>
                  <a:prstClr val="white"/>
                </a:solidFill>
                <a:effectLst>
                  <a:glow rad="228600">
                    <a:srgbClr val="052F61">
                      <a:satMod val="175000"/>
                      <a:alpha val="40000"/>
                    </a:srgbClr>
                  </a:glow>
                </a:effectLst>
                <a:uLnTx/>
                <a:uFillTx/>
                <a:latin typeface="Raleway SemiBold" pitchFamily="2" charset="0"/>
                <a:ea typeface="+mn-ea"/>
                <a:cs typeface="+mn-cs"/>
                <a:hlinkClick r:id="rId11">
                  <a:extLst>
                    <a:ext uri="{A12FA001-AC4F-418D-AE19-62706E023703}">
                      <ahyp:hlinkClr xmlns:ahyp="http://schemas.microsoft.com/office/drawing/2018/hyperlinkcolor" val="tx"/>
                    </a:ext>
                  </a:extLst>
                </a:hlinkClick>
              </a:rPr>
              <a:t>FMM</a:t>
            </a:r>
            <a:endParaRPr kumimoji="0" lang="pt-BR" sz="2000" b="0" i="0" u="sng" strike="noStrike" kern="1200" cap="none" spc="0" normalizeH="0" baseline="0" noProof="0" dirty="0">
              <a:ln>
                <a:noFill/>
              </a:ln>
              <a:solidFill>
                <a:prstClr val="white"/>
              </a:solidFill>
              <a:effectLst>
                <a:glow rad="228600">
                  <a:srgbClr val="052F61">
                    <a:satMod val="175000"/>
                    <a:alpha val="40000"/>
                  </a:srgbClr>
                </a:glow>
              </a:effectLst>
              <a:uLnTx/>
              <a:uFillTx/>
              <a:latin typeface="Raleway SemiBold" pitchFamily="2" charset="0"/>
              <a:ea typeface="+mn-ea"/>
              <a:cs typeface="+mn-cs"/>
            </a:endParaRPr>
          </a:p>
        </p:txBody>
      </p:sp>
      <p:sp>
        <p:nvSpPr>
          <p:cNvPr id="2" name="TextBox 36">
            <a:extLst>
              <a:ext uri="{FF2B5EF4-FFF2-40B4-BE49-F238E27FC236}">
                <a16:creationId xmlns:a16="http://schemas.microsoft.com/office/drawing/2014/main" id="{E63EBC78-2689-432C-B32B-67348BDD926A}"/>
              </a:ext>
            </a:extLst>
          </p:cNvPr>
          <p:cNvSpPr txBox="1"/>
          <p:nvPr/>
        </p:nvSpPr>
        <p:spPr>
          <a:xfrm flipH="1">
            <a:off x="4344223" y="2172870"/>
            <a:ext cx="3007934" cy="486287"/>
          </a:xfrm>
          <a:prstGeom prst="rect">
            <a:avLst/>
          </a:prstGeom>
          <a:solidFill>
            <a:srgbClr val="0000FF"/>
          </a:solidFill>
        </p:spPr>
        <p:txBody>
          <a:bodyPr wrap="square" rtlCol="0">
            <a:spAutoFit/>
          </a:bodyPr>
          <a:lstStyle/>
          <a:p>
            <a:pPr algn="ctr" defTabSz="791778">
              <a:lnSpc>
                <a:spcPct val="80000"/>
              </a:lnSpc>
            </a:pPr>
            <a:r>
              <a:rPr lang="en-US" altLang="ko-KR" sz="3200" b="1" dirty="0">
                <a:solidFill>
                  <a:schemeClr val="bg1"/>
                </a:solidFill>
                <a:latin typeface="Raleway Light" pitchFamily="2" charset="0"/>
              </a:rPr>
              <a:t>Vessels </a:t>
            </a:r>
          </a:p>
        </p:txBody>
      </p:sp>
      <p:sp>
        <p:nvSpPr>
          <p:cNvPr id="36" name="TextBox 37">
            <a:extLst>
              <a:ext uri="{FF2B5EF4-FFF2-40B4-BE49-F238E27FC236}">
                <a16:creationId xmlns:a16="http://schemas.microsoft.com/office/drawing/2014/main" id="{647229E9-9304-050D-4175-7FEE402BEB5B}"/>
              </a:ext>
            </a:extLst>
          </p:cNvPr>
          <p:cNvSpPr txBox="1"/>
          <p:nvPr/>
        </p:nvSpPr>
        <p:spPr>
          <a:xfrm flipH="1">
            <a:off x="2470348" y="2538359"/>
            <a:ext cx="6816304" cy="4524315"/>
          </a:xfrm>
          <a:prstGeom prst="rect">
            <a:avLst/>
          </a:prstGeom>
          <a:noFill/>
          <a:ln>
            <a:solidFill>
              <a:srgbClr val="0000FF"/>
            </a:solidFill>
          </a:ln>
        </p:spPr>
        <p:txBody>
          <a:bodyPr wrap="square" rtlCol="0">
            <a:spAutoFit/>
          </a:bodyPr>
          <a:lstStyle/>
          <a:p>
            <a:pPr indent="-342900" defTabSz="791778">
              <a:buFont typeface="Arial" panose="020B0604020202020204" pitchFamily="34" charset="0"/>
              <a:buChar char="•"/>
            </a:pPr>
            <a:r>
              <a:rPr lang="en-US" altLang="ko-KR" sz="2400" b="1" dirty="0">
                <a:latin typeface="Raleway Light" pitchFamily="2" charset="0"/>
              </a:rPr>
              <a:t>Construction of maritime, port and navigation support vessels Cargo and passenger </a:t>
            </a:r>
            <a:r>
              <a:rPr lang="en-US" altLang="ko-KR" sz="2400" b="1" dirty="0" err="1">
                <a:latin typeface="Raleway Light" pitchFamily="2" charset="0"/>
              </a:rPr>
              <a:t>transport;Drill</a:t>
            </a:r>
            <a:r>
              <a:rPr lang="en-US" altLang="ko-KR" sz="2400" b="1" dirty="0">
                <a:latin typeface="Raleway Light" pitchFamily="2" charset="0"/>
              </a:rPr>
              <a:t> Ship Construction</a:t>
            </a:r>
          </a:p>
          <a:p>
            <a:pPr indent="-342900" defTabSz="791778">
              <a:buFont typeface="Arial" panose="020B0604020202020204" pitchFamily="34" charset="0"/>
              <a:buChar char="•"/>
            </a:pPr>
            <a:r>
              <a:rPr lang="en-US" altLang="ko-KR" sz="2400" b="1" dirty="0">
                <a:latin typeface="Raleway Light" pitchFamily="2" charset="0"/>
              </a:rPr>
              <a:t>Construction of Auxiliary, </a:t>
            </a:r>
          </a:p>
          <a:p>
            <a:pPr indent="-342900" defTabSz="791778">
              <a:buFont typeface="Arial" panose="020B0604020202020204" pitchFamily="34" charset="0"/>
              <a:buChar char="•"/>
            </a:pPr>
            <a:r>
              <a:rPr lang="en-US" altLang="ko-KR" sz="2400" b="1" dirty="0">
                <a:latin typeface="Raleway Light" pitchFamily="2" charset="0"/>
              </a:rPr>
              <a:t>Hydrographic Vessels and to be used in the protection of national maritime traffic</a:t>
            </a:r>
          </a:p>
          <a:p>
            <a:pPr indent="-342900" defTabSz="791778">
              <a:buFont typeface="Arial" panose="020B0604020202020204" pitchFamily="34" charset="0"/>
              <a:buChar char="•"/>
            </a:pPr>
            <a:r>
              <a:rPr lang="en-US" altLang="ko-KR" sz="2400" b="1" dirty="0">
                <a:latin typeface="Raleway Light" pitchFamily="2" charset="0"/>
              </a:rPr>
              <a:t>Construction of industrial and artisanal fishing vessel</a:t>
            </a:r>
          </a:p>
          <a:p>
            <a:pPr indent="-342900" defTabSz="791778">
              <a:buFont typeface="Arial" panose="020B0604020202020204" pitchFamily="34" charset="0"/>
              <a:buChar char="•"/>
            </a:pPr>
            <a:r>
              <a:rPr lang="en-US" altLang="ko-KR" sz="2400" b="1" dirty="0" err="1">
                <a:latin typeface="Raleway Light" pitchFamily="2" charset="0"/>
              </a:rPr>
              <a:t>Jumborization</a:t>
            </a:r>
            <a:r>
              <a:rPr lang="en-US" altLang="ko-KR" sz="2400" b="1" dirty="0">
                <a:latin typeface="Raleway Light" pitchFamily="2" charset="0"/>
              </a:rPr>
              <a:t> vessel conversion and modernization Equipment </a:t>
            </a:r>
          </a:p>
          <a:p>
            <a:pPr indent="-342900" defTabSz="791778">
              <a:buFont typeface="Arial" panose="020B0604020202020204" pitchFamily="34" charset="0"/>
              <a:buChar char="•"/>
            </a:pPr>
            <a:r>
              <a:rPr lang="en-US" altLang="ko-KR" sz="2400" b="1" dirty="0">
                <a:latin typeface="Raleway Light" pitchFamily="2" charset="0"/>
              </a:rPr>
              <a:t>Acquisition and Installation Repair, docking or maintenance</a:t>
            </a:r>
            <a:endParaRPr lang="en-US" altLang="ko-KR" sz="2400" dirty="0">
              <a:latin typeface="Calibri" panose="020F0502020204030204"/>
              <a:ea typeface="맑은 고딕" panose="020B0503020000020004" pitchFamily="34" charset="-127"/>
              <a:cs typeface="Arial" pitchFamily="34" charset="0"/>
            </a:endParaRPr>
          </a:p>
        </p:txBody>
      </p:sp>
      <p:sp>
        <p:nvSpPr>
          <p:cNvPr id="38" name="TextBox 36">
            <a:extLst>
              <a:ext uri="{FF2B5EF4-FFF2-40B4-BE49-F238E27FC236}">
                <a16:creationId xmlns:a16="http://schemas.microsoft.com/office/drawing/2014/main" id="{78E66C32-54FB-475C-20CF-6C41985342DC}"/>
              </a:ext>
            </a:extLst>
          </p:cNvPr>
          <p:cNvSpPr txBox="1"/>
          <p:nvPr/>
        </p:nvSpPr>
        <p:spPr>
          <a:xfrm flipH="1">
            <a:off x="3884265" y="8070448"/>
            <a:ext cx="3374557" cy="486287"/>
          </a:xfrm>
          <a:prstGeom prst="rect">
            <a:avLst/>
          </a:prstGeom>
          <a:solidFill>
            <a:srgbClr val="0000FF"/>
          </a:solidFill>
        </p:spPr>
        <p:txBody>
          <a:bodyPr wrap="square" rtlCol="0">
            <a:spAutoFit/>
          </a:bodyPr>
          <a:lstStyle/>
          <a:p>
            <a:pPr defTabSz="1828800">
              <a:lnSpc>
                <a:spcPct val="80000"/>
              </a:lnSpc>
            </a:pPr>
            <a:r>
              <a:rPr lang="en-US" altLang="ko-KR" sz="3200" b="1" dirty="0">
                <a:solidFill>
                  <a:schemeClr val="bg1"/>
                </a:solidFill>
                <a:latin typeface="Raleway Light" pitchFamily="2" charset="0"/>
              </a:rPr>
              <a:t>Industrial Works</a:t>
            </a:r>
          </a:p>
        </p:txBody>
      </p:sp>
      <p:sp>
        <p:nvSpPr>
          <p:cNvPr id="39" name="TextBox 37">
            <a:extLst>
              <a:ext uri="{FF2B5EF4-FFF2-40B4-BE49-F238E27FC236}">
                <a16:creationId xmlns:a16="http://schemas.microsoft.com/office/drawing/2014/main" id="{6F3B4F16-DCA6-F507-3FB9-4D4B22639202}"/>
              </a:ext>
            </a:extLst>
          </p:cNvPr>
          <p:cNvSpPr txBox="1"/>
          <p:nvPr/>
        </p:nvSpPr>
        <p:spPr>
          <a:xfrm flipH="1">
            <a:off x="2554332" y="8503594"/>
            <a:ext cx="5641967" cy="1569660"/>
          </a:xfrm>
          <a:prstGeom prst="rect">
            <a:avLst/>
          </a:prstGeom>
          <a:noFill/>
          <a:ln>
            <a:solidFill>
              <a:srgbClr val="0000FF"/>
            </a:solidFill>
          </a:ln>
        </p:spPr>
        <p:txBody>
          <a:bodyPr wrap="square" rtlCol="0">
            <a:spAutoFit/>
          </a:bodyPr>
          <a:lstStyle/>
          <a:p>
            <a:pPr indent="-342900" defTabSz="791778">
              <a:buFont typeface="Arial" panose="020B0604020202020204" pitchFamily="34" charset="0"/>
              <a:buChar char="•"/>
            </a:pPr>
            <a:r>
              <a:rPr lang="en-US" altLang="ko-KR" sz="2400" b="1" dirty="0">
                <a:latin typeface="Raleway Light" pitchFamily="2" charset="0"/>
              </a:rPr>
              <a:t>Construction, Expansion and modernization of industrial shipyard units Port and waterway infrastructure works</a:t>
            </a:r>
            <a:endParaRPr lang="en-US" altLang="ko-KR" sz="2400" dirty="0">
              <a:latin typeface="Calibri" panose="020F0502020204030204"/>
              <a:ea typeface="맑은 고딕" panose="020B0503020000020004" pitchFamily="34" charset="-127"/>
              <a:cs typeface="Arial" pitchFamily="34" charset="0"/>
            </a:endParaRPr>
          </a:p>
        </p:txBody>
      </p:sp>
      <p:sp>
        <p:nvSpPr>
          <p:cNvPr id="40" name="TextBox 36">
            <a:extLst>
              <a:ext uri="{FF2B5EF4-FFF2-40B4-BE49-F238E27FC236}">
                <a16:creationId xmlns:a16="http://schemas.microsoft.com/office/drawing/2014/main" id="{92C420CF-553A-0DCB-4434-51F10393DCE1}"/>
              </a:ext>
            </a:extLst>
          </p:cNvPr>
          <p:cNvSpPr txBox="1"/>
          <p:nvPr/>
        </p:nvSpPr>
        <p:spPr>
          <a:xfrm flipH="1">
            <a:off x="4633046" y="10882300"/>
            <a:ext cx="1713819" cy="486287"/>
          </a:xfrm>
          <a:prstGeom prst="rect">
            <a:avLst/>
          </a:prstGeom>
          <a:solidFill>
            <a:srgbClr val="0000FF"/>
          </a:solidFill>
        </p:spPr>
        <p:txBody>
          <a:bodyPr wrap="square" rtlCol="0">
            <a:spAutoFit/>
          </a:bodyPr>
          <a:lstStyle/>
          <a:p>
            <a:pPr defTabSz="1828800">
              <a:lnSpc>
                <a:spcPct val="80000"/>
              </a:lnSpc>
            </a:pPr>
            <a:r>
              <a:rPr lang="en-US" altLang="ko-KR" sz="3200" b="1" dirty="0">
                <a:solidFill>
                  <a:schemeClr val="bg1"/>
                </a:solidFill>
                <a:latin typeface="Raleway Light" pitchFamily="2" charset="0"/>
              </a:rPr>
              <a:t>Others</a:t>
            </a:r>
          </a:p>
        </p:txBody>
      </p:sp>
      <p:sp>
        <p:nvSpPr>
          <p:cNvPr id="41" name="TextBox 37">
            <a:extLst>
              <a:ext uri="{FF2B5EF4-FFF2-40B4-BE49-F238E27FC236}">
                <a16:creationId xmlns:a16="http://schemas.microsoft.com/office/drawing/2014/main" id="{2B9E942A-22E5-BAA7-75AE-17FD69DC77B4}"/>
              </a:ext>
            </a:extLst>
          </p:cNvPr>
          <p:cNvSpPr txBox="1"/>
          <p:nvPr/>
        </p:nvSpPr>
        <p:spPr>
          <a:xfrm flipH="1">
            <a:off x="2695853" y="11289369"/>
            <a:ext cx="5588207" cy="1569660"/>
          </a:xfrm>
          <a:prstGeom prst="rect">
            <a:avLst/>
          </a:prstGeom>
          <a:noFill/>
          <a:ln>
            <a:solidFill>
              <a:srgbClr val="0000FF"/>
            </a:solidFill>
          </a:ln>
        </p:spPr>
        <p:txBody>
          <a:bodyPr wrap="square" rtlCol="0">
            <a:spAutoFit/>
          </a:bodyPr>
          <a:lstStyle/>
          <a:p>
            <a:pPr indent="-342900" defTabSz="791778">
              <a:buFont typeface="Arial" panose="020B0604020202020204" pitchFamily="34" charset="0"/>
              <a:buChar char="•"/>
            </a:pPr>
            <a:r>
              <a:rPr lang="en-US" altLang="ko-KR" sz="2400" b="1" dirty="0">
                <a:latin typeface="Raleway Light" pitchFamily="2" charset="0"/>
              </a:rPr>
              <a:t>Scientific or technological research and development projects, training and improvement of human resources aimed at the Merchant marine sectors.</a:t>
            </a:r>
            <a:endParaRPr lang="en-US" altLang="ko-KR" sz="2400" dirty="0">
              <a:latin typeface="Calibri" panose="020F0502020204030204"/>
              <a:ea typeface="맑은 고딕" panose="020B0503020000020004" pitchFamily="34" charset="-127"/>
              <a:cs typeface="Arial" pitchFamily="34" charset="0"/>
            </a:endParaRPr>
          </a:p>
        </p:txBody>
      </p:sp>
      <p:sp>
        <p:nvSpPr>
          <p:cNvPr id="42" name="CaixaDeTexto 41">
            <a:extLst>
              <a:ext uri="{FF2B5EF4-FFF2-40B4-BE49-F238E27FC236}">
                <a16:creationId xmlns:a16="http://schemas.microsoft.com/office/drawing/2014/main" id="{C9BEE296-9AE6-B570-96ED-518BF47C0CC0}"/>
              </a:ext>
            </a:extLst>
          </p:cNvPr>
          <p:cNvSpPr txBox="1"/>
          <p:nvPr/>
        </p:nvSpPr>
        <p:spPr>
          <a:xfrm>
            <a:off x="15812394" y="2335356"/>
            <a:ext cx="7603160" cy="3785652"/>
          </a:xfrm>
          <a:prstGeom prst="rect">
            <a:avLst/>
          </a:prstGeom>
          <a:noFill/>
          <a:ln>
            <a:solidFill>
              <a:srgbClr val="FF0000"/>
            </a:solidFill>
            <a:prstDash val="sysDash"/>
          </a:ln>
        </p:spPr>
        <p:txBody>
          <a:bodyPr wrap="square">
            <a:spAutoFit/>
          </a:bodyPr>
          <a:lstStyle/>
          <a:p>
            <a:pPr indent="-342900" defTabSz="791778" fontAlgn="base">
              <a:buFont typeface="Arial" panose="020B0604020202020204" pitchFamily="34" charset="0"/>
              <a:buChar char="•"/>
            </a:pPr>
            <a:r>
              <a:rPr lang="en-US" sz="2400" b="1" dirty="0">
                <a:latin typeface="Raleway Light" pitchFamily="2" charset="0"/>
              </a:rPr>
              <a:t>spare parts to/from vessels, with the exception of those considered mandatory by the Ship Classification Societies;</a:t>
            </a:r>
          </a:p>
          <a:p>
            <a:pPr indent="-342900" defTabSz="791778" fontAlgn="base">
              <a:buFont typeface="Arial" panose="020B0604020202020204" pitchFamily="34" charset="0"/>
              <a:buChar char="•"/>
            </a:pPr>
            <a:r>
              <a:rPr lang="en-US" sz="2400" b="1" dirty="0">
                <a:latin typeface="Raleway Light" pitchFamily="2" charset="0"/>
              </a:rPr>
              <a:t>cargo handling equipment for vessels other than those for which they are intended;</a:t>
            </a:r>
          </a:p>
          <a:p>
            <a:pPr indent="-342900" defTabSz="791778" fontAlgn="base">
              <a:buFont typeface="Arial" panose="020B0604020202020204" pitchFamily="34" charset="0"/>
              <a:buChar char="•"/>
            </a:pPr>
            <a:r>
              <a:rPr lang="en-US" sz="2400" b="1" dirty="0">
                <a:latin typeface="Raleway Light" pitchFamily="2" charset="0"/>
              </a:rPr>
              <a:t>expenses related to any licenses (federal, state or municipal) that may be necessary for the work or project; </a:t>
            </a:r>
          </a:p>
          <a:p>
            <a:pPr indent="-342900" defTabSz="791778" fontAlgn="base">
              <a:buFont typeface="Arial" panose="020B0604020202020204" pitchFamily="34" charset="0"/>
              <a:buChar char="•"/>
            </a:pPr>
            <a:r>
              <a:rPr lang="en-US" sz="2400" b="1" dirty="0">
                <a:latin typeface="Raleway Light" pitchFamily="2" charset="0"/>
              </a:rPr>
              <a:t>expenses related to monitoring or inspection of work</a:t>
            </a:r>
            <a:endParaRPr lang="pt-BR" sz="2400" b="1" dirty="0">
              <a:latin typeface="Raleway Light" pitchFamily="2" charset="0"/>
            </a:endParaRPr>
          </a:p>
        </p:txBody>
      </p:sp>
      <p:sp>
        <p:nvSpPr>
          <p:cNvPr id="43" name="TextBox 36">
            <a:extLst>
              <a:ext uri="{FF2B5EF4-FFF2-40B4-BE49-F238E27FC236}">
                <a16:creationId xmlns:a16="http://schemas.microsoft.com/office/drawing/2014/main" id="{C77C1A45-9625-95C8-C525-A6D92C391BC8}"/>
              </a:ext>
            </a:extLst>
          </p:cNvPr>
          <p:cNvSpPr txBox="1"/>
          <p:nvPr/>
        </p:nvSpPr>
        <p:spPr>
          <a:xfrm flipH="1">
            <a:off x="16319483" y="1928129"/>
            <a:ext cx="6216667" cy="486287"/>
          </a:xfrm>
          <a:prstGeom prst="rect">
            <a:avLst/>
          </a:prstGeom>
          <a:solidFill>
            <a:srgbClr val="C00000"/>
          </a:solidFill>
        </p:spPr>
        <p:txBody>
          <a:bodyPr wrap="square" rtlCol="0">
            <a:spAutoFit/>
          </a:bodyPr>
          <a:lstStyle/>
          <a:p>
            <a:pPr defTabSz="1828800">
              <a:lnSpc>
                <a:spcPct val="80000"/>
              </a:lnSpc>
            </a:pPr>
            <a:r>
              <a:rPr lang="en-US" altLang="ko-KR" sz="3200" b="1" dirty="0">
                <a:solidFill>
                  <a:schemeClr val="bg1"/>
                </a:solidFill>
                <a:latin typeface="Raleway Light" pitchFamily="2" charset="0"/>
              </a:rPr>
              <a:t>Non-Financial - Vessel</a:t>
            </a:r>
          </a:p>
        </p:txBody>
      </p:sp>
      <p:sp>
        <p:nvSpPr>
          <p:cNvPr id="44" name="CaixaDeTexto 43">
            <a:extLst>
              <a:ext uri="{FF2B5EF4-FFF2-40B4-BE49-F238E27FC236}">
                <a16:creationId xmlns:a16="http://schemas.microsoft.com/office/drawing/2014/main" id="{0975FE8A-8097-2879-9107-0FB80A50580D}"/>
              </a:ext>
            </a:extLst>
          </p:cNvPr>
          <p:cNvSpPr txBox="1"/>
          <p:nvPr/>
        </p:nvSpPr>
        <p:spPr>
          <a:xfrm>
            <a:off x="15855574" y="7873049"/>
            <a:ext cx="7603160" cy="3416320"/>
          </a:xfrm>
          <a:prstGeom prst="rect">
            <a:avLst/>
          </a:prstGeom>
          <a:noFill/>
          <a:ln>
            <a:solidFill>
              <a:srgbClr val="FF0000"/>
            </a:solidFill>
            <a:prstDash val="sysDash"/>
          </a:ln>
        </p:spPr>
        <p:txBody>
          <a:bodyPr wrap="square">
            <a:spAutoFit/>
          </a:bodyPr>
          <a:lstStyle/>
          <a:p>
            <a:pPr indent="-342900" defTabSz="791778" fontAlgn="base">
              <a:buFont typeface="Arial" panose="020B0604020202020204" pitchFamily="34" charset="0"/>
              <a:buChar char="•"/>
            </a:pPr>
            <a:r>
              <a:rPr lang="en-US" sz="2400" b="1" dirty="0">
                <a:latin typeface="Raleway Light" pitchFamily="2" charset="0"/>
              </a:rPr>
              <a:t>expenses related to any licenses (federal, state or municipal) that may be necessary for the work or project;</a:t>
            </a:r>
          </a:p>
          <a:p>
            <a:pPr indent="-342900" defTabSz="791778" fontAlgn="base">
              <a:buFont typeface="Arial" panose="020B0604020202020204" pitchFamily="34" charset="0"/>
              <a:buChar char="•"/>
            </a:pPr>
            <a:r>
              <a:rPr lang="en-US" sz="2400" b="1" dirty="0">
                <a:latin typeface="Raleway Light" pitchFamily="2" charset="0"/>
              </a:rPr>
              <a:t>equipment, constructions or buildings that are not directly involved with the final objective of the project;</a:t>
            </a:r>
          </a:p>
          <a:p>
            <a:pPr indent="-342900" defTabSz="791778" fontAlgn="base">
              <a:buFont typeface="Arial" panose="020B0604020202020204" pitchFamily="34" charset="0"/>
              <a:buChar char="•"/>
            </a:pPr>
            <a:r>
              <a:rPr lang="en-US" sz="2400" b="1" dirty="0">
                <a:latin typeface="Raleway Light" pitchFamily="2" charset="0"/>
              </a:rPr>
              <a:t>goods, such as land and vehicles of any kind;</a:t>
            </a:r>
          </a:p>
          <a:p>
            <a:pPr indent="-342900" defTabSz="791778" fontAlgn="base">
              <a:buFont typeface="Arial" panose="020B0604020202020204" pitchFamily="34" charset="0"/>
              <a:buChar char="•"/>
            </a:pPr>
            <a:r>
              <a:rPr lang="en-US" sz="2400" b="1" dirty="0">
                <a:latin typeface="Raleway Light" pitchFamily="2" charset="0"/>
              </a:rPr>
              <a:t> It is expenses relating to monitoring or inspection of work.</a:t>
            </a:r>
            <a:endParaRPr lang="pt-BR" sz="2400" b="1" dirty="0">
              <a:latin typeface="Raleway Light" pitchFamily="2" charset="0"/>
            </a:endParaRPr>
          </a:p>
        </p:txBody>
      </p:sp>
      <p:sp>
        <p:nvSpPr>
          <p:cNvPr id="45" name="TextBox 36">
            <a:extLst>
              <a:ext uri="{FF2B5EF4-FFF2-40B4-BE49-F238E27FC236}">
                <a16:creationId xmlns:a16="http://schemas.microsoft.com/office/drawing/2014/main" id="{90C49BBA-4292-D684-3C49-2D4C5D0A219B}"/>
              </a:ext>
            </a:extLst>
          </p:cNvPr>
          <p:cNvSpPr txBox="1"/>
          <p:nvPr/>
        </p:nvSpPr>
        <p:spPr>
          <a:xfrm flipH="1">
            <a:off x="16319483" y="7428280"/>
            <a:ext cx="6409740" cy="486287"/>
          </a:xfrm>
          <a:prstGeom prst="rect">
            <a:avLst/>
          </a:prstGeom>
          <a:solidFill>
            <a:srgbClr val="C00000"/>
          </a:solidFill>
        </p:spPr>
        <p:txBody>
          <a:bodyPr wrap="square" rtlCol="0">
            <a:spAutoFit/>
          </a:bodyPr>
          <a:lstStyle/>
          <a:p>
            <a:pPr defTabSz="1828800">
              <a:lnSpc>
                <a:spcPct val="80000"/>
              </a:lnSpc>
            </a:pPr>
            <a:r>
              <a:rPr lang="en-US" altLang="ko-KR" sz="3200" b="1" dirty="0">
                <a:solidFill>
                  <a:schemeClr val="bg1"/>
                </a:solidFill>
                <a:latin typeface="Raleway Light" pitchFamily="2" charset="0"/>
              </a:rPr>
              <a:t>Non-Financial - Infrastructure</a:t>
            </a:r>
          </a:p>
        </p:txBody>
      </p:sp>
      <p:sp>
        <p:nvSpPr>
          <p:cNvPr id="46" name="Title 1">
            <a:extLst>
              <a:ext uri="{FF2B5EF4-FFF2-40B4-BE49-F238E27FC236}">
                <a16:creationId xmlns:a16="http://schemas.microsoft.com/office/drawing/2014/main" id="{036FA917-29AE-15E6-036F-201089329485}"/>
              </a:ext>
            </a:extLst>
          </p:cNvPr>
          <p:cNvSpPr txBox="1">
            <a:spLocks/>
          </p:cNvSpPr>
          <p:nvPr/>
        </p:nvSpPr>
        <p:spPr>
          <a:xfrm>
            <a:off x="2843450" y="283264"/>
            <a:ext cx="9017414" cy="11559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1200"/>
              </a:spcBef>
              <a:spcAft>
                <a:spcPts val="3600"/>
              </a:spcAft>
            </a:pPr>
            <a:r>
              <a:rPr lang="pt-BR" sz="7200" b="1" dirty="0" err="1">
                <a:ln w="3175" cmpd="sng">
                  <a:noFill/>
                </a:ln>
                <a:solidFill>
                  <a:schemeClr val="bg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Fundable</a:t>
            </a:r>
            <a:r>
              <a:rPr lang="pt-BR" sz="7200" b="1" dirty="0">
                <a:ln w="3175" cmpd="sng">
                  <a:noFill/>
                </a:ln>
                <a:solidFill>
                  <a:schemeClr val="bg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 </a:t>
            </a:r>
            <a:r>
              <a:rPr lang="pt-BR" sz="7200" b="1" dirty="0" err="1">
                <a:ln w="3175" cmpd="sng">
                  <a:noFill/>
                </a:ln>
                <a:solidFill>
                  <a:schemeClr val="bg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projects</a:t>
            </a:r>
            <a:endParaRPr lang="pt-BR" sz="7200" b="1" dirty="0">
              <a:ln w="3175" cmpd="sng">
                <a:noFill/>
              </a:ln>
              <a:solidFill>
                <a:schemeClr val="bg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endParaRPr>
          </a:p>
        </p:txBody>
      </p:sp>
    </p:spTree>
    <p:extLst>
      <p:ext uri="{BB962C8B-B14F-4D97-AF65-F5344CB8AC3E}">
        <p14:creationId xmlns:p14="http://schemas.microsoft.com/office/powerpoint/2010/main" val="401886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0531A-8D0A-FAB4-1B4E-43A792793CA6}"/>
            </a:ext>
          </a:extLst>
        </p:cNvPr>
        <p:cNvGrpSpPr/>
        <p:nvPr/>
      </p:nvGrpSpPr>
      <p:grpSpPr>
        <a:xfrm>
          <a:off x="0" y="0"/>
          <a:ext cx="0" cy="0"/>
          <a:chOff x="0" y="0"/>
          <a:chExt cx="0" cy="0"/>
        </a:xfrm>
      </p:grpSpPr>
      <p:grpSp>
        <p:nvGrpSpPr>
          <p:cNvPr id="6" name="Agrupar 5">
            <a:extLst>
              <a:ext uri="{FF2B5EF4-FFF2-40B4-BE49-F238E27FC236}">
                <a16:creationId xmlns:a16="http://schemas.microsoft.com/office/drawing/2014/main" id="{34CF7664-FE9C-1BCF-E27A-44E6D579AE04}"/>
              </a:ext>
            </a:extLst>
          </p:cNvPr>
          <p:cNvGrpSpPr/>
          <p:nvPr/>
        </p:nvGrpSpPr>
        <p:grpSpPr>
          <a:xfrm>
            <a:off x="0" y="0"/>
            <a:ext cx="25043691" cy="14328743"/>
            <a:chOff x="2" y="0"/>
            <a:chExt cx="25043691" cy="14328743"/>
          </a:xfrm>
        </p:grpSpPr>
        <p:pic>
          <p:nvPicPr>
            <p:cNvPr id="16" name="Gráfico 15">
              <a:extLst>
                <a:ext uri="{FF2B5EF4-FFF2-40B4-BE49-F238E27FC236}">
                  <a16:creationId xmlns:a16="http://schemas.microsoft.com/office/drawing/2014/main" id="{6AEAD25E-69C2-4799-921A-285E25B6EF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 y="0"/>
              <a:ext cx="1775012" cy="13716000"/>
            </a:xfrm>
            <a:prstGeom prst="rect">
              <a:avLst/>
            </a:prstGeom>
          </p:spPr>
        </p:pic>
        <p:pic>
          <p:nvPicPr>
            <p:cNvPr id="17" name="Imagem 16" descr="Logotipo, nome da empresa&#10;&#10;Descrição gerada automaticamente">
              <a:extLst>
                <a:ext uri="{FF2B5EF4-FFF2-40B4-BE49-F238E27FC236}">
                  <a16:creationId xmlns:a16="http://schemas.microsoft.com/office/drawing/2014/main" id="{B835611D-A79A-8FAB-785B-4AB445BBA0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06095" y="11101345"/>
              <a:ext cx="5737598" cy="3227398"/>
            </a:xfrm>
            <a:prstGeom prst="rect">
              <a:avLst/>
            </a:prstGeom>
          </p:spPr>
        </p:pic>
        <p:sp>
          <p:nvSpPr>
            <p:cNvPr id="18" name="Forma Livre: Forma 17">
              <a:extLst>
                <a:ext uri="{FF2B5EF4-FFF2-40B4-BE49-F238E27FC236}">
                  <a16:creationId xmlns:a16="http://schemas.microsoft.com/office/drawing/2014/main" id="{45DF9EF4-EAAE-8877-630B-C9C6748F28DF}"/>
                </a:ext>
              </a:extLst>
            </p:cNvPr>
            <p:cNvSpPr/>
            <p:nvPr/>
          </p:nvSpPr>
          <p:spPr>
            <a:xfrm>
              <a:off x="1775016" y="9091"/>
              <a:ext cx="22608984" cy="1972236"/>
            </a:xfrm>
            <a:custGeom>
              <a:avLst/>
              <a:gdLst>
                <a:gd name="connsiteX0" fmla="*/ 0 w 5272938"/>
                <a:gd name="connsiteY0" fmla="*/ 0 h 1730186"/>
                <a:gd name="connsiteX1" fmla="*/ 5272939 w 5272938"/>
                <a:gd name="connsiteY1" fmla="*/ 0 h 1730186"/>
                <a:gd name="connsiteX2" fmla="*/ 5272939 w 5272938"/>
                <a:gd name="connsiteY2" fmla="*/ 1730186 h 1730186"/>
                <a:gd name="connsiteX3" fmla="*/ 0 w 5272938"/>
                <a:gd name="connsiteY3" fmla="*/ 1730186 h 1730186"/>
              </a:gdLst>
              <a:ahLst/>
              <a:cxnLst>
                <a:cxn ang="0">
                  <a:pos x="connsiteX0" y="connsiteY0"/>
                </a:cxn>
                <a:cxn ang="0">
                  <a:pos x="connsiteX1" y="connsiteY1"/>
                </a:cxn>
                <a:cxn ang="0">
                  <a:pos x="connsiteX2" y="connsiteY2"/>
                </a:cxn>
                <a:cxn ang="0">
                  <a:pos x="connsiteX3" y="connsiteY3"/>
                </a:cxn>
              </a:cxnLst>
              <a:rect l="l" t="t" r="r" b="b"/>
              <a:pathLst>
                <a:path w="5272938" h="1730186">
                  <a:moveTo>
                    <a:pt x="0" y="0"/>
                  </a:moveTo>
                  <a:lnTo>
                    <a:pt x="5272939" y="0"/>
                  </a:lnTo>
                  <a:lnTo>
                    <a:pt x="5272939" y="1730186"/>
                  </a:lnTo>
                  <a:lnTo>
                    <a:pt x="0" y="1730186"/>
                  </a:lnTo>
                  <a:close/>
                </a:path>
              </a:pathLst>
            </a:custGeom>
            <a:solidFill>
              <a:srgbClr val="022873"/>
            </a:solidFill>
            <a:ln w="0" cap="flat">
              <a:noFill/>
              <a:prstDash val="solid"/>
              <a:miter/>
            </a:ln>
          </p:spPr>
          <p:txBody>
            <a:bodyPr rtlCol="0" anchor="ctr"/>
            <a:lstStyle/>
            <a:p>
              <a:endParaRPr lang="pt-BR" sz="3600"/>
            </a:p>
          </p:txBody>
        </p:sp>
      </p:grpSp>
      <p:sp>
        <p:nvSpPr>
          <p:cNvPr id="260" name="Forma Livre: Forma 259">
            <a:extLst>
              <a:ext uri="{FF2B5EF4-FFF2-40B4-BE49-F238E27FC236}">
                <a16:creationId xmlns:a16="http://schemas.microsoft.com/office/drawing/2014/main" id="{059CC462-C46D-9133-7070-468745A9D248}"/>
              </a:ext>
            </a:extLst>
          </p:cNvPr>
          <p:cNvSpPr/>
          <p:nvPr/>
        </p:nvSpPr>
        <p:spPr>
          <a:xfrm>
            <a:off x="-9407554" y="5287733"/>
            <a:ext cx="6569248" cy="6747842"/>
          </a:xfrm>
          <a:custGeom>
            <a:avLst/>
            <a:gdLst>
              <a:gd name="connsiteX0" fmla="*/ 0 w 3284624"/>
              <a:gd name="connsiteY0" fmla="*/ 0 h 3373921"/>
              <a:gd name="connsiteX1" fmla="*/ 3284625 w 3284624"/>
              <a:gd name="connsiteY1" fmla="*/ 0 h 3373921"/>
              <a:gd name="connsiteX2" fmla="*/ 3284625 w 3284624"/>
              <a:gd name="connsiteY2" fmla="*/ 3373922 h 3373921"/>
              <a:gd name="connsiteX3" fmla="*/ 0 w 3284624"/>
              <a:gd name="connsiteY3" fmla="*/ 3373922 h 3373921"/>
            </a:gdLst>
            <a:ahLst/>
            <a:cxnLst>
              <a:cxn ang="0">
                <a:pos x="connsiteX0" y="connsiteY0"/>
              </a:cxn>
              <a:cxn ang="0">
                <a:pos x="connsiteX1" y="connsiteY1"/>
              </a:cxn>
              <a:cxn ang="0">
                <a:pos x="connsiteX2" y="connsiteY2"/>
              </a:cxn>
              <a:cxn ang="0">
                <a:pos x="connsiteX3" y="connsiteY3"/>
              </a:cxn>
            </a:cxnLst>
            <a:rect l="l" t="t" r="r" b="b"/>
            <a:pathLst>
              <a:path w="3284624" h="3373921">
                <a:moveTo>
                  <a:pt x="0" y="0"/>
                </a:moveTo>
                <a:lnTo>
                  <a:pt x="3284625" y="0"/>
                </a:lnTo>
                <a:lnTo>
                  <a:pt x="3284625" y="3373922"/>
                </a:lnTo>
                <a:lnTo>
                  <a:pt x="0" y="3373922"/>
                </a:lnTo>
                <a:close/>
              </a:path>
            </a:pathLst>
          </a:custGeom>
          <a:noFill/>
          <a:ln w="0" cap="flat">
            <a:noFill/>
            <a:prstDash val="solid"/>
            <a:miter/>
          </a:ln>
        </p:spPr>
        <p:txBody>
          <a:bodyPr rtlCol="0" anchor="ctr"/>
          <a:lstStyle/>
          <a:p>
            <a:endParaRPr lang="pt-BR" sz="3600" dirty="0"/>
          </a:p>
        </p:txBody>
      </p:sp>
      <p:grpSp>
        <p:nvGrpSpPr>
          <p:cNvPr id="72" name="그룹 71">
            <a:extLst>
              <a:ext uri="{FF2B5EF4-FFF2-40B4-BE49-F238E27FC236}">
                <a16:creationId xmlns:a16="http://schemas.microsoft.com/office/drawing/2014/main" id="{DC49F05F-09A2-4974-A401-9337470E99B0}"/>
              </a:ext>
            </a:extLst>
          </p:cNvPr>
          <p:cNvGrpSpPr/>
          <p:nvPr/>
        </p:nvGrpSpPr>
        <p:grpSpPr>
          <a:xfrm>
            <a:off x="8809277" y="2146929"/>
            <a:ext cx="6998922" cy="10499438"/>
            <a:chOff x="4208236" y="625839"/>
            <a:chExt cx="3928040" cy="5892652"/>
          </a:xfrm>
        </p:grpSpPr>
        <p:grpSp>
          <p:nvGrpSpPr>
            <p:cNvPr id="3" name="Graphic 26">
              <a:extLst>
                <a:ext uri="{FF2B5EF4-FFF2-40B4-BE49-F238E27FC236}">
                  <a16:creationId xmlns:a16="http://schemas.microsoft.com/office/drawing/2014/main" id="{03049FE9-F81B-4AF4-ADE4-692B98E2458C}"/>
                </a:ext>
              </a:extLst>
            </p:cNvPr>
            <p:cNvGrpSpPr/>
            <p:nvPr/>
          </p:nvGrpSpPr>
          <p:grpSpPr>
            <a:xfrm>
              <a:off x="4208236" y="3329891"/>
              <a:ext cx="3928040" cy="3188600"/>
              <a:chOff x="1909260" y="41261"/>
              <a:chExt cx="8368215" cy="6792927"/>
            </a:xfrm>
          </p:grpSpPr>
          <p:sp>
            <p:nvSpPr>
              <p:cNvPr id="4" name="Freeform: Shape 47">
                <a:extLst>
                  <a:ext uri="{FF2B5EF4-FFF2-40B4-BE49-F238E27FC236}">
                    <a16:creationId xmlns:a16="http://schemas.microsoft.com/office/drawing/2014/main" id="{70E33597-C00B-4CFE-B4CD-7DBFF71F083A}"/>
                  </a:ext>
                </a:extLst>
              </p:cNvPr>
              <p:cNvSpPr/>
              <p:nvPr/>
            </p:nvSpPr>
            <p:spPr>
              <a:xfrm>
                <a:off x="3138487" y="1204913"/>
                <a:ext cx="2809875" cy="4229100"/>
              </a:xfrm>
              <a:custGeom>
                <a:avLst/>
                <a:gdLst>
                  <a:gd name="connsiteX0" fmla="*/ 2814638 w 2809875"/>
                  <a:gd name="connsiteY0" fmla="*/ 0 h 4229100"/>
                  <a:gd name="connsiteX1" fmla="*/ 2814638 w 2809875"/>
                  <a:gd name="connsiteY1" fmla="*/ 3486150 h 4229100"/>
                  <a:gd name="connsiteX2" fmla="*/ 0 w 2809875"/>
                  <a:gd name="connsiteY2" fmla="*/ 4229100 h 4229100"/>
                  <a:gd name="connsiteX3" fmla="*/ 71438 w 2809875"/>
                  <a:gd name="connsiteY3" fmla="*/ 1343025 h 4229100"/>
                </a:gdLst>
                <a:ahLst/>
                <a:cxnLst>
                  <a:cxn ang="0">
                    <a:pos x="connsiteX0" y="connsiteY0"/>
                  </a:cxn>
                  <a:cxn ang="0">
                    <a:pos x="connsiteX1" y="connsiteY1"/>
                  </a:cxn>
                  <a:cxn ang="0">
                    <a:pos x="connsiteX2" y="connsiteY2"/>
                  </a:cxn>
                  <a:cxn ang="0">
                    <a:pos x="connsiteX3" y="connsiteY3"/>
                  </a:cxn>
                </a:cxnLst>
                <a:rect l="l" t="t" r="r" b="b"/>
                <a:pathLst>
                  <a:path w="2809875" h="4229100">
                    <a:moveTo>
                      <a:pt x="2814638" y="0"/>
                    </a:moveTo>
                    <a:lnTo>
                      <a:pt x="2814638" y="3486150"/>
                    </a:lnTo>
                    <a:lnTo>
                      <a:pt x="0" y="4229100"/>
                    </a:lnTo>
                    <a:lnTo>
                      <a:pt x="71438" y="1343025"/>
                    </a:lnTo>
                    <a:close/>
                  </a:path>
                </a:pathLst>
              </a:custGeom>
              <a:solidFill>
                <a:schemeClr val="accent3">
                  <a:lumMod val="50000"/>
                </a:schemeClr>
              </a:solidFill>
              <a:ln w="9525" cap="flat">
                <a:noFill/>
                <a:prstDash val="solid"/>
                <a:miter/>
              </a:ln>
            </p:spPr>
            <p:txBody>
              <a:bodyPr rtlCol="0" anchor="ctr"/>
              <a:lstStyle/>
              <a:p>
                <a:endParaRPr lang="en-US" sz="3600">
                  <a:solidFill>
                    <a:prstClr val="black"/>
                  </a:solidFill>
                  <a:latin typeface="Calibri" panose="020F0502020204030204"/>
                </a:endParaRPr>
              </a:p>
            </p:txBody>
          </p:sp>
          <p:sp>
            <p:nvSpPr>
              <p:cNvPr id="2" name="Freeform: Shape 48">
                <a:extLst>
                  <a:ext uri="{FF2B5EF4-FFF2-40B4-BE49-F238E27FC236}">
                    <a16:creationId xmlns:a16="http://schemas.microsoft.com/office/drawing/2014/main" id="{10E76A16-61D7-4344-B7A0-A5B18B31565A}"/>
                  </a:ext>
                </a:extLst>
              </p:cNvPr>
              <p:cNvSpPr/>
              <p:nvPr/>
            </p:nvSpPr>
            <p:spPr>
              <a:xfrm>
                <a:off x="5930914" y="1207770"/>
                <a:ext cx="2743200" cy="4219575"/>
              </a:xfrm>
              <a:custGeom>
                <a:avLst/>
                <a:gdLst>
                  <a:gd name="connsiteX0" fmla="*/ 0 w 2743200"/>
                  <a:gd name="connsiteY0" fmla="*/ 0 h 4219575"/>
                  <a:gd name="connsiteX1" fmla="*/ 6668 w 2743200"/>
                  <a:gd name="connsiteY1" fmla="*/ 3486150 h 4219575"/>
                  <a:gd name="connsiteX2" fmla="*/ 2714625 w 2743200"/>
                  <a:gd name="connsiteY2" fmla="*/ 4226243 h 4219575"/>
                  <a:gd name="connsiteX3" fmla="*/ 2746058 w 2743200"/>
                  <a:gd name="connsiteY3" fmla="*/ 1337310 h 4219575"/>
                </a:gdLst>
                <a:ahLst/>
                <a:cxnLst>
                  <a:cxn ang="0">
                    <a:pos x="connsiteX0" y="connsiteY0"/>
                  </a:cxn>
                  <a:cxn ang="0">
                    <a:pos x="connsiteX1" y="connsiteY1"/>
                  </a:cxn>
                  <a:cxn ang="0">
                    <a:pos x="connsiteX2" y="connsiteY2"/>
                  </a:cxn>
                  <a:cxn ang="0">
                    <a:pos x="connsiteX3" y="connsiteY3"/>
                  </a:cxn>
                </a:cxnLst>
                <a:rect l="l" t="t" r="r" b="b"/>
                <a:pathLst>
                  <a:path w="2743200" h="4219575">
                    <a:moveTo>
                      <a:pt x="0" y="0"/>
                    </a:moveTo>
                    <a:lnTo>
                      <a:pt x="6668" y="3486150"/>
                    </a:lnTo>
                    <a:lnTo>
                      <a:pt x="2714625" y="4226243"/>
                    </a:lnTo>
                    <a:lnTo>
                      <a:pt x="2746058" y="1337310"/>
                    </a:lnTo>
                    <a:close/>
                  </a:path>
                </a:pathLst>
              </a:custGeom>
              <a:solidFill>
                <a:schemeClr val="accent3">
                  <a:lumMod val="75000"/>
                </a:schemeClr>
              </a:solidFill>
              <a:ln w="9525" cap="flat">
                <a:noFill/>
                <a:prstDash val="solid"/>
                <a:miter/>
              </a:ln>
            </p:spPr>
            <p:txBody>
              <a:bodyPr rtlCol="0" anchor="ctr"/>
              <a:lstStyle/>
              <a:p>
                <a:endParaRPr lang="en-US" sz="3600" dirty="0">
                  <a:solidFill>
                    <a:prstClr val="black"/>
                  </a:solidFill>
                  <a:latin typeface="Calibri" panose="020F0502020204030204"/>
                </a:endParaRPr>
              </a:p>
            </p:txBody>
          </p:sp>
          <p:sp>
            <p:nvSpPr>
              <p:cNvPr id="7" name="Freeform: Shape 49">
                <a:extLst>
                  <a:ext uri="{FF2B5EF4-FFF2-40B4-BE49-F238E27FC236}">
                    <a16:creationId xmlns:a16="http://schemas.microsoft.com/office/drawing/2014/main" id="{69823075-0A20-4677-8C14-2B28DDDFBF24}"/>
                  </a:ext>
                </a:extLst>
              </p:cNvPr>
              <p:cNvSpPr/>
              <p:nvPr/>
            </p:nvSpPr>
            <p:spPr>
              <a:xfrm>
                <a:off x="2310764" y="41261"/>
                <a:ext cx="3638549" cy="2524126"/>
              </a:xfrm>
              <a:custGeom>
                <a:avLst/>
                <a:gdLst>
                  <a:gd name="connsiteX0" fmla="*/ 3642360 w 3638550"/>
                  <a:gd name="connsiteY0" fmla="*/ 1185863 h 2524125"/>
                  <a:gd name="connsiteX1" fmla="*/ 2727960 w 3638550"/>
                  <a:gd name="connsiteY1" fmla="*/ 0 h 2524125"/>
                  <a:gd name="connsiteX2" fmla="*/ 0 w 3638550"/>
                  <a:gd name="connsiteY2" fmla="*/ 1385888 h 2524125"/>
                  <a:gd name="connsiteX3" fmla="*/ 899160 w 3638550"/>
                  <a:gd name="connsiteY3" fmla="*/ 2528888 h 2524125"/>
                </a:gdLst>
                <a:ahLst/>
                <a:cxnLst>
                  <a:cxn ang="0">
                    <a:pos x="connsiteX0" y="connsiteY0"/>
                  </a:cxn>
                  <a:cxn ang="0">
                    <a:pos x="connsiteX1" y="connsiteY1"/>
                  </a:cxn>
                  <a:cxn ang="0">
                    <a:pos x="connsiteX2" y="connsiteY2"/>
                  </a:cxn>
                  <a:cxn ang="0">
                    <a:pos x="connsiteX3" y="connsiteY3"/>
                  </a:cxn>
                </a:cxnLst>
                <a:rect l="l" t="t" r="r" b="b"/>
                <a:pathLst>
                  <a:path w="3638550" h="2524125">
                    <a:moveTo>
                      <a:pt x="3642360" y="1185863"/>
                    </a:moveTo>
                    <a:lnTo>
                      <a:pt x="2727960" y="0"/>
                    </a:lnTo>
                    <a:lnTo>
                      <a:pt x="0" y="1385888"/>
                    </a:lnTo>
                    <a:lnTo>
                      <a:pt x="899160" y="2528888"/>
                    </a:lnTo>
                    <a:close/>
                  </a:path>
                </a:pathLst>
              </a:custGeom>
              <a:solidFill>
                <a:schemeClr val="accent3"/>
              </a:solidFill>
              <a:ln w="9525" cap="flat">
                <a:noFill/>
                <a:prstDash val="solid"/>
                <a:miter/>
              </a:ln>
            </p:spPr>
            <p:txBody>
              <a:bodyPr rtlCol="0" anchor="ctr"/>
              <a:lstStyle/>
              <a:p>
                <a:endParaRPr lang="en-US" sz="3600">
                  <a:solidFill>
                    <a:prstClr val="black"/>
                  </a:solidFill>
                  <a:latin typeface="Calibri" panose="020F0502020204030204"/>
                </a:endParaRPr>
              </a:p>
            </p:txBody>
          </p:sp>
          <p:sp>
            <p:nvSpPr>
              <p:cNvPr id="8" name="Freeform: Shape 50">
                <a:extLst>
                  <a:ext uri="{FF2B5EF4-FFF2-40B4-BE49-F238E27FC236}">
                    <a16:creationId xmlns:a16="http://schemas.microsoft.com/office/drawing/2014/main" id="{8AB52158-91B5-4993-ADBA-205FAD1C9FE7}"/>
                  </a:ext>
                </a:extLst>
              </p:cNvPr>
              <p:cNvSpPr/>
              <p:nvPr/>
            </p:nvSpPr>
            <p:spPr>
              <a:xfrm>
                <a:off x="5930914" y="41261"/>
                <a:ext cx="3629024" cy="2524126"/>
              </a:xfrm>
              <a:custGeom>
                <a:avLst/>
                <a:gdLst>
                  <a:gd name="connsiteX0" fmla="*/ 900113 w 3629025"/>
                  <a:gd name="connsiteY0" fmla="*/ 0 h 2524125"/>
                  <a:gd name="connsiteX1" fmla="*/ 0 w 3629025"/>
                  <a:gd name="connsiteY1" fmla="*/ 1185863 h 2524125"/>
                  <a:gd name="connsiteX2" fmla="*/ 2743200 w 3629025"/>
                  <a:gd name="connsiteY2" fmla="*/ 2528888 h 2524125"/>
                  <a:gd name="connsiteX3" fmla="*/ 3629025 w 3629025"/>
                  <a:gd name="connsiteY3" fmla="*/ 1385888 h 2524125"/>
                </a:gdLst>
                <a:ahLst/>
                <a:cxnLst>
                  <a:cxn ang="0">
                    <a:pos x="connsiteX0" y="connsiteY0"/>
                  </a:cxn>
                  <a:cxn ang="0">
                    <a:pos x="connsiteX1" y="connsiteY1"/>
                  </a:cxn>
                  <a:cxn ang="0">
                    <a:pos x="connsiteX2" y="connsiteY2"/>
                  </a:cxn>
                  <a:cxn ang="0">
                    <a:pos x="connsiteX3" y="connsiteY3"/>
                  </a:cxn>
                </a:cxnLst>
                <a:rect l="l" t="t" r="r" b="b"/>
                <a:pathLst>
                  <a:path w="3629025" h="2524125">
                    <a:moveTo>
                      <a:pt x="900113" y="0"/>
                    </a:moveTo>
                    <a:lnTo>
                      <a:pt x="0" y="1185863"/>
                    </a:lnTo>
                    <a:lnTo>
                      <a:pt x="2743200" y="2528888"/>
                    </a:lnTo>
                    <a:lnTo>
                      <a:pt x="3629025" y="1385888"/>
                    </a:lnTo>
                    <a:close/>
                  </a:path>
                </a:pathLst>
              </a:custGeom>
              <a:solidFill>
                <a:schemeClr val="accent3"/>
              </a:solidFill>
              <a:ln w="9525" cap="flat">
                <a:noFill/>
                <a:prstDash val="solid"/>
                <a:miter/>
              </a:ln>
            </p:spPr>
            <p:txBody>
              <a:bodyPr rtlCol="0" anchor="ctr"/>
              <a:lstStyle/>
              <a:p>
                <a:endParaRPr lang="en-US" sz="3600">
                  <a:solidFill>
                    <a:prstClr val="black"/>
                  </a:solidFill>
                  <a:latin typeface="Calibri" panose="020F0502020204030204"/>
                </a:endParaRPr>
              </a:p>
            </p:txBody>
          </p:sp>
          <p:sp>
            <p:nvSpPr>
              <p:cNvPr id="9" name="Freeform: Shape 51">
                <a:extLst>
                  <a:ext uri="{FF2B5EF4-FFF2-40B4-BE49-F238E27FC236}">
                    <a16:creationId xmlns:a16="http://schemas.microsoft.com/office/drawing/2014/main" id="{1E15A3E4-D4E7-4F60-A187-0CBF38502B1C}"/>
                  </a:ext>
                </a:extLst>
              </p:cNvPr>
              <p:cNvSpPr/>
              <p:nvPr/>
            </p:nvSpPr>
            <p:spPr>
              <a:xfrm>
                <a:off x="3138487" y="2547938"/>
                <a:ext cx="2809875" cy="4286250"/>
              </a:xfrm>
              <a:custGeom>
                <a:avLst/>
                <a:gdLst>
                  <a:gd name="connsiteX0" fmla="*/ 2814638 w 2809875"/>
                  <a:gd name="connsiteY0" fmla="*/ 1385888 h 4286250"/>
                  <a:gd name="connsiteX1" fmla="*/ 2814638 w 2809875"/>
                  <a:gd name="connsiteY1" fmla="*/ 4286250 h 4286250"/>
                  <a:gd name="connsiteX2" fmla="*/ 0 w 2809875"/>
                  <a:gd name="connsiteY2" fmla="*/ 2886075 h 4286250"/>
                  <a:gd name="connsiteX3" fmla="*/ 71438 w 2809875"/>
                  <a:gd name="connsiteY3" fmla="*/ 0 h 4286250"/>
                </a:gdLst>
                <a:ahLst/>
                <a:cxnLst>
                  <a:cxn ang="0">
                    <a:pos x="connsiteX0" y="connsiteY0"/>
                  </a:cxn>
                  <a:cxn ang="0">
                    <a:pos x="connsiteX1" y="connsiteY1"/>
                  </a:cxn>
                  <a:cxn ang="0">
                    <a:pos x="connsiteX2" y="connsiteY2"/>
                  </a:cxn>
                  <a:cxn ang="0">
                    <a:pos x="connsiteX3" y="connsiteY3"/>
                  </a:cxn>
                </a:cxnLst>
                <a:rect l="l" t="t" r="r" b="b"/>
                <a:pathLst>
                  <a:path w="2809875" h="4286250">
                    <a:moveTo>
                      <a:pt x="2814638" y="1385888"/>
                    </a:moveTo>
                    <a:lnTo>
                      <a:pt x="2814638" y="4286250"/>
                    </a:lnTo>
                    <a:lnTo>
                      <a:pt x="0" y="2886075"/>
                    </a:lnTo>
                    <a:lnTo>
                      <a:pt x="71438" y="0"/>
                    </a:lnTo>
                    <a:close/>
                  </a:path>
                </a:pathLst>
              </a:custGeom>
              <a:solidFill>
                <a:schemeClr val="accent3">
                  <a:lumMod val="60000"/>
                  <a:lumOff val="40000"/>
                </a:schemeClr>
              </a:solidFill>
              <a:ln w="9525" cap="flat">
                <a:noFill/>
                <a:prstDash val="solid"/>
                <a:miter/>
              </a:ln>
            </p:spPr>
            <p:txBody>
              <a:bodyPr rtlCol="0" anchor="ctr"/>
              <a:lstStyle/>
              <a:p>
                <a:endParaRPr lang="en-US" sz="3600">
                  <a:solidFill>
                    <a:prstClr val="black"/>
                  </a:solidFill>
                  <a:latin typeface="Calibri" panose="020F0502020204030204"/>
                </a:endParaRPr>
              </a:p>
            </p:txBody>
          </p:sp>
          <p:sp>
            <p:nvSpPr>
              <p:cNvPr id="10" name="Freeform: Shape 52">
                <a:extLst>
                  <a:ext uri="{FF2B5EF4-FFF2-40B4-BE49-F238E27FC236}">
                    <a16:creationId xmlns:a16="http://schemas.microsoft.com/office/drawing/2014/main" id="{705EE093-F46B-46CC-A81B-5EA9B7543DA9}"/>
                  </a:ext>
                </a:extLst>
              </p:cNvPr>
              <p:cNvSpPr/>
              <p:nvPr/>
            </p:nvSpPr>
            <p:spPr>
              <a:xfrm>
                <a:off x="5930914" y="2547937"/>
                <a:ext cx="2743200" cy="4286249"/>
              </a:xfrm>
              <a:custGeom>
                <a:avLst/>
                <a:gdLst>
                  <a:gd name="connsiteX0" fmla="*/ 2714625 w 2743200"/>
                  <a:gd name="connsiteY0" fmla="*/ 2886075 h 4286250"/>
                  <a:gd name="connsiteX1" fmla="*/ 0 w 2743200"/>
                  <a:gd name="connsiteY1" fmla="*/ 4286250 h 4286250"/>
                  <a:gd name="connsiteX2" fmla="*/ 0 w 2743200"/>
                  <a:gd name="connsiteY2" fmla="*/ 1385888 h 4286250"/>
                  <a:gd name="connsiteX3" fmla="*/ 2743200 w 2743200"/>
                  <a:gd name="connsiteY3" fmla="*/ 0 h 4286250"/>
                </a:gdLst>
                <a:ahLst/>
                <a:cxnLst>
                  <a:cxn ang="0">
                    <a:pos x="connsiteX0" y="connsiteY0"/>
                  </a:cxn>
                  <a:cxn ang="0">
                    <a:pos x="connsiteX1" y="connsiteY1"/>
                  </a:cxn>
                  <a:cxn ang="0">
                    <a:pos x="connsiteX2" y="connsiteY2"/>
                  </a:cxn>
                  <a:cxn ang="0">
                    <a:pos x="connsiteX3" y="connsiteY3"/>
                  </a:cxn>
                </a:cxnLst>
                <a:rect l="l" t="t" r="r" b="b"/>
                <a:pathLst>
                  <a:path w="2743200" h="4286250">
                    <a:moveTo>
                      <a:pt x="2714625" y="2886075"/>
                    </a:moveTo>
                    <a:lnTo>
                      <a:pt x="0" y="4286250"/>
                    </a:lnTo>
                    <a:lnTo>
                      <a:pt x="0" y="1385888"/>
                    </a:lnTo>
                    <a:lnTo>
                      <a:pt x="2743200" y="0"/>
                    </a:lnTo>
                    <a:close/>
                  </a:path>
                </a:pathLst>
              </a:custGeom>
              <a:solidFill>
                <a:schemeClr val="accent3">
                  <a:lumMod val="75000"/>
                </a:schemeClr>
              </a:solidFill>
              <a:ln w="9525" cap="flat">
                <a:noFill/>
                <a:prstDash val="solid"/>
                <a:miter/>
              </a:ln>
            </p:spPr>
            <p:txBody>
              <a:bodyPr rtlCol="0" anchor="ctr"/>
              <a:lstStyle/>
              <a:p>
                <a:endParaRPr lang="en-US" sz="3600">
                  <a:solidFill>
                    <a:prstClr val="black"/>
                  </a:solidFill>
                  <a:latin typeface="Calibri" panose="020F0502020204030204"/>
                </a:endParaRPr>
              </a:p>
            </p:txBody>
          </p:sp>
          <p:sp>
            <p:nvSpPr>
              <p:cNvPr id="11" name="Freeform: Shape 53">
                <a:extLst>
                  <a:ext uri="{FF2B5EF4-FFF2-40B4-BE49-F238E27FC236}">
                    <a16:creationId xmlns:a16="http://schemas.microsoft.com/office/drawing/2014/main" id="{AE998B6E-D42D-4424-ACA6-E191400E1EEC}"/>
                  </a:ext>
                </a:extLst>
              </p:cNvPr>
              <p:cNvSpPr/>
              <p:nvPr/>
            </p:nvSpPr>
            <p:spPr>
              <a:xfrm>
                <a:off x="5953125" y="2433638"/>
                <a:ext cx="4324350" cy="1495425"/>
              </a:xfrm>
              <a:custGeom>
                <a:avLst/>
                <a:gdLst>
                  <a:gd name="connsiteX0" fmla="*/ 0 w 4324350"/>
                  <a:gd name="connsiteY0" fmla="*/ 1500188 h 1495425"/>
                  <a:gd name="connsiteX1" fmla="*/ 1543050 w 4324350"/>
                  <a:gd name="connsiteY1" fmla="*/ 1427798 h 1495425"/>
                  <a:gd name="connsiteX2" fmla="*/ 4329113 w 4324350"/>
                  <a:gd name="connsiteY2" fmla="*/ 0 h 1495425"/>
                  <a:gd name="connsiteX3" fmla="*/ 2743200 w 4324350"/>
                  <a:gd name="connsiteY3" fmla="*/ 114300 h 1495425"/>
                </a:gdLst>
                <a:ahLst/>
                <a:cxnLst>
                  <a:cxn ang="0">
                    <a:pos x="connsiteX0" y="connsiteY0"/>
                  </a:cxn>
                  <a:cxn ang="0">
                    <a:pos x="connsiteX1" y="connsiteY1"/>
                  </a:cxn>
                  <a:cxn ang="0">
                    <a:pos x="connsiteX2" y="connsiteY2"/>
                  </a:cxn>
                  <a:cxn ang="0">
                    <a:pos x="connsiteX3" y="connsiteY3"/>
                  </a:cxn>
                </a:cxnLst>
                <a:rect l="l" t="t" r="r" b="b"/>
                <a:pathLst>
                  <a:path w="4324350" h="1495425">
                    <a:moveTo>
                      <a:pt x="0" y="1500188"/>
                    </a:moveTo>
                    <a:lnTo>
                      <a:pt x="1543050" y="1427798"/>
                    </a:lnTo>
                    <a:lnTo>
                      <a:pt x="4329113" y="0"/>
                    </a:lnTo>
                    <a:lnTo>
                      <a:pt x="2743200" y="114300"/>
                    </a:lnTo>
                    <a:close/>
                  </a:path>
                </a:pathLst>
              </a:custGeom>
              <a:solidFill>
                <a:schemeClr val="accent3">
                  <a:lumMod val="40000"/>
                  <a:lumOff val="60000"/>
                </a:schemeClr>
              </a:solidFill>
              <a:ln w="9525" cap="flat">
                <a:noFill/>
                <a:prstDash val="solid"/>
                <a:miter/>
              </a:ln>
            </p:spPr>
            <p:txBody>
              <a:bodyPr rtlCol="0" anchor="ctr"/>
              <a:lstStyle/>
              <a:p>
                <a:endParaRPr lang="en-US" sz="3600">
                  <a:solidFill>
                    <a:prstClr val="black"/>
                  </a:solidFill>
                  <a:latin typeface="Calibri" panose="020F0502020204030204"/>
                </a:endParaRPr>
              </a:p>
            </p:txBody>
          </p:sp>
          <p:sp>
            <p:nvSpPr>
              <p:cNvPr id="12" name="Freeform: Shape 54">
                <a:extLst>
                  <a:ext uri="{FF2B5EF4-FFF2-40B4-BE49-F238E27FC236}">
                    <a16:creationId xmlns:a16="http://schemas.microsoft.com/office/drawing/2014/main" id="{B4274F4F-9CF9-40EF-8C1D-270995604BE7}"/>
                  </a:ext>
                </a:extLst>
              </p:cNvPr>
              <p:cNvSpPr/>
              <p:nvPr/>
            </p:nvSpPr>
            <p:spPr>
              <a:xfrm>
                <a:off x="1909260" y="2433532"/>
                <a:ext cx="4038600" cy="1495425"/>
              </a:xfrm>
              <a:custGeom>
                <a:avLst/>
                <a:gdLst>
                  <a:gd name="connsiteX0" fmla="*/ 1300665 w 4038600"/>
                  <a:gd name="connsiteY0" fmla="*/ 114405 h 1495425"/>
                  <a:gd name="connsiteX1" fmla="*/ 4043865 w 4038600"/>
                  <a:gd name="connsiteY1" fmla="*/ 1500293 h 1495425"/>
                  <a:gd name="connsiteX2" fmla="*/ 2672265 w 4038600"/>
                  <a:gd name="connsiteY2" fmla="*/ 1427903 h 1495425"/>
                  <a:gd name="connsiteX3" fmla="*/ 502 w 4038600"/>
                  <a:gd name="connsiteY3" fmla="*/ 105 h 1495425"/>
                  <a:gd name="connsiteX4" fmla="*/ 1300665 w 4038600"/>
                  <a:gd name="connsiteY4" fmla="*/ 114405 h 149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8600" h="1495425">
                    <a:moveTo>
                      <a:pt x="1300665" y="114405"/>
                    </a:moveTo>
                    <a:lnTo>
                      <a:pt x="4043865" y="1500293"/>
                    </a:lnTo>
                    <a:lnTo>
                      <a:pt x="2672265" y="1427903"/>
                    </a:lnTo>
                    <a:cubicBezTo>
                      <a:pt x="2672265" y="1427903"/>
                      <a:pt x="-42360" y="-14182"/>
                      <a:pt x="502" y="105"/>
                    </a:cubicBezTo>
                    <a:cubicBezTo>
                      <a:pt x="43365" y="14393"/>
                      <a:pt x="1300665" y="114405"/>
                      <a:pt x="1300665" y="114405"/>
                    </a:cubicBezTo>
                    <a:close/>
                  </a:path>
                </a:pathLst>
              </a:custGeom>
              <a:solidFill>
                <a:schemeClr val="accent3">
                  <a:lumMod val="40000"/>
                  <a:lumOff val="60000"/>
                </a:schemeClr>
              </a:solidFill>
              <a:ln w="9525" cap="flat">
                <a:noFill/>
                <a:prstDash val="solid"/>
                <a:miter/>
              </a:ln>
            </p:spPr>
            <p:txBody>
              <a:bodyPr rtlCol="0" anchor="ctr"/>
              <a:lstStyle/>
              <a:p>
                <a:endParaRPr lang="en-US" sz="3600">
                  <a:solidFill>
                    <a:prstClr val="black"/>
                  </a:solidFill>
                  <a:latin typeface="Calibri" panose="020F0502020204030204"/>
                </a:endParaRPr>
              </a:p>
            </p:txBody>
          </p:sp>
        </p:grpSp>
        <p:sp>
          <p:nvSpPr>
            <p:cNvPr id="20" name="Freeform: Shape 393">
              <a:extLst>
                <a:ext uri="{FF2B5EF4-FFF2-40B4-BE49-F238E27FC236}">
                  <a16:creationId xmlns:a16="http://schemas.microsoft.com/office/drawing/2014/main" id="{5F3EC9DF-FF14-413A-8415-BBDE08E98732}"/>
                </a:ext>
              </a:extLst>
            </p:cNvPr>
            <p:cNvSpPr/>
            <p:nvPr/>
          </p:nvSpPr>
          <p:spPr>
            <a:xfrm>
              <a:off x="5209829" y="625839"/>
              <a:ext cx="1809406" cy="2721295"/>
            </a:xfrm>
            <a:custGeom>
              <a:avLst/>
              <a:gdLst>
                <a:gd name="connsiteX0" fmla="*/ 1382768 w 2520742"/>
                <a:gd name="connsiteY0" fmla="*/ 3791123 h 3791122"/>
                <a:gd name="connsiteX1" fmla="*/ 1142742 w 2520742"/>
                <a:gd name="connsiteY1" fmla="*/ 3791123 h 3791122"/>
                <a:gd name="connsiteX2" fmla="*/ 1137277 w 2520742"/>
                <a:gd name="connsiteY2" fmla="*/ 3788846 h 3791122"/>
                <a:gd name="connsiteX3" fmla="*/ 1009293 w 2520742"/>
                <a:gd name="connsiteY3" fmla="*/ 3668605 h 3791122"/>
                <a:gd name="connsiteX4" fmla="*/ 976500 w 2520742"/>
                <a:gd name="connsiteY4" fmla="*/ 3640822 h 3791122"/>
                <a:gd name="connsiteX5" fmla="*/ 775188 w 2520742"/>
                <a:gd name="connsiteY5" fmla="*/ 3416282 h 3791122"/>
                <a:gd name="connsiteX6" fmla="*/ 771545 w 2520742"/>
                <a:gd name="connsiteY6" fmla="*/ 3403073 h 3791122"/>
                <a:gd name="connsiteX7" fmla="*/ 741029 w 2520742"/>
                <a:gd name="connsiteY7" fmla="*/ 3200395 h 3791122"/>
                <a:gd name="connsiteX8" fmla="*/ 737841 w 2520742"/>
                <a:gd name="connsiteY8" fmla="*/ 3138908 h 3791122"/>
                <a:gd name="connsiteX9" fmla="*/ 738752 w 2520742"/>
                <a:gd name="connsiteY9" fmla="*/ 2954448 h 3791122"/>
                <a:gd name="connsiteX10" fmla="*/ 739207 w 2520742"/>
                <a:gd name="connsiteY10" fmla="*/ 2936230 h 3791122"/>
                <a:gd name="connsiteX11" fmla="*/ 742395 w 2520742"/>
                <a:gd name="connsiteY11" fmla="*/ 2717155 h 3791122"/>
                <a:gd name="connsiteX12" fmla="*/ 742851 w 2520742"/>
                <a:gd name="connsiteY12" fmla="*/ 2696204 h 3791122"/>
                <a:gd name="connsiteX13" fmla="*/ 702771 w 2520742"/>
                <a:gd name="connsiteY13" fmla="*/ 2615588 h 3791122"/>
                <a:gd name="connsiteX14" fmla="*/ 645383 w 2520742"/>
                <a:gd name="connsiteY14" fmla="*/ 2476218 h 3791122"/>
                <a:gd name="connsiteX15" fmla="*/ 460467 w 2520742"/>
                <a:gd name="connsiteY15" fmla="*/ 2217063 h 3791122"/>
                <a:gd name="connsiteX16" fmla="*/ 266442 w 2520742"/>
                <a:gd name="connsiteY16" fmla="*/ 2001632 h 3791122"/>
                <a:gd name="connsiteX17" fmla="*/ 8198 w 2520742"/>
                <a:gd name="connsiteY17" fmla="*/ 1384487 h 3791122"/>
                <a:gd name="connsiteX18" fmla="*/ 0 w 2520742"/>
                <a:gd name="connsiteY18" fmla="*/ 1303871 h 3791122"/>
                <a:gd name="connsiteX19" fmla="*/ 0 w 2520742"/>
                <a:gd name="connsiteY19" fmla="*/ 1185453 h 3791122"/>
                <a:gd name="connsiteX20" fmla="*/ 2277 w 2520742"/>
                <a:gd name="connsiteY20" fmla="*/ 1172700 h 3791122"/>
                <a:gd name="connsiteX21" fmla="*/ 165331 w 2520742"/>
                <a:gd name="connsiteY21" fmla="*/ 622052 h 3791122"/>
                <a:gd name="connsiteX22" fmla="*/ 930499 w 2520742"/>
                <a:gd name="connsiteY22" fmla="*/ 38611 h 3791122"/>
                <a:gd name="connsiteX23" fmla="*/ 1477048 w 2520742"/>
                <a:gd name="connsiteY23" fmla="*/ 16294 h 3791122"/>
                <a:gd name="connsiteX24" fmla="*/ 2093281 w 2520742"/>
                <a:gd name="connsiteY24" fmla="*/ 298677 h 3791122"/>
                <a:gd name="connsiteX25" fmla="*/ 2513669 w 2520742"/>
                <a:gd name="connsiteY25" fmla="*/ 1388131 h 3791122"/>
                <a:gd name="connsiteX26" fmla="*/ 2264078 w 2520742"/>
                <a:gd name="connsiteY26" fmla="*/ 1993434 h 3791122"/>
                <a:gd name="connsiteX27" fmla="*/ 2075519 w 2520742"/>
                <a:gd name="connsiteY27" fmla="*/ 2202033 h 3791122"/>
                <a:gd name="connsiteX28" fmla="*/ 1829116 w 2520742"/>
                <a:gd name="connsiteY28" fmla="*/ 2589627 h 3791122"/>
                <a:gd name="connsiteX29" fmla="*/ 1779927 w 2520742"/>
                <a:gd name="connsiteY29" fmla="*/ 2695293 h 3791122"/>
                <a:gd name="connsiteX30" fmla="*/ 1780382 w 2520742"/>
                <a:gd name="connsiteY30" fmla="*/ 2718521 h 3791122"/>
                <a:gd name="connsiteX31" fmla="*/ 1784481 w 2520742"/>
                <a:gd name="connsiteY31" fmla="*/ 2932131 h 3791122"/>
                <a:gd name="connsiteX32" fmla="*/ 1783571 w 2520742"/>
                <a:gd name="connsiteY32" fmla="*/ 2955814 h 3791122"/>
                <a:gd name="connsiteX33" fmla="*/ 1783115 w 2520742"/>
                <a:gd name="connsiteY33" fmla="*/ 3141186 h 3791122"/>
                <a:gd name="connsiteX34" fmla="*/ 1780382 w 2520742"/>
                <a:gd name="connsiteY34" fmla="*/ 3197207 h 3791122"/>
                <a:gd name="connsiteX35" fmla="*/ 1750778 w 2520742"/>
                <a:gd name="connsiteY35" fmla="*/ 3402618 h 3791122"/>
                <a:gd name="connsiteX36" fmla="*/ 1747134 w 2520742"/>
                <a:gd name="connsiteY36" fmla="*/ 3415826 h 3791122"/>
                <a:gd name="connsiteX37" fmla="*/ 1543089 w 2520742"/>
                <a:gd name="connsiteY37" fmla="*/ 3640367 h 3791122"/>
                <a:gd name="connsiteX38" fmla="*/ 1512574 w 2520742"/>
                <a:gd name="connsiteY38" fmla="*/ 3667239 h 3791122"/>
                <a:gd name="connsiteX39" fmla="*/ 1399620 w 2520742"/>
                <a:gd name="connsiteY39" fmla="*/ 3786568 h 3791122"/>
                <a:gd name="connsiteX40" fmla="*/ 1382768 w 2520742"/>
                <a:gd name="connsiteY40" fmla="*/ 3791123 h 3791122"/>
                <a:gd name="connsiteX41" fmla="*/ 1561307 w 2520742"/>
                <a:gd name="connsiteY41" fmla="*/ 1757051 h 3791122"/>
                <a:gd name="connsiteX42" fmla="*/ 1573149 w 2520742"/>
                <a:gd name="connsiteY42" fmla="*/ 1704218 h 3791122"/>
                <a:gd name="connsiteX43" fmla="*/ 1716163 w 2520742"/>
                <a:gd name="connsiteY43" fmla="*/ 1844499 h 3791122"/>
                <a:gd name="connsiteX44" fmla="*/ 1791313 w 2520742"/>
                <a:gd name="connsiteY44" fmla="*/ 1818083 h 3791122"/>
                <a:gd name="connsiteX45" fmla="*/ 1839136 w 2520742"/>
                <a:gd name="connsiteY45" fmla="*/ 1725169 h 3791122"/>
                <a:gd name="connsiteX46" fmla="*/ 1785848 w 2520742"/>
                <a:gd name="connsiteY46" fmla="*/ 1624969 h 3791122"/>
                <a:gd name="connsiteX47" fmla="*/ 1744857 w 2520742"/>
                <a:gd name="connsiteY47" fmla="*/ 1595364 h 3791122"/>
                <a:gd name="connsiteX48" fmla="*/ 1748956 w 2520742"/>
                <a:gd name="connsiteY48" fmla="*/ 1542075 h 3791122"/>
                <a:gd name="connsiteX49" fmla="*/ 1650577 w 2520742"/>
                <a:gd name="connsiteY49" fmla="*/ 1467381 h 3791122"/>
                <a:gd name="connsiteX50" fmla="*/ 1572238 w 2520742"/>
                <a:gd name="connsiteY50" fmla="*/ 1504728 h 3791122"/>
                <a:gd name="connsiteX51" fmla="*/ 1540812 w 2520742"/>
                <a:gd name="connsiteY51" fmla="*/ 1486054 h 3791122"/>
                <a:gd name="connsiteX52" fmla="*/ 1470671 w 2520742"/>
                <a:gd name="connsiteY52" fmla="*/ 1474668 h 3791122"/>
                <a:gd name="connsiteX53" fmla="*/ 1369560 w 2520742"/>
                <a:gd name="connsiteY53" fmla="*/ 1547086 h 3791122"/>
                <a:gd name="connsiteX54" fmla="*/ 1383679 w 2520742"/>
                <a:gd name="connsiteY54" fmla="*/ 1800775 h 3791122"/>
                <a:gd name="connsiteX55" fmla="*/ 1411917 w 2520742"/>
                <a:gd name="connsiteY55" fmla="*/ 1838123 h 3791122"/>
                <a:gd name="connsiteX56" fmla="*/ 1352253 w 2520742"/>
                <a:gd name="connsiteY56" fmla="*/ 1940145 h 3791122"/>
                <a:gd name="connsiteX57" fmla="*/ 1368194 w 2520742"/>
                <a:gd name="connsiteY57" fmla="*/ 2159675 h 3791122"/>
                <a:gd name="connsiteX58" fmla="*/ 1528970 w 2520742"/>
                <a:gd name="connsiteY58" fmla="*/ 2227539 h 3791122"/>
                <a:gd name="connsiteX59" fmla="*/ 1645112 w 2520742"/>
                <a:gd name="connsiteY59" fmla="*/ 2163319 h 3791122"/>
                <a:gd name="connsiteX60" fmla="*/ 1666063 w 2520742"/>
                <a:gd name="connsiteY60" fmla="*/ 2159220 h 3791122"/>
                <a:gd name="connsiteX61" fmla="*/ 1721628 w 2520742"/>
                <a:gd name="connsiteY61" fmla="*/ 2173795 h 3791122"/>
                <a:gd name="connsiteX62" fmla="*/ 1866919 w 2520742"/>
                <a:gd name="connsiteY62" fmla="*/ 2113674 h 3791122"/>
                <a:gd name="connsiteX63" fmla="*/ 1891969 w 2520742"/>
                <a:gd name="connsiteY63" fmla="*/ 2032603 h 3791122"/>
                <a:gd name="connsiteX64" fmla="*/ 1891969 w 2520742"/>
                <a:gd name="connsiteY64" fmla="*/ 1965195 h 3791122"/>
                <a:gd name="connsiteX65" fmla="*/ 1931139 w 2520742"/>
                <a:gd name="connsiteY65" fmla="*/ 1971572 h 3791122"/>
                <a:gd name="connsiteX66" fmla="*/ 2122431 w 2520742"/>
                <a:gd name="connsiteY66" fmla="*/ 1813528 h 3791122"/>
                <a:gd name="connsiteX67" fmla="*/ 2116054 w 2520742"/>
                <a:gd name="connsiteY67" fmla="*/ 1712872 h 3791122"/>
                <a:gd name="connsiteX68" fmla="*/ 2116054 w 2520742"/>
                <a:gd name="connsiteY68" fmla="*/ 1712872 h 3791122"/>
                <a:gd name="connsiteX69" fmla="*/ 2124253 w 2520742"/>
                <a:gd name="connsiteY69" fmla="*/ 1709684 h 3791122"/>
                <a:gd name="connsiteX70" fmla="*/ 2252236 w 2520742"/>
                <a:gd name="connsiteY70" fmla="*/ 1617681 h 3791122"/>
                <a:gd name="connsiteX71" fmla="*/ 2280019 w 2520742"/>
                <a:gd name="connsiteY71" fmla="*/ 1238741 h 3791122"/>
                <a:gd name="connsiteX72" fmla="*/ 2123797 w 2520742"/>
                <a:gd name="connsiteY72" fmla="*/ 1150382 h 3791122"/>
                <a:gd name="connsiteX73" fmla="*/ 2015854 w 2520742"/>
                <a:gd name="connsiteY73" fmla="*/ 1284287 h 3791122"/>
                <a:gd name="connsiteX74" fmla="*/ 2029973 w 2520742"/>
                <a:gd name="connsiteY74" fmla="*/ 1335298 h 3791122"/>
                <a:gd name="connsiteX75" fmla="*/ 1925673 w 2520742"/>
                <a:gd name="connsiteY75" fmla="*/ 1309337 h 3791122"/>
                <a:gd name="connsiteX76" fmla="*/ 1784481 w 2520742"/>
                <a:gd name="connsiteY76" fmla="*/ 1359893 h 3791122"/>
                <a:gd name="connsiteX77" fmla="*/ 1753055 w 2520742"/>
                <a:gd name="connsiteY77" fmla="*/ 1423201 h 3791122"/>
                <a:gd name="connsiteX78" fmla="*/ 1758520 w 2520742"/>
                <a:gd name="connsiteY78" fmla="*/ 1441875 h 3791122"/>
                <a:gd name="connsiteX79" fmla="*/ 1807710 w 2520742"/>
                <a:gd name="connsiteY79" fmla="*/ 1548452 h 3791122"/>
                <a:gd name="connsiteX80" fmla="*/ 1823651 w 2520742"/>
                <a:gd name="connsiteY80" fmla="*/ 1580789 h 3791122"/>
                <a:gd name="connsiteX81" fmla="*/ 1888781 w 2520742"/>
                <a:gd name="connsiteY81" fmla="*/ 1767527 h 3791122"/>
                <a:gd name="connsiteX82" fmla="*/ 1743035 w 2520742"/>
                <a:gd name="connsiteY82" fmla="*/ 1895966 h 3791122"/>
                <a:gd name="connsiteX83" fmla="*/ 1710697 w 2520742"/>
                <a:gd name="connsiteY83" fmla="*/ 1926026 h 3791122"/>
                <a:gd name="connsiteX84" fmla="*/ 1588179 w 2520742"/>
                <a:gd name="connsiteY84" fmla="*/ 2056287 h 3791122"/>
                <a:gd name="connsiteX85" fmla="*/ 1568595 w 2520742"/>
                <a:gd name="connsiteY85" fmla="*/ 2005275 h 3791122"/>
                <a:gd name="connsiteX86" fmla="*/ 1662874 w 2520742"/>
                <a:gd name="connsiteY86" fmla="*/ 1871371 h 3791122"/>
                <a:gd name="connsiteX87" fmla="*/ 1561307 w 2520742"/>
                <a:gd name="connsiteY87" fmla="*/ 1757051 h 3791122"/>
                <a:gd name="connsiteX88" fmla="*/ 776555 w 2520742"/>
                <a:gd name="connsiteY88" fmla="*/ 1591265 h 3791122"/>
                <a:gd name="connsiteX89" fmla="*/ 709602 w 2520742"/>
                <a:gd name="connsiteY89" fmla="*/ 1654118 h 3791122"/>
                <a:gd name="connsiteX90" fmla="*/ 685919 w 2520742"/>
                <a:gd name="connsiteY90" fmla="*/ 1756596 h 3791122"/>
                <a:gd name="connsiteX91" fmla="*/ 805248 w 2520742"/>
                <a:gd name="connsiteY91" fmla="*/ 1843133 h 3791122"/>
                <a:gd name="connsiteX92" fmla="*/ 949173 w 2520742"/>
                <a:gd name="connsiteY92" fmla="*/ 1705585 h 3791122"/>
                <a:gd name="connsiteX93" fmla="*/ 960104 w 2520742"/>
                <a:gd name="connsiteY93" fmla="*/ 1756140 h 3791122"/>
                <a:gd name="connsiteX94" fmla="*/ 858992 w 2520742"/>
                <a:gd name="connsiteY94" fmla="*/ 1861806 h 3791122"/>
                <a:gd name="connsiteX95" fmla="*/ 953272 w 2520742"/>
                <a:gd name="connsiteY95" fmla="*/ 2004820 h 3791122"/>
                <a:gd name="connsiteX96" fmla="*/ 933232 w 2520742"/>
                <a:gd name="connsiteY96" fmla="*/ 2055376 h 3791122"/>
                <a:gd name="connsiteX97" fmla="*/ 804338 w 2520742"/>
                <a:gd name="connsiteY97" fmla="*/ 1901431 h 3791122"/>
                <a:gd name="connsiteX98" fmla="*/ 746494 w 2520742"/>
                <a:gd name="connsiteY98" fmla="*/ 1885946 h 3791122"/>
                <a:gd name="connsiteX99" fmla="*/ 627165 w 2520742"/>
                <a:gd name="connsiteY99" fmla="*/ 1711050 h 3791122"/>
                <a:gd name="connsiteX100" fmla="*/ 703681 w 2520742"/>
                <a:gd name="connsiteY100" fmla="*/ 1573502 h 3791122"/>
                <a:gd name="connsiteX101" fmla="*/ 712791 w 2520742"/>
                <a:gd name="connsiteY101" fmla="*/ 1557561 h 3791122"/>
                <a:gd name="connsiteX102" fmla="*/ 764257 w 2520742"/>
                <a:gd name="connsiteY102" fmla="*/ 1438231 h 3791122"/>
                <a:gd name="connsiteX103" fmla="*/ 768812 w 2520742"/>
                <a:gd name="connsiteY103" fmla="*/ 1426389 h 3791122"/>
                <a:gd name="connsiteX104" fmla="*/ 716890 w 2520742"/>
                <a:gd name="connsiteY104" fmla="*/ 1337120 h 3791122"/>
                <a:gd name="connsiteX105" fmla="*/ 578431 w 2520742"/>
                <a:gd name="connsiteY105" fmla="*/ 1310248 h 3791122"/>
                <a:gd name="connsiteX106" fmla="*/ 490527 w 2520742"/>
                <a:gd name="connsiteY106" fmla="*/ 1335298 h 3791122"/>
                <a:gd name="connsiteX107" fmla="*/ 503736 w 2520742"/>
                <a:gd name="connsiteY107" fmla="*/ 1290208 h 3791122"/>
                <a:gd name="connsiteX108" fmla="*/ 373930 w 2520742"/>
                <a:gd name="connsiteY108" fmla="*/ 1148561 h 3791122"/>
                <a:gd name="connsiteX109" fmla="*/ 227729 w 2520742"/>
                <a:gd name="connsiteY109" fmla="*/ 1266524 h 3791122"/>
                <a:gd name="connsiteX110" fmla="*/ 209966 w 2520742"/>
                <a:gd name="connsiteY110" fmla="*/ 1483777 h 3791122"/>
                <a:gd name="connsiteX111" fmla="*/ 379851 w 2520742"/>
                <a:gd name="connsiteY111" fmla="*/ 1701030 h 3791122"/>
                <a:gd name="connsiteX112" fmla="*/ 408090 w 2520742"/>
                <a:gd name="connsiteY112" fmla="*/ 1711961 h 3791122"/>
                <a:gd name="connsiteX113" fmla="*/ 398981 w 2520742"/>
                <a:gd name="connsiteY113" fmla="*/ 1763883 h 3791122"/>
                <a:gd name="connsiteX114" fmla="*/ 398525 w 2520742"/>
                <a:gd name="connsiteY114" fmla="*/ 1817172 h 3791122"/>
                <a:gd name="connsiteX115" fmla="*/ 564312 w 2520742"/>
                <a:gd name="connsiteY115" fmla="*/ 1971116 h 3791122"/>
                <a:gd name="connsiteX116" fmla="*/ 629442 w 2520742"/>
                <a:gd name="connsiteY116" fmla="*/ 1963829 h 3791122"/>
                <a:gd name="connsiteX117" fmla="*/ 628531 w 2520742"/>
                <a:gd name="connsiteY117" fmla="*/ 1979314 h 3791122"/>
                <a:gd name="connsiteX118" fmla="*/ 633086 w 2520742"/>
                <a:gd name="connsiteY118" fmla="*/ 2057198 h 3791122"/>
                <a:gd name="connsiteX119" fmla="*/ 745128 w 2520742"/>
                <a:gd name="connsiteY119" fmla="*/ 2171517 h 3791122"/>
                <a:gd name="connsiteX120" fmla="*/ 853982 w 2520742"/>
                <a:gd name="connsiteY120" fmla="*/ 2157398 h 3791122"/>
                <a:gd name="connsiteX121" fmla="*/ 877211 w 2520742"/>
                <a:gd name="connsiteY121" fmla="*/ 2162408 h 3791122"/>
                <a:gd name="connsiteX122" fmla="*/ 936876 w 2520742"/>
                <a:gd name="connsiteY122" fmla="*/ 2205677 h 3791122"/>
                <a:gd name="connsiteX123" fmla="*/ 1034799 w 2520742"/>
                <a:gd name="connsiteY123" fmla="*/ 2227539 h 3791122"/>
                <a:gd name="connsiteX124" fmla="*/ 1174169 w 2520742"/>
                <a:gd name="connsiteY124" fmla="*/ 2118684 h 3791122"/>
                <a:gd name="connsiteX125" fmla="*/ 1151851 w 2520742"/>
                <a:gd name="connsiteY125" fmla="*/ 1903253 h 3791122"/>
                <a:gd name="connsiteX126" fmla="*/ 1106761 w 2520742"/>
                <a:gd name="connsiteY126" fmla="*/ 1838123 h 3791122"/>
                <a:gd name="connsiteX127" fmla="*/ 1116326 w 2520742"/>
                <a:gd name="connsiteY127" fmla="*/ 1826736 h 3791122"/>
                <a:gd name="connsiteX128" fmla="*/ 1181912 w 2520742"/>
                <a:gd name="connsiteY128" fmla="*/ 1665504 h 3791122"/>
                <a:gd name="connsiteX129" fmla="*/ 1120880 w 2520742"/>
                <a:gd name="connsiteY129" fmla="*/ 1507916 h 3791122"/>
                <a:gd name="connsiteX130" fmla="*/ 966025 w 2520742"/>
                <a:gd name="connsiteY130" fmla="*/ 1491520 h 3791122"/>
                <a:gd name="connsiteX131" fmla="*/ 947807 w 2520742"/>
                <a:gd name="connsiteY131" fmla="*/ 1503817 h 3791122"/>
                <a:gd name="connsiteX132" fmla="*/ 878122 w 2520742"/>
                <a:gd name="connsiteY132" fmla="*/ 1466925 h 3791122"/>
                <a:gd name="connsiteX133" fmla="*/ 772456 w 2520742"/>
                <a:gd name="connsiteY133" fmla="*/ 1542531 h 3791122"/>
                <a:gd name="connsiteX134" fmla="*/ 776555 w 2520742"/>
                <a:gd name="connsiteY134" fmla="*/ 1591265 h 3791122"/>
                <a:gd name="connsiteX135" fmla="*/ 1617784 w 2520742"/>
                <a:gd name="connsiteY135" fmla="*/ 559199 h 3791122"/>
                <a:gd name="connsiteX136" fmla="*/ 1705687 w 2520742"/>
                <a:gd name="connsiteY136" fmla="*/ 673974 h 3791122"/>
                <a:gd name="connsiteX137" fmla="*/ 1827294 w 2520742"/>
                <a:gd name="connsiteY137" fmla="*/ 661677 h 3791122"/>
                <a:gd name="connsiteX138" fmla="*/ 1961199 w 2520742"/>
                <a:gd name="connsiteY138" fmla="*/ 534149 h 3791122"/>
                <a:gd name="connsiteX139" fmla="*/ 1931594 w 2520742"/>
                <a:gd name="connsiteY139" fmla="*/ 391591 h 3791122"/>
                <a:gd name="connsiteX140" fmla="*/ 1797690 w 2520742"/>
                <a:gd name="connsiteY140" fmla="*/ 358798 h 3791122"/>
                <a:gd name="connsiteX141" fmla="*/ 1781293 w 2520742"/>
                <a:gd name="connsiteY141" fmla="*/ 351966 h 3791122"/>
                <a:gd name="connsiteX142" fmla="*/ 1686103 w 2520742"/>
                <a:gd name="connsiteY142" fmla="*/ 245389 h 3791122"/>
                <a:gd name="connsiteX143" fmla="*/ 1579981 w 2520742"/>
                <a:gd name="connsiteY143" fmla="*/ 201210 h 3791122"/>
                <a:gd name="connsiteX144" fmla="*/ 1431958 w 2520742"/>
                <a:gd name="connsiteY144" fmla="*/ 279093 h 3791122"/>
                <a:gd name="connsiteX145" fmla="*/ 1404630 w 2520742"/>
                <a:gd name="connsiteY145" fmla="*/ 566031 h 3791122"/>
                <a:gd name="connsiteX146" fmla="*/ 1449265 w 2520742"/>
                <a:gd name="connsiteY146" fmla="*/ 651657 h 3791122"/>
                <a:gd name="connsiteX147" fmla="*/ 1373659 w 2520742"/>
                <a:gd name="connsiteY147" fmla="*/ 859345 h 3791122"/>
                <a:gd name="connsiteX148" fmla="*/ 1480236 w 2520742"/>
                <a:gd name="connsiteY148" fmla="*/ 1056103 h 3791122"/>
                <a:gd name="connsiteX149" fmla="*/ 1411462 w 2520742"/>
                <a:gd name="connsiteY149" fmla="*/ 1434588 h 3791122"/>
                <a:gd name="connsiteX150" fmla="*/ 1415561 w 2520742"/>
                <a:gd name="connsiteY150" fmla="*/ 1434132 h 3791122"/>
                <a:gd name="connsiteX151" fmla="*/ 1568139 w 2520742"/>
                <a:gd name="connsiteY151" fmla="*/ 1434588 h 3791122"/>
                <a:gd name="connsiteX152" fmla="*/ 1578615 w 2520742"/>
                <a:gd name="connsiteY152" fmla="*/ 1433221 h 3791122"/>
                <a:gd name="connsiteX153" fmla="*/ 1698400 w 2520742"/>
                <a:gd name="connsiteY153" fmla="*/ 1409537 h 3791122"/>
                <a:gd name="connsiteX154" fmla="*/ 1957555 w 2520742"/>
                <a:gd name="connsiteY154" fmla="*/ 1255593 h 3791122"/>
                <a:gd name="connsiteX155" fmla="*/ 1978506 w 2520742"/>
                <a:gd name="connsiteY155" fmla="*/ 1171333 h 3791122"/>
                <a:gd name="connsiteX156" fmla="*/ 1912009 w 2520742"/>
                <a:gd name="connsiteY156" fmla="*/ 1150382 h 3791122"/>
                <a:gd name="connsiteX157" fmla="*/ 1848701 w 2520742"/>
                <a:gd name="connsiteY157" fmla="*/ 1113035 h 3791122"/>
                <a:gd name="connsiteX158" fmla="*/ 1637824 w 2520742"/>
                <a:gd name="connsiteY158" fmla="*/ 1144006 h 3791122"/>
                <a:gd name="connsiteX159" fmla="*/ 1543089 w 2520742"/>
                <a:gd name="connsiteY159" fmla="*/ 1234642 h 3791122"/>
                <a:gd name="connsiteX160" fmla="*/ 1522593 w 2520742"/>
                <a:gd name="connsiteY160" fmla="*/ 1184542 h 3791122"/>
                <a:gd name="connsiteX161" fmla="*/ 1600021 w 2520742"/>
                <a:gd name="connsiteY161" fmla="*/ 1072044 h 3791122"/>
                <a:gd name="connsiteX162" fmla="*/ 1542634 w 2520742"/>
                <a:gd name="connsiteY162" fmla="*/ 948159 h 3791122"/>
                <a:gd name="connsiteX163" fmla="*/ 1573605 w 2520742"/>
                <a:gd name="connsiteY163" fmla="*/ 903069 h 3791122"/>
                <a:gd name="connsiteX164" fmla="*/ 1585447 w 2520742"/>
                <a:gd name="connsiteY164" fmla="*/ 911267 h 3791122"/>
                <a:gd name="connsiteX165" fmla="*/ 1655587 w 2520742"/>
                <a:gd name="connsiteY165" fmla="*/ 1071588 h 3791122"/>
                <a:gd name="connsiteX166" fmla="*/ 1661508 w 2520742"/>
                <a:gd name="connsiteY166" fmla="*/ 1090717 h 3791122"/>
                <a:gd name="connsiteX167" fmla="*/ 1809076 w 2520742"/>
                <a:gd name="connsiteY167" fmla="*/ 1074321 h 3791122"/>
                <a:gd name="connsiteX168" fmla="*/ 1811809 w 2520742"/>
                <a:gd name="connsiteY168" fmla="*/ 1054281 h 3791122"/>
                <a:gd name="connsiteX169" fmla="*/ 1800878 w 2520742"/>
                <a:gd name="connsiteY169" fmla="*/ 963189 h 3791122"/>
                <a:gd name="connsiteX170" fmla="*/ 1794502 w 2520742"/>
                <a:gd name="connsiteY170" fmla="*/ 948159 h 3791122"/>
                <a:gd name="connsiteX171" fmla="*/ 1733470 w 2520742"/>
                <a:gd name="connsiteY171" fmla="*/ 790116 h 3791122"/>
                <a:gd name="connsiteX172" fmla="*/ 1748045 w 2520742"/>
                <a:gd name="connsiteY172" fmla="*/ 733184 h 3791122"/>
                <a:gd name="connsiteX173" fmla="*/ 1645567 w 2520742"/>
                <a:gd name="connsiteY173" fmla="*/ 704945 h 3791122"/>
                <a:gd name="connsiteX174" fmla="*/ 1563129 w 2520742"/>
                <a:gd name="connsiteY174" fmla="*/ 573318 h 3791122"/>
                <a:gd name="connsiteX175" fmla="*/ 1543089 w 2520742"/>
                <a:gd name="connsiteY175" fmla="*/ 542803 h 3791122"/>
                <a:gd name="connsiteX176" fmla="*/ 1453820 w 2520742"/>
                <a:gd name="connsiteY176" fmla="*/ 433948 h 3791122"/>
                <a:gd name="connsiteX177" fmla="*/ 1506197 w 2520742"/>
                <a:gd name="connsiteY177" fmla="*/ 421651 h 3791122"/>
                <a:gd name="connsiteX178" fmla="*/ 1597289 w 2520742"/>
                <a:gd name="connsiteY178" fmla="*/ 501356 h 3791122"/>
                <a:gd name="connsiteX179" fmla="*/ 1711608 w 2520742"/>
                <a:gd name="connsiteY179" fmla="*/ 453077 h 3791122"/>
                <a:gd name="connsiteX180" fmla="*/ 1752599 w 2520742"/>
                <a:gd name="connsiteY180" fmla="*/ 489514 h 3791122"/>
                <a:gd name="connsiteX181" fmla="*/ 1617784 w 2520742"/>
                <a:gd name="connsiteY181" fmla="*/ 559199 h 3791122"/>
                <a:gd name="connsiteX182" fmla="*/ 1068047 w 2520742"/>
                <a:gd name="connsiteY182" fmla="*/ 433948 h 3791122"/>
                <a:gd name="connsiteX183" fmla="*/ 975134 w 2520742"/>
                <a:gd name="connsiteY183" fmla="*/ 544624 h 3791122"/>
                <a:gd name="connsiteX184" fmla="*/ 959193 w 2520742"/>
                <a:gd name="connsiteY184" fmla="*/ 566942 h 3791122"/>
                <a:gd name="connsiteX185" fmla="*/ 818457 w 2520742"/>
                <a:gd name="connsiteY185" fmla="*/ 726807 h 3791122"/>
                <a:gd name="connsiteX186" fmla="*/ 772000 w 2520742"/>
                <a:gd name="connsiteY186" fmla="*/ 734095 h 3791122"/>
                <a:gd name="connsiteX187" fmla="*/ 775644 w 2520742"/>
                <a:gd name="connsiteY187" fmla="*/ 744570 h 3791122"/>
                <a:gd name="connsiteX188" fmla="*/ 723722 w 2520742"/>
                <a:gd name="connsiteY188" fmla="*/ 949981 h 3791122"/>
                <a:gd name="connsiteX189" fmla="*/ 719622 w 2520742"/>
                <a:gd name="connsiteY189" fmla="*/ 962279 h 3791122"/>
                <a:gd name="connsiteX190" fmla="*/ 709147 w 2520742"/>
                <a:gd name="connsiteY190" fmla="*/ 1056103 h 3791122"/>
                <a:gd name="connsiteX191" fmla="*/ 710969 w 2520742"/>
                <a:gd name="connsiteY191" fmla="*/ 1071588 h 3791122"/>
                <a:gd name="connsiteX192" fmla="*/ 859903 w 2520742"/>
                <a:gd name="connsiteY192" fmla="*/ 1090262 h 3791122"/>
                <a:gd name="connsiteX193" fmla="*/ 865824 w 2520742"/>
                <a:gd name="connsiteY193" fmla="*/ 1077054 h 3791122"/>
                <a:gd name="connsiteX194" fmla="*/ 870834 w 2520742"/>
                <a:gd name="connsiteY194" fmla="*/ 1014201 h 3791122"/>
                <a:gd name="connsiteX195" fmla="*/ 947351 w 2520742"/>
                <a:gd name="connsiteY195" fmla="*/ 902614 h 3791122"/>
                <a:gd name="connsiteX196" fmla="*/ 978322 w 2520742"/>
                <a:gd name="connsiteY196" fmla="*/ 947704 h 3791122"/>
                <a:gd name="connsiteX197" fmla="*/ 920935 w 2520742"/>
                <a:gd name="connsiteY197" fmla="*/ 1070677 h 3791122"/>
                <a:gd name="connsiteX198" fmla="*/ 998362 w 2520742"/>
                <a:gd name="connsiteY198" fmla="*/ 1184086 h 3791122"/>
                <a:gd name="connsiteX199" fmla="*/ 977867 w 2520742"/>
                <a:gd name="connsiteY199" fmla="*/ 1234186 h 3791122"/>
                <a:gd name="connsiteX200" fmla="*/ 883132 w 2520742"/>
                <a:gd name="connsiteY200" fmla="*/ 1143550 h 3791122"/>
                <a:gd name="connsiteX201" fmla="*/ 669978 w 2520742"/>
                <a:gd name="connsiteY201" fmla="*/ 1110758 h 3791122"/>
                <a:gd name="connsiteX202" fmla="*/ 542450 w 2520742"/>
                <a:gd name="connsiteY202" fmla="*/ 1169512 h 3791122"/>
                <a:gd name="connsiteX203" fmla="*/ 564312 w 2520742"/>
                <a:gd name="connsiteY203" fmla="*/ 1256504 h 3791122"/>
                <a:gd name="connsiteX204" fmla="*/ 725088 w 2520742"/>
                <a:gd name="connsiteY204" fmla="*/ 1277000 h 3791122"/>
                <a:gd name="connsiteX205" fmla="*/ 822556 w 2520742"/>
                <a:gd name="connsiteY205" fmla="*/ 1408627 h 3791122"/>
                <a:gd name="connsiteX206" fmla="*/ 943707 w 2520742"/>
                <a:gd name="connsiteY206" fmla="*/ 1432766 h 3791122"/>
                <a:gd name="connsiteX207" fmla="*/ 958282 w 2520742"/>
                <a:gd name="connsiteY207" fmla="*/ 1432310 h 3791122"/>
                <a:gd name="connsiteX208" fmla="*/ 1024323 w 2520742"/>
                <a:gd name="connsiteY208" fmla="*/ 1420013 h 3791122"/>
                <a:gd name="connsiteX209" fmla="*/ 1113137 w 2520742"/>
                <a:gd name="connsiteY209" fmla="*/ 1430944 h 3791122"/>
                <a:gd name="connsiteX210" fmla="*/ 1151851 w 2520742"/>
                <a:gd name="connsiteY210" fmla="*/ 1273356 h 3791122"/>
                <a:gd name="connsiteX211" fmla="*/ 1042086 w 2520742"/>
                <a:gd name="connsiteY211" fmla="*/ 1055647 h 3791122"/>
                <a:gd name="connsiteX212" fmla="*/ 1072602 w 2520742"/>
                <a:gd name="connsiteY212" fmla="*/ 649379 h 3791122"/>
                <a:gd name="connsiteX213" fmla="*/ 1114048 w 2520742"/>
                <a:gd name="connsiteY213" fmla="*/ 569219 h 3791122"/>
                <a:gd name="connsiteX214" fmla="*/ 1095830 w 2520742"/>
                <a:gd name="connsiteY214" fmla="*/ 284103 h 3791122"/>
                <a:gd name="connsiteX215" fmla="*/ 995630 w 2520742"/>
                <a:gd name="connsiteY215" fmla="*/ 206220 h 3791122"/>
                <a:gd name="connsiteX216" fmla="*/ 860359 w 2520742"/>
                <a:gd name="connsiteY216" fmla="*/ 231725 h 3791122"/>
                <a:gd name="connsiteX217" fmla="*/ 741029 w 2520742"/>
                <a:gd name="connsiteY217" fmla="*/ 351510 h 3791122"/>
                <a:gd name="connsiteX218" fmla="*/ 721900 w 2520742"/>
                <a:gd name="connsiteY218" fmla="*/ 357887 h 3791122"/>
                <a:gd name="connsiteX219" fmla="*/ 631264 w 2520742"/>
                <a:gd name="connsiteY219" fmla="*/ 361986 h 3791122"/>
                <a:gd name="connsiteX220" fmla="*/ 579342 w 2520742"/>
                <a:gd name="connsiteY220" fmla="*/ 570585 h 3791122"/>
                <a:gd name="connsiteX221" fmla="*/ 772000 w 2520742"/>
                <a:gd name="connsiteY221" fmla="*/ 678984 h 3791122"/>
                <a:gd name="connsiteX222" fmla="*/ 904538 w 2520742"/>
                <a:gd name="connsiteY222" fmla="*/ 560565 h 3791122"/>
                <a:gd name="connsiteX223" fmla="*/ 769723 w 2520742"/>
                <a:gd name="connsiteY223" fmla="*/ 489059 h 3791122"/>
                <a:gd name="connsiteX224" fmla="*/ 809347 w 2520742"/>
                <a:gd name="connsiteY224" fmla="*/ 454444 h 3791122"/>
                <a:gd name="connsiteX225" fmla="*/ 1016581 w 2520742"/>
                <a:gd name="connsiteY225" fmla="*/ 422562 h 3791122"/>
                <a:gd name="connsiteX226" fmla="*/ 1068047 w 2520742"/>
                <a:gd name="connsiteY226" fmla="*/ 433948 h 3791122"/>
                <a:gd name="connsiteX227" fmla="*/ 637185 w 2520742"/>
                <a:gd name="connsiteY227" fmla="*/ 921743 h 3791122"/>
                <a:gd name="connsiteX228" fmla="*/ 676354 w 2520742"/>
                <a:gd name="connsiteY228" fmla="*/ 912178 h 3791122"/>
                <a:gd name="connsiteX229" fmla="*/ 736019 w 2520742"/>
                <a:gd name="connsiteY229" fmla="*/ 791938 h 3791122"/>
                <a:gd name="connsiteX230" fmla="*/ 671799 w 2520742"/>
                <a:gd name="connsiteY230" fmla="*/ 712688 h 3791122"/>
                <a:gd name="connsiteX231" fmla="*/ 514667 w 2520742"/>
                <a:gd name="connsiteY231" fmla="*/ 565120 h 3791122"/>
                <a:gd name="connsiteX232" fmla="*/ 506468 w 2520742"/>
                <a:gd name="connsiteY232" fmla="*/ 546902 h 3791122"/>
                <a:gd name="connsiteX233" fmla="*/ 383040 w 2520742"/>
                <a:gd name="connsiteY233" fmla="*/ 655756 h 3791122"/>
                <a:gd name="connsiteX234" fmla="*/ 423120 w 2520742"/>
                <a:gd name="connsiteY234" fmla="*/ 810156 h 3791122"/>
                <a:gd name="connsiteX235" fmla="*/ 431773 w 2520742"/>
                <a:gd name="connsiteY235" fmla="*/ 821998 h 3791122"/>
                <a:gd name="connsiteX236" fmla="*/ 242759 w 2520742"/>
                <a:gd name="connsiteY236" fmla="*/ 970932 h 3791122"/>
                <a:gd name="connsiteX237" fmla="*/ 275552 w 2520742"/>
                <a:gd name="connsiteY237" fmla="*/ 1126699 h 3791122"/>
                <a:gd name="connsiteX238" fmla="*/ 465933 w 2520742"/>
                <a:gd name="connsiteY238" fmla="*/ 1108025 h 3791122"/>
                <a:gd name="connsiteX239" fmla="*/ 640373 w 2520742"/>
                <a:gd name="connsiteY239" fmla="*/ 1064301 h 3791122"/>
                <a:gd name="connsiteX240" fmla="*/ 659502 w 2520742"/>
                <a:gd name="connsiteY240" fmla="*/ 955447 h 3791122"/>
                <a:gd name="connsiteX241" fmla="*/ 637185 w 2520742"/>
                <a:gd name="connsiteY241" fmla="*/ 921743 h 3791122"/>
                <a:gd name="connsiteX242" fmla="*/ 2016309 w 2520742"/>
                <a:gd name="connsiteY242" fmla="*/ 546902 h 3791122"/>
                <a:gd name="connsiteX243" fmla="*/ 2013121 w 2520742"/>
                <a:gd name="connsiteY243" fmla="*/ 552823 h 3791122"/>
                <a:gd name="connsiteX244" fmla="*/ 1842325 w 2520742"/>
                <a:gd name="connsiteY244" fmla="*/ 715876 h 3791122"/>
                <a:gd name="connsiteX245" fmla="*/ 1800878 w 2520742"/>
                <a:gd name="connsiteY245" fmla="*/ 751402 h 3791122"/>
                <a:gd name="connsiteX246" fmla="*/ 1785848 w 2520742"/>
                <a:gd name="connsiteY246" fmla="*/ 829741 h 3791122"/>
                <a:gd name="connsiteX247" fmla="*/ 1851434 w 2520742"/>
                <a:gd name="connsiteY247" fmla="*/ 913545 h 3791122"/>
                <a:gd name="connsiteX248" fmla="*/ 1886504 w 2520742"/>
                <a:gd name="connsiteY248" fmla="*/ 920376 h 3791122"/>
                <a:gd name="connsiteX249" fmla="*/ 1880127 w 2520742"/>
                <a:gd name="connsiteY249" fmla="*/ 929030 h 3791122"/>
                <a:gd name="connsiteX250" fmla="*/ 1853711 w 2520742"/>
                <a:gd name="connsiteY250" fmla="*/ 990517 h 3791122"/>
                <a:gd name="connsiteX251" fmla="*/ 1910643 w 2520742"/>
                <a:gd name="connsiteY251" fmla="*/ 1085252 h 3791122"/>
                <a:gd name="connsiteX252" fmla="*/ 2071419 w 2520742"/>
                <a:gd name="connsiteY252" fmla="*/ 1104381 h 3791122"/>
                <a:gd name="connsiteX253" fmla="*/ 2237206 w 2520742"/>
                <a:gd name="connsiteY253" fmla="*/ 1121689 h 3791122"/>
                <a:gd name="connsiteX254" fmla="*/ 2248137 w 2520742"/>
                <a:gd name="connsiteY254" fmla="*/ 1126243 h 3791122"/>
                <a:gd name="connsiteX255" fmla="*/ 2276831 w 2520742"/>
                <a:gd name="connsiteY255" fmla="*/ 958635 h 3791122"/>
                <a:gd name="connsiteX256" fmla="*/ 2092371 w 2520742"/>
                <a:gd name="connsiteY256" fmla="*/ 821998 h 3791122"/>
                <a:gd name="connsiteX257" fmla="*/ 2092371 w 2520742"/>
                <a:gd name="connsiteY257" fmla="*/ 820176 h 3791122"/>
                <a:gd name="connsiteX258" fmla="*/ 2096925 w 2520742"/>
                <a:gd name="connsiteY258" fmla="*/ 814255 h 3791122"/>
                <a:gd name="connsiteX259" fmla="*/ 2142471 w 2520742"/>
                <a:gd name="connsiteY259" fmla="*/ 691737 h 3791122"/>
                <a:gd name="connsiteX260" fmla="*/ 2016309 w 2520742"/>
                <a:gd name="connsiteY260" fmla="*/ 546902 h 379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Lst>
              <a:rect l="l" t="t" r="r" b="b"/>
              <a:pathLst>
                <a:path w="2520742" h="3791122">
                  <a:moveTo>
                    <a:pt x="1382768" y="3791123"/>
                  </a:moveTo>
                  <a:cubicBezTo>
                    <a:pt x="1302608" y="3791123"/>
                    <a:pt x="1222903" y="3791123"/>
                    <a:pt x="1142742" y="3791123"/>
                  </a:cubicBezTo>
                  <a:cubicBezTo>
                    <a:pt x="1140920" y="3790212"/>
                    <a:pt x="1139099" y="3789301"/>
                    <a:pt x="1137277" y="3788846"/>
                  </a:cubicBezTo>
                  <a:cubicBezTo>
                    <a:pt x="1068047" y="3779281"/>
                    <a:pt x="1022957" y="3736923"/>
                    <a:pt x="1009293" y="3668605"/>
                  </a:cubicBezTo>
                  <a:cubicBezTo>
                    <a:pt x="1003828" y="3642644"/>
                    <a:pt x="1003828" y="3642644"/>
                    <a:pt x="976500" y="3640822"/>
                  </a:cubicBezTo>
                  <a:cubicBezTo>
                    <a:pt x="855804" y="3633079"/>
                    <a:pt x="769723" y="3536522"/>
                    <a:pt x="775188" y="3416282"/>
                  </a:cubicBezTo>
                  <a:cubicBezTo>
                    <a:pt x="775188" y="3411727"/>
                    <a:pt x="774277" y="3406262"/>
                    <a:pt x="771545" y="3403073"/>
                  </a:cubicBezTo>
                  <a:cubicBezTo>
                    <a:pt x="715979" y="3342498"/>
                    <a:pt x="711880" y="3272813"/>
                    <a:pt x="741029" y="3200395"/>
                  </a:cubicBezTo>
                  <a:cubicBezTo>
                    <a:pt x="750594" y="3176711"/>
                    <a:pt x="750594" y="3161681"/>
                    <a:pt x="737841" y="3138908"/>
                  </a:cubicBezTo>
                  <a:cubicBezTo>
                    <a:pt x="704137" y="3078333"/>
                    <a:pt x="709602" y="3015935"/>
                    <a:pt x="738752" y="2954448"/>
                  </a:cubicBezTo>
                  <a:cubicBezTo>
                    <a:pt x="741029" y="2949438"/>
                    <a:pt x="741940" y="2940784"/>
                    <a:pt x="739207" y="2936230"/>
                  </a:cubicBezTo>
                  <a:cubicBezTo>
                    <a:pt x="693661" y="2862446"/>
                    <a:pt x="697760" y="2789573"/>
                    <a:pt x="742395" y="2717155"/>
                  </a:cubicBezTo>
                  <a:cubicBezTo>
                    <a:pt x="747405" y="2709412"/>
                    <a:pt x="746950" y="2704402"/>
                    <a:pt x="742851" y="2696204"/>
                  </a:cubicBezTo>
                  <a:cubicBezTo>
                    <a:pt x="728732" y="2669787"/>
                    <a:pt x="714612" y="2642915"/>
                    <a:pt x="702771" y="2615588"/>
                  </a:cubicBezTo>
                  <a:cubicBezTo>
                    <a:pt x="682730" y="2569587"/>
                    <a:pt x="666789" y="2521764"/>
                    <a:pt x="645383" y="2476218"/>
                  </a:cubicBezTo>
                  <a:cubicBezTo>
                    <a:pt x="599382" y="2378750"/>
                    <a:pt x="531974" y="2296313"/>
                    <a:pt x="460467" y="2217063"/>
                  </a:cubicBezTo>
                  <a:cubicBezTo>
                    <a:pt x="395792" y="2145101"/>
                    <a:pt x="327929" y="2076327"/>
                    <a:pt x="266442" y="2001632"/>
                  </a:cubicBezTo>
                  <a:cubicBezTo>
                    <a:pt x="117963" y="1822637"/>
                    <a:pt x="33248" y="1615860"/>
                    <a:pt x="8198" y="1384487"/>
                  </a:cubicBezTo>
                  <a:cubicBezTo>
                    <a:pt x="5465" y="1357615"/>
                    <a:pt x="2733" y="1330743"/>
                    <a:pt x="0" y="1303871"/>
                  </a:cubicBezTo>
                  <a:cubicBezTo>
                    <a:pt x="0" y="1264247"/>
                    <a:pt x="0" y="1225077"/>
                    <a:pt x="0" y="1185453"/>
                  </a:cubicBezTo>
                  <a:cubicBezTo>
                    <a:pt x="911" y="1181354"/>
                    <a:pt x="1822" y="1176799"/>
                    <a:pt x="2277" y="1172700"/>
                  </a:cubicBezTo>
                  <a:cubicBezTo>
                    <a:pt x="14119" y="976398"/>
                    <a:pt x="66952" y="791938"/>
                    <a:pt x="165331" y="622052"/>
                  </a:cubicBezTo>
                  <a:cubicBezTo>
                    <a:pt x="339316" y="321906"/>
                    <a:pt x="592550" y="123782"/>
                    <a:pt x="930499" y="38611"/>
                  </a:cubicBezTo>
                  <a:cubicBezTo>
                    <a:pt x="1110860" y="-6934"/>
                    <a:pt x="1293954" y="-9212"/>
                    <a:pt x="1477048" y="16294"/>
                  </a:cubicBezTo>
                  <a:cubicBezTo>
                    <a:pt x="1710242" y="48631"/>
                    <a:pt x="1918841" y="140634"/>
                    <a:pt x="2093281" y="298677"/>
                  </a:cubicBezTo>
                  <a:cubicBezTo>
                    <a:pt x="2414379" y="590626"/>
                    <a:pt x="2555115" y="955902"/>
                    <a:pt x="2513669" y="1388131"/>
                  </a:cubicBezTo>
                  <a:cubicBezTo>
                    <a:pt x="2491806" y="1614038"/>
                    <a:pt x="2406181" y="1816716"/>
                    <a:pt x="2264078" y="1993434"/>
                  </a:cubicBezTo>
                  <a:cubicBezTo>
                    <a:pt x="2205324" y="2066307"/>
                    <a:pt x="2140194" y="2134170"/>
                    <a:pt x="2075519" y="2202033"/>
                  </a:cubicBezTo>
                  <a:cubicBezTo>
                    <a:pt x="1967575" y="2314986"/>
                    <a:pt x="1880583" y="2440693"/>
                    <a:pt x="1829116" y="2589627"/>
                  </a:cubicBezTo>
                  <a:cubicBezTo>
                    <a:pt x="1816363" y="2626064"/>
                    <a:pt x="1797234" y="2660678"/>
                    <a:pt x="1779927" y="2695293"/>
                  </a:cubicBezTo>
                  <a:cubicBezTo>
                    <a:pt x="1775372" y="2704402"/>
                    <a:pt x="1774917" y="2709868"/>
                    <a:pt x="1780382" y="2718521"/>
                  </a:cubicBezTo>
                  <a:cubicBezTo>
                    <a:pt x="1823195" y="2788662"/>
                    <a:pt x="1827750" y="2860168"/>
                    <a:pt x="1784481" y="2932131"/>
                  </a:cubicBezTo>
                  <a:cubicBezTo>
                    <a:pt x="1779016" y="2941240"/>
                    <a:pt x="1779016" y="2946705"/>
                    <a:pt x="1783571" y="2955814"/>
                  </a:cubicBezTo>
                  <a:cubicBezTo>
                    <a:pt x="1813631" y="3017757"/>
                    <a:pt x="1818185" y="3081065"/>
                    <a:pt x="1783115" y="3141186"/>
                  </a:cubicBezTo>
                  <a:cubicBezTo>
                    <a:pt x="1770818" y="3162137"/>
                    <a:pt x="1771729" y="3175800"/>
                    <a:pt x="1780382" y="3197207"/>
                  </a:cubicBezTo>
                  <a:cubicBezTo>
                    <a:pt x="1809987" y="3270536"/>
                    <a:pt x="1807254" y="3340676"/>
                    <a:pt x="1750778" y="3402618"/>
                  </a:cubicBezTo>
                  <a:cubicBezTo>
                    <a:pt x="1748045" y="3405806"/>
                    <a:pt x="1746679" y="3411727"/>
                    <a:pt x="1747134" y="3415826"/>
                  </a:cubicBezTo>
                  <a:cubicBezTo>
                    <a:pt x="1756699" y="3511928"/>
                    <a:pt x="1682004" y="3631257"/>
                    <a:pt x="1543089" y="3640367"/>
                  </a:cubicBezTo>
                  <a:cubicBezTo>
                    <a:pt x="1517584" y="3642188"/>
                    <a:pt x="1517584" y="3642188"/>
                    <a:pt x="1512574" y="3667239"/>
                  </a:cubicBezTo>
                  <a:cubicBezTo>
                    <a:pt x="1499365" y="3730092"/>
                    <a:pt x="1462929" y="3770627"/>
                    <a:pt x="1399620" y="3786568"/>
                  </a:cubicBezTo>
                  <a:cubicBezTo>
                    <a:pt x="1394155" y="3788390"/>
                    <a:pt x="1388234" y="3789757"/>
                    <a:pt x="1382768" y="3791123"/>
                  </a:cubicBezTo>
                  <a:close/>
                  <a:moveTo>
                    <a:pt x="1561307" y="1757051"/>
                  </a:moveTo>
                  <a:cubicBezTo>
                    <a:pt x="1565407" y="1739289"/>
                    <a:pt x="1569050" y="1721981"/>
                    <a:pt x="1573149" y="1704218"/>
                  </a:cubicBezTo>
                  <a:cubicBezTo>
                    <a:pt x="1649666" y="1722892"/>
                    <a:pt x="1697034" y="1768893"/>
                    <a:pt x="1716163" y="1844499"/>
                  </a:cubicBezTo>
                  <a:cubicBezTo>
                    <a:pt x="1743946" y="1841311"/>
                    <a:pt x="1769451" y="1833568"/>
                    <a:pt x="1791313" y="1818083"/>
                  </a:cubicBezTo>
                  <a:cubicBezTo>
                    <a:pt x="1823195" y="1795765"/>
                    <a:pt x="1840503" y="1765249"/>
                    <a:pt x="1839136" y="1725169"/>
                  </a:cubicBezTo>
                  <a:cubicBezTo>
                    <a:pt x="1837314" y="1683267"/>
                    <a:pt x="1816363" y="1651385"/>
                    <a:pt x="1785848" y="1624969"/>
                  </a:cubicBezTo>
                  <a:cubicBezTo>
                    <a:pt x="1773095" y="1614038"/>
                    <a:pt x="1758065" y="1604929"/>
                    <a:pt x="1744857" y="1595364"/>
                  </a:cubicBezTo>
                  <a:cubicBezTo>
                    <a:pt x="1746223" y="1577146"/>
                    <a:pt x="1749411" y="1559838"/>
                    <a:pt x="1748956" y="1542075"/>
                  </a:cubicBezTo>
                  <a:cubicBezTo>
                    <a:pt x="1747134" y="1483322"/>
                    <a:pt x="1707054" y="1451440"/>
                    <a:pt x="1650577" y="1467381"/>
                  </a:cubicBezTo>
                  <a:cubicBezTo>
                    <a:pt x="1623705" y="1475123"/>
                    <a:pt x="1599566" y="1491520"/>
                    <a:pt x="1572238" y="1504728"/>
                  </a:cubicBezTo>
                  <a:cubicBezTo>
                    <a:pt x="1564496" y="1500174"/>
                    <a:pt x="1553109" y="1491975"/>
                    <a:pt x="1540812" y="1486054"/>
                  </a:cubicBezTo>
                  <a:cubicBezTo>
                    <a:pt x="1518950" y="1475123"/>
                    <a:pt x="1495266" y="1470569"/>
                    <a:pt x="1470671" y="1474668"/>
                  </a:cubicBezTo>
                  <a:cubicBezTo>
                    <a:pt x="1425126" y="1482411"/>
                    <a:pt x="1391877" y="1508372"/>
                    <a:pt x="1369560" y="1547086"/>
                  </a:cubicBezTo>
                  <a:cubicBezTo>
                    <a:pt x="1319915" y="1634078"/>
                    <a:pt x="1331301" y="1718793"/>
                    <a:pt x="1383679" y="1800775"/>
                  </a:cubicBezTo>
                  <a:cubicBezTo>
                    <a:pt x="1392788" y="1815350"/>
                    <a:pt x="1404175" y="1828103"/>
                    <a:pt x="1411917" y="1838123"/>
                  </a:cubicBezTo>
                  <a:cubicBezTo>
                    <a:pt x="1390966" y="1873193"/>
                    <a:pt x="1367283" y="1904619"/>
                    <a:pt x="1352253" y="1940145"/>
                  </a:cubicBezTo>
                  <a:cubicBezTo>
                    <a:pt x="1319915" y="2015295"/>
                    <a:pt x="1319915" y="2090446"/>
                    <a:pt x="1368194" y="2159675"/>
                  </a:cubicBezTo>
                  <a:cubicBezTo>
                    <a:pt x="1406907" y="2214786"/>
                    <a:pt x="1461107" y="2239380"/>
                    <a:pt x="1528970" y="2227539"/>
                  </a:cubicBezTo>
                  <a:cubicBezTo>
                    <a:pt x="1574516" y="2219796"/>
                    <a:pt x="1611863" y="2195201"/>
                    <a:pt x="1645112" y="2163319"/>
                  </a:cubicBezTo>
                  <a:cubicBezTo>
                    <a:pt x="1651943" y="2156943"/>
                    <a:pt x="1656953" y="2156032"/>
                    <a:pt x="1666063" y="2159220"/>
                  </a:cubicBezTo>
                  <a:cubicBezTo>
                    <a:pt x="1684281" y="2165141"/>
                    <a:pt x="1702955" y="2170151"/>
                    <a:pt x="1721628" y="2173795"/>
                  </a:cubicBezTo>
                  <a:cubicBezTo>
                    <a:pt x="1782204" y="2184270"/>
                    <a:pt x="1837770" y="2161497"/>
                    <a:pt x="1866919" y="2113674"/>
                  </a:cubicBezTo>
                  <a:cubicBezTo>
                    <a:pt x="1882405" y="2089080"/>
                    <a:pt x="1890603" y="2061752"/>
                    <a:pt x="1891969" y="2032603"/>
                  </a:cubicBezTo>
                  <a:cubicBezTo>
                    <a:pt x="1892880" y="2010286"/>
                    <a:pt x="1891969" y="1987513"/>
                    <a:pt x="1891969" y="1965195"/>
                  </a:cubicBezTo>
                  <a:cubicBezTo>
                    <a:pt x="1905633" y="1967472"/>
                    <a:pt x="1918386" y="1969750"/>
                    <a:pt x="1931139" y="1971572"/>
                  </a:cubicBezTo>
                  <a:cubicBezTo>
                    <a:pt x="2033617" y="1986602"/>
                    <a:pt x="2119243" y="1916917"/>
                    <a:pt x="2122431" y="1813528"/>
                  </a:cubicBezTo>
                  <a:cubicBezTo>
                    <a:pt x="2123342" y="1780735"/>
                    <a:pt x="2118332" y="1747487"/>
                    <a:pt x="2116054" y="1712872"/>
                  </a:cubicBezTo>
                  <a:cubicBezTo>
                    <a:pt x="2114233" y="1713783"/>
                    <a:pt x="2115143" y="1713327"/>
                    <a:pt x="2116054" y="1712872"/>
                  </a:cubicBezTo>
                  <a:cubicBezTo>
                    <a:pt x="2118787" y="1711961"/>
                    <a:pt x="2121520" y="1711050"/>
                    <a:pt x="2124253" y="1709684"/>
                  </a:cubicBezTo>
                  <a:cubicBezTo>
                    <a:pt x="2175264" y="1690555"/>
                    <a:pt x="2218532" y="1660494"/>
                    <a:pt x="2252236" y="1617681"/>
                  </a:cubicBezTo>
                  <a:cubicBezTo>
                    <a:pt x="2331030" y="1517481"/>
                    <a:pt x="2343783" y="1349417"/>
                    <a:pt x="2280019" y="1238741"/>
                  </a:cubicBezTo>
                  <a:cubicBezTo>
                    <a:pt x="2245404" y="1178621"/>
                    <a:pt x="2193027" y="1149016"/>
                    <a:pt x="2123797" y="1150382"/>
                  </a:cubicBezTo>
                  <a:cubicBezTo>
                    <a:pt x="2045003" y="1151749"/>
                    <a:pt x="2000368" y="1206859"/>
                    <a:pt x="2015854" y="1284287"/>
                  </a:cubicBezTo>
                  <a:cubicBezTo>
                    <a:pt x="2019497" y="1302960"/>
                    <a:pt x="2025874" y="1320723"/>
                    <a:pt x="2029973" y="1335298"/>
                  </a:cubicBezTo>
                  <a:cubicBezTo>
                    <a:pt x="1996269" y="1326644"/>
                    <a:pt x="1961199" y="1314802"/>
                    <a:pt x="1925673" y="1309337"/>
                  </a:cubicBezTo>
                  <a:cubicBezTo>
                    <a:pt x="1870563" y="1300683"/>
                    <a:pt x="1819552" y="1312070"/>
                    <a:pt x="1784481" y="1359893"/>
                  </a:cubicBezTo>
                  <a:cubicBezTo>
                    <a:pt x="1770818" y="1378566"/>
                    <a:pt x="1763075" y="1401795"/>
                    <a:pt x="1753055" y="1423201"/>
                  </a:cubicBezTo>
                  <a:cubicBezTo>
                    <a:pt x="1749411" y="1430488"/>
                    <a:pt x="1751233" y="1435954"/>
                    <a:pt x="1758520" y="1441875"/>
                  </a:cubicBezTo>
                  <a:cubicBezTo>
                    <a:pt x="1790858" y="1469658"/>
                    <a:pt x="1807710" y="1506094"/>
                    <a:pt x="1807710" y="1548452"/>
                  </a:cubicBezTo>
                  <a:cubicBezTo>
                    <a:pt x="1807710" y="1563938"/>
                    <a:pt x="1812720" y="1571680"/>
                    <a:pt x="1823651" y="1580789"/>
                  </a:cubicBezTo>
                  <a:cubicBezTo>
                    <a:pt x="1882405" y="1629979"/>
                    <a:pt x="1908821" y="1691921"/>
                    <a:pt x="1888781" y="1767527"/>
                  </a:cubicBezTo>
                  <a:cubicBezTo>
                    <a:pt x="1869196" y="1841311"/>
                    <a:pt x="1815453" y="1880936"/>
                    <a:pt x="1743035" y="1895966"/>
                  </a:cubicBezTo>
                  <a:cubicBezTo>
                    <a:pt x="1723450" y="1900065"/>
                    <a:pt x="1716163" y="1906441"/>
                    <a:pt x="1710697" y="1926026"/>
                  </a:cubicBezTo>
                  <a:cubicBezTo>
                    <a:pt x="1692935" y="1989334"/>
                    <a:pt x="1649211" y="2030326"/>
                    <a:pt x="1588179" y="2056287"/>
                  </a:cubicBezTo>
                  <a:cubicBezTo>
                    <a:pt x="1581348" y="2038524"/>
                    <a:pt x="1574971" y="2022127"/>
                    <a:pt x="1568595" y="2005275"/>
                  </a:cubicBezTo>
                  <a:cubicBezTo>
                    <a:pt x="1625982" y="1977948"/>
                    <a:pt x="1664241" y="1936501"/>
                    <a:pt x="1662874" y="1871371"/>
                  </a:cubicBezTo>
                  <a:cubicBezTo>
                    <a:pt x="1661508" y="1807607"/>
                    <a:pt x="1618695" y="1775270"/>
                    <a:pt x="1561307" y="1757051"/>
                  </a:cubicBezTo>
                  <a:close/>
                  <a:moveTo>
                    <a:pt x="776555" y="1591265"/>
                  </a:moveTo>
                  <a:cubicBezTo>
                    <a:pt x="752871" y="1613127"/>
                    <a:pt x="728732" y="1631345"/>
                    <a:pt x="709602" y="1654118"/>
                  </a:cubicBezTo>
                  <a:cubicBezTo>
                    <a:pt x="685008" y="1683267"/>
                    <a:pt x="675899" y="1718793"/>
                    <a:pt x="685919" y="1756596"/>
                  </a:cubicBezTo>
                  <a:cubicBezTo>
                    <a:pt x="698671" y="1805330"/>
                    <a:pt x="750138" y="1842222"/>
                    <a:pt x="805248" y="1843133"/>
                  </a:cubicBezTo>
                  <a:cubicBezTo>
                    <a:pt x="838041" y="1757507"/>
                    <a:pt x="887686" y="1710139"/>
                    <a:pt x="949173" y="1705585"/>
                  </a:cubicBezTo>
                  <a:cubicBezTo>
                    <a:pt x="952817" y="1722437"/>
                    <a:pt x="956460" y="1739744"/>
                    <a:pt x="960104" y="1756140"/>
                  </a:cubicBezTo>
                  <a:cubicBezTo>
                    <a:pt x="891330" y="1784834"/>
                    <a:pt x="862181" y="1813528"/>
                    <a:pt x="858992" y="1861806"/>
                  </a:cubicBezTo>
                  <a:cubicBezTo>
                    <a:pt x="854438" y="1931947"/>
                    <a:pt x="893607" y="1975671"/>
                    <a:pt x="953272" y="2004820"/>
                  </a:cubicBezTo>
                  <a:cubicBezTo>
                    <a:pt x="946440" y="2021672"/>
                    <a:pt x="940064" y="2038068"/>
                    <a:pt x="933232" y="2055376"/>
                  </a:cubicBezTo>
                  <a:cubicBezTo>
                    <a:pt x="862636" y="2024860"/>
                    <a:pt x="818001" y="1974304"/>
                    <a:pt x="804338" y="1901431"/>
                  </a:cubicBezTo>
                  <a:cubicBezTo>
                    <a:pt x="783386" y="1895966"/>
                    <a:pt x="764713" y="1892322"/>
                    <a:pt x="746494" y="1885946"/>
                  </a:cubicBezTo>
                  <a:cubicBezTo>
                    <a:pt x="669522" y="1859074"/>
                    <a:pt x="623521" y="1792577"/>
                    <a:pt x="627165" y="1711050"/>
                  </a:cubicBezTo>
                  <a:cubicBezTo>
                    <a:pt x="629897" y="1653207"/>
                    <a:pt x="659047" y="1609028"/>
                    <a:pt x="703681" y="1573502"/>
                  </a:cubicBezTo>
                  <a:cubicBezTo>
                    <a:pt x="708236" y="1569858"/>
                    <a:pt x="712791" y="1563027"/>
                    <a:pt x="712791" y="1557561"/>
                  </a:cubicBezTo>
                  <a:cubicBezTo>
                    <a:pt x="711880" y="1509738"/>
                    <a:pt x="728276" y="1470113"/>
                    <a:pt x="764257" y="1438231"/>
                  </a:cubicBezTo>
                  <a:cubicBezTo>
                    <a:pt x="766990" y="1435499"/>
                    <a:pt x="769723" y="1429578"/>
                    <a:pt x="768812" y="1426389"/>
                  </a:cubicBezTo>
                  <a:cubicBezTo>
                    <a:pt x="759703" y="1391775"/>
                    <a:pt x="745128" y="1360348"/>
                    <a:pt x="716890" y="1337120"/>
                  </a:cubicBezTo>
                  <a:cubicBezTo>
                    <a:pt x="675899" y="1302960"/>
                    <a:pt x="627620" y="1300228"/>
                    <a:pt x="578431" y="1310248"/>
                  </a:cubicBezTo>
                  <a:cubicBezTo>
                    <a:pt x="548371" y="1316624"/>
                    <a:pt x="519221" y="1327100"/>
                    <a:pt x="490527" y="1335298"/>
                  </a:cubicBezTo>
                  <a:cubicBezTo>
                    <a:pt x="494627" y="1321179"/>
                    <a:pt x="500092" y="1305693"/>
                    <a:pt x="503736" y="1290208"/>
                  </a:cubicBezTo>
                  <a:cubicBezTo>
                    <a:pt x="524231" y="1201394"/>
                    <a:pt x="464111" y="1135352"/>
                    <a:pt x="373930" y="1148561"/>
                  </a:cubicBezTo>
                  <a:cubicBezTo>
                    <a:pt x="302424" y="1159036"/>
                    <a:pt x="256422" y="1203215"/>
                    <a:pt x="227729" y="1266524"/>
                  </a:cubicBezTo>
                  <a:cubicBezTo>
                    <a:pt x="195847" y="1336664"/>
                    <a:pt x="195391" y="1409993"/>
                    <a:pt x="209966" y="1483777"/>
                  </a:cubicBezTo>
                  <a:cubicBezTo>
                    <a:pt x="229550" y="1584433"/>
                    <a:pt x="283750" y="1659584"/>
                    <a:pt x="379851" y="1701030"/>
                  </a:cubicBezTo>
                  <a:cubicBezTo>
                    <a:pt x="389416" y="1705129"/>
                    <a:pt x="398981" y="1708317"/>
                    <a:pt x="408090" y="1711961"/>
                  </a:cubicBezTo>
                  <a:cubicBezTo>
                    <a:pt x="404901" y="1730179"/>
                    <a:pt x="400802" y="1747031"/>
                    <a:pt x="398981" y="1763883"/>
                  </a:cubicBezTo>
                  <a:cubicBezTo>
                    <a:pt x="397614" y="1781646"/>
                    <a:pt x="397159" y="1799409"/>
                    <a:pt x="398525" y="1817172"/>
                  </a:cubicBezTo>
                  <a:cubicBezTo>
                    <a:pt x="404901" y="1908718"/>
                    <a:pt x="473220" y="1972027"/>
                    <a:pt x="564312" y="1971116"/>
                  </a:cubicBezTo>
                  <a:cubicBezTo>
                    <a:pt x="585718" y="1971116"/>
                    <a:pt x="607125" y="1966562"/>
                    <a:pt x="629442" y="1963829"/>
                  </a:cubicBezTo>
                  <a:cubicBezTo>
                    <a:pt x="628986" y="1968839"/>
                    <a:pt x="628531" y="1973849"/>
                    <a:pt x="628531" y="1979314"/>
                  </a:cubicBezTo>
                  <a:cubicBezTo>
                    <a:pt x="629897" y="2005275"/>
                    <a:pt x="628076" y="2031692"/>
                    <a:pt x="633086" y="2057198"/>
                  </a:cubicBezTo>
                  <a:cubicBezTo>
                    <a:pt x="644472" y="2120506"/>
                    <a:pt x="685463" y="2161953"/>
                    <a:pt x="745128" y="2171517"/>
                  </a:cubicBezTo>
                  <a:cubicBezTo>
                    <a:pt x="782476" y="2177438"/>
                    <a:pt x="818912" y="2171062"/>
                    <a:pt x="853982" y="2157398"/>
                  </a:cubicBezTo>
                  <a:cubicBezTo>
                    <a:pt x="864002" y="2153755"/>
                    <a:pt x="869468" y="2156032"/>
                    <a:pt x="877211" y="2162408"/>
                  </a:cubicBezTo>
                  <a:cubicBezTo>
                    <a:pt x="896340" y="2177894"/>
                    <a:pt x="915925" y="2192924"/>
                    <a:pt x="936876" y="2205677"/>
                  </a:cubicBezTo>
                  <a:cubicBezTo>
                    <a:pt x="966936" y="2222984"/>
                    <a:pt x="999729" y="2231638"/>
                    <a:pt x="1034799" y="2227539"/>
                  </a:cubicBezTo>
                  <a:cubicBezTo>
                    <a:pt x="1103117" y="2219796"/>
                    <a:pt x="1148663" y="2180627"/>
                    <a:pt x="1174169" y="2118684"/>
                  </a:cubicBezTo>
                  <a:cubicBezTo>
                    <a:pt x="1204684" y="2043534"/>
                    <a:pt x="1191476" y="1971572"/>
                    <a:pt x="1151851" y="1903253"/>
                  </a:cubicBezTo>
                  <a:cubicBezTo>
                    <a:pt x="1138643" y="1880936"/>
                    <a:pt x="1122247" y="1860440"/>
                    <a:pt x="1106761" y="1838123"/>
                  </a:cubicBezTo>
                  <a:cubicBezTo>
                    <a:pt x="1109494" y="1834935"/>
                    <a:pt x="1113137" y="1830835"/>
                    <a:pt x="1116326" y="1826736"/>
                  </a:cubicBezTo>
                  <a:cubicBezTo>
                    <a:pt x="1155495" y="1780280"/>
                    <a:pt x="1180090" y="1727447"/>
                    <a:pt x="1181912" y="1665504"/>
                  </a:cubicBezTo>
                  <a:cubicBezTo>
                    <a:pt x="1183733" y="1604473"/>
                    <a:pt x="1165971" y="1550729"/>
                    <a:pt x="1120880" y="1507916"/>
                  </a:cubicBezTo>
                  <a:cubicBezTo>
                    <a:pt x="1076701" y="1465559"/>
                    <a:pt x="1017491" y="1459638"/>
                    <a:pt x="966025" y="1491520"/>
                  </a:cubicBezTo>
                  <a:cubicBezTo>
                    <a:pt x="958737" y="1496074"/>
                    <a:pt x="951450" y="1501084"/>
                    <a:pt x="947807" y="1503817"/>
                  </a:cubicBezTo>
                  <a:cubicBezTo>
                    <a:pt x="923212" y="1490609"/>
                    <a:pt x="901805" y="1475123"/>
                    <a:pt x="878122" y="1466925"/>
                  </a:cubicBezTo>
                  <a:cubicBezTo>
                    <a:pt x="818457" y="1445974"/>
                    <a:pt x="772911" y="1479678"/>
                    <a:pt x="772456" y="1542531"/>
                  </a:cubicBezTo>
                  <a:cubicBezTo>
                    <a:pt x="772911" y="1561205"/>
                    <a:pt x="775188" y="1578057"/>
                    <a:pt x="776555" y="1591265"/>
                  </a:cubicBezTo>
                  <a:close/>
                  <a:moveTo>
                    <a:pt x="1617784" y="559199"/>
                  </a:moveTo>
                  <a:cubicBezTo>
                    <a:pt x="1614596" y="608388"/>
                    <a:pt x="1655132" y="661221"/>
                    <a:pt x="1705687" y="673974"/>
                  </a:cubicBezTo>
                  <a:cubicBezTo>
                    <a:pt x="1747589" y="684450"/>
                    <a:pt x="1788125" y="677618"/>
                    <a:pt x="1827294" y="661677"/>
                  </a:cubicBezTo>
                  <a:cubicBezTo>
                    <a:pt x="1888326" y="636627"/>
                    <a:pt x="1937971" y="597913"/>
                    <a:pt x="1961199" y="534149"/>
                  </a:cubicBezTo>
                  <a:cubicBezTo>
                    <a:pt x="1980328" y="481316"/>
                    <a:pt x="1969397" y="432582"/>
                    <a:pt x="1931594" y="391591"/>
                  </a:cubicBezTo>
                  <a:cubicBezTo>
                    <a:pt x="1895158" y="351966"/>
                    <a:pt x="1848701" y="342401"/>
                    <a:pt x="1797690" y="358798"/>
                  </a:cubicBezTo>
                  <a:cubicBezTo>
                    <a:pt x="1788581" y="361986"/>
                    <a:pt x="1785392" y="357887"/>
                    <a:pt x="1781293" y="351966"/>
                  </a:cubicBezTo>
                  <a:cubicBezTo>
                    <a:pt x="1753966" y="312341"/>
                    <a:pt x="1724361" y="274994"/>
                    <a:pt x="1686103" y="245389"/>
                  </a:cubicBezTo>
                  <a:cubicBezTo>
                    <a:pt x="1654676" y="221250"/>
                    <a:pt x="1620517" y="202576"/>
                    <a:pt x="1579981" y="201210"/>
                  </a:cubicBezTo>
                  <a:cubicBezTo>
                    <a:pt x="1516217" y="198932"/>
                    <a:pt x="1467483" y="228537"/>
                    <a:pt x="1431958" y="279093"/>
                  </a:cubicBezTo>
                  <a:cubicBezTo>
                    <a:pt x="1368649" y="368818"/>
                    <a:pt x="1365461" y="466286"/>
                    <a:pt x="1404630" y="566031"/>
                  </a:cubicBezTo>
                  <a:cubicBezTo>
                    <a:pt x="1416472" y="595636"/>
                    <a:pt x="1433779" y="622508"/>
                    <a:pt x="1449265" y="651657"/>
                  </a:cubicBezTo>
                  <a:cubicBezTo>
                    <a:pt x="1397798" y="709044"/>
                    <a:pt x="1367283" y="777363"/>
                    <a:pt x="1373659" y="859345"/>
                  </a:cubicBezTo>
                  <a:cubicBezTo>
                    <a:pt x="1380035" y="940417"/>
                    <a:pt x="1421482" y="1003270"/>
                    <a:pt x="1480236" y="1056103"/>
                  </a:cubicBezTo>
                  <a:cubicBezTo>
                    <a:pt x="1355896" y="1164046"/>
                    <a:pt x="1340866" y="1329832"/>
                    <a:pt x="1411462" y="1434588"/>
                  </a:cubicBezTo>
                  <a:cubicBezTo>
                    <a:pt x="1412828" y="1434588"/>
                    <a:pt x="1414195" y="1434588"/>
                    <a:pt x="1415561" y="1434132"/>
                  </a:cubicBezTo>
                  <a:cubicBezTo>
                    <a:pt x="1466572" y="1415458"/>
                    <a:pt x="1517584" y="1413181"/>
                    <a:pt x="1568139" y="1434588"/>
                  </a:cubicBezTo>
                  <a:cubicBezTo>
                    <a:pt x="1570872" y="1435954"/>
                    <a:pt x="1575882" y="1435043"/>
                    <a:pt x="1578615" y="1433221"/>
                  </a:cubicBezTo>
                  <a:cubicBezTo>
                    <a:pt x="1615507" y="1409537"/>
                    <a:pt x="1655587" y="1402250"/>
                    <a:pt x="1698400" y="1409537"/>
                  </a:cubicBezTo>
                  <a:cubicBezTo>
                    <a:pt x="1740758" y="1281099"/>
                    <a:pt x="1830483" y="1234186"/>
                    <a:pt x="1957555" y="1255593"/>
                  </a:cubicBezTo>
                  <a:cubicBezTo>
                    <a:pt x="1964842" y="1226444"/>
                    <a:pt x="1971674" y="1198205"/>
                    <a:pt x="1978506" y="1171333"/>
                  </a:cubicBezTo>
                  <a:cubicBezTo>
                    <a:pt x="1957555" y="1164957"/>
                    <a:pt x="1933871" y="1160402"/>
                    <a:pt x="1912009" y="1150382"/>
                  </a:cubicBezTo>
                  <a:cubicBezTo>
                    <a:pt x="1890148" y="1140362"/>
                    <a:pt x="1870107" y="1125788"/>
                    <a:pt x="1848701" y="1113035"/>
                  </a:cubicBezTo>
                  <a:cubicBezTo>
                    <a:pt x="1794046" y="1172700"/>
                    <a:pt x="1717529" y="1189552"/>
                    <a:pt x="1637824" y="1144006"/>
                  </a:cubicBezTo>
                  <a:cubicBezTo>
                    <a:pt x="1616873" y="1184542"/>
                    <a:pt x="1587268" y="1215968"/>
                    <a:pt x="1543089" y="1234642"/>
                  </a:cubicBezTo>
                  <a:cubicBezTo>
                    <a:pt x="1536257" y="1217790"/>
                    <a:pt x="1529425" y="1201394"/>
                    <a:pt x="1522593" y="1184542"/>
                  </a:cubicBezTo>
                  <a:cubicBezTo>
                    <a:pt x="1569506" y="1160858"/>
                    <a:pt x="1595011" y="1122599"/>
                    <a:pt x="1600021" y="1072044"/>
                  </a:cubicBezTo>
                  <a:cubicBezTo>
                    <a:pt x="1605487" y="1020122"/>
                    <a:pt x="1584536" y="979130"/>
                    <a:pt x="1542634" y="948159"/>
                  </a:cubicBezTo>
                  <a:cubicBezTo>
                    <a:pt x="1553109" y="932674"/>
                    <a:pt x="1563129" y="918099"/>
                    <a:pt x="1573605" y="903069"/>
                  </a:cubicBezTo>
                  <a:cubicBezTo>
                    <a:pt x="1578159" y="906257"/>
                    <a:pt x="1582258" y="908535"/>
                    <a:pt x="1585447" y="911267"/>
                  </a:cubicBezTo>
                  <a:cubicBezTo>
                    <a:pt x="1635091" y="953169"/>
                    <a:pt x="1657864" y="1006913"/>
                    <a:pt x="1655587" y="1071588"/>
                  </a:cubicBezTo>
                  <a:cubicBezTo>
                    <a:pt x="1655132" y="1077965"/>
                    <a:pt x="1656953" y="1087074"/>
                    <a:pt x="1661508" y="1090717"/>
                  </a:cubicBezTo>
                  <a:cubicBezTo>
                    <a:pt x="1708420" y="1128065"/>
                    <a:pt x="1771729" y="1120778"/>
                    <a:pt x="1809076" y="1074321"/>
                  </a:cubicBezTo>
                  <a:cubicBezTo>
                    <a:pt x="1814086" y="1067945"/>
                    <a:pt x="1815453" y="1062479"/>
                    <a:pt x="1811809" y="1054281"/>
                  </a:cubicBezTo>
                  <a:cubicBezTo>
                    <a:pt x="1798601" y="1025132"/>
                    <a:pt x="1795412" y="994616"/>
                    <a:pt x="1800878" y="963189"/>
                  </a:cubicBezTo>
                  <a:cubicBezTo>
                    <a:pt x="1801789" y="958635"/>
                    <a:pt x="1798145" y="950892"/>
                    <a:pt x="1794502" y="948159"/>
                  </a:cubicBezTo>
                  <a:cubicBezTo>
                    <a:pt x="1741213" y="908079"/>
                    <a:pt x="1724361" y="853880"/>
                    <a:pt x="1733470" y="790116"/>
                  </a:cubicBezTo>
                  <a:cubicBezTo>
                    <a:pt x="1736203" y="770987"/>
                    <a:pt x="1743035" y="752313"/>
                    <a:pt x="1748045" y="733184"/>
                  </a:cubicBezTo>
                  <a:cubicBezTo>
                    <a:pt x="1712064" y="731362"/>
                    <a:pt x="1676994" y="724074"/>
                    <a:pt x="1645567" y="704945"/>
                  </a:cubicBezTo>
                  <a:cubicBezTo>
                    <a:pt x="1596378" y="674885"/>
                    <a:pt x="1569506" y="630250"/>
                    <a:pt x="1563129" y="573318"/>
                  </a:cubicBezTo>
                  <a:cubicBezTo>
                    <a:pt x="1561307" y="558744"/>
                    <a:pt x="1558575" y="549634"/>
                    <a:pt x="1543089" y="542803"/>
                  </a:cubicBezTo>
                  <a:cubicBezTo>
                    <a:pt x="1496177" y="522307"/>
                    <a:pt x="1467483" y="484959"/>
                    <a:pt x="1453820" y="433948"/>
                  </a:cubicBezTo>
                  <a:cubicBezTo>
                    <a:pt x="1472038" y="429849"/>
                    <a:pt x="1488890" y="425750"/>
                    <a:pt x="1506197" y="421651"/>
                  </a:cubicBezTo>
                  <a:cubicBezTo>
                    <a:pt x="1519405" y="469018"/>
                    <a:pt x="1549010" y="497257"/>
                    <a:pt x="1597289" y="501356"/>
                  </a:cubicBezTo>
                  <a:cubicBezTo>
                    <a:pt x="1643290" y="505455"/>
                    <a:pt x="1680182" y="485415"/>
                    <a:pt x="1711608" y="453077"/>
                  </a:cubicBezTo>
                  <a:cubicBezTo>
                    <a:pt x="1725727" y="465375"/>
                    <a:pt x="1738936" y="477217"/>
                    <a:pt x="1752599" y="489514"/>
                  </a:cubicBezTo>
                  <a:cubicBezTo>
                    <a:pt x="1715707" y="530505"/>
                    <a:pt x="1671528" y="554189"/>
                    <a:pt x="1617784" y="559199"/>
                  </a:cubicBezTo>
                  <a:close/>
                  <a:moveTo>
                    <a:pt x="1068047" y="433948"/>
                  </a:moveTo>
                  <a:cubicBezTo>
                    <a:pt x="1053928" y="486781"/>
                    <a:pt x="1023412" y="523673"/>
                    <a:pt x="975134" y="544624"/>
                  </a:cubicBezTo>
                  <a:cubicBezTo>
                    <a:pt x="963748" y="549634"/>
                    <a:pt x="960104" y="555555"/>
                    <a:pt x="959193" y="566942"/>
                  </a:cubicBezTo>
                  <a:cubicBezTo>
                    <a:pt x="952817" y="648013"/>
                    <a:pt x="898617" y="709500"/>
                    <a:pt x="818457" y="726807"/>
                  </a:cubicBezTo>
                  <a:cubicBezTo>
                    <a:pt x="803427" y="729995"/>
                    <a:pt x="787941" y="731817"/>
                    <a:pt x="772000" y="734095"/>
                  </a:cubicBezTo>
                  <a:cubicBezTo>
                    <a:pt x="773366" y="738194"/>
                    <a:pt x="774733" y="741382"/>
                    <a:pt x="775644" y="744570"/>
                  </a:cubicBezTo>
                  <a:cubicBezTo>
                    <a:pt x="806615" y="821998"/>
                    <a:pt x="787486" y="908535"/>
                    <a:pt x="723722" y="949981"/>
                  </a:cubicBezTo>
                  <a:cubicBezTo>
                    <a:pt x="720989" y="951803"/>
                    <a:pt x="719167" y="958635"/>
                    <a:pt x="719622" y="962279"/>
                  </a:cubicBezTo>
                  <a:cubicBezTo>
                    <a:pt x="725999" y="994616"/>
                    <a:pt x="721900" y="1026043"/>
                    <a:pt x="709147" y="1056103"/>
                  </a:cubicBezTo>
                  <a:cubicBezTo>
                    <a:pt x="707325" y="1060202"/>
                    <a:pt x="708236" y="1067945"/>
                    <a:pt x="710969" y="1071588"/>
                  </a:cubicBezTo>
                  <a:cubicBezTo>
                    <a:pt x="746039" y="1119867"/>
                    <a:pt x="813447" y="1128520"/>
                    <a:pt x="859903" y="1090262"/>
                  </a:cubicBezTo>
                  <a:cubicBezTo>
                    <a:pt x="863091" y="1087529"/>
                    <a:pt x="865369" y="1081608"/>
                    <a:pt x="865824" y="1077054"/>
                  </a:cubicBezTo>
                  <a:cubicBezTo>
                    <a:pt x="867646" y="1056103"/>
                    <a:pt x="866280" y="1034241"/>
                    <a:pt x="870834" y="1014201"/>
                  </a:cubicBezTo>
                  <a:cubicBezTo>
                    <a:pt x="881310" y="968199"/>
                    <a:pt x="906360" y="930852"/>
                    <a:pt x="947351" y="902614"/>
                  </a:cubicBezTo>
                  <a:cubicBezTo>
                    <a:pt x="957827" y="918099"/>
                    <a:pt x="967847" y="932674"/>
                    <a:pt x="978322" y="947704"/>
                  </a:cubicBezTo>
                  <a:cubicBezTo>
                    <a:pt x="936420" y="978675"/>
                    <a:pt x="915925" y="1019666"/>
                    <a:pt x="920935" y="1070677"/>
                  </a:cubicBezTo>
                  <a:cubicBezTo>
                    <a:pt x="925945" y="1121689"/>
                    <a:pt x="951906" y="1159947"/>
                    <a:pt x="998362" y="1184086"/>
                  </a:cubicBezTo>
                  <a:cubicBezTo>
                    <a:pt x="991530" y="1200938"/>
                    <a:pt x="984699" y="1217335"/>
                    <a:pt x="977867" y="1234186"/>
                  </a:cubicBezTo>
                  <a:cubicBezTo>
                    <a:pt x="933687" y="1215513"/>
                    <a:pt x="904083" y="1183631"/>
                    <a:pt x="883132" y="1143550"/>
                  </a:cubicBezTo>
                  <a:cubicBezTo>
                    <a:pt x="804338" y="1188641"/>
                    <a:pt x="728276" y="1173611"/>
                    <a:pt x="669978" y="1110758"/>
                  </a:cubicBezTo>
                  <a:cubicBezTo>
                    <a:pt x="633541" y="1145372"/>
                    <a:pt x="589362" y="1163591"/>
                    <a:pt x="542450" y="1169512"/>
                  </a:cubicBezTo>
                  <a:cubicBezTo>
                    <a:pt x="549737" y="1198661"/>
                    <a:pt x="557024" y="1226899"/>
                    <a:pt x="564312" y="1256504"/>
                  </a:cubicBezTo>
                  <a:cubicBezTo>
                    <a:pt x="618511" y="1245118"/>
                    <a:pt x="673621" y="1247850"/>
                    <a:pt x="725088" y="1277000"/>
                  </a:cubicBezTo>
                  <a:cubicBezTo>
                    <a:pt x="777010" y="1306604"/>
                    <a:pt x="806159" y="1353061"/>
                    <a:pt x="822556" y="1408627"/>
                  </a:cubicBezTo>
                  <a:cubicBezTo>
                    <a:pt x="869923" y="1403617"/>
                    <a:pt x="900439" y="1406805"/>
                    <a:pt x="943707" y="1432766"/>
                  </a:cubicBezTo>
                  <a:cubicBezTo>
                    <a:pt x="947351" y="1435043"/>
                    <a:pt x="953727" y="1433221"/>
                    <a:pt x="958282" y="1432310"/>
                  </a:cubicBezTo>
                  <a:cubicBezTo>
                    <a:pt x="980599" y="1428211"/>
                    <a:pt x="1002461" y="1419558"/>
                    <a:pt x="1024323" y="1420013"/>
                  </a:cubicBezTo>
                  <a:cubicBezTo>
                    <a:pt x="1053473" y="1420013"/>
                    <a:pt x="1082166" y="1426845"/>
                    <a:pt x="1113137" y="1430944"/>
                  </a:cubicBezTo>
                  <a:cubicBezTo>
                    <a:pt x="1142287" y="1384487"/>
                    <a:pt x="1155495" y="1330743"/>
                    <a:pt x="1151851" y="1273356"/>
                  </a:cubicBezTo>
                  <a:cubicBezTo>
                    <a:pt x="1146386" y="1184997"/>
                    <a:pt x="1106761" y="1113490"/>
                    <a:pt x="1042086" y="1055647"/>
                  </a:cubicBezTo>
                  <a:cubicBezTo>
                    <a:pt x="1165060" y="950437"/>
                    <a:pt x="1192387" y="782373"/>
                    <a:pt x="1072602" y="649379"/>
                  </a:cubicBezTo>
                  <a:cubicBezTo>
                    <a:pt x="1086721" y="622052"/>
                    <a:pt x="1103117" y="596546"/>
                    <a:pt x="1114048" y="569219"/>
                  </a:cubicBezTo>
                  <a:cubicBezTo>
                    <a:pt x="1152307" y="471751"/>
                    <a:pt x="1151396" y="375650"/>
                    <a:pt x="1095830" y="284103"/>
                  </a:cubicBezTo>
                  <a:cubicBezTo>
                    <a:pt x="1072602" y="245844"/>
                    <a:pt x="1039809" y="218062"/>
                    <a:pt x="995630" y="206220"/>
                  </a:cubicBezTo>
                  <a:cubicBezTo>
                    <a:pt x="946440" y="193011"/>
                    <a:pt x="901805" y="205764"/>
                    <a:pt x="860359" y="231725"/>
                  </a:cubicBezTo>
                  <a:cubicBezTo>
                    <a:pt x="811169" y="261785"/>
                    <a:pt x="773822" y="304598"/>
                    <a:pt x="741029" y="351510"/>
                  </a:cubicBezTo>
                  <a:cubicBezTo>
                    <a:pt x="735563" y="359253"/>
                    <a:pt x="731009" y="361075"/>
                    <a:pt x="721900" y="357887"/>
                  </a:cubicBezTo>
                  <a:cubicBezTo>
                    <a:pt x="691384" y="347411"/>
                    <a:pt x="660868" y="348322"/>
                    <a:pt x="631264" y="361986"/>
                  </a:cubicBezTo>
                  <a:cubicBezTo>
                    <a:pt x="553381" y="397512"/>
                    <a:pt x="527875" y="496346"/>
                    <a:pt x="579342" y="570585"/>
                  </a:cubicBezTo>
                  <a:cubicBezTo>
                    <a:pt x="625343" y="637538"/>
                    <a:pt x="691384" y="673519"/>
                    <a:pt x="772000" y="678984"/>
                  </a:cubicBezTo>
                  <a:cubicBezTo>
                    <a:pt x="845784" y="683994"/>
                    <a:pt x="901805" y="632072"/>
                    <a:pt x="904538" y="560565"/>
                  </a:cubicBezTo>
                  <a:cubicBezTo>
                    <a:pt x="835309" y="545535"/>
                    <a:pt x="793406" y="523673"/>
                    <a:pt x="769723" y="489059"/>
                  </a:cubicBezTo>
                  <a:cubicBezTo>
                    <a:pt x="782931" y="477672"/>
                    <a:pt x="796139" y="465830"/>
                    <a:pt x="809347" y="454444"/>
                  </a:cubicBezTo>
                  <a:cubicBezTo>
                    <a:pt x="878122" y="527772"/>
                    <a:pt x="990619" y="517752"/>
                    <a:pt x="1016581" y="422562"/>
                  </a:cubicBezTo>
                  <a:cubicBezTo>
                    <a:pt x="1032977" y="425750"/>
                    <a:pt x="1049829" y="429849"/>
                    <a:pt x="1068047" y="433948"/>
                  </a:cubicBezTo>
                  <a:close/>
                  <a:moveTo>
                    <a:pt x="637185" y="921743"/>
                  </a:moveTo>
                  <a:cubicBezTo>
                    <a:pt x="650848" y="918555"/>
                    <a:pt x="664057" y="917188"/>
                    <a:pt x="676354" y="912178"/>
                  </a:cubicBezTo>
                  <a:cubicBezTo>
                    <a:pt x="720078" y="894871"/>
                    <a:pt x="746039" y="841582"/>
                    <a:pt x="736019" y="791938"/>
                  </a:cubicBezTo>
                  <a:cubicBezTo>
                    <a:pt x="728276" y="754590"/>
                    <a:pt x="710058" y="727263"/>
                    <a:pt x="671799" y="712688"/>
                  </a:cubicBezTo>
                  <a:cubicBezTo>
                    <a:pt x="599382" y="685361"/>
                    <a:pt x="546093" y="636627"/>
                    <a:pt x="514667" y="565120"/>
                  </a:cubicBezTo>
                  <a:cubicBezTo>
                    <a:pt x="511934" y="558744"/>
                    <a:pt x="509201" y="552823"/>
                    <a:pt x="506468" y="546902"/>
                  </a:cubicBezTo>
                  <a:cubicBezTo>
                    <a:pt x="437694" y="554644"/>
                    <a:pt x="392149" y="594725"/>
                    <a:pt x="383040" y="655756"/>
                  </a:cubicBezTo>
                  <a:cubicBezTo>
                    <a:pt x="374386" y="712688"/>
                    <a:pt x="388960" y="764155"/>
                    <a:pt x="423120" y="810156"/>
                  </a:cubicBezTo>
                  <a:cubicBezTo>
                    <a:pt x="425853" y="813800"/>
                    <a:pt x="428585" y="817899"/>
                    <a:pt x="431773" y="821998"/>
                  </a:cubicBezTo>
                  <a:cubicBezTo>
                    <a:pt x="334761" y="829741"/>
                    <a:pt x="270997" y="879385"/>
                    <a:pt x="242759" y="970932"/>
                  </a:cubicBezTo>
                  <a:cubicBezTo>
                    <a:pt x="224996" y="1027864"/>
                    <a:pt x="238204" y="1080242"/>
                    <a:pt x="275552" y="1126699"/>
                  </a:cubicBezTo>
                  <a:cubicBezTo>
                    <a:pt x="354346" y="1091173"/>
                    <a:pt x="382129" y="1087985"/>
                    <a:pt x="465933" y="1108025"/>
                  </a:cubicBezTo>
                  <a:cubicBezTo>
                    <a:pt x="531974" y="1123966"/>
                    <a:pt x="590273" y="1109391"/>
                    <a:pt x="640373" y="1064301"/>
                  </a:cubicBezTo>
                  <a:cubicBezTo>
                    <a:pt x="673621" y="1034696"/>
                    <a:pt x="679998" y="995071"/>
                    <a:pt x="659502" y="955447"/>
                  </a:cubicBezTo>
                  <a:cubicBezTo>
                    <a:pt x="652215" y="943605"/>
                    <a:pt x="644017" y="932674"/>
                    <a:pt x="637185" y="921743"/>
                  </a:cubicBezTo>
                  <a:close/>
                  <a:moveTo>
                    <a:pt x="2016309" y="546902"/>
                  </a:moveTo>
                  <a:cubicBezTo>
                    <a:pt x="2015398" y="548723"/>
                    <a:pt x="2014032" y="551001"/>
                    <a:pt x="2013121" y="552823"/>
                  </a:cubicBezTo>
                  <a:cubicBezTo>
                    <a:pt x="1981239" y="633438"/>
                    <a:pt x="1922485" y="686272"/>
                    <a:pt x="1842325" y="715876"/>
                  </a:cubicBezTo>
                  <a:cubicBezTo>
                    <a:pt x="1823195" y="722708"/>
                    <a:pt x="1810898" y="735461"/>
                    <a:pt x="1800878" y="751402"/>
                  </a:cubicBezTo>
                  <a:cubicBezTo>
                    <a:pt x="1785848" y="775541"/>
                    <a:pt x="1781749" y="802413"/>
                    <a:pt x="1785848" y="829741"/>
                  </a:cubicBezTo>
                  <a:cubicBezTo>
                    <a:pt x="1791769" y="869365"/>
                    <a:pt x="1811809" y="899881"/>
                    <a:pt x="1851434" y="913545"/>
                  </a:cubicBezTo>
                  <a:cubicBezTo>
                    <a:pt x="1862365" y="917188"/>
                    <a:pt x="1873751" y="918099"/>
                    <a:pt x="1886504" y="920376"/>
                  </a:cubicBezTo>
                  <a:cubicBezTo>
                    <a:pt x="1884227" y="923565"/>
                    <a:pt x="1881949" y="926297"/>
                    <a:pt x="1880127" y="929030"/>
                  </a:cubicBezTo>
                  <a:cubicBezTo>
                    <a:pt x="1866464" y="947248"/>
                    <a:pt x="1855077" y="967289"/>
                    <a:pt x="1853711" y="990517"/>
                  </a:cubicBezTo>
                  <a:cubicBezTo>
                    <a:pt x="1850978" y="1035152"/>
                    <a:pt x="1875117" y="1064301"/>
                    <a:pt x="1910643" y="1085252"/>
                  </a:cubicBezTo>
                  <a:cubicBezTo>
                    <a:pt x="1961199" y="1114857"/>
                    <a:pt x="2014943" y="1120778"/>
                    <a:pt x="2071419" y="1104381"/>
                  </a:cubicBezTo>
                  <a:cubicBezTo>
                    <a:pt x="2128807" y="1087529"/>
                    <a:pt x="2184373" y="1092084"/>
                    <a:pt x="2237206" y="1121689"/>
                  </a:cubicBezTo>
                  <a:cubicBezTo>
                    <a:pt x="2240394" y="1123510"/>
                    <a:pt x="2244038" y="1124877"/>
                    <a:pt x="2248137" y="1126243"/>
                  </a:cubicBezTo>
                  <a:cubicBezTo>
                    <a:pt x="2288217" y="1074776"/>
                    <a:pt x="2298693" y="1018755"/>
                    <a:pt x="2276831" y="958635"/>
                  </a:cubicBezTo>
                  <a:cubicBezTo>
                    <a:pt x="2245404" y="873920"/>
                    <a:pt x="2183007" y="827919"/>
                    <a:pt x="2092371" y="821998"/>
                  </a:cubicBezTo>
                  <a:cubicBezTo>
                    <a:pt x="2092371" y="821087"/>
                    <a:pt x="2092371" y="820176"/>
                    <a:pt x="2092371" y="820176"/>
                  </a:cubicBezTo>
                  <a:cubicBezTo>
                    <a:pt x="2093737" y="818354"/>
                    <a:pt x="2095103" y="816077"/>
                    <a:pt x="2096925" y="814255"/>
                  </a:cubicBezTo>
                  <a:cubicBezTo>
                    <a:pt x="2125619" y="778274"/>
                    <a:pt x="2140649" y="737738"/>
                    <a:pt x="2142471" y="691737"/>
                  </a:cubicBezTo>
                  <a:cubicBezTo>
                    <a:pt x="2145204" y="611121"/>
                    <a:pt x="2096470" y="554644"/>
                    <a:pt x="2016309" y="546902"/>
                  </a:cubicBezTo>
                  <a:close/>
                </a:path>
              </a:pathLst>
            </a:custGeom>
            <a:solidFill>
              <a:srgbClr val="FD5B02"/>
            </a:solidFill>
            <a:ln w="4539" cap="flat">
              <a:noFill/>
              <a:prstDash val="solid"/>
              <a:miter/>
            </a:ln>
          </p:spPr>
          <p:txBody>
            <a:bodyPr rtlCol="0" anchor="ctr"/>
            <a:lstStyle/>
            <a:p>
              <a:endParaRPr lang="en-US" sz="3600">
                <a:solidFill>
                  <a:prstClr val="black"/>
                </a:solidFill>
                <a:latin typeface="Calibri" panose="020F0502020204030204"/>
              </a:endParaRPr>
            </a:p>
          </p:txBody>
        </p:sp>
      </p:grpSp>
      <p:grpSp>
        <p:nvGrpSpPr>
          <p:cNvPr id="73" name="그룹 72">
            <a:extLst>
              <a:ext uri="{FF2B5EF4-FFF2-40B4-BE49-F238E27FC236}">
                <a16:creationId xmlns:a16="http://schemas.microsoft.com/office/drawing/2014/main" id="{C7CF305E-4708-4F61-A6DA-92E798FACF56}"/>
              </a:ext>
            </a:extLst>
          </p:cNvPr>
          <p:cNvGrpSpPr/>
          <p:nvPr/>
        </p:nvGrpSpPr>
        <p:grpSpPr>
          <a:xfrm>
            <a:off x="7463565" y="3102359"/>
            <a:ext cx="9468438" cy="9246318"/>
            <a:chOff x="3731781" y="1551178"/>
            <a:chExt cx="4734219" cy="4623159"/>
          </a:xfrm>
        </p:grpSpPr>
        <p:grpSp>
          <p:nvGrpSpPr>
            <p:cNvPr id="44" name="그룹 9">
              <a:extLst>
                <a:ext uri="{FF2B5EF4-FFF2-40B4-BE49-F238E27FC236}">
                  <a16:creationId xmlns:a16="http://schemas.microsoft.com/office/drawing/2014/main" id="{5F142916-F1CF-4AB9-A154-7E8ADBC34E4B}"/>
                </a:ext>
              </a:extLst>
            </p:cNvPr>
            <p:cNvGrpSpPr/>
            <p:nvPr/>
          </p:nvGrpSpPr>
          <p:grpSpPr>
            <a:xfrm flipH="1">
              <a:off x="3842841" y="1551178"/>
              <a:ext cx="4623159" cy="4623159"/>
              <a:chOff x="924229" y="1606109"/>
              <a:chExt cx="4623159" cy="4623159"/>
            </a:xfrm>
          </p:grpSpPr>
          <p:sp>
            <p:nvSpPr>
              <p:cNvPr id="45" name="Block Arc 23">
                <a:extLst>
                  <a:ext uri="{FF2B5EF4-FFF2-40B4-BE49-F238E27FC236}">
                    <a16:creationId xmlns:a16="http://schemas.microsoft.com/office/drawing/2014/main" id="{5395F67D-0DD5-43BD-AB6C-F5BE9A583FA4}"/>
                  </a:ext>
                </a:extLst>
              </p:cNvPr>
              <p:cNvSpPr/>
              <p:nvPr/>
            </p:nvSpPr>
            <p:spPr>
              <a:xfrm>
                <a:off x="924229" y="1606109"/>
                <a:ext cx="4623159" cy="4623159"/>
              </a:xfrm>
              <a:prstGeom prst="blockArc">
                <a:avLst>
                  <a:gd name="adj1" fmla="val 18816148"/>
                  <a:gd name="adj2" fmla="val 2680603"/>
                  <a:gd name="adj3" fmla="val 1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dirty="0">
                  <a:solidFill>
                    <a:prstClr val="black"/>
                  </a:solidFill>
                  <a:latin typeface="Calibri" panose="020F0502020204030204"/>
                  <a:ea typeface="맑은 고딕" panose="020B0503020000020004" pitchFamily="34" charset="-127"/>
                </a:endParaRPr>
              </a:p>
            </p:txBody>
          </p:sp>
          <p:sp>
            <p:nvSpPr>
              <p:cNvPr id="46" name="Oval 24">
                <a:extLst>
                  <a:ext uri="{FF2B5EF4-FFF2-40B4-BE49-F238E27FC236}">
                    <a16:creationId xmlns:a16="http://schemas.microsoft.com/office/drawing/2014/main" id="{B628589A-FD0E-494C-B1FD-F6C5A3BE0D9B}"/>
                  </a:ext>
                </a:extLst>
              </p:cNvPr>
              <p:cNvSpPr/>
              <p:nvPr/>
            </p:nvSpPr>
            <p:spPr>
              <a:xfrm rot="1800000">
                <a:off x="4658334" y="2195820"/>
                <a:ext cx="324000" cy="288032"/>
              </a:xfrm>
              <a:prstGeom prst="hexagon">
                <a:avLst>
                  <a:gd name="adj" fmla="val 29205"/>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dirty="0">
                  <a:solidFill>
                    <a:prstClr val="white"/>
                  </a:solidFill>
                  <a:latin typeface="Calibri" panose="020F0502020204030204"/>
                  <a:ea typeface="맑은 고딕" panose="020B0503020000020004" pitchFamily="34" charset="-127"/>
                </a:endParaRPr>
              </a:p>
            </p:txBody>
          </p:sp>
          <p:sp>
            <p:nvSpPr>
              <p:cNvPr id="48" name="Oval 26">
                <a:extLst>
                  <a:ext uri="{FF2B5EF4-FFF2-40B4-BE49-F238E27FC236}">
                    <a16:creationId xmlns:a16="http://schemas.microsoft.com/office/drawing/2014/main" id="{6C799980-3D43-4CF7-83B4-653E3BF3A2C9}"/>
                  </a:ext>
                </a:extLst>
              </p:cNvPr>
              <p:cNvSpPr/>
              <p:nvPr/>
            </p:nvSpPr>
            <p:spPr>
              <a:xfrm rot="1800000">
                <a:off x="4658336" y="5453086"/>
                <a:ext cx="324000" cy="288032"/>
              </a:xfrm>
              <a:prstGeom prst="hexagon">
                <a:avLst>
                  <a:gd name="adj" fmla="val 2873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dirty="0">
                  <a:solidFill>
                    <a:prstClr val="white"/>
                  </a:solidFill>
                  <a:latin typeface="Calibri" panose="020F0502020204030204"/>
                  <a:ea typeface="맑은 고딕" panose="020B0503020000020004" pitchFamily="34" charset="-127"/>
                </a:endParaRPr>
              </a:p>
            </p:txBody>
          </p:sp>
        </p:grpSp>
        <p:grpSp>
          <p:nvGrpSpPr>
            <p:cNvPr id="67" name="그룹 9">
              <a:extLst>
                <a:ext uri="{FF2B5EF4-FFF2-40B4-BE49-F238E27FC236}">
                  <a16:creationId xmlns:a16="http://schemas.microsoft.com/office/drawing/2014/main" id="{B90F0853-D25B-4690-899B-9A10B6A38215}"/>
                </a:ext>
              </a:extLst>
            </p:cNvPr>
            <p:cNvGrpSpPr/>
            <p:nvPr/>
          </p:nvGrpSpPr>
          <p:grpSpPr>
            <a:xfrm>
              <a:off x="3731781" y="1551178"/>
              <a:ext cx="4623159" cy="4623159"/>
              <a:chOff x="924229" y="1606109"/>
              <a:chExt cx="4623159" cy="4623159"/>
            </a:xfrm>
          </p:grpSpPr>
          <p:sp>
            <p:nvSpPr>
              <p:cNvPr id="68" name="Block Arc 46">
                <a:extLst>
                  <a:ext uri="{FF2B5EF4-FFF2-40B4-BE49-F238E27FC236}">
                    <a16:creationId xmlns:a16="http://schemas.microsoft.com/office/drawing/2014/main" id="{3EE3C1CB-B6C1-4814-8FB1-AD12A288EFBC}"/>
                  </a:ext>
                </a:extLst>
              </p:cNvPr>
              <p:cNvSpPr/>
              <p:nvPr/>
            </p:nvSpPr>
            <p:spPr>
              <a:xfrm>
                <a:off x="924229" y="1606109"/>
                <a:ext cx="4623159" cy="4623159"/>
              </a:xfrm>
              <a:prstGeom prst="blockArc">
                <a:avLst>
                  <a:gd name="adj1" fmla="val 18816148"/>
                  <a:gd name="adj2" fmla="val 2680603"/>
                  <a:gd name="adj3" fmla="val 1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dirty="0">
                  <a:solidFill>
                    <a:prstClr val="black"/>
                  </a:solidFill>
                  <a:latin typeface="Calibri" panose="020F0502020204030204"/>
                  <a:ea typeface="맑은 고딕" panose="020B0503020000020004" pitchFamily="34" charset="-127"/>
                </a:endParaRPr>
              </a:p>
            </p:txBody>
          </p:sp>
          <p:sp>
            <p:nvSpPr>
              <p:cNvPr id="69" name="Oval 47">
                <a:extLst>
                  <a:ext uri="{FF2B5EF4-FFF2-40B4-BE49-F238E27FC236}">
                    <a16:creationId xmlns:a16="http://schemas.microsoft.com/office/drawing/2014/main" id="{A84E437B-61C9-4ACC-934C-D37C362BC965}"/>
                  </a:ext>
                </a:extLst>
              </p:cNvPr>
              <p:cNvSpPr/>
              <p:nvPr/>
            </p:nvSpPr>
            <p:spPr>
              <a:xfrm rot="19800000">
                <a:off x="4702602" y="2195820"/>
                <a:ext cx="324000" cy="288032"/>
              </a:xfrm>
              <a:prstGeom prst="hexagon">
                <a:avLst>
                  <a:gd name="adj" fmla="val 25957"/>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dirty="0">
                  <a:solidFill>
                    <a:prstClr val="white"/>
                  </a:solidFill>
                  <a:latin typeface="Calibri" panose="020F0502020204030204"/>
                  <a:ea typeface="맑은 고딕" panose="020B0503020000020004" pitchFamily="34" charset="-127"/>
                </a:endParaRPr>
              </a:p>
            </p:txBody>
          </p:sp>
          <p:sp>
            <p:nvSpPr>
              <p:cNvPr id="71" name="Oval 49">
                <a:extLst>
                  <a:ext uri="{FF2B5EF4-FFF2-40B4-BE49-F238E27FC236}">
                    <a16:creationId xmlns:a16="http://schemas.microsoft.com/office/drawing/2014/main" id="{2215374F-73AC-41A4-A741-4F7E862F0871}"/>
                  </a:ext>
                </a:extLst>
              </p:cNvPr>
              <p:cNvSpPr/>
              <p:nvPr/>
            </p:nvSpPr>
            <p:spPr>
              <a:xfrm rot="19800000">
                <a:off x="4702604" y="5453086"/>
                <a:ext cx="324000" cy="288032"/>
              </a:xfrm>
              <a:prstGeom prst="hexagon">
                <a:avLst>
                  <a:gd name="adj" fmla="val 28734"/>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dirty="0">
                  <a:solidFill>
                    <a:prstClr val="white"/>
                  </a:solidFill>
                  <a:latin typeface="Calibri" panose="020F0502020204030204"/>
                  <a:ea typeface="맑은 고딕" panose="020B0503020000020004" pitchFamily="34" charset="-127"/>
                </a:endParaRPr>
              </a:p>
            </p:txBody>
          </p:sp>
        </p:grpSp>
      </p:grpSp>
      <p:sp>
        <p:nvSpPr>
          <p:cNvPr id="40" name="CaixaDeTexto 39">
            <a:extLst>
              <a:ext uri="{FF2B5EF4-FFF2-40B4-BE49-F238E27FC236}">
                <a16:creationId xmlns:a16="http://schemas.microsoft.com/office/drawing/2014/main" id="{C911D85C-46AB-2987-F3D7-380D1F38E86D}"/>
              </a:ext>
            </a:extLst>
          </p:cNvPr>
          <p:cNvSpPr txBox="1"/>
          <p:nvPr/>
        </p:nvSpPr>
        <p:spPr>
          <a:xfrm>
            <a:off x="3150267" y="2943509"/>
            <a:ext cx="6247310" cy="1557029"/>
          </a:xfrm>
          <a:prstGeom prst="rect">
            <a:avLst/>
          </a:prstGeom>
          <a:noFill/>
          <a:ln>
            <a:solidFill>
              <a:schemeClr val="accent2">
                <a:lumMod val="75000"/>
              </a:schemeClr>
            </a:solidFill>
            <a:prstDash val="dash"/>
          </a:ln>
        </p:spPr>
        <p:txBody>
          <a:bodyPr wrap="square">
            <a:spAutoFit/>
          </a:bodyPr>
          <a:lstStyle/>
          <a:p>
            <a:pPr defTabSz="791778"/>
            <a:endParaRPr lang="pt-BR" sz="3118" dirty="0">
              <a:latin typeface="Calibri" panose="020F0502020204030204"/>
            </a:endParaRPr>
          </a:p>
          <a:p>
            <a:pPr defTabSz="791778"/>
            <a:r>
              <a:rPr lang="en-US" sz="3200" b="1" dirty="0">
                <a:latin typeface="Raleway Light" pitchFamily="2" charset="0"/>
              </a:rPr>
              <a:t>Maintenance financing (Preventive, Predictive, Repair)</a:t>
            </a:r>
            <a:endParaRPr lang="pt-BR" sz="3200" b="1" dirty="0">
              <a:latin typeface="Raleway Light" pitchFamily="2" charset="0"/>
            </a:endParaRPr>
          </a:p>
        </p:txBody>
      </p:sp>
      <p:sp>
        <p:nvSpPr>
          <p:cNvPr id="41" name="CaixaDeTexto 40">
            <a:extLst>
              <a:ext uri="{FF2B5EF4-FFF2-40B4-BE49-F238E27FC236}">
                <a16:creationId xmlns:a16="http://schemas.microsoft.com/office/drawing/2014/main" id="{30D950D1-9DF9-9D0A-F71A-86ECFDE44C2E}"/>
              </a:ext>
            </a:extLst>
          </p:cNvPr>
          <p:cNvSpPr txBox="1"/>
          <p:nvPr/>
        </p:nvSpPr>
        <p:spPr>
          <a:xfrm>
            <a:off x="4070112" y="2502106"/>
            <a:ext cx="3950648" cy="584775"/>
          </a:xfrm>
          <a:prstGeom prst="rect">
            <a:avLst/>
          </a:prstGeom>
          <a:solidFill>
            <a:srgbClr val="FD5B02"/>
          </a:solidFill>
          <a:ln>
            <a:solidFill>
              <a:schemeClr val="accent2">
                <a:lumMod val="75000"/>
              </a:schemeClr>
            </a:solidFill>
          </a:ln>
        </p:spPr>
        <p:txBody>
          <a:bodyPr wrap="square">
            <a:spAutoFit/>
          </a:bodyPr>
          <a:lstStyle/>
          <a:p>
            <a:pPr algn="ctr" defTabSz="791778"/>
            <a:r>
              <a:rPr lang="pt-BR" sz="3200" b="1" dirty="0" err="1">
                <a:solidFill>
                  <a:prstClr val="white"/>
                </a:solidFill>
                <a:latin typeface="Raleway Light" pitchFamily="2" charset="0"/>
              </a:rPr>
              <a:t>Scope</a:t>
            </a:r>
            <a:r>
              <a:rPr lang="pt-BR" sz="3200" b="1" dirty="0">
                <a:solidFill>
                  <a:prstClr val="white"/>
                </a:solidFill>
                <a:latin typeface="Raleway Light" pitchFamily="2" charset="0"/>
              </a:rPr>
              <a:t> </a:t>
            </a:r>
            <a:r>
              <a:rPr lang="pt-BR" sz="3200" b="1" dirty="0" err="1">
                <a:solidFill>
                  <a:prstClr val="white"/>
                </a:solidFill>
                <a:latin typeface="Raleway Light" pitchFamily="2" charset="0"/>
              </a:rPr>
              <a:t>Increase</a:t>
            </a:r>
            <a:endParaRPr lang="pt-BR" sz="3200" b="1" dirty="0">
              <a:solidFill>
                <a:prstClr val="white"/>
              </a:solidFill>
              <a:latin typeface="Raleway Light" pitchFamily="2" charset="0"/>
            </a:endParaRPr>
          </a:p>
        </p:txBody>
      </p:sp>
      <p:sp>
        <p:nvSpPr>
          <p:cNvPr id="42" name="CaixaDeTexto 41">
            <a:extLst>
              <a:ext uri="{FF2B5EF4-FFF2-40B4-BE49-F238E27FC236}">
                <a16:creationId xmlns:a16="http://schemas.microsoft.com/office/drawing/2014/main" id="{91883671-C05C-8FB5-A2A7-399B0D3DBF2F}"/>
              </a:ext>
            </a:extLst>
          </p:cNvPr>
          <p:cNvSpPr txBox="1"/>
          <p:nvPr/>
        </p:nvSpPr>
        <p:spPr>
          <a:xfrm>
            <a:off x="2593291" y="8752860"/>
            <a:ext cx="6247310" cy="1531766"/>
          </a:xfrm>
          <a:prstGeom prst="rect">
            <a:avLst/>
          </a:prstGeom>
          <a:noFill/>
          <a:ln>
            <a:solidFill>
              <a:schemeClr val="accent2">
                <a:lumMod val="75000"/>
              </a:schemeClr>
            </a:solidFill>
            <a:prstDash val="dash"/>
          </a:ln>
        </p:spPr>
        <p:txBody>
          <a:bodyPr wrap="square">
            <a:spAutoFit/>
          </a:bodyPr>
          <a:lstStyle>
            <a:defPPr>
              <a:defRPr lang="pt-BR"/>
            </a:defPPr>
            <a:lvl1pPr defTabSz="395889">
              <a:defRPr sz="1559">
                <a:solidFill>
                  <a:schemeClr val="bg1"/>
                </a:solidFill>
                <a:latin typeface="Calibri" panose="020F0502020204030204"/>
              </a:defRPr>
            </a:lvl1pPr>
          </a:lstStyle>
          <a:p>
            <a:pPr algn="ctr"/>
            <a:endParaRPr lang="pt-BR" sz="3118" dirty="0">
              <a:solidFill>
                <a:schemeClr val="tx1"/>
              </a:solidFill>
            </a:endParaRPr>
          </a:p>
          <a:p>
            <a:pPr algn="ctr"/>
            <a:r>
              <a:rPr lang="en-US" sz="3118" dirty="0">
                <a:solidFill>
                  <a:schemeClr val="tx1"/>
                </a:solidFill>
              </a:rPr>
              <a:t>Hiring specialized companies to carry out services</a:t>
            </a:r>
            <a:endParaRPr lang="pt-BR" sz="3118" dirty="0">
              <a:solidFill>
                <a:schemeClr val="tx1"/>
              </a:solidFill>
            </a:endParaRPr>
          </a:p>
        </p:txBody>
      </p:sp>
      <p:sp>
        <p:nvSpPr>
          <p:cNvPr id="43" name="CaixaDeTexto 42">
            <a:extLst>
              <a:ext uri="{FF2B5EF4-FFF2-40B4-BE49-F238E27FC236}">
                <a16:creationId xmlns:a16="http://schemas.microsoft.com/office/drawing/2014/main" id="{3808FABD-5A74-CF2D-97F6-63DEF9FE6944}"/>
              </a:ext>
            </a:extLst>
          </p:cNvPr>
          <p:cNvSpPr txBox="1"/>
          <p:nvPr/>
        </p:nvSpPr>
        <p:spPr>
          <a:xfrm>
            <a:off x="4271381" y="8288682"/>
            <a:ext cx="2761614" cy="584775"/>
          </a:xfrm>
          <a:prstGeom prst="rect">
            <a:avLst/>
          </a:prstGeom>
          <a:solidFill>
            <a:srgbClr val="FD5B02"/>
          </a:solidFill>
          <a:ln>
            <a:solidFill>
              <a:schemeClr val="accent2">
                <a:lumMod val="75000"/>
              </a:schemeClr>
            </a:solidFill>
          </a:ln>
        </p:spPr>
        <p:txBody>
          <a:bodyPr wrap="square">
            <a:spAutoFit/>
          </a:bodyPr>
          <a:lstStyle>
            <a:defPPr>
              <a:defRPr lang="en-US"/>
            </a:defPPr>
            <a:lvl1pPr marR="0" lvl="0" indent="0" defTabSz="791778" fontAlgn="auto">
              <a:lnSpc>
                <a:spcPct val="100000"/>
              </a:lnSpc>
              <a:spcBef>
                <a:spcPts val="0"/>
              </a:spcBef>
              <a:spcAft>
                <a:spcPts val="0"/>
              </a:spcAft>
              <a:buClrTx/>
              <a:buSzTx/>
              <a:buFontTx/>
              <a:buNone/>
              <a:tabLst/>
              <a:defRPr kumimoji="0" sz="3200" b="1" i="0" u="none" strike="noStrike" cap="none" spc="0" normalizeH="0" baseline="0">
                <a:ln>
                  <a:noFill/>
                </a:ln>
                <a:solidFill>
                  <a:prstClr val="white"/>
                </a:solidFill>
                <a:effectLst/>
                <a:uLnTx/>
                <a:uFillTx/>
                <a:latin typeface="Raleway Light" pitchFamily="2" charset="0"/>
              </a:defRPr>
            </a:lvl1pPr>
          </a:lstStyle>
          <a:p>
            <a:pPr algn="ctr"/>
            <a:r>
              <a:rPr lang="pt-BR" dirty="0" err="1"/>
              <a:t>Flexibility</a:t>
            </a:r>
            <a:endParaRPr lang="pt-BR" dirty="0"/>
          </a:p>
        </p:txBody>
      </p:sp>
      <p:sp>
        <p:nvSpPr>
          <p:cNvPr id="74" name="CaixaDeTexto 73">
            <a:extLst>
              <a:ext uri="{FF2B5EF4-FFF2-40B4-BE49-F238E27FC236}">
                <a16:creationId xmlns:a16="http://schemas.microsoft.com/office/drawing/2014/main" id="{F46AFBD5-1D37-81B5-4004-5A6516157A3A}"/>
              </a:ext>
            </a:extLst>
          </p:cNvPr>
          <p:cNvSpPr txBox="1"/>
          <p:nvPr/>
        </p:nvSpPr>
        <p:spPr>
          <a:xfrm>
            <a:off x="16369984" y="3986147"/>
            <a:ext cx="6989764" cy="572144"/>
          </a:xfrm>
          <a:prstGeom prst="rect">
            <a:avLst/>
          </a:prstGeom>
          <a:noFill/>
          <a:ln>
            <a:solidFill>
              <a:schemeClr val="accent2">
                <a:lumMod val="75000"/>
              </a:schemeClr>
            </a:solidFill>
            <a:prstDash val="dash"/>
          </a:ln>
        </p:spPr>
        <p:txBody>
          <a:bodyPr wrap="square">
            <a:spAutoFit/>
          </a:bodyPr>
          <a:lstStyle>
            <a:defPPr>
              <a:defRPr lang="pt-BR"/>
            </a:defPPr>
            <a:lvl1pPr algn="ctr" defTabSz="395889">
              <a:defRPr sz="1559">
                <a:solidFill>
                  <a:schemeClr val="bg1"/>
                </a:solidFill>
                <a:latin typeface="Calibri" panose="020F0502020204030204"/>
              </a:defRPr>
            </a:lvl1pPr>
          </a:lstStyle>
          <a:p>
            <a:r>
              <a:rPr lang="en-US" sz="3118" dirty="0">
                <a:solidFill>
                  <a:schemeClr val="tx1"/>
                </a:solidFill>
              </a:rPr>
              <a:t>Financing of port and waterway works</a:t>
            </a:r>
            <a:endParaRPr lang="pt-BR" sz="3118" dirty="0">
              <a:solidFill>
                <a:schemeClr val="tx1"/>
              </a:solidFill>
            </a:endParaRPr>
          </a:p>
        </p:txBody>
      </p:sp>
      <p:sp>
        <p:nvSpPr>
          <p:cNvPr id="75" name="CaixaDeTexto 74">
            <a:extLst>
              <a:ext uri="{FF2B5EF4-FFF2-40B4-BE49-F238E27FC236}">
                <a16:creationId xmlns:a16="http://schemas.microsoft.com/office/drawing/2014/main" id="{B88FF404-7CFE-B74C-A573-AF8981A69382}"/>
              </a:ext>
            </a:extLst>
          </p:cNvPr>
          <p:cNvSpPr txBox="1"/>
          <p:nvPr/>
        </p:nvSpPr>
        <p:spPr>
          <a:xfrm>
            <a:off x="17299397" y="3368268"/>
            <a:ext cx="5030438" cy="584775"/>
          </a:xfrm>
          <a:prstGeom prst="rect">
            <a:avLst/>
          </a:prstGeom>
          <a:solidFill>
            <a:srgbClr val="FD5B02"/>
          </a:solidFill>
          <a:ln>
            <a:solidFill>
              <a:schemeClr val="accent2">
                <a:lumMod val="75000"/>
              </a:schemeClr>
            </a:solidFill>
          </a:ln>
        </p:spPr>
        <p:txBody>
          <a:bodyPr wrap="square">
            <a:spAutoFit/>
          </a:bodyPr>
          <a:lstStyle/>
          <a:p>
            <a:pPr defTabSz="791778"/>
            <a:r>
              <a:rPr lang="pt-BR" sz="3200" b="1" dirty="0">
                <a:solidFill>
                  <a:prstClr val="white"/>
                </a:solidFill>
                <a:latin typeface="Raleway Light" pitchFamily="2" charset="0"/>
              </a:rPr>
              <a:t>Ports and </a:t>
            </a:r>
            <a:r>
              <a:rPr lang="pt-BR" sz="3200" b="1" dirty="0" err="1">
                <a:solidFill>
                  <a:prstClr val="white"/>
                </a:solidFill>
                <a:latin typeface="Raleway Light" pitchFamily="2" charset="0"/>
              </a:rPr>
              <a:t>Waterways</a:t>
            </a:r>
            <a:endParaRPr lang="pt-BR" sz="3200" b="1" dirty="0">
              <a:solidFill>
                <a:prstClr val="white"/>
              </a:solidFill>
              <a:latin typeface="Raleway Light" pitchFamily="2" charset="0"/>
            </a:endParaRPr>
          </a:p>
        </p:txBody>
      </p:sp>
      <p:sp>
        <p:nvSpPr>
          <p:cNvPr id="76" name="CaixaDeTexto 75">
            <a:extLst>
              <a:ext uri="{FF2B5EF4-FFF2-40B4-BE49-F238E27FC236}">
                <a16:creationId xmlns:a16="http://schemas.microsoft.com/office/drawing/2014/main" id="{4F55957A-31B5-C9EF-A14E-00237AC8BCDA}"/>
              </a:ext>
            </a:extLst>
          </p:cNvPr>
          <p:cNvSpPr txBox="1"/>
          <p:nvPr/>
        </p:nvSpPr>
        <p:spPr>
          <a:xfrm>
            <a:off x="16362231" y="8284165"/>
            <a:ext cx="7034890" cy="3046988"/>
          </a:xfrm>
          <a:prstGeom prst="rect">
            <a:avLst/>
          </a:prstGeom>
          <a:noFill/>
          <a:ln>
            <a:solidFill>
              <a:schemeClr val="accent2">
                <a:lumMod val="75000"/>
              </a:schemeClr>
            </a:solidFill>
          </a:ln>
        </p:spPr>
        <p:txBody>
          <a:bodyPr wrap="square">
            <a:spAutoFit/>
          </a:bodyPr>
          <a:lstStyle>
            <a:defPPr>
              <a:defRPr lang="en-US"/>
            </a:defPPr>
            <a:lvl1pPr defTabSz="791778">
              <a:defRPr sz="3200" b="1">
                <a:solidFill>
                  <a:schemeClr val="bg1"/>
                </a:solidFill>
                <a:latin typeface="Raleway Light" pitchFamily="2" charset="0"/>
              </a:defRPr>
            </a:lvl1pPr>
          </a:lstStyle>
          <a:p>
            <a:endParaRPr lang="pt-BR" dirty="0">
              <a:solidFill>
                <a:schemeClr val="tx1"/>
              </a:solidFill>
            </a:endParaRPr>
          </a:p>
          <a:p>
            <a:r>
              <a:rPr lang="en-US" dirty="0">
                <a:solidFill>
                  <a:schemeClr val="tx1"/>
                </a:solidFill>
              </a:rPr>
              <a:t>Financing of construction, conversion, modernization, docking and all maintenance when carried out in a Brazilian shipyard or by specialized companies.</a:t>
            </a:r>
            <a:endParaRPr lang="pt-BR" dirty="0">
              <a:solidFill>
                <a:schemeClr val="tx1"/>
              </a:solidFill>
            </a:endParaRPr>
          </a:p>
        </p:txBody>
      </p:sp>
      <p:sp>
        <p:nvSpPr>
          <p:cNvPr id="77" name="CaixaDeTexto 76">
            <a:extLst>
              <a:ext uri="{FF2B5EF4-FFF2-40B4-BE49-F238E27FC236}">
                <a16:creationId xmlns:a16="http://schemas.microsoft.com/office/drawing/2014/main" id="{5AD36E4F-9963-81D5-8FBD-DED0F5F6502E}"/>
              </a:ext>
            </a:extLst>
          </p:cNvPr>
          <p:cNvSpPr txBox="1"/>
          <p:nvPr/>
        </p:nvSpPr>
        <p:spPr>
          <a:xfrm>
            <a:off x="17624284" y="7725516"/>
            <a:ext cx="4301084" cy="584775"/>
          </a:xfrm>
          <a:prstGeom prst="rect">
            <a:avLst/>
          </a:prstGeom>
          <a:solidFill>
            <a:srgbClr val="FD5B02"/>
          </a:solidFill>
          <a:ln>
            <a:solidFill>
              <a:schemeClr val="accent2">
                <a:lumMod val="75000"/>
              </a:schemeClr>
            </a:solidFill>
          </a:ln>
        </p:spPr>
        <p:txBody>
          <a:bodyPr wrap="square">
            <a:spAutoFit/>
          </a:bodyPr>
          <a:lstStyle/>
          <a:p>
            <a:pPr defTabSz="791778"/>
            <a:r>
              <a:rPr lang="pt-BR" sz="3200" b="1" dirty="0" err="1">
                <a:solidFill>
                  <a:prstClr val="white"/>
                </a:solidFill>
                <a:latin typeface="Raleway Light" pitchFamily="2" charset="0"/>
              </a:rPr>
              <a:t>Foreign</a:t>
            </a:r>
            <a:r>
              <a:rPr lang="pt-BR" sz="3200" b="1" dirty="0">
                <a:solidFill>
                  <a:prstClr val="white"/>
                </a:solidFill>
                <a:latin typeface="Raleway Light" pitchFamily="2" charset="0"/>
              </a:rPr>
              <a:t> </a:t>
            </a:r>
            <a:r>
              <a:rPr lang="pt-BR" sz="3200" b="1" dirty="0" err="1">
                <a:solidFill>
                  <a:prstClr val="white"/>
                </a:solidFill>
                <a:latin typeface="Raleway Light" pitchFamily="2" charset="0"/>
              </a:rPr>
              <a:t>companies</a:t>
            </a:r>
            <a:endParaRPr lang="pt-BR" sz="3200" b="1" dirty="0">
              <a:solidFill>
                <a:prstClr val="white"/>
              </a:solidFill>
              <a:latin typeface="Raleway Light" pitchFamily="2" charset="0"/>
            </a:endParaRPr>
          </a:p>
        </p:txBody>
      </p:sp>
      <p:sp>
        <p:nvSpPr>
          <p:cNvPr id="79" name="CaixaDeTexto 78">
            <a:extLst>
              <a:ext uri="{FF2B5EF4-FFF2-40B4-BE49-F238E27FC236}">
                <a16:creationId xmlns:a16="http://schemas.microsoft.com/office/drawing/2014/main" id="{3E78C551-F679-20E1-F453-9E2A8181B3B4}"/>
              </a:ext>
            </a:extLst>
          </p:cNvPr>
          <p:cNvSpPr txBox="1"/>
          <p:nvPr/>
        </p:nvSpPr>
        <p:spPr>
          <a:xfrm>
            <a:off x="8200746" y="6631443"/>
            <a:ext cx="7975876" cy="1754326"/>
          </a:xfrm>
          <a:prstGeom prst="rect">
            <a:avLst/>
          </a:prstGeom>
          <a:solidFill>
            <a:srgbClr val="FD5B02"/>
          </a:solidFill>
        </p:spPr>
        <p:txBody>
          <a:bodyPr wrap="square">
            <a:spAutoFit/>
          </a:bodyPr>
          <a:lstStyle/>
          <a:p>
            <a:pPr algn="ctr" defTabSz="791778"/>
            <a:r>
              <a:rPr lang="pt-BR" sz="5400" b="1" dirty="0">
                <a:solidFill>
                  <a:prstClr val="white"/>
                </a:solidFill>
                <a:latin typeface="Raleway Light" pitchFamily="2" charset="0"/>
              </a:rPr>
              <a:t>LAW Nº 14.301, DE 7 DE JANUARY DE 2022</a:t>
            </a:r>
          </a:p>
        </p:txBody>
      </p:sp>
      <p:sp>
        <p:nvSpPr>
          <p:cNvPr id="13" name="Text Placeholder 1">
            <a:extLst>
              <a:ext uri="{FF2B5EF4-FFF2-40B4-BE49-F238E27FC236}">
                <a16:creationId xmlns:a16="http://schemas.microsoft.com/office/drawing/2014/main" id="{5BEF3235-5338-1A00-0DEF-2473AF42317C}"/>
              </a:ext>
            </a:extLst>
          </p:cNvPr>
          <p:cNvSpPr txBox="1">
            <a:spLocks/>
          </p:cNvSpPr>
          <p:nvPr/>
        </p:nvSpPr>
        <p:spPr>
          <a:xfrm>
            <a:off x="1020250" y="138494"/>
            <a:ext cx="15578054" cy="1829760"/>
          </a:xfrm>
          <a:prstGeom prst="rect">
            <a:avLst/>
          </a:prstGeom>
        </p:spPr>
        <p:txBody>
          <a:bodyPr vert="horz" lIns="182880" tIns="91440" rIns="182880" bIns="91440" rtlCol="0" anchor="ctr">
            <a:normAutofit/>
          </a:bodyPr>
          <a:lstStyle>
            <a:defPPr>
              <a:defRPr lang="pt-B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ts val="1200"/>
              </a:spcBef>
              <a:spcAft>
                <a:spcPts val="3600"/>
              </a:spcAft>
            </a:pPr>
            <a:r>
              <a:rPr lang="en-US" sz="7200" b="1" dirty="0">
                <a:ln w="3175" cmpd="sng">
                  <a:noFill/>
                </a:ln>
                <a:solidFill>
                  <a:schemeClr val="bg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Changes and Opportunities</a:t>
            </a:r>
          </a:p>
        </p:txBody>
      </p:sp>
      <p:sp>
        <p:nvSpPr>
          <p:cNvPr id="15" name="CaixaDeTexto 14">
            <a:extLst>
              <a:ext uri="{FF2B5EF4-FFF2-40B4-BE49-F238E27FC236}">
                <a16:creationId xmlns:a16="http://schemas.microsoft.com/office/drawing/2014/main" id="{C595E2A2-6308-BD61-7CBA-1A38B2F8923F}"/>
              </a:ext>
            </a:extLst>
          </p:cNvPr>
          <p:cNvSpPr txBox="1"/>
          <p:nvPr/>
        </p:nvSpPr>
        <p:spPr>
          <a:xfrm>
            <a:off x="6759399" y="12715044"/>
            <a:ext cx="16897348" cy="646331"/>
          </a:xfrm>
          <a:prstGeom prst="rect">
            <a:avLst/>
          </a:prstGeom>
          <a:noFill/>
          <a:ln>
            <a:noFill/>
          </a:ln>
        </p:spPr>
        <p:txBody>
          <a:bodyPr wrap="square">
            <a:spAutoFit/>
          </a:bodyPr>
          <a:lstStyle/>
          <a:p>
            <a:r>
              <a:rPr lang="pt-BR" sz="3600" b="1" dirty="0" err="1"/>
              <a:t>What</a:t>
            </a:r>
            <a:r>
              <a:rPr lang="pt-BR" sz="3600" b="1" dirty="0"/>
              <a:t> </a:t>
            </a:r>
            <a:r>
              <a:rPr lang="pt-BR" sz="3600" b="1" dirty="0" err="1"/>
              <a:t>opportunities</a:t>
            </a:r>
            <a:r>
              <a:rPr lang="pt-BR" sz="3600" b="1" dirty="0"/>
              <a:t> does </a:t>
            </a:r>
            <a:r>
              <a:rPr lang="pt-BR" sz="3600" b="1" dirty="0" err="1"/>
              <a:t>Brazilian</a:t>
            </a:r>
            <a:r>
              <a:rPr lang="pt-BR" sz="3600" b="1" dirty="0"/>
              <a:t> </a:t>
            </a:r>
            <a:r>
              <a:rPr lang="pt-BR" sz="3600" b="1" dirty="0" err="1"/>
              <a:t>shipbuilding</a:t>
            </a:r>
            <a:r>
              <a:rPr lang="pt-BR" sz="3600" b="1" dirty="0"/>
              <a:t> </a:t>
            </a:r>
            <a:r>
              <a:rPr lang="pt-BR" sz="3600" b="1" dirty="0" err="1"/>
              <a:t>bring</a:t>
            </a:r>
            <a:r>
              <a:rPr lang="pt-BR" sz="3600" b="1" dirty="0"/>
              <a:t>?</a:t>
            </a:r>
          </a:p>
        </p:txBody>
      </p:sp>
    </p:spTree>
    <p:extLst>
      <p:ext uri="{BB962C8B-B14F-4D97-AF65-F5344CB8AC3E}">
        <p14:creationId xmlns:p14="http://schemas.microsoft.com/office/powerpoint/2010/main" val="2664891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a:extLst>
              <a:ext uri="{FF2B5EF4-FFF2-40B4-BE49-F238E27FC236}">
                <a16:creationId xmlns:a16="http://schemas.microsoft.com/office/drawing/2014/main" id="{65579D63-09F3-536B-DF8A-F1B1105C6AD6}"/>
              </a:ext>
            </a:extLst>
          </p:cNvPr>
          <p:cNvGrpSpPr/>
          <p:nvPr/>
        </p:nvGrpSpPr>
        <p:grpSpPr>
          <a:xfrm>
            <a:off x="0" y="0"/>
            <a:ext cx="25043691" cy="14328743"/>
            <a:chOff x="2" y="0"/>
            <a:chExt cx="25043691" cy="14328743"/>
          </a:xfrm>
        </p:grpSpPr>
        <p:pic>
          <p:nvPicPr>
            <p:cNvPr id="6" name="Gráfico 5">
              <a:extLst>
                <a:ext uri="{FF2B5EF4-FFF2-40B4-BE49-F238E27FC236}">
                  <a16:creationId xmlns:a16="http://schemas.microsoft.com/office/drawing/2014/main" id="{89B00906-54A5-CCC9-EB71-E34410A57E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 y="0"/>
              <a:ext cx="1775012" cy="13716000"/>
            </a:xfrm>
            <a:prstGeom prst="rect">
              <a:avLst/>
            </a:prstGeom>
          </p:spPr>
        </p:pic>
        <p:sp>
          <p:nvSpPr>
            <p:cNvPr id="10" name="Forma Livre: Forma 9">
              <a:extLst>
                <a:ext uri="{FF2B5EF4-FFF2-40B4-BE49-F238E27FC236}">
                  <a16:creationId xmlns:a16="http://schemas.microsoft.com/office/drawing/2014/main" id="{4E8376B4-9CF7-D717-5CF2-90FCF187138F}"/>
                </a:ext>
              </a:extLst>
            </p:cNvPr>
            <p:cNvSpPr/>
            <p:nvPr/>
          </p:nvSpPr>
          <p:spPr>
            <a:xfrm>
              <a:off x="1775016" y="9091"/>
              <a:ext cx="22608984" cy="1972236"/>
            </a:xfrm>
            <a:custGeom>
              <a:avLst/>
              <a:gdLst>
                <a:gd name="connsiteX0" fmla="*/ 0 w 5272938"/>
                <a:gd name="connsiteY0" fmla="*/ 0 h 1730186"/>
                <a:gd name="connsiteX1" fmla="*/ 5272939 w 5272938"/>
                <a:gd name="connsiteY1" fmla="*/ 0 h 1730186"/>
                <a:gd name="connsiteX2" fmla="*/ 5272939 w 5272938"/>
                <a:gd name="connsiteY2" fmla="*/ 1730186 h 1730186"/>
                <a:gd name="connsiteX3" fmla="*/ 0 w 5272938"/>
                <a:gd name="connsiteY3" fmla="*/ 1730186 h 1730186"/>
              </a:gdLst>
              <a:ahLst/>
              <a:cxnLst>
                <a:cxn ang="0">
                  <a:pos x="connsiteX0" y="connsiteY0"/>
                </a:cxn>
                <a:cxn ang="0">
                  <a:pos x="connsiteX1" y="connsiteY1"/>
                </a:cxn>
                <a:cxn ang="0">
                  <a:pos x="connsiteX2" y="connsiteY2"/>
                </a:cxn>
                <a:cxn ang="0">
                  <a:pos x="connsiteX3" y="connsiteY3"/>
                </a:cxn>
              </a:cxnLst>
              <a:rect l="l" t="t" r="r" b="b"/>
              <a:pathLst>
                <a:path w="5272938" h="1730186">
                  <a:moveTo>
                    <a:pt x="0" y="0"/>
                  </a:moveTo>
                  <a:lnTo>
                    <a:pt x="5272939" y="0"/>
                  </a:lnTo>
                  <a:lnTo>
                    <a:pt x="5272939" y="1730186"/>
                  </a:lnTo>
                  <a:lnTo>
                    <a:pt x="0" y="1730186"/>
                  </a:lnTo>
                  <a:close/>
                </a:path>
              </a:pathLst>
            </a:custGeom>
            <a:solidFill>
              <a:srgbClr val="022873"/>
            </a:solidFill>
            <a:ln w="0" cap="flat">
              <a:noFill/>
              <a:prstDash val="solid"/>
              <a:miter/>
            </a:ln>
          </p:spPr>
          <p:txBody>
            <a:bodyPr rtlCol="0" anchor="ctr"/>
            <a:lstStyle/>
            <a:p>
              <a:endParaRPr lang="pt-BR" sz="3600"/>
            </a:p>
          </p:txBody>
        </p:sp>
        <p:pic>
          <p:nvPicPr>
            <p:cNvPr id="9" name="Imagem 8" descr="Logotipo, nome da empresa&#10;&#10;Descrição gerada automaticamente">
              <a:extLst>
                <a:ext uri="{FF2B5EF4-FFF2-40B4-BE49-F238E27FC236}">
                  <a16:creationId xmlns:a16="http://schemas.microsoft.com/office/drawing/2014/main" id="{A2387339-CE4E-84F9-2938-746DA9B0D5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06095" y="11101345"/>
              <a:ext cx="5737598" cy="3227398"/>
            </a:xfrm>
            <a:prstGeom prst="rect">
              <a:avLst/>
            </a:prstGeom>
          </p:spPr>
        </p:pic>
      </p:grpSp>
      <p:sp>
        <p:nvSpPr>
          <p:cNvPr id="11" name="Title 1">
            <a:extLst>
              <a:ext uri="{FF2B5EF4-FFF2-40B4-BE49-F238E27FC236}">
                <a16:creationId xmlns:a16="http://schemas.microsoft.com/office/drawing/2014/main" id="{BBDB4EA2-5796-FBD8-4092-9C9861EFCE87}"/>
              </a:ext>
            </a:extLst>
          </p:cNvPr>
          <p:cNvSpPr txBox="1">
            <a:spLocks/>
          </p:cNvSpPr>
          <p:nvPr/>
        </p:nvSpPr>
        <p:spPr>
          <a:xfrm>
            <a:off x="-3291924" y="312163"/>
            <a:ext cx="24646974" cy="1346200"/>
          </a:xfrm>
          <a:prstGeom prst="rect">
            <a:avLst/>
          </a:prstGeom>
          <a:noFill/>
          <a:ln>
            <a:noFill/>
          </a:ln>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algn="ctr">
              <a:spcBef>
                <a:spcPts val="1200"/>
              </a:spcBef>
              <a:spcAft>
                <a:spcPts val="3600"/>
              </a:spcAft>
              <a:defRPr/>
            </a:pPr>
            <a:r>
              <a:rPr lang="pt-BR" sz="7200" dirty="0" err="1">
                <a:ln w="3175" cmpd="sng">
                  <a:noFill/>
                </a:ln>
                <a:solidFill>
                  <a:schemeClr val="tx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Financing</a:t>
            </a:r>
            <a:r>
              <a:rPr lang="pt-BR" sz="7200" dirty="0">
                <a:ln w="3175" cmpd="sng">
                  <a:noFill/>
                </a:ln>
                <a:solidFill>
                  <a:schemeClr val="tx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 </a:t>
            </a:r>
            <a:r>
              <a:rPr lang="pt-BR" sz="7200" dirty="0" err="1">
                <a:ln w="3175" cmpd="sng">
                  <a:noFill/>
                </a:ln>
                <a:solidFill>
                  <a:schemeClr val="tx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Conditions</a:t>
            </a:r>
            <a:r>
              <a:rPr lang="pt-BR" sz="7200" dirty="0">
                <a:ln w="3175" cmpd="sng">
                  <a:noFill/>
                </a:ln>
                <a:solidFill>
                  <a:schemeClr val="tx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 – Vessels</a:t>
            </a:r>
          </a:p>
        </p:txBody>
      </p:sp>
      <p:sp>
        <p:nvSpPr>
          <p:cNvPr id="3" name="CaixaDeTexto 2">
            <a:extLst>
              <a:ext uri="{FF2B5EF4-FFF2-40B4-BE49-F238E27FC236}">
                <a16:creationId xmlns:a16="http://schemas.microsoft.com/office/drawing/2014/main" id="{2905B650-3B90-1BEC-E767-F1DAA71ED565}"/>
              </a:ext>
            </a:extLst>
          </p:cNvPr>
          <p:cNvSpPr txBox="1"/>
          <p:nvPr/>
        </p:nvSpPr>
        <p:spPr>
          <a:xfrm>
            <a:off x="1861595" y="12451966"/>
            <a:ext cx="6198432" cy="55399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2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*CN – </a:t>
            </a:r>
            <a:r>
              <a:rPr kumimoji="0" lang="pt-BR" sz="18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National</a:t>
            </a:r>
            <a:r>
              <a:rPr kumimoji="0" lang="pt-BR" sz="18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r>
              <a:rPr kumimoji="0" lang="pt-BR" sz="18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Content</a:t>
            </a:r>
            <a:endParaRPr kumimoji="0" lang="pt-BR" sz="24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p:txBody>
      </p:sp>
      <p:graphicFrame>
        <p:nvGraphicFramePr>
          <p:cNvPr id="4" name="Tabela 3">
            <a:extLst>
              <a:ext uri="{FF2B5EF4-FFF2-40B4-BE49-F238E27FC236}">
                <a16:creationId xmlns:a16="http://schemas.microsoft.com/office/drawing/2014/main" id="{29C9867A-E127-313B-62EF-D9C50EC05FC3}"/>
              </a:ext>
            </a:extLst>
          </p:cNvPr>
          <p:cNvGraphicFramePr>
            <a:graphicFrameLocks noGrp="1"/>
          </p:cNvGraphicFramePr>
          <p:nvPr>
            <p:extLst>
              <p:ext uri="{D42A27DB-BD31-4B8C-83A1-F6EECF244321}">
                <p14:modId xmlns:p14="http://schemas.microsoft.com/office/powerpoint/2010/main" val="3845237942"/>
              </p:ext>
            </p:extLst>
          </p:nvPr>
        </p:nvGraphicFramePr>
        <p:xfrm>
          <a:off x="1861595" y="1961435"/>
          <a:ext cx="22155150" cy="10174148"/>
        </p:xfrm>
        <a:graphic>
          <a:graphicData uri="http://schemas.openxmlformats.org/drawingml/2006/table">
            <a:tbl>
              <a:tblPr>
                <a:effectLst>
                  <a:innerShdw blurRad="63500" dist="50800" dir="13500000">
                    <a:prstClr val="black">
                      <a:alpha val="50000"/>
                    </a:prstClr>
                  </a:innerShdw>
                </a:effectLst>
                <a:tableStyleId>{3B4B98B0-60AC-42C2-AFA5-B58CD77FA1E5}</a:tableStyleId>
              </a:tblPr>
              <a:tblGrid>
                <a:gridCol w="2639636">
                  <a:extLst>
                    <a:ext uri="{9D8B030D-6E8A-4147-A177-3AD203B41FA5}">
                      <a16:colId xmlns:a16="http://schemas.microsoft.com/office/drawing/2014/main" val="20000"/>
                    </a:ext>
                  </a:extLst>
                </a:gridCol>
                <a:gridCol w="2098867">
                  <a:extLst>
                    <a:ext uri="{9D8B030D-6E8A-4147-A177-3AD203B41FA5}">
                      <a16:colId xmlns:a16="http://schemas.microsoft.com/office/drawing/2014/main" val="20001"/>
                    </a:ext>
                  </a:extLst>
                </a:gridCol>
                <a:gridCol w="2321669">
                  <a:extLst>
                    <a:ext uri="{9D8B030D-6E8A-4147-A177-3AD203B41FA5}">
                      <a16:colId xmlns:a16="http://schemas.microsoft.com/office/drawing/2014/main" val="20002"/>
                    </a:ext>
                  </a:extLst>
                </a:gridCol>
                <a:gridCol w="4889481">
                  <a:extLst>
                    <a:ext uri="{9D8B030D-6E8A-4147-A177-3AD203B41FA5}">
                      <a16:colId xmlns:a16="http://schemas.microsoft.com/office/drawing/2014/main" val="20003"/>
                    </a:ext>
                  </a:extLst>
                </a:gridCol>
                <a:gridCol w="2552700">
                  <a:extLst>
                    <a:ext uri="{9D8B030D-6E8A-4147-A177-3AD203B41FA5}">
                      <a16:colId xmlns:a16="http://schemas.microsoft.com/office/drawing/2014/main" val="20004"/>
                    </a:ext>
                  </a:extLst>
                </a:gridCol>
                <a:gridCol w="3409950">
                  <a:extLst>
                    <a:ext uri="{9D8B030D-6E8A-4147-A177-3AD203B41FA5}">
                      <a16:colId xmlns:a16="http://schemas.microsoft.com/office/drawing/2014/main" val="20005"/>
                    </a:ext>
                  </a:extLst>
                </a:gridCol>
                <a:gridCol w="1898722">
                  <a:extLst>
                    <a:ext uri="{9D8B030D-6E8A-4147-A177-3AD203B41FA5}">
                      <a16:colId xmlns:a16="http://schemas.microsoft.com/office/drawing/2014/main" val="20006"/>
                    </a:ext>
                  </a:extLst>
                </a:gridCol>
                <a:gridCol w="2344125">
                  <a:extLst>
                    <a:ext uri="{9D8B030D-6E8A-4147-A177-3AD203B41FA5}">
                      <a16:colId xmlns:a16="http://schemas.microsoft.com/office/drawing/2014/main" val="20007"/>
                    </a:ext>
                  </a:extLst>
                </a:gridCol>
              </a:tblGrid>
              <a:tr h="786450">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a:solidFill>
                            <a:schemeClr val="tx1"/>
                          </a:solidFill>
                          <a:latin typeface="+mn-lt"/>
                          <a:ea typeface="+mn-ea"/>
                          <a:cs typeface="Arial" pitchFamily="34" charset="0"/>
                        </a:rPr>
                        <a:t>Shipbuilding</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a:solidFill>
                            <a:schemeClr val="tx1"/>
                          </a:solidFill>
                          <a:latin typeface="+mn-lt"/>
                          <a:ea typeface="+mn-ea"/>
                          <a:cs typeface="Arial" pitchFamily="34" charset="0"/>
                        </a:rPr>
                        <a:t>CN*</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dirty="0" err="1">
                          <a:solidFill>
                            <a:schemeClr val="tx1"/>
                          </a:solidFill>
                          <a:latin typeface="+mn-lt"/>
                          <a:ea typeface="+mn-ea"/>
                          <a:cs typeface="Arial" pitchFamily="34" charset="0"/>
                        </a:rPr>
                        <a:t>National</a:t>
                      </a:r>
                      <a:r>
                        <a:rPr lang="pt-BR" sz="2800" b="1" kern="1200" dirty="0">
                          <a:solidFill>
                            <a:schemeClr val="tx1"/>
                          </a:solidFill>
                          <a:latin typeface="+mn-lt"/>
                          <a:ea typeface="+mn-ea"/>
                          <a:cs typeface="Arial" pitchFamily="34" charset="0"/>
                        </a:rPr>
                        <a:t> Part</a:t>
                      </a:r>
                    </a:p>
                    <a:p>
                      <a:pPr algn="ctr"/>
                      <a:endParaRPr lang="pt-BR" sz="2800" dirty="0"/>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1">
                        <a:lumMod val="60000"/>
                        <a:lumOff val="40000"/>
                      </a:schemeClr>
                    </a:solidFill>
                  </a:tcPr>
                </a:tc>
                <a:tc hMerge="1">
                  <a:txBody>
                    <a:bodyPr/>
                    <a:lstStyle/>
                    <a:p>
                      <a:endParaRPr lang="pt-B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dirty="0" err="1">
                          <a:solidFill>
                            <a:schemeClr val="tx1"/>
                          </a:solidFill>
                          <a:latin typeface="+mn-lt"/>
                          <a:ea typeface="+mn-ea"/>
                          <a:cs typeface="Arial" pitchFamily="34" charset="0"/>
                        </a:rPr>
                        <a:t>Imported</a:t>
                      </a:r>
                      <a:r>
                        <a:rPr lang="pt-BR" sz="2800" b="1" kern="1200" dirty="0">
                          <a:solidFill>
                            <a:schemeClr val="tx1"/>
                          </a:solidFill>
                          <a:latin typeface="+mn-lt"/>
                          <a:ea typeface="+mn-ea"/>
                          <a:cs typeface="Arial" pitchFamily="34" charset="0"/>
                        </a:rPr>
                        <a:t> </a:t>
                      </a:r>
                      <a:r>
                        <a:rPr lang="pt-BR" sz="2800" b="1" kern="1200" dirty="0" err="1">
                          <a:solidFill>
                            <a:schemeClr val="tx1"/>
                          </a:solidFill>
                          <a:latin typeface="+mn-lt"/>
                          <a:ea typeface="+mn-ea"/>
                          <a:cs typeface="Arial" pitchFamily="34" charset="0"/>
                        </a:rPr>
                        <a:t>part</a:t>
                      </a:r>
                      <a:endParaRPr lang="pt-BR" sz="2800" b="1" kern="1200" dirty="0">
                        <a:solidFill>
                          <a:schemeClr val="tx1"/>
                        </a:solidFill>
                        <a:latin typeface="+mn-lt"/>
                        <a:ea typeface="+mn-ea"/>
                        <a:cs typeface="Arial" pitchFamily="34" charset="0"/>
                      </a:endParaRPr>
                    </a:p>
                    <a:p>
                      <a:pPr algn="ctr"/>
                      <a:endParaRPr lang="pt-BR" sz="2800" dirty="0"/>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1">
                        <a:lumMod val="60000"/>
                        <a:lumOff val="40000"/>
                      </a:schemeClr>
                    </a:solidFill>
                  </a:tcPr>
                </a:tc>
                <a:tc hMerge="1">
                  <a:txBody>
                    <a:bodyPr/>
                    <a:lstStyle/>
                    <a:p>
                      <a:endParaRPr lang="pt-BR"/>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err="1">
                          <a:solidFill>
                            <a:schemeClr val="tx1"/>
                          </a:solidFill>
                          <a:latin typeface="+mn-lt"/>
                          <a:ea typeface="+mn-ea"/>
                          <a:cs typeface="Arial" pitchFamily="34" charset="0"/>
                        </a:rPr>
                        <a:t>grace</a:t>
                      </a:r>
                      <a:r>
                        <a:rPr lang="pt-BR" sz="2800" b="1" kern="1200" dirty="0">
                          <a:solidFill>
                            <a:schemeClr val="tx1"/>
                          </a:solidFill>
                          <a:latin typeface="+mn-lt"/>
                          <a:ea typeface="+mn-ea"/>
                          <a:cs typeface="Arial" pitchFamily="34" charset="0"/>
                        </a:rPr>
                        <a:t> </a:t>
                      </a:r>
                      <a:r>
                        <a:rPr lang="pt-BR" sz="2800" b="1" kern="1200" dirty="0" err="1">
                          <a:solidFill>
                            <a:schemeClr val="tx1"/>
                          </a:solidFill>
                          <a:latin typeface="+mn-lt"/>
                          <a:ea typeface="+mn-ea"/>
                          <a:cs typeface="Arial" pitchFamily="34" charset="0"/>
                        </a:rPr>
                        <a:t>period</a:t>
                      </a:r>
                      <a:endParaRPr lang="pt-BR" sz="2800" b="1" kern="1200" dirty="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a:solidFill>
                            <a:schemeClr val="tx1"/>
                          </a:solidFill>
                          <a:latin typeface="+mn-lt"/>
                          <a:ea typeface="+mn-ea"/>
                          <a:cs typeface="Arial" pitchFamily="34" charset="0"/>
                        </a:rPr>
                        <a:t>(Years)</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err="1">
                          <a:solidFill>
                            <a:schemeClr val="tx1"/>
                          </a:solidFill>
                          <a:latin typeface="+mn-lt"/>
                          <a:ea typeface="+mn-ea"/>
                          <a:cs typeface="Arial" pitchFamily="34" charset="0"/>
                        </a:rPr>
                        <a:t>Amortization</a:t>
                      </a:r>
                      <a:endParaRPr lang="pt-BR" sz="2800" b="1" kern="1200" dirty="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a:solidFill>
                            <a:schemeClr val="tx1"/>
                          </a:solidFill>
                          <a:latin typeface="+mn-lt"/>
                          <a:ea typeface="+mn-ea"/>
                          <a:cs typeface="Arial" pitchFamily="34" charset="0"/>
                        </a:rPr>
                        <a:t>(Years)</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394742">
                <a:tc vMerge="1">
                  <a:txBody>
                    <a:bodyPr/>
                    <a:lstStyle/>
                    <a:p>
                      <a:endParaRPr lang="pt-BR"/>
                    </a:p>
                  </a:txBody>
                  <a:tcPr/>
                </a:tc>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dirty="0">
                          <a:solidFill>
                            <a:schemeClr val="tx1"/>
                          </a:solidFill>
                          <a:latin typeface="+mn-lt"/>
                          <a:ea typeface="+mn-ea"/>
                          <a:cs typeface="Arial" pitchFamily="34" charset="0"/>
                        </a:rPr>
                        <a:t>interest</a:t>
                      </a:r>
                      <a:endParaRPr lang="pt-BR" sz="2800" b="1" kern="1200" dirty="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a:solidFill>
                            <a:schemeClr val="tx1"/>
                          </a:solidFill>
                          <a:latin typeface="+mn-lt"/>
                          <a:ea typeface="+mn-ea"/>
                          <a:cs typeface="Arial" pitchFamily="34" charset="0"/>
                        </a:rPr>
                        <a:t>% </a:t>
                      </a:r>
                      <a:r>
                        <a:rPr lang="pt-BR" sz="2800" b="1" kern="1200" dirty="0" err="1">
                          <a:solidFill>
                            <a:schemeClr val="tx1"/>
                          </a:solidFill>
                          <a:latin typeface="+mn-lt"/>
                          <a:ea typeface="+mn-ea"/>
                          <a:cs typeface="Arial" pitchFamily="34" charset="0"/>
                        </a:rPr>
                        <a:t>Financing</a:t>
                      </a:r>
                      <a:endParaRPr lang="pt-BR" sz="2800" b="1" kern="1200" dirty="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dirty="0">
                          <a:solidFill>
                            <a:schemeClr val="tx1"/>
                          </a:solidFill>
                          <a:latin typeface="+mn-lt"/>
                          <a:ea typeface="+mn-ea"/>
                          <a:cs typeface="Arial" pitchFamily="34" charset="0"/>
                        </a:rPr>
                        <a:t>interest</a:t>
                      </a:r>
                      <a:endParaRPr lang="pt-BR" sz="2800" b="1" kern="1200" dirty="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a:solidFill>
                            <a:schemeClr val="tx1"/>
                          </a:solidFill>
                          <a:latin typeface="+mn-lt"/>
                          <a:ea typeface="+mn-ea"/>
                          <a:cs typeface="Arial" pitchFamily="34" charset="0"/>
                        </a:rPr>
                        <a:t>% </a:t>
                      </a:r>
                      <a:r>
                        <a:rPr lang="pt-BR" sz="2800" b="1" kern="1200" dirty="0" err="1">
                          <a:solidFill>
                            <a:schemeClr val="tx1"/>
                          </a:solidFill>
                          <a:latin typeface="+mn-lt"/>
                          <a:ea typeface="+mn-ea"/>
                          <a:cs typeface="Arial" pitchFamily="34" charset="0"/>
                        </a:rPr>
                        <a:t>Financing</a:t>
                      </a:r>
                      <a:endParaRPr lang="pt-BR" sz="2800" b="1" kern="1200" dirty="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0001"/>
                  </a:ext>
                </a:extLst>
              </a:tr>
              <a:tr h="1349066">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1" kern="1200" dirty="0">
                          <a:solidFill>
                            <a:schemeClr val="bg1"/>
                          </a:solidFill>
                          <a:latin typeface="Calibri"/>
                          <a:ea typeface="+mn-ea"/>
                          <a:cs typeface="+mn-cs"/>
                        </a:rPr>
                        <a:t>Cargo </a:t>
                      </a:r>
                      <a:r>
                        <a:rPr lang="pt-BR" sz="3200" b="1" kern="1200" dirty="0" err="1">
                          <a:solidFill>
                            <a:schemeClr val="bg1"/>
                          </a:solidFill>
                          <a:latin typeface="Calibri"/>
                          <a:ea typeface="+mn-ea"/>
                          <a:cs typeface="+mn-cs"/>
                        </a:rPr>
                        <a:t>Ships</a:t>
                      </a:r>
                      <a:endParaRPr lang="pt-BR" sz="3200" b="1" kern="1200" dirty="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tx1"/>
                          </a:solidFill>
                        </a:rPr>
                        <a:t>&gt; </a:t>
                      </a:r>
                      <a:r>
                        <a:rPr lang="pt-BR" sz="3200" kern="1200" dirty="0" err="1">
                          <a:solidFill>
                            <a:schemeClr val="tx1"/>
                          </a:solidFill>
                        </a:rPr>
                        <a:t>or</a:t>
                      </a:r>
                      <a:r>
                        <a:rPr lang="pt-BR" sz="3200" kern="1200" dirty="0">
                          <a:solidFill>
                            <a:schemeClr val="tx1"/>
                          </a:solidFill>
                        </a:rPr>
                        <a:t> = 65%</a:t>
                      </a:r>
                      <a:endParaRPr lang="pt-BR" sz="3200" kern="1200" dirty="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chemeClr val="accent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bg1"/>
                          </a:solidFill>
                        </a:rPr>
                        <a:t>2% to 4,5%</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90% (</a:t>
                      </a:r>
                      <a:r>
                        <a:rPr lang="pt-BR" sz="3200" kern="1200" dirty="0" err="1">
                          <a:solidFill>
                            <a:schemeClr val="bg1"/>
                          </a:solidFill>
                        </a:rPr>
                        <a:t>National</a:t>
                      </a:r>
                      <a:r>
                        <a:rPr lang="pt-BR" sz="3200" kern="1200" dirty="0">
                          <a:solidFill>
                            <a:schemeClr val="bg1"/>
                          </a:solidFill>
                        </a:rPr>
                        <a:t>)</a:t>
                      </a:r>
                    </a:p>
                    <a:p>
                      <a:pPr marL="0" algn="ctr" defTabSz="914400" rtl="0" eaLnBrk="1" fontAlgn="b" latinLnBrk="0" hangingPunct="1"/>
                      <a:r>
                        <a:rPr lang="pt-BR" sz="3200" kern="1200" dirty="0" err="1">
                          <a:solidFill>
                            <a:schemeClr val="bg1"/>
                          </a:solidFill>
                        </a:rPr>
                        <a:t>Up</a:t>
                      </a:r>
                      <a:r>
                        <a:rPr lang="pt-BR" sz="3200" kern="1200" dirty="0">
                          <a:solidFill>
                            <a:schemeClr val="bg1"/>
                          </a:solidFill>
                        </a:rPr>
                        <a:t> to 80% (</a:t>
                      </a:r>
                      <a:r>
                        <a:rPr lang="pt-BR" sz="3200" kern="1200" dirty="0" err="1">
                          <a:solidFill>
                            <a:schemeClr val="bg1"/>
                          </a:solidFill>
                        </a:rPr>
                        <a:t>foreign</a:t>
                      </a:r>
                      <a:r>
                        <a:rPr lang="pt-BR" sz="3200" kern="1200" dirty="0">
                          <a:solidFill>
                            <a:schemeClr val="bg1"/>
                          </a:solidFill>
                        </a:rPr>
                        <a:t>)</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bg1"/>
                          </a:solidFill>
                        </a:rPr>
                        <a:t>3% to 6%</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dirty="0" err="1">
                          <a:solidFill>
                            <a:schemeClr val="bg1"/>
                          </a:solidFill>
                        </a:rPr>
                        <a:t>Up</a:t>
                      </a:r>
                      <a:r>
                        <a:rPr lang="pt-BR" sz="3200" kern="1200" dirty="0">
                          <a:solidFill>
                            <a:schemeClr val="bg1"/>
                          </a:solidFill>
                        </a:rPr>
                        <a:t> to 90%</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dirty="0" err="1">
                          <a:solidFill>
                            <a:schemeClr val="bg1"/>
                          </a:solidFill>
                        </a:rPr>
                        <a:t>Up</a:t>
                      </a:r>
                      <a:r>
                        <a:rPr lang="pt-BR" sz="3200" kern="1200" dirty="0">
                          <a:solidFill>
                            <a:schemeClr val="bg1"/>
                          </a:solidFill>
                        </a:rPr>
                        <a:t> to 80% (</a:t>
                      </a:r>
                      <a:r>
                        <a:rPr lang="pt-BR" sz="3200" kern="1200" dirty="0" err="1">
                          <a:solidFill>
                            <a:schemeClr val="bg1"/>
                          </a:solidFill>
                        </a:rPr>
                        <a:t>foreign</a:t>
                      </a:r>
                      <a:r>
                        <a:rPr lang="pt-BR" sz="3200" kern="1200" dirty="0">
                          <a:solidFill>
                            <a:schemeClr val="bg1"/>
                          </a:solidFill>
                        </a:rPr>
                        <a:t>)</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4</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20</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2"/>
                  </a:ext>
                </a:extLst>
              </a:tr>
              <a:tr h="1076902">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tx1"/>
                          </a:solidFill>
                        </a:rPr>
                        <a:t>&lt; 65% </a:t>
                      </a:r>
                      <a:endParaRPr lang="pt-BR" sz="3200" kern="1200" dirty="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chemeClr val="accent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bg1"/>
                          </a:solidFill>
                        </a:rPr>
                        <a:t>2%  to  4,5%</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noProof="0" dirty="0" err="1">
                          <a:solidFill>
                            <a:schemeClr val="bg1"/>
                          </a:solidFill>
                          <a:latin typeface="Calibri"/>
                          <a:ea typeface="+mn-ea"/>
                          <a:cs typeface="+mn-cs"/>
                        </a:rPr>
                        <a:t>Up</a:t>
                      </a:r>
                      <a:r>
                        <a:rPr lang="pt-BR" sz="3200" kern="1200" noProof="0" dirty="0">
                          <a:solidFill>
                            <a:schemeClr val="bg1"/>
                          </a:solidFill>
                          <a:latin typeface="Calibri"/>
                          <a:ea typeface="+mn-ea"/>
                          <a:cs typeface="+mn-cs"/>
                        </a:rPr>
                        <a:t> to 90% (</a:t>
                      </a:r>
                      <a:r>
                        <a:rPr lang="pt-BR" sz="3200" kern="1200" noProof="0" dirty="0" err="1">
                          <a:solidFill>
                            <a:schemeClr val="bg1"/>
                          </a:solidFill>
                          <a:latin typeface="Calibri"/>
                          <a:ea typeface="+mn-ea"/>
                          <a:cs typeface="+mn-cs"/>
                        </a:rPr>
                        <a:t>National</a:t>
                      </a:r>
                      <a:r>
                        <a:rPr lang="pt-BR" sz="3200" kern="1200" noProof="0" dirty="0">
                          <a:solidFill>
                            <a:schemeClr val="bg1"/>
                          </a:solidFill>
                          <a:latin typeface="Calibri"/>
                          <a:ea typeface="+mn-ea"/>
                          <a:cs typeface="+mn-cs"/>
                        </a:rPr>
                        <a:t>)</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noProof="0" dirty="0" err="1">
                          <a:solidFill>
                            <a:schemeClr val="bg1"/>
                          </a:solidFill>
                          <a:latin typeface="Calibri"/>
                          <a:ea typeface="+mn-ea"/>
                          <a:cs typeface="+mn-cs"/>
                        </a:rPr>
                        <a:t>Up</a:t>
                      </a:r>
                      <a:r>
                        <a:rPr lang="pt-BR" sz="3200" kern="1200" noProof="0" dirty="0">
                          <a:solidFill>
                            <a:schemeClr val="bg1"/>
                          </a:solidFill>
                          <a:latin typeface="Calibri"/>
                          <a:ea typeface="+mn-ea"/>
                          <a:cs typeface="+mn-cs"/>
                        </a:rPr>
                        <a:t> to 80% (</a:t>
                      </a:r>
                      <a:r>
                        <a:rPr lang="pt-BR" sz="3200" kern="1200" noProof="0" dirty="0" err="1">
                          <a:solidFill>
                            <a:schemeClr val="bg1"/>
                          </a:solidFill>
                          <a:latin typeface="Calibri"/>
                          <a:ea typeface="+mn-ea"/>
                          <a:cs typeface="+mn-cs"/>
                        </a:rPr>
                        <a:t>foreign</a:t>
                      </a:r>
                      <a:r>
                        <a:rPr lang="pt-BR" sz="3200" kern="1200" noProof="0" dirty="0">
                          <a:solidFill>
                            <a:schemeClr val="bg1"/>
                          </a:solidFill>
                          <a:latin typeface="Calibri"/>
                          <a:ea typeface="+mn-ea"/>
                          <a:cs typeface="+mn-cs"/>
                        </a:rPr>
                        <a:t>)</a:t>
                      </a:r>
                      <a:endParaRPr lang="pt-BR" sz="3200" kern="1200" dirty="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bg1"/>
                          </a:solidFill>
                        </a:rPr>
                        <a:t>4%  to 7%</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70%</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4</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20</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3"/>
                  </a:ext>
                </a:extLst>
              </a:tr>
              <a:tr h="1076902">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en-US" sz="3200" b="1" kern="1200" dirty="0">
                          <a:solidFill>
                            <a:schemeClr val="bg1"/>
                          </a:solidFill>
                          <a:latin typeface="Calibri" panose="020F0502020204030204" pitchFamily="34" charset="0"/>
                          <a:ea typeface="Roboto" panose="02000000000000000000" pitchFamily="2" charset="0"/>
                          <a:cs typeface="Calibri" panose="020F0502020204030204" pitchFamily="34" charset="0"/>
                        </a:rPr>
                        <a:t>Maritime Support and Offshore Activities</a:t>
                      </a:r>
                      <a:endParaRPr lang="pt-BR" sz="3200" b="1"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tx1"/>
                          </a:solidFill>
                        </a:rPr>
                        <a:t>&gt; </a:t>
                      </a:r>
                      <a:r>
                        <a:rPr lang="pt-BR" sz="3200" kern="1200" dirty="0" err="1">
                          <a:solidFill>
                            <a:schemeClr val="tx1"/>
                          </a:solidFill>
                        </a:rPr>
                        <a:t>or</a:t>
                      </a:r>
                      <a:r>
                        <a:rPr lang="pt-BR" sz="3200" kern="1200" dirty="0">
                          <a:solidFill>
                            <a:schemeClr val="tx1"/>
                          </a:solidFill>
                        </a:rPr>
                        <a:t> = 60%</a:t>
                      </a:r>
                      <a:endParaRPr lang="pt-BR" sz="3200" kern="1200" dirty="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chemeClr val="accent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bg1"/>
                          </a:solidFill>
                        </a:rPr>
                        <a:t>2% to  4,5%</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noProof="0" dirty="0" err="1">
                          <a:solidFill>
                            <a:schemeClr val="bg1"/>
                          </a:solidFill>
                          <a:latin typeface="Calibri"/>
                          <a:ea typeface="+mn-ea"/>
                          <a:cs typeface="+mn-cs"/>
                        </a:rPr>
                        <a:t>Up</a:t>
                      </a:r>
                      <a:r>
                        <a:rPr lang="pt-BR" sz="3200" kern="1200" noProof="0" dirty="0">
                          <a:solidFill>
                            <a:schemeClr val="bg1"/>
                          </a:solidFill>
                          <a:latin typeface="Calibri"/>
                          <a:ea typeface="+mn-ea"/>
                          <a:cs typeface="+mn-cs"/>
                        </a:rPr>
                        <a:t> to 90% (</a:t>
                      </a:r>
                      <a:r>
                        <a:rPr lang="pt-BR" sz="3200" kern="1200" noProof="0" dirty="0" err="1">
                          <a:solidFill>
                            <a:schemeClr val="bg1"/>
                          </a:solidFill>
                          <a:latin typeface="Calibri"/>
                          <a:ea typeface="+mn-ea"/>
                          <a:cs typeface="+mn-cs"/>
                        </a:rPr>
                        <a:t>National</a:t>
                      </a:r>
                      <a:r>
                        <a:rPr lang="pt-BR" sz="3200" kern="1200" noProof="0" dirty="0">
                          <a:solidFill>
                            <a:schemeClr val="bg1"/>
                          </a:solidFill>
                          <a:latin typeface="Calibri"/>
                          <a:ea typeface="+mn-ea"/>
                          <a:cs typeface="+mn-cs"/>
                        </a:rPr>
                        <a:t>)</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noProof="0" dirty="0" err="1">
                          <a:solidFill>
                            <a:schemeClr val="bg1"/>
                          </a:solidFill>
                          <a:latin typeface="Calibri"/>
                          <a:ea typeface="+mn-ea"/>
                          <a:cs typeface="+mn-cs"/>
                        </a:rPr>
                        <a:t>Up</a:t>
                      </a:r>
                      <a:r>
                        <a:rPr lang="pt-BR" sz="3200" kern="1200" noProof="0" dirty="0">
                          <a:solidFill>
                            <a:schemeClr val="bg1"/>
                          </a:solidFill>
                          <a:latin typeface="Calibri"/>
                          <a:ea typeface="+mn-ea"/>
                          <a:cs typeface="+mn-cs"/>
                        </a:rPr>
                        <a:t> to 80% (</a:t>
                      </a:r>
                      <a:r>
                        <a:rPr lang="pt-BR" sz="3200" kern="1200" noProof="0" dirty="0" err="1">
                          <a:solidFill>
                            <a:schemeClr val="bg1"/>
                          </a:solidFill>
                          <a:latin typeface="Calibri"/>
                          <a:ea typeface="+mn-ea"/>
                          <a:cs typeface="+mn-cs"/>
                        </a:rPr>
                        <a:t>foreign</a:t>
                      </a:r>
                      <a:r>
                        <a:rPr lang="pt-BR" sz="3200" kern="1200" noProof="0" dirty="0">
                          <a:solidFill>
                            <a:schemeClr val="bg1"/>
                          </a:solidFill>
                          <a:latin typeface="Calibri"/>
                          <a:ea typeface="+mn-ea"/>
                          <a:cs typeface="+mn-cs"/>
                        </a:rPr>
                        <a:t>)</a:t>
                      </a:r>
                      <a:endParaRPr lang="pt-BR" sz="3200" kern="1200" dirty="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bg1"/>
                          </a:solidFill>
                        </a:rPr>
                        <a:t>3% to 6%</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70%</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4</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20</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4"/>
                  </a:ext>
                </a:extLst>
              </a:tr>
              <a:tr h="1076902">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tx1"/>
                          </a:solidFill>
                        </a:rPr>
                        <a:t>&lt; 60% </a:t>
                      </a:r>
                      <a:endParaRPr lang="pt-BR" sz="3200" kern="1200" dirty="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chemeClr val="accent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bg1"/>
                          </a:solidFill>
                        </a:rPr>
                        <a:t>2%  to  4,5%</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noProof="0" dirty="0" err="1">
                          <a:solidFill>
                            <a:schemeClr val="bg1"/>
                          </a:solidFill>
                          <a:latin typeface="Calibri"/>
                          <a:ea typeface="+mn-ea"/>
                          <a:cs typeface="+mn-cs"/>
                        </a:rPr>
                        <a:t>Up</a:t>
                      </a:r>
                      <a:r>
                        <a:rPr lang="pt-BR" sz="3200" kern="1200" noProof="0" dirty="0">
                          <a:solidFill>
                            <a:schemeClr val="bg1"/>
                          </a:solidFill>
                          <a:latin typeface="Calibri"/>
                          <a:ea typeface="+mn-ea"/>
                          <a:cs typeface="+mn-cs"/>
                        </a:rPr>
                        <a:t> to 90% (</a:t>
                      </a:r>
                      <a:r>
                        <a:rPr lang="pt-BR" sz="3200" kern="1200" noProof="0" dirty="0" err="1">
                          <a:solidFill>
                            <a:schemeClr val="bg1"/>
                          </a:solidFill>
                          <a:latin typeface="Calibri"/>
                          <a:ea typeface="+mn-ea"/>
                          <a:cs typeface="+mn-cs"/>
                        </a:rPr>
                        <a:t>National</a:t>
                      </a:r>
                      <a:r>
                        <a:rPr lang="pt-BR" sz="3200" kern="1200" noProof="0" dirty="0">
                          <a:solidFill>
                            <a:schemeClr val="bg1"/>
                          </a:solidFill>
                          <a:latin typeface="Calibri"/>
                          <a:ea typeface="+mn-ea"/>
                          <a:cs typeface="+mn-cs"/>
                        </a:rPr>
                        <a:t>)</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noProof="0" dirty="0" err="1">
                          <a:solidFill>
                            <a:schemeClr val="bg1"/>
                          </a:solidFill>
                          <a:latin typeface="Calibri"/>
                          <a:ea typeface="+mn-ea"/>
                          <a:cs typeface="+mn-cs"/>
                        </a:rPr>
                        <a:t>Up</a:t>
                      </a:r>
                      <a:r>
                        <a:rPr lang="pt-BR" sz="3200" kern="1200" noProof="0" dirty="0">
                          <a:solidFill>
                            <a:schemeClr val="bg1"/>
                          </a:solidFill>
                          <a:latin typeface="Calibri"/>
                          <a:ea typeface="+mn-ea"/>
                          <a:cs typeface="+mn-cs"/>
                        </a:rPr>
                        <a:t> to 80% (</a:t>
                      </a:r>
                      <a:r>
                        <a:rPr lang="pt-BR" sz="3200" kern="1200" noProof="0" dirty="0" err="1">
                          <a:solidFill>
                            <a:schemeClr val="bg1"/>
                          </a:solidFill>
                          <a:latin typeface="Calibri"/>
                          <a:ea typeface="+mn-ea"/>
                          <a:cs typeface="+mn-cs"/>
                        </a:rPr>
                        <a:t>foreign</a:t>
                      </a:r>
                      <a:r>
                        <a:rPr lang="pt-BR" sz="3200" kern="1200" noProof="0" dirty="0">
                          <a:solidFill>
                            <a:schemeClr val="bg1"/>
                          </a:solidFill>
                          <a:latin typeface="Calibri"/>
                          <a:ea typeface="+mn-ea"/>
                          <a:cs typeface="+mn-cs"/>
                        </a:rPr>
                        <a:t>)</a:t>
                      </a:r>
                      <a:endParaRPr lang="pt-BR" sz="3200" kern="1200" dirty="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bg1"/>
                          </a:solidFill>
                        </a:rPr>
                        <a:t>4% to 7%</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60%</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4</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20</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5"/>
                  </a:ext>
                </a:extLst>
              </a:tr>
              <a:tr h="1076902">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en-US" sz="3200" b="1" kern="1200" dirty="0">
                          <a:solidFill>
                            <a:schemeClr val="bg1"/>
                          </a:solidFill>
                          <a:latin typeface="Calibri" panose="020F0502020204030204" pitchFamily="34" charset="0"/>
                          <a:ea typeface="Roboto" panose="02000000000000000000" pitchFamily="2" charset="0"/>
                          <a:cs typeface="Calibri" panose="020F0502020204030204" pitchFamily="34" charset="0"/>
                        </a:rPr>
                        <a:t>Navigation support (tugboats and </a:t>
                      </a:r>
                      <a:r>
                        <a:rPr lang="en-US" sz="3200" b="1" kern="1200" dirty="0" err="1">
                          <a:solidFill>
                            <a:schemeClr val="bg1"/>
                          </a:solidFill>
                          <a:latin typeface="Calibri" panose="020F0502020204030204" pitchFamily="34" charset="0"/>
                          <a:ea typeface="Roboto" panose="02000000000000000000" pitchFamily="2" charset="0"/>
                          <a:cs typeface="Calibri" panose="020F0502020204030204" pitchFamily="34" charset="0"/>
                        </a:rPr>
                        <a:t>pushboats</a:t>
                      </a:r>
                      <a:r>
                        <a:rPr lang="en-US" sz="3200" b="1" kern="1200" dirty="0">
                          <a:solidFill>
                            <a:schemeClr val="bg1"/>
                          </a:solidFill>
                          <a:latin typeface="Calibri" panose="020F0502020204030204" pitchFamily="34" charset="0"/>
                          <a:ea typeface="Roboto" panose="02000000000000000000" pitchFamily="2" charset="0"/>
                          <a:cs typeface="Calibri" panose="020F0502020204030204" pitchFamily="34" charset="0"/>
                        </a:rPr>
                        <a:t>)</a:t>
                      </a:r>
                      <a:endParaRPr lang="pt-BR" sz="3200" b="1"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tx1"/>
                          </a:solidFill>
                        </a:rPr>
                        <a:t>&gt; </a:t>
                      </a:r>
                      <a:r>
                        <a:rPr lang="pt-BR" sz="3200" kern="1200" dirty="0" err="1">
                          <a:solidFill>
                            <a:schemeClr val="tx1"/>
                          </a:solidFill>
                        </a:rPr>
                        <a:t>or</a:t>
                      </a:r>
                      <a:r>
                        <a:rPr lang="pt-BR" sz="3200" kern="1200" dirty="0">
                          <a:solidFill>
                            <a:schemeClr val="tx1"/>
                          </a:solidFill>
                        </a:rPr>
                        <a:t> = 50%</a:t>
                      </a:r>
                      <a:endParaRPr lang="pt-BR" sz="3200" kern="1200" dirty="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chemeClr val="accent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bg1"/>
                          </a:solidFill>
                        </a:rPr>
                        <a:t>2%  to 4,5%</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noProof="0">
                          <a:solidFill>
                            <a:schemeClr val="bg1"/>
                          </a:solidFill>
                          <a:latin typeface="Calibri"/>
                          <a:ea typeface="+mn-ea"/>
                          <a:cs typeface="+mn-cs"/>
                        </a:rPr>
                        <a:t>Up to 90% (National)</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noProof="0">
                          <a:solidFill>
                            <a:schemeClr val="bg1"/>
                          </a:solidFill>
                          <a:latin typeface="Calibri"/>
                          <a:ea typeface="+mn-ea"/>
                          <a:cs typeface="+mn-cs"/>
                        </a:rPr>
                        <a:t>Up to 80% (foreign)</a:t>
                      </a:r>
                      <a:endParaRPr lang="pt-BR" sz="3200" kern="1200" dirty="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bg1"/>
                          </a:solidFill>
                        </a:rPr>
                        <a:t>3% to 6%</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75%</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4</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20</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6"/>
                  </a:ext>
                </a:extLst>
              </a:tr>
              <a:tr h="1076902">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tx1"/>
                          </a:solidFill>
                        </a:rPr>
                        <a:t>&lt; 50% </a:t>
                      </a:r>
                      <a:endParaRPr lang="pt-BR" sz="3200" kern="1200" dirty="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chemeClr val="accent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bg1"/>
                          </a:solidFill>
                        </a:rPr>
                        <a:t>2%  to 4,5%</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noProof="0">
                          <a:solidFill>
                            <a:schemeClr val="bg1"/>
                          </a:solidFill>
                          <a:latin typeface="Calibri"/>
                          <a:ea typeface="+mn-ea"/>
                          <a:cs typeface="+mn-cs"/>
                        </a:rPr>
                        <a:t>Up to 90% (National)</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noProof="0">
                          <a:solidFill>
                            <a:schemeClr val="bg1"/>
                          </a:solidFill>
                          <a:latin typeface="Calibri"/>
                          <a:ea typeface="+mn-ea"/>
                          <a:cs typeface="+mn-cs"/>
                        </a:rPr>
                        <a:t>Up to 80% (foreign)</a:t>
                      </a:r>
                      <a:endParaRPr lang="pt-BR" sz="3200" kern="1200" dirty="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bg1"/>
                          </a:solidFill>
                        </a:rPr>
                        <a:t>4% to 7%</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60%</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4</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20</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7"/>
                  </a:ext>
                </a:extLst>
              </a:tr>
              <a:tr h="1076902">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1" kern="1200" dirty="0" err="1">
                          <a:solidFill>
                            <a:schemeClr val="bg1"/>
                          </a:solidFill>
                          <a:latin typeface="Calibri" panose="020F0502020204030204" pitchFamily="34" charset="0"/>
                          <a:ea typeface="Roboto" panose="02000000000000000000" pitchFamily="2" charset="0"/>
                          <a:cs typeface="Calibri" panose="020F0502020204030204" pitchFamily="34" charset="0"/>
                        </a:rPr>
                        <a:t>Drillships</a:t>
                      </a:r>
                      <a:endParaRPr lang="pt-BR" sz="3200" b="1"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tx1"/>
                          </a:solidFill>
                        </a:rPr>
                        <a:t>&gt; </a:t>
                      </a:r>
                      <a:r>
                        <a:rPr lang="pt-BR" sz="3200" kern="1200" dirty="0" err="1">
                          <a:solidFill>
                            <a:schemeClr val="tx1"/>
                          </a:solidFill>
                        </a:rPr>
                        <a:t>or</a:t>
                      </a:r>
                      <a:r>
                        <a:rPr lang="pt-BR" sz="3200" kern="1200" dirty="0">
                          <a:solidFill>
                            <a:schemeClr val="tx1"/>
                          </a:solidFill>
                        </a:rPr>
                        <a:t> = 65%</a:t>
                      </a:r>
                      <a:endParaRPr lang="pt-BR" sz="3200" kern="1200" dirty="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chemeClr val="accent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bg1"/>
                          </a:solidFill>
                        </a:rPr>
                        <a:t>3%  to  5%</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noProof="0" dirty="0" err="1">
                          <a:solidFill>
                            <a:schemeClr val="bg1"/>
                          </a:solidFill>
                          <a:latin typeface="Calibri"/>
                          <a:ea typeface="+mn-ea"/>
                          <a:cs typeface="+mn-cs"/>
                        </a:rPr>
                        <a:t>Up</a:t>
                      </a:r>
                      <a:r>
                        <a:rPr lang="pt-BR" sz="3200" kern="1200" noProof="0" dirty="0">
                          <a:solidFill>
                            <a:schemeClr val="bg1"/>
                          </a:solidFill>
                          <a:latin typeface="Calibri"/>
                          <a:ea typeface="+mn-ea"/>
                          <a:cs typeface="+mn-cs"/>
                        </a:rPr>
                        <a:t> to 90% (</a:t>
                      </a:r>
                      <a:r>
                        <a:rPr lang="pt-BR" sz="3200" kern="1200" noProof="0" dirty="0" err="1">
                          <a:solidFill>
                            <a:schemeClr val="bg1"/>
                          </a:solidFill>
                          <a:latin typeface="Calibri"/>
                          <a:ea typeface="+mn-ea"/>
                          <a:cs typeface="+mn-cs"/>
                        </a:rPr>
                        <a:t>National</a:t>
                      </a:r>
                      <a:r>
                        <a:rPr lang="pt-BR" sz="3200" kern="1200" noProof="0" dirty="0">
                          <a:solidFill>
                            <a:schemeClr val="bg1"/>
                          </a:solidFill>
                          <a:latin typeface="Calibri"/>
                          <a:ea typeface="+mn-ea"/>
                          <a:cs typeface="+mn-cs"/>
                        </a:rPr>
                        <a:t>)</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noProof="0" dirty="0" err="1">
                          <a:solidFill>
                            <a:schemeClr val="bg1"/>
                          </a:solidFill>
                          <a:latin typeface="Calibri"/>
                          <a:ea typeface="+mn-ea"/>
                          <a:cs typeface="+mn-cs"/>
                        </a:rPr>
                        <a:t>Up</a:t>
                      </a:r>
                      <a:r>
                        <a:rPr lang="pt-BR" sz="3200" kern="1200" noProof="0" dirty="0">
                          <a:solidFill>
                            <a:schemeClr val="bg1"/>
                          </a:solidFill>
                          <a:latin typeface="Calibri"/>
                          <a:ea typeface="+mn-ea"/>
                          <a:cs typeface="+mn-cs"/>
                        </a:rPr>
                        <a:t> to 80% (</a:t>
                      </a:r>
                      <a:r>
                        <a:rPr lang="pt-BR" sz="3200" kern="1200" noProof="0" dirty="0" err="1">
                          <a:solidFill>
                            <a:schemeClr val="bg1"/>
                          </a:solidFill>
                          <a:latin typeface="Calibri"/>
                          <a:ea typeface="+mn-ea"/>
                          <a:cs typeface="+mn-cs"/>
                        </a:rPr>
                        <a:t>foreign</a:t>
                      </a:r>
                      <a:r>
                        <a:rPr lang="pt-BR" sz="3200" kern="1200" noProof="0" dirty="0">
                          <a:solidFill>
                            <a:schemeClr val="bg1"/>
                          </a:solidFill>
                          <a:latin typeface="Calibri"/>
                          <a:ea typeface="+mn-ea"/>
                          <a:cs typeface="+mn-cs"/>
                        </a:rPr>
                        <a:t>)</a:t>
                      </a:r>
                      <a:endParaRPr lang="pt-BR" sz="3200" kern="1200" dirty="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bg1"/>
                          </a:solidFill>
                        </a:rPr>
                        <a:t>3,5% to 5,5%</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20%</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4</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15</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4212798660"/>
                  </a:ext>
                </a:extLst>
              </a:tr>
              <a:tr h="1076902">
                <a:tc vMerge="1">
                  <a:txBody>
                    <a:bodyPr/>
                    <a:lstStyle/>
                    <a:p>
                      <a:endParaRPr lang="pt-B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tx1"/>
                          </a:solidFill>
                        </a:rPr>
                        <a:t>&lt; 65% </a:t>
                      </a:r>
                      <a:endParaRPr lang="pt-BR" sz="3200" kern="1200" dirty="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chemeClr val="accent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bg1"/>
                          </a:solidFill>
                        </a:rPr>
                        <a:t>3,5%  to 6%</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noProof="0" dirty="0" err="1">
                          <a:solidFill>
                            <a:schemeClr val="bg1"/>
                          </a:solidFill>
                          <a:latin typeface="Calibri"/>
                          <a:ea typeface="+mn-ea"/>
                          <a:cs typeface="+mn-cs"/>
                        </a:rPr>
                        <a:t>Up</a:t>
                      </a:r>
                      <a:r>
                        <a:rPr lang="pt-BR" sz="3200" kern="1200" noProof="0" dirty="0">
                          <a:solidFill>
                            <a:schemeClr val="bg1"/>
                          </a:solidFill>
                          <a:latin typeface="Calibri"/>
                          <a:ea typeface="+mn-ea"/>
                          <a:cs typeface="+mn-cs"/>
                        </a:rPr>
                        <a:t> to 90% (</a:t>
                      </a:r>
                      <a:r>
                        <a:rPr lang="pt-BR" sz="3200" kern="1200" noProof="0" dirty="0" err="1">
                          <a:solidFill>
                            <a:schemeClr val="bg1"/>
                          </a:solidFill>
                          <a:latin typeface="Calibri"/>
                          <a:ea typeface="+mn-ea"/>
                          <a:cs typeface="+mn-cs"/>
                        </a:rPr>
                        <a:t>National</a:t>
                      </a:r>
                      <a:r>
                        <a:rPr lang="pt-BR" sz="3200" kern="1200" noProof="0" dirty="0">
                          <a:solidFill>
                            <a:schemeClr val="bg1"/>
                          </a:solidFill>
                          <a:latin typeface="Calibri"/>
                          <a:ea typeface="+mn-ea"/>
                          <a:cs typeface="+mn-cs"/>
                        </a:rPr>
                        <a:t>)</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noProof="0" dirty="0" err="1">
                          <a:solidFill>
                            <a:schemeClr val="bg1"/>
                          </a:solidFill>
                          <a:latin typeface="Calibri"/>
                          <a:ea typeface="+mn-ea"/>
                          <a:cs typeface="+mn-cs"/>
                        </a:rPr>
                        <a:t>Up</a:t>
                      </a:r>
                      <a:r>
                        <a:rPr lang="pt-BR" sz="3200" kern="1200" noProof="0" dirty="0">
                          <a:solidFill>
                            <a:schemeClr val="bg1"/>
                          </a:solidFill>
                          <a:latin typeface="Calibri"/>
                          <a:ea typeface="+mn-ea"/>
                          <a:cs typeface="+mn-cs"/>
                        </a:rPr>
                        <a:t> to 80% (</a:t>
                      </a:r>
                      <a:r>
                        <a:rPr lang="pt-BR" sz="3200" kern="1200" noProof="0" dirty="0" err="1">
                          <a:solidFill>
                            <a:schemeClr val="bg1"/>
                          </a:solidFill>
                          <a:latin typeface="Calibri"/>
                          <a:ea typeface="+mn-ea"/>
                          <a:cs typeface="+mn-cs"/>
                        </a:rPr>
                        <a:t>foreign</a:t>
                      </a:r>
                      <a:r>
                        <a:rPr lang="pt-BR" sz="3200" kern="1200" noProof="0" dirty="0">
                          <a:solidFill>
                            <a:schemeClr val="bg1"/>
                          </a:solidFill>
                          <a:latin typeface="Calibri"/>
                          <a:ea typeface="+mn-ea"/>
                          <a:cs typeface="+mn-cs"/>
                        </a:rPr>
                        <a:t>)</a:t>
                      </a:r>
                      <a:endParaRPr lang="pt-BR" sz="3200" kern="1200" dirty="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1" kern="1200" dirty="0">
                          <a:solidFill>
                            <a:schemeClr val="bg1"/>
                          </a:solidFill>
                          <a:latin typeface="Calibri"/>
                          <a:ea typeface="+mn-ea"/>
                          <a:cs typeface="+mn-cs"/>
                        </a:rPr>
                        <a:t>Will </a:t>
                      </a:r>
                      <a:r>
                        <a:rPr lang="pt-BR" sz="3200" b="1" kern="1200" dirty="0" err="1">
                          <a:solidFill>
                            <a:schemeClr val="bg1"/>
                          </a:solidFill>
                          <a:latin typeface="Calibri"/>
                          <a:ea typeface="+mn-ea"/>
                          <a:cs typeface="+mn-cs"/>
                        </a:rPr>
                        <a:t>not</a:t>
                      </a:r>
                      <a:r>
                        <a:rPr lang="pt-BR" sz="3200" b="1" kern="1200" dirty="0">
                          <a:solidFill>
                            <a:schemeClr val="bg1"/>
                          </a:solidFill>
                          <a:latin typeface="Calibri"/>
                          <a:ea typeface="+mn-ea"/>
                          <a:cs typeface="+mn-cs"/>
                        </a:rPr>
                        <a:t> </a:t>
                      </a:r>
                      <a:r>
                        <a:rPr lang="pt-BR" sz="3200" b="1" kern="1200" dirty="0" err="1">
                          <a:solidFill>
                            <a:schemeClr val="bg1"/>
                          </a:solidFill>
                          <a:latin typeface="Calibri"/>
                          <a:ea typeface="+mn-ea"/>
                          <a:cs typeface="+mn-cs"/>
                        </a:rPr>
                        <a:t>be</a:t>
                      </a:r>
                      <a:r>
                        <a:rPr lang="pt-BR" sz="3200" b="1" kern="1200" dirty="0">
                          <a:solidFill>
                            <a:schemeClr val="bg1"/>
                          </a:solidFill>
                          <a:latin typeface="Calibri"/>
                          <a:ea typeface="+mn-ea"/>
                          <a:cs typeface="+mn-cs"/>
                        </a:rPr>
                        <a:t> </a:t>
                      </a:r>
                      <a:r>
                        <a:rPr lang="pt-BR" sz="3200" b="1" kern="1200" dirty="0" err="1">
                          <a:solidFill>
                            <a:schemeClr val="bg1"/>
                          </a:solidFill>
                          <a:latin typeface="Calibri"/>
                          <a:ea typeface="+mn-ea"/>
                          <a:cs typeface="+mn-cs"/>
                        </a:rPr>
                        <a:t>financed</a:t>
                      </a:r>
                      <a:endParaRPr lang="pt-BR" sz="3200" b="1" kern="1200" dirty="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h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rPr>
                        <a:t>Não serão financiados</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4</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15</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2571879390"/>
                  </a:ext>
                </a:extLst>
              </a:tr>
            </a:tbl>
          </a:graphicData>
        </a:graphic>
      </p:graphicFrame>
      <p:sp>
        <p:nvSpPr>
          <p:cNvPr id="8" name="CaixaDeTexto 7">
            <a:extLst>
              <a:ext uri="{FF2B5EF4-FFF2-40B4-BE49-F238E27FC236}">
                <a16:creationId xmlns:a16="http://schemas.microsoft.com/office/drawing/2014/main" id="{803DDF29-357F-9E71-847E-EC1288282E9E}"/>
              </a:ext>
            </a:extLst>
          </p:cNvPr>
          <p:cNvSpPr txBox="1"/>
          <p:nvPr/>
        </p:nvSpPr>
        <p:spPr>
          <a:xfrm>
            <a:off x="1861595" y="12104806"/>
            <a:ext cx="4128968"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Source: BACEN 5031/2022 (art. 02)</a:t>
            </a: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p:txBody>
      </p:sp>
      <mc:AlternateContent xmlns:mc="http://schemas.openxmlformats.org/markup-compatibility/2006" xmlns:p14="http://schemas.microsoft.com/office/powerpoint/2010/main">
        <mc:Choice Requires="p14">
          <p:contentPart p14:bwMode="auto" r:id="rId5">
            <p14:nvContentPartPr>
              <p14:cNvPr id="20" name="Tinta 19">
                <a:extLst>
                  <a:ext uri="{FF2B5EF4-FFF2-40B4-BE49-F238E27FC236}">
                    <a16:creationId xmlns:a16="http://schemas.microsoft.com/office/drawing/2014/main" id="{27D850C4-D452-A66D-0D38-81EB8447178C}"/>
                  </a:ext>
                </a:extLst>
              </p14:cNvPr>
              <p14:cNvContentPartPr/>
              <p14:nvPr/>
            </p14:nvContentPartPr>
            <p14:xfrm>
              <a:off x="838080" y="12801600"/>
              <a:ext cx="25920" cy="360"/>
            </p14:xfrm>
          </p:contentPart>
        </mc:Choice>
        <mc:Fallback xmlns="">
          <p:pic>
            <p:nvPicPr>
              <p:cNvPr id="20" name="Tinta 19">
                <a:extLst>
                  <a:ext uri="{FF2B5EF4-FFF2-40B4-BE49-F238E27FC236}">
                    <a16:creationId xmlns:a16="http://schemas.microsoft.com/office/drawing/2014/main" id="{27D850C4-D452-A66D-0D38-81EB8447178C}"/>
                  </a:ext>
                </a:extLst>
              </p:cNvPr>
              <p:cNvPicPr/>
              <p:nvPr/>
            </p:nvPicPr>
            <p:blipFill>
              <a:blip r:embed="rId28"/>
              <a:stretch>
                <a:fillRect/>
              </a:stretch>
            </p:blipFill>
            <p:spPr>
              <a:xfrm>
                <a:off x="822240" y="12738240"/>
                <a:ext cx="57240" cy="127080"/>
              </a:xfrm>
              <a:prstGeom prst="rect">
                <a:avLst/>
              </a:prstGeom>
            </p:spPr>
          </p:pic>
        </mc:Fallback>
      </mc:AlternateContent>
    </p:spTree>
    <p:extLst>
      <p:ext uri="{BB962C8B-B14F-4D97-AF65-F5344CB8AC3E}">
        <p14:creationId xmlns:p14="http://schemas.microsoft.com/office/powerpoint/2010/main" val="2398798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2">
            <a:extLst>
              <a:ext uri="{FF2B5EF4-FFF2-40B4-BE49-F238E27FC236}">
                <a16:creationId xmlns:a16="http://schemas.microsoft.com/office/drawing/2014/main" id="{1626059F-5332-50BD-0AB4-E232C23B778C}"/>
              </a:ext>
            </a:extLst>
          </p:cNvPr>
          <p:cNvGrpSpPr/>
          <p:nvPr/>
        </p:nvGrpSpPr>
        <p:grpSpPr>
          <a:xfrm>
            <a:off x="0" y="0"/>
            <a:ext cx="25043691" cy="14328743"/>
            <a:chOff x="2" y="0"/>
            <a:chExt cx="25043691" cy="14328743"/>
          </a:xfrm>
        </p:grpSpPr>
        <p:pic>
          <p:nvPicPr>
            <p:cNvPr id="6" name="Gráfico 5">
              <a:extLst>
                <a:ext uri="{FF2B5EF4-FFF2-40B4-BE49-F238E27FC236}">
                  <a16:creationId xmlns:a16="http://schemas.microsoft.com/office/drawing/2014/main" id="{736ACEF9-4947-3DD4-ACE9-1C1D6B9C8D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 y="0"/>
              <a:ext cx="1775012" cy="13716000"/>
            </a:xfrm>
            <a:prstGeom prst="rect">
              <a:avLst/>
            </a:prstGeom>
          </p:spPr>
        </p:pic>
        <p:sp>
          <p:nvSpPr>
            <p:cNvPr id="8" name="Forma Livre: Forma 7">
              <a:extLst>
                <a:ext uri="{FF2B5EF4-FFF2-40B4-BE49-F238E27FC236}">
                  <a16:creationId xmlns:a16="http://schemas.microsoft.com/office/drawing/2014/main" id="{4BA1C0B6-3131-DB97-AD64-A4EB9BFBBEBC}"/>
                </a:ext>
              </a:extLst>
            </p:cNvPr>
            <p:cNvSpPr/>
            <p:nvPr/>
          </p:nvSpPr>
          <p:spPr>
            <a:xfrm>
              <a:off x="1775016" y="9091"/>
              <a:ext cx="22608984" cy="1972236"/>
            </a:xfrm>
            <a:custGeom>
              <a:avLst/>
              <a:gdLst>
                <a:gd name="connsiteX0" fmla="*/ 0 w 5272938"/>
                <a:gd name="connsiteY0" fmla="*/ 0 h 1730186"/>
                <a:gd name="connsiteX1" fmla="*/ 5272939 w 5272938"/>
                <a:gd name="connsiteY1" fmla="*/ 0 h 1730186"/>
                <a:gd name="connsiteX2" fmla="*/ 5272939 w 5272938"/>
                <a:gd name="connsiteY2" fmla="*/ 1730186 h 1730186"/>
                <a:gd name="connsiteX3" fmla="*/ 0 w 5272938"/>
                <a:gd name="connsiteY3" fmla="*/ 1730186 h 1730186"/>
              </a:gdLst>
              <a:ahLst/>
              <a:cxnLst>
                <a:cxn ang="0">
                  <a:pos x="connsiteX0" y="connsiteY0"/>
                </a:cxn>
                <a:cxn ang="0">
                  <a:pos x="connsiteX1" y="connsiteY1"/>
                </a:cxn>
                <a:cxn ang="0">
                  <a:pos x="connsiteX2" y="connsiteY2"/>
                </a:cxn>
                <a:cxn ang="0">
                  <a:pos x="connsiteX3" y="connsiteY3"/>
                </a:cxn>
              </a:cxnLst>
              <a:rect l="l" t="t" r="r" b="b"/>
              <a:pathLst>
                <a:path w="5272938" h="1730186">
                  <a:moveTo>
                    <a:pt x="0" y="0"/>
                  </a:moveTo>
                  <a:lnTo>
                    <a:pt x="5272939" y="0"/>
                  </a:lnTo>
                  <a:lnTo>
                    <a:pt x="5272939" y="1730186"/>
                  </a:lnTo>
                  <a:lnTo>
                    <a:pt x="0" y="1730186"/>
                  </a:lnTo>
                  <a:close/>
                </a:path>
              </a:pathLst>
            </a:custGeom>
            <a:solidFill>
              <a:srgbClr val="022873"/>
            </a:solidFill>
            <a:ln w="0" cap="flat">
              <a:noFill/>
              <a:prstDash val="solid"/>
              <a:miter/>
            </a:ln>
          </p:spPr>
          <p:txBody>
            <a:bodyPr rtlCol="0" anchor="ctr"/>
            <a:lstStyle/>
            <a:p>
              <a:endParaRPr lang="pt-BR" sz="3600"/>
            </a:p>
          </p:txBody>
        </p:sp>
        <p:pic>
          <p:nvPicPr>
            <p:cNvPr id="10" name="Imagem 9" descr="Logotipo, nome da empresa&#10;&#10;Descrição gerada automaticamente">
              <a:extLst>
                <a:ext uri="{FF2B5EF4-FFF2-40B4-BE49-F238E27FC236}">
                  <a16:creationId xmlns:a16="http://schemas.microsoft.com/office/drawing/2014/main" id="{72343CBB-879B-989C-2017-955E47677F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06095" y="11101345"/>
              <a:ext cx="5737598" cy="3227398"/>
            </a:xfrm>
            <a:prstGeom prst="rect">
              <a:avLst/>
            </a:prstGeom>
          </p:spPr>
        </p:pic>
      </p:grpSp>
      <p:sp>
        <p:nvSpPr>
          <p:cNvPr id="11" name="Title 1">
            <a:extLst>
              <a:ext uri="{FF2B5EF4-FFF2-40B4-BE49-F238E27FC236}">
                <a16:creationId xmlns:a16="http://schemas.microsoft.com/office/drawing/2014/main" id="{BBDB4EA2-5796-FBD8-4092-9C9861EFCE87}"/>
              </a:ext>
            </a:extLst>
          </p:cNvPr>
          <p:cNvSpPr txBox="1">
            <a:spLocks/>
          </p:cNvSpPr>
          <p:nvPr/>
        </p:nvSpPr>
        <p:spPr>
          <a:xfrm>
            <a:off x="-1352550" y="635127"/>
            <a:ext cx="22174200" cy="1346200"/>
          </a:xfrm>
          <a:prstGeom prst="rect">
            <a:avLst/>
          </a:prstGeom>
          <a:noFill/>
          <a:ln>
            <a:noFill/>
          </a:ln>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algn="ctr">
              <a:spcBef>
                <a:spcPts val="1200"/>
              </a:spcBef>
              <a:spcAft>
                <a:spcPts val="3600"/>
              </a:spcAft>
              <a:defRPr/>
            </a:pPr>
            <a:r>
              <a:rPr lang="pt-BR" sz="7200" dirty="0" err="1">
                <a:ln w="3175" cmpd="sng">
                  <a:noFill/>
                </a:ln>
                <a:solidFill>
                  <a:schemeClr val="tx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Financing</a:t>
            </a:r>
            <a:r>
              <a:rPr lang="pt-BR" sz="7200" dirty="0">
                <a:ln w="3175" cmpd="sng">
                  <a:noFill/>
                </a:ln>
                <a:solidFill>
                  <a:schemeClr val="tx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 </a:t>
            </a:r>
            <a:r>
              <a:rPr lang="pt-BR" sz="7200" dirty="0" err="1">
                <a:ln w="3175" cmpd="sng">
                  <a:noFill/>
                </a:ln>
                <a:solidFill>
                  <a:schemeClr val="tx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Conditions</a:t>
            </a:r>
            <a:r>
              <a:rPr lang="pt-BR" sz="7200" dirty="0">
                <a:ln w="3175" cmpd="sng">
                  <a:noFill/>
                </a:ln>
                <a:solidFill>
                  <a:schemeClr val="tx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 – Vessels</a:t>
            </a:r>
          </a:p>
        </p:txBody>
      </p:sp>
      <p:graphicFrame>
        <p:nvGraphicFramePr>
          <p:cNvPr id="4" name="Tabela 3">
            <a:extLst>
              <a:ext uri="{FF2B5EF4-FFF2-40B4-BE49-F238E27FC236}">
                <a16:creationId xmlns:a16="http://schemas.microsoft.com/office/drawing/2014/main" id="{29C9867A-E127-313B-62EF-D9C50EC05FC3}"/>
              </a:ext>
            </a:extLst>
          </p:cNvPr>
          <p:cNvGraphicFramePr>
            <a:graphicFrameLocks noGrp="1"/>
          </p:cNvGraphicFramePr>
          <p:nvPr>
            <p:extLst>
              <p:ext uri="{D42A27DB-BD31-4B8C-83A1-F6EECF244321}">
                <p14:modId xmlns:p14="http://schemas.microsoft.com/office/powerpoint/2010/main" val="1442156700"/>
              </p:ext>
            </p:extLst>
          </p:nvPr>
        </p:nvGraphicFramePr>
        <p:xfrm>
          <a:off x="2413416" y="2518038"/>
          <a:ext cx="21690767" cy="6723465"/>
        </p:xfrm>
        <a:graphic>
          <a:graphicData uri="http://schemas.openxmlformats.org/drawingml/2006/table">
            <a:tbl>
              <a:tblPr>
                <a:effectLst>
                  <a:innerShdw blurRad="63500" dist="50800" dir="13500000">
                    <a:prstClr val="black">
                      <a:alpha val="50000"/>
                    </a:prstClr>
                  </a:innerShdw>
                </a:effectLst>
                <a:tableStyleId>{3B4B98B0-60AC-42C2-AFA5-B58CD77FA1E5}</a:tableStyleId>
              </a:tblPr>
              <a:tblGrid>
                <a:gridCol w="2834003">
                  <a:extLst>
                    <a:ext uri="{9D8B030D-6E8A-4147-A177-3AD203B41FA5}">
                      <a16:colId xmlns:a16="http://schemas.microsoft.com/office/drawing/2014/main" val="20000"/>
                    </a:ext>
                  </a:extLst>
                </a:gridCol>
                <a:gridCol w="2314798">
                  <a:extLst>
                    <a:ext uri="{9D8B030D-6E8A-4147-A177-3AD203B41FA5}">
                      <a16:colId xmlns:a16="http://schemas.microsoft.com/office/drawing/2014/main" val="20001"/>
                    </a:ext>
                  </a:extLst>
                </a:gridCol>
                <a:gridCol w="2769439">
                  <a:extLst>
                    <a:ext uri="{9D8B030D-6E8A-4147-A177-3AD203B41FA5}">
                      <a16:colId xmlns:a16="http://schemas.microsoft.com/office/drawing/2014/main" val="20002"/>
                    </a:ext>
                  </a:extLst>
                </a:gridCol>
                <a:gridCol w="3955825">
                  <a:extLst>
                    <a:ext uri="{9D8B030D-6E8A-4147-A177-3AD203B41FA5}">
                      <a16:colId xmlns:a16="http://schemas.microsoft.com/office/drawing/2014/main" val="20003"/>
                    </a:ext>
                  </a:extLst>
                </a:gridCol>
                <a:gridCol w="2241755">
                  <a:extLst>
                    <a:ext uri="{9D8B030D-6E8A-4147-A177-3AD203B41FA5}">
                      <a16:colId xmlns:a16="http://schemas.microsoft.com/office/drawing/2014/main" val="20004"/>
                    </a:ext>
                  </a:extLst>
                </a:gridCol>
                <a:gridCol w="3303639">
                  <a:extLst>
                    <a:ext uri="{9D8B030D-6E8A-4147-A177-3AD203B41FA5}">
                      <a16:colId xmlns:a16="http://schemas.microsoft.com/office/drawing/2014/main" val="20005"/>
                    </a:ext>
                  </a:extLst>
                </a:gridCol>
                <a:gridCol w="1846651">
                  <a:extLst>
                    <a:ext uri="{9D8B030D-6E8A-4147-A177-3AD203B41FA5}">
                      <a16:colId xmlns:a16="http://schemas.microsoft.com/office/drawing/2014/main" val="20006"/>
                    </a:ext>
                  </a:extLst>
                </a:gridCol>
                <a:gridCol w="2424657">
                  <a:extLst>
                    <a:ext uri="{9D8B030D-6E8A-4147-A177-3AD203B41FA5}">
                      <a16:colId xmlns:a16="http://schemas.microsoft.com/office/drawing/2014/main" val="20007"/>
                    </a:ext>
                  </a:extLst>
                </a:gridCol>
              </a:tblGrid>
              <a:tr h="467072">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a:solidFill>
                            <a:schemeClr val="tx1"/>
                          </a:solidFill>
                          <a:latin typeface="+mn-lt"/>
                          <a:ea typeface="+mn-ea"/>
                          <a:cs typeface="Arial" pitchFamily="34" charset="0"/>
                        </a:rPr>
                        <a:t>Shipbuilding</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a:solidFill>
                            <a:schemeClr val="tx1"/>
                          </a:solidFill>
                          <a:latin typeface="+mn-lt"/>
                          <a:ea typeface="+mn-ea"/>
                          <a:cs typeface="Arial" pitchFamily="34" charset="0"/>
                        </a:rPr>
                        <a:t>CN*</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dirty="0" err="1">
                          <a:solidFill>
                            <a:schemeClr val="tx1"/>
                          </a:solidFill>
                          <a:latin typeface="+mn-lt"/>
                          <a:ea typeface="+mn-ea"/>
                          <a:cs typeface="Arial" pitchFamily="34" charset="0"/>
                        </a:rPr>
                        <a:t>National</a:t>
                      </a:r>
                      <a:r>
                        <a:rPr lang="pt-BR" sz="2800" b="1" kern="1200" dirty="0">
                          <a:solidFill>
                            <a:schemeClr val="tx1"/>
                          </a:solidFill>
                          <a:latin typeface="+mn-lt"/>
                          <a:ea typeface="+mn-ea"/>
                          <a:cs typeface="Arial" pitchFamily="34" charset="0"/>
                        </a:rPr>
                        <a:t> Part</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1">
                        <a:lumMod val="60000"/>
                        <a:lumOff val="40000"/>
                      </a:schemeClr>
                    </a:solidFill>
                  </a:tcPr>
                </a:tc>
                <a:tc hMerge="1">
                  <a:txBody>
                    <a:bodyPr/>
                    <a:lstStyle/>
                    <a:p>
                      <a:endParaRPr lang="pt-B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dirty="0" err="1">
                          <a:solidFill>
                            <a:schemeClr val="tx1"/>
                          </a:solidFill>
                          <a:latin typeface="+mn-lt"/>
                          <a:ea typeface="+mn-ea"/>
                          <a:cs typeface="Arial" pitchFamily="34" charset="0"/>
                        </a:rPr>
                        <a:t>Imported</a:t>
                      </a:r>
                      <a:r>
                        <a:rPr lang="pt-BR" sz="2800" b="1" kern="1200" dirty="0">
                          <a:solidFill>
                            <a:schemeClr val="tx1"/>
                          </a:solidFill>
                          <a:latin typeface="+mn-lt"/>
                          <a:ea typeface="+mn-ea"/>
                          <a:cs typeface="Arial" pitchFamily="34" charset="0"/>
                        </a:rPr>
                        <a:t> </a:t>
                      </a:r>
                      <a:r>
                        <a:rPr lang="pt-BR" sz="2800" b="1" kern="1200" dirty="0" err="1">
                          <a:solidFill>
                            <a:schemeClr val="tx1"/>
                          </a:solidFill>
                          <a:latin typeface="+mn-lt"/>
                          <a:ea typeface="+mn-ea"/>
                          <a:cs typeface="Arial" pitchFamily="34" charset="0"/>
                        </a:rPr>
                        <a:t>part</a:t>
                      </a:r>
                      <a:endParaRPr lang="pt-BR" sz="2800" b="1" kern="1200" dirty="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1">
                        <a:lumMod val="60000"/>
                        <a:lumOff val="40000"/>
                      </a:schemeClr>
                    </a:solidFill>
                  </a:tcPr>
                </a:tc>
                <a:tc hMerge="1">
                  <a:txBody>
                    <a:bodyPr/>
                    <a:lstStyle/>
                    <a:p>
                      <a:endParaRPr lang="pt-BR"/>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a:solidFill>
                            <a:schemeClr val="tx1"/>
                          </a:solidFill>
                          <a:latin typeface="+mn-lt"/>
                          <a:ea typeface="+mn-ea"/>
                          <a:cs typeface="Arial" pitchFamily="34" charset="0"/>
                        </a:rPr>
                        <a:t>Grace </a:t>
                      </a:r>
                      <a:r>
                        <a:rPr lang="pt-BR" sz="2800" b="1" kern="1200" dirty="0" err="1">
                          <a:solidFill>
                            <a:schemeClr val="tx1"/>
                          </a:solidFill>
                          <a:latin typeface="+mn-lt"/>
                          <a:ea typeface="+mn-ea"/>
                          <a:cs typeface="Arial" pitchFamily="34" charset="0"/>
                        </a:rPr>
                        <a:t>period</a:t>
                      </a:r>
                      <a:endParaRPr lang="pt-BR" sz="2800" b="1" kern="1200" dirty="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a:solidFill>
                            <a:schemeClr val="tx1"/>
                          </a:solidFill>
                          <a:latin typeface="+mn-lt"/>
                          <a:ea typeface="+mn-ea"/>
                          <a:cs typeface="Arial" pitchFamily="34" charset="0"/>
                        </a:rPr>
                        <a:t>(Years)</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err="1">
                          <a:solidFill>
                            <a:schemeClr val="tx1"/>
                          </a:solidFill>
                          <a:latin typeface="+mn-lt"/>
                          <a:ea typeface="+mn-ea"/>
                          <a:cs typeface="Arial" pitchFamily="34" charset="0"/>
                        </a:rPr>
                        <a:t>Amortization</a:t>
                      </a:r>
                      <a:endParaRPr lang="pt-BR" sz="2800" b="1" kern="1200" dirty="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a:solidFill>
                            <a:schemeClr val="tx1"/>
                          </a:solidFill>
                          <a:latin typeface="+mn-lt"/>
                          <a:ea typeface="+mn-ea"/>
                          <a:cs typeface="Arial" pitchFamily="34" charset="0"/>
                        </a:rPr>
                        <a:t>(Years)</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852271">
                <a:tc vMerge="1">
                  <a:txBody>
                    <a:bodyPr/>
                    <a:lstStyle/>
                    <a:p>
                      <a:endParaRPr lang="pt-BR"/>
                    </a:p>
                  </a:txBody>
                  <a:tcPr/>
                </a:tc>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dirty="0">
                          <a:solidFill>
                            <a:schemeClr val="tx1"/>
                          </a:solidFill>
                          <a:latin typeface="+mn-lt"/>
                          <a:ea typeface="+mn-ea"/>
                          <a:cs typeface="Arial" pitchFamily="34" charset="0"/>
                        </a:rPr>
                        <a:t>interest</a:t>
                      </a:r>
                      <a:endParaRPr lang="pt-BR" sz="2800" b="1" kern="1200" dirty="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a:solidFill>
                            <a:schemeClr val="tx1"/>
                          </a:solidFill>
                          <a:latin typeface="+mn-lt"/>
                          <a:ea typeface="+mn-ea"/>
                          <a:cs typeface="Arial" pitchFamily="34" charset="0"/>
                        </a:rPr>
                        <a:t>% </a:t>
                      </a:r>
                      <a:r>
                        <a:rPr lang="pt-BR" sz="2800" b="1" kern="1200" dirty="0" err="1">
                          <a:solidFill>
                            <a:schemeClr val="tx1"/>
                          </a:solidFill>
                          <a:latin typeface="+mn-lt"/>
                          <a:ea typeface="+mn-ea"/>
                          <a:cs typeface="Arial" pitchFamily="34" charset="0"/>
                        </a:rPr>
                        <a:t>Financing</a:t>
                      </a:r>
                      <a:endParaRPr lang="pt-BR" sz="2800" b="1" kern="1200" dirty="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dirty="0">
                          <a:solidFill>
                            <a:schemeClr val="tx1"/>
                          </a:solidFill>
                          <a:latin typeface="+mn-lt"/>
                          <a:ea typeface="+mn-ea"/>
                          <a:cs typeface="Arial" pitchFamily="34" charset="0"/>
                        </a:rPr>
                        <a:t>interest</a:t>
                      </a:r>
                      <a:endParaRPr lang="pt-BR" sz="2800" b="1" kern="1200" dirty="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a:solidFill>
                            <a:schemeClr val="tx1"/>
                          </a:solidFill>
                          <a:latin typeface="+mn-lt"/>
                          <a:ea typeface="+mn-ea"/>
                          <a:cs typeface="Arial" pitchFamily="34" charset="0"/>
                        </a:rPr>
                        <a:t>% </a:t>
                      </a:r>
                      <a:r>
                        <a:rPr lang="pt-BR" sz="2800" b="1" kern="1200" dirty="0" err="1">
                          <a:solidFill>
                            <a:schemeClr val="tx1"/>
                          </a:solidFill>
                          <a:latin typeface="+mn-lt"/>
                          <a:ea typeface="+mn-ea"/>
                          <a:cs typeface="Arial" pitchFamily="34" charset="0"/>
                        </a:rPr>
                        <a:t>Financing</a:t>
                      </a:r>
                      <a:endParaRPr lang="pt-BR" sz="2800" b="1" kern="1200" dirty="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0001"/>
                  </a:ext>
                </a:extLst>
              </a:tr>
              <a:tr h="904823">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3200" b="1" kern="1200" dirty="0" err="1">
                          <a:solidFill>
                            <a:schemeClr val="bg1"/>
                          </a:solidFill>
                          <a:latin typeface="Calibri" panose="020F0502020204030204" pitchFamily="34" charset="0"/>
                          <a:ea typeface="Roboto" panose="02000000000000000000" pitchFamily="2" charset="0"/>
                          <a:cs typeface="Calibri" panose="020F0502020204030204" pitchFamily="34" charset="0"/>
                        </a:rPr>
                        <a:t>Passenger</a:t>
                      </a:r>
                      <a:r>
                        <a:rPr lang="pt-BR" sz="3200" b="1" kern="1200" dirty="0">
                          <a:solidFill>
                            <a:schemeClr val="bg1"/>
                          </a:solidFill>
                          <a:latin typeface="Calibri" panose="020F0502020204030204" pitchFamily="34" charset="0"/>
                          <a:ea typeface="Roboto" panose="02000000000000000000" pitchFamily="2" charset="0"/>
                          <a:cs typeface="Calibri" panose="020F0502020204030204" pitchFamily="34" charset="0"/>
                        </a:rPr>
                        <a:t> </a:t>
                      </a:r>
                      <a:r>
                        <a:rPr lang="pt-BR" sz="3200" b="1" kern="1200" dirty="0" err="1">
                          <a:solidFill>
                            <a:schemeClr val="bg1"/>
                          </a:solidFill>
                          <a:latin typeface="Calibri" panose="020F0502020204030204" pitchFamily="34" charset="0"/>
                          <a:ea typeface="Roboto" panose="02000000000000000000" pitchFamily="2" charset="0"/>
                          <a:cs typeface="Calibri" panose="020F0502020204030204" pitchFamily="34" charset="0"/>
                        </a:rPr>
                        <a:t>Transport</a:t>
                      </a:r>
                      <a:endParaRPr lang="pt-BR" sz="3200" b="1"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tx1"/>
                          </a:solidFill>
                          <a:latin typeface="Calibri"/>
                          <a:ea typeface="+mn-ea"/>
                          <a:cs typeface="+mn-cs"/>
                        </a:rPr>
                        <a:t>&gt; </a:t>
                      </a:r>
                      <a:r>
                        <a:rPr lang="pt-BR" sz="3200" kern="1200" dirty="0" err="1">
                          <a:solidFill>
                            <a:schemeClr val="tx1"/>
                          </a:solidFill>
                          <a:latin typeface="Calibri"/>
                          <a:ea typeface="+mn-ea"/>
                          <a:cs typeface="+mn-cs"/>
                        </a:rPr>
                        <a:t>or</a:t>
                      </a:r>
                      <a:r>
                        <a:rPr lang="pt-BR" sz="3200" kern="1200" dirty="0">
                          <a:solidFill>
                            <a:schemeClr val="tx1"/>
                          </a:solidFill>
                          <a:latin typeface="Calibri"/>
                          <a:ea typeface="+mn-ea"/>
                          <a:cs typeface="+mn-cs"/>
                        </a:rPr>
                        <a:t> = 30%</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chemeClr val="accent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bg1"/>
                          </a:solidFill>
                        </a:rPr>
                        <a:t>2,5% to 5%</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dirty="0" err="1">
                          <a:solidFill>
                            <a:schemeClr val="bg1"/>
                          </a:solidFill>
                        </a:rPr>
                        <a:t>Up</a:t>
                      </a:r>
                      <a:r>
                        <a:rPr lang="pt-BR" sz="3200" kern="1200" dirty="0">
                          <a:solidFill>
                            <a:schemeClr val="bg1"/>
                          </a:solidFill>
                        </a:rPr>
                        <a:t> to 90% (</a:t>
                      </a:r>
                      <a:r>
                        <a:rPr lang="pt-BR" sz="3200" kern="1200" dirty="0" err="1">
                          <a:solidFill>
                            <a:schemeClr val="bg1"/>
                          </a:solidFill>
                        </a:rPr>
                        <a:t>national</a:t>
                      </a:r>
                      <a:r>
                        <a:rPr lang="pt-BR" sz="3200" kern="1200" dirty="0">
                          <a:solidFill>
                            <a:schemeClr val="bg1"/>
                          </a:solidFill>
                        </a:rPr>
                        <a:t>)</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dirty="0">
                          <a:solidFill>
                            <a:schemeClr val="bg1"/>
                          </a:solidFill>
                        </a:rPr>
                        <a:t> </a:t>
                      </a:r>
                      <a:r>
                        <a:rPr lang="pt-BR" sz="3200" kern="1200" dirty="0" err="1">
                          <a:solidFill>
                            <a:schemeClr val="bg1"/>
                          </a:solidFill>
                        </a:rPr>
                        <a:t>up</a:t>
                      </a:r>
                      <a:r>
                        <a:rPr lang="pt-BR" sz="3200" kern="1200" dirty="0">
                          <a:solidFill>
                            <a:schemeClr val="bg1"/>
                          </a:solidFill>
                        </a:rPr>
                        <a:t> to 80% (</a:t>
                      </a:r>
                      <a:r>
                        <a:rPr lang="pt-BR" sz="3200" kern="1200" dirty="0" err="1">
                          <a:solidFill>
                            <a:schemeClr val="bg1"/>
                          </a:solidFill>
                        </a:rPr>
                        <a:t>foreign</a:t>
                      </a:r>
                      <a:r>
                        <a:rPr lang="pt-BR" sz="3200" kern="1200" dirty="0">
                          <a:solidFill>
                            <a:schemeClr val="bg1"/>
                          </a:solidFill>
                        </a:rPr>
                        <a:t>)</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bg1"/>
                          </a:solidFill>
                        </a:rPr>
                        <a:t>2,5% to 5%</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75%</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4</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20</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3887620328"/>
                  </a:ext>
                </a:extLst>
              </a:tr>
              <a:tr h="904823">
                <a:tc vMerge="1">
                  <a:txBody>
                    <a:bodyPr/>
                    <a:lstStyle/>
                    <a:p>
                      <a:pPr marL="0" algn="ctr" defTabSz="914400" rtl="0" eaLnBrk="1" fontAlgn="ctr" latinLnBrk="0" hangingPunct="1"/>
                      <a:endParaRPr lang="pt-BR" sz="3200" b="1"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tx1"/>
                          </a:solidFill>
                          <a:latin typeface="Calibri"/>
                          <a:ea typeface="+mn-ea"/>
                          <a:cs typeface="+mn-cs"/>
                        </a:rPr>
                        <a:t>&lt; 30% </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chemeClr val="accent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bg1"/>
                          </a:solidFill>
                        </a:rPr>
                        <a:t>2,5 % to 5%</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dirty="0" err="1">
                          <a:solidFill>
                            <a:schemeClr val="bg1"/>
                          </a:solidFill>
                        </a:rPr>
                        <a:t>Up</a:t>
                      </a:r>
                      <a:r>
                        <a:rPr lang="pt-BR" sz="3200" kern="1200" dirty="0">
                          <a:solidFill>
                            <a:schemeClr val="bg1"/>
                          </a:solidFill>
                        </a:rPr>
                        <a:t> to 90% (</a:t>
                      </a:r>
                      <a:r>
                        <a:rPr lang="pt-BR" sz="3200" kern="1200" dirty="0" err="1">
                          <a:solidFill>
                            <a:schemeClr val="bg1"/>
                          </a:solidFill>
                        </a:rPr>
                        <a:t>natioal</a:t>
                      </a:r>
                      <a:r>
                        <a:rPr lang="pt-BR" sz="3200" kern="1200" dirty="0">
                          <a:solidFill>
                            <a:schemeClr val="bg1"/>
                          </a:solidFill>
                        </a:rPr>
                        <a:t>)</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dirty="0" err="1">
                          <a:solidFill>
                            <a:schemeClr val="bg1"/>
                          </a:solidFill>
                        </a:rPr>
                        <a:t>up</a:t>
                      </a:r>
                      <a:r>
                        <a:rPr lang="pt-BR" sz="3200" kern="1200" dirty="0">
                          <a:solidFill>
                            <a:schemeClr val="bg1"/>
                          </a:solidFill>
                        </a:rPr>
                        <a:t> to  80% (</a:t>
                      </a:r>
                      <a:r>
                        <a:rPr lang="pt-BR" sz="3200" kern="1200" dirty="0" err="1">
                          <a:solidFill>
                            <a:schemeClr val="bg1"/>
                          </a:solidFill>
                        </a:rPr>
                        <a:t>foreign</a:t>
                      </a:r>
                      <a:r>
                        <a:rPr lang="pt-BR" sz="3200" kern="1200" dirty="0">
                          <a:solidFill>
                            <a:schemeClr val="bg1"/>
                          </a:solidFill>
                        </a:rPr>
                        <a:t>)</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rPr>
                        <a:t>4% to 6%</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a:t>
                      </a:r>
                      <a:r>
                        <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rPr>
                        <a:t> 60%</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4</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20</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341672652"/>
                  </a:ext>
                </a:extLst>
              </a:tr>
              <a:tr h="1452516">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1" kern="1200" dirty="0" err="1">
                          <a:solidFill>
                            <a:schemeClr val="bg1"/>
                          </a:solidFill>
                        </a:rPr>
                        <a:t>Fishing</a:t>
                      </a:r>
                      <a:endParaRPr lang="pt-BR" sz="3200" b="1"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tx1"/>
                          </a:solidFill>
                          <a:latin typeface="Calibri"/>
                          <a:ea typeface="+mn-ea"/>
                          <a:cs typeface="+mn-cs"/>
                        </a:rPr>
                        <a:t>&gt; </a:t>
                      </a:r>
                      <a:r>
                        <a:rPr lang="pt-BR" sz="3200" kern="1200" dirty="0" err="1">
                          <a:solidFill>
                            <a:schemeClr val="tx1"/>
                          </a:solidFill>
                          <a:latin typeface="Calibri"/>
                          <a:ea typeface="+mn-ea"/>
                          <a:cs typeface="+mn-cs"/>
                        </a:rPr>
                        <a:t>or</a:t>
                      </a:r>
                      <a:r>
                        <a:rPr lang="pt-BR" sz="3200" kern="1200" dirty="0">
                          <a:solidFill>
                            <a:schemeClr val="tx1"/>
                          </a:solidFill>
                          <a:latin typeface="Calibri"/>
                          <a:ea typeface="+mn-ea"/>
                          <a:cs typeface="+mn-cs"/>
                        </a:rPr>
                        <a:t> = 30%</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chemeClr val="accent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bg1"/>
                          </a:solidFill>
                        </a:rPr>
                        <a:t>2,5% to 5,0%</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dirty="0" err="1">
                          <a:solidFill>
                            <a:schemeClr val="bg1"/>
                          </a:solidFill>
                        </a:rPr>
                        <a:t>Up</a:t>
                      </a:r>
                      <a:r>
                        <a:rPr lang="pt-BR" sz="3200" kern="1200" dirty="0">
                          <a:solidFill>
                            <a:schemeClr val="bg1"/>
                          </a:solidFill>
                        </a:rPr>
                        <a:t> to  100% (</a:t>
                      </a:r>
                      <a:r>
                        <a:rPr lang="pt-BR" sz="3200" kern="1200" dirty="0" err="1">
                          <a:solidFill>
                            <a:schemeClr val="bg1"/>
                          </a:solidFill>
                        </a:rPr>
                        <a:t>national</a:t>
                      </a:r>
                      <a:r>
                        <a:rPr lang="pt-BR" sz="3200" kern="1200" dirty="0">
                          <a:solidFill>
                            <a:schemeClr val="bg1"/>
                          </a:solidFill>
                        </a:rPr>
                        <a:t>)</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dirty="0" err="1">
                          <a:solidFill>
                            <a:schemeClr val="bg1"/>
                          </a:solidFill>
                        </a:rPr>
                        <a:t>up</a:t>
                      </a:r>
                      <a:r>
                        <a:rPr lang="pt-BR" sz="3200" kern="1200" dirty="0">
                          <a:solidFill>
                            <a:schemeClr val="bg1"/>
                          </a:solidFill>
                        </a:rPr>
                        <a:t> to  80% (</a:t>
                      </a:r>
                      <a:r>
                        <a:rPr lang="pt-BR" sz="3200" kern="1200" dirty="0" err="1">
                          <a:solidFill>
                            <a:schemeClr val="bg1"/>
                          </a:solidFill>
                        </a:rPr>
                        <a:t>foreign</a:t>
                      </a:r>
                      <a:r>
                        <a:rPr lang="pt-BR" sz="3200" kern="1200" dirty="0">
                          <a:solidFill>
                            <a:schemeClr val="bg1"/>
                          </a:solidFill>
                        </a:rPr>
                        <a:t>)</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bg1"/>
                          </a:solidFill>
                        </a:rPr>
                        <a:t>2,5% to 5,0%</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100%</a:t>
                      </a:r>
                    </a:p>
                    <a:p>
                      <a:pPr marL="0" algn="ctr" defTabSz="914400" rtl="0" eaLnBrk="1" fontAlgn="b" latinLnBrk="0" hangingPunct="1"/>
                      <a:r>
                        <a:rPr lang="pt-BR" sz="3200" kern="1200" dirty="0" err="1">
                          <a:solidFill>
                            <a:schemeClr val="bg1"/>
                          </a:solidFill>
                        </a:rPr>
                        <a:t>Up</a:t>
                      </a:r>
                      <a:r>
                        <a:rPr lang="pt-BR" sz="3200" kern="1200" dirty="0">
                          <a:solidFill>
                            <a:schemeClr val="bg1"/>
                          </a:solidFill>
                        </a:rPr>
                        <a:t> to </a:t>
                      </a:r>
                      <a:r>
                        <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rPr>
                        <a:t> 80% (estrangeira)</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4</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20</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898193237"/>
                  </a:ext>
                </a:extLst>
              </a:tr>
              <a:tr h="970521">
                <a:tc vMerge="1">
                  <a:txBody>
                    <a:bodyPr/>
                    <a:lstStyle/>
                    <a:p>
                      <a:endParaRPr lang="pt-B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tx1"/>
                          </a:solidFill>
                          <a:latin typeface="Calibri"/>
                          <a:ea typeface="+mn-ea"/>
                          <a:cs typeface="+mn-cs"/>
                        </a:rPr>
                        <a:t>&lt; 30% </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chemeClr val="accent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bg1"/>
                          </a:solidFill>
                        </a:rPr>
                        <a:t>2,5% to 5,0%</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dirty="0" err="1">
                          <a:solidFill>
                            <a:schemeClr val="bg1"/>
                          </a:solidFill>
                        </a:rPr>
                        <a:t>Up</a:t>
                      </a:r>
                      <a:r>
                        <a:rPr lang="pt-BR" sz="3200" kern="1200" dirty="0">
                          <a:solidFill>
                            <a:schemeClr val="bg1"/>
                          </a:solidFill>
                        </a:rPr>
                        <a:t> to  100% (</a:t>
                      </a:r>
                      <a:r>
                        <a:rPr lang="pt-BR" sz="3200" kern="1200" dirty="0" err="1">
                          <a:solidFill>
                            <a:schemeClr val="bg1"/>
                          </a:solidFill>
                        </a:rPr>
                        <a:t>national</a:t>
                      </a:r>
                      <a:r>
                        <a:rPr lang="pt-BR" sz="3200" kern="1200" dirty="0">
                          <a:solidFill>
                            <a:schemeClr val="bg1"/>
                          </a:solidFill>
                        </a:rPr>
                        <a:t>) </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dirty="0" err="1">
                          <a:solidFill>
                            <a:schemeClr val="bg1"/>
                          </a:solidFill>
                        </a:rPr>
                        <a:t>up</a:t>
                      </a:r>
                      <a:r>
                        <a:rPr lang="pt-BR" sz="3200" kern="1200" dirty="0">
                          <a:solidFill>
                            <a:schemeClr val="bg1"/>
                          </a:solidFill>
                        </a:rPr>
                        <a:t> to 80% (</a:t>
                      </a:r>
                      <a:r>
                        <a:rPr lang="pt-BR" sz="3200" kern="1200" dirty="0" err="1">
                          <a:solidFill>
                            <a:schemeClr val="bg1"/>
                          </a:solidFill>
                        </a:rPr>
                        <a:t>foreign</a:t>
                      </a:r>
                      <a:r>
                        <a:rPr lang="pt-BR" sz="3200" kern="1200" dirty="0">
                          <a:solidFill>
                            <a:schemeClr val="bg1"/>
                          </a:solidFill>
                        </a:rPr>
                        <a:t>)</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bg1"/>
                          </a:solidFill>
                        </a:rPr>
                        <a:t>4% to 6%</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70%</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4</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20</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4035918288"/>
                  </a:ext>
                </a:extLst>
              </a:tr>
              <a:tr h="90482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br>
                        <a:rPr lang="pt-BR" sz="3200" b="1" kern="1200" dirty="0">
                          <a:solidFill>
                            <a:schemeClr val="bg1"/>
                          </a:solidFill>
                          <a:latin typeface="Calibri"/>
                          <a:ea typeface="+mn-ea"/>
                          <a:cs typeface="+mn-cs"/>
                        </a:rPr>
                      </a:br>
                      <a:r>
                        <a:rPr lang="pt-BR" sz="3200" b="1" kern="1200" dirty="0" err="1">
                          <a:solidFill>
                            <a:schemeClr val="bg1"/>
                          </a:solidFill>
                          <a:latin typeface="Calibri"/>
                          <a:ea typeface="+mn-ea"/>
                          <a:cs typeface="+mn-cs"/>
                        </a:rPr>
                        <a:t>Artisanal</a:t>
                      </a:r>
                      <a:r>
                        <a:rPr lang="pt-BR" sz="3200" b="1" kern="1200" dirty="0">
                          <a:solidFill>
                            <a:schemeClr val="bg1"/>
                          </a:solidFill>
                          <a:latin typeface="Calibri"/>
                          <a:ea typeface="+mn-ea"/>
                          <a:cs typeface="+mn-cs"/>
                        </a:rPr>
                        <a:t> </a:t>
                      </a:r>
                      <a:r>
                        <a:rPr lang="pt-BR" sz="3200" b="1" kern="1200" dirty="0" err="1">
                          <a:solidFill>
                            <a:schemeClr val="bg1"/>
                          </a:solidFill>
                          <a:latin typeface="Calibri"/>
                          <a:ea typeface="+mn-ea"/>
                          <a:cs typeface="+mn-cs"/>
                        </a:rPr>
                        <a:t>Fishing</a:t>
                      </a:r>
                      <a:endParaRPr lang="pt-BR" sz="3200" b="1" kern="1200" dirty="0">
                        <a:solidFill>
                          <a:schemeClr val="bg1"/>
                        </a:solidFill>
                        <a:latin typeface="Calibri"/>
                        <a:ea typeface="+mn-ea"/>
                        <a:cs typeface="+mn-cs"/>
                      </a:endParaRP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tx1"/>
                          </a:solidFill>
                          <a:latin typeface="Calibri"/>
                          <a:ea typeface="+mn-ea"/>
                          <a:cs typeface="+mn-cs"/>
                        </a:rPr>
                        <a:t>Does </a:t>
                      </a:r>
                      <a:r>
                        <a:rPr lang="pt-BR" sz="3200" kern="1200" dirty="0" err="1">
                          <a:solidFill>
                            <a:schemeClr val="tx1"/>
                          </a:solidFill>
                          <a:latin typeface="Calibri"/>
                          <a:ea typeface="+mn-ea"/>
                          <a:cs typeface="+mn-cs"/>
                        </a:rPr>
                        <a:t>not</a:t>
                      </a:r>
                      <a:r>
                        <a:rPr lang="pt-BR" sz="3200" kern="1200" dirty="0">
                          <a:solidFill>
                            <a:schemeClr val="tx1"/>
                          </a:solidFill>
                          <a:latin typeface="Calibri"/>
                          <a:ea typeface="+mn-ea"/>
                          <a:cs typeface="+mn-cs"/>
                        </a:rPr>
                        <a:t> cover</a:t>
                      </a: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chemeClr val="accent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dirty="0">
                          <a:solidFill>
                            <a:schemeClr val="bg1"/>
                          </a:solidFill>
                          <a:latin typeface="Calibri"/>
                          <a:ea typeface="+mn-ea"/>
                          <a:cs typeface="+mn-cs"/>
                        </a:rPr>
                        <a:t>1% to 3%</a:t>
                      </a: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dirty="0">
                          <a:solidFill>
                            <a:schemeClr val="bg1"/>
                          </a:solidFill>
                          <a:latin typeface="Calibri"/>
                          <a:ea typeface="+mn-ea"/>
                          <a:cs typeface="+mn-cs"/>
                        </a:rPr>
                        <a:t>até 100%</a:t>
                      </a: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dirty="0">
                          <a:solidFill>
                            <a:schemeClr val="bg1"/>
                          </a:solidFill>
                          <a:latin typeface="Calibri"/>
                          <a:ea typeface="+mn-ea"/>
                          <a:cs typeface="+mn-cs"/>
                        </a:rPr>
                        <a:t>1% to 3%</a:t>
                      </a: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a:t>
                      </a:r>
                      <a:r>
                        <a:rPr lang="pt-BR" sz="3200" b="0" kern="1200" dirty="0">
                          <a:solidFill>
                            <a:schemeClr val="bg1"/>
                          </a:solidFill>
                          <a:latin typeface="Calibri"/>
                          <a:ea typeface="+mn-ea"/>
                          <a:cs typeface="+mn-cs"/>
                        </a:rPr>
                        <a:t>100%</a:t>
                      </a: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a:t>
                      </a:r>
                      <a:r>
                        <a:rPr lang="pt-BR" sz="3200" b="0" kern="1200" dirty="0">
                          <a:solidFill>
                            <a:schemeClr val="bg1"/>
                          </a:solidFill>
                          <a:latin typeface="Calibri"/>
                          <a:ea typeface="+mn-ea"/>
                          <a:cs typeface="+mn-cs"/>
                        </a:rPr>
                        <a:t>4</a:t>
                      </a: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a:t>
                      </a:r>
                      <a:r>
                        <a:rPr lang="pt-BR" sz="3200" b="0" kern="1200" dirty="0">
                          <a:solidFill>
                            <a:schemeClr val="bg1"/>
                          </a:solidFill>
                          <a:latin typeface="Calibri"/>
                          <a:ea typeface="+mn-ea"/>
                          <a:cs typeface="+mn-cs"/>
                        </a:rPr>
                        <a:t>20</a:t>
                      </a: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78640038"/>
                  </a:ext>
                </a:extLst>
              </a:tr>
            </a:tbl>
          </a:graphicData>
        </a:graphic>
      </p:graphicFrame>
      <p:sp>
        <p:nvSpPr>
          <p:cNvPr id="7" name="CaixaDeTexto 6">
            <a:extLst>
              <a:ext uri="{FF2B5EF4-FFF2-40B4-BE49-F238E27FC236}">
                <a16:creationId xmlns:a16="http://schemas.microsoft.com/office/drawing/2014/main" id="{C7CEEB12-B758-0A0C-DA40-05408BBAFD07}"/>
              </a:ext>
            </a:extLst>
          </p:cNvPr>
          <p:cNvSpPr txBox="1"/>
          <p:nvPr/>
        </p:nvSpPr>
        <p:spPr>
          <a:xfrm>
            <a:off x="2413416" y="9155762"/>
            <a:ext cx="7986636"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Source: BACEN 5031/2022 (art. 02 Item VII, VIII, XI and XII; and art 08).</a:t>
            </a: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p:txBody>
      </p:sp>
      <p:sp>
        <p:nvSpPr>
          <p:cNvPr id="2" name="CaixaDeTexto 1">
            <a:extLst>
              <a:ext uri="{FF2B5EF4-FFF2-40B4-BE49-F238E27FC236}">
                <a16:creationId xmlns:a16="http://schemas.microsoft.com/office/drawing/2014/main" id="{5CCFE134-078E-F26B-669C-EC16F3B4A320}"/>
              </a:ext>
            </a:extLst>
          </p:cNvPr>
          <p:cNvSpPr txBox="1"/>
          <p:nvPr/>
        </p:nvSpPr>
        <p:spPr>
          <a:xfrm>
            <a:off x="2261016" y="9617426"/>
            <a:ext cx="6198432" cy="55399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2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*CN – </a:t>
            </a:r>
            <a:r>
              <a:rPr kumimoji="0" lang="pt-BR" sz="18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National</a:t>
            </a:r>
            <a:r>
              <a:rPr kumimoji="0" lang="pt-BR" sz="18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r>
              <a:rPr kumimoji="0" lang="pt-BR" sz="18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Content</a:t>
            </a:r>
            <a:endParaRPr kumimoji="0" lang="pt-BR" sz="24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p:txBody>
      </p:sp>
    </p:spTree>
    <p:extLst>
      <p:ext uri="{BB962C8B-B14F-4D97-AF65-F5344CB8AC3E}">
        <p14:creationId xmlns:p14="http://schemas.microsoft.com/office/powerpoint/2010/main" val="611099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a:extLst>
              <a:ext uri="{FF2B5EF4-FFF2-40B4-BE49-F238E27FC236}">
                <a16:creationId xmlns:a16="http://schemas.microsoft.com/office/drawing/2014/main" id="{6DE1A03D-EAAC-B601-48AA-FCFDC547B888}"/>
              </a:ext>
            </a:extLst>
          </p:cNvPr>
          <p:cNvGrpSpPr/>
          <p:nvPr/>
        </p:nvGrpSpPr>
        <p:grpSpPr>
          <a:xfrm>
            <a:off x="0" y="0"/>
            <a:ext cx="25043691" cy="14328743"/>
            <a:chOff x="2" y="0"/>
            <a:chExt cx="25043691" cy="14328743"/>
          </a:xfrm>
        </p:grpSpPr>
        <p:pic>
          <p:nvPicPr>
            <p:cNvPr id="3" name="Gráfico 2">
              <a:extLst>
                <a:ext uri="{FF2B5EF4-FFF2-40B4-BE49-F238E27FC236}">
                  <a16:creationId xmlns:a16="http://schemas.microsoft.com/office/drawing/2014/main" id="{1DF37AA6-47F0-DF23-AFA5-D204BC3A8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 y="0"/>
              <a:ext cx="1775012" cy="13716000"/>
            </a:xfrm>
            <a:prstGeom prst="rect">
              <a:avLst/>
            </a:prstGeom>
          </p:spPr>
        </p:pic>
        <p:sp>
          <p:nvSpPr>
            <p:cNvPr id="8" name="Forma Livre: Forma 7">
              <a:extLst>
                <a:ext uri="{FF2B5EF4-FFF2-40B4-BE49-F238E27FC236}">
                  <a16:creationId xmlns:a16="http://schemas.microsoft.com/office/drawing/2014/main" id="{681483CD-A22E-B032-85CC-6C143F3E4750}"/>
                </a:ext>
              </a:extLst>
            </p:cNvPr>
            <p:cNvSpPr/>
            <p:nvPr/>
          </p:nvSpPr>
          <p:spPr>
            <a:xfrm>
              <a:off x="1775016" y="9091"/>
              <a:ext cx="22608984" cy="1972236"/>
            </a:xfrm>
            <a:custGeom>
              <a:avLst/>
              <a:gdLst>
                <a:gd name="connsiteX0" fmla="*/ 0 w 5272938"/>
                <a:gd name="connsiteY0" fmla="*/ 0 h 1730186"/>
                <a:gd name="connsiteX1" fmla="*/ 5272939 w 5272938"/>
                <a:gd name="connsiteY1" fmla="*/ 0 h 1730186"/>
                <a:gd name="connsiteX2" fmla="*/ 5272939 w 5272938"/>
                <a:gd name="connsiteY2" fmla="*/ 1730186 h 1730186"/>
                <a:gd name="connsiteX3" fmla="*/ 0 w 5272938"/>
                <a:gd name="connsiteY3" fmla="*/ 1730186 h 1730186"/>
              </a:gdLst>
              <a:ahLst/>
              <a:cxnLst>
                <a:cxn ang="0">
                  <a:pos x="connsiteX0" y="connsiteY0"/>
                </a:cxn>
                <a:cxn ang="0">
                  <a:pos x="connsiteX1" y="connsiteY1"/>
                </a:cxn>
                <a:cxn ang="0">
                  <a:pos x="connsiteX2" y="connsiteY2"/>
                </a:cxn>
                <a:cxn ang="0">
                  <a:pos x="connsiteX3" y="connsiteY3"/>
                </a:cxn>
              </a:cxnLst>
              <a:rect l="l" t="t" r="r" b="b"/>
              <a:pathLst>
                <a:path w="5272938" h="1730186">
                  <a:moveTo>
                    <a:pt x="0" y="0"/>
                  </a:moveTo>
                  <a:lnTo>
                    <a:pt x="5272939" y="0"/>
                  </a:lnTo>
                  <a:lnTo>
                    <a:pt x="5272939" y="1730186"/>
                  </a:lnTo>
                  <a:lnTo>
                    <a:pt x="0" y="1730186"/>
                  </a:lnTo>
                  <a:close/>
                </a:path>
              </a:pathLst>
            </a:custGeom>
            <a:solidFill>
              <a:srgbClr val="022873"/>
            </a:solidFill>
            <a:ln w="0" cap="flat">
              <a:noFill/>
              <a:prstDash val="solid"/>
              <a:miter/>
            </a:ln>
          </p:spPr>
          <p:txBody>
            <a:bodyPr rtlCol="0" anchor="ctr"/>
            <a:lstStyle/>
            <a:p>
              <a:endParaRPr lang="pt-BR" sz="3600"/>
            </a:p>
          </p:txBody>
        </p:sp>
        <p:pic>
          <p:nvPicPr>
            <p:cNvPr id="10" name="Imagem 9" descr="Logotipo, nome da empresa&#10;&#10;Descrição gerada automaticamente">
              <a:extLst>
                <a:ext uri="{FF2B5EF4-FFF2-40B4-BE49-F238E27FC236}">
                  <a16:creationId xmlns:a16="http://schemas.microsoft.com/office/drawing/2014/main" id="{EBF1ACBE-F74B-DF1E-FC03-F67BBA413F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06095" y="11101345"/>
              <a:ext cx="5737598" cy="3227398"/>
            </a:xfrm>
            <a:prstGeom prst="rect">
              <a:avLst/>
            </a:prstGeom>
          </p:spPr>
        </p:pic>
      </p:grpSp>
      <p:sp>
        <p:nvSpPr>
          <p:cNvPr id="11" name="Title 1">
            <a:extLst>
              <a:ext uri="{FF2B5EF4-FFF2-40B4-BE49-F238E27FC236}">
                <a16:creationId xmlns:a16="http://schemas.microsoft.com/office/drawing/2014/main" id="{BBDB4EA2-5796-FBD8-4092-9C9861EFCE87}"/>
              </a:ext>
            </a:extLst>
          </p:cNvPr>
          <p:cNvSpPr txBox="1">
            <a:spLocks/>
          </p:cNvSpPr>
          <p:nvPr/>
        </p:nvSpPr>
        <p:spPr>
          <a:xfrm>
            <a:off x="2273504" y="375823"/>
            <a:ext cx="18859500" cy="1346200"/>
          </a:xfrm>
          <a:prstGeom prst="rect">
            <a:avLst/>
          </a:prstGeom>
          <a:noFill/>
          <a:ln>
            <a:noFill/>
          </a:ln>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marL="0" marR="0" lvl="0" indent="0" defTabSz="914400" rtl="0" eaLnBrk="1" fontAlgn="auto" latinLnBrk="0" hangingPunct="1">
              <a:lnSpc>
                <a:spcPct val="90000"/>
              </a:lnSpc>
              <a:spcBef>
                <a:spcPts val="0"/>
              </a:spcBef>
              <a:buClrTx/>
              <a:buSzTx/>
              <a:buFontTx/>
              <a:buNone/>
              <a:tabLst/>
              <a:defRPr/>
            </a:pPr>
            <a:r>
              <a:rPr lang="en-US" sz="7200" dirty="0">
                <a:ln w="3175" cmpd="sng">
                  <a:noFill/>
                </a:ln>
                <a:solidFill>
                  <a:schemeClr val="tx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Financing Conditions </a:t>
            </a:r>
          </a:p>
          <a:p>
            <a:pPr marL="0" marR="0" lvl="0" indent="0" defTabSz="914400" rtl="0" eaLnBrk="1" fontAlgn="auto" latinLnBrk="0" hangingPunct="1">
              <a:lnSpc>
                <a:spcPct val="90000"/>
              </a:lnSpc>
              <a:spcBef>
                <a:spcPts val="0"/>
              </a:spcBef>
              <a:buClrTx/>
              <a:buSzTx/>
              <a:buFontTx/>
              <a:buNone/>
              <a:tabLst/>
              <a:defRPr/>
            </a:pPr>
            <a:r>
              <a:rPr lang="en-US" sz="4000" dirty="0">
                <a:ln w="3175" cmpd="sng">
                  <a:noFill/>
                </a:ln>
                <a:solidFill>
                  <a:schemeClr val="tx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Shipyards/Port Infrastructure, Waterways</a:t>
            </a:r>
            <a:endParaRPr lang="pt-BR" sz="4000" dirty="0">
              <a:ln w="3175" cmpd="sng">
                <a:noFill/>
              </a:ln>
              <a:solidFill>
                <a:schemeClr val="tx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endParaRPr>
          </a:p>
        </p:txBody>
      </p:sp>
      <p:graphicFrame>
        <p:nvGraphicFramePr>
          <p:cNvPr id="4" name="Tabela 3">
            <a:extLst>
              <a:ext uri="{FF2B5EF4-FFF2-40B4-BE49-F238E27FC236}">
                <a16:creationId xmlns:a16="http://schemas.microsoft.com/office/drawing/2014/main" id="{29C9867A-E127-313B-62EF-D9C50EC05FC3}"/>
              </a:ext>
            </a:extLst>
          </p:cNvPr>
          <p:cNvGraphicFramePr>
            <a:graphicFrameLocks noGrp="1"/>
          </p:cNvGraphicFramePr>
          <p:nvPr>
            <p:extLst>
              <p:ext uri="{D42A27DB-BD31-4B8C-83A1-F6EECF244321}">
                <p14:modId xmlns:p14="http://schemas.microsoft.com/office/powerpoint/2010/main" val="1916862829"/>
              </p:ext>
            </p:extLst>
          </p:nvPr>
        </p:nvGraphicFramePr>
        <p:xfrm>
          <a:off x="2094210" y="2469118"/>
          <a:ext cx="21970591" cy="8280892"/>
        </p:xfrm>
        <a:graphic>
          <a:graphicData uri="http://schemas.openxmlformats.org/drawingml/2006/table">
            <a:tbl>
              <a:tblPr>
                <a:effectLst>
                  <a:innerShdw blurRad="63500" dist="50800" dir="13500000">
                    <a:prstClr val="black">
                      <a:alpha val="50000"/>
                    </a:prstClr>
                  </a:innerShdw>
                </a:effectLst>
                <a:tableStyleId>{3B4B98B0-60AC-42C2-AFA5-B58CD77FA1E5}</a:tableStyleId>
              </a:tblPr>
              <a:tblGrid>
                <a:gridCol w="3259004">
                  <a:extLst>
                    <a:ext uri="{9D8B030D-6E8A-4147-A177-3AD203B41FA5}">
                      <a16:colId xmlns:a16="http://schemas.microsoft.com/office/drawing/2014/main" val="20000"/>
                    </a:ext>
                  </a:extLst>
                </a:gridCol>
                <a:gridCol w="2541247">
                  <a:extLst>
                    <a:ext uri="{9D8B030D-6E8A-4147-A177-3AD203B41FA5}">
                      <a16:colId xmlns:a16="http://schemas.microsoft.com/office/drawing/2014/main" val="20001"/>
                    </a:ext>
                  </a:extLst>
                </a:gridCol>
                <a:gridCol w="2424853">
                  <a:extLst>
                    <a:ext uri="{9D8B030D-6E8A-4147-A177-3AD203B41FA5}">
                      <a16:colId xmlns:a16="http://schemas.microsoft.com/office/drawing/2014/main" val="20002"/>
                    </a:ext>
                  </a:extLst>
                </a:gridCol>
                <a:gridCol w="3907727">
                  <a:extLst>
                    <a:ext uri="{9D8B030D-6E8A-4147-A177-3AD203B41FA5}">
                      <a16:colId xmlns:a16="http://schemas.microsoft.com/office/drawing/2014/main" val="20003"/>
                    </a:ext>
                  </a:extLst>
                </a:gridCol>
                <a:gridCol w="2028092">
                  <a:extLst>
                    <a:ext uri="{9D8B030D-6E8A-4147-A177-3AD203B41FA5}">
                      <a16:colId xmlns:a16="http://schemas.microsoft.com/office/drawing/2014/main" val="20004"/>
                    </a:ext>
                  </a:extLst>
                </a:gridCol>
                <a:gridCol w="2566458">
                  <a:extLst>
                    <a:ext uri="{9D8B030D-6E8A-4147-A177-3AD203B41FA5}">
                      <a16:colId xmlns:a16="http://schemas.microsoft.com/office/drawing/2014/main" val="20005"/>
                    </a:ext>
                  </a:extLst>
                </a:gridCol>
                <a:gridCol w="2609717">
                  <a:extLst>
                    <a:ext uri="{9D8B030D-6E8A-4147-A177-3AD203B41FA5}">
                      <a16:colId xmlns:a16="http://schemas.microsoft.com/office/drawing/2014/main" val="20006"/>
                    </a:ext>
                  </a:extLst>
                </a:gridCol>
                <a:gridCol w="2633493">
                  <a:extLst>
                    <a:ext uri="{9D8B030D-6E8A-4147-A177-3AD203B41FA5}">
                      <a16:colId xmlns:a16="http://schemas.microsoft.com/office/drawing/2014/main" val="20007"/>
                    </a:ext>
                  </a:extLst>
                </a:gridCol>
              </a:tblGrid>
              <a:tr h="472580">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a:solidFill>
                            <a:schemeClr val="tx1"/>
                          </a:solidFill>
                          <a:latin typeface="+mn-lt"/>
                          <a:ea typeface="+mn-ea"/>
                          <a:cs typeface="Arial" pitchFamily="34" charset="0"/>
                        </a:rPr>
                        <a:t>Shipbuilding</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a:solidFill>
                            <a:schemeClr val="tx1"/>
                          </a:solidFill>
                          <a:latin typeface="+mn-lt"/>
                          <a:ea typeface="+mn-ea"/>
                          <a:cs typeface="Arial" pitchFamily="34" charset="0"/>
                        </a:rPr>
                        <a:t>CN*</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dirty="0" err="1">
                          <a:solidFill>
                            <a:schemeClr val="tx1"/>
                          </a:solidFill>
                          <a:latin typeface="+mn-lt"/>
                          <a:ea typeface="+mn-ea"/>
                          <a:cs typeface="Arial" pitchFamily="34" charset="0"/>
                        </a:rPr>
                        <a:t>National</a:t>
                      </a:r>
                      <a:r>
                        <a:rPr lang="pt-BR" sz="2800" b="1" kern="1200" dirty="0">
                          <a:solidFill>
                            <a:schemeClr val="tx1"/>
                          </a:solidFill>
                          <a:latin typeface="+mn-lt"/>
                          <a:ea typeface="+mn-ea"/>
                          <a:cs typeface="Arial" pitchFamily="34" charset="0"/>
                        </a:rPr>
                        <a:t> Part</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1">
                        <a:lumMod val="60000"/>
                        <a:lumOff val="40000"/>
                      </a:schemeClr>
                    </a:solidFill>
                  </a:tcPr>
                </a:tc>
                <a:tc hMerge="1">
                  <a:txBody>
                    <a:bodyPr/>
                    <a:lstStyle/>
                    <a:p>
                      <a:endParaRPr lang="pt-B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dirty="0" err="1">
                          <a:solidFill>
                            <a:schemeClr val="tx1"/>
                          </a:solidFill>
                          <a:latin typeface="+mn-lt"/>
                          <a:ea typeface="+mn-ea"/>
                          <a:cs typeface="Arial" pitchFamily="34" charset="0"/>
                        </a:rPr>
                        <a:t>Imported</a:t>
                      </a:r>
                      <a:r>
                        <a:rPr lang="pt-BR" sz="2800" b="1" kern="1200" dirty="0">
                          <a:solidFill>
                            <a:schemeClr val="tx1"/>
                          </a:solidFill>
                          <a:latin typeface="+mn-lt"/>
                          <a:ea typeface="+mn-ea"/>
                          <a:cs typeface="Arial" pitchFamily="34" charset="0"/>
                        </a:rPr>
                        <a:t> </a:t>
                      </a:r>
                      <a:r>
                        <a:rPr lang="pt-BR" sz="2800" b="1" kern="1200" dirty="0" err="1">
                          <a:solidFill>
                            <a:schemeClr val="tx1"/>
                          </a:solidFill>
                          <a:latin typeface="+mn-lt"/>
                          <a:ea typeface="+mn-ea"/>
                          <a:cs typeface="Arial" pitchFamily="34" charset="0"/>
                        </a:rPr>
                        <a:t>part</a:t>
                      </a:r>
                      <a:endParaRPr lang="pt-BR" sz="2800" b="1" kern="1200" dirty="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1">
                        <a:lumMod val="60000"/>
                        <a:lumOff val="40000"/>
                      </a:schemeClr>
                    </a:solidFill>
                  </a:tcPr>
                </a:tc>
                <a:tc hMerge="1">
                  <a:txBody>
                    <a:bodyPr/>
                    <a:lstStyle/>
                    <a:p>
                      <a:endParaRPr lang="pt-BR"/>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a:solidFill>
                            <a:schemeClr val="tx1"/>
                          </a:solidFill>
                          <a:latin typeface="+mn-lt"/>
                          <a:ea typeface="+mn-ea"/>
                          <a:cs typeface="Arial" pitchFamily="34" charset="0"/>
                        </a:rPr>
                        <a:t>Grace </a:t>
                      </a:r>
                      <a:r>
                        <a:rPr lang="pt-BR" sz="2800" b="1" kern="1200" dirty="0" err="1">
                          <a:solidFill>
                            <a:schemeClr val="tx1"/>
                          </a:solidFill>
                          <a:latin typeface="+mn-lt"/>
                          <a:ea typeface="+mn-ea"/>
                          <a:cs typeface="Arial" pitchFamily="34" charset="0"/>
                        </a:rPr>
                        <a:t>period</a:t>
                      </a:r>
                      <a:endParaRPr lang="pt-BR" sz="2800" b="1" kern="1200" dirty="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a:solidFill>
                            <a:schemeClr val="tx1"/>
                          </a:solidFill>
                          <a:latin typeface="+mn-lt"/>
                          <a:ea typeface="+mn-ea"/>
                          <a:cs typeface="Arial" pitchFamily="34" charset="0"/>
                        </a:rPr>
                        <a:t>(Years)</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err="1">
                          <a:solidFill>
                            <a:schemeClr val="tx1"/>
                          </a:solidFill>
                          <a:latin typeface="+mn-lt"/>
                          <a:ea typeface="+mn-ea"/>
                          <a:cs typeface="Arial" pitchFamily="34" charset="0"/>
                        </a:rPr>
                        <a:t>Amortization</a:t>
                      </a:r>
                      <a:endParaRPr lang="pt-BR" sz="2800" b="1" kern="1200" dirty="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a:solidFill>
                            <a:schemeClr val="tx1"/>
                          </a:solidFill>
                          <a:latin typeface="+mn-lt"/>
                          <a:ea typeface="+mn-ea"/>
                          <a:cs typeface="Arial" pitchFamily="34" charset="0"/>
                        </a:rPr>
                        <a:t>(Years)</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1283158">
                <a:tc vMerge="1">
                  <a:txBody>
                    <a:bodyPr/>
                    <a:lstStyle/>
                    <a:p>
                      <a:endParaRPr lang="pt-BR"/>
                    </a:p>
                  </a:txBody>
                  <a:tcPr/>
                </a:tc>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dirty="0">
                          <a:solidFill>
                            <a:schemeClr val="tx1"/>
                          </a:solidFill>
                          <a:latin typeface="+mn-lt"/>
                          <a:ea typeface="+mn-ea"/>
                          <a:cs typeface="Arial" pitchFamily="34" charset="0"/>
                        </a:rPr>
                        <a:t>interest</a:t>
                      </a:r>
                      <a:endParaRPr lang="pt-BR" sz="2800" b="1" kern="1200" dirty="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a:solidFill>
                            <a:schemeClr val="tx1"/>
                          </a:solidFill>
                          <a:latin typeface="+mn-lt"/>
                          <a:ea typeface="+mn-ea"/>
                          <a:cs typeface="Arial" pitchFamily="34" charset="0"/>
                        </a:rPr>
                        <a:t>% </a:t>
                      </a:r>
                      <a:r>
                        <a:rPr lang="pt-BR" sz="2800" b="1" kern="1200" dirty="0" err="1">
                          <a:solidFill>
                            <a:schemeClr val="tx1"/>
                          </a:solidFill>
                          <a:latin typeface="+mn-lt"/>
                          <a:ea typeface="+mn-ea"/>
                          <a:cs typeface="Arial" pitchFamily="34" charset="0"/>
                        </a:rPr>
                        <a:t>Financing</a:t>
                      </a:r>
                      <a:endParaRPr lang="pt-BR" sz="2800" b="1" kern="1200" dirty="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dirty="0">
                          <a:solidFill>
                            <a:schemeClr val="tx1"/>
                          </a:solidFill>
                          <a:latin typeface="+mn-lt"/>
                          <a:ea typeface="+mn-ea"/>
                          <a:cs typeface="Arial" pitchFamily="34" charset="0"/>
                        </a:rPr>
                        <a:t>interest</a:t>
                      </a:r>
                      <a:endParaRPr lang="pt-BR" sz="2800" b="1" kern="1200" dirty="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a:solidFill>
                            <a:schemeClr val="tx1"/>
                          </a:solidFill>
                          <a:latin typeface="+mn-lt"/>
                          <a:ea typeface="+mn-ea"/>
                          <a:cs typeface="Arial" pitchFamily="34" charset="0"/>
                        </a:rPr>
                        <a:t>% </a:t>
                      </a:r>
                      <a:r>
                        <a:rPr lang="pt-BR" sz="2800" b="1" kern="1200" dirty="0" err="1">
                          <a:solidFill>
                            <a:schemeClr val="tx1"/>
                          </a:solidFill>
                          <a:latin typeface="+mn-lt"/>
                          <a:ea typeface="+mn-ea"/>
                          <a:cs typeface="Arial" pitchFamily="34" charset="0"/>
                        </a:rPr>
                        <a:t>Financing</a:t>
                      </a:r>
                      <a:endParaRPr lang="pt-BR" sz="2800" b="1" kern="1200" dirty="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0001"/>
                  </a:ext>
                </a:extLst>
              </a:tr>
              <a:tr h="870568">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en-US" sz="3200" b="1" kern="1200" dirty="0">
                          <a:solidFill>
                            <a:schemeClr val="bg1"/>
                          </a:solidFill>
                          <a:latin typeface="Calibri"/>
                          <a:ea typeface="+mn-ea"/>
                          <a:cs typeface="+mn-cs"/>
                        </a:rPr>
                        <a:t>Construction, expansion and modernization of its industrial units</a:t>
                      </a:r>
                      <a:endParaRPr lang="pt-BR" sz="3200" b="1" kern="1200" dirty="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tx1"/>
                          </a:solidFill>
                        </a:rPr>
                        <a:t>&gt; </a:t>
                      </a:r>
                      <a:r>
                        <a:rPr lang="pt-BR" sz="3200" kern="1200" dirty="0" err="1">
                          <a:solidFill>
                            <a:schemeClr val="tx1"/>
                          </a:solidFill>
                        </a:rPr>
                        <a:t>Or</a:t>
                      </a:r>
                      <a:r>
                        <a:rPr lang="pt-BR" sz="3200" kern="1200" dirty="0">
                          <a:solidFill>
                            <a:schemeClr val="tx1"/>
                          </a:solidFill>
                        </a:rPr>
                        <a:t> = 60%</a:t>
                      </a:r>
                      <a:endParaRPr lang="pt-BR" sz="3200" kern="1200" dirty="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chemeClr val="accent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bg1"/>
                          </a:solidFill>
                        </a:rPr>
                        <a:t>2% to 4,5%</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90%</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bg1"/>
                          </a:solidFill>
                        </a:rPr>
                        <a:t>4% to 6%</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bg1"/>
                          </a:solidFill>
                        </a:rPr>
                        <a:t> </a:t>
                      </a:r>
                      <a:r>
                        <a:rPr lang="pt-BR" sz="3200" kern="1200" dirty="0" err="1">
                          <a:solidFill>
                            <a:schemeClr val="bg1"/>
                          </a:solidFill>
                        </a:rPr>
                        <a:t>Up</a:t>
                      </a:r>
                      <a:r>
                        <a:rPr lang="pt-BR" sz="3200" kern="1200" dirty="0">
                          <a:solidFill>
                            <a:schemeClr val="bg1"/>
                          </a:solidFill>
                        </a:rPr>
                        <a:t> to  75%</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4</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20</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6"/>
                  </a:ext>
                </a:extLst>
              </a:tr>
              <a:tr h="1053080">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dirty="0">
                          <a:solidFill>
                            <a:schemeClr val="tx1"/>
                          </a:solidFill>
                        </a:rPr>
                        <a:t>&lt; 60% </a:t>
                      </a:r>
                      <a:endParaRPr lang="pt-BR" sz="3200" kern="1200" dirty="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chemeClr val="accent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dirty="0">
                          <a:solidFill>
                            <a:schemeClr val="bg1"/>
                          </a:solidFill>
                        </a:rPr>
                        <a:t>2% to 4,5%</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p>
                      <a:pPr marL="0" algn="ctr" defTabSz="914400" rtl="0" eaLnBrk="1" fontAlgn="b" latinLnBrk="0" hangingPunct="1"/>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dirty="0" err="1">
                          <a:solidFill>
                            <a:schemeClr val="bg1"/>
                          </a:solidFill>
                        </a:rPr>
                        <a:t>Up</a:t>
                      </a:r>
                      <a:r>
                        <a:rPr lang="pt-BR" sz="3200" kern="1200" dirty="0">
                          <a:solidFill>
                            <a:schemeClr val="bg1"/>
                          </a:solidFill>
                        </a:rPr>
                        <a:t> to  90%</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p>
                      <a:pPr marL="0" algn="ctr" defTabSz="914400" rtl="0" eaLnBrk="1" fontAlgn="b" latinLnBrk="0" hangingPunct="1"/>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bg1"/>
                          </a:solidFill>
                        </a:rPr>
                        <a:t>4% to 7%</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60%</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4</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20</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7"/>
                  </a:ext>
                </a:extLst>
              </a:tr>
              <a:tr h="1053080">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200" b="1" kern="1200" dirty="0">
                          <a:solidFill>
                            <a:schemeClr val="bg1"/>
                          </a:solidFill>
                          <a:latin typeface="Calibri"/>
                          <a:ea typeface="+mn-ea"/>
                          <a:cs typeface="+mn-cs"/>
                        </a:rPr>
                        <a:t>port and waterway infrastructure works</a:t>
                      </a:r>
                      <a:endParaRPr lang="pt-BR" sz="3200" b="1" kern="1200" dirty="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tx1"/>
                          </a:solidFill>
                        </a:rPr>
                        <a:t>&gt; </a:t>
                      </a:r>
                      <a:r>
                        <a:rPr lang="pt-BR" sz="3200" kern="1200" dirty="0" err="1">
                          <a:solidFill>
                            <a:schemeClr val="tx1"/>
                          </a:solidFill>
                        </a:rPr>
                        <a:t>or</a:t>
                      </a:r>
                      <a:r>
                        <a:rPr lang="pt-BR" sz="3200" kern="1200" dirty="0">
                          <a:solidFill>
                            <a:schemeClr val="tx1"/>
                          </a:solidFill>
                        </a:rPr>
                        <a:t> = 60%</a:t>
                      </a:r>
                      <a:endParaRPr lang="pt-BR" sz="3200" kern="1200" dirty="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chemeClr val="accent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bg1"/>
                          </a:solidFill>
                        </a:rPr>
                        <a:t>2% to 4,5%</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90%</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bg1"/>
                          </a:solidFill>
                        </a:rPr>
                        <a:t>4% to 6%</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75%</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4</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20</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2900960454"/>
                  </a:ext>
                </a:extLst>
              </a:tr>
              <a:tr h="1053080">
                <a:tc vMerge="1">
                  <a:txBody>
                    <a:bodyPr/>
                    <a:lstStyle/>
                    <a:p>
                      <a:pPr marL="0" algn="ctr" defTabSz="914400" rtl="0" eaLnBrk="1" fontAlgn="b" latinLnBrk="0" hangingPunct="1"/>
                      <a:endParaRPr lang="pt-BR" sz="3200" b="1" kern="1200" dirty="0">
                        <a:solidFill>
                          <a:schemeClr val="tx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dirty="0">
                          <a:solidFill>
                            <a:schemeClr val="tx1"/>
                          </a:solidFill>
                        </a:rPr>
                        <a:t>&lt; 60% </a:t>
                      </a:r>
                      <a:endParaRPr lang="pt-BR" sz="3200" kern="1200" dirty="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chemeClr val="accent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dirty="0">
                          <a:solidFill>
                            <a:schemeClr val="bg1"/>
                          </a:solidFill>
                        </a:rPr>
                        <a:t>2% to 4,5%</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dirty="0" err="1">
                          <a:solidFill>
                            <a:schemeClr val="bg1"/>
                          </a:solidFill>
                        </a:rPr>
                        <a:t>Up</a:t>
                      </a:r>
                      <a:r>
                        <a:rPr lang="pt-BR" sz="3200" kern="1200" dirty="0">
                          <a:solidFill>
                            <a:schemeClr val="bg1"/>
                          </a:solidFill>
                        </a:rPr>
                        <a:t> to 90%</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bg1"/>
                          </a:solidFill>
                        </a:rPr>
                        <a:t>4% to 7%</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60%</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4</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20</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4033293523"/>
                  </a:ext>
                </a:extLst>
              </a:tr>
              <a:tr h="1173760">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en-US" sz="3200" b="1" kern="1200" dirty="0">
                          <a:solidFill>
                            <a:schemeClr val="bg1"/>
                          </a:solidFill>
                          <a:latin typeface="Calibri"/>
                          <a:ea typeface="+mn-ea"/>
                          <a:cs typeface="+mn-cs"/>
                        </a:rPr>
                        <a:t>Production of vessels intended for export</a:t>
                      </a:r>
                      <a:endParaRPr lang="pt-BR" sz="3200" b="1" kern="1200" dirty="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tx1"/>
                          </a:solidFill>
                        </a:rPr>
                        <a:t>&gt; </a:t>
                      </a:r>
                      <a:r>
                        <a:rPr lang="pt-BR" sz="3200" kern="1200" dirty="0" err="1">
                          <a:solidFill>
                            <a:schemeClr val="tx1"/>
                          </a:solidFill>
                        </a:rPr>
                        <a:t>or</a:t>
                      </a:r>
                      <a:r>
                        <a:rPr lang="pt-BR" sz="3200" kern="1200" dirty="0">
                          <a:solidFill>
                            <a:schemeClr val="tx1"/>
                          </a:solidFill>
                        </a:rPr>
                        <a:t> = 20%</a:t>
                      </a:r>
                      <a:endParaRPr lang="pt-BR" sz="3200" kern="1200" dirty="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chemeClr val="accent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bg1"/>
                          </a:solidFill>
                        </a:rPr>
                        <a:t>2,5% to 5%</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90%</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bg1"/>
                          </a:solidFill>
                        </a:rPr>
                        <a:t>4% to 6%</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75%</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rowSpan="2"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750"/>
                        </a:spcAft>
                      </a:pPr>
                      <a:r>
                        <a:rPr lang="en-US" sz="1600" dirty="0">
                          <a:solidFill>
                            <a:schemeClr val="bg1"/>
                          </a:solidFill>
                          <a:effectLst/>
                          <a:latin typeface="Helvetica" panose="020B0604020202020204" pitchFamily="34" charset="0"/>
                          <a:ea typeface="Times New Roman" panose="02020603050405020304" pitchFamily="18" charset="0"/>
                        </a:rPr>
                        <a:t>Payment will be made in a single installment, up to the 5th (fifth) business day following the closing of the exchange rate relating to payment of the vessel price or on the due date established in the production financing contract, whichever occurs first.</a:t>
                      </a:r>
                      <a:endParaRPr lang="pt-BR" sz="1600" dirty="0">
                        <a:solidFill>
                          <a:schemeClr val="bg1"/>
                        </a:solidFill>
                        <a:effectLst/>
                        <a:latin typeface="Helvetica" panose="020B0604020202020204" pitchFamily="34" charset="0"/>
                        <a:ea typeface="Times New Roman" panose="02020603050405020304" pitchFamily="18"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rowSpan="2" h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750"/>
                        </a:spcAft>
                      </a:pPr>
                      <a:endParaRPr lang="pt-BR" sz="1200" dirty="0">
                        <a:effectLst/>
                        <a:latin typeface="Times New Roman" panose="02020603050405020304" pitchFamily="18" charset="0"/>
                        <a:ea typeface="Times New Roman" panose="02020603050405020304" pitchFamily="18"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10"/>
                  </a:ext>
                </a:extLst>
              </a:tr>
              <a:tr h="1287907">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tx1"/>
                          </a:solidFill>
                        </a:rPr>
                        <a:t>&lt; 20% </a:t>
                      </a:r>
                      <a:endParaRPr lang="pt-BR" sz="3200" kern="1200" dirty="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chemeClr val="accent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bg1"/>
                          </a:solidFill>
                        </a:rPr>
                        <a:t>2,5 % to 5%</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90%</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bg1"/>
                          </a:solidFill>
                        </a:rPr>
                        <a:t>6% to 8,5%</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75%</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gridSpan="2"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bg1"/>
                          </a:solidFill>
                        </a:rPr>
                        <a:t>até 4</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hMerge="1"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bg1"/>
                          </a:solidFill>
                        </a:rPr>
                        <a:t>até 15</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11"/>
                  </a:ext>
                </a:extLst>
              </a:tr>
            </a:tbl>
          </a:graphicData>
        </a:graphic>
      </p:graphicFrame>
      <p:sp>
        <p:nvSpPr>
          <p:cNvPr id="7" name="CaixaDeTexto 6">
            <a:extLst>
              <a:ext uri="{FF2B5EF4-FFF2-40B4-BE49-F238E27FC236}">
                <a16:creationId xmlns:a16="http://schemas.microsoft.com/office/drawing/2014/main" id="{93B4DB43-93B3-2B67-3072-D130F87F065D}"/>
              </a:ext>
            </a:extLst>
          </p:cNvPr>
          <p:cNvSpPr txBox="1"/>
          <p:nvPr/>
        </p:nvSpPr>
        <p:spPr>
          <a:xfrm>
            <a:off x="2273504" y="10898001"/>
            <a:ext cx="12325350" cy="369332"/>
          </a:xfrm>
          <a:prstGeom prst="rect">
            <a:avLst/>
          </a:prstGeom>
          <a:noFill/>
        </p:spPr>
        <p:txBody>
          <a:bodyPr wrap="square">
            <a:spAutoFit/>
          </a:bodyPr>
          <a:lstStyle/>
          <a:p>
            <a:r>
              <a:rPr lang="pt-BR" b="1" dirty="0" err="1">
                <a:solidFill>
                  <a:schemeClr val="bg1"/>
                </a:solidFill>
              </a:rPr>
              <a:t>Source</a:t>
            </a:r>
            <a:r>
              <a:rPr lang="pt-BR" b="1" dirty="0">
                <a:solidFill>
                  <a:schemeClr val="bg1"/>
                </a:solidFill>
              </a:rPr>
              <a:t>: BACEN 5031/2022 (art. 03, 04, 13).</a:t>
            </a:r>
          </a:p>
        </p:txBody>
      </p:sp>
      <p:sp>
        <p:nvSpPr>
          <p:cNvPr id="9" name="CaixaDeTexto 8">
            <a:extLst>
              <a:ext uri="{FF2B5EF4-FFF2-40B4-BE49-F238E27FC236}">
                <a16:creationId xmlns:a16="http://schemas.microsoft.com/office/drawing/2014/main" id="{0FC3B815-6F3A-B76A-93F9-ED24F87246F6}"/>
              </a:ext>
            </a:extLst>
          </p:cNvPr>
          <p:cNvSpPr txBox="1"/>
          <p:nvPr/>
        </p:nvSpPr>
        <p:spPr>
          <a:xfrm>
            <a:off x="2237747" y="11237801"/>
            <a:ext cx="6198432" cy="55399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2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*CN – </a:t>
            </a:r>
            <a:r>
              <a:rPr kumimoji="0" lang="pt-BR" sz="18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National</a:t>
            </a:r>
            <a:r>
              <a:rPr kumimoji="0" lang="pt-BR" sz="18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r>
              <a:rPr kumimoji="0" lang="pt-BR" sz="18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Content</a:t>
            </a:r>
            <a:endParaRPr kumimoji="0" lang="pt-BR" sz="24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p:txBody>
      </p:sp>
    </p:spTree>
    <p:extLst>
      <p:ext uri="{BB962C8B-B14F-4D97-AF65-F5344CB8AC3E}">
        <p14:creationId xmlns:p14="http://schemas.microsoft.com/office/powerpoint/2010/main" val="735322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2">
            <a:extLst>
              <a:ext uri="{FF2B5EF4-FFF2-40B4-BE49-F238E27FC236}">
                <a16:creationId xmlns:a16="http://schemas.microsoft.com/office/drawing/2014/main" id="{C08FE5F1-52DC-A184-33C9-22601544E88A}"/>
              </a:ext>
            </a:extLst>
          </p:cNvPr>
          <p:cNvGrpSpPr/>
          <p:nvPr/>
        </p:nvGrpSpPr>
        <p:grpSpPr>
          <a:xfrm>
            <a:off x="0" y="0"/>
            <a:ext cx="25043691" cy="14328743"/>
            <a:chOff x="2" y="0"/>
            <a:chExt cx="25043691" cy="14328743"/>
          </a:xfrm>
        </p:grpSpPr>
        <p:pic>
          <p:nvPicPr>
            <p:cNvPr id="9" name="Gráfico 8">
              <a:extLst>
                <a:ext uri="{FF2B5EF4-FFF2-40B4-BE49-F238E27FC236}">
                  <a16:creationId xmlns:a16="http://schemas.microsoft.com/office/drawing/2014/main" id="{35336BB2-C1A3-768A-6502-75645AA9370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 y="0"/>
              <a:ext cx="1775012" cy="13716000"/>
            </a:xfrm>
            <a:prstGeom prst="rect">
              <a:avLst/>
            </a:prstGeom>
          </p:spPr>
        </p:pic>
        <p:sp>
          <p:nvSpPr>
            <p:cNvPr id="10" name="Forma Livre: Forma 9">
              <a:extLst>
                <a:ext uri="{FF2B5EF4-FFF2-40B4-BE49-F238E27FC236}">
                  <a16:creationId xmlns:a16="http://schemas.microsoft.com/office/drawing/2014/main" id="{4438F976-5567-2033-FFE7-44E11BC1559F}"/>
                </a:ext>
              </a:extLst>
            </p:cNvPr>
            <p:cNvSpPr/>
            <p:nvPr/>
          </p:nvSpPr>
          <p:spPr>
            <a:xfrm>
              <a:off x="1775016" y="9091"/>
              <a:ext cx="22608984" cy="1972236"/>
            </a:xfrm>
            <a:custGeom>
              <a:avLst/>
              <a:gdLst>
                <a:gd name="connsiteX0" fmla="*/ 0 w 5272938"/>
                <a:gd name="connsiteY0" fmla="*/ 0 h 1730186"/>
                <a:gd name="connsiteX1" fmla="*/ 5272939 w 5272938"/>
                <a:gd name="connsiteY1" fmla="*/ 0 h 1730186"/>
                <a:gd name="connsiteX2" fmla="*/ 5272939 w 5272938"/>
                <a:gd name="connsiteY2" fmla="*/ 1730186 h 1730186"/>
                <a:gd name="connsiteX3" fmla="*/ 0 w 5272938"/>
                <a:gd name="connsiteY3" fmla="*/ 1730186 h 1730186"/>
              </a:gdLst>
              <a:ahLst/>
              <a:cxnLst>
                <a:cxn ang="0">
                  <a:pos x="connsiteX0" y="connsiteY0"/>
                </a:cxn>
                <a:cxn ang="0">
                  <a:pos x="connsiteX1" y="connsiteY1"/>
                </a:cxn>
                <a:cxn ang="0">
                  <a:pos x="connsiteX2" y="connsiteY2"/>
                </a:cxn>
                <a:cxn ang="0">
                  <a:pos x="connsiteX3" y="connsiteY3"/>
                </a:cxn>
              </a:cxnLst>
              <a:rect l="l" t="t" r="r" b="b"/>
              <a:pathLst>
                <a:path w="5272938" h="1730186">
                  <a:moveTo>
                    <a:pt x="0" y="0"/>
                  </a:moveTo>
                  <a:lnTo>
                    <a:pt x="5272939" y="0"/>
                  </a:lnTo>
                  <a:lnTo>
                    <a:pt x="5272939" y="1730186"/>
                  </a:lnTo>
                  <a:lnTo>
                    <a:pt x="0" y="1730186"/>
                  </a:lnTo>
                  <a:close/>
                </a:path>
              </a:pathLst>
            </a:custGeom>
            <a:solidFill>
              <a:srgbClr val="022873"/>
            </a:solidFill>
            <a:ln w="0" cap="flat">
              <a:noFill/>
              <a:prstDash val="solid"/>
              <a:miter/>
            </a:ln>
          </p:spPr>
          <p:txBody>
            <a:bodyPr rtlCol="0" anchor="ctr"/>
            <a:lstStyle/>
            <a:p>
              <a:endParaRPr lang="pt-BR" sz="3600"/>
            </a:p>
          </p:txBody>
        </p:sp>
        <p:pic>
          <p:nvPicPr>
            <p:cNvPr id="12" name="Imagem 11" descr="Logotipo, nome da empresa&#10;&#10;Descrição gerada automaticamente">
              <a:extLst>
                <a:ext uri="{FF2B5EF4-FFF2-40B4-BE49-F238E27FC236}">
                  <a16:creationId xmlns:a16="http://schemas.microsoft.com/office/drawing/2014/main" id="{487C2DA8-9E16-30EA-A7EB-67850FAEC6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06095" y="11101345"/>
              <a:ext cx="5737598" cy="3227398"/>
            </a:xfrm>
            <a:prstGeom prst="rect">
              <a:avLst/>
            </a:prstGeom>
          </p:spPr>
        </p:pic>
      </p:grpSp>
      <p:sp>
        <p:nvSpPr>
          <p:cNvPr id="11" name="Title 1">
            <a:extLst>
              <a:ext uri="{FF2B5EF4-FFF2-40B4-BE49-F238E27FC236}">
                <a16:creationId xmlns:a16="http://schemas.microsoft.com/office/drawing/2014/main" id="{BBDB4EA2-5796-FBD8-4092-9C9861EFCE87}"/>
              </a:ext>
            </a:extLst>
          </p:cNvPr>
          <p:cNvSpPr txBox="1">
            <a:spLocks/>
          </p:cNvSpPr>
          <p:nvPr/>
        </p:nvSpPr>
        <p:spPr>
          <a:xfrm>
            <a:off x="2247840" y="283190"/>
            <a:ext cx="17739444" cy="1346200"/>
          </a:xfrm>
          <a:prstGeom prst="rect">
            <a:avLst/>
          </a:prstGeom>
          <a:noFill/>
          <a:ln>
            <a:noFill/>
          </a:ln>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a:spcBef>
                <a:spcPts val="0"/>
              </a:spcBef>
              <a:defRPr/>
            </a:pPr>
            <a:r>
              <a:rPr lang="en-US" sz="7200" dirty="0">
                <a:ln w="3175" cmpd="sng">
                  <a:noFill/>
                </a:ln>
                <a:solidFill>
                  <a:schemeClr val="tx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Financing Conditions </a:t>
            </a:r>
          </a:p>
          <a:p>
            <a:pPr marL="0" marR="0" lvl="0" indent="0" algn="l" defTabSz="914400" rtl="0" eaLnBrk="1" fontAlgn="auto" latinLnBrk="0" hangingPunct="1">
              <a:lnSpc>
                <a:spcPct val="90000"/>
              </a:lnSpc>
              <a:spcBef>
                <a:spcPts val="0"/>
              </a:spcBef>
              <a:buClrTx/>
              <a:buSzTx/>
              <a:buFontTx/>
              <a:buNone/>
              <a:tabLst/>
              <a:defRPr/>
            </a:pPr>
            <a:r>
              <a:rPr kumimoji="0" lang="pt-BR" sz="4000" b="1" i="0" u="none" strike="noStrike" kern="1200" cap="none" spc="0" normalizeH="0" baseline="0" noProof="0" dirty="0" err="1">
                <a:ln>
                  <a:noFill/>
                </a:ln>
                <a:solidFill>
                  <a:prstClr val="white"/>
                </a:solidFill>
                <a:effectLst/>
                <a:uLnTx/>
                <a:uFillTx/>
                <a:latin typeface="Raleway Medium" pitchFamily="2" charset="0"/>
                <a:ea typeface="+mj-ea"/>
                <a:cs typeface="+mj-cs"/>
              </a:rPr>
              <a:t>Repair</a:t>
            </a:r>
            <a:r>
              <a:rPr kumimoji="0" lang="pt-BR" sz="4000" b="1" i="0" u="none" strike="noStrike" kern="1200" cap="none" spc="0" normalizeH="0" baseline="0" noProof="0" dirty="0">
                <a:ln>
                  <a:noFill/>
                </a:ln>
                <a:solidFill>
                  <a:prstClr val="white"/>
                </a:solidFill>
                <a:effectLst/>
                <a:uLnTx/>
                <a:uFillTx/>
                <a:latin typeface="Raleway Medium" pitchFamily="2" charset="0"/>
                <a:ea typeface="+mj-ea"/>
                <a:cs typeface="+mj-cs"/>
              </a:rPr>
              <a:t>, </a:t>
            </a:r>
            <a:r>
              <a:rPr kumimoji="0" lang="pt-BR" sz="4000" b="1" i="0" u="none" strike="noStrike" kern="1200" cap="none" spc="0" normalizeH="0" baseline="0" noProof="0" dirty="0" err="1">
                <a:ln>
                  <a:noFill/>
                </a:ln>
                <a:solidFill>
                  <a:prstClr val="white"/>
                </a:solidFill>
                <a:effectLst/>
                <a:uLnTx/>
                <a:uFillTx/>
                <a:latin typeface="Raleway Medium" pitchFamily="2" charset="0"/>
                <a:ea typeface="+mj-ea"/>
                <a:cs typeface="+mj-cs"/>
              </a:rPr>
              <a:t>Docking</a:t>
            </a:r>
            <a:r>
              <a:rPr kumimoji="0" lang="pt-BR" sz="4000" b="1" i="0" u="none" strike="noStrike" kern="1200" cap="none" spc="0" normalizeH="0" baseline="0" noProof="0" dirty="0">
                <a:ln>
                  <a:noFill/>
                </a:ln>
                <a:solidFill>
                  <a:prstClr val="white"/>
                </a:solidFill>
                <a:effectLst/>
                <a:uLnTx/>
                <a:uFillTx/>
                <a:latin typeface="Raleway Medium" pitchFamily="2" charset="0"/>
                <a:ea typeface="+mj-ea"/>
                <a:cs typeface="+mj-cs"/>
              </a:rPr>
              <a:t>, </a:t>
            </a:r>
            <a:r>
              <a:rPr kumimoji="0" lang="pt-BR" sz="4000" b="1" i="0" u="none" strike="noStrike" kern="1200" cap="none" spc="0" normalizeH="0" baseline="0" noProof="0" dirty="0" err="1">
                <a:ln>
                  <a:noFill/>
                </a:ln>
                <a:solidFill>
                  <a:prstClr val="white"/>
                </a:solidFill>
                <a:effectLst/>
                <a:uLnTx/>
                <a:uFillTx/>
                <a:latin typeface="Raleway Medium" pitchFamily="2" charset="0"/>
                <a:ea typeface="+mj-ea"/>
                <a:cs typeface="+mj-cs"/>
              </a:rPr>
              <a:t>Maintenance</a:t>
            </a:r>
            <a:endParaRPr kumimoji="0" lang="pt-BR" sz="4000" b="1" i="0" u="none" strike="noStrike" kern="1200" cap="none" spc="0" normalizeH="0" baseline="0" noProof="0" dirty="0">
              <a:ln>
                <a:noFill/>
              </a:ln>
              <a:solidFill>
                <a:prstClr val="white"/>
              </a:solidFill>
              <a:effectLst/>
              <a:uLnTx/>
              <a:uFillTx/>
              <a:latin typeface="Raleway Medium" pitchFamily="2" charset="0"/>
              <a:ea typeface="+mj-ea"/>
              <a:cs typeface="+mj-cs"/>
            </a:endParaRPr>
          </a:p>
        </p:txBody>
      </p:sp>
      <p:graphicFrame>
        <p:nvGraphicFramePr>
          <p:cNvPr id="4" name="Tabela 3">
            <a:extLst>
              <a:ext uri="{FF2B5EF4-FFF2-40B4-BE49-F238E27FC236}">
                <a16:creationId xmlns:a16="http://schemas.microsoft.com/office/drawing/2014/main" id="{3B277BBD-8CA3-CB44-59D1-B9A4DD2A3796}"/>
              </a:ext>
            </a:extLst>
          </p:cNvPr>
          <p:cNvGraphicFramePr>
            <a:graphicFrameLocks noGrp="1"/>
          </p:cNvGraphicFramePr>
          <p:nvPr>
            <p:extLst>
              <p:ext uri="{D42A27DB-BD31-4B8C-83A1-F6EECF244321}">
                <p14:modId xmlns:p14="http://schemas.microsoft.com/office/powerpoint/2010/main" val="3434762575"/>
              </p:ext>
            </p:extLst>
          </p:nvPr>
        </p:nvGraphicFramePr>
        <p:xfrm>
          <a:off x="1996441" y="2623653"/>
          <a:ext cx="21640800" cy="6434955"/>
        </p:xfrm>
        <a:graphic>
          <a:graphicData uri="http://schemas.openxmlformats.org/drawingml/2006/table">
            <a:tbl>
              <a:tblPr>
                <a:tableStyleId>{5FD0F851-EC5A-4D38-B0AD-8093EC10F338}</a:tableStyleId>
              </a:tblPr>
              <a:tblGrid>
                <a:gridCol w="4245471">
                  <a:extLst>
                    <a:ext uri="{9D8B030D-6E8A-4147-A177-3AD203B41FA5}">
                      <a16:colId xmlns:a16="http://schemas.microsoft.com/office/drawing/2014/main" val="1620464624"/>
                    </a:ext>
                  </a:extLst>
                </a:gridCol>
                <a:gridCol w="3018572">
                  <a:extLst>
                    <a:ext uri="{9D8B030D-6E8A-4147-A177-3AD203B41FA5}">
                      <a16:colId xmlns:a16="http://schemas.microsoft.com/office/drawing/2014/main" val="4249381985"/>
                    </a:ext>
                  </a:extLst>
                </a:gridCol>
                <a:gridCol w="1794627">
                  <a:extLst>
                    <a:ext uri="{9D8B030D-6E8A-4147-A177-3AD203B41FA5}">
                      <a16:colId xmlns:a16="http://schemas.microsoft.com/office/drawing/2014/main" val="394928254"/>
                    </a:ext>
                  </a:extLst>
                </a:gridCol>
                <a:gridCol w="2753672">
                  <a:extLst>
                    <a:ext uri="{9D8B030D-6E8A-4147-A177-3AD203B41FA5}">
                      <a16:colId xmlns:a16="http://schemas.microsoft.com/office/drawing/2014/main" val="2060788339"/>
                    </a:ext>
                  </a:extLst>
                </a:gridCol>
                <a:gridCol w="1952396">
                  <a:extLst>
                    <a:ext uri="{9D8B030D-6E8A-4147-A177-3AD203B41FA5}">
                      <a16:colId xmlns:a16="http://schemas.microsoft.com/office/drawing/2014/main" val="4098116599"/>
                    </a:ext>
                  </a:extLst>
                </a:gridCol>
                <a:gridCol w="2393259">
                  <a:extLst>
                    <a:ext uri="{9D8B030D-6E8A-4147-A177-3AD203B41FA5}">
                      <a16:colId xmlns:a16="http://schemas.microsoft.com/office/drawing/2014/main" val="1544477598"/>
                    </a:ext>
                  </a:extLst>
                </a:gridCol>
                <a:gridCol w="2393259">
                  <a:extLst>
                    <a:ext uri="{9D8B030D-6E8A-4147-A177-3AD203B41FA5}">
                      <a16:colId xmlns:a16="http://schemas.microsoft.com/office/drawing/2014/main" val="62739669"/>
                    </a:ext>
                  </a:extLst>
                </a:gridCol>
                <a:gridCol w="3089544">
                  <a:extLst>
                    <a:ext uri="{9D8B030D-6E8A-4147-A177-3AD203B41FA5}">
                      <a16:colId xmlns:a16="http://schemas.microsoft.com/office/drawing/2014/main" val="654561019"/>
                    </a:ext>
                  </a:extLst>
                </a:gridCol>
              </a:tblGrid>
              <a:tr h="286938">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a:solidFill>
                            <a:schemeClr val="tx1"/>
                          </a:solidFill>
                          <a:latin typeface="+mn-lt"/>
                          <a:ea typeface="+mn-ea"/>
                          <a:cs typeface="Arial" pitchFamily="34" charset="0"/>
                        </a:rPr>
                        <a:t>Shipbuilding</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a:solidFill>
                            <a:schemeClr val="tx1"/>
                          </a:solidFill>
                          <a:latin typeface="+mn-lt"/>
                          <a:ea typeface="+mn-ea"/>
                          <a:cs typeface="Arial" pitchFamily="34" charset="0"/>
                        </a:rPr>
                        <a:t>CN*</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dirty="0" err="1">
                          <a:solidFill>
                            <a:schemeClr val="tx1"/>
                          </a:solidFill>
                          <a:latin typeface="+mn-lt"/>
                          <a:ea typeface="+mn-ea"/>
                          <a:cs typeface="Arial" pitchFamily="34" charset="0"/>
                        </a:rPr>
                        <a:t>National</a:t>
                      </a:r>
                      <a:r>
                        <a:rPr lang="pt-BR" sz="2800" b="1" kern="1200" dirty="0">
                          <a:solidFill>
                            <a:schemeClr val="tx1"/>
                          </a:solidFill>
                          <a:latin typeface="+mn-lt"/>
                          <a:ea typeface="+mn-ea"/>
                          <a:cs typeface="Arial" pitchFamily="34" charset="0"/>
                        </a:rPr>
                        <a:t> Part</a:t>
                      </a:r>
                    </a:p>
                  </a:txBody>
                  <a:tcPr marL="3304" marR="3304" marT="3304" marB="0" anchor="ctr">
                    <a:lnL w="9525"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pt-BR"/>
                    </a:p>
                  </a:txBody>
                  <a:tcPr>
                    <a:lnL w="12700" cap="flat" cmpd="sng" algn="ctr">
                      <a:solidFill>
                        <a:srgbClr val="3D86F2"/>
                      </a:solidFill>
                      <a:prstDash val="solid"/>
                      <a:round/>
                      <a:headEnd type="none" w="med" len="med"/>
                      <a:tailEnd type="none" w="med" len="med"/>
                    </a:lnL>
                    <a:lnR w="12700" cap="flat" cmpd="sng" algn="ctr">
                      <a:solidFill>
                        <a:srgbClr val="3D86F2"/>
                      </a:solidFill>
                      <a:prstDash val="solid"/>
                      <a:round/>
                      <a:headEnd type="none" w="med" len="med"/>
                      <a:tailEnd type="none" w="med" len="med"/>
                    </a:lnR>
                    <a:lnT w="12700" cap="flat" cmpd="sng" algn="ctr">
                      <a:solidFill>
                        <a:srgbClr val="3D86F2"/>
                      </a:solidFill>
                      <a:prstDash val="solid"/>
                      <a:round/>
                      <a:headEnd type="none" w="med" len="med"/>
                      <a:tailEnd type="none" w="med" len="med"/>
                    </a:lnT>
                    <a:lnB w="12700" cap="flat" cmpd="sng" algn="ctr">
                      <a:solidFill>
                        <a:srgbClr val="3D86F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dirty="0" err="1">
                          <a:solidFill>
                            <a:schemeClr val="tx1"/>
                          </a:solidFill>
                          <a:latin typeface="+mn-lt"/>
                          <a:ea typeface="+mn-ea"/>
                          <a:cs typeface="Arial" pitchFamily="34" charset="0"/>
                        </a:rPr>
                        <a:t>Imported</a:t>
                      </a:r>
                      <a:r>
                        <a:rPr lang="pt-BR" sz="2800" b="1" kern="1200" dirty="0">
                          <a:solidFill>
                            <a:schemeClr val="tx1"/>
                          </a:solidFill>
                          <a:latin typeface="+mn-lt"/>
                          <a:ea typeface="+mn-ea"/>
                          <a:cs typeface="Arial" pitchFamily="34" charset="0"/>
                        </a:rPr>
                        <a:t> </a:t>
                      </a:r>
                      <a:r>
                        <a:rPr lang="pt-BR" sz="2800" b="1" kern="1200" dirty="0" err="1">
                          <a:solidFill>
                            <a:schemeClr val="tx1"/>
                          </a:solidFill>
                          <a:latin typeface="+mn-lt"/>
                          <a:ea typeface="+mn-ea"/>
                          <a:cs typeface="Arial" pitchFamily="34" charset="0"/>
                        </a:rPr>
                        <a:t>part</a:t>
                      </a:r>
                      <a:endParaRPr lang="pt-BR" sz="2800" b="1" kern="1200" dirty="0">
                        <a:solidFill>
                          <a:schemeClr val="tx1"/>
                        </a:solidFill>
                        <a:latin typeface="+mn-lt"/>
                        <a:ea typeface="+mn-ea"/>
                        <a:cs typeface="Arial" pitchFamily="34" charset="0"/>
                      </a:endParaRPr>
                    </a:p>
                  </a:txBody>
                  <a:tcPr marL="3304" marR="3304" marT="3304" marB="0" anchor="ctr">
                    <a:lnL>
                      <a:noFill/>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pt-BR"/>
                    </a:p>
                  </a:txBody>
                  <a:tcPr>
                    <a:lnL w="12700" cap="flat" cmpd="sng" algn="ctr">
                      <a:solidFill>
                        <a:srgbClr val="3D86F2"/>
                      </a:solidFill>
                      <a:prstDash val="solid"/>
                      <a:round/>
                      <a:headEnd type="none" w="med" len="med"/>
                      <a:tailEnd type="none" w="med" len="med"/>
                    </a:lnL>
                    <a:lnR w="12700" cap="flat" cmpd="sng" algn="ctr">
                      <a:solidFill>
                        <a:srgbClr val="3D86F2"/>
                      </a:solidFill>
                      <a:prstDash val="solid"/>
                      <a:round/>
                      <a:headEnd type="none" w="med" len="med"/>
                      <a:tailEnd type="none" w="med" len="med"/>
                    </a:lnR>
                    <a:lnT w="12700" cap="flat" cmpd="sng" algn="ctr">
                      <a:solidFill>
                        <a:srgbClr val="3D86F2"/>
                      </a:solidFill>
                      <a:prstDash val="solid"/>
                      <a:round/>
                      <a:headEnd type="none" w="med" len="med"/>
                      <a:tailEnd type="none" w="med" len="med"/>
                    </a:lnT>
                    <a:lnB w="12700" cap="flat" cmpd="sng" algn="ctr">
                      <a:solidFill>
                        <a:srgbClr val="3D86F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a:solidFill>
                            <a:schemeClr val="tx1"/>
                          </a:solidFill>
                          <a:latin typeface="+mn-lt"/>
                          <a:ea typeface="+mn-ea"/>
                          <a:cs typeface="Arial" pitchFamily="34" charset="0"/>
                        </a:rPr>
                        <a:t>Grace </a:t>
                      </a:r>
                      <a:r>
                        <a:rPr lang="pt-BR" sz="2800" b="1" kern="1200" dirty="0" err="1">
                          <a:solidFill>
                            <a:schemeClr val="tx1"/>
                          </a:solidFill>
                          <a:latin typeface="+mn-lt"/>
                          <a:ea typeface="+mn-ea"/>
                          <a:cs typeface="Arial" pitchFamily="34" charset="0"/>
                        </a:rPr>
                        <a:t>period</a:t>
                      </a:r>
                      <a:endParaRPr lang="pt-BR" sz="2800" b="1" kern="1200" dirty="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a:solidFill>
                            <a:schemeClr val="tx1"/>
                          </a:solidFill>
                          <a:latin typeface="+mn-lt"/>
                          <a:ea typeface="+mn-ea"/>
                          <a:cs typeface="Arial" pitchFamily="34" charset="0"/>
                        </a:rPr>
                        <a:t>(Years)</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err="1">
                          <a:solidFill>
                            <a:schemeClr val="tx1"/>
                          </a:solidFill>
                          <a:latin typeface="+mn-lt"/>
                          <a:ea typeface="+mn-ea"/>
                          <a:cs typeface="Arial" pitchFamily="34" charset="0"/>
                        </a:rPr>
                        <a:t>Amortization</a:t>
                      </a:r>
                      <a:endParaRPr lang="pt-BR" sz="2800" b="1" kern="1200" dirty="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a:solidFill>
                            <a:schemeClr val="tx1"/>
                          </a:solidFill>
                          <a:latin typeface="+mn-lt"/>
                          <a:ea typeface="+mn-ea"/>
                          <a:cs typeface="Arial" pitchFamily="34" charset="0"/>
                        </a:rPr>
                        <a:t>(Years)</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641664607"/>
                  </a:ext>
                </a:extLst>
              </a:tr>
              <a:tr h="565256">
                <a:tc vMerge="1">
                  <a:txBody>
                    <a:bodyPr/>
                    <a:lstStyle/>
                    <a:p>
                      <a:endParaRPr lang="pt-BR"/>
                    </a:p>
                  </a:txBody>
                  <a:tcPr>
                    <a:lnL w="12700" cap="flat" cmpd="sng" algn="ctr">
                      <a:solidFill>
                        <a:srgbClr val="3D86F2"/>
                      </a:solidFill>
                      <a:prstDash val="solid"/>
                      <a:round/>
                      <a:headEnd type="none" w="med" len="med"/>
                      <a:tailEnd type="none" w="med" len="med"/>
                    </a:lnL>
                    <a:lnR w="12700" cap="flat" cmpd="sng" algn="ctr">
                      <a:solidFill>
                        <a:srgbClr val="3D86F2"/>
                      </a:solidFill>
                      <a:prstDash val="solid"/>
                      <a:round/>
                      <a:headEnd type="none" w="med" len="med"/>
                      <a:tailEnd type="none" w="med" len="med"/>
                    </a:lnR>
                    <a:lnT w="12700" cap="flat" cmpd="sng" algn="ctr">
                      <a:solidFill>
                        <a:srgbClr val="3D86F2"/>
                      </a:solidFill>
                      <a:prstDash val="solid"/>
                      <a:round/>
                      <a:headEnd type="none" w="med" len="med"/>
                      <a:tailEnd type="none" w="med" len="med"/>
                    </a:lnT>
                    <a:lnB w="12700" cap="flat" cmpd="sng" algn="ctr">
                      <a:solidFill>
                        <a:srgbClr val="3D86F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pt-BR"/>
                    </a:p>
                  </a:txBody>
                  <a:tcPr>
                    <a:lnL w="12700" cap="flat" cmpd="sng" algn="ctr">
                      <a:solidFill>
                        <a:srgbClr val="3D86F2"/>
                      </a:solidFill>
                      <a:prstDash val="solid"/>
                      <a:round/>
                      <a:headEnd type="none" w="med" len="med"/>
                      <a:tailEnd type="none" w="med" len="med"/>
                    </a:lnL>
                    <a:lnR w="12700" cap="flat" cmpd="sng" algn="ctr">
                      <a:solidFill>
                        <a:srgbClr val="3D86F2"/>
                      </a:solidFill>
                      <a:prstDash val="solid"/>
                      <a:round/>
                      <a:headEnd type="none" w="med" len="med"/>
                      <a:tailEnd type="none" w="med" len="med"/>
                    </a:lnR>
                    <a:lnT w="12700" cap="flat" cmpd="sng" algn="ctr">
                      <a:solidFill>
                        <a:srgbClr val="3D86F2"/>
                      </a:solidFill>
                      <a:prstDash val="solid"/>
                      <a:round/>
                      <a:headEnd type="none" w="med" len="med"/>
                      <a:tailEnd type="none" w="med" len="med"/>
                    </a:lnT>
                    <a:lnB w="12700" cap="flat" cmpd="sng" algn="ctr">
                      <a:solidFill>
                        <a:srgbClr val="3D86F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dirty="0">
                          <a:solidFill>
                            <a:schemeClr val="tx1"/>
                          </a:solidFill>
                          <a:latin typeface="+mn-lt"/>
                          <a:ea typeface="+mn-ea"/>
                          <a:cs typeface="Arial" pitchFamily="34" charset="0"/>
                        </a:rPr>
                        <a:t>interest</a:t>
                      </a:r>
                      <a:endParaRPr lang="pt-BR" sz="2800" b="1" kern="1200" dirty="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a:solidFill>
                            <a:schemeClr val="tx1"/>
                          </a:solidFill>
                          <a:latin typeface="+mn-lt"/>
                          <a:ea typeface="+mn-ea"/>
                          <a:cs typeface="Arial" pitchFamily="34" charset="0"/>
                        </a:rPr>
                        <a:t>% </a:t>
                      </a:r>
                      <a:r>
                        <a:rPr lang="pt-BR" sz="2800" b="1" kern="1200" dirty="0" err="1">
                          <a:solidFill>
                            <a:schemeClr val="tx1"/>
                          </a:solidFill>
                          <a:latin typeface="+mn-lt"/>
                          <a:ea typeface="+mn-ea"/>
                          <a:cs typeface="Arial" pitchFamily="34" charset="0"/>
                        </a:rPr>
                        <a:t>Financing</a:t>
                      </a:r>
                      <a:endParaRPr lang="pt-BR" sz="2800" b="1" kern="1200" dirty="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dirty="0">
                          <a:solidFill>
                            <a:schemeClr val="tx1"/>
                          </a:solidFill>
                          <a:latin typeface="+mn-lt"/>
                          <a:ea typeface="+mn-ea"/>
                          <a:cs typeface="Arial" pitchFamily="34" charset="0"/>
                        </a:rPr>
                        <a:t>interest</a:t>
                      </a:r>
                      <a:endParaRPr lang="pt-BR" sz="2800" b="1" kern="1200" dirty="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a:solidFill>
                            <a:schemeClr val="tx1"/>
                          </a:solidFill>
                          <a:latin typeface="+mn-lt"/>
                          <a:ea typeface="+mn-ea"/>
                          <a:cs typeface="Arial" pitchFamily="34" charset="0"/>
                        </a:rPr>
                        <a:t>% </a:t>
                      </a:r>
                      <a:r>
                        <a:rPr lang="pt-BR" sz="2800" b="1" kern="1200" dirty="0" err="1">
                          <a:solidFill>
                            <a:schemeClr val="tx1"/>
                          </a:solidFill>
                          <a:latin typeface="+mn-lt"/>
                          <a:ea typeface="+mn-ea"/>
                          <a:cs typeface="Arial" pitchFamily="34" charset="0"/>
                        </a:rPr>
                        <a:t>Financing</a:t>
                      </a:r>
                      <a:endParaRPr lang="pt-BR" sz="2800" b="1" kern="1200" dirty="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endParaRPr lang="pt-BR"/>
                    </a:p>
                  </a:txBody>
                  <a:tcPr>
                    <a:lnL w="12700" cap="flat" cmpd="sng" algn="ctr">
                      <a:solidFill>
                        <a:srgbClr val="3D86F2"/>
                      </a:solidFill>
                      <a:prstDash val="solid"/>
                      <a:round/>
                      <a:headEnd type="none" w="med" len="med"/>
                      <a:tailEnd type="none" w="med" len="med"/>
                    </a:lnL>
                    <a:lnR w="12700" cap="flat" cmpd="sng" algn="ctr">
                      <a:solidFill>
                        <a:srgbClr val="3D86F2"/>
                      </a:solidFill>
                      <a:prstDash val="solid"/>
                      <a:round/>
                      <a:headEnd type="none" w="med" len="med"/>
                      <a:tailEnd type="none" w="med" len="med"/>
                    </a:lnR>
                    <a:lnT w="12700" cap="flat" cmpd="sng" algn="ctr">
                      <a:solidFill>
                        <a:srgbClr val="3D86F2"/>
                      </a:solidFill>
                      <a:prstDash val="solid"/>
                      <a:round/>
                      <a:headEnd type="none" w="med" len="med"/>
                      <a:tailEnd type="none" w="med" len="med"/>
                    </a:lnT>
                    <a:lnB w="12700" cap="flat" cmpd="sng" algn="ctr">
                      <a:solidFill>
                        <a:srgbClr val="3D86F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pt-BR"/>
                    </a:p>
                  </a:txBody>
                  <a:tcPr>
                    <a:lnL w="12700" cap="flat" cmpd="sng" algn="ctr">
                      <a:solidFill>
                        <a:srgbClr val="3D86F2"/>
                      </a:solidFill>
                      <a:prstDash val="solid"/>
                      <a:round/>
                      <a:headEnd type="none" w="med" len="med"/>
                      <a:tailEnd type="none" w="med" len="med"/>
                    </a:lnL>
                    <a:lnR w="12700" cap="flat" cmpd="sng" algn="ctr">
                      <a:solidFill>
                        <a:srgbClr val="3D86F2"/>
                      </a:solidFill>
                      <a:prstDash val="solid"/>
                      <a:round/>
                      <a:headEnd type="none" w="med" len="med"/>
                      <a:tailEnd type="none" w="med" len="med"/>
                    </a:lnR>
                    <a:lnT w="12700" cap="flat" cmpd="sng" algn="ctr">
                      <a:solidFill>
                        <a:srgbClr val="3D86F2"/>
                      </a:solidFill>
                      <a:prstDash val="solid"/>
                      <a:round/>
                      <a:headEnd type="none" w="med" len="med"/>
                      <a:tailEnd type="none" w="med" len="med"/>
                    </a:lnT>
                    <a:lnB w="12700" cap="flat" cmpd="sng" algn="ctr">
                      <a:solidFill>
                        <a:srgbClr val="3D86F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8483974"/>
                  </a:ext>
                </a:extLst>
              </a:tr>
              <a:tr h="181413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200" b="1" kern="1200" dirty="0">
                          <a:solidFill>
                            <a:schemeClr val="bg1"/>
                          </a:solidFill>
                          <a:latin typeface="Calibri"/>
                          <a:ea typeface="+mn-ea"/>
                          <a:cs typeface="+mn-cs"/>
                        </a:rPr>
                        <a:t>Vessel repair, maintenance and docking</a:t>
                      </a:r>
                      <a:endParaRPr lang="pt-BR" sz="3200" b="1" kern="1200" dirty="0">
                        <a:solidFill>
                          <a:schemeClr val="bg1"/>
                        </a:solidFill>
                        <a:latin typeface="Calibri"/>
                        <a:ea typeface="+mn-ea"/>
                        <a:cs typeface="+mn-cs"/>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200" b="0" kern="1200" dirty="0">
                          <a:solidFill>
                            <a:schemeClr val="tx1"/>
                          </a:solidFill>
                          <a:latin typeface="Calibri"/>
                          <a:ea typeface="+mn-ea"/>
                          <a:cs typeface="+mn-cs"/>
                        </a:rPr>
                        <a:t>Does not present this condition</a:t>
                      </a:r>
                      <a:endParaRPr lang="pt-BR" sz="3200" b="0" kern="1200" dirty="0">
                        <a:solidFill>
                          <a:schemeClr val="tx1"/>
                        </a:solidFill>
                        <a:latin typeface="Calibri"/>
                        <a:ea typeface="+mn-ea"/>
                        <a:cs typeface="+mn-cs"/>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chemeClr val="accent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a:solidFill>
                            <a:schemeClr val="bg1"/>
                          </a:solidFill>
                          <a:latin typeface="Calibri"/>
                          <a:ea typeface="+mn-ea"/>
                          <a:cs typeface="+mn-cs"/>
                        </a:rPr>
                        <a:t>3% to 6%</a:t>
                      </a:r>
                    </a:p>
                  </a:txBody>
                  <a:tcPr marL="13214" marR="13214" marT="13214" marB="0" anchor="ctr">
                    <a:lnL>
                      <a:noFill/>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90%</a:t>
                      </a:r>
                    </a:p>
                  </a:txBody>
                  <a:tcPr marL="13214" marR="13214" marT="13214" marB="0" anchor="ctr">
                    <a:lnL>
                      <a:noFill/>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a:solidFill>
                            <a:schemeClr val="bg1"/>
                          </a:solidFill>
                          <a:latin typeface="Calibri"/>
                          <a:ea typeface="+mn-ea"/>
                          <a:cs typeface="+mn-cs"/>
                        </a:rPr>
                        <a:t>3% to 6%</a:t>
                      </a:r>
                    </a:p>
                  </a:txBody>
                  <a:tcPr marL="13214" marR="13214" marT="13214" marB="0" anchor="ctr">
                    <a:lnL>
                      <a:noFill/>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90%</a:t>
                      </a:r>
                    </a:p>
                  </a:txBody>
                  <a:tcPr marL="13214" marR="13214" marT="13214" marB="0" anchor="ctr">
                    <a:lnL>
                      <a:noFill/>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1</a:t>
                      </a:r>
                    </a:p>
                  </a:txBody>
                  <a:tcPr marL="13214" marR="13214" marT="13214" marB="0" anchor="ctr">
                    <a:lnL>
                      <a:noFill/>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2</a:t>
                      </a:r>
                    </a:p>
                  </a:txBody>
                  <a:tcPr marL="13214" marR="13214" marT="13214" marB="0" anchor="ctr">
                    <a:lnL>
                      <a:noFill/>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3270663873"/>
                  </a:ext>
                </a:extLst>
              </a:tr>
              <a:tr h="128093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3200" b="1" kern="1200" dirty="0" err="1">
                          <a:solidFill>
                            <a:schemeClr val="bg1"/>
                          </a:solidFill>
                          <a:latin typeface="Calibri"/>
                          <a:ea typeface="+mn-ea"/>
                          <a:cs typeface="+mn-cs"/>
                        </a:rPr>
                        <a:t>Jumborization</a:t>
                      </a:r>
                      <a:r>
                        <a:rPr lang="en-US" sz="3200" b="1" kern="1200" dirty="0">
                          <a:solidFill>
                            <a:schemeClr val="bg1"/>
                          </a:solidFill>
                          <a:latin typeface="Calibri"/>
                          <a:ea typeface="+mn-ea"/>
                          <a:cs typeface="+mn-cs"/>
                        </a:rPr>
                        <a:t>, conversion or modernization of vessels</a:t>
                      </a:r>
                      <a:endParaRPr lang="pt-BR" sz="3200" b="1" kern="1200" dirty="0">
                        <a:solidFill>
                          <a:schemeClr val="bg1"/>
                        </a:solidFill>
                        <a:latin typeface="Calibri"/>
                        <a:ea typeface="+mn-ea"/>
                        <a:cs typeface="+mn-cs"/>
                      </a:endParaRPr>
                    </a:p>
                  </a:txBody>
                  <a:tcPr marL="13214" marR="13214" marT="13214"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3200" b="0" kern="1200" dirty="0">
                          <a:solidFill>
                            <a:schemeClr val="tx1"/>
                          </a:solidFill>
                          <a:latin typeface="Calibri"/>
                          <a:ea typeface="+mn-ea"/>
                          <a:cs typeface="+mn-cs"/>
                        </a:rPr>
                        <a:t>Does not present this condition</a:t>
                      </a:r>
                      <a:endParaRPr lang="pt-BR" sz="3200" b="0" kern="1200" dirty="0">
                        <a:solidFill>
                          <a:schemeClr val="tx1"/>
                        </a:solidFill>
                        <a:latin typeface="Calibri"/>
                        <a:ea typeface="+mn-ea"/>
                        <a:cs typeface="+mn-cs"/>
                      </a:endParaRPr>
                    </a:p>
                  </a:txBody>
                  <a:tcPr marL="13214" marR="13214" marT="13214"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solidFill>
                      <a:schemeClr val="accent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a:solidFill>
                            <a:schemeClr val="bg1"/>
                          </a:solidFill>
                          <a:latin typeface="Calibri"/>
                          <a:ea typeface="+mn-ea"/>
                          <a:cs typeface="+mn-cs"/>
                        </a:rPr>
                        <a:t>3% to 6%</a:t>
                      </a:r>
                    </a:p>
                  </a:txBody>
                  <a:tcPr marL="13214" marR="13214" marT="13214"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90%</a:t>
                      </a:r>
                    </a:p>
                  </a:txBody>
                  <a:tcPr marL="13214" marR="13214" marT="13214"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a:solidFill>
                            <a:schemeClr val="bg1"/>
                          </a:solidFill>
                          <a:latin typeface="Calibri"/>
                          <a:ea typeface="+mn-ea"/>
                          <a:cs typeface="+mn-cs"/>
                        </a:rPr>
                        <a:t>3% to 6%</a:t>
                      </a:r>
                    </a:p>
                  </a:txBody>
                  <a:tcPr marL="13214" marR="13214" marT="13214"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90%</a:t>
                      </a:r>
                    </a:p>
                  </a:txBody>
                  <a:tcPr marL="13214" marR="13214" marT="13214"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4</a:t>
                      </a:r>
                    </a:p>
                  </a:txBody>
                  <a:tcPr marL="13214" marR="13214" marT="13214"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rtl="0" eaLnBrk="1" fontAlgn="b" latinLnBrk="0" hangingPunct="1">
                        <a:lnSpc>
                          <a:spcPct val="100000"/>
                        </a:lnSpc>
                        <a:spcBef>
                          <a:spcPts val="0"/>
                        </a:spcBef>
                        <a:spcAft>
                          <a:spcPts val="0"/>
                        </a:spcAft>
                        <a:buClrTx/>
                        <a:buSzTx/>
                        <a:buFontTx/>
                        <a:buNone/>
                      </a:pPr>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15 </a:t>
                      </a:r>
                    </a:p>
                  </a:txBody>
                  <a:tcPr marL="13214" marR="13214" marT="13214"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2120895144"/>
                  </a:ext>
                </a:extLst>
              </a:tr>
              <a:tr h="107464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br>
                        <a:rPr lang="pt-BR" sz="1800" b="0" i="0" kern="1200" dirty="0">
                          <a:solidFill>
                            <a:schemeClr val="bg1"/>
                          </a:solidFill>
                          <a:effectLst/>
                          <a:latin typeface="Calibri"/>
                          <a:ea typeface="+mn-ea"/>
                          <a:cs typeface="+mn-cs"/>
                        </a:rPr>
                      </a:br>
                      <a:r>
                        <a:rPr lang="pt-BR" sz="3200" b="1" kern="1200" dirty="0" err="1">
                          <a:solidFill>
                            <a:schemeClr val="bg1"/>
                          </a:solidFill>
                          <a:latin typeface="Calibri"/>
                          <a:ea typeface="+mn-ea"/>
                          <a:cs typeface="+mn-cs"/>
                        </a:rPr>
                        <a:t>Equipment</a:t>
                      </a:r>
                      <a:r>
                        <a:rPr lang="pt-BR" sz="3200" b="1" kern="1200" dirty="0">
                          <a:solidFill>
                            <a:schemeClr val="bg1"/>
                          </a:solidFill>
                          <a:latin typeface="Calibri"/>
                          <a:ea typeface="+mn-ea"/>
                          <a:cs typeface="+mn-cs"/>
                        </a:rPr>
                        <a:t> </a:t>
                      </a:r>
                      <a:r>
                        <a:rPr lang="pt-BR" sz="3200" b="1" kern="1200" dirty="0" err="1">
                          <a:solidFill>
                            <a:schemeClr val="bg1"/>
                          </a:solidFill>
                          <a:latin typeface="Calibri"/>
                          <a:ea typeface="+mn-ea"/>
                          <a:cs typeface="+mn-cs"/>
                        </a:rPr>
                        <a:t>Acquisition</a:t>
                      </a:r>
                      <a:r>
                        <a:rPr lang="pt-BR" sz="3200" b="1" kern="1200" dirty="0">
                          <a:solidFill>
                            <a:schemeClr val="bg1"/>
                          </a:solidFill>
                          <a:latin typeface="Calibri"/>
                          <a:ea typeface="+mn-ea"/>
                          <a:cs typeface="+mn-cs"/>
                        </a:rPr>
                        <a:t> and </a:t>
                      </a:r>
                      <a:r>
                        <a:rPr lang="pt-BR" sz="3200" b="1" kern="1200" dirty="0" err="1">
                          <a:solidFill>
                            <a:schemeClr val="bg1"/>
                          </a:solidFill>
                          <a:latin typeface="Calibri"/>
                          <a:ea typeface="+mn-ea"/>
                          <a:cs typeface="+mn-cs"/>
                        </a:rPr>
                        <a:t>Installation</a:t>
                      </a:r>
                      <a:endParaRPr lang="pt-BR" sz="3200" b="1" kern="1200" dirty="0">
                        <a:solidFill>
                          <a:schemeClr val="bg1"/>
                        </a:solidFill>
                        <a:latin typeface="Calibri"/>
                        <a:ea typeface="+mn-ea"/>
                        <a:cs typeface="+mn-cs"/>
                      </a:endParaRP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lvl="0" algn="ctr" rtl="0">
                        <a:buNone/>
                      </a:pPr>
                      <a:r>
                        <a:rPr lang="pt-BR" sz="3200" kern="1200" dirty="0">
                          <a:solidFill>
                            <a:schemeClr val="tx1"/>
                          </a:solidFill>
                        </a:rPr>
                        <a:t>&gt; </a:t>
                      </a:r>
                      <a:r>
                        <a:rPr lang="pt-BR" sz="3200" kern="1200" dirty="0" err="1">
                          <a:solidFill>
                            <a:schemeClr val="tx1"/>
                          </a:solidFill>
                        </a:rPr>
                        <a:t>or</a:t>
                      </a:r>
                      <a:r>
                        <a:rPr lang="pt-BR" sz="3200" kern="1200" dirty="0">
                          <a:solidFill>
                            <a:schemeClr val="tx1"/>
                          </a:solidFill>
                        </a:rPr>
                        <a:t> = 60%</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solidFill>
                      <a:schemeClr val="accent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a:solidFill>
                            <a:schemeClr val="bg1"/>
                          </a:solidFill>
                          <a:latin typeface="Calibri"/>
                          <a:ea typeface="+mn-ea"/>
                          <a:cs typeface="+mn-cs"/>
                        </a:rPr>
                        <a:t>3% to 4%</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90%</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a:solidFill>
                            <a:schemeClr val="bg1"/>
                          </a:solidFill>
                          <a:latin typeface="Calibri"/>
                          <a:ea typeface="+mn-ea"/>
                          <a:cs typeface="+mn-cs"/>
                        </a:rPr>
                        <a:t>3% to 4%</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90%</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2</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5</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4255857111"/>
                  </a:ext>
                </a:extLst>
              </a:tr>
              <a:tr h="1074641">
                <a:tc vMerge="1">
                  <a:txBody>
                    <a:bodyPr/>
                    <a:lstStyle/>
                    <a:p>
                      <a:endParaRPr lang="pt-BR" dirty="0"/>
                    </a:p>
                  </a:txBody>
                  <a:tcP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rtl="0">
                        <a:lnSpc>
                          <a:spcPct val="100000"/>
                        </a:lnSpc>
                        <a:spcBef>
                          <a:spcPts val="0"/>
                        </a:spcBef>
                        <a:spcAft>
                          <a:spcPts val="0"/>
                        </a:spcAft>
                        <a:buClrTx/>
                        <a:buSzTx/>
                        <a:buFontTx/>
                        <a:buNone/>
                      </a:pPr>
                      <a:r>
                        <a:rPr lang="pt-BR" sz="3200" kern="1200" dirty="0">
                          <a:solidFill>
                            <a:schemeClr val="tx1"/>
                          </a:solidFill>
                        </a:rPr>
                        <a:t>&lt; 60% </a:t>
                      </a:r>
                      <a:endParaRPr lang="pt-BR" sz="3200" b="0" kern="1200" dirty="0">
                        <a:solidFill>
                          <a:schemeClr val="tx1"/>
                        </a:solidFill>
                        <a:latin typeface="Calibri"/>
                        <a:ea typeface="Roboto"/>
                        <a:cs typeface="Calibri"/>
                      </a:endParaRP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solidFill>
                      <a:schemeClr val="accent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a:solidFill>
                            <a:schemeClr val="bg1"/>
                          </a:solidFill>
                          <a:latin typeface="Calibri"/>
                          <a:ea typeface="+mn-ea"/>
                          <a:cs typeface="+mn-cs"/>
                        </a:rPr>
                        <a:t>3% to 6%</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90%</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a:solidFill>
                            <a:schemeClr val="bg1"/>
                          </a:solidFill>
                          <a:latin typeface="Calibri"/>
                          <a:ea typeface="+mn-ea"/>
                          <a:cs typeface="+mn-cs"/>
                        </a:rPr>
                        <a:t>3% to 6%</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90%</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2</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5</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1500737646"/>
                  </a:ext>
                </a:extLst>
              </a:tr>
            </a:tbl>
          </a:graphicData>
        </a:graphic>
      </p:graphicFrame>
      <p:sp>
        <p:nvSpPr>
          <p:cNvPr id="5" name="CaixaDeTexto 4">
            <a:extLst>
              <a:ext uri="{FF2B5EF4-FFF2-40B4-BE49-F238E27FC236}">
                <a16:creationId xmlns:a16="http://schemas.microsoft.com/office/drawing/2014/main" id="{A1BED77E-65D3-3456-3988-4C994F0667DC}"/>
              </a:ext>
            </a:extLst>
          </p:cNvPr>
          <p:cNvSpPr txBox="1"/>
          <p:nvPr/>
        </p:nvSpPr>
        <p:spPr>
          <a:xfrm>
            <a:off x="2284820" y="9096811"/>
            <a:ext cx="6198432"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Source: BACEN 5031/2022 (art. 05).</a:t>
            </a: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p:txBody>
      </p:sp>
      <mc:AlternateContent xmlns:mc="http://schemas.openxmlformats.org/markup-compatibility/2006" xmlns:p14="http://schemas.microsoft.com/office/powerpoint/2010/main">
        <mc:Choice Requires="p14">
          <p:contentPart p14:bwMode="auto" r:id="rId5">
            <p14:nvContentPartPr>
              <p14:cNvPr id="2" name="Tinta 1">
                <a:extLst>
                  <a:ext uri="{FF2B5EF4-FFF2-40B4-BE49-F238E27FC236}">
                    <a16:creationId xmlns:a16="http://schemas.microsoft.com/office/drawing/2014/main" id="{35D382E7-598D-C070-CC7D-D345B2E8199B}"/>
                  </a:ext>
                </a:extLst>
              </p14:cNvPr>
              <p14:cNvContentPartPr/>
              <p14:nvPr/>
            </p14:nvContentPartPr>
            <p14:xfrm>
              <a:off x="2247840" y="12293640"/>
              <a:ext cx="360" cy="360"/>
            </p14:xfrm>
          </p:contentPart>
        </mc:Choice>
        <mc:Fallback xmlns="">
          <p:pic>
            <p:nvPicPr>
              <p:cNvPr id="2" name="Tinta 1">
                <a:extLst>
                  <a:ext uri="{FF2B5EF4-FFF2-40B4-BE49-F238E27FC236}">
                    <a16:creationId xmlns:a16="http://schemas.microsoft.com/office/drawing/2014/main" id="{35D382E7-598D-C070-CC7D-D345B2E8199B}"/>
                  </a:ext>
                </a:extLst>
              </p:cNvPr>
              <p:cNvPicPr/>
              <p:nvPr/>
            </p:nvPicPr>
            <p:blipFill>
              <a:blip r:embed="rId6"/>
              <a:stretch>
                <a:fillRect/>
              </a:stretch>
            </p:blipFill>
            <p:spPr>
              <a:xfrm>
                <a:off x="2232000" y="12230280"/>
                <a:ext cx="31680" cy="127080"/>
              </a:xfrm>
              <a:prstGeom prst="rect">
                <a:avLst/>
              </a:prstGeom>
            </p:spPr>
          </p:pic>
        </mc:Fallback>
      </mc:AlternateContent>
      <p:sp>
        <p:nvSpPr>
          <p:cNvPr id="8" name="CaixaDeTexto 7">
            <a:extLst>
              <a:ext uri="{FF2B5EF4-FFF2-40B4-BE49-F238E27FC236}">
                <a16:creationId xmlns:a16="http://schemas.microsoft.com/office/drawing/2014/main" id="{CBE79138-76BC-B2D2-5A66-22C982BB69E3}"/>
              </a:ext>
            </a:extLst>
          </p:cNvPr>
          <p:cNvSpPr txBox="1"/>
          <p:nvPr/>
        </p:nvSpPr>
        <p:spPr>
          <a:xfrm>
            <a:off x="2284820" y="9595688"/>
            <a:ext cx="6198432" cy="55399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2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*CN – </a:t>
            </a:r>
            <a:r>
              <a:rPr kumimoji="0" lang="pt-BR" sz="18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National</a:t>
            </a:r>
            <a:r>
              <a:rPr kumimoji="0" lang="pt-BR" sz="18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r>
              <a:rPr kumimoji="0" lang="pt-BR" sz="18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Content</a:t>
            </a:r>
            <a:endParaRPr kumimoji="0" lang="pt-BR" sz="24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p:txBody>
      </p:sp>
    </p:spTree>
    <p:extLst>
      <p:ext uri="{BB962C8B-B14F-4D97-AF65-F5344CB8AC3E}">
        <p14:creationId xmlns:p14="http://schemas.microsoft.com/office/powerpoint/2010/main" val="2055757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2">
            <a:extLst>
              <a:ext uri="{FF2B5EF4-FFF2-40B4-BE49-F238E27FC236}">
                <a16:creationId xmlns:a16="http://schemas.microsoft.com/office/drawing/2014/main" id="{AF34A925-D4F8-D635-89AC-6954756B6B84}"/>
              </a:ext>
            </a:extLst>
          </p:cNvPr>
          <p:cNvGrpSpPr/>
          <p:nvPr/>
        </p:nvGrpSpPr>
        <p:grpSpPr>
          <a:xfrm>
            <a:off x="0" y="0"/>
            <a:ext cx="25043691" cy="14328743"/>
            <a:chOff x="2" y="0"/>
            <a:chExt cx="25043691" cy="14328743"/>
          </a:xfrm>
        </p:grpSpPr>
        <p:pic>
          <p:nvPicPr>
            <p:cNvPr id="9" name="Gráfico 8">
              <a:extLst>
                <a:ext uri="{FF2B5EF4-FFF2-40B4-BE49-F238E27FC236}">
                  <a16:creationId xmlns:a16="http://schemas.microsoft.com/office/drawing/2014/main" id="{711B4E3D-83C0-D4E4-7A44-1D000B4E996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 y="0"/>
              <a:ext cx="1775012" cy="13716000"/>
            </a:xfrm>
            <a:prstGeom prst="rect">
              <a:avLst/>
            </a:prstGeom>
          </p:spPr>
        </p:pic>
        <p:sp>
          <p:nvSpPr>
            <p:cNvPr id="15" name="Forma Livre: Forma 14">
              <a:extLst>
                <a:ext uri="{FF2B5EF4-FFF2-40B4-BE49-F238E27FC236}">
                  <a16:creationId xmlns:a16="http://schemas.microsoft.com/office/drawing/2014/main" id="{0BF85AE6-E87B-3378-E896-C147E2D4E867}"/>
                </a:ext>
              </a:extLst>
            </p:cNvPr>
            <p:cNvSpPr/>
            <p:nvPr/>
          </p:nvSpPr>
          <p:spPr>
            <a:xfrm>
              <a:off x="1775016" y="9091"/>
              <a:ext cx="22608984" cy="1972236"/>
            </a:xfrm>
            <a:custGeom>
              <a:avLst/>
              <a:gdLst>
                <a:gd name="connsiteX0" fmla="*/ 0 w 5272938"/>
                <a:gd name="connsiteY0" fmla="*/ 0 h 1730186"/>
                <a:gd name="connsiteX1" fmla="*/ 5272939 w 5272938"/>
                <a:gd name="connsiteY1" fmla="*/ 0 h 1730186"/>
                <a:gd name="connsiteX2" fmla="*/ 5272939 w 5272938"/>
                <a:gd name="connsiteY2" fmla="*/ 1730186 h 1730186"/>
                <a:gd name="connsiteX3" fmla="*/ 0 w 5272938"/>
                <a:gd name="connsiteY3" fmla="*/ 1730186 h 1730186"/>
              </a:gdLst>
              <a:ahLst/>
              <a:cxnLst>
                <a:cxn ang="0">
                  <a:pos x="connsiteX0" y="connsiteY0"/>
                </a:cxn>
                <a:cxn ang="0">
                  <a:pos x="connsiteX1" y="connsiteY1"/>
                </a:cxn>
                <a:cxn ang="0">
                  <a:pos x="connsiteX2" y="connsiteY2"/>
                </a:cxn>
                <a:cxn ang="0">
                  <a:pos x="connsiteX3" y="connsiteY3"/>
                </a:cxn>
              </a:cxnLst>
              <a:rect l="l" t="t" r="r" b="b"/>
              <a:pathLst>
                <a:path w="5272938" h="1730186">
                  <a:moveTo>
                    <a:pt x="0" y="0"/>
                  </a:moveTo>
                  <a:lnTo>
                    <a:pt x="5272939" y="0"/>
                  </a:lnTo>
                  <a:lnTo>
                    <a:pt x="5272939" y="1730186"/>
                  </a:lnTo>
                  <a:lnTo>
                    <a:pt x="0" y="1730186"/>
                  </a:lnTo>
                  <a:close/>
                </a:path>
              </a:pathLst>
            </a:custGeom>
            <a:solidFill>
              <a:srgbClr val="022873"/>
            </a:solidFill>
            <a:ln w="0" cap="flat">
              <a:noFill/>
              <a:prstDash val="solid"/>
              <a:miter/>
            </a:ln>
          </p:spPr>
          <p:txBody>
            <a:bodyPr rtlCol="0" anchor="ctr"/>
            <a:lstStyle/>
            <a:p>
              <a:endParaRPr lang="pt-BR" sz="3600"/>
            </a:p>
          </p:txBody>
        </p:sp>
        <p:pic>
          <p:nvPicPr>
            <p:cNvPr id="16" name="Imagem 15" descr="Logotipo, nome da empresa&#10;&#10;Descrição gerada automaticamente">
              <a:extLst>
                <a:ext uri="{FF2B5EF4-FFF2-40B4-BE49-F238E27FC236}">
                  <a16:creationId xmlns:a16="http://schemas.microsoft.com/office/drawing/2014/main" id="{3B2B341E-1FA8-68BD-2C81-F0F1A630BB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06095" y="11101345"/>
              <a:ext cx="5737598" cy="3227398"/>
            </a:xfrm>
            <a:prstGeom prst="rect">
              <a:avLst/>
            </a:prstGeom>
          </p:spPr>
        </p:pic>
      </p:grpSp>
      <p:sp>
        <p:nvSpPr>
          <p:cNvPr id="11" name="Title 1">
            <a:extLst>
              <a:ext uri="{FF2B5EF4-FFF2-40B4-BE49-F238E27FC236}">
                <a16:creationId xmlns:a16="http://schemas.microsoft.com/office/drawing/2014/main" id="{BBDB4EA2-5796-FBD8-4092-9C9861EFCE87}"/>
              </a:ext>
            </a:extLst>
          </p:cNvPr>
          <p:cNvSpPr txBox="1">
            <a:spLocks/>
          </p:cNvSpPr>
          <p:nvPr/>
        </p:nvSpPr>
        <p:spPr>
          <a:xfrm>
            <a:off x="2305088" y="455479"/>
            <a:ext cx="17739444" cy="1346200"/>
          </a:xfrm>
          <a:prstGeom prst="rect">
            <a:avLst/>
          </a:prstGeom>
          <a:noFill/>
          <a:ln>
            <a:noFill/>
          </a:ln>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a:spcBef>
                <a:spcPts val="0"/>
              </a:spcBef>
              <a:defRPr/>
            </a:pPr>
            <a:r>
              <a:rPr lang="en-US" sz="7200" dirty="0">
                <a:ln w="3175" cmpd="sng">
                  <a:noFill/>
                </a:ln>
                <a:solidFill>
                  <a:schemeClr val="tx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Financing Conditions </a:t>
            </a:r>
          </a:p>
          <a:p>
            <a:pPr marL="0" marR="0" lvl="0" indent="0" algn="l" defTabSz="914400" rtl="0" eaLnBrk="1" fontAlgn="auto" latinLnBrk="0" hangingPunct="1">
              <a:lnSpc>
                <a:spcPct val="90000"/>
              </a:lnSpc>
              <a:spcBef>
                <a:spcPts val="0"/>
              </a:spcBef>
              <a:buClrTx/>
              <a:buSzTx/>
              <a:buFontTx/>
              <a:buNone/>
              <a:tabLst/>
              <a:defRPr/>
            </a:pPr>
            <a:r>
              <a:rPr kumimoji="0" lang="pt-BR" sz="6000" b="1" i="0" u="none" strike="noStrike" kern="1200" cap="none" spc="0" normalizeH="0" baseline="0" noProof="0" dirty="0" err="1">
                <a:ln>
                  <a:noFill/>
                </a:ln>
                <a:solidFill>
                  <a:prstClr val="white"/>
                </a:solidFill>
                <a:effectLst/>
                <a:uLnTx/>
                <a:uFillTx/>
                <a:latin typeface="Raleway Medium" pitchFamily="2" charset="0"/>
                <a:ea typeface="+mj-ea"/>
                <a:cs typeface="+mj-cs"/>
              </a:rPr>
              <a:t>Ministry</a:t>
            </a:r>
            <a:r>
              <a:rPr kumimoji="0" lang="pt-BR" sz="6000" b="1" i="0" u="none" strike="noStrike" kern="1200" cap="none" spc="0" normalizeH="0" baseline="0" noProof="0" dirty="0">
                <a:ln>
                  <a:noFill/>
                </a:ln>
                <a:solidFill>
                  <a:prstClr val="white"/>
                </a:solidFill>
                <a:effectLst/>
                <a:uLnTx/>
                <a:uFillTx/>
                <a:latin typeface="Raleway Medium" pitchFamily="2" charset="0"/>
                <a:ea typeface="+mj-ea"/>
                <a:cs typeface="+mj-cs"/>
              </a:rPr>
              <a:t> of Defense</a:t>
            </a:r>
          </a:p>
        </p:txBody>
      </p:sp>
      <p:graphicFrame>
        <p:nvGraphicFramePr>
          <p:cNvPr id="6" name="Tabela 5">
            <a:extLst>
              <a:ext uri="{FF2B5EF4-FFF2-40B4-BE49-F238E27FC236}">
                <a16:creationId xmlns:a16="http://schemas.microsoft.com/office/drawing/2014/main" id="{932B4D0C-C55D-14F4-508C-BFE88BDC748B}"/>
              </a:ext>
            </a:extLst>
          </p:cNvPr>
          <p:cNvGraphicFramePr>
            <a:graphicFrameLocks noGrp="1"/>
          </p:cNvGraphicFramePr>
          <p:nvPr>
            <p:extLst>
              <p:ext uri="{D42A27DB-BD31-4B8C-83A1-F6EECF244321}">
                <p14:modId xmlns:p14="http://schemas.microsoft.com/office/powerpoint/2010/main" val="1226370408"/>
              </p:ext>
            </p:extLst>
          </p:nvPr>
        </p:nvGraphicFramePr>
        <p:xfrm>
          <a:off x="2513054" y="8206617"/>
          <a:ext cx="21412195" cy="3552673"/>
        </p:xfrm>
        <a:graphic>
          <a:graphicData uri="http://schemas.openxmlformats.org/drawingml/2006/table">
            <a:tbl>
              <a:tblPr>
                <a:tableStyleId>{5FD0F851-EC5A-4D38-B0AD-8093EC10F338}</a:tableStyleId>
              </a:tblPr>
              <a:tblGrid>
                <a:gridCol w="3786564">
                  <a:extLst>
                    <a:ext uri="{9D8B030D-6E8A-4147-A177-3AD203B41FA5}">
                      <a16:colId xmlns:a16="http://schemas.microsoft.com/office/drawing/2014/main" val="20000"/>
                    </a:ext>
                  </a:extLst>
                </a:gridCol>
                <a:gridCol w="3368922">
                  <a:extLst>
                    <a:ext uri="{9D8B030D-6E8A-4147-A177-3AD203B41FA5}">
                      <a16:colId xmlns:a16="http://schemas.microsoft.com/office/drawing/2014/main" val="20001"/>
                    </a:ext>
                  </a:extLst>
                </a:gridCol>
                <a:gridCol w="2151432">
                  <a:extLst>
                    <a:ext uri="{9D8B030D-6E8A-4147-A177-3AD203B41FA5}">
                      <a16:colId xmlns:a16="http://schemas.microsoft.com/office/drawing/2014/main" val="20002"/>
                    </a:ext>
                  </a:extLst>
                </a:gridCol>
                <a:gridCol w="2728275">
                  <a:extLst>
                    <a:ext uri="{9D8B030D-6E8A-4147-A177-3AD203B41FA5}">
                      <a16:colId xmlns:a16="http://schemas.microsoft.com/office/drawing/2014/main" val="20003"/>
                    </a:ext>
                  </a:extLst>
                </a:gridCol>
                <a:gridCol w="2339211">
                  <a:extLst>
                    <a:ext uri="{9D8B030D-6E8A-4147-A177-3AD203B41FA5}">
                      <a16:colId xmlns:a16="http://schemas.microsoft.com/office/drawing/2014/main" val="20004"/>
                    </a:ext>
                  </a:extLst>
                </a:gridCol>
                <a:gridCol w="2898447">
                  <a:extLst>
                    <a:ext uri="{9D8B030D-6E8A-4147-A177-3AD203B41FA5}">
                      <a16:colId xmlns:a16="http://schemas.microsoft.com/office/drawing/2014/main" val="20005"/>
                    </a:ext>
                  </a:extLst>
                </a:gridCol>
                <a:gridCol w="1839520">
                  <a:extLst>
                    <a:ext uri="{9D8B030D-6E8A-4147-A177-3AD203B41FA5}">
                      <a16:colId xmlns:a16="http://schemas.microsoft.com/office/drawing/2014/main" val="20006"/>
                    </a:ext>
                  </a:extLst>
                </a:gridCol>
                <a:gridCol w="2299824">
                  <a:extLst>
                    <a:ext uri="{9D8B030D-6E8A-4147-A177-3AD203B41FA5}">
                      <a16:colId xmlns:a16="http://schemas.microsoft.com/office/drawing/2014/main" val="20007"/>
                    </a:ext>
                  </a:extLst>
                </a:gridCol>
              </a:tblGrid>
              <a:tr h="518289">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err="1">
                          <a:solidFill>
                            <a:schemeClr val="tx1"/>
                          </a:solidFill>
                          <a:latin typeface="+mn-lt"/>
                          <a:ea typeface="+mn-ea"/>
                          <a:cs typeface="Arial" pitchFamily="34" charset="0"/>
                        </a:rPr>
                        <a:t>Ministry</a:t>
                      </a:r>
                      <a:r>
                        <a:rPr lang="pt-BR" sz="2800" b="1" kern="1200" dirty="0">
                          <a:solidFill>
                            <a:schemeClr val="tx1"/>
                          </a:solidFill>
                          <a:latin typeface="+mn-lt"/>
                          <a:ea typeface="+mn-ea"/>
                          <a:cs typeface="Arial" pitchFamily="34" charset="0"/>
                        </a:rPr>
                        <a:t> of Defense</a:t>
                      </a: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a:solidFill>
                            <a:schemeClr val="tx1"/>
                          </a:solidFill>
                          <a:latin typeface="+mn-lt"/>
                          <a:ea typeface="+mn-ea"/>
                          <a:cs typeface="Arial" pitchFamily="34" charset="0"/>
                        </a:rPr>
                        <a:t>Vessels</a:t>
                      </a:r>
                    </a:p>
                  </a:txBody>
                  <a:tcPr marL="13214" marR="13214" marT="1321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a:solidFill>
                            <a:schemeClr val="tx1"/>
                          </a:solidFill>
                          <a:latin typeface="+mn-lt"/>
                          <a:ea typeface="+mn-ea"/>
                          <a:cs typeface="Arial" pitchFamily="34" charset="0"/>
                        </a:rPr>
                        <a:t>CN*</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dirty="0" err="1">
                          <a:solidFill>
                            <a:schemeClr val="tx1"/>
                          </a:solidFill>
                          <a:latin typeface="+mn-lt"/>
                          <a:ea typeface="+mn-ea"/>
                          <a:cs typeface="Arial" pitchFamily="34" charset="0"/>
                        </a:rPr>
                        <a:t>National</a:t>
                      </a:r>
                      <a:r>
                        <a:rPr lang="pt-BR" sz="2800" b="1" kern="1200" dirty="0">
                          <a:solidFill>
                            <a:schemeClr val="tx1"/>
                          </a:solidFill>
                          <a:latin typeface="+mn-lt"/>
                          <a:ea typeface="+mn-ea"/>
                          <a:cs typeface="Arial" pitchFamily="34" charset="0"/>
                        </a:rPr>
                        <a:t> Part</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pt-B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dirty="0" err="1">
                          <a:solidFill>
                            <a:schemeClr val="tx1"/>
                          </a:solidFill>
                          <a:latin typeface="+mn-lt"/>
                          <a:ea typeface="+mn-ea"/>
                          <a:cs typeface="Arial" pitchFamily="34" charset="0"/>
                        </a:rPr>
                        <a:t>Imported</a:t>
                      </a:r>
                      <a:r>
                        <a:rPr lang="pt-BR" sz="2800" b="1" kern="1200" dirty="0">
                          <a:solidFill>
                            <a:schemeClr val="tx1"/>
                          </a:solidFill>
                          <a:latin typeface="+mn-lt"/>
                          <a:ea typeface="+mn-ea"/>
                          <a:cs typeface="Arial" pitchFamily="34" charset="0"/>
                        </a:rPr>
                        <a:t> </a:t>
                      </a:r>
                      <a:r>
                        <a:rPr lang="pt-BR" sz="2800" b="1" kern="1200" dirty="0" err="1">
                          <a:solidFill>
                            <a:schemeClr val="tx1"/>
                          </a:solidFill>
                          <a:latin typeface="+mn-lt"/>
                          <a:ea typeface="+mn-ea"/>
                          <a:cs typeface="Arial" pitchFamily="34" charset="0"/>
                        </a:rPr>
                        <a:t>part</a:t>
                      </a:r>
                      <a:endParaRPr lang="pt-BR" sz="2800" b="1" kern="1200" dirty="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pt-BR"/>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a:solidFill>
                            <a:schemeClr val="tx1"/>
                          </a:solidFill>
                          <a:latin typeface="+mn-lt"/>
                          <a:ea typeface="+mn-ea"/>
                          <a:cs typeface="Arial" pitchFamily="34" charset="0"/>
                        </a:rPr>
                        <a:t>Grace </a:t>
                      </a:r>
                      <a:r>
                        <a:rPr lang="pt-BR" sz="2800" b="1" kern="1200" dirty="0" err="1">
                          <a:solidFill>
                            <a:schemeClr val="tx1"/>
                          </a:solidFill>
                          <a:latin typeface="+mn-lt"/>
                          <a:ea typeface="+mn-ea"/>
                          <a:cs typeface="Arial" pitchFamily="34" charset="0"/>
                        </a:rPr>
                        <a:t>period</a:t>
                      </a:r>
                      <a:endParaRPr lang="pt-BR" sz="2800" b="1" kern="1200" dirty="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a:solidFill>
                            <a:schemeClr val="tx1"/>
                          </a:solidFill>
                          <a:latin typeface="+mn-lt"/>
                          <a:ea typeface="+mn-ea"/>
                          <a:cs typeface="Arial" pitchFamily="34" charset="0"/>
                        </a:rPr>
                        <a:t>(Years)</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err="1">
                          <a:solidFill>
                            <a:schemeClr val="tx1"/>
                          </a:solidFill>
                          <a:latin typeface="+mn-lt"/>
                          <a:ea typeface="+mn-ea"/>
                          <a:cs typeface="Arial" pitchFamily="34" charset="0"/>
                        </a:rPr>
                        <a:t>Amortization</a:t>
                      </a:r>
                      <a:endParaRPr lang="pt-BR" sz="2800" b="1" kern="1200" dirty="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a:solidFill>
                            <a:schemeClr val="tx1"/>
                          </a:solidFill>
                          <a:latin typeface="+mn-lt"/>
                          <a:ea typeface="+mn-ea"/>
                          <a:cs typeface="Arial" pitchFamily="34" charset="0"/>
                        </a:rPr>
                        <a:t>(Years)</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1022905">
                <a:tc vMerge="1">
                  <a:txBody>
                    <a:bodyPr/>
                    <a:lstStyle/>
                    <a:p>
                      <a:endParaRPr lang="pt-BR"/>
                    </a:p>
                  </a:txBody>
                  <a:tcPr/>
                </a:tc>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dirty="0">
                          <a:solidFill>
                            <a:schemeClr val="tx1"/>
                          </a:solidFill>
                          <a:latin typeface="+mn-lt"/>
                          <a:ea typeface="+mn-ea"/>
                          <a:cs typeface="Arial" pitchFamily="34" charset="0"/>
                        </a:rPr>
                        <a:t>interest</a:t>
                      </a:r>
                      <a:endParaRPr lang="pt-BR" sz="2800" b="1" kern="1200" dirty="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a:solidFill>
                            <a:schemeClr val="tx1"/>
                          </a:solidFill>
                          <a:latin typeface="+mn-lt"/>
                          <a:ea typeface="+mn-ea"/>
                          <a:cs typeface="Arial" pitchFamily="34" charset="0"/>
                        </a:rPr>
                        <a:t>% </a:t>
                      </a:r>
                      <a:r>
                        <a:rPr lang="pt-BR" sz="2800" b="1" kern="1200" dirty="0" err="1">
                          <a:solidFill>
                            <a:schemeClr val="tx1"/>
                          </a:solidFill>
                          <a:latin typeface="+mn-lt"/>
                          <a:ea typeface="+mn-ea"/>
                          <a:cs typeface="Arial" pitchFamily="34" charset="0"/>
                        </a:rPr>
                        <a:t>Financing</a:t>
                      </a:r>
                      <a:endParaRPr lang="pt-BR" sz="2800" b="1" kern="1200" dirty="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dirty="0">
                          <a:solidFill>
                            <a:schemeClr val="tx1"/>
                          </a:solidFill>
                          <a:latin typeface="+mn-lt"/>
                          <a:ea typeface="+mn-ea"/>
                          <a:cs typeface="Arial" pitchFamily="34" charset="0"/>
                        </a:rPr>
                        <a:t>interest</a:t>
                      </a:r>
                      <a:endParaRPr lang="pt-BR" sz="2800" b="1" kern="1200" dirty="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a:solidFill>
                            <a:schemeClr val="tx1"/>
                          </a:solidFill>
                          <a:latin typeface="+mn-lt"/>
                          <a:ea typeface="+mn-ea"/>
                          <a:cs typeface="Arial" pitchFamily="34" charset="0"/>
                        </a:rPr>
                        <a:t>% </a:t>
                      </a:r>
                      <a:r>
                        <a:rPr lang="pt-BR" sz="2800" b="1" kern="1200" dirty="0" err="1">
                          <a:solidFill>
                            <a:schemeClr val="tx1"/>
                          </a:solidFill>
                          <a:latin typeface="+mn-lt"/>
                          <a:ea typeface="+mn-ea"/>
                          <a:cs typeface="Arial" pitchFamily="34" charset="0"/>
                        </a:rPr>
                        <a:t>Financing</a:t>
                      </a:r>
                      <a:endParaRPr lang="pt-BR" sz="2800" b="1" kern="1200" dirty="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0001"/>
                  </a:ext>
                </a:extLst>
              </a:tr>
              <a:tr h="1022905">
                <a:tc>
                  <a:txBody>
                    <a:bodyPr/>
                    <a:lstStyle/>
                    <a:p>
                      <a:pPr marL="0" algn="ctr" defTabSz="914400" rtl="0" eaLnBrk="1" fontAlgn="ctr" latinLnBrk="0" hangingPunct="1"/>
                      <a:r>
                        <a:rPr lang="pt-BR" sz="3200" b="1" kern="1200" dirty="0">
                          <a:solidFill>
                            <a:schemeClr val="bg1"/>
                          </a:solidFill>
                          <a:latin typeface="Calibri"/>
                          <a:ea typeface="+mn-ea"/>
                          <a:cs typeface="+mn-cs"/>
                        </a:rPr>
                        <a:t>Vessel </a:t>
                      </a:r>
                      <a:r>
                        <a:rPr lang="pt-BR" sz="3200" b="1" kern="1200" dirty="0" err="1">
                          <a:solidFill>
                            <a:schemeClr val="bg1"/>
                          </a:solidFill>
                          <a:latin typeface="Calibri"/>
                          <a:ea typeface="+mn-ea"/>
                          <a:cs typeface="+mn-cs"/>
                        </a:rPr>
                        <a:t>Construction</a:t>
                      </a:r>
                      <a:endParaRPr lang="pt-BR" sz="3200" b="1" kern="1200" dirty="0">
                        <a:solidFill>
                          <a:schemeClr val="bg1"/>
                        </a:solidFill>
                        <a:latin typeface="Calibri"/>
                        <a:ea typeface="+mn-ea"/>
                        <a:cs typeface="+mn-cs"/>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3200" b="0" kern="1200">
                          <a:solidFill>
                            <a:schemeClr val="tx1"/>
                          </a:solidFill>
                          <a:latin typeface="Calibri"/>
                          <a:ea typeface="+mn-ea"/>
                          <a:cs typeface="+mn-cs"/>
                        </a:rPr>
                        <a:t>Does not present this condition</a:t>
                      </a:r>
                      <a:endParaRPr lang="pt-BR" sz="3200" b="0" kern="1200" dirty="0">
                        <a:solidFill>
                          <a:schemeClr val="tx1"/>
                        </a:solidFill>
                        <a:latin typeface="Calibri"/>
                        <a:ea typeface="+mn-ea"/>
                        <a:cs typeface="+mn-cs"/>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solidFill>
                      <a:schemeClr val="accent2"/>
                    </a:solidFill>
                  </a:tcPr>
                </a:tc>
                <a:tc>
                  <a:txBody>
                    <a:bodyPr/>
                    <a:lstStyle/>
                    <a:p>
                      <a:pPr marL="0" algn="ctr" defTabSz="914400" rtl="0" eaLnBrk="1" fontAlgn="ctr" latinLnBrk="0" hangingPunct="1"/>
                      <a:r>
                        <a:rPr lang="pt-BR" sz="3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1% to 2%</a:t>
                      </a: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a:t>
                      </a:r>
                      <a:r>
                        <a:rPr lang="pt-BR" sz="3200" b="0" kern="1200" dirty="0">
                          <a:solidFill>
                            <a:schemeClr val="bg1"/>
                          </a:solidFill>
                        </a:rPr>
                        <a:t>90%</a:t>
                      </a:r>
                      <a:endParaRPr lang="pt-BR" sz="3200" b="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dirty="0">
                          <a:solidFill>
                            <a:schemeClr val="bg1"/>
                          </a:solidFill>
                        </a:rPr>
                        <a:t>1% to 2%</a:t>
                      </a:r>
                      <a:endParaRPr lang="pt-BR" sz="3200" b="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a:t>
                      </a:r>
                      <a:r>
                        <a:rPr lang="pt-BR" sz="3200" b="0" kern="1200" dirty="0">
                          <a:solidFill>
                            <a:schemeClr val="bg1"/>
                          </a:solidFill>
                        </a:rPr>
                        <a:t>90%</a:t>
                      </a:r>
                      <a:endParaRPr lang="pt-BR" sz="3200" b="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a:t>
                      </a:r>
                      <a:r>
                        <a:rPr lang="pt-BR" sz="3200" b="0" kern="1200" dirty="0">
                          <a:solidFill>
                            <a:schemeClr val="bg1"/>
                          </a:solidFill>
                        </a:rPr>
                        <a:t> 4</a:t>
                      </a:r>
                      <a:endParaRPr lang="pt-BR" sz="3200" b="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a:t>
                      </a:r>
                      <a:r>
                        <a:rPr lang="pt-BR" sz="3200" b="0" kern="1200" dirty="0">
                          <a:solidFill>
                            <a:schemeClr val="bg1"/>
                          </a:solidFill>
                        </a:rPr>
                        <a:t> 20</a:t>
                      </a:r>
                      <a:endParaRPr lang="pt-BR" sz="3200" b="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1536024756"/>
                  </a:ext>
                </a:extLst>
              </a:tr>
              <a:tr h="51828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3200" b="1" kern="1200" dirty="0">
                          <a:solidFill>
                            <a:schemeClr val="bg1"/>
                          </a:solidFill>
                          <a:latin typeface="Calibri"/>
                          <a:ea typeface="+mn-ea"/>
                          <a:cs typeface="+mn-cs"/>
                        </a:rPr>
                        <a:t>Vessel </a:t>
                      </a:r>
                      <a:r>
                        <a:rPr lang="pt-BR" sz="3200" b="1" kern="1200" dirty="0" err="1">
                          <a:solidFill>
                            <a:schemeClr val="bg1"/>
                          </a:solidFill>
                          <a:latin typeface="Calibri"/>
                          <a:ea typeface="+mn-ea"/>
                          <a:cs typeface="+mn-cs"/>
                        </a:rPr>
                        <a:t>repair</a:t>
                      </a:r>
                      <a:endParaRPr lang="pt-BR" sz="3200" b="1" kern="1200" dirty="0">
                        <a:solidFill>
                          <a:schemeClr val="bg1"/>
                        </a:solidFill>
                        <a:latin typeface="Calibri"/>
                        <a:ea typeface="+mn-ea"/>
                        <a:cs typeface="+mn-cs"/>
                      </a:endParaRP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3200" b="0" kern="1200" dirty="0">
                          <a:solidFill>
                            <a:schemeClr val="tx1"/>
                          </a:solidFill>
                          <a:latin typeface="Calibri"/>
                          <a:ea typeface="+mn-ea"/>
                          <a:cs typeface="+mn-cs"/>
                        </a:rPr>
                        <a:t>Does not present this condition</a:t>
                      </a:r>
                      <a:endParaRPr lang="pt-BR" sz="3200" b="0" kern="1200" dirty="0">
                        <a:solidFill>
                          <a:schemeClr val="tx1"/>
                        </a:solidFill>
                        <a:latin typeface="Calibri"/>
                        <a:ea typeface="+mn-ea"/>
                        <a:cs typeface="+mn-cs"/>
                      </a:endParaRP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solidFill>
                      <a:schemeClr val="accent2"/>
                    </a:solidFill>
                  </a:tcPr>
                </a:tc>
                <a:tc>
                  <a:txBody>
                    <a:bodyPr/>
                    <a:lstStyle/>
                    <a:p>
                      <a:pPr marL="0" algn="ctr" defTabSz="914400" rtl="0" eaLnBrk="1" fontAlgn="ctr" latinLnBrk="0" hangingPunct="1"/>
                      <a:r>
                        <a:rPr lang="pt-BR" sz="3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1% to 2%</a:t>
                      </a: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a:t>
                      </a:r>
                      <a:r>
                        <a:rPr lang="pt-BR" sz="3200" b="0" kern="1200" dirty="0">
                          <a:solidFill>
                            <a:schemeClr val="bg1"/>
                          </a:solidFill>
                        </a:rPr>
                        <a:t> 90%</a:t>
                      </a:r>
                      <a:endParaRPr lang="pt-BR" sz="3200" b="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dirty="0">
                          <a:solidFill>
                            <a:schemeClr val="bg1"/>
                          </a:solidFill>
                        </a:rPr>
                        <a:t>1% to 2%</a:t>
                      </a:r>
                      <a:endParaRPr lang="pt-BR" sz="3200" b="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a:t>
                      </a:r>
                      <a:r>
                        <a:rPr lang="pt-BR" sz="3200" b="0" kern="1200" dirty="0">
                          <a:solidFill>
                            <a:schemeClr val="bg1"/>
                          </a:solidFill>
                        </a:rPr>
                        <a:t>90%</a:t>
                      </a:r>
                      <a:endParaRPr lang="pt-BR" sz="3200" b="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a:t>
                      </a:r>
                      <a:r>
                        <a:rPr lang="pt-BR" sz="3200" b="0" kern="1200" dirty="0">
                          <a:solidFill>
                            <a:schemeClr val="bg1"/>
                          </a:solidFill>
                        </a:rPr>
                        <a:t> 1</a:t>
                      </a:r>
                      <a:endParaRPr lang="pt-BR" sz="3200" b="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a:t>
                      </a:r>
                      <a:r>
                        <a:rPr lang="pt-BR" sz="3200" b="0" kern="1200" dirty="0">
                          <a:solidFill>
                            <a:schemeClr val="bg1"/>
                          </a:solidFill>
                        </a:rPr>
                        <a:t>2</a:t>
                      </a:r>
                      <a:endParaRPr lang="pt-BR" sz="3200" b="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10002"/>
                  </a:ext>
                </a:extLst>
              </a:tr>
            </a:tbl>
          </a:graphicData>
        </a:graphic>
      </p:graphicFrame>
      <p:graphicFrame>
        <p:nvGraphicFramePr>
          <p:cNvPr id="12" name="Tabela 11">
            <a:extLst>
              <a:ext uri="{FF2B5EF4-FFF2-40B4-BE49-F238E27FC236}">
                <a16:creationId xmlns:a16="http://schemas.microsoft.com/office/drawing/2014/main" id="{F3F6A67D-37C1-790E-8075-EA1570B4B9A5}"/>
              </a:ext>
            </a:extLst>
          </p:cNvPr>
          <p:cNvGraphicFramePr>
            <a:graphicFrameLocks noGrp="1"/>
          </p:cNvGraphicFramePr>
          <p:nvPr>
            <p:extLst>
              <p:ext uri="{D42A27DB-BD31-4B8C-83A1-F6EECF244321}">
                <p14:modId xmlns:p14="http://schemas.microsoft.com/office/powerpoint/2010/main" val="3798285324"/>
              </p:ext>
            </p:extLst>
          </p:nvPr>
        </p:nvGraphicFramePr>
        <p:xfrm>
          <a:off x="2534367" y="2381142"/>
          <a:ext cx="21369570" cy="4666549"/>
        </p:xfrm>
        <a:graphic>
          <a:graphicData uri="http://schemas.openxmlformats.org/drawingml/2006/table">
            <a:tbl>
              <a:tblPr>
                <a:tableStyleId>{5FD0F851-EC5A-4D38-B0AD-8093EC10F338}</a:tableStyleId>
              </a:tblPr>
              <a:tblGrid>
                <a:gridCol w="4056992">
                  <a:extLst>
                    <a:ext uri="{9D8B030D-6E8A-4147-A177-3AD203B41FA5}">
                      <a16:colId xmlns:a16="http://schemas.microsoft.com/office/drawing/2014/main" val="20000"/>
                    </a:ext>
                  </a:extLst>
                </a:gridCol>
                <a:gridCol w="2846313">
                  <a:extLst>
                    <a:ext uri="{9D8B030D-6E8A-4147-A177-3AD203B41FA5}">
                      <a16:colId xmlns:a16="http://schemas.microsoft.com/office/drawing/2014/main" val="20001"/>
                    </a:ext>
                  </a:extLst>
                </a:gridCol>
                <a:gridCol w="1808726">
                  <a:extLst>
                    <a:ext uri="{9D8B030D-6E8A-4147-A177-3AD203B41FA5}">
                      <a16:colId xmlns:a16="http://schemas.microsoft.com/office/drawing/2014/main" val="20002"/>
                    </a:ext>
                  </a:extLst>
                </a:gridCol>
                <a:gridCol w="3299202">
                  <a:extLst>
                    <a:ext uri="{9D8B030D-6E8A-4147-A177-3AD203B41FA5}">
                      <a16:colId xmlns:a16="http://schemas.microsoft.com/office/drawing/2014/main" val="20003"/>
                    </a:ext>
                  </a:extLst>
                </a:gridCol>
                <a:gridCol w="2096831">
                  <a:extLst>
                    <a:ext uri="{9D8B030D-6E8A-4147-A177-3AD203B41FA5}">
                      <a16:colId xmlns:a16="http://schemas.microsoft.com/office/drawing/2014/main" val="20004"/>
                    </a:ext>
                  </a:extLst>
                </a:gridCol>
                <a:gridCol w="3130401">
                  <a:extLst>
                    <a:ext uri="{9D8B030D-6E8A-4147-A177-3AD203B41FA5}">
                      <a16:colId xmlns:a16="http://schemas.microsoft.com/office/drawing/2014/main" val="20005"/>
                    </a:ext>
                  </a:extLst>
                </a:gridCol>
                <a:gridCol w="1835858">
                  <a:extLst>
                    <a:ext uri="{9D8B030D-6E8A-4147-A177-3AD203B41FA5}">
                      <a16:colId xmlns:a16="http://schemas.microsoft.com/office/drawing/2014/main" val="20006"/>
                    </a:ext>
                  </a:extLst>
                </a:gridCol>
                <a:gridCol w="2295247">
                  <a:extLst>
                    <a:ext uri="{9D8B030D-6E8A-4147-A177-3AD203B41FA5}">
                      <a16:colId xmlns:a16="http://schemas.microsoft.com/office/drawing/2014/main" val="20007"/>
                    </a:ext>
                  </a:extLst>
                </a:gridCol>
              </a:tblGrid>
              <a:tr h="518289">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dirty="0">
                          <a:solidFill>
                            <a:schemeClr val="tx1"/>
                          </a:solidFill>
                          <a:latin typeface="+mn-lt"/>
                          <a:ea typeface="+mn-ea"/>
                          <a:cs typeface="Arial" pitchFamily="34" charset="0"/>
                        </a:rPr>
                        <a:t>Brazilian shipyards, arsenals and naval bases</a:t>
                      </a:r>
                      <a:endParaRPr lang="pt-BR" sz="2800" b="1" kern="1200" dirty="0">
                        <a:solidFill>
                          <a:schemeClr val="tx1"/>
                        </a:solidFill>
                        <a:latin typeface="+mn-lt"/>
                        <a:ea typeface="+mn-ea"/>
                        <a:cs typeface="Arial" pitchFamily="34" charset="0"/>
                      </a:endParaRPr>
                    </a:p>
                  </a:txBody>
                  <a:tcPr marL="13214" marR="13214" marT="1321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a:solidFill>
                            <a:schemeClr val="tx1"/>
                          </a:solidFill>
                          <a:latin typeface="+mn-lt"/>
                          <a:ea typeface="+mn-ea"/>
                          <a:cs typeface="Arial" pitchFamily="34" charset="0"/>
                        </a:rPr>
                        <a:t>CN*</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dirty="0" err="1">
                          <a:solidFill>
                            <a:schemeClr val="tx1"/>
                          </a:solidFill>
                          <a:latin typeface="+mn-lt"/>
                          <a:ea typeface="+mn-ea"/>
                          <a:cs typeface="Arial" pitchFamily="34" charset="0"/>
                        </a:rPr>
                        <a:t>National</a:t>
                      </a:r>
                      <a:r>
                        <a:rPr lang="pt-BR" sz="2800" b="1" kern="1200" dirty="0">
                          <a:solidFill>
                            <a:schemeClr val="tx1"/>
                          </a:solidFill>
                          <a:latin typeface="+mn-lt"/>
                          <a:ea typeface="+mn-ea"/>
                          <a:cs typeface="Arial" pitchFamily="34" charset="0"/>
                        </a:rPr>
                        <a:t> Part</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pt-B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dirty="0" err="1">
                          <a:solidFill>
                            <a:schemeClr val="tx1"/>
                          </a:solidFill>
                          <a:latin typeface="+mn-lt"/>
                          <a:ea typeface="+mn-ea"/>
                          <a:cs typeface="Arial" pitchFamily="34" charset="0"/>
                        </a:rPr>
                        <a:t>Imported</a:t>
                      </a:r>
                      <a:r>
                        <a:rPr lang="pt-BR" sz="2800" b="1" kern="1200" dirty="0">
                          <a:solidFill>
                            <a:schemeClr val="tx1"/>
                          </a:solidFill>
                          <a:latin typeface="+mn-lt"/>
                          <a:ea typeface="+mn-ea"/>
                          <a:cs typeface="Arial" pitchFamily="34" charset="0"/>
                        </a:rPr>
                        <a:t> </a:t>
                      </a:r>
                      <a:r>
                        <a:rPr lang="pt-BR" sz="2800" b="1" kern="1200" dirty="0" err="1">
                          <a:solidFill>
                            <a:schemeClr val="tx1"/>
                          </a:solidFill>
                          <a:latin typeface="+mn-lt"/>
                          <a:ea typeface="+mn-ea"/>
                          <a:cs typeface="Arial" pitchFamily="34" charset="0"/>
                        </a:rPr>
                        <a:t>part</a:t>
                      </a:r>
                      <a:endParaRPr lang="pt-BR" sz="2800" b="1" kern="1200" dirty="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pt-BR"/>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a:solidFill>
                            <a:schemeClr val="tx1"/>
                          </a:solidFill>
                          <a:latin typeface="+mn-lt"/>
                          <a:ea typeface="+mn-ea"/>
                          <a:cs typeface="Arial" pitchFamily="34" charset="0"/>
                        </a:rPr>
                        <a:t>Grace </a:t>
                      </a:r>
                      <a:r>
                        <a:rPr lang="pt-BR" sz="2800" b="1" kern="1200" dirty="0" err="1">
                          <a:solidFill>
                            <a:schemeClr val="tx1"/>
                          </a:solidFill>
                          <a:latin typeface="+mn-lt"/>
                          <a:ea typeface="+mn-ea"/>
                          <a:cs typeface="Arial" pitchFamily="34" charset="0"/>
                        </a:rPr>
                        <a:t>period</a:t>
                      </a:r>
                      <a:endParaRPr lang="pt-BR" sz="2800" b="1" kern="1200" dirty="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a:solidFill>
                            <a:schemeClr val="tx1"/>
                          </a:solidFill>
                          <a:latin typeface="+mn-lt"/>
                          <a:ea typeface="+mn-ea"/>
                          <a:cs typeface="Arial" pitchFamily="34" charset="0"/>
                        </a:rPr>
                        <a:t>(Years)</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err="1">
                          <a:solidFill>
                            <a:schemeClr val="tx1"/>
                          </a:solidFill>
                          <a:latin typeface="+mn-lt"/>
                          <a:ea typeface="+mn-ea"/>
                          <a:cs typeface="Arial" pitchFamily="34" charset="0"/>
                        </a:rPr>
                        <a:t>Amortization</a:t>
                      </a:r>
                      <a:endParaRPr lang="pt-BR" sz="2800" b="1" kern="1200" dirty="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a:solidFill>
                            <a:schemeClr val="tx1"/>
                          </a:solidFill>
                          <a:latin typeface="+mn-lt"/>
                          <a:ea typeface="+mn-ea"/>
                          <a:cs typeface="Arial" pitchFamily="34" charset="0"/>
                        </a:rPr>
                        <a:t>(Years)</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1195752">
                <a:tc vMerge="1">
                  <a:txBody>
                    <a:bodyPr/>
                    <a:lstStyle/>
                    <a:p>
                      <a:endParaRPr lang="pt-BR"/>
                    </a:p>
                  </a:txBody>
                  <a:tcPr/>
                </a:tc>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dirty="0">
                          <a:solidFill>
                            <a:schemeClr val="tx1"/>
                          </a:solidFill>
                          <a:latin typeface="+mn-lt"/>
                          <a:ea typeface="+mn-ea"/>
                          <a:cs typeface="Arial" pitchFamily="34" charset="0"/>
                        </a:rPr>
                        <a:t>interest</a:t>
                      </a:r>
                      <a:endParaRPr lang="pt-BR" sz="2800" b="1" kern="1200" dirty="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a:solidFill>
                            <a:schemeClr val="tx1"/>
                          </a:solidFill>
                          <a:latin typeface="+mn-lt"/>
                          <a:ea typeface="+mn-ea"/>
                          <a:cs typeface="Arial" pitchFamily="34" charset="0"/>
                        </a:rPr>
                        <a:t>% </a:t>
                      </a:r>
                      <a:r>
                        <a:rPr lang="pt-BR" sz="2800" b="1" kern="1200" dirty="0" err="1">
                          <a:solidFill>
                            <a:schemeClr val="tx1"/>
                          </a:solidFill>
                          <a:latin typeface="+mn-lt"/>
                          <a:ea typeface="+mn-ea"/>
                          <a:cs typeface="Arial" pitchFamily="34" charset="0"/>
                        </a:rPr>
                        <a:t>Financing</a:t>
                      </a:r>
                      <a:endParaRPr lang="pt-BR" sz="2800" b="1" kern="1200" dirty="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dirty="0">
                          <a:solidFill>
                            <a:schemeClr val="tx1"/>
                          </a:solidFill>
                          <a:latin typeface="+mn-lt"/>
                          <a:ea typeface="+mn-ea"/>
                          <a:cs typeface="Arial" pitchFamily="34" charset="0"/>
                        </a:rPr>
                        <a:t>interest</a:t>
                      </a:r>
                      <a:endParaRPr lang="pt-BR" sz="2800" b="1" kern="1200" dirty="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a:solidFill>
                            <a:schemeClr val="tx1"/>
                          </a:solidFill>
                          <a:latin typeface="+mn-lt"/>
                          <a:ea typeface="+mn-ea"/>
                          <a:cs typeface="Arial" pitchFamily="34" charset="0"/>
                        </a:rPr>
                        <a:t>% </a:t>
                      </a:r>
                      <a:r>
                        <a:rPr lang="pt-BR" sz="2800" b="1" kern="1200" dirty="0" err="1">
                          <a:solidFill>
                            <a:schemeClr val="tx1"/>
                          </a:solidFill>
                          <a:latin typeface="+mn-lt"/>
                          <a:ea typeface="+mn-ea"/>
                          <a:cs typeface="Arial" pitchFamily="34" charset="0"/>
                        </a:rPr>
                        <a:t>Financing</a:t>
                      </a:r>
                      <a:endParaRPr lang="pt-BR" sz="2800" b="1" kern="1200" dirty="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0001"/>
                  </a:ext>
                </a:extLst>
              </a:tr>
              <a:tr h="1022905">
                <a:tc>
                  <a:txBody>
                    <a:bodyPr/>
                    <a:lstStyle/>
                    <a:p>
                      <a:pPr marL="0" algn="ctr" defTabSz="914400" rtl="0" eaLnBrk="1" fontAlgn="ctr" latinLnBrk="0" hangingPunct="1"/>
                      <a:r>
                        <a:rPr lang="en-US" sz="3200" b="1" kern="1200" dirty="0">
                          <a:solidFill>
                            <a:schemeClr val="bg1"/>
                          </a:solidFill>
                          <a:latin typeface="Calibri"/>
                          <a:ea typeface="+mn-ea"/>
                          <a:cs typeface="+mn-cs"/>
                        </a:rPr>
                        <a:t>Expansion and modernization</a:t>
                      </a:r>
                      <a:endParaRPr lang="pt-BR" sz="3200" b="1" kern="1200" dirty="0">
                        <a:solidFill>
                          <a:schemeClr val="bg1"/>
                        </a:solidFill>
                        <a:latin typeface="Calibri"/>
                        <a:ea typeface="+mn-ea"/>
                        <a:cs typeface="+mn-cs"/>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3200" b="0" kern="1200" dirty="0">
                          <a:solidFill>
                            <a:schemeClr val="tx1"/>
                          </a:solidFill>
                          <a:latin typeface="Calibri"/>
                          <a:ea typeface="+mn-ea"/>
                          <a:cs typeface="+mn-cs"/>
                        </a:rPr>
                        <a:t>Does not present this condition</a:t>
                      </a:r>
                      <a:endParaRPr lang="pt-BR" sz="3200" b="0" kern="1200" dirty="0">
                        <a:solidFill>
                          <a:schemeClr val="tx1"/>
                        </a:solidFill>
                        <a:latin typeface="Calibri"/>
                        <a:ea typeface="+mn-ea"/>
                        <a:cs typeface="+mn-cs"/>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solidFill>
                      <a:schemeClr val="accent2"/>
                    </a:solidFill>
                  </a:tcPr>
                </a:tc>
                <a:tc>
                  <a:txBody>
                    <a:bodyPr/>
                    <a:lstStyle/>
                    <a:p>
                      <a:pPr marL="0" algn="ctr" defTabSz="914400" rtl="0" eaLnBrk="1" fontAlgn="ctr" latinLnBrk="0" hangingPunct="1"/>
                      <a:r>
                        <a:rPr lang="pt-BR" sz="3200" b="0" kern="1200" dirty="0">
                          <a:solidFill>
                            <a:schemeClr val="bg1"/>
                          </a:solidFill>
                          <a:latin typeface="Calibri"/>
                          <a:ea typeface="+mn-ea"/>
                          <a:cs typeface="+mn-cs"/>
                        </a:rPr>
                        <a:t>3% to 5%</a:t>
                      </a: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90%</a:t>
                      </a: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dirty="0">
                          <a:solidFill>
                            <a:schemeClr val="bg1"/>
                          </a:solidFill>
                          <a:latin typeface="Calibri"/>
                          <a:ea typeface="+mn-ea"/>
                          <a:cs typeface="+mn-cs"/>
                        </a:rPr>
                        <a:t>3% to 5%</a:t>
                      </a: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90%</a:t>
                      </a: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2</a:t>
                      </a: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10</a:t>
                      </a: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1536024756"/>
                  </a:ext>
                </a:extLst>
              </a:tr>
              <a:tr h="51828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pt-BR" sz="3200" b="1" kern="1200" dirty="0">
                          <a:solidFill>
                            <a:schemeClr val="bg1"/>
                          </a:solidFill>
                          <a:latin typeface="Calibri"/>
                          <a:ea typeface="+mn-ea"/>
                          <a:cs typeface="+mn-cs"/>
                        </a:rPr>
                        <a:t>New </a:t>
                      </a:r>
                      <a:r>
                        <a:rPr lang="pt-BR" sz="3200" b="1" kern="1200" dirty="0" err="1">
                          <a:solidFill>
                            <a:schemeClr val="bg1"/>
                          </a:solidFill>
                          <a:latin typeface="Calibri"/>
                          <a:ea typeface="+mn-ea"/>
                          <a:cs typeface="+mn-cs"/>
                        </a:rPr>
                        <a:t>Construction</a:t>
                      </a:r>
                      <a:endParaRPr lang="pt-BR" sz="3200" b="1" kern="1200" dirty="0">
                        <a:solidFill>
                          <a:schemeClr val="bg1"/>
                        </a:solidFill>
                        <a:latin typeface="Calibri"/>
                        <a:ea typeface="+mn-ea"/>
                        <a:cs typeface="+mn-cs"/>
                      </a:endParaRP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3200" b="0" kern="1200" dirty="0">
                          <a:solidFill>
                            <a:schemeClr val="tx1"/>
                          </a:solidFill>
                          <a:latin typeface="Calibri"/>
                          <a:ea typeface="+mn-ea"/>
                          <a:cs typeface="+mn-cs"/>
                        </a:rPr>
                        <a:t>Does not present this condition</a:t>
                      </a:r>
                      <a:endParaRPr lang="pt-BR" sz="3200" b="0" kern="1200" dirty="0">
                        <a:solidFill>
                          <a:schemeClr val="tx1"/>
                        </a:solidFill>
                        <a:latin typeface="Calibri"/>
                        <a:ea typeface="+mn-ea"/>
                        <a:cs typeface="+mn-cs"/>
                      </a:endParaRP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solidFill>
                      <a:schemeClr val="accent2"/>
                    </a:solidFill>
                  </a:tcPr>
                </a:tc>
                <a:tc>
                  <a:txBody>
                    <a:bodyPr/>
                    <a:lstStyle/>
                    <a:p>
                      <a:pPr marL="0" algn="ctr" defTabSz="914400" rtl="0" eaLnBrk="1" fontAlgn="ctr" latinLnBrk="0" hangingPunct="1"/>
                      <a:r>
                        <a:rPr lang="pt-BR" sz="3200" b="0" kern="1200" dirty="0">
                          <a:solidFill>
                            <a:schemeClr val="bg1"/>
                          </a:solidFill>
                          <a:latin typeface="Calibri"/>
                          <a:ea typeface="+mn-ea"/>
                          <a:cs typeface="+mn-cs"/>
                        </a:rPr>
                        <a:t>3% to 5%</a:t>
                      </a: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90%</a:t>
                      </a: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dirty="0">
                          <a:solidFill>
                            <a:schemeClr val="bg1"/>
                          </a:solidFill>
                          <a:latin typeface="Calibri"/>
                          <a:ea typeface="+mn-ea"/>
                          <a:cs typeface="+mn-cs"/>
                        </a:rPr>
                        <a:t>3% to 5%</a:t>
                      </a: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90%</a:t>
                      </a: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2</a:t>
                      </a: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20</a:t>
                      </a: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10002"/>
                  </a:ext>
                </a:extLst>
              </a:tr>
            </a:tbl>
          </a:graphicData>
        </a:graphic>
      </p:graphicFrame>
      <p:sp>
        <p:nvSpPr>
          <p:cNvPr id="13" name="CaixaDeTexto 12">
            <a:extLst>
              <a:ext uri="{FF2B5EF4-FFF2-40B4-BE49-F238E27FC236}">
                <a16:creationId xmlns:a16="http://schemas.microsoft.com/office/drawing/2014/main" id="{D7A74C17-49D0-4F62-5528-29BE128FB7DB}"/>
              </a:ext>
            </a:extLst>
          </p:cNvPr>
          <p:cNvSpPr txBox="1"/>
          <p:nvPr/>
        </p:nvSpPr>
        <p:spPr>
          <a:xfrm>
            <a:off x="2534367" y="6918356"/>
            <a:ext cx="6198432"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Fonte: BACEN 5031/2022 (art. 07).</a:t>
            </a:r>
          </a:p>
        </p:txBody>
      </p:sp>
      <p:sp>
        <p:nvSpPr>
          <p:cNvPr id="14" name="CaixaDeTexto 13">
            <a:extLst>
              <a:ext uri="{FF2B5EF4-FFF2-40B4-BE49-F238E27FC236}">
                <a16:creationId xmlns:a16="http://schemas.microsoft.com/office/drawing/2014/main" id="{3715A8F8-6501-E370-E689-6B1A87657CDE}"/>
              </a:ext>
            </a:extLst>
          </p:cNvPr>
          <p:cNvSpPr txBox="1"/>
          <p:nvPr/>
        </p:nvSpPr>
        <p:spPr>
          <a:xfrm>
            <a:off x="2743200" y="11584905"/>
            <a:ext cx="6198432"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Fonte: BACEN 5031/2022 (art. 11).</a:t>
            </a:r>
          </a:p>
        </p:txBody>
      </p:sp>
      <p:sp>
        <p:nvSpPr>
          <p:cNvPr id="2" name="Rectangle 1">
            <a:extLst>
              <a:ext uri="{FF2B5EF4-FFF2-40B4-BE49-F238E27FC236}">
                <a16:creationId xmlns:a16="http://schemas.microsoft.com/office/drawing/2014/main" id="{8933C4AD-ACDD-372E-2DAD-E6CF3ADDEF47}"/>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F517F587-2341-6208-D163-A17E86902255}"/>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8" name="Rectangle 3">
            <a:extLst>
              <a:ext uri="{FF2B5EF4-FFF2-40B4-BE49-F238E27FC236}">
                <a16:creationId xmlns:a16="http://schemas.microsoft.com/office/drawing/2014/main" id="{B81E6C25-485C-36FC-6E64-FA0B313F302C}"/>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0" name="CaixaDeTexto 9">
            <a:extLst>
              <a:ext uri="{FF2B5EF4-FFF2-40B4-BE49-F238E27FC236}">
                <a16:creationId xmlns:a16="http://schemas.microsoft.com/office/drawing/2014/main" id="{5A7EACEF-F46C-2D67-07B7-AF7C7283D43C}"/>
              </a:ext>
            </a:extLst>
          </p:cNvPr>
          <p:cNvSpPr txBox="1"/>
          <p:nvPr/>
        </p:nvSpPr>
        <p:spPr>
          <a:xfrm>
            <a:off x="2730363" y="12057510"/>
            <a:ext cx="6198432"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*CN –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National</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Content</a:t>
            </a: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p:txBody>
      </p:sp>
    </p:spTree>
    <p:extLst>
      <p:ext uri="{BB962C8B-B14F-4D97-AF65-F5344CB8AC3E}">
        <p14:creationId xmlns:p14="http://schemas.microsoft.com/office/powerpoint/2010/main" val="4025521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2">
            <a:extLst>
              <a:ext uri="{FF2B5EF4-FFF2-40B4-BE49-F238E27FC236}">
                <a16:creationId xmlns:a16="http://schemas.microsoft.com/office/drawing/2014/main" id="{5E0687F9-8719-2F40-FDEC-D1D4172BB6C2}"/>
              </a:ext>
            </a:extLst>
          </p:cNvPr>
          <p:cNvGrpSpPr/>
          <p:nvPr/>
        </p:nvGrpSpPr>
        <p:grpSpPr>
          <a:xfrm>
            <a:off x="0" y="0"/>
            <a:ext cx="25043691" cy="14328743"/>
            <a:chOff x="2" y="0"/>
            <a:chExt cx="25043691" cy="14328743"/>
          </a:xfrm>
        </p:grpSpPr>
        <p:pic>
          <p:nvPicPr>
            <p:cNvPr id="12" name="Gráfico 11">
              <a:extLst>
                <a:ext uri="{FF2B5EF4-FFF2-40B4-BE49-F238E27FC236}">
                  <a16:creationId xmlns:a16="http://schemas.microsoft.com/office/drawing/2014/main" id="{AF2100AB-98F5-AA03-82CE-41B096BB4C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 y="0"/>
              <a:ext cx="1775012" cy="13716000"/>
            </a:xfrm>
            <a:prstGeom prst="rect">
              <a:avLst/>
            </a:prstGeom>
          </p:spPr>
        </p:pic>
        <p:sp>
          <p:nvSpPr>
            <p:cNvPr id="13" name="Forma Livre: Forma 12">
              <a:extLst>
                <a:ext uri="{FF2B5EF4-FFF2-40B4-BE49-F238E27FC236}">
                  <a16:creationId xmlns:a16="http://schemas.microsoft.com/office/drawing/2014/main" id="{BC9898FC-0194-75DD-C57E-A0A17A946D25}"/>
                </a:ext>
              </a:extLst>
            </p:cNvPr>
            <p:cNvSpPr/>
            <p:nvPr/>
          </p:nvSpPr>
          <p:spPr>
            <a:xfrm>
              <a:off x="1775016" y="9091"/>
              <a:ext cx="22608984" cy="1972236"/>
            </a:xfrm>
            <a:custGeom>
              <a:avLst/>
              <a:gdLst>
                <a:gd name="connsiteX0" fmla="*/ 0 w 5272938"/>
                <a:gd name="connsiteY0" fmla="*/ 0 h 1730186"/>
                <a:gd name="connsiteX1" fmla="*/ 5272939 w 5272938"/>
                <a:gd name="connsiteY1" fmla="*/ 0 h 1730186"/>
                <a:gd name="connsiteX2" fmla="*/ 5272939 w 5272938"/>
                <a:gd name="connsiteY2" fmla="*/ 1730186 h 1730186"/>
                <a:gd name="connsiteX3" fmla="*/ 0 w 5272938"/>
                <a:gd name="connsiteY3" fmla="*/ 1730186 h 1730186"/>
              </a:gdLst>
              <a:ahLst/>
              <a:cxnLst>
                <a:cxn ang="0">
                  <a:pos x="connsiteX0" y="connsiteY0"/>
                </a:cxn>
                <a:cxn ang="0">
                  <a:pos x="connsiteX1" y="connsiteY1"/>
                </a:cxn>
                <a:cxn ang="0">
                  <a:pos x="connsiteX2" y="connsiteY2"/>
                </a:cxn>
                <a:cxn ang="0">
                  <a:pos x="connsiteX3" y="connsiteY3"/>
                </a:cxn>
              </a:cxnLst>
              <a:rect l="l" t="t" r="r" b="b"/>
              <a:pathLst>
                <a:path w="5272938" h="1730186">
                  <a:moveTo>
                    <a:pt x="0" y="0"/>
                  </a:moveTo>
                  <a:lnTo>
                    <a:pt x="5272939" y="0"/>
                  </a:lnTo>
                  <a:lnTo>
                    <a:pt x="5272939" y="1730186"/>
                  </a:lnTo>
                  <a:lnTo>
                    <a:pt x="0" y="1730186"/>
                  </a:lnTo>
                  <a:close/>
                </a:path>
              </a:pathLst>
            </a:custGeom>
            <a:solidFill>
              <a:srgbClr val="022873"/>
            </a:solidFill>
            <a:ln w="0" cap="flat">
              <a:noFill/>
              <a:prstDash val="solid"/>
              <a:miter/>
            </a:ln>
          </p:spPr>
          <p:txBody>
            <a:bodyPr rtlCol="0" anchor="ctr"/>
            <a:lstStyle/>
            <a:p>
              <a:endParaRPr lang="pt-BR" sz="3600"/>
            </a:p>
          </p:txBody>
        </p:sp>
        <p:pic>
          <p:nvPicPr>
            <p:cNvPr id="14" name="Imagem 13" descr="Logotipo, nome da empresa&#10;&#10;Descrição gerada automaticamente">
              <a:extLst>
                <a:ext uri="{FF2B5EF4-FFF2-40B4-BE49-F238E27FC236}">
                  <a16:creationId xmlns:a16="http://schemas.microsoft.com/office/drawing/2014/main" id="{B15F7BA2-A0D4-5F1A-AC71-6237149CB9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06095" y="11101345"/>
              <a:ext cx="5737598" cy="3227398"/>
            </a:xfrm>
            <a:prstGeom prst="rect">
              <a:avLst/>
            </a:prstGeom>
          </p:spPr>
        </p:pic>
      </p:grpSp>
      <p:sp>
        <p:nvSpPr>
          <p:cNvPr id="11" name="Title 1">
            <a:extLst>
              <a:ext uri="{FF2B5EF4-FFF2-40B4-BE49-F238E27FC236}">
                <a16:creationId xmlns:a16="http://schemas.microsoft.com/office/drawing/2014/main" id="{BBDB4EA2-5796-FBD8-4092-9C9861EFCE87}"/>
              </a:ext>
            </a:extLst>
          </p:cNvPr>
          <p:cNvSpPr txBox="1">
            <a:spLocks/>
          </p:cNvSpPr>
          <p:nvPr/>
        </p:nvSpPr>
        <p:spPr>
          <a:xfrm>
            <a:off x="2335850" y="326326"/>
            <a:ext cx="17739444" cy="1346200"/>
          </a:xfrm>
          <a:prstGeom prst="rect">
            <a:avLst/>
          </a:prstGeom>
          <a:noFill/>
          <a:ln>
            <a:noFill/>
          </a:ln>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marR="0" lvl="0" indent="0" fontAlgn="auto">
              <a:spcBef>
                <a:spcPts val="0"/>
              </a:spcBef>
              <a:buClrTx/>
              <a:buSzTx/>
              <a:tabLst/>
              <a:defRPr/>
            </a:pPr>
            <a:r>
              <a:rPr lang="pt-BR" sz="7200" dirty="0" err="1">
                <a:ln w="3175" cmpd="sng">
                  <a:noFill/>
                </a:ln>
                <a:solidFill>
                  <a:schemeClr val="tx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Financing</a:t>
            </a:r>
            <a:r>
              <a:rPr lang="pt-BR" sz="7200" dirty="0">
                <a:ln w="3175" cmpd="sng">
                  <a:noFill/>
                </a:ln>
                <a:solidFill>
                  <a:schemeClr val="tx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 </a:t>
            </a:r>
            <a:r>
              <a:rPr lang="pt-BR" sz="7200" dirty="0" err="1">
                <a:ln w="3175" cmpd="sng">
                  <a:noFill/>
                </a:ln>
                <a:solidFill>
                  <a:schemeClr val="tx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Conditions</a:t>
            </a:r>
            <a:r>
              <a:rPr lang="pt-BR" sz="7200" dirty="0">
                <a:ln w="3175" cmpd="sng">
                  <a:noFill/>
                </a:ln>
                <a:solidFill>
                  <a:schemeClr val="tx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 </a:t>
            </a:r>
          </a:p>
          <a:p>
            <a:pPr marL="0" marR="0" lvl="0" indent="0" defTabSz="914400" rtl="0" eaLnBrk="1" fontAlgn="auto" latinLnBrk="0" hangingPunct="1">
              <a:lnSpc>
                <a:spcPct val="90000"/>
              </a:lnSpc>
              <a:spcBef>
                <a:spcPts val="0"/>
              </a:spcBef>
              <a:buClrTx/>
              <a:buSzTx/>
              <a:buFontTx/>
              <a:buNone/>
              <a:tabLst/>
              <a:defRPr/>
            </a:pPr>
            <a:r>
              <a:rPr kumimoji="0" lang="pt-BR" sz="4000" b="1" i="0" u="none" strike="noStrike" kern="1200" cap="none" spc="0" normalizeH="0" baseline="0" noProof="0" dirty="0">
                <a:ln>
                  <a:noFill/>
                </a:ln>
                <a:solidFill>
                  <a:prstClr val="white"/>
                </a:solidFill>
                <a:effectLst/>
                <a:uLnTx/>
                <a:uFillTx/>
                <a:latin typeface="Raleway Medium" pitchFamily="2" charset="0"/>
                <a:ea typeface="+mj-ea"/>
                <a:cs typeface="+mj-cs"/>
              </a:rPr>
              <a:t> </a:t>
            </a:r>
            <a:r>
              <a:rPr kumimoji="0" lang="pt-BR" sz="4000" b="1" i="0" u="none" strike="noStrike" kern="1200" cap="none" spc="0" normalizeH="0" baseline="0" noProof="0" dirty="0" err="1">
                <a:ln>
                  <a:noFill/>
                </a:ln>
                <a:solidFill>
                  <a:prstClr val="white"/>
                </a:solidFill>
                <a:effectLst/>
                <a:uLnTx/>
                <a:uFillTx/>
                <a:latin typeface="Raleway Medium" pitchFamily="2" charset="0"/>
                <a:ea typeface="+mj-ea"/>
                <a:cs typeface="+mj-cs"/>
              </a:rPr>
              <a:t>Miscellaneous</a:t>
            </a:r>
            <a:endParaRPr kumimoji="0" lang="pt-BR" sz="4000" b="1" i="0" u="none" strike="noStrike" kern="1200" cap="none" spc="0" normalizeH="0" baseline="0" noProof="0" dirty="0">
              <a:ln>
                <a:noFill/>
              </a:ln>
              <a:solidFill>
                <a:prstClr val="white"/>
              </a:solidFill>
              <a:effectLst/>
              <a:uLnTx/>
              <a:uFillTx/>
              <a:latin typeface="Raleway Medium" pitchFamily="2" charset="0"/>
              <a:ea typeface="+mj-ea"/>
              <a:cs typeface="+mj-cs"/>
            </a:endParaRPr>
          </a:p>
        </p:txBody>
      </p:sp>
      <p:graphicFrame>
        <p:nvGraphicFramePr>
          <p:cNvPr id="5" name="Tabela 4">
            <a:extLst>
              <a:ext uri="{FF2B5EF4-FFF2-40B4-BE49-F238E27FC236}">
                <a16:creationId xmlns:a16="http://schemas.microsoft.com/office/drawing/2014/main" id="{0E19B9D8-A67A-4A0C-AD98-72512894AF7C}"/>
              </a:ext>
            </a:extLst>
          </p:cNvPr>
          <p:cNvGraphicFramePr>
            <a:graphicFrameLocks noGrp="1"/>
          </p:cNvGraphicFramePr>
          <p:nvPr>
            <p:extLst>
              <p:ext uri="{D42A27DB-BD31-4B8C-83A1-F6EECF244321}">
                <p14:modId xmlns:p14="http://schemas.microsoft.com/office/powerpoint/2010/main" val="3752594506"/>
              </p:ext>
            </p:extLst>
          </p:nvPr>
        </p:nvGraphicFramePr>
        <p:xfrm>
          <a:off x="2335850" y="2155252"/>
          <a:ext cx="21141370" cy="8531322"/>
        </p:xfrm>
        <a:graphic>
          <a:graphicData uri="http://schemas.openxmlformats.org/drawingml/2006/table">
            <a:tbl>
              <a:tblPr/>
              <a:tblGrid>
                <a:gridCol w="3905811">
                  <a:extLst>
                    <a:ext uri="{9D8B030D-6E8A-4147-A177-3AD203B41FA5}">
                      <a16:colId xmlns:a16="http://schemas.microsoft.com/office/drawing/2014/main" val="20000"/>
                    </a:ext>
                  </a:extLst>
                </a:gridCol>
                <a:gridCol w="2540293">
                  <a:extLst>
                    <a:ext uri="{9D8B030D-6E8A-4147-A177-3AD203B41FA5}">
                      <a16:colId xmlns:a16="http://schemas.microsoft.com/office/drawing/2014/main" val="20001"/>
                    </a:ext>
                  </a:extLst>
                </a:gridCol>
                <a:gridCol w="2177514">
                  <a:extLst>
                    <a:ext uri="{9D8B030D-6E8A-4147-A177-3AD203B41FA5}">
                      <a16:colId xmlns:a16="http://schemas.microsoft.com/office/drawing/2014/main" val="20002"/>
                    </a:ext>
                  </a:extLst>
                </a:gridCol>
                <a:gridCol w="3718175">
                  <a:extLst>
                    <a:ext uri="{9D8B030D-6E8A-4147-A177-3AD203B41FA5}">
                      <a16:colId xmlns:a16="http://schemas.microsoft.com/office/drawing/2014/main" val="20003"/>
                    </a:ext>
                  </a:extLst>
                </a:gridCol>
                <a:gridCol w="1700251">
                  <a:extLst>
                    <a:ext uri="{9D8B030D-6E8A-4147-A177-3AD203B41FA5}">
                      <a16:colId xmlns:a16="http://schemas.microsoft.com/office/drawing/2014/main" val="20004"/>
                    </a:ext>
                  </a:extLst>
                </a:gridCol>
                <a:gridCol w="2301236">
                  <a:extLst>
                    <a:ext uri="{9D8B030D-6E8A-4147-A177-3AD203B41FA5}">
                      <a16:colId xmlns:a16="http://schemas.microsoft.com/office/drawing/2014/main" val="20005"/>
                    </a:ext>
                  </a:extLst>
                </a:gridCol>
                <a:gridCol w="2549330">
                  <a:extLst>
                    <a:ext uri="{9D8B030D-6E8A-4147-A177-3AD203B41FA5}">
                      <a16:colId xmlns:a16="http://schemas.microsoft.com/office/drawing/2014/main" val="20006"/>
                    </a:ext>
                  </a:extLst>
                </a:gridCol>
                <a:gridCol w="2248760">
                  <a:extLst>
                    <a:ext uri="{9D8B030D-6E8A-4147-A177-3AD203B41FA5}">
                      <a16:colId xmlns:a16="http://schemas.microsoft.com/office/drawing/2014/main" val="20007"/>
                    </a:ext>
                  </a:extLst>
                </a:gridCol>
              </a:tblGrid>
              <a:tr h="466715">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a:solidFill>
                            <a:schemeClr val="tx1"/>
                          </a:solidFill>
                          <a:latin typeface="+mn-lt"/>
                          <a:ea typeface="+mn-ea"/>
                          <a:cs typeface="Arial" pitchFamily="34" charset="0"/>
                        </a:rPr>
                        <a:t>Shipbuilding</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a:solidFill>
                            <a:schemeClr val="tx1"/>
                          </a:solidFill>
                          <a:latin typeface="+mn-lt"/>
                          <a:ea typeface="+mn-ea"/>
                          <a:cs typeface="Arial" pitchFamily="34" charset="0"/>
                        </a:rPr>
                        <a:t>CN*</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dirty="0" err="1">
                          <a:solidFill>
                            <a:schemeClr val="tx1"/>
                          </a:solidFill>
                          <a:latin typeface="+mn-lt"/>
                          <a:ea typeface="+mn-ea"/>
                          <a:cs typeface="Arial" pitchFamily="34" charset="0"/>
                        </a:rPr>
                        <a:t>National</a:t>
                      </a:r>
                      <a:r>
                        <a:rPr lang="pt-BR" sz="2800" b="1" kern="1200" dirty="0">
                          <a:solidFill>
                            <a:schemeClr val="tx1"/>
                          </a:solidFill>
                          <a:latin typeface="+mn-lt"/>
                          <a:ea typeface="+mn-ea"/>
                          <a:cs typeface="Arial" pitchFamily="34" charset="0"/>
                        </a:rPr>
                        <a:t> Part</a:t>
                      </a:r>
                    </a:p>
                  </a:txBody>
                  <a:tcPr marL="3304" marR="3304" marT="3304" marB="0"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pt-B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dirty="0" err="1">
                          <a:solidFill>
                            <a:schemeClr val="tx1"/>
                          </a:solidFill>
                          <a:latin typeface="+mn-lt"/>
                          <a:ea typeface="+mn-ea"/>
                          <a:cs typeface="Arial" pitchFamily="34" charset="0"/>
                        </a:rPr>
                        <a:t>Imported</a:t>
                      </a:r>
                      <a:r>
                        <a:rPr lang="pt-BR" sz="2800" b="1" kern="1200" dirty="0">
                          <a:solidFill>
                            <a:schemeClr val="tx1"/>
                          </a:solidFill>
                          <a:latin typeface="+mn-lt"/>
                          <a:ea typeface="+mn-ea"/>
                          <a:cs typeface="Arial" pitchFamily="34" charset="0"/>
                        </a:rPr>
                        <a:t> </a:t>
                      </a:r>
                      <a:r>
                        <a:rPr lang="pt-BR" sz="2800" b="1" kern="1200" dirty="0" err="1">
                          <a:solidFill>
                            <a:schemeClr val="tx1"/>
                          </a:solidFill>
                          <a:latin typeface="+mn-lt"/>
                          <a:ea typeface="+mn-ea"/>
                          <a:cs typeface="Arial" pitchFamily="34" charset="0"/>
                        </a:rPr>
                        <a:t>part</a:t>
                      </a:r>
                      <a:endParaRPr lang="pt-BR" sz="2800" b="1" kern="1200" dirty="0">
                        <a:solidFill>
                          <a:schemeClr val="tx1"/>
                        </a:solidFill>
                        <a:latin typeface="+mn-lt"/>
                        <a:ea typeface="+mn-ea"/>
                        <a:cs typeface="Arial" pitchFamily="34" charset="0"/>
                      </a:endParaRPr>
                    </a:p>
                  </a:txBody>
                  <a:tcPr marL="3304" marR="3304" marT="3304" marB="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pt-BR"/>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a:solidFill>
                            <a:schemeClr val="tx1"/>
                          </a:solidFill>
                          <a:latin typeface="+mn-lt"/>
                          <a:ea typeface="+mn-ea"/>
                          <a:cs typeface="Arial" pitchFamily="34" charset="0"/>
                        </a:rPr>
                        <a:t>Grace </a:t>
                      </a:r>
                      <a:r>
                        <a:rPr lang="pt-BR" sz="2800" b="1" kern="1200" dirty="0" err="1">
                          <a:solidFill>
                            <a:schemeClr val="tx1"/>
                          </a:solidFill>
                          <a:latin typeface="+mn-lt"/>
                          <a:ea typeface="+mn-ea"/>
                          <a:cs typeface="Arial" pitchFamily="34" charset="0"/>
                        </a:rPr>
                        <a:t>period</a:t>
                      </a:r>
                      <a:endParaRPr lang="pt-BR" sz="2800" b="1" kern="1200" dirty="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a:solidFill>
                            <a:schemeClr val="tx1"/>
                          </a:solidFill>
                          <a:latin typeface="+mn-lt"/>
                          <a:ea typeface="+mn-ea"/>
                          <a:cs typeface="Arial" pitchFamily="34" charset="0"/>
                        </a:rPr>
                        <a:t>(Years)</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err="1">
                          <a:solidFill>
                            <a:schemeClr val="tx1"/>
                          </a:solidFill>
                          <a:latin typeface="Calibri"/>
                          <a:ea typeface="+mn-ea"/>
                          <a:cs typeface="Arial" pitchFamily="34" charset="0"/>
                        </a:rPr>
                        <a:t>Amortization</a:t>
                      </a:r>
                      <a:endParaRPr lang="pt-BR" sz="2800" b="1" kern="1200" dirty="0">
                        <a:solidFill>
                          <a:schemeClr val="tx1"/>
                        </a:solidFill>
                        <a:latin typeface="Calibri"/>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a:solidFill>
                            <a:schemeClr val="tx1"/>
                          </a:solidFill>
                          <a:latin typeface="Calibri"/>
                          <a:ea typeface="+mn-ea"/>
                          <a:cs typeface="Arial" pitchFamily="34" charset="0"/>
                        </a:rPr>
                        <a:t>(Years)</a:t>
                      </a:r>
                    </a:p>
                  </a:txBody>
                  <a:tcPr marL="13214" marR="13214" marT="1321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1017713">
                <a:tc vMerge="1">
                  <a:txBody>
                    <a:bodyPr/>
                    <a:lstStyle/>
                    <a:p>
                      <a:endParaRPr lang="pt-BR"/>
                    </a:p>
                  </a:txBody>
                  <a:tcPr/>
                </a:tc>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dirty="0">
                          <a:solidFill>
                            <a:schemeClr val="tx1"/>
                          </a:solidFill>
                          <a:latin typeface="+mn-lt"/>
                          <a:ea typeface="+mn-ea"/>
                          <a:cs typeface="Arial" pitchFamily="34" charset="0"/>
                        </a:rPr>
                        <a:t>interest</a:t>
                      </a:r>
                      <a:endParaRPr lang="pt-BR" sz="2800" b="1" kern="1200" dirty="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a:solidFill>
                            <a:schemeClr val="tx1"/>
                          </a:solidFill>
                          <a:latin typeface="+mn-lt"/>
                          <a:ea typeface="+mn-ea"/>
                          <a:cs typeface="Arial" pitchFamily="34" charset="0"/>
                        </a:rPr>
                        <a:t>% </a:t>
                      </a:r>
                      <a:r>
                        <a:rPr lang="pt-BR" sz="2800" b="1" kern="1200" dirty="0" err="1">
                          <a:solidFill>
                            <a:schemeClr val="tx1"/>
                          </a:solidFill>
                          <a:latin typeface="+mn-lt"/>
                          <a:ea typeface="+mn-ea"/>
                          <a:cs typeface="Arial" pitchFamily="34" charset="0"/>
                        </a:rPr>
                        <a:t>Financing</a:t>
                      </a:r>
                      <a:endParaRPr lang="pt-BR" sz="2800" b="1" kern="1200" dirty="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dirty="0">
                          <a:solidFill>
                            <a:schemeClr val="tx1"/>
                          </a:solidFill>
                          <a:latin typeface="+mn-lt"/>
                          <a:ea typeface="+mn-ea"/>
                          <a:cs typeface="Arial" pitchFamily="34" charset="0"/>
                        </a:rPr>
                        <a:t>interest</a:t>
                      </a:r>
                      <a:endParaRPr lang="pt-BR" sz="2800" b="1" kern="1200" dirty="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dirty="0">
                          <a:solidFill>
                            <a:schemeClr val="tx1"/>
                          </a:solidFill>
                          <a:latin typeface="+mn-lt"/>
                          <a:ea typeface="+mn-ea"/>
                          <a:cs typeface="Arial" pitchFamily="34" charset="0"/>
                        </a:rPr>
                        <a:t>% </a:t>
                      </a:r>
                      <a:r>
                        <a:rPr lang="pt-BR" sz="2800" b="1" kern="1200" dirty="0" err="1">
                          <a:solidFill>
                            <a:schemeClr val="tx1"/>
                          </a:solidFill>
                          <a:latin typeface="+mn-lt"/>
                          <a:ea typeface="+mn-ea"/>
                          <a:cs typeface="Arial" pitchFamily="34" charset="0"/>
                        </a:rPr>
                        <a:t>Financing</a:t>
                      </a:r>
                      <a:endParaRPr lang="pt-BR" sz="2800" b="1" kern="1200" dirty="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0001"/>
                  </a:ext>
                </a:extLst>
              </a:tr>
              <a:tr h="1566120">
                <a:tc>
                  <a:txBody>
                    <a:bodyPr/>
                    <a:lstStyle/>
                    <a:p>
                      <a:pPr marL="0" algn="ctr" defTabSz="914400" rtl="0" eaLnBrk="1" fontAlgn="b" latinLnBrk="0" hangingPunct="1"/>
                      <a:r>
                        <a:rPr lang="en-US" sz="3200" b="1" kern="1200" dirty="0">
                          <a:solidFill>
                            <a:schemeClr val="bg1"/>
                          </a:solidFill>
                          <a:latin typeface="Calibri"/>
                          <a:ea typeface="+mn-ea"/>
                          <a:cs typeface="+mn-cs"/>
                        </a:rPr>
                        <a:t>Auxiliary, Hydrographic and Oceanographic Vessels</a:t>
                      </a:r>
                      <a:endParaRPr lang="pt-BR" sz="3200" b="1" kern="1200" dirty="0">
                        <a:solidFill>
                          <a:schemeClr val="bg1"/>
                        </a:solidFill>
                        <a:latin typeface="Calibri"/>
                        <a:ea typeface="+mn-ea"/>
                        <a:cs typeface="+mn-cs"/>
                      </a:endParaRP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3200" b="0" kern="1200" dirty="0">
                          <a:solidFill>
                            <a:schemeClr val="tx1"/>
                          </a:solidFill>
                          <a:latin typeface="Calibri"/>
                          <a:ea typeface="+mn-ea"/>
                          <a:cs typeface="+mn-cs"/>
                        </a:rPr>
                        <a:t>Does not present this condition</a:t>
                      </a:r>
                      <a:endParaRPr lang="pt-BR" sz="3200" b="0" kern="1200" dirty="0">
                        <a:solidFill>
                          <a:schemeClr val="tx1"/>
                        </a:solidFill>
                        <a:latin typeface="Calibri"/>
                        <a:ea typeface="+mn-ea"/>
                        <a:cs typeface="+mn-cs"/>
                      </a:endParaRP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chemeClr val="accent2"/>
                    </a:solidFill>
                  </a:tcPr>
                </a:tc>
                <a:tc>
                  <a:txBody>
                    <a:bodyPr/>
                    <a:lstStyle/>
                    <a:p>
                      <a:pPr marL="0" algn="ctr" defTabSz="914400" rtl="0" eaLnBrk="1" fontAlgn="b" latinLnBrk="0" hangingPunct="1"/>
                      <a:r>
                        <a:rPr lang="pt-BR" sz="3200" b="0" kern="1200" dirty="0">
                          <a:solidFill>
                            <a:schemeClr val="bg1"/>
                          </a:solidFill>
                          <a:latin typeface="Calibri"/>
                          <a:ea typeface="+mn-ea"/>
                          <a:cs typeface="+mn-cs"/>
                        </a:rPr>
                        <a:t>3% to 5%</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90%</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dirty="0">
                          <a:solidFill>
                            <a:schemeClr val="bg1"/>
                          </a:solidFill>
                          <a:latin typeface="Calibri"/>
                          <a:ea typeface="+mn-ea"/>
                          <a:cs typeface="+mn-cs"/>
                        </a:rPr>
                        <a:t>3% to 5%</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90%</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4</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15</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275650870"/>
                  </a:ext>
                </a:extLst>
              </a:tr>
              <a:tr h="1566120">
                <a:tc>
                  <a:txBody>
                    <a:bodyPr/>
                    <a:lstStyle/>
                    <a:p>
                      <a:pPr marL="0" algn="ctr" defTabSz="914400" rtl="0" eaLnBrk="1" fontAlgn="b" latinLnBrk="0" hangingPunct="1"/>
                      <a:r>
                        <a:rPr lang="pt-BR" sz="3200" b="1" kern="1200" dirty="0">
                          <a:solidFill>
                            <a:schemeClr val="bg1"/>
                          </a:solidFill>
                          <a:latin typeface="Calibri"/>
                          <a:ea typeface="+mn-ea"/>
                          <a:cs typeface="+mn-cs"/>
                        </a:rPr>
                        <a:t>Research </a:t>
                      </a:r>
                      <a:r>
                        <a:rPr lang="pt-BR" sz="3200" b="1" kern="1200" dirty="0" err="1">
                          <a:solidFill>
                            <a:schemeClr val="bg1"/>
                          </a:solidFill>
                          <a:latin typeface="Calibri"/>
                          <a:ea typeface="+mn-ea"/>
                          <a:cs typeface="+mn-cs"/>
                        </a:rPr>
                        <a:t>Projects</a:t>
                      </a:r>
                      <a:endParaRPr lang="pt-BR" sz="3200" b="1" kern="1200" dirty="0">
                        <a:solidFill>
                          <a:schemeClr val="bg1"/>
                        </a:solidFill>
                        <a:latin typeface="Calibri"/>
                        <a:ea typeface="+mn-ea"/>
                        <a:cs typeface="+mn-cs"/>
                      </a:endParaRP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3200" b="0" kern="1200" dirty="0">
                          <a:solidFill>
                            <a:schemeClr val="tx1"/>
                          </a:solidFill>
                          <a:latin typeface="Calibri"/>
                          <a:ea typeface="+mn-ea"/>
                          <a:cs typeface="+mn-cs"/>
                        </a:rPr>
                        <a:t>Does not present this condition</a:t>
                      </a:r>
                      <a:endParaRPr lang="pt-BR" sz="3200" b="0" kern="1200" dirty="0">
                        <a:solidFill>
                          <a:schemeClr val="tx1"/>
                        </a:solidFill>
                        <a:latin typeface="Calibri"/>
                        <a:ea typeface="+mn-ea"/>
                        <a:cs typeface="+mn-cs"/>
                      </a:endParaRP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chemeClr val="accent2"/>
                    </a:solidFill>
                  </a:tcPr>
                </a:tc>
                <a:tc>
                  <a:txBody>
                    <a:bodyPr/>
                    <a:lstStyle/>
                    <a:p>
                      <a:pPr marL="0" algn="ctr" defTabSz="914400" rtl="0" eaLnBrk="1" fontAlgn="b" latinLnBrk="0" hangingPunct="1"/>
                      <a:r>
                        <a:rPr lang="pt-BR" sz="3200" b="0" kern="1200" dirty="0">
                          <a:solidFill>
                            <a:schemeClr val="bg1"/>
                          </a:solidFill>
                          <a:latin typeface="Calibri"/>
                          <a:ea typeface="+mn-ea"/>
                          <a:cs typeface="+mn-cs"/>
                        </a:rPr>
                        <a:t>1% to 3%</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90%</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dirty="0">
                          <a:solidFill>
                            <a:schemeClr val="bg1"/>
                          </a:solidFill>
                          <a:latin typeface="Calibri"/>
                          <a:ea typeface="+mn-ea"/>
                          <a:cs typeface="+mn-cs"/>
                        </a:rPr>
                        <a:t>1% to 3%</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90%</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2</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10</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3093569518"/>
                  </a:ext>
                </a:extLst>
              </a:tr>
              <a:tr h="1566120">
                <a:tc rowSpan="2">
                  <a:txBody>
                    <a:bodyPr/>
                    <a:lstStyle/>
                    <a:p>
                      <a:pPr marL="0" algn="ctr" defTabSz="914400" rtl="0" eaLnBrk="1" fontAlgn="b" latinLnBrk="0" hangingPunct="1"/>
                      <a:r>
                        <a:rPr lang="en-US" sz="3200" b="1" kern="1200" dirty="0">
                          <a:solidFill>
                            <a:schemeClr val="bg1"/>
                          </a:solidFill>
                          <a:latin typeface="Calibri"/>
                          <a:ea typeface="+mn-ea"/>
                          <a:cs typeface="+mn-cs"/>
                        </a:rPr>
                        <a:t>Other investment applications in the interest of the development of the Brazilian Merchant Navy and the shipbuilding and repair industry</a:t>
                      </a:r>
                      <a:endParaRPr lang="pt-BR" sz="3200" b="1" kern="1200" dirty="0">
                        <a:solidFill>
                          <a:schemeClr val="bg1"/>
                        </a:solidFill>
                        <a:latin typeface="Calibri"/>
                        <a:ea typeface="+mn-ea"/>
                        <a:cs typeface="+mn-cs"/>
                      </a:endParaRP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tx1"/>
                          </a:solidFill>
                        </a:rPr>
                        <a:t>&gt; </a:t>
                      </a:r>
                      <a:r>
                        <a:rPr lang="pt-BR" sz="3200" kern="1200" dirty="0" err="1">
                          <a:solidFill>
                            <a:schemeClr val="tx1"/>
                          </a:solidFill>
                        </a:rPr>
                        <a:t>or</a:t>
                      </a:r>
                      <a:r>
                        <a:rPr lang="pt-BR" sz="3200" kern="1200" dirty="0">
                          <a:solidFill>
                            <a:schemeClr val="tx1"/>
                          </a:solidFill>
                        </a:rPr>
                        <a:t> = 65%</a:t>
                      </a:r>
                      <a:endParaRPr lang="pt-BR" sz="3200" kern="1200" dirty="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chemeClr val="accent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bg1"/>
                          </a:solidFill>
                        </a:rPr>
                        <a:t>2,5 % to 5%</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en-US" sz="3200" kern="1200" dirty="0">
                          <a:solidFill>
                            <a:schemeClr val="bg1"/>
                          </a:solidFill>
                        </a:rPr>
                        <a:t>Up to 90% (Brazilian)</a:t>
                      </a:r>
                    </a:p>
                    <a:p>
                      <a:pPr marL="0" algn="ctr" defTabSz="914400" rtl="0" eaLnBrk="1" fontAlgn="b" latinLnBrk="0" hangingPunct="1"/>
                      <a:r>
                        <a:rPr lang="en-US" sz="3200" kern="1200" dirty="0">
                          <a:solidFill>
                            <a:schemeClr val="bg1"/>
                          </a:solidFill>
                        </a:rPr>
                        <a:t>Up to 80% (foreign)</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bg1"/>
                          </a:solidFill>
                        </a:rPr>
                        <a:t>3% to 6%</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70%</a:t>
                      </a: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a:t>
                      </a:r>
                      <a:r>
                        <a:rPr lang="pt-BR" sz="3200" kern="1200" dirty="0">
                          <a:solidFill>
                            <a:schemeClr val="bg1"/>
                          </a:solidFill>
                        </a:rPr>
                        <a:t> 4</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a:t>
                      </a:r>
                      <a:r>
                        <a:rPr lang="pt-BR" sz="3200" kern="1200" dirty="0">
                          <a:solidFill>
                            <a:schemeClr val="bg1"/>
                          </a:solidFill>
                        </a:rPr>
                        <a:t>15</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4073415872"/>
                  </a:ext>
                </a:extLst>
              </a:tr>
              <a:tr h="1566120">
                <a:tc vMerge="1">
                  <a:txBody>
                    <a:bodyPr/>
                    <a:lstStyle/>
                    <a:p>
                      <a:pPr marL="0" algn="ctr" defTabSz="914400" rtl="0" eaLnBrk="1" fontAlgn="b" latinLnBrk="0" hangingPunct="1"/>
                      <a:endParaRPr lang="pt-BR" sz="3200" b="1" kern="1200" dirty="0">
                        <a:solidFill>
                          <a:schemeClr val="bg1"/>
                        </a:solidFill>
                        <a:latin typeface="Calibri"/>
                        <a:ea typeface="+mn-ea"/>
                        <a:cs typeface="+mn-cs"/>
                      </a:endParaRP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dirty="0">
                          <a:solidFill>
                            <a:schemeClr val="tx1"/>
                          </a:solidFill>
                        </a:rPr>
                        <a:t>&lt; 65% </a:t>
                      </a:r>
                      <a:endParaRPr lang="pt-BR" sz="3200" kern="1200" dirty="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chemeClr val="accent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bg1"/>
                          </a:solidFill>
                        </a:rPr>
                        <a:t>2,5% to 5%</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en-US" sz="3200" kern="1200" dirty="0">
                          <a:solidFill>
                            <a:schemeClr val="bg1"/>
                          </a:solidFill>
                        </a:rPr>
                        <a:t>Up to 90% (Brazilian)</a:t>
                      </a:r>
                    </a:p>
                    <a:p>
                      <a:pPr marL="0" algn="ctr" defTabSz="914400" rtl="0" eaLnBrk="1" fontAlgn="b" latinLnBrk="0" hangingPunct="1"/>
                      <a:r>
                        <a:rPr lang="en-US" sz="3200" kern="1200" dirty="0">
                          <a:solidFill>
                            <a:schemeClr val="bg1"/>
                          </a:solidFill>
                        </a:rPr>
                        <a:t>Up to 80% (foreign)</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bg1"/>
                          </a:solidFill>
                        </a:rPr>
                        <a:t>4% to 7%</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err="1">
                          <a:solidFill>
                            <a:schemeClr val="bg1"/>
                          </a:solidFill>
                        </a:rPr>
                        <a:t>Up</a:t>
                      </a:r>
                      <a:r>
                        <a:rPr lang="pt-BR" sz="3200" kern="1200" dirty="0">
                          <a:solidFill>
                            <a:schemeClr val="bg1"/>
                          </a:solidFill>
                        </a:rPr>
                        <a:t> to 60%</a:t>
                      </a: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a:t>
                      </a:r>
                      <a:r>
                        <a:rPr lang="pt-BR" sz="3200" kern="1200" dirty="0">
                          <a:solidFill>
                            <a:schemeClr val="bg1"/>
                          </a:solidFill>
                        </a:rPr>
                        <a:t> 4</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a:t>
                      </a:r>
                      <a:r>
                        <a:rPr lang="pt-BR" sz="3200" kern="1200" dirty="0">
                          <a:solidFill>
                            <a:schemeClr val="bg1"/>
                          </a:solidFill>
                        </a:rPr>
                        <a:t> 15</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2809198372"/>
                  </a:ext>
                </a:extLst>
              </a:tr>
            </a:tbl>
          </a:graphicData>
        </a:graphic>
      </p:graphicFrame>
      <p:sp>
        <p:nvSpPr>
          <p:cNvPr id="4" name="CaixaDeTexto 3">
            <a:extLst>
              <a:ext uri="{FF2B5EF4-FFF2-40B4-BE49-F238E27FC236}">
                <a16:creationId xmlns:a16="http://schemas.microsoft.com/office/drawing/2014/main" id="{75159B11-2C8E-55D9-5420-5B98D5A32799}"/>
              </a:ext>
            </a:extLst>
          </p:cNvPr>
          <p:cNvSpPr txBox="1"/>
          <p:nvPr/>
        </p:nvSpPr>
        <p:spPr>
          <a:xfrm>
            <a:off x="2335850" y="10776872"/>
            <a:ext cx="6198432"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Fonte: BACEN 5031/2022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art.s</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09,10, 12.)</a:t>
            </a:r>
          </a:p>
        </p:txBody>
      </p:sp>
      <p:sp>
        <p:nvSpPr>
          <p:cNvPr id="2" name="CaixaDeTexto 1">
            <a:extLst>
              <a:ext uri="{FF2B5EF4-FFF2-40B4-BE49-F238E27FC236}">
                <a16:creationId xmlns:a16="http://schemas.microsoft.com/office/drawing/2014/main" id="{C30FC199-0C36-6B26-799F-BEC0368B4D7A}"/>
              </a:ext>
            </a:extLst>
          </p:cNvPr>
          <p:cNvSpPr txBox="1"/>
          <p:nvPr/>
        </p:nvSpPr>
        <p:spPr>
          <a:xfrm>
            <a:off x="2383972" y="11283749"/>
            <a:ext cx="6198432" cy="55399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2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*CN – </a:t>
            </a:r>
            <a:r>
              <a:rPr kumimoji="0" lang="pt-BR" sz="18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National</a:t>
            </a:r>
            <a:r>
              <a:rPr kumimoji="0" lang="pt-BR" sz="18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r>
              <a:rPr kumimoji="0" lang="pt-BR" sz="18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Content</a:t>
            </a:r>
            <a:endParaRPr kumimoji="0" lang="pt-BR" sz="24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p:txBody>
      </p:sp>
      <p:sp>
        <p:nvSpPr>
          <p:cNvPr id="8" name="Rectangle 1">
            <a:extLst>
              <a:ext uri="{FF2B5EF4-FFF2-40B4-BE49-F238E27FC236}">
                <a16:creationId xmlns:a16="http://schemas.microsoft.com/office/drawing/2014/main" id="{F3C28367-B563-ED65-9666-14945907E361}"/>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9" name="Rectangle 2">
            <a:extLst>
              <a:ext uri="{FF2B5EF4-FFF2-40B4-BE49-F238E27FC236}">
                <a16:creationId xmlns:a16="http://schemas.microsoft.com/office/drawing/2014/main" id="{E8B443F8-6C8F-3F7D-8462-E305D202699C}"/>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0" name="Rectangle 3">
            <a:extLst>
              <a:ext uri="{FF2B5EF4-FFF2-40B4-BE49-F238E27FC236}">
                <a16:creationId xmlns:a16="http://schemas.microsoft.com/office/drawing/2014/main" id="{C6E34C65-8FFF-3F8E-7D25-27CB561E2380}"/>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4169985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tipo, nome da empresa&#10;&#10;Descrição gerada automaticamente">
            <a:extLst>
              <a:ext uri="{FF2B5EF4-FFF2-40B4-BE49-F238E27FC236}">
                <a16:creationId xmlns:a16="http://schemas.microsoft.com/office/drawing/2014/main" id="{1E06856E-D21D-41D7-959F-D4B8BFFEFD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6095" y="11101345"/>
            <a:ext cx="5737598" cy="3227398"/>
          </a:xfrm>
          <a:prstGeom prst="rect">
            <a:avLst/>
          </a:prstGeom>
        </p:spPr>
      </p:pic>
      <p:pic>
        <p:nvPicPr>
          <p:cNvPr id="2" name="Gráfico 1">
            <a:extLst>
              <a:ext uri="{FF2B5EF4-FFF2-40B4-BE49-F238E27FC236}">
                <a16:creationId xmlns:a16="http://schemas.microsoft.com/office/drawing/2014/main" id="{FFA2CCA3-DD20-0E2F-F5DC-9F8475D759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 y="0"/>
            <a:ext cx="1775012" cy="13716000"/>
          </a:xfrm>
          <a:prstGeom prst="rect">
            <a:avLst/>
          </a:prstGeom>
        </p:spPr>
      </p:pic>
      <p:sp>
        <p:nvSpPr>
          <p:cNvPr id="9" name="CaixaDeTexto 8">
            <a:extLst>
              <a:ext uri="{FF2B5EF4-FFF2-40B4-BE49-F238E27FC236}">
                <a16:creationId xmlns:a16="http://schemas.microsoft.com/office/drawing/2014/main" id="{4F8F0F36-B4EC-4472-309A-693331E0457D}"/>
              </a:ext>
            </a:extLst>
          </p:cNvPr>
          <p:cNvSpPr txBox="1"/>
          <p:nvPr/>
        </p:nvSpPr>
        <p:spPr>
          <a:xfrm>
            <a:off x="6819898" y="10594318"/>
            <a:ext cx="12208212" cy="1231106"/>
          </a:xfrm>
          <a:prstGeom prst="rect">
            <a:avLst/>
          </a:prstGeom>
          <a:noFill/>
        </p:spPr>
        <p:txBody>
          <a:bodyPr wrap="square">
            <a:spAutoFit/>
          </a:bodyPr>
          <a:lstStyle/>
          <a:p>
            <a:pPr marL="76200" marR="76200" lvl="0" indent="0" algn="just" defTabSz="457200" rtl="0" eaLnBrk="1" fontAlgn="auto" latinLnBrk="0" hangingPunct="1">
              <a:lnSpc>
                <a:spcPct val="100000"/>
              </a:lnSpc>
              <a:spcBef>
                <a:spcPts val="600"/>
              </a:spcBef>
              <a:spcAft>
                <a:spcPts val="60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hlinkClick r:id="rId6">
                  <a:extLst>
                    <a:ext uri="{A12FA001-AC4F-418D-AE19-62706E023703}">
                      <ahyp:hlinkClr xmlns:ahyp="http://schemas.microsoft.com/office/drawing/2018/hyperlinkcolor" val="tx"/>
                    </a:ext>
                  </a:extLst>
                </a:hlinkClick>
              </a:rPr>
              <a:t>https://www.gov.br/portos-e-aeroportos/pt-br/assuntos/incentivos/fmm-fundo-da-marinha-mercante</a:t>
            </a:r>
            <a:endParaRPr kumimoji="0" lang="pt-B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76200" marR="76200" lvl="0" indent="0" algn="just" defTabSz="457200" rtl="0" eaLnBrk="1" fontAlgn="auto" latinLnBrk="0" hangingPunct="1">
              <a:lnSpc>
                <a:spcPct val="100000"/>
              </a:lnSpc>
              <a:spcBef>
                <a:spcPts val="600"/>
              </a:spcBef>
              <a:spcAft>
                <a:spcPts val="60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hlinkClick r:id="rId7">
                  <a:extLst>
                    <a:ext uri="{A12FA001-AC4F-418D-AE19-62706E023703}">
                      <ahyp:hlinkClr xmlns:ahyp="http://schemas.microsoft.com/office/drawing/2018/hyperlinkcolor" val="tx"/>
                    </a:ext>
                  </a:extLst>
                </a:hlinkClick>
              </a:rPr>
              <a:t>https://www.gov.br/portos-e-aeroportos/pt-br/assuntos/conselhos/cdfmm/pauta-e-atas-cdfmm/atas-cdfmm</a:t>
            </a:r>
            <a:endParaRPr kumimoji="0" lang="pt-B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76200" marR="76200" lvl="0" indent="0" algn="just" defTabSz="457200" rtl="0" eaLnBrk="1" fontAlgn="auto" latinLnBrk="0" hangingPunct="1">
              <a:lnSpc>
                <a:spcPct val="100000"/>
              </a:lnSpc>
              <a:spcBef>
                <a:spcPts val="600"/>
              </a:spcBef>
              <a:spcAft>
                <a:spcPts val="60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hlinkClick r:id="rId8">
                  <a:extLst>
                    <a:ext uri="{A12FA001-AC4F-418D-AE19-62706E023703}">
                      <ahyp:hlinkClr xmlns:ahyp="http://schemas.microsoft.com/office/drawing/2018/hyperlinkcolor" val="tx"/>
                    </a:ext>
                  </a:extLst>
                </a:hlinkClick>
              </a:rPr>
              <a:t>https://www.gov.br/pt-br/servicos/protocolar-documentos-junto-ao-ministerio-de-portos-e-aeroportos</a:t>
            </a:r>
            <a:endParaRPr kumimoji="0" lang="pt-B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Title 1">
            <a:extLst>
              <a:ext uri="{FF2B5EF4-FFF2-40B4-BE49-F238E27FC236}">
                <a16:creationId xmlns:a16="http://schemas.microsoft.com/office/drawing/2014/main" id="{C89FA635-7C19-5E4C-780F-317AC4167AF1}"/>
              </a:ext>
            </a:extLst>
          </p:cNvPr>
          <p:cNvSpPr txBox="1">
            <a:spLocks/>
          </p:cNvSpPr>
          <p:nvPr/>
        </p:nvSpPr>
        <p:spPr>
          <a:xfrm>
            <a:off x="2645362" y="7701018"/>
            <a:ext cx="16660733" cy="121799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1828800">
              <a:spcBef>
                <a:spcPts val="900"/>
              </a:spcBef>
              <a:defRPr sz="3500">
                <a:solidFill>
                  <a:srgbClr val="C9EEB5"/>
                </a:solidFill>
                <a:latin typeface="Roboto Bold"/>
                <a:ea typeface="Roboto Bold"/>
                <a:cs typeface="Roboto Bold"/>
                <a:sym typeface="Roboto Bold"/>
              </a:defRPr>
            </a:pPr>
            <a:r>
              <a:rPr lang="pt-BR" sz="4000" b="1" dirty="0">
                <a:solidFill>
                  <a:schemeClr val="bg1"/>
                </a:solidFill>
                <a:latin typeface="Avenir Next LT Pro" panose="020B0504020202020204" pitchFamily="34" charset="0"/>
                <a:ea typeface="+mn-ea"/>
                <a:cs typeface="+mn-cs"/>
              </a:rPr>
              <a:t>Merchant Marine Fund</a:t>
            </a:r>
          </a:p>
        </p:txBody>
      </p:sp>
      <p:sp>
        <p:nvSpPr>
          <p:cNvPr id="10" name="CaixaDeTexto 9">
            <a:extLst>
              <a:ext uri="{FF2B5EF4-FFF2-40B4-BE49-F238E27FC236}">
                <a16:creationId xmlns:a16="http://schemas.microsoft.com/office/drawing/2014/main" id="{94A5AC83-C3C1-2C8B-750B-3E01865EAF66}"/>
              </a:ext>
            </a:extLst>
          </p:cNvPr>
          <p:cNvSpPr txBox="1"/>
          <p:nvPr/>
        </p:nvSpPr>
        <p:spPr>
          <a:xfrm>
            <a:off x="4819651" y="2097181"/>
            <a:ext cx="13563600" cy="2554545"/>
          </a:xfrm>
          <a:prstGeom prst="rect">
            <a:avLst/>
          </a:prstGeom>
          <a:noFill/>
        </p:spPr>
        <p:txBody>
          <a:bodyPr wrap="square">
            <a:spAutoFit/>
          </a:bodyPr>
          <a:lstStyle/>
          <a:p>
            <a:pPr algn="ctr" defTabSz="1828800"/>
            <a:r>
              <a:rPr lang="pt-BR" sz="8000" b="1" dirty="0" err="1">
                <a:solidFill>
                  <a:schemeClr val="bg1"/>
                </a:solidFill>
                <a:latin typeface="Avenir Next LT Pro" panose="020B0504020202020204" pitchFamily="34" charset="0"/>
              </a:rPr>
              <a:t>National</a:t>
            </a:r>
            <a:r>
              <a:rPr lang="pt-BR" sz="8000" b="1" dirty="0">
                <a:solidFill>
                  <a:schemeClr val="bg1"/>
                </a:solidFill>
                <a:latin typeface="Avenir Next LT Pro" panose="020B0504020202020204" pitchFamily="34" charset="0"/>
              </a:rPr>
              <a:t> </a:t>
            </a:r>
            <a:r>
              <a:rPr lang="pt-BR" sz="8000" b="1" dirty="0" err="1">
                <a:solidFill>
                  <a:schemeClr val="bg1"/>
                </a:solidFill>
                <a:latin typeface="Avenir Next LT Pro" panose="020B0504020202020204" pitchFamily="34" charset="0"/>
              </a:rPr>
              <a:t>Secretariat</a:t>
            </a:r>
            <a:r>
              <a:rPr lang="pt-BR" sz="8000" b="1" dirty="0">
                <a:solidFill>
                  <a:schemeClr val="bg1"/>
                </a:solidFill>
                <a:latin typeface="Avenir Next LT Pro" panose="020B0504020202020204" pitchFamily="34" charset="0"/>
              </a:rPr>
              <a:t> of </a:t>
            </a:r>
            <a:r>
              <a:rPr lang="pt-BR" sz="8000" b="1" dirty="0" err="1">
                <a:solidFill>
                  <a:schemeClr val="bg1"/>
                </a:solidFill>
                <a:latin typeface="Avenir Next LT Pro" panose="020B0504020202020204" pitchFamily="34" charset="0"/>
              </a:rPr>
              <a:t>Waterways</a:t>
            </a:r>
            <a:r>
              <a:rPr lang="pt-BR" sz="8000" b="1" dirty="0">
                <a:solidFill>
                  <a:schemeClr val="bg1"/>
                </a:solidFill>
                <a:latin typeface="Avenir Next LT Pro" panose="020B0504020202020204" pitchFamily="34" charset="0"/>
              </a:rPr>
              <a:t> and </a:t>
            </a:r>
            <a:r>
              <a:rPr lang="pt-BR" sz="8000" b="1" dirty="0" err="1">
                <a:solidFill>
                  <a:schemeClr val="bg1"/>
                </a:solidFill>
                <a:latin typeface="Avenir Next LT Pro" panose="020B0504020202020204" pitchFamily="34" charset="0"/>
              </a:rPr>
              <a:t>Navigation</a:t>
            </a:r>
            <a:endParaRPr lang="pt-BR" sz="8000" b="1" dirty="0">
              <a:solidFill>
                <a:schemeClr val="bg1"/>
              </a:solidFill>
              <a:latin typeface="Avenir Next LT Pro" panose="020B0504020202020204" pitchFamily="34" charset="0"/>
            </a:endParaRPr>
          </a:p>
        </p:txBody>
      </p:sp>
      <p:sp>
        <p:nvSpPr>
          <p:cNvPr id="12" name="CaixaDeTexto 11">
            <a:extLst>
              <a:ext uri="{FF2B5EF4-FFF2-40B4-BE49-F238E27FC236}">
                <a16:creationId xmlns:a16="http://schemas.microsoft.com/office/drawing/2014/main" id="{4169066A-8EA9-9295-F0B8-EB0CEA9FB38B}"/>
              </a:ext>
            </a:extLst>
          </p:cNvPr>
          <p:cNvSpPr txBox="1"/>
          <p:nvPr/>
        </p:nvSpPr>
        <p:spPr>
          <a:xfrm>
            <a:off x="4552950" y="5556786"/>
            <a:ext cx="13563600" cy="1938992"/>
          </a:xfrm>
          <a:prstGeom prst="rect">
            <a:avLst/>
          </a:prstGeom>
          <a:noFill/>
        </p:spPr>
        <p:txBody>
          <a:bodyPr wrap="square">
            <a:spAutoFit/>
          </a:bodyPr>
          <a:lstStyle/>
          <a:p>
            <a:pPr algn="ctr" defTabSz="1828800"/>
            <a:r>
              <a:rPr lang="pt-BR" sz="6000" b="1" dirty="0" err="1">
                <a:solidFill>
                  <a:schemeClr val="bg1"/>
                </a:solidFill>
                <a:latin typeface="Avenir Next LT Pro" panose="020B0504020202020204" pitchFamily="34" charset="0"/>
              </a:rPr>
              <a:t>Department</a:t>
            </a:r>
            <a:r>
              <a:rPr lang="pt-BR" sz="6000" b="1" dirty="0">
                <a:solidFill>
                  <a:schemeClr val="bg1"/>
                </a:solidFill>
                <a:latin typeface="Avenir Next LT Pro" panose="020B0504020202020204" pitchFamily="34" charset="0"/>
              </a:rPr>
              <a:t> of </a:t>
            </a:r>
            <a:r>
              <a:rPr lang="pt-BR" sz="6000" b="1" dirty="0" err="1">
                <a:solidFill>
                  <a:schemeClr val="bg1"/>
                </a:solidFill>
                <a:latin typeface="Avenir Next LT Pro" panose="020B0504020202020204" pitchFamily="34" charset="0"/>
              </a:rPr>
              <a:t>Navigation</a:t>
            </a:r>
            <a:r>
              <a:rPr lang="pt-BR" sz="6000" b="1" dirty="0">
                <a:solidFill>
                  <a:schemeClr val="bg1"/>
                </a:solidFill>
                <a:latin typeface="Avenir Next LT Pro" panose="020B0504020202020204" pitchFamily="34" charset="0"/>
              </a:rPr>
              <a:t> and </a:t>
            </a:r>
            <a:r>
              <a:rPr lang="pt-BR" sz="6000" b="1" dirty="0" err="1">
                <a:solidFill>
                  <a:schemeClr val="bg1"/>
                </a:solidFill>
                <a:latin typeface="Avenir Next LT Pro" panose="020B0504020202020204" pitchFamily="34" charset="0"/>
              </a:rPr>
              <a:t>Development</a:t>
            </a:r>
            <a:endParaRPr lang="pt-BR" sz="6000" b="1" dirty="0">
              <a:solidFill>
                <a:schemeClr val="bg1"/>
              </a:solidFill>
              <a:latin typeface="Avenir Next LT Pro" panose="020B0504020202020204" pitchFamily="34" charset="0"/>
            </a:endParaRPr>
          </a:p>
        </p:txBody>
      </p:sp>
      <p:sp>
        <p:nvSpPr>
          <p:cNvPr id="11" name="CaixaDeTexto 10">
            <a:extLst>
              <a:ext uri="{FF2B5EF4-FFF2-40B4-BE49-F238E27FC236}">
                <a16:creationId xmlns:a16="http://schemas.microsoft.com/office/drawing/2014/main" id="{69AEE3F8-C95C-5208-2A72-C1A35A9918EC}"/>
              </a:ext>
            </a:extLst>
          </p:cNvPr>
          <p:cNvSpPr txBox="1"/>
          <p:nvPr/>
        </p:nvSpPr>
        <p:spPr>
          <a:xfrm>
            <a:off x="4800601" y="11922692"/>
            <a:ext cx="13563600" cy="861774"/>
          </a:xfrm>
          <a:prstGeom prst="rect">
            <a:avLst/>
          </a:prstGeom>
          <a:noFill/>
        </p:spPr>
        <p:txBody>
          <a:bodyPr wrap="square">
            <a:spAutoFit/>
          </a:bodyPr>
          <a:lstStyle/>
          <a:p>
            <a:pPr algn="ctr"/>
            <a:br>
              <a:rPr lang="pt-BR" b="0" i="0" dirty="0">
                <a:solidFill>
                  <a:schemeClr val="bg1"/>
                </a:solidFill>
                <a:effectLst/>
                <a:latin typeface="Roboto" panose="02000000000000000000" pitchFamily="2" charset="0"/>
              </a:rPr>
            </a:br>
            <a:r>
              <a:rPr lang="pt-BR" sz="3200" b="1" dirty="0">
                <a:solidFill>
                  <a:schemeClr val="bg1"/>
                </a:solidFill>
              </a:rPr>
              <a:t>August/ 2024</a:t>
            </a:r>
          </a:p>
        </p:txBody>
      </p:sp>
    </p:spTree>
    <p:extLst>
      <p:ext uri="{BB962C8B-B14F-4D97-AF65-F5344CB8AC3E}">
        <p14:creationId xmlns:p14="http://schemas.microsoft.com/office/powerpoint/2010/main" val="392218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Agrupar 6">
            <a:extLst>
              <a:ext uri="{FF2B5EF4-FFF2-40B4-BE49-F238E27FC236}">
                <a16:creationId xmlns:a16="http://schemas.microsoft.com/office/drawing/2014/main" id="{B2CE8B1A-B908-7827-A224-437B7A571A72}"/>
              </a:ext>
            </a:extLst>
          </p:cNvPr>
          <p:cNvGrpSpPr/>
          <p:nvPr/>
        </p:nvGrpSpPr>
        <p:grpSpPr>
          <a:xfrm>
            <a:off x="0" y="0"/>
            <a:ext cx="25043691" cy="14328743"/>
            <a:chOff x="2" y="0"/>
            <a:chExt cx="25043691" cy="14328743"/>
          </a:xfrm>
        </p:grpSpPr>
        <p:pic>
          <p:nvPicPr>
            <p:cNvPr id="12" name="Gráfico 11">
              <a:extLst>
                <a:ext uri="{FF2B5EF4-FFF2-40B4-BE49-F238E27FC236}">
                  <a16:creationId xmlns:a16="http://schemas.microsoft.com/office/drawing/2014/main" id="{E1DD2CDB-CCF6-110F-0B65-BD3D9E00B7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 y="0"/>
              <a:ext cx="1775012" cy="13716000"/>
            </a:xfrm>
            <a:prstGeom prst="rect">
              <a:avLst/>
            </a:prstGeom>
          </p:spPr>
        </p:pic>
        <p:sp>
          <p:nvSpPr>
            <p:cNvPr id="13" name="Forma Livre: Forma 12">
              <a:extLst>
                <a:ext uri="{FF2B5EF4-FFF2-40B4-BE49-F238E27FC236}">
                  <a16:creationId xmlns:a16="http://schemas.microsoft.com/office/drawing/2014/main" id="{F587D253-A1D6-B3C6-9E8D-1500824FDDBE}"/>
                </a:ext>
              </a:extLst>
            </p:cNvPr>
            <p:cNvSpPr/>
            <p:nvPr/>
          </p:nvSpPr>
          <p:spPr>
            <a:xfrm>
              <a:off x="1775016" y="9091"/>
              <a:ext cx="22608984" cy="1972236"/>
            </a:xfrm>
            <a:custGeom>
              <a:avLst/>
              <a:gdLst>
                <a:gd name="connsiteX0" fmla="*/ 0 w 5272938"/>
                <a:gd name="connsiteY0" fmla="*/ 0 h 1730186"/>
                <a:gd name="connsiteX1" fmla="*/ 5272939 w 5272938"/>
                <a:gd name="connsiteY1" fmla="*/ 0 h 1730186"/>
                <a:gd name="connsiteX2" fmla="*/ 5272939 w 5272938"/>
                <a:gd name="connsiteY2" fmla="*/ 1730186 h 1730186"/>
                <a:gd name="connsiteX3" fmla="*/ 0 w 5272938"/>
                <a:gd name="connsiteY3" fmla="*/ 1730186 h 1730186"/>
              </a:gdLst>
              <a:ahLst/>
              <a:cxnLst>
                <a:cxn ang="0">
                  <a:pos x="connsiteX0" y="connsiteY0"/>
                </a:cxn>
                <a:cxn ang="0">
                  <a:pos x="connsiteX1" y="connsiteY1"/>
                </a:cxn>
                <a:cxn ang="0">
                  <a:pos x="connsiteX2" y="connsiteY2"/>
                </a:cxn>
                <a:cxn ang="0">
                  <a:pos x="connsiteX3" y="connsiteY3"/>
                </a:cxn>
              </a:cxnLst>
              <a:rect l="l" t="t" r="r" b="b"/>
              <a:pathLst>
                <a:path w="5272938" h="1730186">
                  <a:moveTo>
                    <a:pt x="0" y="0"/>
                  </a:moveTo>
                  <a:lnTo>
                    <a:pt x="5272939" y="0"/>
                  </a:lnTo>
                  <a:lnTo>
                    <a:pt x="5272939" y="1730186"/>
                  </a:lnTo>
                  <a:lnTo>
                    <a:pt x="0" y="1730186"/>
                  </a:lnTo>
                  <a:close/>
                </a:path>
              </a:pathLst>
            </a:custGeom>
            <a:solidFill>
              <a:srgbClr val="022873"/>
            </a:solidFill>
            <a:ln w="0" cap="flat">
              <a:noFill/>
              <a:prstDash val="solid"/>
              <a:miter/>
            </a:ln>
          </p:spPr>
          <p:txBody>
            <a:bodyPr rtlCol="0" anchor="ctr"/>
            <a:lstStyle/>
            <a:p>
              <a:endParaRPr lang="pt-BR" sz="3600"/>
            </a:p>
          </p:txBody>
        </p:sp>
        <p:pic>
          <p:nvPicPr>
            <p:cNvPr id="14" name="Imagem 13" descr="Logotipo, nome da empresa&#10;&#10;Descrição gerada automaticamente">
              <a:extLst>
                <a:ext uri="{FF2B5EF4-FFF2-40B4-BE49-F238E27FC236}">
                  <a16:creationId xmlns:a16="http://schemas.microsoft.com/office/drawing/2014/main" id="{97F79718-3064-25CC-3C19-C1733441FC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06095" y="11101345"/>
              <a:ext cx="5737598" cy="3227398"/>
            </a:xfrm>
            <a:prstGeom prst="rect">
              <a:avLst/>
            </a:prstGeom>
          </p:spPr>
        </p:pic>
      </p:grpSp>
      <p:graphicFrame>
        <p:nvGraphicFramePr>
          <p:cNvPr id="8" name="Tabela 7">
            <a:extLst>
              <a:ext uri="{FF2B5EF4-FFF2-40B4-BE49-F238E27FC236}">
                <a16:creationId xmlns:a16="http://schemas.microsoft.com/office/drawing/2014/main" id="{57DDAF3F-9FDD-46EC-9515-B51D497120EB}"/>
              </a:ext>
            </a:extLst>
          </p:cNvPr>
          <p:cNvGraphicFramePr>
            <a:graphicFrameLocks noGrp="1"/>
          </p:cNvGraphicFramePr>
          <p:nvPr>
            <p:extLst>
              <p:ext uri="{D42A27DB-BD31-4B8C-83A1-F6EECF244321}">
                <p14:modId xmlns:p14="http://schemas.microsoft.com/office/powerpoint/2010/main" val="1382366469"/>
              </p:ext>
            </p:extLst>
          </p:nvPr>
        </p:nvGraphicFramePr>
        <p:xfrm>
          <a:off x="2567940" y="3511529"/>
          <a:ext cx="20383500" cy="6351775"/>
        </p:xfrm>
        <a:graphic>
          <a:graphicData uri="http://schemas.openxmlformats.org/drawingml/2006/table">
            <a:tbl>
              <a:tblPr/>
              <a:tblGrid>
                <a:gridCol w="2838450">
                  <a:extLst>
                    <a:ext uri="{9D8B030D-6E8A-4147-A177-3AD203B41FA5}">
                      <a16:colId xmlns:a16="http://schemas.microsoft.com/office/drawing/2014/main" val="2900728211"/>
                    </a:ext>
                  </a:extLst>
                </a:gridCol>
                <a:gridCol w="4797496">
                  <a:extLst>
                    <a:ext uri="{9D8B030D-6E8A-4147-A177-3AD203B41FA5}">
                      <a16:colId xmlns:a16="http://schemas.microsoft.com/office/drawing/2014/main" val="2162987463"/>
                    </a:ext>
                  </a:extLst>
                </a:gridCol>
                <a:gridCol w="4404829">
                  <a:extLst>
                    <a:ext uri="{9D8B030D-6E8A-4147-A177-3AD203B41FA5}">
                      <a16:colId xmlns:a16="http://schemas.microsoft.com/office/drawing/2014/main" val="2380544197"/>
                    </a:ext>
                  </a:extLst>
                </a:gridCol>
                <a:gridCol w="4092658">
                  <a:extLst>
                    <a:ext uri="{9D8B030D-6E8A-4147-A177-3AD203B41FA5}">
                      <a16:colId xmlns:a16="http://schemas.microsoft.com/office/drawing/2014/main" val="2575728646"/>
                    </a:ext>
                  </a:extLst>
                </a:gridCol>
                <a:gridCol w="4250067">
                  <a:extLst>
                    <a:ext uri="{9D8B030D-6E8A-4147-A177-3AD203B41FA5}">
                      <a16:colId xmlns:a16="http://schemas.microsoft.com/office/drawing/2014/main" val="253530618"/>
                    </a:ext>
                  </a:extLst>
                </a:gridCol>
              </a:tblGrid>
              <a:tr h="3070179">
                <a:tc rowSpan="3">
                  <a:txBody>
                    <a:bodyPr/>
                    <a:lstStyle/>
                    <a:p>
                      <a:pPr rtl="0"/>
                      <a:br>
                        <a:rPr lang="pt-BR" sz="3600" b="0" i="0" kern="1200" dirty="0">
                          <a:solidFill>
                            <a:schemeClr val="tx1"/>
                          </a:solidFill>
                          <a:effectLst/>
                          <a:latin typeface="+mn-lt"/>
                          <a:ea typeface="+mn-ea"/>
                          <a:cs typeface="+mn-cs"/>
                        </a:rPr>
                      </a:br>
                      <a:r>
                        <a:rPr lang="pt-BR" sz="3600" b="1" i="0" u="none" strike="noStrike" kern="1200" dirty="0">
                          <a:solidFill>
                            <a:schemeClr val="tx1"/>
                          </a:solidFill>
                          <a:effectLst/>
                          <a:latin typeface="Calibri" panose="020F0502020204030204" pitchFamily="34" charset="0"/>
                          <a:ea typeface="+mn-ea"/>
                          <a:cs typeface="+mn-cs"/>
                        </a:rPr>
                        <a:t>CONDITION</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gridSpan="2">
                  <a:txBody>
                    <a:bodyPr/>
                    <a:lstStyle/>
                    <a:p>
                      <a:pPr algn="ctr" fontAlgn="ctr"/>
                      <a:endParaRPr lang="pt-BR" sz="2200" b="1" i="0" u="none" strike="noStrike" dirty="0">
                        <a:solidFill>
                          <a:schemeClr val="tx1"/>
                        </a:solidFill>
                        <a:effectLst/>
                        <a:latin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hMerge="1">
                  <a:txBody>
                    <a:bodyPr/>
                    <a:lstStyle/>
                    <a:p>
                      <a:endParaRPr lang="pt-BR"/>
                    </a:p>
                  </a:txBody>
                  <a:tcPr/>
                </a:tc>
                <a:tc gridSpan="2">
                  <a:txBody>
                    <a:bodyPr/>
                    <a:lstStyle/>
                    <a:p>
                      <a:pPr algn="ctr" fontAlgn="ctr"/>
                      <a:r>
                        <a:rPr lang="en-US" sz="3600" b="1" i="0" u="none" strike="noStrike" dirty="0">
                          <a:solidFill>
                            <a:schemeClr val="tx1"/>
                          </a:solidFill>
                          <a:effectLst/>
                          <a:latin typeface="Calibri" panose="020F0502020204030204" pitchFamily="34" charset="0"/>
                        </a:rPr>
                        <a:t>FMM Tables (CMN 5031/2022)Hypothetical case of Cargo </a:t>
                      </a:r>
                      <a:r>
                        <a:rPr lang="en-US" sz="3600" b="1" i="0" u="none" strike="noStrike" dirty="0" err="1">
                          <a:solidFill>
                            <a:schemeClr val="tx1"/>
                          </a:solidFill>
                          <a:effectLst/>
                          <a:latin typeface="Calibri" panose="020F0502020204030204" pitchFamily="34" charset="0"/>
                        </a:rPr>
                        <a:t>VesselLaw</a:t>
                      </a:r>
                      <a:r>
                        <a:rPr lang="en-US" sz="3600" b="1" i="0" u="none" strike="noStrike" dirty="0">
                          <a:solidFill>
                            <a:schemeClr val="tx1"/>
                          </a:solidFill>
                          <a:effectLst/>
                          <a:latin typeface="Calibri" panose="020F0502020204030204" pitchFamily="34" charset="0"/>
                        </a:rPr>
                        <a:t> No. 14,937 of 07/26/2024(PL 6235/2023)LTN / NTN-F</a:t>
                      </a:r>
                      <a:endParaRPr lang="pt-BR" sz="3600" b="1" i="0" u="none" strike="noStrike" dirty="0">
                        <a:solidFill>
                          <a:schemeClr val="tx1"/>
                        </a:solidFill>
                        <a:effectLst/>
                        <a:latin typeface="Calibri" panose="020F0502020204030204" pitchFamily="34" charset="0"/>
                      </a:endParaRPr>
                    </a:p>
                    <a:p>
                      <a:pPr algn="ctr" fontAlgn="ctr"/>
                      <a:r>
                        <a:rPr lang="pt-BR" sz="3600" b="1" i="0" u="none" strike="noStrike" dirty="0">
                          <a:solidFill>
                            <a:schemeClr val="tx1"/>
                          </a:solidFill>
                          <a:effectLst/>
                          <a:latin typeface="Calibri" panose="020F0502020204030204" pitchFamily="34" charset="0"/>
                        </a:rPr>
                        <a:t> </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hMerge="1">
                  <a:txBody>
                    <a:bodyPr/>
                    <a:lstStyle/>
                    <a:p>
                      <a:pPr algn="ctr" fontAlgn="ctr"/>
                      <a:endParaRPr lang="pt-BR" sz="1100" b="1" i="0" u="none" strike="noStrike" dirty="0">
                        <a:solidFill>
                          <a:srgbClr val="FFFFFF"/>
                        </a:solidFill>
                        <a:effectLst/>
                        <a:highlight>
                          <a:srgbClr val="002060"/>
                        </a:highligh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421537580"/>
                  </a:ext>
                </a:extLst>
              </a:tr>
              <a:tr h="834619">
                <a:tc vMerge="1">
                  <a:txBody>
                    <a:bodyPr/>
                    <a:lstStyle/>
                    <a:p>
                      <a:endParaRPr dirty="0"/>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gridSpan="2">
                  <a:txBody>
                    <a:bodyPr/>
                    <a:lstStyle/>
                    <a:p>
                      <a:pPr algn="ctr" fontAlgn="ctr"/>
                      <a:r>
                        <a:rPr lang="pt-BR" sz="3600" b="1" i="0" u="none" strike="noStrike" dirty="0" err="1">
                          <a:solidFill>
                            <a:schemeClr val="tx1"/>
                          </a:solidFill>
                          <a:effectLst/>
                          <a:latin typeface="Calibri" panose="020F0502020204030204" pitchFamily="34" charset="0"/>
                        </a:rPr>
                        <a:t>Monetary</a:t>
                      </a:r>
                      <a:r>
                        <a:rPr lang="pt-BR" sz="3600" b="1" i="0" u="none" strike="noStrike" dirty="0">
                          <a:solidFill>
                            <a:schemeClr val="tx1"/>
                          </a:solidFill>
                          <a:effectLst/>
                          <a:latin typeface="Calibri" panose="020F0502020204030204" pitchFamily="34" charset="0"/>
                        </a:rPr>
                        <a:t> </a:t>
                      </a:r>
                      <a:r>
                        <a:rPr lang="pt-BR" sz="3600" b="1" i="0" u="none" strike="noStrike" dirty="0" err="1">
                          <a:solidFill>
                            <a:schemeClr val="tx1"/>
                          </a:solidFill>
                          <a:effectLst/>
                          <a:latin typeface="Calibri" panose="020F0502020204030204" pitchFamily="34" charset="0"/>
                        </a:rPr>
                        <a:t>Correction</a:t>
                      </a:r>
                      <a:endParaRPr lang="pt-BR" sz="3600" b="1" i="0" u="none" strike="noStrike" dirty="0">
                        <a:solidFill>
                          <a:schemeClr val="tx1"/>
                        </a:solidFill>
                        <a:effectLst/>
                        <a:latin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hMerge="1">
                  <a:txBody>
                    <a:bodyPr/>
                    <a:lstStyle/>
                    <a:p>
                      <a:pPr algn="l" fontAlgn="ctr"/>
                      <a:endParaRPr lang="pt-BR" sz="1100" b="1" i="0" u="none" strike="noStrike" dirty="0">
                        <a:solidFill>
                          <a:srgbClr val="FFFFFF"/>
                        </a:solidFill>
                        <a:effectLst/>
                        <a:highlight>
                          <a:srgbClr val="002060"/>
                        </a:highligh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algn="ctr" fontAlgn="ctr"/>
                      <a:r>
                        <a:rPr lang="pt-BR" sz="3600" b="1" i="0" u="none" strike="noStrike" dirty="0" err="1">
                          <a:solidFill>
                            <a:schemeClr val="tx1"/>
                          </a:solidFill>
                          <a:effectLst/>
                          <a:latin typeface="Calibri" panose="020F0502020204030204" pitchFamily="34" charset="0"/>
                        </a:rPr>
                        <a:t>National</a:t>
                      </a:r>
                      <a:r>
                        <a:rPr lang="pt-BR" sz="3600" b="1" i="0" u="none" strike="noStrike" dirty="0">
                          <a:solidFill>
                            <a:schemeClr val="tx1"/>
                          </a:solidFill>
                          <a:effectLst/>
                          <a:latin typeface="Calibri" panose="020F0502020204030204" pitchFamily="34" charset="0"/>
                        </a:rPr>
                        <a:t> </a:t>
                      </a:r>
                      <a:r>
                        <a:rPr lang="pt-BR" sz="3600" b="1" i="0" u="none" strike="noStrike" dirty="0" err="1">
                          <a:solidFill>
                            <a:schemeClr val="tx1"/>
                          </a:solidFill>
                          <a:effectLst/>
                          <a:latin typeface="Calibri" panose="020F0502020204030204" pitchFamily="34" charset="0"/>
                        </a:rPr>
                        <a:t>Interest</a:t>
                      </a:r>
                      <a:r>
                        <a:rPr lang="pt-BR" sz="3600" b="1" i="0" u="none" strike="noStrike" dirty="0">
                          <a:solidFill>
                            <a:schemeClr val="tx1"/>
                          </a:solidFill>
                          <a:effectLst/>
                          <a:latin typeface="Calibri" panose="020F0502020204030204" pitchFamily="34" charset="0"/>
                        </a:rPr>
                        <a:t> % per </a:t>
                      </a:r>
                      <a:r>
                        <a:rPr lang="pt-BR" sz="3600" b="1" i="0" u="none" strike="noStrike" dirty="0" err="1">
                          <a:solidFill>
                            <a:schemeClr val="tx1"/>
                          </a:solidFill>
                          <a:effectLst/>
                          <a:latin typeface="Calibri" panose="020F0502020204030204" pitchFamily="34" charset="0"/>
                        </a:rPr>
                        <a:t>year</a:t>
                      </a:r>
                      <a:endParaRPr lang="pt-BR" sz="3600" b="1" i="0" u="none" strike="noStrike" dirty="0">
                        <a:solidFill>
                          <a:schemeClr val="tx1"/>
                        </a:solidFill>
                        <a:effectLst/>
                        <a:latin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rowSpan="2">
                  <a:txBody>
                    <a:bodyPr/>
                    <a:lstStyle/>
                    <a:p>
                      <a:pPr algn="ctr" fontAlgn="ctr"/>
                      <a:r>
                        <a:rPr lang="pt-BR" sz="3600" b="1" i="0" u="none" strike="noStrike" dirty="0" err="1">
                          <a:solidFill>
                            <a:schemeClr val="tx1"/>
                          </a:solidFill>
                          <a:effectLst/>
                          <a:latin typeface="Calibri" panose="020F0502020204030204" pitchFamily="34" charset="0"/>
                        </a:rPr>
                        <a:t>Imported</a:t>
                      </a:r>
                      <a:r>
                        <a:rPr lang="pt-BR" sz="3600" b="1" i="0" u="none" strike="noStrike" dirty="0">
                          <a:solidFill>
                            <a:schemeClr val="tx1"/>
                          </a:solidFill>
                          <a:effectLst/>
                          <a:latin typeface="Calibri" panose="020F0502020204030204" pitchFamily="34" charset="0"/>
                        </a:rPr>
                        <a:t> </a:t>
                      </a:r>
                      <a:r>
                        <a:rPr lang="pt-BR" sz="3600" b="1" i="0" u="none" strike="noStrike" dirty="0" err="1">
                          <a:solidFill>
                            <a:schemeClr val="tx1"/>
                          </a:solidFill>
                          <a:effectLst/>
                          <a:latin typeface="Calibri" panose="020F0502020204030204" pitchFamily="34" charset="0"/>
                        </a:rPr>
                        <a:t>Interest</a:t>
                      </a:r>
                      <a:r>
                        <a:rPr lang="pt-BR" sz="3600" b="1" i="0" u="none" strike="noStrike" dirty="0">
                          <a:solidFill>
                            <a:schemeClr val="tx1"/>
                          </a:solidFill>
                          <a:effectLst/>
                          <a:latin typeface="Calibri" panose="020F0502020204030204" pitchFamily="34" charset="0"/>
                        </a:rPr>
                        <a:t> % per </a:t>
                      </a:r>
                      <a:r>
                        <a:rPr lang="pt-BR" sz="3600" b="1" i="0" u="none" strike="noStrike" dirty="0" err="1">
                          <a:solidFill>
                            <a:schemeClr val="tx1"/>
                          </a:solidFill>
                          <a:effectLst/>
                          <a:latin typeface="Calibri" panose="020F0502020204030204" pitchFamily="34" charset="0"/>
                        </a:rPr>
                        <a:t>year</a:t>
                      </a:r>
                      <a:endParaRPr lang="pt-BR" sz="3600" b="1" i="0" u="none" strike="noStrike" dirty="0">
                        <a:solidFill>
                          <a:schemeClr val="tx1"/>
                        </a:solidFill>
                        <a:effectLst/>
                        <a:latin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extLst>
                  <a:ext uri="{0D108BD9-81ED-4DB2-BD59-A6C34878D82A}">
                    <a16:rowId xmlns:a16="http://schemas.microsoft.com/office/drawing/2014/main" val="4153372473"/>
                  </a:ext>
                </a:extLst>
              </a:tr>
              <a:tr h="834619">
                <a:tc vMerge="1">
                  <a:txBody>
                    <a:bodyPr/>
                    <a:lstStyle/>
                    <a:p>
                      <a:pPr algn="l" fontAlgn="b"/>
                      <a:endParaRPr lang="pt-BR" sz="3600" b="0" i="0" u="none" strike="noStrike" dirty="0">
                        <a:solidFill>
                          <a:schemeClr val="bg1"/>
                        </a:solidFill>
                        <a:effectLst/>
                        <a:latin typeface="Calibri" panose="020F0502020204030204" pitchFamily="34" charset="0"/>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pt-BR" sz="3600" b="0" i="0" u="none" strike="noStrike" dirty="0">
                          <a:solidFill>
                            <a:schemeClr val="tx1"/>
                          </a:solidFill>
                          <a:effectLst/>
                          <a:latin typeface="Calibri" panose="020F0502020204030204" pitchFamily="34" charset="0"/>
                        </a:rPr>
                        <a:t>TLP</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pPr algn="ctr"/>
                      <a:br>
                        <a:rPr lang="pt-BR" sz="3600" b="0" i="0" u="sng" kern="1200" dirty="0">
                          <a:solidFill>
                            <a:schemeClr val="tx1"/>
                          </a:solidFill>
                          <a:effectLst/>
                          <a:latin typeface="+mn-lt"/>
                          <a:ea typeface="+mn-ea"/>
                          <a:cs typeface="+mn-cs"/>
                          <a:hlinkClick r:id="rId5">
                            <a:extLst>
                              <a:ext uri="{A12FA001-AC4F-418D-AE19-62706E023703}">
                                <ahyp:hlinkClr xmlns:ahyp="http://schemas.microsoft.com/office/drawing/2018/hyperlinkcolor" val="tx"/>
                              </a:ext>
                            </a:extLst>
                          </a:hlinkClick>
                        </a:rPr>
                      </a:br>
                      <a:r>
                        <a:rPr lang="pt-BR" sz="3600" b="0" i="0" u="none" strike="noStrike" kern="1200" dirty="0" err="1">
                          <a:solidFill>
                            <a:schemeClr val="tx1"/>
                          </a:solidFill>
                          <a:effectLst/>
                          <a:latin typeface="Calibri" panose="020F0502020204030204" pitchFamily="34" charset="0"/>
                          <a:ea typeface="+mn-ea"/>
                          <a:cs typeface="+mn-cs"/>
                        </a:rPr>
                        <a:t>Dollar</a:t>
                      </a:r>
                      <a:endParaRPr lang="pt-BR" sz="3600" b="0" i="0" u="none" strike="noStrike" kern="1200" dirty="0">
                        <a:solidFill>
                          <a:schemeClr val="tx1"/>
                        </a:solidFill>
                        <a:effectLst/>
                        <a:latin typeface="Calibri" panose="020F0502020204030204" pitchFamily="34" charset="0"/>
                        <a:ea typeface="+mn-ea"/>
                        <a:cs typeface="+mn-cs"/>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vMerge="1">
                  <a:txBody>
                    <a:bodyPr/>
                    <a:lstStyle/>
                    <a:p>
                      <a:pPr algn="ctr" fontAlgn="b"/>
                      <a:endParaRPr lang="pt-BR" sz="3600" b="0" i="0" u="none" strike="noStrike" dirty="0">
                        <a:solidFill>
                          <a:schemeClr val="bg1"/>
                        </a:solidFill>
                        <a:effectLst/>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vMerge="1">
                  <a:txBody>
                    <a:bodyPr/>
                    <a:lstStyle/>
                    <a:p>
                      <a:pPr algn="ctr" fontAlgn="b"/>
                      <a:endParaRPr lang="pt-BR" sz="3600" b="0" i="0" u="none" strike="noStrike" dirty="0">
                        <a:solidFill>
                          <a:schemeClr val="bg1"/>
                        </a:solidFill>
                        <a:effectLst/>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38381804"/>
                  </a:ext>
                </a:extLst>
              </a:tr>
              <a:tr h="0">
                <a:tc>
                  <a:txBody>
                    <a:bodyPr/>
                    <a:lstStyle/>
                    <a:p>
                      <a:pPr algn="l" fontAlgn="b"/>
                      <a:r>
                        <a:rPr lang="pt-BR" sz="3600" b="0" i="0" u="none" strike="noStrike" dirty="0">
                          <a:solidFill>
                            <a:schemeClr val="tx1"/>
                          </a:solidFill>
                          <a:effectLst/>
                          <a:latin typeface="Calibri" panose="020F0502020204030204" pitchFamily="34" charset="0"/>
                        </a:rPr>
                        <a:t>100%  TLP</a:t>
                      </a:r>
                    </a:p>
                  </a:txBody>
                  <a:tcPr marL="0" marR="0" marT="0" marB="0" anchor="b">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600" b="0" i="0" u="none" strike="noStrike" dirty="0">
                          <a:solidFill>
                            <a:schemeClr val="tx1"/>
                          </a:solidFill>
                          <a:effectLst/>
                          <a:latin typeface="Calibri" panose="020F0502020204030204" pitchFamily="34" charset="0"/>
                        </a:rPr>
                        <a:t>10,40%</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pPr algn="ctr" fontAlgn="b"/>
                      <a:r>
                        <a:rPr lang="pt-BR" sz="3600" b="0" i="0" u="none" strike="noStrike" dirty="0">
                          <a:solidFill>
                            <a:schemeClr val="tx1"/>
                          </a:solidFill>
                          <a:effectLst/>
                          <a:latin typeface="Calibri" panose="020F0502020204030204" pitchFamily="34" charset="0"/>
                        </a:rPr>
                        <a:t>x</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pPr algn="ctr" fontAlgn="b"/>
                      <a:r>
                        <a:rPr lang="pt-BR" sz="3600" b="0" i="0" u="none" strike="noStrike" dirty="0">
                          <a:solidFill>
                            <a:schemeClr val="tx1"/>
                          </a:solidFill>
                          <a:effectLst/>
                          <a:latin typeface="Calibri" panose="020F0502020204030204" pitchFamily="34" charset="0"/>
                        </a:rPr>
                        <a:t>2,0%</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pPr algn="ctr" fontAlgn="b"/>
                      <a:r>
                        <a:rPr lang="pt-BR" sz="3600" b="0" i="0" u="none" strike="noStrike" dirty="0">
                          <a:solidFill>
                            <a:schemeClr val="tx1"/>
                          </a:solidFill>
                          <a:effectLst/>
                          <a:latin typeface="Calibri" panose="020F0502020204030204" pitchFamily="34" charset="0"/>
                        </a:rPr>
                        <a:t>3,0%</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extLst>
                  <a:ext uri="{0D108BD9-81ED-4DB2-BD59-A6C34878D82A}">
                    <a16:rowId xmlns:a16="http://schemas.microsoft.com/office/drawing/2014/main" val="3824864439"/>
                  </a:ext>
                </a:extLst>
              </a:tr>
              <a:tr h="801057">
                <a:tc>
                  <a:txBody>
                    <a:bodyPr/>
                    <a:lstStyle/>
                    <a:p>
                      <a:pPr algn="l" fontAlgn="b"/>
                      <a:r>
                        <a:rPr lang="pt-BR" sz="3600" b="0" i="0" u="none" strike="noStrike" dirty="0">
                          <a:solidFill>
                            <a:schemeClr val="tx1"/>
                          </a:solidFill>
                          <a:effectLst/>
                          <a:latin typeface="Calibri" panose="020F0502020204030204" pitchFamily="34" charset="0"/>
                        </a:rPr>
                        <a:t>100%  </a:t>
                      </a:r>
                      <a:r>
                        <a:rPr lang="pt-BR" sz="3600" b="0" i="0" u="none" strike="noStrike" kern="1200" dirty="0" err="1">
                          <a:solidFill>
                            <a:schemeClr val="tx1"/>
                          </a:solidFill>
                          <a:effectLst/>
                          <a:latin typeface="Calibri" panose="020F0502020204030204" pitchFamily="34" charset="0"/>
                          <a:ea typeface="+mn-ea"/>
                          <a:cs typeface="+mn-cs"/>
                        </a:rPr>
                        <a:t>Dollar</a:t>
                      </a:r>
                      <a:endParaRPr lang="pt-BR" sz="3600" b="0" i="0" u="none" strike="noStrike" dirty="0">
                        <a:solidFill>
                          <a:schemeClr val="tx1"/>
                        </a:solidFill>
                        <a:effectLst/>
                        <a:latin typeface="Calibri" panose="020F0502020204030204" pitchFamily="34" charset="0"/>
                      </a:endParaRPr>
                    </a:p>
                  </a:txBody>
                  <a:tcPr marL="0" marR="0" marT="0" marB="0" anchor="b">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pPr algn="ctr" fontAlgn="b"/>
                      <a:r>
                        <a:rPr lang="pt-BR" sz="3600" b="0" i="0" u="none" strike="noStrike" dirty="0">
                          <a:solidFill>
                            <a:schemeClr val="tx1"/>
                          </a:solidFill>
                          <a:effectLst/>
                          <a:latin typeface="Calibri" panose="020F0502020204030204" pitchFamily="34" charset="0"/>
                        </a:rPr>
                        <a:t>x</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pPr algn="ctr" fontAlgn="b"/>
                      <a:r>
                        <a:rPr lang="pt-BR" sz="3600" b="0" i="0" u="none" strike="noStrike" dirty="0">
                          <a:solidFill>
                            <a:schemeClr val="tx1"/>
                          </a:solidFill>
                          <a:effectLst/>
                          <a:latin typeface="Calibri" panose="020F0502020204030204" pitchFamily="34" charset="0"/>
                        </a:rPr>
                        <a:t>0,38%</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pPr algn="ctr" fontAlgn="b"/>
                      <a:r>
                        <a:rPr lang="pt-BR" sz="3600" b="0" i="0" u="none" strike="noStrike" dirty="0">
                          <a:solidFill>
                            <a:schemeClr val="tx1"/>
                          </a:solidFill>
                          <a:effectLst/>
                          <a:latin typeface="Calibri" panose="020F0502020204030204" pitchFamily="34" charset="0"/>
                        </a:rPr>
                        <a:t>2,0%</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pPr algn="ctr" fontAlgn="b"/>
                      <a:r>
                        <a:rPr lang="pt-BR" sz="3600" b="0" i="0" u="none" strike="noStrike" dirty="0">
                          <a:solidFill>
                            <a:schemeClr val="tx1"/>
                          </a:solidFill>
                          <a:effectLst/>
                          <a:latin typeface="Calibri" panose="020F0502020204030204" pitchFamily="34" charset="0"/>
                        </a:rPr>
                        <a:t>3,0%</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extLst>
                  <a:ext uri="{0D108BD9-81ED-4DB2-BD59-A6C34878D82A}">
                    <a16:rowId xmlns:a16="http://schemas.microsoft.com/office/drawing/2014/main" val="1569186980"/>
                  </a:ext>
                </a:extLst>
              </a:tr>
            </a:tbl>
          </a:graphicData>
        </a:graphic>
      </p:graphicFrame>
      <p:graphicFrame>
        <p:nvGraphicFramePr>
          <p:cNvPr id="10" name="Tabela 9">
            <a:extLst>
              <a:ext uri="{FF2B5EF4-FFF2-40B4-BE49-F238E27FC236}">
                <a16:creationId xmlns:a16="http://schemas.microsoft.com/office/drawing/2014/main" id="{4B6992CC-038D-C711-E9C3-2C0E8BD7D9AB}"/>
              </a:ext>
            </a:extLst>
          </p:cNvPr>
          <p:cNvGraphicFramePr>
            <a:graphicFrameLocks noGrp="1"/>
          </p:cNvGraphicFramePr>
          <p:nvPr>
            <p:extLst>
              <p:ext uri="{D42A27DB-BD31-4B8C-83A1-F6EECF244321}">
                <p14:modId xmlns:p14="http://schemas.microsoft.com/office/powerpoint/2010/main" val="1671454534"/>
              </p:ext>
            </p:extLst>
          </p:nvPr>
        </p:nvGraphicFramePr>
        <p:xfrm>
          <a:off x="6403340" y="3994432"/>
          <a:ext cx="6356350" cy="2270760"/>
        </p:xfrm>
        <a:graphic>
          <a:graphicData uri="http://schemas.openxmlformats.org/drawingml/2006/table">
            <a:tbl>
              <a:tblPr>
                <a:tableStyleId>{5C22544A-7EE6-4342-B048-85BDC9FD1C3A}</a:tableStyleId>
              </a:tblPr>
              <a:tblGrid>
                <a:gridCol w="1761836">
                  <a:extLst>
                    <a:ext uri="{9D8B030D-6E8A-4147-A177-3AD203B41FA5}">
                      <a16:colId xmlns:a16="http://schemas.microsoft.com/office/drawing/2014/main" val="2453046115"/>
                    </a:ext>
                  </a:extLst>
                </a:gridCol>
                <a:gridCol w="1567874">
                  <a:extLst>
                    <a:ext uri="{9D8B030D-6E8A-4147-A177-3AD203B41FA5}">
                      <a16:colId xmlns:a16="http://schemas.microsoft.com/office/drawing/2014/main" val="2097404271"/>
                    </a:ext>
                  </a:extLst>
                </a:gridCol>
                <a:gridCol w="1782040">
                  <a:extLst>
                    <a:ext uri="{9D8B030D-6E8A-4147-A177-3AD203B41FA5}">
                      <a16:colId xmlns:a16="http://schemas.microsoft.com/office/drawing/2014/main" val="1826761606"/>
                    </a:ext>
                  </a:extLst>
                </a:gridCol>
                <a:gridCol w="1244600">
                  <a:extLst>
                    <a:ext uri="{9D8B030D-6E8A-4147-A177-3AD203B41FA5}">
                      <a16:colId xmlns:a16="http://schemas.microsoft.com/office/drawing/2014/main" val="2753769073"/>
                    </a:ext>
                  </a:extLst>
                </a:gridCol>
              </a:tblGrid>
              <a:tr h="400050">
                <a:tc>
                  <a:txBody>
                    <a:bodyPr/>
                    <a:lstStyle/>
                    <a:p>
                      <a:pPr algn="l" fontAlgn="ctr"/>
                      <a:r>
                        <a:rPr lang="pt-BR" sz="2200" u="none" strike="noStrike" dirty="0">
                          <a:solidFill>
                            <a:schemeClr val="bg1"/>
                          </a:solidFill>
                          <a:effectLst/>
                          <a:highlight>
                            <a:srgbClr val="002060"/>
                          </a:highlight>
                        </a:rPr>
                        <a:t> Índice </a:t>
                      </a:r>
                      <a:endParaRPr lang="pt-BR" sz="2200" b="1" i="0" u="none" strike="noStrike" dirty="0">
                        <a:solidFill>
                          <a:schemeClr val="bg1"/>
                        </a:solidFill>
                        <a:effectLst/>
                        <a:highlight>
                          <a:srgbClr val="002060"/>
                        </a:highlight>
                        <a:latin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pPr algn="ctr" fontAlgn="ctr"/>
                      <a:r>
                        <a:rPr lang="pt-BR" sz="2200" u="none" strike="noStrike" dirty="0">
                          <a:solidFill>
                            <a:schemeClr val="bg1"/>
                          </a:solidFill>
                          <a:effectLst/>
                          <a:highlight>
                            <a:srgbClr val="002060"/>
                          </a:highlight>
                        </a:rPr>
                        <a:t>2023</a:t>
                      </a:r>
                      <a:endParaRPr lang="pt-BR" sz="2200" b="1" i="0" u="none" strike="noStrike" dirty="0">
                        <a:solidFill>
                          <a:schemeClr val="bg1"/>
                        </a:solidFill>
                        <a:effectLst/>
                        <a:highlight>
                          <a:srgbClr val="002060"/>
                        </a:highlight>
                        <a:latin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pPr algn="ctr" fontAlgn="ctr"/>
                      <a:r>
                        <a:rPr lang="pt-BR" sz="2200" u="none" strike="noStrike" dirty="0">
                          <a:solidFill>
                            <a:schemeClr val="bg1"/>
                          </a:solidFill>
                          <a:effectLst/>
                          <a:highlight>
                            <a:srgbClr val="002060"/>
                          </a:highlight>
                        </a:rPr>
                        <a:t>2024</a:t>
                      </a:r>
                      <a:endParaRPr lang="pt-BR" sz="2200" b="1" i="0" u="none" strike="noStrike" dirty="0">
                        <a:solidFill>
                          <a:schemeClr val="bg1"/>
                        </a:solidFill>
                        <a:effectLst/>
                        <a:highlight>
                          <a:srgbClr val="002060"/>
                        </a:highlight>
                        <a:latin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pPr algn="ctr" fontAlgn="ctr"/>
                      <a:r>
                        <a:rPr lang="pt-BR" sz="2200" u="none" strike="noStrike" dirty="0">
                          <a:solidFill>
                            <a:schemeClr val="bg1"/>
                          </a:solidFill>
                          <a:effectLst/>
                          <a:highlight>
                            <a:srgbClr val="002060"/>
                          </a:highlight>
                        </a:rPr>
                        <a:t>2025</a:t>
                      </a:r>
                      <a:endParaRPr lang="pt-BR" sz="2200" b="1" i="0" u="none" strike="noStrike" dirty="0">
                        <a:solidFill>
                          <a:schemeClr val="bg1"/>
                        </a:solidFill>
                        <a:effectLst/>
                        <a:highlight>
                          <a:srgbClr val="002060"/>
                        </a:highlight>
                        <a:latin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extLst>
                  <a:ext uri="{0D108BD9-81ED-4DB2-BD59-A6C34878D82A}">
                    <a16:rowId xmlns:a16="http://schemas.microsoft.com/office/drawing/2014/main" val="1208569686"/>
                  </a:ext>
                </a:extLst>
              </a:tr>
              <a:tr h="400050">
                <a:tc>
                  <a:txBody>
                    <a:bodyPr/>
                    <a:lstStyle/>
                    <a:p>
                      <a:pPr algn="l" fontAlgn="b"/>
                      <a:r>
                        <a:rPr lang="pt-BR" sz="2200" u="none" strike="noStrike">
                          <a:solidFill>
                            <a:schemeClr val="tx1"/>
                          </a:solidFill>
                          <a:effectLst/>
                        </a:rPr>
                        <a:t> SELIC %aa </a:t>
                      </a:r>
                      <a:endParaRPr lang="pt-BR" sz="2200" b="0" i="0" u="none" strike="noStrike">
                        <a:solidFill>
                          <a:schemeClr val="tx1"/>
                        </a:solidFill>
                        <a:effectLst/>
                        <a:latin typeface="Calibri" panose="020F0502020204030204" pitchFamily="34" charset="0"/>
                      </a:endParaRPr>
                    </a:p>
                  </a:txBody>
                  <a:tcPr marL="0" marR="0" marT="0" marB="0" anchor="b">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pPr algn="ctr" fontAlgn="ctr"/>
                      <a:r>
                        <a:rPr lang="pt-BR" sz="2200" u="none" strike="noStrike" dirty="0">
                          <a:solidFill>
                            <a:schemeClr val="tx1"/>
                          </a:solidFill>
                          <a:effectLst/>
                        </a:rPr>
                        <a:t>9,00%</a:t>
                      </a:r>
                      <a:endParaRPr lang="pt-BR" sz="2200" b="0" i="0" u="none" strike="noStrike" dirty="0">
                        <a:solidFill>
                          <a:schemeClr val="tx1"/>
                        </a:solidFill>
                        <a:effectLst/>
                        <a:latin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pPr algn="ctr" fontAlgn="ctr"/>
                      <a:r>
                        <a:rPr lang="pt-BR" sz="2200" u="none" strike="noStrike" dirty="0">
                          <a:solidFill>
                            <a:schemeClr val="tx1"/>
                          </a:solidFill>
                          <a:effectLst/>
                        </a:rPr>
                        <a:t>10,50%</a:t>
                      </a:r>
                      <a:endParaRPr lang="pt-BR" sz="2200" b="0" i="0" u="none" strike="noStrike" dirty="0">
                        <a:solidFill>
                          <a:schemeClr val="tx1"/>
                        </a:solidFill>
                        <a:effectLst/>
                        <a:latin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pPr algn="ctr" fontAlgn="ctr"/>
                      <a:r>
                        <a:rPr lang="pt-BR" sz="2200" u="none" strike="noStrike" dirty="0">
                          <a:solidFill>
                            <a:schemeClr val="tx1"/>
                          </a:solidFill>
                          <a:effectLst/>
                        </a:rPr>
                        <a:t>9,75%</a:t>
                      </a:r>
                      <a:endParaRPr lang="pt-BR" sz="2200" b="0" i="0" u="none" strike="noStrike" dirty="0">
                        <a:solidFill>
                          <a:schemeClr val="tx1"/>
                        </a:solidFill>
                        <a:effectLst/>
                        <a:latin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extLst>
                  <a:ext uri="{0D108BD9-81ED-4DB2-BD59-A6C34878D82A}">
                    <a16:rowId xmlns:a16="http://schemas.microsoft.com/office/drawing/2014/main" val="3712035824"/>
                  </a:ext>
                </a:extLst>
              </a:tr>
              <a:tr h="400050">
                <a:tc>
                  <a:txBody>
                    <a:bodyPr/>
                    <a:lstStyle/>
                    <a:p>
                      <a:pPr algn="l" fontAlgn="b"/>
                      <a:r>
                        <a:rPr lang="pt-BR" sz="2200" u="none" strike="noStrike" dirty="0">
                          <a:solidFill>
                            <a:schemeClr val="tx1"/>
                          </a:solidFill>
                          <a:effectLst/>
                        </a:rPr>
                        <a:t> IPCA </a:t>
                      </a:r>
                      <a:endParaRPr lang="pt-BR" sz="2200" b="0" i="0" u="none" strike="noStrike" dirty="0">
                        <a:solidFill>
                          <a:schemeClr val="tx1"/>
                        </a:solidFill>
                        <a:effectLst/>
                        <a:latin typeface="Calibri" panose="020F0502020204030204" pitchFamily="34" charset="0"/>
                      </a:endParaRPr>
                    </a:p>
                  </a:txBody>
                  <a:tcPr marL="0" marR="0" marT="0" marB="0" anchor="b">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pPr algn="ctr" fontAlgn="ctr"/>
                      <a:r>
                        <a:rPr lang="pt-BR" sz="2200" u="none" strike="noStrike">
                          <a:solidFill>
                            <a:schemeClr val="tx1"/>
                          </a:solidFill>
                          <a:effectLst/>
                        </a:rPr>
                        <a:t>3,82%</a:t>
                      </a:r>
                      <a:endParaRPr lang="pt-BR" sz="2200" b="0" i="0" u="none" strike="noStrike">
                        <a:solidFill>
                          <a:schemeClr val="tx1"/>
                        </a:solidFill>
                        <a:effectLst/>
                        <a:latin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pPr algn="ctr" fontAlgn="ctr"/>
                      <a:r>
                        <a:rPr lang="pt-BR" sz="2200" u="none" strike="noStrike" dirty="0">
                          <a:solidFill>
                            <a:schemeClr val="tx1"/>
                          </a:solidFill>
                          <a:effectLst/>
                        </a:rPr>
                        <a:t>4,12%</a:t>
                      </a:r>
                      <a:endParaRPr lang="pt-BR" sz="2200" b="0" i="0" u="none" strike="noStrike" dirty="0">
                        <a:solidFill>
                          <a:schemeClr val="tx1"/>
                        </a:solidFill>
                        <a:effectLst/>
                        <a:latin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pPr algn="ctr" fontAlgn="ctr"/>
                      <a:r>
                        <a:rPr lang="pt-BR" sz="2200" u="none" strike="noStrike" dirty="0">
                          <a:solidFill>
                            <a:schemeClr val="tx1"/>
                          </a:solidFill>
                          <a:effectLst/>
                        </a:rPr>
                        <a:t>3,98%</a:t>
                      </a:r>
                      <a:endParaRPr lang="pt-BR" sz="2200" b="0" i="0" u="none" strike="noStrike" dirty="0">
                        <a:solidFill>
                          <a:schemeClr val="tx1"/>
                        </a:solidFill>
                        <a:effectLst/>
                        <a:latin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extLst>
                  <a:ext uri="{0D108BD9-81ED-4DB2-BD59-A6C34878D82A}">
                    <a16:rowId xmlns:a16="http://schemas.microsoft.com/office/drawing/2014/main" val="137833456"/>
                  </a:ext>
                </a:extLst>
              </a:tr>
              <a:tr h="670560">
                <a:tc>
                  <a:txBody>
                    <a:bodyPr/>
                    <a:lstStyle/>
                    <a:p>
                      <a:pPr algn="l" fontAlgn="b"/>
                      <a:r>
                        <a:rPr lang="pt-BR" sz="2200" u="none" strike="noStrike" dirty="0">
                          <a:solidFill>
                            <a:schemeClr val="tx1"/>
                          </a:solidFill>
                          <a:effectLst/>
                        </a:rPr>
                        <a:t> TLP =IPCA + 6,28% aa </a:t>
                      </a:r>
                      <a:endParaRPr lang="pt-BR" sz="2200" b="0" i="0" u="none" strike="noStrike" dirty="0">
                        <a:solidFill>
                          <a:schemeClr val="tx1"/>
                        </a:solidFill>
                        <a:effectLst/>
                        <a:latin typeface="Calibri" panose="020F0502020204030204" pitchFamily="34" charset="0"/>
                      </a:endParaRPr>
                    </a:p>
                  </a:txBody>
                  <a:tcPr marL="0" marR="0" marT="0" marB="0" anchor="b">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pPr algn="ctr" fontAlgn="ctr"/>
                      <a:r>
                        <a:rPr lang="pt-BR" sz="2200" u="none" strike="noStrike" dirty="0">
                          <a:solidFill>
                            <a:schemeClr val="tx1"/>
                          </a:solidFill>
                          <a:effectLst/>
                        </a:rPr>
                        <a:t>9,30%</a:t>
                      </a:r>
                      <a:endParaRPr lang="pt-BR" sz="2200" b="1" i="0" u="none" strike="noStrike" dirty="0">
                        <a:solidFill>
                          <a:schemeClr val="tx1"/>
                        </a:solidFill>
                        <a:effectLst/>
                        <a:latin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pPr algn="ctr" fontAlgn="ctr"/>
                      <a:r>
                        <a:rPr lang="pt-BR" sz="2200" u="none" strike="noStrike" dirty="0">
                          <a:solidFill>
                            <a:schemeClr val="tx1"/>
                          </a:solidFill>
                          <a:effectLst/>
                        </a:rPr>
                        <a:t>10,40%</a:t>
                      </a:r>
                      <a:endParaRPr lang="pt-BR" sz="2200" b="1" i="0" u="none" strike="noStrike" dirty="0">
                        <a:solidFill>
                          <a:schemeClr val="tx1"/>
                        </a:solidFill>
                        <a:effectLst/>
                        <a:latin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pPr algn="ctr" fontAlgn="ctr"/>
                      <a:r>
                        <a:rPr lang="pt-BR" sz="2200" u="none" strike="noStrike" dirty="0">
                          <a:solidFill>
                            <a:schemeClr val="tx1"/>
                          </a:solidFill>
                          <a:effectLst/>
                        </a:rPr>
                        <a:t>10,26%</a:t>
                      </a:r>
                      <a:endParaRPr lang="pt-BR" sz="2200" b="1" i="0" u="none" strike="noStrike" dirty="0">
                        <a:solidFill>
                          <a:schemeClr val="tx1"/>
                        </a:solidFill>
                        <a:effectLst/>
                        <a:latin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extLst>
                  <a:ext uri="{0D108BD9-81ED-4DB2-BD59-A6C34878D82A}">
                    <a16:rowId xmlns:a16="http://schemas.microsoft.com/office/drawing/2014/main" val="4142860880"/>
                  </a:ext>
                </a:extLst>
              </a:tr>
              <a:tr h="400050">
                <a:tc>
                  <a:txBody>
                    <a:bodyPr/>
                    <a:lstStyle/>
                    <a:p>
                      <a:pPr algn="l" fontAlgn="b"/>
                      <a:r>
                        <a:rPr lang="pt-BR" sz="2200" u="none" strike="noStrike" dirty="0">
                          <a:solidFill>
                            <a:schemeClr val="tx1"/>
                          </a:solidFill>
                          <a:effectLst/>
                        </a:rPr>
                        <a:t> Dólar  </a:t>
                      </a:r>
                      <a:endParaRPr lang="pt-BR" sz="2200" b="0" i="0" u="none" strike="noStrike" dirty="0">
                        <a:solidFill>
                          <a:schemeClr val="tx1"/>
                        </a:solidFill>
                        <a:effectLst/>
                        <a:latin typeface="Calibri" panose="020F0502020204030204" pitchFamily="34" charset="0"/>
                      </a:endParaRPr>
                    </a:p>
                  </a:txBody>
                  <a:tcPr marL="0" marR="0" marT="0" marB="0" anchor="b">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pPr algn="ctr" fontAlgn="ctr"/>
                      <a:r>
                        <a:rPr lang="pt-BR" sz="2200" u="none" strike="noStrike">
                          <a:solidFill>
                            <a:schemeClr val="tx1"/>
                          </a:solidFill>
                          <a:effectLst/>
                        </a:rPr>
                        <a:t>-1,01%</a:t>
                      </a:r>
                      <a:endParaRPr lang="pt-BR" sz="2200" b="0" i="0" u="none" strike="noStrike">
                        <a:solidFill>
                          <a:schemeClr val="tx1"/>
                        </a:solidFill>
                        <a:effectLst/>
                        <a:latin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pPr algn="ctr" fontAlgn="ctr"/>
                      <a:r>
                        <a:rPr lang="pt-BR" sz="2200" u="none" strike="noStrike" dirty="0">
                          <a:solidFill>
                            <a:schemeClr val="tx1"/>
                          </a:solidFill>
                          <a:effectLst/>
                        </a:rPr>
                        <a:t>1,13%</a:t>
                      </a:r>
                      <a:endParaRPr lang="pt-BR" sz="2200" b="0" i="0" u="none" strike="noStrike" dirty="0">
                        <a:solidFill>
                          <a:schemeClr val="tx1"/>
                        </a:solidFill>
                        <a:effectLst/>
                        <a:latin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pPr algn="ctr" fontAlgn="ctr"/>
                      <a:r>
                        <a:rPr lang="pt-BR" sz="2200" u="none" strike="noStrike" dirty="0">
                          <a:solidFill>
                            <a:schemeClr val="tx1"/>
                          </a:solidFill>
                          <a:effectLst/>
                        </a:rPr>
                        <a:t>1,01%</a:t>
                      </a:r>
                      <a:endParaRPr lang="pt-BR" sz="2200" b="0" i="0" u="none" strike="noStrike" dirty="0">
                        <a:solidFill>
                          <a:schemeClr val="tx1"/>
                        </a:solidFill>
                        <a:effectLst/>
                        <a:latin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extLst>
                  <a:ext uri="{0D108BD9-81ED-4DB2-BD59-A6C34878D82A}">
                    <a16:rowId xmlns:a16="http://schemas.microsoft.com/office/drawing/2014/main" val="352472547"/>
                  </a:ext>
                </a:extLst>
              </a:tr>
            </a:tbl>
          </a:graphicData>
        </a:graphic>
      </p:graphicFrame>
      <p:sp>
        <p:nvSpPr>
          <p:cNvPr id="11" name="Forma Livre: Forma 10">
            <a:extLst>
              <a:ext uri="{FF2B5EF4-FFF2-40B4-BE49-F238E27FC236}">
                <a16:creationId xmlns:a16="http://schemas.microsoft.com/office/drawing/2014/main" id="{6B40993B-5296-D70B-D02D-831CC4651CC3}"/>
              </a:ext>
            </a:extLst>
          </p:cNvPr>
          <p:cNvSpPr/>
          <p:nvPr/>
        </p:nvSpPr>
        <p:spPr>
          <a:xfrm>
            <a:off x="1622612" y="437443"/>
            <a:ext cx="20467836" cy="1245160"/>
          </a:xfrm>
          <a:custGeom>
            <a:avLst/>
            <a:gdLst>
              <a:gd name="connsiteX0" fmla="*/ 0 w 2777108"/>
              <a:gd name="connsiteY0" fmla="*/ 0 h 422973"/>
              <a:gd name="connsiteX1" fmla="*/ 2777109 w 2777108"/>
              <a:gd name="connsiteY1" fmla="*/ 0 h 422973"/>
              <a:gd name="connsiteX2" fmla="*/ 2777109 w 2777108"/>
              <a:gd name="connsiteY2" fmla="*/ 422973 h 422973"/>
              <a:gd name="connsiteX3" fmla="*/ 0 w 2777108"/>
              <a:gd name="connsiteY3" fmla="*/ 422973 h 422973"/>
            </a:gdLst>
            <a:ahLst/>
            <a:cxnLst>
              <a:cxn ang="0">
                <a:pos x="connsiteX0" y="connsiteY0"/>
              </a:cxn>
              <a:cxn ang="0">
                <a:pos x="connsiteX1" y="connsiteY1"/>
              </a:cxn>
              <a:cxn ang="0">
                <a:pos x="connsiteX2" y="connsiteY2"/>
              </a:cxn>
              <a:cxn ang="0">
                <a:pos x="connsiteX3" y="connsiteY3"/>
              </a:cxn>
            </a:cxnLst>
            <a:rect l="l" t="t" r="r" b="b"/>
            <a:pathLst>
              <a:path w="2777108" h="422973">
                <a:moveTo>
                  <a:pt x="0" y="0"/>
                </a:moveTo>
                <a:lnTo>
                  <a:pt x="2777109" y="0"/>
                </a:lnTo>
                <a:lnTo>
                  <a:pt x="2777109" y="422973"/>
                </a:lnTo>
                <a:lnTo>
                  <a:pt x="0" y="422973"/>
                </a:lnTo>
                <a:close/>
              </a:path>
            </a:pathLst>
          </a:custGeom>
          <a:noFill/>
          <a:ln w="0" cap="flat">
            <a:noFill/>
            <a:prstDash val="solid"/>
            <a:miter/>
          </a:ln>
          <a:effectLst>
            <a:reflection blurRad="6350" stA="52000" endA="300" endPos="35000" dir="5400000" sy="-100000" algn="bl" rotWithShape="0"/>
          </a:effectLst>
        </p:spPr>
        <p:txBody>
          <a:bodyPr rtlCol="0" anchor="ctr"/>
          <a:lstStyle/>
          <a:p>
            <a:pPr defTabSz="914400">
              <a:lnSpc>
                <a:spcPct val="90000"/>
              </a:lnSpc>
              <a:spcAft>
                <a:spcPts val="3600"/>
              </a:spcAft>
              <a:defRPr/>
            </a:pPr>
            <a:r>
              <a:rPr lang="en-US" sz="7200" b="1" dirty="0">
                <a:ln w="3175" cmpd="sng">
                  <a:noFill/>
                </a:ln>
                <a:solidFill>
                  <a:schemeClr val="bg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Interest Composition</a:t>
            </a:r>
            <a:endParaRPr lang="pt-BR" sz="7200" b="1" dirty="0">
              <a:ln w="3175" cmpd="sng">
                <a:noFill/>
              </a:ln>
              <a:solidFill>
                <a:schemeClr val="bg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endParaRPr>
          </a:p>
        </p:txBody>
      </p:sp>
      <p:sp>
        <p:nvSpPr>
          <p:cNvPr id="16" name="Texto Explicativo: Linha com Ênfase 15">
            <a:extLst>
              <a:ext uri="{FF2B5EF4-FFF2-40B4-BE49-F238E27FC236}">
                <a16:creationId xmlns:a16="http://schemas.microsoft.com/office/drawing/2014/main" id="{1137F1BC-413D-BB6D-7825-F99F2B07A31C}"/>
              </a:ext>
            </a:extLst>
          </p:cNvPr>
          <p:cNvSpPr/>
          <p:nvPr/>
        </p:nvSpPr>
        <p:spPr>
          <a:xfrm>
            <a:off x="16268701" y="11643006"/>
            <a:ext cx="4476750" cy="1532730"/>
          </a:xfrm>
          <a:prstGeom prst="accentCallout1">
            <a:avLst>
              <a:gd name="adj1" fmla="val 18750"/>
              <a:gd name="adj2" fmla="val -8333"/>
              <a:gd name="adj3" fmla="val -43581"/>
              <a:gd name="adj4" fmla="val 4258"/>
            </a:avLst>
          </a:prstGeom>
          <a:solidFill>
            <a:schemeClr val="accent2">
              <a:lumMod val="60000"/>
              <a:lumOff val="40000"/>
            </a:schemeClr>
          </a:solidFill>
          <a:ln>
            <a:solidFill>
              <a:srgbClr val="FD5B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pt-BR" sz="2800" dirty="0">
                <a:solidFill>
                  <a:prstClr val="white"/>
                </a:solidFill>
                <a:latin typeface="Aptos" panose="02110004020202020204"/>
              </a:rPr>
              <a:t>Variable </a:t>
            </a:r>
            <a:r>
              <a:rPr lang="pt-BR" sz="2800" dirty="0" err="1">
                <a:solidFill>
                  <a:prstClr val="white"/>
                </a:solidFill>
                <a:latin typeface="Aptos" panose="02110004020202020204"/>
              </a:rPr>
              <a:t>Portion</a:t>
            </a:r>
            <a:r>
              <a:rPr lang="pt-BR" sz="2800" dirty="0">
                <a:solidFill>
                  <a:prstClr val="white"/>
                </a:solidFill>
                <a:latin typeface="Aptos" panose="02110004020202020204"/>
              </a:rPr>
              <a:t> </a:t>
            </a:r>
            <a:r>
              <a:rPr lang="pt-BR" sz="2800" dirty="0" err="1">
                <a:solidFill>
                  <a:prstClr val="white"/>
                </a:solidFill>
                <a:latin typeface="Aptos" panose="02110004020202020204"/>
              </a:rPr>
              <a:t>depends</a:t>
            </a:r>
            <a:r>
              <a:rPr lang="pt-BR" sz="2800" dirty="0">
                <a:solidFill>
                  <a:prstClr val="white"/>
                </a:solidFill>
                <a:latin typeface="Aptos" panose="02110004020202020204"/>
              </a:rPr>
              <a:t> </a:t>
            </a:r>
            <a:r>
              <a:rPr lang="pt-BR" sz="2800" dirty="0" err="1">
                <a:solidFill>
                  <a:prstClr val="white"/>
                </a:solidFill>
                <a:latin typeface="Aptos" panose="02110004020202020204"/>
              </a:rPr>
              <a:t>on</a:t>
            </a:r>
            <a:r>
              <a:rPr lang="pt-BR" sz="2800" dirty="0">
                <a:solidFill>
                  <a:prstClr val="white"/>
                </a:solidFill>
                <a:latin typeface="Aptos" panose="02110004020202020204"/>
              </a:rPr>
              <a:t> </a:t>
            </a:r>
            <a:r>
              <a:rPr lang="pt-BR" sz="2800" dirty="0" err="1">
                <a:solidFill>
                  <a:prstClr val="white"/>
                </a:solidFill>
                <a:latin typeface="Aptos" panose="02110004020202020204"/>
              </a:rPr>
              <a:t>economic</a:t>
            </a:r>
            <a:r>
              <a:rPr lang="pt-BR" sz="2800" dirty="0">
                <a:solidFill>
                  <a:prstClr val="white"/>
                </a:solidFill>
                <a:latin typeface="Aptos" panose="02110004020202020204"/>
              </a:rPr>
              <a:t> data</a:t>
            </a:r>
          </a:p>
        </p:txBody>
      </p:sp>
      <p:sp>
        <p:nvSpPr>
          <p:cNvPr id="17" name="Texto Explicativo: Linha com Ênfase 16">
            <a:extLst>
              <a:ext uri="{FF2B5EF4-FFF2-40B4-BE49-F238E27FC236}">
                <a16:creationId xmlns:a16="http://schemas.microsoft.com/office/drawing/2014/main" id="{A5EC54C8-F42C-67CB-42E9-F6CD54CEF9AF}"/>
              </a:ext>
            </a:extLst>
          </p:cNvPr>
          <p:cNvSpPr/>
          <p:nvPr/>
        </p:nvSpPr>
        <p:spPr>
          <a:xfrm>
            <a:off x="17811751" y="1282419"/>
            <a:ext cx="6210298" cy="1532730"/>
          </a:xfrm>
          <a:prstGeom prst="accentCallout1">
            <a:avLst>
              <a:gd name="adj1" fmla="val 18750"/>
              <a:gd name="adj2" fmla="val -8333"/>
              <a:gd name="adj3" fmla="val 120932"/>
              <a:gd name="adj4" fmla="val -16850"/>
            </a:avLst>
          </a:prstGeom>
          <a:solidFill>
            <a:schemeClr val="accent2">
              <a:lumMod val="60000"/>
              <a:lumOff val="40000"/>
            </a:schemeClr>
          </a:solidFill>
          <a:ln>
            <a:solidFill>
              <a:srgbClr val="FD5B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a:r>
              <a:rPr lang="en-US" sz="2800" dirty="0">
                <a:solidFill>
                  <a:prstClr val="white"/>
                </a:solidFill>
                <a:latin typeface="Aptos" panose="02110004020202020204"/>
              </a:rPr>
              <a:t>Fixed installment depends on the classification and credit risk defined by the financial agent</a:t>
            </a:r>
            <a:endParaRPr lang="pt-BR" sz="2800" dirty="0">
              <a:solidFill>
                <a:prstClr val="white"/>
              </a:solidFill>
              <a:latin typeface="Aptos" panose="02110004020202020204"/>
            </a:endParaRPr>
          </a:p>
        </p:txBody>
      </p:sp>
      <p:sp>
        <p:nvSpPr>
          <p:cNvPr id="18" name="Texto Explicativo: Linha com Ênfase 17">
            <a:extLst>
              <a:ext uri="{FF2B5EF4-FFF2-40B4-BE49-F238E27FC236}">
                <a16:creationId xmlns:a16="http://schemas.microsoft.com/office/drawing/2014/main" id="{720C7F7F-4C87-F012-490C-EF9DC56BA54C}"/>
              </a:ext>
            </a:extLst>
          </p:cNvPr>
          <p:cNvSpPr/>
          <p:nvPr/>
        </p:nvSpPr>
        <p:spPr>
          <a:xfrm>
            <a:off x="4048125" y="11343787"/>
            <a:ext cx="7439026" cy="1581150"/>
          </a:xfrm>
          <a:prstGeom prst="accentCallout1">
            <a:avLst>
              <a:gd name="adj1" fmla="val 18750"/>
              <a:gd name="adj2" fmla="val -8333"/>
              <a:gd name="adj3" fmla="val -17075"/>
              <a:gd name="adj4" fmla="val -2206"/>
            </a:avLst>
          </a:prstGeom>
          <a:solidFill>
            <a:srgbClr val="F06A06"/>
          </a:solidFill>
          <a:ln>
            <a:solidFill>
              <a:srgbClr val="FD5B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pt-BR" sz="2800" dirty="0" err="1">
                <a:solidFill>
                  <a:prstClr val="white"/>
                </a:solidFill>
                <a:latin typeface="Aptos" panose="02110004020202020204"/>
              </a:rPr>
              <a:t>Resulting</a:t>
            </a:r>
            <a:r>
              <a:rPr lang="pt-BR" sz="2800" dirty="0">
                <a:solidFill>
                  <a:prstClr val="white"/>
                </a:solidFill>
                <a:latin typeface="Aptos" panose="02110004020202020204"/>
              </a:rPr>
              <a:t> </a:t>
            </a:r>
            <a:r>
              <a:rPr lang="pt-BR" sz="2800" dirty="0" err="1">
                <a:solidFill>
                  <a:prstClr val="white"/>
                </a:solidFill>
                <a:latin typeface="Aptos" panose="02110004020202020204"/>
              </a:rPr>
              <a:t>interest</a:t>
            </a:r>
            <a:r>
              <a:rPr lang="pt-BR" sz="2800" dirty="0">
                <a:solidFill>
                  <a:prstClr val="white"/>
                </a:solidFill>
                <a:latin typeface="Aptos" panose="02110004020202020204"/>
              </a:rPr>
              <a:t> </a:t>
            </a:r>
            <a:r>
              <a:rPr lang="pt-BR" sz="2800" dirty="0" err="1">
                <a:solidFill>
                  <a:prstClr val="white"/>
                </a:solidFill>
                <a:latin typeface="Aptos" panose="02110004020202020204"/>
              </a:rPr>
              <a:t>value</a:t>
            </a:r>
            <a:r>
              <a:rPr lang="pt-BR" sz="2800" dirty="0">
                <a:solidFill>
                  <a:prstClr val="white"/>
                </a:solidFill>
                <a:latin typeface="Aptos" panose="02110004020202020204"/>
              </a:rPr>
              <a:t> </a:t>
            </a:r>
            <a:r>
              <a:rPr lang="pt-BR" sz="2800" dirty="0" err="1">
                <a:solidFill>
                  <a:prstClr val="white"/>
                </a:solidFill>
                <a:latin typeface="Aptos" panose="02110004020202020204"/>
              </a:rPr>
              <a:t>after</a:t>
            </a:r>
            <a:r>
              <a:rPr lang="pt-BR" sz="2800" dirty="0">
                <a:solidFill>
                  <a:prstClr val="white"/>
                </a:solidFill>
                <a:latin typeface="Aptos" panose="02110004020202020204"/>
              </a:rPr>
              <a:t> </a:t>
            </a:r>
            <a:r>
              <a:rPr lang="pt-BR" sz="2800" dirty="0" err="1">
                <a:solidFill>
                  <a:prstClr val="white"/>
                </a:solidFill>
                <a:latin typeface="Aptos" panose="02110004020202020204"/>
              </a:rPr>
              <a:t>applying</a:t>
            </a:r>
            <a:r>
              <a:rPr lang="pt-BR" sz="2800" dirty="0">
                <a:solidFill>
                  <a:prstClr val="white"/>
                </a:solidFill>
                <a:latin typeface="Aptos" panose="02110004020202020204"/>
              </a:rPr>
              <a:t> </a:t>
            </a:r>
            <a:r>
              <a:rPr lang="pt-BR" sz="2800" dirty="0" err="1">
                <a:solidFill>
                  <a:prstClr val="white"/>
                </a:solidFill>
                <a:latin typeface="Aptos" panose="02110004020202020204"/>
              </a:rPr>
              <a:t>the</a:t>
            </a:r>
            <a:r>
              <a:rPr lang="pt-BR" sz="2800" dirty="0">
                <a:solidFill>
                  <a:prstClr val="white"/>
                </a:solidFill>
                <a:latin typeface="Aptos" panose="02110004020202020204"/>
              </a:rPr>
              <a:t> </a:t>
            </a:r>
            <a:r>
              <a:rPr lang="pt-BR" sz="2800" dirty="0" err="1">
                <a:solidFill>
                  <a:prstClr val="white"/>
                </a:solidFill>
                <a:latin typeface="Aptos" panose="02110004020202020204"/>
              </a:rPr>
              <a:t>fixed</a:t>
            </a:r>
            <a:r>
              <a:rPr lang="pt-BR" sz="2800" dirty="0">
                <a:solidFill>
                  <a:prstClr val="white"/>
                </a:solidFill>
                <a:latin typeface="Aptos" panose="02110004020202020204"/>
              </a:rPr>
              <a:t> + </a:t>
            </a:r>
            <a:r>
              <a:rPr lang="pt-BR" sz="2800" dirty="0" err="1">
                <a:solidFill>
                  <a:prstClr val="white"/>
                </a:solidFill>
                <a:latin typeface="Aptos" panose="02110004020202020204"/>
              </a:rPr>
              <a:t>variable</a:t>
            </a:r>
            <a:r>
              <a:rPr lang="pt-BR" sz="2800" dirty="0">
                <a:solidFill>
                  <a:prstClr val="white"/>
                </a:solidFill>
                <a:latin typeface="Aptos" panose="02110004020202020204"/>
              </a:rPr>
              <a:t> </a:t>
            </a:r>
            <a:r>
              <a:rPr lang="pt-BR" sz="2800" dirty="0" err="1">
                <a:solidFill>
                  <a:prstClr val="white"/>
                </a:solidFill>
                <a:latin typeface="Aptos" panose="02110004020202020204"/>
              </a:rPr>
              <a:t>portion</a:t>
            </a:r>
            <a:r>
              <a:rPr lang="pt-BR" sz="2800" dirty="0">
                <a:solidFill>
                  <a:prstClr val="white"/>
                </a:solidFill>
                <a:latin typeface="Aptos" panose="02110004020202020204"/>
              </a:rPr>
              <a:t> </a:t>
            </a:r>
            <a:r>
              <a:rPr lang="pt-BR" sz="2800" dirty="0" err="1">
                <a:solidFill>
                  <a:prstClr val="white"/>
                </a:solidFill>
                <a:latin typeface="Aptos" panose="02110004020202020204"/>
              </a:rPr>
              <a:t>criteria</a:t>
            </a:r>
            <a:endParaRPr lang="pt-BR" sz="2800" dirty="0">
              <a:solidFill>
                <a:prstClr val="white"/>
              </a:solidFill>
              <a:latin typeface="Aptos" panose="02110004020202020204"/>
            </a:endParaRPr>
          </a:p>
        </p:txBody>
      </p:sp>
      <p:sp>
        <p:nvSpPr>
          <p:cNvPr id="4" name="CaixaDeTexto 3">
            <a:extLst>
              <a:ext uri="{FF2B5EF4-FFF2-40B4-BE49-F238E27FC236}">
                <a16:creationId xmlns:a16="http://schemas.microsoft.com/office/drawing/2014/main" id="{5F4EC3E8-1FD7-E248-4BFD-561EF58DF1C6}"/>
              </a:ext>
            </a:extLst>
          </p:cNvPr>
          <p:cNvSpPr txBox="1"/>
          <p:nvPr/>
        </p:nvSpPr>
        <p:spPr>
          <a:xfrm>
            <a:off x="2567940" y="2323751"/>
            <a:ext cx="12184380" cy="369332"/>
          </a:xfrm>
          <a:prstGeom prst="rect">
            <a:avLst/>
          </a:prstGeom>
          <a:noFill/>
        </p:spPr>
        <p:txBody>
          <a:bodyPr wrap="square">
            <a:spAutoFit/>
          </a:bodyPr>
          <a:lstStyle/>
          <a:p>
            <a:r>
              <a:rPr lang="pt-BR" dirty="0"/>
              <a:t>https://www.bcb.gov.br/content/focus/focus/R20240802.pdf</a:t>
            </a:r>
          </a:p>
        </p:txBody>
      </p:sp>
      <p:sp>
        <p:nvSpPr>
          <p:cNvPr id="3" name="Rectangle 1">
            <a:extLst>
              <a:ext uri="{FF2B5EF4-FFF2-40B4-BE49-F238E27FC236}">
                <a16:creationId xmlns:a16="http://schemas.microsoft.com/office/drawing/2014/main" id="{F9F3DA49-C2D3-5092-3E8D-CA95775EC766}"/>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9AA41BF5-3260-4DBD-8424-27D3E1869A13}"/>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3">
            <a:extLst>
              <a:ext uri="{FF2B5EF4-FFF2-40B4-BE49-F238E27FC236}">
                <a16:creationId xmlns:a16="http://schemas.microsoft.com/office/drawing/2014/main" id="{0FF38097-7893-232A-9E2A-A8A58D429A37}"/>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832722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a:extLst>
              <a:ext uri="{FF2B5EF4-FFF2-40B4-BE49-F238E27FC236}">
                <a16:creationId xmlns:a16="http://schemas.microsoft.com/office/drawing/2014/main" id="{8EE31D16-A93D-F845-C0D5-361B6F1314B6}"/>
              </a:ext>
            </a:extLst>
          </p:cNvPr>
          <p:cNvGrpSpPr/>
          <p:nvPr/>
        </p:nvGrpSpPr>
        <p:grpSpPr>
          <a:xfrm>
            <a:off x="0" y="0"/>
            <a:ext cx="25043691" cy="14328743"/>
            <a:chOff x="2" y="0"/>
            <a:chExt cx="25043691" cy="14328743"/>
          </a:xfrm>
        </p:grpSpPr>
        <p:pic>
          <p:nvPicPr>
            <p:cNvPr id="8" name="Gráfico 7">
              <a:extLst>
                <a:ext uri="{FF2B5EF4-FFF2-40B4-BE49-F238E27FC236}">
                  <a16:creationId xmlns:a16="http://schemas.microsoft.com/office/drawing/2014/main" id="{5B365669-93AB-6F34-6445-F8A0E40C326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 y="0"/>
              <a:ext cx="1775012" cy="13716000"/>
            </a:xfrm>
            <a:prstGeom prst="rect">
              <a:avLst/>
            </a:prstGeom>
          </p:spPr>
        </p:pic>
        <p:sp>
          <p:nvSpPr>
            <p:cNvPr id="9" name="Forma Livre: Forma 8">
              <a:extLst>
                <a:ext uri="{FF2B5EF4-FFF2-40B4-BE49-F238E27FC236}">
                  <a16:creationId xmlns:a16="http://schemas.microsoft.com/office/drawing/2014/main" id="{4634EB3E-82FE-C295-24E7-743C5AF3866F}"/>
                </a:ext>
              </a:extLst>
            </p:cNvPr>
            <p:cNvSpPr/>
            <p:nvPr/>
          </p:nvSpPr>
          <p:spPr>
            <a:xfrm>
              <a:off x="1775016" y="9091"/>
              <a:ext cx="22608984" cy="1972236"/>
            </a:xfrm>
            <a:custGeom>
              <a:avLst/>
              <a:gdLst>
                <a:gd name="connsiteX0" fmla="*/ 0 w 5272938"/>
                <a:gd name="connsiteY0" fmla="*/ 0 h 1730186"/>
                <a:gd name="connsiteX1" fmla="*/ 5272939 w 5272938"/>
                <a:gd name="connsiteY1" fmla="*/ 0 h 1730186"/>
                <a:gd name="connsiteX2" fmla="*/ 5272939 w 5272938"/>
                <a:gd name="connsiteY2" fmla="*/ 1730186 h 1730186"/>
                <a:gd name="connsiteX3" fmla="*/ 0 w 5272938"/>
                <a:gd name="connsiteY3" fmla="*/ 1730186 h 1730186"/>
              </a:gdLst>
              <a:ahLst/>
              <a:cxnLst>
                <a:cxn ang="0">
                  <a:pos x="connsiteX0" y="connsiteY0"/>
                </a:cxn>
                <a:cxn ang="0">
                  <a:pos x="connsiteX1" y="connsiteY1"/>
                </a:cxn>
                <a:cxn ang="0">
                  <a:pos x="connsiteX2" y="connsiteY2"/>
                </a:cxn>
                <a:cxn ang="0">
                  <a:pos x="connsiteX3" y="connsiteY3"/>
                </a:cxn>
              </a:cxnLst>
              <a:rect l="l" t="t" r="r" b="b"/>
              <a:pathLst>
                <a:path w="5272938" h="1730186">
                  <a:moveTo>
                    <a:pt x="0" y="0"/>
                  </a:moveTo>
                  <a:lnTo>
                    <a:pt x="5272939" y="0"/>
                  </a:lnTo>
                  <a:lnTo>
                    <a:pt x="5272939" y="1730186"/>
                  </a:lnTo>
                  <a:lnTo>
                    <a:pt x="0" y="1730186"/>
                  </a:lnTo>
                  <a:close/>
                </a:path>
              </a:pathLst>
            </a:custGeom>
            <a:solidFill>
              <a:srgbClr val="022873"/>
            </a:solidFill>
            <a:ln w="0" cap="flat">
              <a:noFill/>
              <a:prstDash val="solid"/>
              <a:miter/>
            </a:ln>
          </p:spPr>
          <p:txBody>
            <a:bodyPr rtlCol="0" anchor="ctr"/>
            <a:lstStyle/>
            <a:p>
              <a:endParaRPr lang="pt-BR" sz="3600"/>
            </a:p>
          </p:txBody>
        </p:sp>
        <p:pic>
          <p:nvPicPr>
            <p:cNvPr id="10" name="Imagem 9" descr="Logotipo, nome da empresa&#10;&#10;Descrição gerada automaticamente">
              <a:extLst>
                <a:ext uri="{FF2B5EF4-FFF2-40B4-BE49-F238E27FC236}">
                  <a16:creationId xmlns:a16="http://schemas.microsoft.com/office/drawing/2014/main" id="{7BE4D39D-0EAD-A29A-6CC3-F85AEB1978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06095" y="11101345"/>
              <a:ext cx="5737598" cy="3227398"/>
            </a:xfrm>
            <a:prstGeom prst="rect">
              <a:avLst/>
            </a:prstGeom>
          </p:spPr>
        </p:pic>
      </p:grpSp>
      <p:sp>
        <p:nvSpPr>
          <p:cNvPr id="39" name="CaixaDeTexto 38">
            <a:extLst>
              <a:ext uri="{FF2B5EF4-FFF2-40B4-BE49-F238E27FC236}">
                <a16:creationId xmlns:a16="http://schemas.microsoft.com/office/drawing/2014/main" id="{1C8D46C8-B200-414F-DDDE-6519C4809883}"/>
              </a:ext>
            </a:extLst>
          </p:cNvPr>
          <p:cNvSpPr txBox="1"/>
          <p:nvPr/>
        </p:nvSpPr>
        <p:spPr>
          <a:xfrm rot="10800000" flipV="1">
            <a:off x="3083908" y="4405729"/>
            <a:ext cx="18216184" cy="5170646"/>
          </a:xfrm>
          <a:prstGeom prst="rect">
            <a:avLst/>
          </a:prstGeom>
          <a:noFill/>
          <a:ln w="38100">
            <a:solidFill>
              <a:srgbClr val="FD5B02"/>
            </a:solidFill>
            <a:prstDash val="dashDot"/>
          </a:ln>
        </p:spPr>
        <p:txBody>
          <a:bodyPr wrap="square">
            <a:spAutoFit/>
          </a:bodyPr>
          <a:lstStyle/>
          <a:p>
            <a:pPr marL="0" marR="0" lvl="0" indent="0" algn="l" defTabSz="1828800" rtl="0" eaLnBrk="1" fontAlgn="auto" latinLnBrk="0" hangingPunct="1">
              <a:lnSpc>
                <a:spcPct val="150000"/>
              </a:lnSpc>
              <a:spcBef>
                <a:spcPts val="0"/>
              </a:spcBef>
              <a:spcAft>
                <a:spcPts val="2400"/>
              </a:spcAft>
              <a:buClrTx/>
              <a:buSzTx/>
              <a:buFontTx/>
              <a:buNone/>
              <a:tabLst/>
              <a:defRPr/>
            </a:pPr>
            <a:endParaRPr kumimoji="0" lang="pt-BR" sz="30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mn-cs"/>
            </a:endParaRPr>
          </a:p>
          <a:p>
            <a:pPr algn="just" defTabSz="1828800">
              <a:lnSpc>
                <a:spcPct val="150000"/>
              </a:lnSpc>
              <a:spcAft>
                <a:spcPts val="2400"/>
              </a:spcAft>
            </a:pPr>
            <a:r>
              <a:rPr lang="en-US" sz="3000" b="1" dirty="0">
                <a:latin typeface="Roboto" panose="02000000000000000000" pitchFamily="2" charset="0"/>
                <a:ea typeface="Roboto" panose="02000000000000000000" pitchFamily="2" charset="0"/>
              </a:rPr>
              <a:t>Debt Update: </a:t>
            </a:r>
            <a:r>
              <a:rPr lang="en-US" sz="3000" dirty="0">
                <a:latin typeface="Roboto" panose="02000000000000000000" pitchFamily="2" charset="0"/>
                <a:ea typeface="Roboto" panose="02000000000000000000" pitchFamily="2" charset="0"/>
              </a:rPr>
              <a:t>equivalent to the TLP or exchange rate variation index (BRL/USD), calculated based on dollar quotations published by the Central Bank of Brazil. This index is defined between the borrower and the financial agent. </a:t>
            </a:r>
            <a:r>
              <a:rPr lang="en-US" sz="3000" b="1" dirty="0">
                <a:latin typeface="Roboto" panose="02000000000000000000" pitchFamily="2" charset="0"/>
                <a:ea typeface="Roboto" panose="02000000000000000000" pitchFamily="2" charset="0"/>
              </a:rPr>
              <a:t>The final financial </a:t>
            </a:r>
            <a:r>
              <a:rPr lang="en-US" sz="3000" dirty="0">
                <a:latin typeface="Roboto" panose="02000000000000000000" pitchFamily="2" charset="0"/>
                <a:ea typeface="Roboto" panose="02000000000000000000" pitchFamily="2" charset="0"/>
              </a:rPr>
              <a:t>cost will depend on the intervals defined for the fixed interest rate through this CMN Resolution, which will be established when contracting the financing, depending on the operational cost of the financial agents and the credit risk of the applicant and the operation</a:t>
            </a:r>
            <a:r>
              <a:rPr lang="en-US" sz="3000" b="1" dirty="0">
                <a:latin typeface="Roboto" panose="02000000000000000000" pitchFamily="2" charset="0"/>
                <a:ea typeface="Roboto" panose="02000000000000000000" pitchFamily="2" charset="0"/>
              </a:rPr>
              <a:t>. </a:t>
            </a:r>
            <a:r>
              <a:rPr lang="en-US" sz="3000" dirty="0">
                <a:latin typeface="Roboto" panose="02000000000000000000" pitchFamily="2" charset="0"/>
                <a:ea typeface="Roboto" panose="02000000000000000000" pitchFamily="2" charset="0"/>
              </a:rPr>
              <a:t>Fees applicable to FMM-supported financing are regulated in this Resolution. </a:t>
            </a:r>
            <a:endParaRPr kumimoji="0" lang="pt-BR" sz="30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mn-cs"/>
            </a:endParaRPr>
          </a:p>
        </p:txBody>
      </p:sp>
      <p:sp>
        <p:nvSpPr>
          <p:cNvPr id="47" name="Retângulo 46">
            <a:extLst>
              <a:ext uri="{FF2B5EF4-FFF2-40B4-BE49-F238E27FC236}">
                <a16:creationId xmlns:a16="http://schemas.microsoft.com/office/drawing/2014/main" id="{1D8C3FEA-629C-A2EF-B01E-D51C156FA41D}"/>
              </a:ext>
            </a:extLst>
          </p:cNvPr>
          <p:cNvSpPr/>
          <p:nvPr/>
        </p:nvSpPr>
        <p:spPr>
          <a:xfrm>
            <a:off x="4587353" y="2853237"/>
            <a:ext cx="14576947" cy="1131642"/>
          </a:xfrm>
          <a:prstGeom prst="rect">
            <a:avLst/>
          </a:prstGeom>
          <a:solidFill>
            <a:srgbClr val="FD5B02"/>
          </a:solidFill>
          <a:ln w="0" cap="flat">
            <a:noFill/>
            <a:prstDash val="solid"/>
            <a:miter/>
          </a:ln>
          <a:effectLst>
            <a:reflection blurRad="6350" stA="52000" endA="300" endPos="35000" dir="5400000" sy="-100000" algn="bl" rotWithShape="0"/>
          </a:effectLst>
        </p:spPr>
        <p:txBody>
          <a:bodyPr rtlCol="0" anchor="ctr"/>
          <a:lstStyle/>
          <a:p>
            <a:pPr defTabSz="1828800"/>
            <a:r>
              <a:rPr lang="en-US" sz="4800" b="1" dirty="0">
                <a:solidFill>
                  <a:prstClr val="white"/>
                </a:solidFill>
                <a:latin typeface="Calibri" panose="020F0502020204030204"/>
              </a:rPr>
              <a:t>Currency: financing can be contracted in dollars or reais</a:t>
            </a:r>
            <a:r>
              <a:rPr lang="pt-BR" sz="4800" dirty="0">
                <a:solidFill>
                  <a:prstClr val="white"/>
                </a:solidFill>
                <a:latin typeface="Calibri" panose="020F0502020204030204"/>
              </a:rPr>
              <a:t>.</a:t>
            </a:r>
          </a:p>
        </p:txBody>
      </p:sp>
      <p:sp>
        <p:nvSpPr>
          <p:cNvPr id="36" name="Title 1">
            <a:extLst>
              <a:ext uri="{FF2B5EF4-FFF2-40B4-BE49-F238E27FC236}">
                <a16:creationId xmlns:a16="http://schemas.microsoft.com/office/drawing/2014/main" id="{C9A0B514-0067-8B7C-C598-B4DCBD909C59}"/>
              </a:ext>
            </a:extLst>
          </p:cNvPr>
          <p:cNvSpPr txBox="1">
            <a:spLocks/>
          </p:cNvSpPr>
          <p:nvPr/>
        </p:nvSpPr>
        <p:spPr>
          <a:xfrm>
            <a:off x="2120647" y="575685"/>
            <a:ext cx="21938430" cy="1189478"/>
          </a:xfrm>
          <a:prstGeom prst="rect">
            <a:avLst/>
          </a:prstGeom>
        </p:spPr>
        <p:txBody>
          <a:bodyPr vert="horz" lIns="182880" tIns="91440" rIns="182880" bIns="9144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200"/>
              </a:spcBef>
              <a:spcAft>
                <a:spcPts val="3600"/>
              </a:spcAft>
              <a:defRPr/>
            </a:pPr>
            <a:r>
              <a:rPr lang="pt-BR" sz="7200" b="1" dirty="0" err="1">
                <a:ln w="3175" cmpd="sng">
                  <a:noFill/>
                </a:ln>
                <a:solidFill>
                  <a:schemeClr val="bg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Additional</a:t>
            </a:r>
            <a:r>
              <a:rPr lang="pt-BR" sz="7200" b="1" dirty="0">
                <a:ln w="3175" cmpd="sng">
                  <a:noFill/>
                </a:ln>
                <a:solidFill>
                  <a:schemeClr val="bg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 </a:t>
            </a:r>
            <a:r>
              <a:rPr lang="pt-BR" sz="7200" b="1" dirty="0" err="1">
                <a:ln w="3175" cmpd="sng">
                  <a:noFill/>
                </a:ln>
                <a:solidFill>
                  <a:schemeClr val="bg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Clarifications</a:t>
            </a:r>
            <a:r>
              <a:rPr lang="pt-BR" sz="7200" b="1" dirty="0">
                <a:ln w="3175" cmpd="sng">
                  <a:noFill/>
                </a:ln>
                <a:solidFill>
                  <a:schemeClr val="bg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 :</a:t>
            </a:r>
          </a:p>
        </p:txBody>
      </p:sp>
      <p:pic>
        <p:nvPicPr>
          <p:cNvPr id="5" name="Gráfico 4" descr="Moedas com preenchimento sólido">
            <a:extLst>
              <a:ext uri="{FF2B5EF4-FFF2-40B4-BE49-F238E27FC236}">
                <a16:creationId xmlns:a16="http://schemas.microsoft.com/office/drawing/2014/main" id="{94F73563-054C-3B68-3EEB-5702E4FDDB8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76641" y="3419058"/>
            <a:ext cx="1828800" cy="1828800"/>
          </a:xfrm>
          <a:prstGeom prst="rect">
            <a:avLst/>
          </a:prstGeom>
        </p:spPr>
      </p:pic>
      <p:sp>
        <p:nvSpPr>
          <p:cNvPr id="6" name="CaixaDeTexto 5">
            <a:extLst>
              <a:ext uri="{FF2B5EF4-FFF2-40B4-BE49-F238E27FC236}">
                <a16:creationId xmlns:a16="http://schemas.microsoft.com/office/drawing/2014/main" id="{B5EF520A-0DF6-6815-B039-26D281548DDB}"/>
              </a:ext>
            </a:extLst>
          </p:cNvPr>
          <p:cNvSpPr txBox="1"/>
          <p:nvPr/>
        </p:nvSpPr>
        <p:spPr>
          <a:xfrm>
            <a:off x="2680728" y="10563046"/>
            <a:ext cx="19022544" cy="2185214"/>
          </a:xfrm>
          <a:prstGeom prst="rect">
            <a:avLst/>
          </a:prstGeom>
          <a:noFill/>
        </p:spPr>
        <p:txBody>
          <a:bodyPr wrap="square">
            <a:spAutoFit/>
          </a:bodyPr>
          <a:lstStyle/>
          <a:p>
            <a:pPr algn="ctr" defTabSz="1828800">
              <a:lnSpc>
                <a:spcPct val="150000"/>
              </a:lnSpc>
              <a:spcAft>
                <a:spcPts val="2400"/>
              </a:spcAft>
            </a:pPr>
            <a:r>
              <a:rPr lang="en-US" sz="4800" b="1" dirty="0">
                <a:solidFill>
                  <a:srgbClr val="FD5B02"/>
                </a:solidFill>
                <a:latin typeface="Roboto" panose="02000000000000000000" pitchFamily="2" charset="0"/>
                <a:ea typeface="Roboto" panose="02000000000000000000" pitchFamily="2" charset="0"/>
              </a:rPr>
              <a:t>Financing of imported equipment is allowed and the financeable percentage depends on the national content of the project.</a:t>
            </a:r>
            <a:endParaRPr lang="pt-BR" sz="4800" b="1" dirty="0">
              <a:solidFill>
                <a:srgbClr val="FD5B02"/>
              </a:solidFill>
              <a:latin typeface="Roboto" panose="02000000000000000000" pitchFamily="2" charset="0"/>
              <a:ea typeface="Roboto" panose="02000000000000000000" pitchFamily="2" charset="0"/>
            </a:endParaRPr>
          </a:p>
        </p:txBody>
      </p:sp>
      <p:pic>
        <p:nvPicPr>
          <p:cNvPr id="7" name="Gráfico 6" descr="Mão com preenchimento sólido">
            <a:extLst>
              <a:ext uri="{FF2B5EF4-FFF2-40B4-BE49-F238E27FC236}">
                <a16:creationId xmlns:a16="http://schemas.microsoft.com/office/drawing/2014/main" id="{9446DB11-C716-0A71-EB2E-AD2CD014CB0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18091" y="11050256"/>
            <a:ext cx="1210794" cy="1210794"/>
          </a:xfrm>
          <a:prstGeom prst="rect">
            <a:avLst/>
          </a:prstGeom>
        </p:spPr>
      </p:pic>
    </p:spTree>
    <p:extLst>
      <p:ext uri="{BB962C8B-B14F-4D97-AF65-F5344CB8AC3E}">
        <p14:creationId xmlns:p14="http://schemas.microsoft.com/office/powerpoint/2010/main" val="983251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2">
            <a:extLst>
              <a:ext uri="{FF2B5EF4-FFF2-40B4-BE49-F238E27FC236}">
                <a16:creationId xmlns:a16="http://schemas.microsoft.com/office/drawing/2014/main" id="{91A0F439-39A7-BD70-CF6D-BE8BDC9B1E0B}"/>
              </a:ext>
            </a:extLst>
          </p:cNvPr>
          <p:cNvGrpSpPr/>
          <p:nvPr/>
        </p:nvGrpSpPr>
        <p:grpSpPr>
          <a:xfrm>
            <a:off x="0" y="0"/>
            <a:ext cx="25043691" cy="14328743"/>
            <a:chOff x="2" y="0"/>
            <a:chExt cx="25043691" cy="14328743"/>
          </a:xfrm>
        </p:grpSpPr>
        <p:pic>
          <p:nvPicPr>
            <p:cNvPr id="4" name="Gráfico 3">
              <a:extLst>
                <a:ext uri="{FF2B5EF4-FFF2-40B4-BE49-F238E27FC236}">
                  <a16:creationId xmlns:a16="http://schemas.microsoft.com/office/drawing/2014/main" id="{7DED415A-DC09-FEDE-EA36-AE747DBB05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 y="0"/>
              <a:ext cx="1775012" cy="13716000"/>
            </a:xfrm>
            <a:prstGeom prst="rect">
              <a:avLst/>
            </a:prstGeom>
          </p:spPr>
        </p:pic>
        <p:sp>
          <p:nvSpPr>
            <p:cNvPr id="9" name="Forma Livre: Forma 8">
              <a:extLst>
                <a:ext uri="{FF2B5EF4-FFF2-40B4-BE49-F238E27FC236}">
                  <a16:creationId xmlns:a16="http://schemas.microsoft.com/office/drawing/2014/main" id="{5A044B28-0B49-5B41-9EBA-B007C85A42B7}"/>
                </a:ext>
              </a:extLst>
            </p:cNvPr>
            <p:cNvSpPr/>
            <p:nvPr/>
          </p:nvSpPr>
          <p:spPr>
            <a:xfrm>
              <a:off x="1775016" y="9091"/>
              <a:ext cx="22608984" cy="1972236"/>
            </a:xfrm>
            <a:custGeom>
              <a:avLst/>
              <a:gdLst>
                <a:gd name="connsiteX0" fmla="*/ 0 w 5272938"/>
                <a:gd name="connsiteY0" fmla="*/ 0 h 1730186"/>
                <a:gd name="connsiteX1" fmla="*/ 5272939 w 5272938"/>
                <a:gd name="connsiteY1" fmla="*/ 0 h 1730186"/>
                <a:gd name="connsiteX2" fmla="*/ 5272939 w 5272938"/>
                <a:gd name="connsiteY2" fmla="*/ 1730186 h 1730186"/>
                <a:gd name="connsiteX3" fmla="*/ 0 w 5272938"/>
                <a:gd name="connsiteY3" fmla="*/ 1730186 h 1730186"/>
              </a:gdLst>
              <a:ahLst/>
              <a:cxnLst>
                <a:cxn ang="0">
                  <a:pos x="connsiteX0" y="connsiteY0"/>
                </a:cxn>
                <a:cxn ang="0">
                  <a:pos x="connsiteX1" y="connsiteY1"/>
                </a:cxn>
                <a:cxn ang="0">
                  <a:pos x="connsiteX2" y="connsiteY2"/>
                </a:cxn>
                <a:cxn ang="0">
                  <a:pos x="connsiteX3" y="connsiteY3"/>
                </a:cxn>
              </a:cxnLst>
              <a:rect l="l" t="t" r="r" b="b"/>
              <a:pathLst>
                <a:path w="5272938" h="1730186">
                  <a:moveTo>
                    <a:pt x="0" y="0"/>
                  </a:moveTo>
                  <a:lnTo>
                    <a:pt x="5272939" y="0"/>
                  </a:lnTo>
                  <a:lnTo>
                    <a:pt x="5272939" y="1730186"/>
                  </a:lnTo>
                  <a:lnTo>
                    <a:pt x="0" y="1730186"/>
                  </a:lnTo>
                  <a:close/>
                </a:path>
              </a:pathLst>
            </a:custGeom>
            <a:solidFill>
              <a:srgbClr val="022873"/>
            </a:solidFill>
            <a:ln w="0" cap="flat">
              <a:noFill/>
              <a:prstDash val="solid"/>
              <a:miter/>
            </a:ln>
          </p:spPr>
          <p:txBody>
            <a:bodyPr rtlCol="0" anchor="ctr"/>
            <a:lstStyle/>
            <a:p>
              <a:endParaRPr lang="pt-BR" sz="3600"/>
            </a:p>
          </p:txBody>
        </p:sp>
        <p:pic>
          <p:nvPicPr>
            <p:cNvPr id="10" name="Imagem 9" descr="Logotipo, nome da empresa&#10;&#10;Descrição gerada automaticamente">
              <a:extLst>
                <a:ext uri="{FF2B5EF4-FFF2-40B4-BE49-F238E27FC236}">
                  <a16:creationId xmlns:a16="http://schemas.microsoft.com/office/drawing/2014/main" id="{35CB260D-0078-D660-8786-DB1C5C8191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06095" y="11101345"/>
              <a:ext cx="5737598" cy="3227398"/>
            </a:xfrm>
            <a:prstGeom prst="rect">
              <a:avLst/>
            </a:prstGeom>
          </p:spPr>
        </p:pic>
      </p:grpSp>
      <p:sp>
        <p:nvSpPr>
          <p:cNvPr id="2" name="Title 1">
            <a:extLst>
              <a:ext uri="{FF2B5EF4-FFF2-40B4-BE49-F238E27FC236}">
                <a16:creationId xmlns:a16="http://schemas.microsoft.com/office/drawing/2014/main" id="{397E11A5-6BEC-249A-45B1-673FD63023B0}"/>
              </a:ext>
            </a:extLst>
          </p:cNvPr>
          <p:cNvSpPr>
            <a:spLocks noGrp="1"/>
          </p:cNvSpPr>
          <p:nvPr>
            <p:ph type="title"/>
          </p:nvPr>
        </p:nvSpPr>
        <p:spPr>
          <a:xfrm>
            <a:off x="2335743" y="565416"/>
            <a:ext cx="23720847" cy="1189478"/>
          </a:xfrm>
        </p:spPr>
        <p:txBody>
          <a:bodyPr>
            <a:noAutofit/>
          </a:bodyPr>
          <a:lstStyle/>
          <a:p>
            <a:pPr defTabSz="914400">
              <a:spcBef>
                <a:spcPts val="1200"/>
              </a:spcBef>
              <a:spcAft>
                <a:spcPts val="3600"/>
              </a:spcAft>
            </a:pPr>
            <a:r>
              <a:rPr lang="pt-BR" sz="7200" b="1" dirty="0">
                <a:ln w="3175" cmpd="sng">
                  <a:noFill/>
                </a:ln>
                <a:solidFill>
                  <a:schemeClr val="bg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Steps for Project </a:t>
            </a:r>
            <a:r>
              <a:rPr lang="pt-BR" sz="7200" b="1" dirty="0" err="1">
                <a:ln w="3175" cmpd="sng">
                  <a:noFill/>
                </a:ln>
                <a:solidFill>
                  <a:schemeClr val="bg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Approval</a:t>
            </a:r>
            <a:endParaRPr lang="pt-BR" sz="7200" b="1" dirty="0">
              <a:ln w="3175" cmpd="sng">
                <a:noFill/>
              </a:ln>
              <a:solidFill>
                <a:schemeClr val="bg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endParaRPr>
          </a:p>
        </p:txBody>
      </p:sp>
      <p:grpSp>
        <p:nvGrpSpPr>
          <p:cNvPr id="36" name="Group 23">
            <a:extLst>
              <a:ext uri="{FF2B5EF4-FFF2-40B4-BE49-F238E27FC236}">
                <a16:creationId xmlns:a16="http://schemas.microsoft.com/office/drawing/2014/main" id="{D9AB00DC-83EF-EF98-FA25-645916C25DAE}"/>
              </a:ext>
            </a:extLst>
          </p:cNvPr>
          <p:cNvGrpSpPr/>
          <p:nvPr/>
        </p:nvGrpSpPr>
        <p:grpSpPr>
          <a:xfrm>
            <a:off x="1420723" y="1872810"/>
            <a:ext cx="7928254" cy="9911584"/>
            <a:chOff x="3126458" y="1456593"/>
            <a:chExt cx="3168352" cy="3960945"/>
          </a:xfrm>
          <a:solidFill>
            <a:srgbClr val="FD5B02"/>
          </a:solidFill>
        </p:grpSpPr>
        <p:sp>
          <p:nvSpPr>
            <p:cNvPr id="37" name="Freeform 12">
              <a:extLst>
                <a:ext uri="{FF2B5EF4-FFF2-40B4-BE49-F238E27FC236}">
                  <a16:creationId xmlns:a16="http://schemas.microsoft.com/office/drawing/2014/main" id="{AF81A098-CC69-7119-BE5C-C754D44A2A59}"/>
                </a:ext>
              </a:extLst>
            </p:cNvPr>
            <p:cNvSpPr/>
            <p:nvPr/>
          </p:nvSpPr>
          <p:spPr>
            <a:xfrm rot="21351821">
              <a:off x="5019431" y="1456593"/>
              <a:ext cx="1178037" cy="844630"/>
            </a:xfrm>
            <a:custGeom>
              <a:avLst/>
              <a:gdLst>
                <a:gd name="connsiteX0" fmla="*/ 0 w 1514475"/>
                <a:gd name="connsiteY0" fmla="*/ 1085850 h 1085850"/>
                <a:gd name="connsiteX1" fmla="*/ 1514475 w 1514475"/>
                <a:gd name="connsiteY1" fmla="*/ 0 h 1085850"/>
                <a:gd name="connsiteX2" fmla="*/ 1514475 w 1514475"/>
                <a:gd name="connsiteY2" fmla="*/ 0 h 1085850"/>
              </a:gdLst>
              <a:ahLst/>
              <a:cxnLst>
                <a:cxn ang="0">
                  <a:pos x="connsiteX0" y="connsiteY0"/>
                </a:cxn>
                <a:cxn ang="0">
                  <a:pos x="connsiteX1" y="connsiteY1"/>
                </a:cxn>
                <a:cxn ang="0">
                  <a:pos x="connsiteX2" y="connsiteY2"/>
                </a:cxn>
              </a:cxnLst>
              <a:rect l="l" t="t" r="r" b="b"/>
              <a:pathLst>
                <a:path w="1514475" h="1085850">
                  <a:moveTo>
                    <a:pt x="0" y="1085850"/>
                  </a:moveTo>
                  <a:lnTo>
                    <a:pt x="1514475" y="0"/>
                  </a:lnTo>
                  <a:lnTo>
                    <a:pt x="1514475" y="0"/>
                  </a:lnTo>
                </a:path>
              </a:pathLst>
            </a:custGeom>
            <a:solidFill>
              <a:srgbClr val="FD5B02"/>
            </a:solidFill>
            <a:ln w="76200">
              <a:solidFill>
                <a:srgbClr val="FD5B0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38" name="Block Arc 25">
              <a:extLst>
                <a:ext uri="{FF2B5EF4-FFF2-40B4-BE49-F238E27FC236}">
                  <a16:creationId xmlns:a16="http://schemas.microsoft.com/office/drawing/2014/main" id="{8A607DA4-95EF-6C96-D34F-85208A402275}"/>
                </a:ext>
              </a:extLst>
            </p:cNvPr>
            <p:cNvSpPr/>
            <p:nvPr/>
          </p:nvSpPr>
          <p:spPr>
            <a:xfrm rot="17100000">
              <a:off x="3126457" y="2249186"/>
              <a:ext cx="3168353" cy="3168352"/>
            </a:xfrm>
            <a:prstGeom prst="blockArc">
              <a:avLst>
                <a:gd name="adj1" fmla="val 12815785"/>
                <a:gd name="adj2" fmla="val 21547697"/>
                <a:gd name="adj3" fmla="val 2538"/>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grpSp>
      <p:sp>
        <p:nvSpPr>
          <p:cNvPr id="40" name="Retângulo 39">
            <a:extLst>
              <a:ext uri="{FF2B5EF4-FFF2-40B4-BE49-F238E27FC236}">
                <a16:creationId xmlns:a16="http://schemas.microsoft.com/office/drawing/2014/main" id="{7A13B450-A2E0-120A-2925-C2D182C5FFB1}"/>
              </a:ext>
            </a:extLst>
          </p:cNvPr>
          <p:cNvSpPr/>
          <p:nvPr/>
        </p:nvSpPr>
        <p:spPr>
          <a:xfrm>
            <a:off x="4395405" y="4716603"/>
            <a:ext cx="17736016" cy="1491246"/>
          </a:xfrm>
          <a:prstGeom prst="rect">
            <a:avLst/>
          </a:prstGeom>
          <a:noFill/>
          <a:ln w="9525">
            <a:solidFill>
              <a:srgbClr val="FD5B0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36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41" name="CaixaDeTexto 40">
            <a:extLst>
              <a:ext uri="{FF2B5EF4-FFF2-40B4-BE49-F238E27FC236}">
                <a16:creationId xmlns:a16="http://schemas.microsoft.com/office/drawing/2014/main" id="{131572CD-E5C3-8853-B25B-F347E0313A10}"/>
              </a:ext>
            </a:extLst>
          </p:cNvPr>
          <p:cNvSpPr txBox="1"/>
          <p:nvPr/>
        </p:nvSpPr>
        <p:spPr>
          <a:xfrm>
            <a:off x="5014741" y="4862061"/>
            <a:ext cx="17116680" cy="1200329"/>
          </a:xfrm>
          <a:prstGeom prst="rect">
            <a:avLst/>
          </a:prstGeom>
          <a:noFill/>
        </p:spPr>
        <p:txBody>
          <a:bodyPr wrap="square">
            <a:spAutoFit/>
          </a:bodyPr>
          <a:lstStyle/>
          <a:p>
            <a:pPr marL="0" marR="0" lvl="0" indent="0" algn="l" defTabSz="791778"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Raleway Light" pitchFamily="2" charset="0"/>
                <a:ea typeface="+mn-ea"/>
                <a:cs typeface="+mn-cs"/>
              </a:rPr>
              <a:t>Prior Consultation: Presentation of the project using the rules and procedures applied to a specific type of project.</a:t>
            </a:r>
            <a:endParaRPr kumimoji="0" lang="pt-BR" sz="2400" b="1" i="0" u="none" strike="noStrike" kern="1200" cap="none" spc="0" normalizeH="0" baseline="0" noProof="0" dirty="0">
              <a:ln>
                <a:noFill/>
              </a:ln>
              <a:effectLst/>
              <a:uLnTx/>
              <a:uFillTx/>
              <a:latin typeface="Raleway Light" pitchFamily="2" charset="0"/>
              <a:ea typeface="+mn-ea"/>
              <a:cs typeface="+mn-cs"/>
            </a:endParaRPr>
          </a:p>
        </p:txBody>
      </p:sp>
      <p:sp>
        <p:nvSpPr>
          <p:cNvPr id="42" name="Freeform 12">
            <a:extLst>
              <a:ext uri="{FF2B5EF4-FFF2-40B4-BE49-F238E27FC236}">
                <a16:creationId xmlns:a16="http://schemas.microsoft.com/office/drawing/2014/main" id="{26517903-AB37-127A-0CAB-56C47098A620}"/>
              </a:ext>
            </a:extLst>
          </p:cNvPr>
          <p:cNvSpPr/>
          <p:nvPr/>
        </p:nvSpPr>
        <p:spPr>
          <a:xfrm rot="21351821">
            <a:off x="3064956" y="3364413"/>
            <a:ext cx="2947834" cy="2113542"/>
          </a:xfrm>
          <a:custGeom>
            <a:avLst/>
            <a:gdLst>
              <a:gd name="connsiteX0" fmla="*/ 0 w 1514475"/>
              <a:gd name="connsiteY0" fmla="*/ 1085850 h 1085850"/>
              <a:gd name="connsiteX1" fmla="*/ 1514475 w 1514475"/>
              <a:gd name="connsiteY1" fmla="*/ 0 h 1085850"/>
              <a:gd name="connsiteX2" fmla="*/ 1514475 w 1514475"/>
              <a:gd name="connsiteY2" fmla="*/ 0 h 1085850"/>
            </a:gdLst>
            <a:ahLst/>
            <a:cxnLst>
              <a:cxn ang="0">
                <a:pos x="connsiteX0" y="connsiteY0"/>
              </a:cxn>
              <a:cxn ang="0">
                <a:pos x="connsiteX1" y="connsiteY1"/>
              </a:cxn>
              <a:cxn ang="0">
                <a:pos x="connsiteX2" y="connsiteY2"/>
              </a:cxn>
            </a:cxnLst>
            <a:rect l="l" t="t" r="r" b="b"/>
            <a:pathLst>
              <a:path w="1514475" h="1085850">
                <a:moveTo>
                  <a:pt x="0" y="1085850"/>
                </a:moveTo>
                <a:lnTo>
                  <a:pt x="1514475" y="0"/>
                </a:lnTo>
                <a:lnTo>
                  <a:pt x="1514475" y="0"/>
                </a:lnTo>
              </a:path>
            </a:pathLst>
          </a:custGeom>
          <a:solidFill>
            <a:srgbClr val="FD5B02"/>
          </a:solidFill>
          <a:ln w="76200">
            <a:solidFill>
              <a:srgbClr val="FD5B0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43" name="L-Shape 35">
            <a:extLst>
              <a:ext uri="{FF2B5EF4-FFF2-40B4-BE49-F238E27FC236}">
                <a16:creationId xmlns:a16="http://schemas.microsoft.com/office/drawing/2014/main" id="{E6B3DA1C-B0A3-C75F-9D24-91D68C35BDB4}"/>
              </a:ext>
            </a:extLst>
          </p:cNvPr>
          <p:cNvSpPr/>
          <p:nvPr/>
        </p:nvSpPr>
        <p:spPr>
          <a:xfrm rot="11157538">
            <a:off x="5247050" y="3128011"/>
            <a:ext cx="798094" cy="812748"/>
          </a:xfrm>
          <a:prstGeom prst="corner">
            <a:avLst>
              <a:gd name="adj1" fmla="val 18364"/>
              <a:gd name="adj2" fmla="val 20095"/>
            </a:avLst>
          </a:prstGeom>
          <a:solidFill>
            <a:srgbClr val="FD5B02"/>
          </a:solidFill>
          <a:ln>
            <a:solidFill>
              <a:srgbClr val="FD5B0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792000" rIns="720000" bIns="576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44" name="Oval 26">
            <a:extLst>
              <a:ext uri="{FF2B5EF4-FFF2-40B4-BE49-F238E27FC236}">
                <a16:creationId xmlns:a16="http://schemas.microsoft.com/office/drawing/2014/main" id="{50C1E911-4A6F-97B0-7BD6-B4BB6E3F1F0E}"/>
              </a:ext>
            </a:extLst>
          </p:cNvPr>
          <p:cNvSpPr/>
          <p:nvPr/>
        </p:nvSpPr>
        <p:spPr>
          <a:xfrm>
            <a:off x="2851057" y="4947136"/>
            <a:ext cx="1242012" cy="1242012"/>
          </a:xfrm>
          <a:prstGeom prst="ellipse">
            <a:avLst/>
          </a:prstGeom>
          <a:solidFill>
            <a:schemeClr val="bg1"/>
          </a:solidFill>
          <a:ln w="63500">
            <a:solidFill>
              <a:srgbClr val="FD5B02"/>
            </a:solidFill>
          </a:ln>
          <a:effectLst>
            <a:innerShdw blurRad="101600" dist="88900" dir="13500000">
              <a:prstClr val="black">
                <a:alpha val="5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altLang="ko-KR" sz="3600" b="1"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01</a:t>
            </a:r>
            <a:endParaRPr kumimoji="0" lang="ko-KR" altLang="en-US" sz="3600" b="1"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sp>
        <p:nvSpPr>
          <p:cNvPr id="45" name="CaixaDeTexto 44">
            <a:extLst>
              <a:ext uri="{FF2B5EF4-FFF2-40B4-BE49-F238E27FC236}">
                <a16:creationId xmlns:a16="http://schemas.microsoft.com/office/drawing/2014/main" id="{2E19CA5A-5C06-46CC-6AB3-A84C13686396}"/>
              </a:ext>
            </a:extLst>
          </p:cNvPr>
          <p:cNvSpPr txBox="1"/>
          <p:nvPr/>
        </p:nvSpPr>
        <p:spPr>
          <a:xfrm>
            <a:off x="4538873" y="6866257"/>
            <a:ext cx="17904738" cy="3477875"/>
          </a:xfrm>
          <a:prstGeom prst="rect">
            <a:avLst/>
          </a:prstGeom>
          <a:noFill/>
          <a:ln>
            <a:solidFill>
              <a:srgbClr val="C00000"/>
            </a:solidFill>
            <a:prstDash val="dashDot"/>
          </a:ln>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effectLst/>
                <a:uLnTx/>
                <a:uFillTx/>
                <a:latin typeface="Raleway Light" pitchFamily="2" charset="0"/>
                <a:ea typeface="+mn-ea"/>
                <a:cs typeface="+mn-cs"/>
              </a:rPr>
              <a:t>Submission of the request for approval of the project as a priority (prior consultation) up to 60 days prior to the date of the CDFMM Meeting, through the electronic process in SEI, with the documents required by Ordinance 1460/2022. *** Applicant must be in good standing ***</a:t>
            </a:r>
            <a:endParaRPr kumimoji="0" lang="pt-BR" sz="4400" b="1" i="0" u="none" strike="noStrike" kern="1200" cap="none" spc="0" normalizeH="0" baseline="0" noProof="0" dirty="0">
              <a:ln>
                <a:noFill/>
              </a:ln>
              <a:effectLst/>
              <a:uLnTx/>
              <a:uFillTx/>
              <a:latin typeface="Raleway Light" pitchFamily="2" charset="0"/>
              <a:ea typeface="+mn-ea"/>
              <a:cs typeface="+mn-cs"/>
            </a:endParaRPr>
          </a:p>
        </p:txBody>
      </p:sp>
      <p:pic>
        <p:nvPicPr>
          <p:cNvPr id="6" name="Gráfico 5" descr="Megafone1 com preenchimento sólido">
            <a:extLst>
              <a:ext uri="{FF2B5EF4-FFF2-40B4-BE49-F238E27FC236}">
                <a16:creationId xmlns:a16="http://schemas.microsoft.com/office/drawing/2014/main" id="{01DB97D9-CACF-B6A6-F259-7ADAC5ACAD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34921" y="7959233"/>
            <a:ext cx="1828800" cy="1828800"/>
          </a:xfrm>
          <a:prstGeom prst="rect">
            <a:avLst/>
          </a:prstGeom>
        </p:spPr>
      </p:pic>
      <p:sp>
        <p:nvSpPr>
          <p:cNvPr id="5" name="CaixaDeTexto 4">
            <a:extLst>
              <a:ext uri="{FF2B5EF4-FFF2-40B4-BE49-F238E27FC236}">
                <a16:creationId xmlns:a16="http://schemas.microsoft.com/office/drawing/2014/main" id="{5FBD0BF3-EB0D-83C9-0D04-1D7E77AFD11B}"/>
              </a:ext>
            </a:extLst>
          </p:cNvPr>
          <p:cNvSpPr txBox="1"/>
          <p:nvPr/>
        </p:nvSpPr>
        <p:spPr>
          <a:xfrm>
            <a:off x="2734921" y="12114217"/>
            <a:ext cx="12324944" cy="369332"/>
          </a:xfrm>
          <a:prstGeom prst="rect">
            <a:avLst/>
          </a:prstGeom>
          <a:noFill/>
        </p:spPr>
        <p:txBody>
          <a:bodyPr wrap="square">
            <a:spAutoFit/>
          </a:bodyPr>
          <a:lstStyle/>
          <a:p>
            <a:pPr marL="76200" marR="76200" lvl="0" indent="0" algn="just" defTabSz="457200" rtl="0" eaLnBrk="1" fontAlgn="auto" latinLnBrk="0" hangingPunct="1">
              <a:lnSpc>
                <a:spcPct val="100000"/>
              </a:lnSpc>
              <a:spcBef>
                <a:spcPts val="600"/>
              </a:spcBef>
              <a:spcAft>
                <a:spcPts val="600"/>
              </a:spcAft>
              <a:buClrTx/>
              <a:buSzTx/>
              <a:buFontTx/>
              <a:buNone/>
              <a:tabLst/>
              <a:defRPr/>
            </a:pPr>
            <a:r>
              <a:rPr kumimoji="0" lang="pt-BR" sz="1800" b="0" i="0" u="none" strike="noStrike" kern="1200" cap="none" spc="0" normalizeH="0" baseline="0" noProof="0" dirty="0">
                <a:ln>
                  <a:noFill/>
                </a:ln>
                <a:effectLst/>
                <a:uLnTx/>
                <a:uFillTx/>
                <a:latin typeface="Calibri" panose="020F0502020204030204" pitchFamily="34" charset="0"/>
                <a:ea typeface="+mn-ea"/>
                <a:cs typeface="+mn-cs"/>
                <a:hlinkClick r:id="rId8">
                  <a:extLst>
                    <a:ext uri="{A12FA001-AC4F-418D-AE19-62706E023703}">
                      <ahyp:hlinkClr xmlns:ahyp="http://schemas.microsoft.com/office/drawing/2018/hyperlinkcolor" val="tx"/>
                    </a:ext>
                  </a:extLst>
                </a:hlinkClick>
              </a:rPr>
              <a:t>https://www.gov.br/pt-br/servicos/protocolar-documentos-junto-ao-ministerio-de-portos-e-aeroportos</a:t>
            </a:r>
            <a:endParaRPr kumimoji="0" lang="pt-BR" sz="1800" b="0" i="0" u="none" strike="noStrike" kern="1200" cap="none" spc="0" normalizeH="0" baseline="0" noProof="0" dirty="0">
              <a:ln>
                <a:noFill/>
              </a:ln>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42773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a:extLst>
              <a:ext uri="{FF2B5EF4-FFF2-40B4-BE49-F238E27FC236}">
                <a16:creationId xmlns:a16="http://schemas.microsoft.com/office/drawing/2014/main" id="{DA8CFD3C-C59D-F38A-97FB-4BB124CEBAAC}"/>
              </a:ext>
            </a:extLst>
          </p:cNvPr>
          <p:cNvGrpSpPr/>
          <p:nvPr/>
        </p:nvGrpSpPr>
        <p:grpSpPr>
          <a:xfrm>
            <a:off x="0" y="0"/>
            <a:ext cx="25043691" cy="14328743"/>
            <a:chOff x="2" y="0"/>
            <a:chExt cx="25043691" cy="14328743"/>
          </a:xfrm>
        </p:grpSpPr>
        <p:pic>
          <p:nvPicPr>
            <p:cNvPr id="8" name="Gráfico 7">
              <a:extLst>
                <a:ext uri="{FF2B5EF4-FFF2-40B4-BE49-F238E27FC236}">
                  <a16:creationId xmlns:a16="http://schemas.microsoft.com/office/drawing/2014/main" id="{A9DAAB4B-517C-0EB1-950F-B4EF9F12AD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 y="0"/>
              <a:ext cx="1775012" cy="13716000"/>
            </a:xfrm>
            <a:prstGeom prst="rect">
              <a:avLst/>
            </a:prstGeom>
          </p:spPr>
        </p:pic>
        <p:sp>
          <p:nvSpPr>
            <p:cNvPr id="9" name="Forma Livre: Forma 8">
              <a:extLst>
                <a:ext uri="{FF2B5EF4-FFF2-40B4-BE49-F238E27FC236}">
                  <a16:creationId xmlns:a16="http://schemas.microsoft.com/office/drawing/2014/main" id="{CDB1D5D4-034C-9CCE-2B39-0A49CF14BDDA}"/>
                </a:ext>
              </a:extLst>
            </p:cNvPr>
            <p:cNvSpPr/>
            <p:nvPr/>
          </p:nvSpPr>
          <p:spPr>
            <a:xfrm>
              <a:off x="1775016" y="9091"/>
              <a:ext cx="22608984" cy="1972236"/>
            </a:xfrm>
            <a:custGeom>
              <a:avLst/>
              <a:gdLst>
                <a:gd name="connsiteX0" fmla="*/ 0 w 5272938"/>
                <a:gd name="connsiteY0" fmla="*/ 0 h 1730186"/>
                <a:gd name="connsiteX1" fmla="*/ 5272939 w 5272938"/>
                <a:gd name="connsiteY1" fmla="*/ 0 h 1730186"/>
                <a:gd name="connsiteX2" fmla="*/ 5272939 w 5272938"/>
                <a:gd name="connsiteY2" fmla="*/ 1730186 h 1730186"/>
                <a:gd name="connsiteX3" fmla="*/ 0 w 5272938"/>
                <a:gd name="connsiteY3" fmla="*/ 1730186 h 1730186"/>
              </a:gdLst>
              <a:ahLst/>
              <a:cxnLst>
                <a:cxn ang="0">
                  <a:pos x="connsiteX0" y="connsiteY0"/>
                </a:cxn>
                <a:cxn ang="0">
                  <a:pos x="connsiteX1" y="connsiteY1"/>
                </a:cxn>
                <a:cxn ang="0">
                  <a:pos x="connsiteX2" y="connsiteY2"/>
                </a:cxn>
                <a:cxn ang="0">
                  <a:pos x="connsiteX3" y="connsiteY3"/>
                </a:cxn>
              </a:cxnLst>
              <a:rect l="l" t="t" r="r" b="b"/>
              <a:pathLst>
                <a:path w="5272938" h="1730186">
                  <a:moveTo>
                    <a:pt x="0" y="0"/>
                  </a:moveTo>
                  <a:lnTo>
                    <a:pt x="5272939" y="0"/>
                  </a:lnTo>
                  <a:lnTo>
                    <a:pt x="5272939" y="1730186"/>
                  </a:lnTo>
                  <a:lnTo>
                    <a:pt x="0" y="1730186"/>
                  </a:lnTo>
                  <a:close/>
                </a:path>
              </a:pathLst>
            </a:custGeom>
            <a:solidFill>
              <a:srgbClr val="022873"/>
            </a:solidFill>
            <a:ln w="0" cap="flat">
              <a:noFill/>
              <a:prstDash val="solid"/>
              <a:miter/>
            </a:ln>
          </p:spPr>
          <p:txBody>
            <a:bodyPr rtlCol="0" anchor="ctr"/>
            <a:lstStyle/>
            <a:p>
              <a:endParaRPr lang="pt-BR" sz="3600"/>
            </a:p>
          </p:txBody>
        </p:sp>
        <p:pic>
          <p:nvPicPr>
            <p:cNvPr id="12" name="Imagem 11" descr="Logotipo, nome da empresa&#10;&#10;Descrição gerada automaticamente">
              <a:extLst>
                <a:ext uri="{FF2B5EF4-FFF2-40B4-BE49-F238E27FC236}">
                  <a16:creationId xmlns:a16="http://schemas.microsoft.com/office/drawing/2014/main" id="{3746D372-D85D-4AA4-67DE-050C6B65D4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06095" y="11101345"/>
              <a:ext cx="5737598" cy="3227398"/>
            </a:xfrm>
            <a:prstGeom prst="rect">
              <a:avLst/>
            </a:prstGeom>
          </p:spPr>
        </p:pic>
      </p:grpSp>
      <p:sp>
        <p:nvSpPr>
          <p:cNvPr id="11" name="Title 1">
            <a:extLst>
              <a:ext uri="{FF2B5EF4-FFF2-40B4-BE49-F238E27FC236}">
                <a16:creationId xmlns:a16="http://schemas.microsoft.com/office/drawing/2014/main" id="{BBDB4EA2-5796-FBD8-4092-9C9861EFCE87}"/>
              </a:ext>
            </a:extLst>
          </p:cNvPr>
          <p:cNvSpPr txBox="1">
            <a:spLocks/>
          </p:cNvSpPr>
          <p:nvPr/>
        </p:nvSpPr>
        <p:spPr>
          <a:xfrm>
            <a:off x="2457450" y="504683"/>
            <a:ext cx="24384002" cy="1346200"/>
          </a:xfrm>
          <a:prstGeom prst="rect">
            <a:avLst/>
          </a:prstGeom>
          <a:noFill/>
          <a:ln>
            <a:noFill/>
          </a:ln>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marL="0" marR="0" lvl="0" indent="0" fontAlgn="auto">
              <a:spcBef>
                <a:spcPts val="1200"/>
              </a:spcBef>
              <a:spcAft>
                <a:spcPts val="3600"/>
              </a:spcAft>
              <a:buClrTx/>
              <a:buSzTx/>
              <a:tabLst/>
              <a:defRPr/>
            </a:pPr>
            <a:r>
              <a:rPr lang="pt-BR" sz="7200" dirty="0" err="1">
                <a:ln w="3175" cmpd="sng">
                  <a:noFill/>
                </a:ln>
                <a:solidFill>
                  <a:schemeClr val="bg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Documentation</a:t>
            </a:r>
            <a:endParaRPr lang="pt-BR" sz="7200" dirty="0">
              <a:ln w="3175" cmpd="sng">
                <a:noFill/>
              </a:ln>
              <a:solidFill>
                <a:schemeClr val="bg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endParaRPr>
          </a:p>
        </p:txBody>
      </p:sp>
      <p:sp>
        <p:nvSpPr>
          <p:cNvPr id="3" name="Rectangle 2">
            <a:extLst>
              <a:ext uri="{FF2B5EF4-FFF2-40B4-BE49-F238E27FC236}">
                <a16:creationId xmlns:a16="http://schemas.microsoft.com/office/drawing/2014/main" id="{8646C7CC-6432-08C6-F324-B0A9B7E8129F}"/>
              </a:ext>
            </a:extLst>
          </p:cNvPr>
          <p:cNvSpPr/>
          <p:nvPr/>
        </p:nvSpPr>
        <p:spPr>
          <a:xfrm>
            <a:off x="2457450" y="3066638"/>
            <a:ext cx="21583650" cy="7916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457200" rtl="0" eaLnBrk="1" fontAlgn="auto" latinLnBrk="0" hangingPunct="1">
              <a:lnSpc>
                <a:spcPct val="100000"/>
              </a:lnSpc>
              <a:spcBef>
                <a:spcPts val="0"/>
              </a:spcBef>
              <a:spcAft>
                <a:spcPts val="400"/>
              </a:spcAft>
              <a:buClrTx/>
              <a:buSzTx/>
              <a:buFont typeface="+mj-lt"/>
              <a:buAutoNum type="arabicPeriod"/>
              <a:tabLst/>
              <a:defRPr/>
            </a:pPr>
            <a:r>
              <a:rPr kumimoji="0" lang="en-US" sz="4000" b="1" i="0" u="none" strike="noStrike" kern="1200" cap="none" spc="0" normalizeH="0" baseline="0" noProof="0" dirty="0">
                <a:ln>
                  <a:noFill/>
                </a:ln>
                <a:solidFill>
                  <a:schemeClr val="tx1"/>
                </a:solidFill>
                <a:effectLst/>
                <a:uLnTx/>
                <a:uFillTx/>
                <a:latin typeface="Raleway Light" pitchFamily="2" charset="0"/>
                <a:ea typeface="+mn-ea"/>
                <a:cs typeface="+mn-cs"/>
              </a:rPr>
              <a:t>Completion of the Preliminary Consultation Form;</a:t>
            </a:r>
          </a:p>
          <a:p>
            <a:pPr marL="457200" marR="0" lvl="0" indent="-457200" algn="just" defTabSz="457200" rtl="0" eaLnBrk="1" fontAlgn="auto" latinLnBrk="0" hangingPunct="1">
              <a:lnSpc>
                <a:spcPct val="100000"/>
              </a:lnSpc>
              <a:spcBef>
                <a:spcPts val="0"/>
              </a:spcBef>
              <a:spcAft>
                <a:spcPts val="400"/>
              </a:spcAft>
              <a:buClrTx/>
              <a:buSzTx/>
              <a:buFont typeface="+mj-lt"/>
              <a:buAutoNum type="arabicPeriod"/>
              <a:tabLst/>
              <a:defRPr/>
            </a:pPr>
            <a:r>
              <a:rPr kumimoji="0" lang="en-US" sz="4000" b="1" i="0" u="none" strike="noStrike" kern="1200" cap="none" spc="0" normalizeH="0" baseline="0" noProof="0" dirty="0">
                <a:ln>
                  <a:noFill/>
                </a:ln>
                <a:solidFill>
                  <a:schemeClr val="tx1"/>
                </a:solidFill>
                <a:effectLst/>
                <a:uLnTx/>
                <a:uFillTx/>
                <a:latin typeface="Raleway Light" pitchFamily="2" charset="0"/>
                <a:ea typeface="+mn-ea"/>
                <a:cs typeface="+mn-cs"/>
              </a:rPr>
              <a:t>Budget details and Use and Sources Table, as well as a work schedule including the shipyard's entire work </a:t>
            </a:r>
            <a:r>
              <a:rPr kumimoji="0" lang="en-US" sz="4000" b="1" i="0" u="none" strike="noStrike" kern="1200" cap="none" spc="0" normalizeH="0" baseline="0" noProof="0" dirty="0" err="1">
                <a:ln>
                  <a:noFill/>
                </a:ln>
                <a:solidFill>
                  <a:schemeClr val="tx1"/>
                </a:solidFill>
                <a:effectLst/>
                <a:uLnTx/>
                <a:uFillTx/>
                <a:latin typeface="Raleway Light" pitchFamily="2" charset="0"/>
                <a:ea typeface="+mn-ea"/>
                <a:cs typeface="+mn-cs"/>
              </a:rPr>
              <a:t>portfolioSummary</a:t>
            </a:r>
            <a:r>
              <a:rPr kumimoji="0" lang="en-US" sz="4000" b="1" i="0" u="none" strike="noStrike" kern="1200" cap="none" spc="0" normalizeH="0" baseline="0" noProof="0" dirty="0">
                <a:ln>
                  <a:noFill/>
                </a:ln>
                <a:solidFill>
                  <a:schemeClr val="tx1"/>
                </a:solidFill>
                <a:effectLst/>
                <a:uLnTx/>
                <a:uFillTx/>
                <a:latin typeface="Raleway Light" pitchFamily="2" charset="0"/>
                <a:ea typeface="+mn-ea"/>
                <a:cs typeface="+mn-cs"/>
              </a:rPr>
              <a:t> technical specifications and general arrangement of the vessel, at the contract design level;</a:t>
            </a:r>
          </a:p>
          <a:p>
            <a:pPr marL="457200" marR="0" lvl="0" indent="-457200" algn="just" defTabSz="457200" rtl="0" eaLnBrk="1" fontAlgn="auto" latinLnBrk="0" hangingPunct="1">
              <a:lnSpc>
                <a:spcPct val="100000"/>
              </a:lnSpc>
              <a:spcBef>
                <a:spcPts val="0"/>
              </a:spcBef>
              <a:spcAft>
                <a:spcPts val="400"/>
              </a:spcAft>
              <a:buClrTx/>
              <a:buSzTx/>
              <a:buFont typeface="+mj-lt"/>
              <a:buAutoNum type="arabicPeriod"/>
              <a:tabLst/>
              <a:defRPr/>
            </a:pPr>
            <a:r>
              <a:rPr kumimoji="0" lang="en-US" sz="4000" b="1" i="0" u="none" strike="noStrike" kern="1200" cap="none" spc="0" normalizeH="0" baseline="0" noProof="0" dirty="0">
                <a:ln>
                  <a:noFill/>
                </a:ln>
                <a:solidFill>
                  <a:schemeClr val="tx1"/>
                </a:solidFill>
                <a:effectLst/>
                <a:uLnTx/>
                <a:uFillTx/>
                <a:latin typeface="Raleway Light" pitchFamily="2" charset="0"/>
                <a:ea typeface="+mn-ea"/>
                <a:cs typeface="+mn-cs"/>
              </a:rPr>
              <a:t>Preliminary contract signed between the company requesting financing and the construction shipyard;</a:t>
            </a:r>
          </a:p>
          <a:p>
            <a:pPr marL="457200" marR="0" lvl="0" indent="-457200" algn="just" defTabSz="457200" rtl="0" eaLnBrk="1" fontAlgn="auto" latinLnBrk="0" hangingPunct="1">
              <a:lnSpc>
                <a:spcPct val="100000"/>
              </a:lnSpc>
              <a:spcBef>
                <a:spcPts val="0"/>
              </a:spcBef>
              <a:spcAft>
                <a:spcPts val="400"/>
              </a:spcAft>
              <a:buClrTx/>
              <a:buSzTx/>
              <a:buFont typeface="+mj-lt"/>
              <a:buAutoNum type="arabicPeriod"/>
              <a:tabLst/>
              <a:defRPr/>
            </a:pPr>
            <a:r>
              <a:rPr kumimoji="0" lang="en-US" sz="4000" b="1" i="0" u="none" strike="noStrike" kern="1200" cap="none" spc="0" normalizeH="0" baseline="0" noProof="0" dirty="0">
                <a:ln>
                  <a:noFill/>
                </a:ln>
                <a:solidFill>
                  <a:schemeClr val="tx1"/>
                </a:solidFill>
                <a:effectLst/>
                <a:uLnTx/>
                <a:uFillTx/>
                <a:latin typeface="Raleway Light" pitchFamily="2" charset="0"/>
                <a:ea typeface="+mn-ea"/>
                <a:cs typeface="+mn-cs"/>
              </a:rPr>
              <a:t>In the case of an industrial plant, a general floor plan of the project, technical specifications, tables indicating quantities and detailed values ​​of the construction and acquisition costs of equipment eligible for financing</a:t>
            </a:r>
            <a:r>
              <a:rPr lang="en-US" sz="4000" b="1" dirty="0">
                <a:solidFill>
                  <a:schemeClr val="tx1"/>
                </a:solidFill>
                <a:latin typeface="Raleway Light" pitchFamily="2" charset="0"/>
              </a:rPr>
              <a:t>;</a:t>
            </a:r>
            <a:endParaRPr kumimoji="0" lang="en-US" sz="4000" b="1" i="0" u="none" strike="noStrike" kern="1200" cap="none" spc="0" normalizeH="0" baseline="0" noProof="0" dirty="0">
              <a:ln>
                <a:noFill/>
              </a:ln>
              <a:solidFill>
                <a:schemeClr val="tx1"/>
              </a:solidFill>
              <a:effectLst/>
              <a:uLnTx/>
              <a:uFillTx/>
              <a:latin typeface="Raleway Light" pitchFamily="2" charset="0"/>
              <a:ea typeface="+mn-ea"/>
              <a:cs typeface="+mn-cs"/>
            </a:endParaRPr>
          </a:p>
          <a:p>
            <a:pPr marL="457200" marR="0" lvl="0" indent="-457200" algn="just" defTabSz="457200" rtl="0" eaLnBrk="1" fontAlgn="auto" latinLnBrk="0" hangingPunct="1">
              <a:lnSpc>
                <a:spcPct val="100000"/>
              </a:lnSpc>
              <a:spcBef>
                <a:spcPts val="0"/>
              </a:spcBef>
              <a:spcAft>
                <a:spcPts val="400"/>
              </a:spcAft>
              <a:buClrTx/>
              <a:buSzTx/>
              <a:buFont typeface="+mj-lt"/>
              <a:buAutoNum type="arabicPeriod"/>
              <a:tabLst/>
              <a:defRPr/>
            </a:pPr>
            <a:r>
              <a:rPr kumimoji="0" lang="en-US" sz="4000" b="1" i="0" u="none" strike="noStrike" kern="1200" cap="none" spc="0" normalizeH="0" baseline="0" noProof="0" dirty="0">
                <a:ln>
                  <a:noFill/>
                </a:ln>
                <a:solidFill>
                  <a:schemeClr val="tx1"/>
                </a:solidFill>
                <a:effectLst/>
                <a:uLnTx/>
                <a:uFillTx/>
                <a:latin typeface="Raleway Light" pitchFamily="2" charset="0"/>
                <a:ea typeface="+mn-ea"/>
                <a:cs typeface="+mn-cs"/>
              </a:rPr>
              <a:t>Express authorization for the Agent to provide any type of information requested by the Technical Team, including the reasons that may lead him/her to not contract the operation.</a:t>
            </a:r>
            <a:endParaRPr kumimoji="0" lang="pt-BR" sz="4000" b="1" i="0" u="none" strike="noStrike" kern="1200" cap="none" spc="0" normalizeH="0" baseline="0" noProof="0" dirty="0">
              <a:ln>
                <a:noFill/>
              </a:ln>
              <a:solidFill>
                <a:schemeClr val="tx1"/>
              </a:solidFill>
              <a:effectLst/>
              <a:uLnTx/>
              <a:uFillTx/>
              <a:latin typeface="Raleway Light" pitchFamily="2" charset="0"/>
              <a:ea typeface="+mn-ea"/>
              <a:cs typeface="+mn-cs"/>
            </a:endParaRPr>
          </a:p>
        </p:txBody>
      </p:sp>
      <p:pic>
        <p:nvPicPr>
          <p:cNvPr id="4" name="Gráfico 3" descr="Lista de Verificação com preenchimento sólido">
            <a:extLst>
              <a:ext uri="{FF2B5EF4-FFF2-40B4-BE49-F238E27FC236}">
                <a16:creationId xmlns:a16="http://schemas.microsoft.com/office/drawing/2014/main" id="{C6A8B2B3-53A7-0175-6FF4-A718E551E13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242374" y="1731324"/>
            <a:ext cx="2095500" cy="2095500"/>
          </a:xfrm>
          <a:prstGeom prst="rect">
            <a:avLst/>
          </a:prstGeom>
        </p:spPr>
      </p:pic>
      <p:sp>
        <p:nvSpPr>
          <p:cNvPr id="7" name="Rectangle 2">
            <a:extLst>
              <a:ext uri="{FF2B5EF4-FFF2-40B4-BE49-F238E27FC236}">
                <a16:creationId xmlns:a16="http://schemas.microsoft.com/office/drawing/2014/main" id="{A30CA7CD-976F-3514-4A3F-56C3635704B8}"/>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0" name="Rectangle 5">
            <a:extLst>
              <a:ext uri="{FF2B5EF4-FFF2-40B4-BE49-F238E27FC236}">
                <a16:creationId xmlns:a16="http://schemas.microsoft.com/office/drawing/2014/main" id="{C4B0738A-8459-DD60-FDB2-9E2E5F7C16E2}"/>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136322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Agrupar 7">
            <a:extLst>
              <a:ext uri="{FF2B5EF4-FFF2-40B4-BE49-F238E27FC236}">
                <a16:creationId xmlns:a16="http://schemas.microsoft.com/office/drawing/2014/main" id="{73297A24-7B30-A2CF-6BB7-0369733E1083}"/>
              </a:ext>
            </a:extLst>
          </p:cNvPr>
          <p:cNvGrpSpPr/>
          <p:nvPr/>
        </p:nvGrpSpPr>
        <p:grpSpPr>
          <a:xfrm>
            <a:off x="0" y="0"/>
            <a:ext cx="25043691" cy="14328743"/>
            <a:chOff x="2" y="0"/>
            <a:chExt cx="25043691" cy="14328743"/>
          </a:xfrm>
        </p:grpSpPr>
        <p:pic>
          <p:nvPicPr>
            <p:cNvPr id="12" name="Gráfico 11">
              <a:extLst>
                <a:ext uri="{FF2B5EF4-FFF2-40B4-BE49-F238E27FC236}">
                  <a16:creationId xmlns:a16="http://schemas.microsoft.com/office/drawing/2014/main" id="{F70D02CC-EA32-F27A-8D99-F93C296EF7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 y="0"/>
              <a:ext cx="1775012" cy="13716000"/>
            </a:xfrm>
            <a:prstGeom prst="rect">
              <a:avLst/>
            </a:prstGeom>
          </p:spPr>
        </p:pic>
        <p:sp>
          <p:nvSpPr>
            <p:cNvPr id="16" name="Forma Livre: Forma 15">
              <a:extLst>
                <a:ext uri="{FF2B5EF4-FFF2-40B4-BE49-F238E27FC236}">
                  <a16:creationId xmlns:a16="http://schemas.microsoft.com/office/drawing/2014/main" id="{C58B00C7-D96C-5DD6-2E53-CF01FE35F333}"/>
                </a:ext>
              </a:extLst>
            </p:cNvPr>
            <p:cNvSpPr/>
            <p:nvPr/>
          </p:nvSpPr>
          <p:spPr>
            <a:xfrm>
              <a:off x="1775016" y="9091"/>
              <a:ext cx="22608984" cy="1972236"/>
            </a:xfrm>
            <a:custGeom>
              <a:avLst/>
              <a:gdLst>
                <a:gd name="connsiteX0" fmla="*/ 0 w 5272938"/>
                <a:gd name="connsiteY0" fmla="*/ 0 h 1730186"/>
                <a:gd name="connsiteX1" fmla="*/ 5272939 w 5272938"/>
                <a:gd name="connsiteY1" fmla="*/ 0 h 1730186"/>
                <a:gd name="connsiteX2" fmla="*/ 5272939 w 5272938"/>
                <a:gd name="connsiteY2" fmla="*/ 1730186 h 1730186"/>
                <a:gd name="connsiteX3" fmla="*/ 0 w 5272938"/>
                <a:gd name="connsiteY3" fmla="*/ 1730186 h 1730186"/>
              </a:gdLst>
              <a:ahLst/>
              <a:cxnLst>
                <a:cxn ang="0">
                  <a:pos x="connsiteX0" y="connsiteY0"/>
                </a:cxn>
                <a:cxn ang="0">
                  <a:pos x="connsiteX1" y="connsiteY1"/>
                </a:cxn>
                <a:cxn ang="0">
                  <a:pos x="connsiteX2" y="connsiteY2"/>
                </a:cxn>
                <a:cxn ang="0">
                  <a:pos x="connsiteX3" y="connsiteY3"/>
                </a:cxn>
              </a:cxnLst>
              <a:rect l="l" t="t" r="r" b="b"/>
              <a:pathLst>
                <a:path w="5272938" h="1730186">
                  <a:moveTo>
                    <a:pt x="0" y="0"/>
                  </a:moveTo>
                  <a:lnTo>
                    <a:pt x="5272939" y="0"/>
                  </a:lnTo>
                  <a:lnTo>
                    <a:pt x="5272939" y="1730186"/>
                  </a:lnTo>
                  <a:lnTo>
                    <a:pt x="0" y="1730186"/>
                  </a:lnTo>
                  <a:close/>
                </a:path>
              </a:pathLst>
            </a:custGeom>
            <a:solidFill>
              <a:srgbClr val="022873"/>
            </a:solidFill>
            <a:ln w="0" cap="flat">
              <a:noFill/>
              <a:prstDash val="solid"/>
              <a:miter/>
            </a:ln>
          </p:spPr>
          <p:txBody>
            <a:bodyPr rtlCol="0" anchor="ctr"/>
            <a:lstStyle/>
            <a:p>
              <a:endParaRPr lang="pt-BR" sz="3600"/>
            </a:p>
          </p:txBody>
        </p:sp>
        <p:pic>
          <p:nvPicPr>
            <p:cNvPr id="17" name="Imagem 16" descr="Logotipo, nome da empresa&#10;&#10;Descrição gerada automaticamente">
              <a:extLst>
                <a:ext uri="{FF2B5EF4-FFF2-40B4-BE49-F238E27FC236}">
                  <a16:creationId xmlns:a16="http://schemas.microsoft.com/office/drawing/2014/main" id="{1AAF8A9F-C06B-12B5-B2AE-03CFEECEBE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06095" y="11101345"/>
              <a:ext cx="5737598" cy="3227398"/>
            </a:xfrm>
            <a:prstGeom prst="rect">
              <a:avLst/>
            </a:prstGeom>
          </p:spPr>
        </p:pic>
      </p:grpSp>
      <p:sp>
        <p:nvSpPr>
          <p:cNvPr id="2" name="Title 1">
            <a:extLst>
              <a:ext uri="{FF2B5EF4-FFF2-40B4-BE49-F238E27FC236}">
                <a16:creationId xmlns:a16="http://schemas.microsoft.com/office/drawing/2014/main" id="{397E11A5-6BEC-249A-45B1-673FD63023B0}"/>
              </a:ext>
            </a:extLst>
          </p:cNvPr>
          <p:cNvSpPr>
            <a:spLocks noGrp="1"/>
          </p:cNvSpPr>
          <p:nvPr>
            <p:ph type="title"/>
          </p:nvPr>
        </p:nvSpPr>
        <p:spPr>
          <a:xfrm>
            <a:off x="2327188" y="612782"/>
            <a:ext cx="23983406" cy="1189478"/>
          </a:xfrm>
        </p:spPr>
        <p:txBody>
          <a:bodyPr>
            <a:noAutofit/>
          </a:bodyPr>
          <a:lstStyle/>
          <a:p>
            <a:pPr defTabSz="914400">
              <a:spcBef>
                <a:spcPts val="1200"/>
              </a:spcBef>
              <a:spcAft>
                <a:spcPts val="3600"/>
              </a:spcAft>
              <a:defRPr/>
            </a:pPr>
            <a:r>
              <a:rPr lang="pt-BR" sz="7200" b="1" dirty="0">
                <a:ln w="3175" cmpd="sng">
                  <a:noFill/>
                </a:ln>
                <a:solidFill>
                  <a:schemeClr val="bg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Steps for Project </a:t>
            </a:r>
            <a:r>
              <a:rPr lang="pt-BR" sz="7200" b="1" dirty="0" err="1">
                <a:ln w="3175" cmpd="sng">
                  <a:noFill/>
                </a:ln>
                <a:solidFill>
                  <a:schemeClr val="bg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Approval</a:t>
            </a:r>
            <a:endParaRPr lang="pt-BR" sz="7200" b="1" dirty="0">
              <a:ln w="3175" cmpd="sng">
                <a:noFill/>
              </a:ln>
              <a:solidFill>
                <a:schemeClr val="bg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endParaRPr>
          </a:p>
        </p:txBody>
      </p:sp>
      <p:grpSp>
        <p:nvGrpSpPr>
          <p:cNvPr id="46" name="Group 23">
            <a:extLst>
              <a:ext uri="{FF2B5EF4-FFF2-40B4-BE49-F238E27FC236}">
                <a16:creationId xmlns:a16="http://schemas.microsoft.com/office/drawing/2014/main" id="{D9FAE6A5-01BE-5A62-B90D-A9329147DA26}"/>
              </a:ext>
            </a:extLst>
          </p:cNvPr>
          <p:cNvGrpSpPr/>
          <p:nvPr/>
        </p:nvGrpSpPr>
        <p:grpSpPr>
          <a:xfrm>
            <a:off x="1375656" y="3185326"/>
            <a:ext cx="7928254" cy="9911584"/>
            <a:chOff x="3126458" y="1456593"/>
            <a:chExt cx="3168352" cy="3960945"/>
          </a:xfrm>
          <a:solidFill>
            <a:schemeClr val="accent5"/>
          </a:solidFill>
        </p:grpSpPr>
        <p:sp>
          <p:nvSpPr>
            <p:cNvPr id="47" name="Freeform 12">
              <a:extLst>
                <a:ext uri="{FF2B5EF4-FFF2-40B4-BE49-F238E27FC236}">
                  <a16:creationId xmlns:a16="http://schemas.microsoft.com/office/drawing/2014/main" id="{B767AB78-7B6D-C7C3-6E6A-793319CFC593}"/>
                </a:ext>
              </a:extLst>
            </p:cNvPr>
            <p:cNvSpPr/>
            <p:nvPr/>
          </p:nvSpPr>
          <p:spPr>
            <a:xfrm rot="21351821">
              <a:off x="5019431" y="1456593"/>
              <a:ext cx="1178037" cy="844630"/>
            </a:xfrm>
            <a:custGeom>
              <a:avLst/>
              <a:gdLst>
                <a:gd name="connsiteX0" fmla="*/ 0 w 1514475"/>
                <a:gd name="connsiteY0" fmla="*/ 1085850 h 1085850"/>
                <a:gd name="connsiteX1" fmla="*/ 1514475 w 1514475"/>
                <a:gd name="connsiteY1" fmla="*/ 0 h 1085850"/>
                <a:gd name="connsiteX2" fmla="*/ 1514475 w 1514475"/>
                <a:gd name="connsiteY2" fmla="*/ 0 h 1085850"/>
              </a:gdLst>
              <a:ahLst/>
              <a:cxnLst>
                <a:cxn ang="0">
                  <a:pos x="connsiteX0" y="connsiteY0"/>
                </a:cxn>
                <a:cxn ang="0">
                  <a:pos x="connsiteX1" y="connsiteY1"/>
                </a:cxn>
                <a:cxn ang="0">
                  <a:pos x="connsiteX2" y="connsiteY2"/>
                </a:cxn>
              </a:cxnLst>
              <a:rect l="l" t="t" r="r" b="b"/>
              <a:pathLst>
                <a:path w="1514475" h="1085850">
                  <a:moveTo>
                    <a:pt x="0" y="1085850"/>
                  </a:moveTo>
                  <a:lnTo>
                    <a:pt x="1514475" y="0"/>
                  </a:lnTo>
                  <a:lnTo>
                    <a:pt x="1514475" y="0"/>
                  </a:lnTo>
                </a:path>
              </a:pathLst>
            </a:custGeom>
            <a:solidFill>
              <a:schemeClr val="bg1"/>
            </a:solidFill>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48" name="Block Arc 25">
              <a:extLst>
                <a:ext uri="{FF2B5EF4-FFF2-40B4-BE49-F238E27FC236}">
                  <a16:creationId xmlns:a16="http://schemas.microsoft.com/office/drawing/2014/main" id="{1A3D1B7B-D20C-8D7A-A781-B6EFDF6E34F4}"/>
                </a:ext>
              </a:extLst>
            </p:cNvPr>
            <p:cNvSpPr/>
            <p:nvPr/>
          </p:nvSpPr>
          <p:spPr>
            <a:xfrm rot="17100000">
              <a:off x="3126457" y="2249186"/>
              <a:ext cx="3168353" cy="3168352"/>
            </a:xfrm>
            <a:prstGeom prst="blockArc">
              <a:avLst>
                <a:gd name="adj1" fmla="val 12815785"/>
                <a:gd name="adj2" fmla="val 21547697"/>
                <a:gd name="adj3" fmla="val 253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grpSp>
      <p:sp>
        <p:nvSpPr>
          <p:cNvPr id="49" name="L-Shape 35">
            <a:extLst>
              <a:ext uri="{FF2B5EF4-FFF2-40B4-BE49-F238E27FC236}">
                <a16:creationId xmlns:a16="http://schemas.microsoft.com/office/drawing/2014/main" id="{82E26EDF-74C4-E881-453B-CAC8857BF97D}"/>
              </a:ext>
            </a:extLst>
          </p:cNvPr>
          <p:cNvSpPr/>
          <p:nvPr/>
        </p:nvSpPr>
        <p:spPr>
          <a:xfrm rot="10800000">
            <a:off x="6669348" y="4030822"/>
            <a:ext cx="811614" cy="812748"/>
          </a:xfrm>
          <a:prstGeom prst="corner">
            <a:avLst>
              <a:gd name="adj1" fmla="val 17993"/>
              <a:gd name="adj2" fmla="val 2009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792000" rIns="720000" bIns="576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50" name="Retângulo 49">
            <a:extLst>
              <a:ext uri="{FF2B5EF4-FFF2-40B4-BE49-F238E27FC236}">
                <a16:creationId xmlns:a16="http://schemas.microsoft.com/office/drawing/2014/main" id="{2F9A443F-649F-FFD6-F566-0AE27A2E2A22}"/>
              </a:ext>
            </a:extLst>
          </p:cNvPr>
          <p:cNvSpPr/>
          <p:nvPr/>
        </p:nvSpPr>
        <p:spPr>
          <a:xfrm>
            <a:off x="3313230" y="11213664"/>
            <a:ext cx="16789684" cy="1018540"/>
          </a:xfrm>
          <a:prstGeom prst="rect">
            <a:avLst/>
          </a:prstGeom>
          <a:noFill/>
          <a:ln w="9525">
            <a:solidFill>
              <a:srgbClr val="FD5B0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CaixaDeTexto 50">
            <a:extLst>
              <a:ext uri="{FF2B5EF4-FFF2-40B4-BE49-F238E27FC236}">
                <a16:creationId xmlns:a16="http://schemas.microsoft.com/office/drawing/2014/main" id="{AF5126AA-91C9-C7B6-AE35-AAB2868BB66E}"/>
              </a:ext>
            </a:extLst>
          </p:cNvPr>
          <p:cNvSpPr txBox="1"/>
          <p:nvPr/>
        </p:nvSpPr>
        <p:spPr>
          <a:xfrm>
            <a:off x="3280627" y="11382452"/>
            <a:ext cx="17623740" cy="584775"/>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latin typeface="Raleway Light" pitchFamily="2" charset="0"/>
                <a:ea typeface="+mn-ea"/>
                <a:cs typeface="+mn-cs"/>
              </a:rPr>
              <a:t>Analysis by the technical team to support CDFMM with the issuance of a technical report.</a:t>
            </a:r>
            <a:endParaRPr kumimoji="0" lang="pt-BR" sz="3200" b="1" i="0" u="none" strike="noStrike" kern="1200" cap="none" spc="0" normalizeH="0" baseline="0" noProof="0" dirty="0">
              <a:ln>
                <a:noFill/>
              </a:ln>
              <a:effectLst/>
              <a:uLnTx/>
              <a:uFillTx/>
              <a:latin typeface="Raleway Light" pitchFamily="2" charset="0"/>
              <a:ea typeface="+mn-ea"/>
              <a:cs typeface="+mn-cs"/>
            </a:endParaRPr>
          </a:p>
        </p:txBody>
      </p:sp>
      <p:grpSp>
        <p:nvGrpSpPr>
          <p:cNvPr id="52" name="Group 23">
            <a:extLst>
              <a:ext uri="{FF2B5EF4-FFF2-40B4-BE49-F238E27FC236}">
                <a16:creationId xmlns:a16="http://schemas.microsoft.com/office/drawing/2014/main" id="{94A797B4-DB5C-589F-4C1D-9E5FC701A776}"/>
              </a:ext>
            </a:extLst>
          </p:cNvPr>
          <p:cNvGrpSpPr/>
          <p:nvPr/>
        </p:nvGrpSpPr>
        <p:grpSpPr>
          <a:xfrm>
            <a:off x="1187237" y="3209468"/>
            <a:ext cx="7928254" cy="9911584"/>
            <a:chOff x="3126458" y="1456593"/>
            <a:chExt cx="3168352" cy="3960945"/>
          </a:xfrm>
          <a:solidFill>
            <a:schemeClr val="accent5">
              <a:lumMod val="75000"/>
            </a:schemeClr>
          </a:solidFill>
        </p:grpSpPr>
        <p:sp>
          <p:nvSpPr>
            <p:cNvPr id="53" name="Freeform 12">
              <a:extLst>
                <a:ext uri="{FF2B5EF4-FFF2-40B4-BE49-F238E27FC236}">
                  <a16:creationId xmlns:a16="http://schemas.microsoft.com/office/drawing/2014/main" id="{A71FB016-73DC-BE9A-4C27-8F42BCE93A8E}"/>
                </a:ext>
              </a:extLst>
            </p:cNvPr>
            <p:cNvSpPr/>
            <p:nvPr/>
          </p:nvSpPr>
          <p:spPr>
            <a:xfrm rot="21351821">
              <a:off x="5019431" y="1456593"/>
              <a:ext cx="1178037" cy="844630"/>
            </a:xfrm>
            <a:custGeom>
              <a:avLst/>
              <a:gdLst>
                <a:gd name="connsiteX0" fmla="*/ 0 w 1514475"/>
                <a:gd name="connsiteY0" fmla="*/ 1085850 h 1085850"/>
                <a:gd name="connsiteX1" fmla="*/ 1514475 w 1514475"/>
                <a:gd name="connsiteY1" fmla="*/ 0 h 1085850"/>
                <a:gd name="connsiteX2" fmla="*/ 1514475 w 1514475"/>
                <a:gd name="connsiteY2" fmla="*/ 0 h 1085850"/>
              </a:gdLst>
              <a:ahLst/>
              <a:cxnLst>
                <a:cxn ang="0">
                  <a:pos x="connsiteX0" y="connsiteY0"/>
                </a:cxn>
                <a:cxn ang="0">
                  <a:pos x="connsiteX1" y="connsiteY1"/>
                </a:cxn>
                <a:cxn ang="0">
                  <a:pos x="connsiteX2" y="connsiteY2"/>
                </a:cxn>
              </a:cxnLst>
              <a:rect l="l" t="t" r="r" b="b"/>
              <a:pathLst>
                <a:path w="1514475" h="1085850">
                  <a:moveTo>
                    <a:pt x="0" y="1085850"/>
                  </a:moveTo>
                  <a:lnTo>
                    <a:pt x="1514475" y="0"/>
                  </a:lnTo>
                  <a:lnTo>
                    <a:pt x="1514475" y="0"/>
                  </a:lnTo>
                </a:path>
              </a:pathLst>
            </a:custGeom>
            <a:solidFill>
              <a:schemeClr val="accent5">
                <a:lumMod val="75000"/>
              </a:schemeClr>
            </a:solidFill>
            <a:ln w="76200">
              <a:solidFill>
                <a:srgbClr val="FD5B0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54" name="Block Arc 25">
              <a:extLst>
                <a:ext uri="{FF2B5EF4-FFF2-40B4-BE49-F238E27FC236}">
                  <a16:creationId xmlns:a16="http://schemas.microsoft.com/office/drawing/2014/main" id="{BF315C4F-F533-4521-27FB-DF92656007C4}"/>
                </a:ext>
              </a:extLst>
            </p:cNvPr>
            <p:cNvSpPr/>
            <p:nvPr/>
          </p:nvSpPr>
          <p:spPr>
            <a:xfrm rot="17100000">
              <a:off x="3126457" y="2249186"/>
              <a:ext cx="3168353" cy="3168352"/>
            </a:xfrm>
            <a:prstGeom prst="blockArc">
              <a:avLst>
                <a:gd name="adj1" fmla="val 12815785"/>
                <a:gd name="adj2" fmla="val 21547697"/>
                <a:gd name="adj3" fmla="val 2538"/>
              </a:avLst>
            </a:prstGeom>
            <a:solidFill>
              <a:srgbClr val="FD5B02"/>
            </a:solidFill>
            <a:ln>
              <a:solidFill>
                <a:srgbClr val="FD5B0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grpSp>
      <p:sp>
        <p:nvSpPr>
          <p:cNvPr id="55" name="Oval 26">
            <a:extLst>
              <a:ext uri="{FF2B5EF4-FFF2-40B4-BE49-F238E27FC236}">
                <a16:creationId xmlns:a16="http://schemas.microsoft.com/office/drawing/2014/main" id="{B76F1057-B9CA-99B1-284D-776EA7DEDAA8}"/>
              </a:ext>
            </a:extLst>
          </p:cNvPr>
          <p:cNvSpPr/>
          <p:nvPr/>
        </p:nvSpPr>
        <p:spPr>
          <a:xfrm>
            <a:off x="5097814" y="4554296"/>
            <a:ext cx="1242012" cy="1242012"/>
          </a:xfrm>
          <a:prstGeom prst="ellipse">
            <a:avLst/>
          </a:prstGeom>
          <a:solidFill>
            <a:schemeClr val="bg1"/>
          </a:solidFill>
          <a:ln w="63500">
            <a:solidFill>
              <a:srgbClr val="FD5B02"/>
            </a:solidFill>
          </a:ln>
          <a:effectLst>
            <a:innerShdw blurRad="101600" dist="88900" dir="13500000">
              <a:prstClr val="black">
                <a:alpha val="5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altLang="ko-KR" sz="3600" b="1"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04</a:t>
            </a:r>
            <a:endParaRPr kumimoji="0" lang="ko-KR" altLang="en-US" sz="3600" b="1"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sp>
        <p:nvSpPr>
          <p:cNvPr id="56" name="Oval 28">
            <a:extLst>
              <a:ext uri="{FF2B5EF4-FFF2-40B4-BE49-F238E27FC236}">
                <a16:creationId xmlns:a16="http://schemas.microsoft.com/office/drawing/2014/main" id="{6767C235-56DC-CDC6-8A01-45E9F8241D36}"/>
              </a:ext>
            </a:extLst>
          </p:cNvPr>
          <p:cNvSpPr/>
          <p:nvPr/>
        </p:nvSpPr>
        <p:spPr>
          <a:xfrm>
            <a:off x="1085176" y="7175168"/>
            <a:ext cx="1242012" cy="1242012"/>
          </a:xfrm>
          <a:prstGeom prst="ellipse">
            <a:avLst/>
          </a:prstGeom>
          <a:solidFill>
            <a:schemeClr val="bg1"/>
          </a:solidFill>
          <a:ln w="63500">
            <a:solidFill>
              <a:srgbClr val="FD5B02"/>
            </a:solidFill>
          </a:ln>
          <a:effectLst>
            <a:innerShdw blurRad="101600" dist="88900" dir="13500000">
              <a:prstClr val="black">
                <a:alpha val="5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altLang="ko-KR" sz="3600" b="1"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03</a:t>
            </a:r>
            <a:endParaRPr kumimoji="0" lang="ko-KR" altLang="en-US" sz="3600" b="1"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sp>
        <p:nvSpPr>
          <p:cNvPr id="57" name="Oval 27">
            <a:extLst>
              <a:ext uri="{FF2B5EF4-FFF2-40B4-BE49-F238E27FC236}">
                <a16:creationId xmlns:a16="http://schemas.microsoft.com/office/drawing/2014/main" id="{090D0F30-AC2B-5E76-FAB9-5F5D86DDF608}"/>
              </a:ext>
            </a:extLst>
          </p:cNvPr>
          <p:cNvSpPr/>
          <p:nvPr/>
        </p:nvSpPr>
        <p:spPr>
          <a:xfrm>
            <a:off x="1577248" y="10846086"/>
            <a:ext cx="1242012" cy="1242012"/>
          </a:xfrm>
          <a:prstGeom prst="ellipse">
            <a:avLst/>
          </a:prstGeom>
          <a:solidFill>
            <a:schemeClr val="bg1"/>
          </a:solidFill>
          <a:ln w="63500">
            <a:solidFill>
              <a:srgbClr val="FD5B02"/>
            </a:solidFill>
          </a:ln>
          <a:effectLst>
            <a:innerShdw blurRad="101600" dist="88900" dir="13500000">
              <a:prstClr val="black">
                <a:alpha val="5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altLang="ko-KR" sz="3600" b="1"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02</a:t>
            </a:r>
            <a:endParaRPr kumimoji="0" lang="ko-KR" altLang="en-US" sz="3600" b="1"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sp>
        <p:nvSpPr>
          <p:cNvPr id="58" name="Retângulo 57">
            <a:extLst>
              <a:ext uri="{FF2B5EF4-FFF2-40B4-BE49-F238E27FC236}">
                <a16:creationId xmlns:a16="http://schemas.microsoft.com/office/drawing/2014/main" id="{0CC33F9E-862B-DBB2-1058-22A3C7F8787B}"/>
              </a:ext>
            </a:extLst>
          </p:cNvPr>
          <p:cNvSpPr/>
          <p:nvPr/>
        </p:nvSpPr>
        <p:spPr>
          <a:xfrm>
            <a:off x="3447029" y="7919695"/>
            <a:ext cx="19619619" cy="2171270"/>
          </a:xfrm>
          <a:prstGeom prst="rect">
            <a:avLst/>
          </a:prstGeom>
          <a:noFill/>
          <a:ln w="9525">
            <a:solidFill>
              <a:srgbClr val="FD5B0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CaixaDeTexto 58">
            <a:extLst>
              <a:ext uri="{FF2B5EF4-FFF2-40B4-BE49-F238E27FC236}">
                <a16:creationId xmlns:a16="http://schemas.microsoft.com/office/drawing/2014/main" id="{F02F10E9-E1D0-7F7C-B6C4-AFFD1A01E88D}"/>
              </a:ext>
            </a:extLst>
          </p:cNvPr>
          <p:cNvSpPr txBox="1"/>
          <p:nvPr/>
        </p:nvSpPr>
        <p:spPr>
          <a:xfrm>
            <a:off x="3447029" y="8235416"/>
            <a:ext cx="18744463" cy="1569660"/>
          </a:xfrm>
          <a:prstGeom prst="rect">
            <a:avLst/>
          </a:prstGeom>
          <a:noFill/>
        </p:spPr>
        <p:txBody>
          <a:bodyPr wrap="square">
            <a:spAutoFit/>
          </a:bodyPr>
          <a:lstStyle/>
          <a:p>
            <a:pPr algn="just">
              <a:defRPr/>
            </a:pPr>
            <a:r>
              <a:rPr lang="en-US" sz="3200" b="1" dirty="0">
                <a:latin typeface="Raleway Light" pitchFamily="2" charset="0"/>
              </a:rPr>
              <a:t>CDFMM decision: approval or not of the project as a priority for 450 days Note: After initial prioritization, the CDFMM may approve (</a:t>
            </a:r>
            <a:r>
              <a:rPr lang="en-US" sz="3200" b="1" dirty="0" err="1">
                <a:latin typeface="Raleway Light" pitchFamily="2" charset="0"/>
              </a:rPr>
              <a:t>i</a:t>
            </a:r>
            <a:r>
              <a:rPr lang="en-US" sz="3200" b="1" dirty="0">
                <a:latin typeface="Raleway Light" pitchFamily="2" charset="0"/>
              </a:rPr>
              <a:t>) a new priority period of 180 days, exceptionally; (ii) technical change to the project; and (iii) request for cancellation.</a:t>
            </a:r>
          </a:p>
        </p:txBody>
      </p:sp>
      <p:sp>
        <p:nvSpPr>
          <p:cNvPr id="60" name="Retângulo 59">
            <a:extLst>
              <a:ext uri="{FF2B5EF4-FFF2-40B4-BE49-F238E27FC236}">
                <a16:creationId xmlns:a16="http://schemas.microsoft.com/office/drawing/2014/main" id="{7DECDCC0-3D87-B2F6-993A-7FA32597ACF9}"/>
              </a:ext>
            </a:extLst>
          </p:cNvPr>
          <p:cNvSpPr/>
          <p:nvPr/>
        </p:nvSpPr>
        <p:spPr>
          <a:xfrm>
            <a:off x="6581540" y="5723400"/>
            <a:ext cx="14451272" cy="1527816"/>
          </a:xfrm>
          <a:prstGeom prst="rect">
            <a:avLst/>
          </a:prstGeom>
          <a:noFill/>
          <a:ln w="9525">
            <a:solidFill>
              <a:srgbClr val="FD5B0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CaixaDeTexto 60">
            <a:extLst>
              <a:ext uri="{FF2B5EF4-FFF2-40B4-BE49-F238E27FC236}">
                <a16:creationId xmlns:a16="http://schemas.microsoft.com/office/drawing/2014/main" id="{50E5D46C-BE43-A609-B045-05F482CB0AAE}"/>
              </a:ext>
            </a:extLst>
          </p:cNvPr>
          <p:cNvSpPr txBox="1"/>
          <p:nvPr/>
        </p:nvSpPr>
        <p:spPr>
          <a:xfrm>
            <a:off x="6778507" y="6143282"/>
            <a:ext cx="14057338" cy="584775"/>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latin typeface="Raleway Light" pitchFamily="2" charset="0"/>
                <a:ea typeface="+mn-ea"/>
                <a:cs typeface="+mn-cs"/>
              </a:rPr>
              <a:t>Publication of CDFMM Resolution to publicize the approval of this Council</a:t>
            </a:r>
            <a:endParaRPr kumimoji="0" lang="pt-BR" sz="3200" b="1" i="0" u="none" strike="noStrike" kern="1200" cap="none" spc="0" normalizeH="0" baseline="0" noProof="0" dirty="0">
              <a:ln>
                <a:noFill/>
              </a:ln>
              <a:effectLst/>
              <a:uLnTx/>
              <a:uFillTx/>
              <a:latin typeface="Raleway Light" pitchFamily="2" charset="0"/>
              <a:ea typeface="+mn-ea"/>
              <a:cs typeface="+mn-cs"/>
            </a:endParaRPr>
          </a:p>
        </p:txBody>
      </p:sp>
      <p:sp>
        <p:nvSpPr>
          <p:cNvPr id="62" name="Oval 26">
            <a:extLst>
              <a:ext uri="{FF2B5EF4-FFF2-40B4-BE49-F238E27FC236}">
                <a16:creationId xmlns:a16="http://schemas.microsoft.com/office/drawing/2014/main" id="{0A075467-B5C8-1380-C1B7-A3B908610012}"/>
              </a:ext>
            </a:extLst>
          </p:cNvPr>
          <p:cNvSpPr/>
          <p:nvPr/>
        </p:nvSpPr>
        <p:spPr>
          <a:xfrm>
            <a:off x="8126634" y="2615912"/>
            <a:ext cx="1242012" cy="1242012"/>
          </a:xfrm>
          <a:prstGeom prst="ellipse">
            <a:avLst/>
          </a:prstGeom>
          <a:solidFill>
            <a:schemeClr val="bg1"/>
          </a:solidFill>
          <a:ln w="63500">
            <a:solidFill>
              <a:srgbClr val="FD5B02"/>
            </a:solidFill>
          </a:ln>
          <a:effectLst>
            <a:innerShdw blurRad="101600" dist="88900" dir="13500000">
              <a:prstClr val="black">
                <a:alpha val="5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altLang="ko-KR" sz="3600" b="1"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05</a:t>
            </a:r>
            <a:endParaRPr kumimoji="0" lang="ko-KR" altLang="en-US" sz="3600" b="1"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sp>
        <p:nvSpPr>
          <p:cNvPr id="63" name="Retângulo 62">
            <a:extLst>
              <a:ext uri="{FF2B5EF4-FFF2-40B4-BE49-F238E27FC236}">
                <a16:creationId xmlns:a16="http://schemas.microsoft.com/office/drawing/2014/main" id="{E68C08B9-363D-FED2-57BF-A8956D1793C5}"/>
              </a:ext>
            </a:extLst>
          </p:cNvPr>
          <p:cNvSpPr/>
          <p:nvPr/>
        </p:nvSpPr>
        <p:spPr>
          <a:xfrm>
            <a:off x="9698168" y="2747922"/>
            <a:ext cx="14193180" cy="2136388"/>
          </a:xfrm>
          <a:prstGeom prst="rect">
            <a:avLst/>
          </a:prstGeom>
          <a:noFill/>
          <a:ln w="9525">
            <a:solidFill>
              <a:srgbClr val="FD5B0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36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64" name="CaixaDeTexto 63">
            <a:extLst>
              <a:ext uri="{FF2B5EF4-FFF2-40B4-BE49-F238E27FC236}">
                <a16:creationId xmlns:a16="http://schemas.microsoft.com/office/drawing/2014/main" id="{8552D3ED-A741-3DA3-63A9-9FDBDEA82B53}"/>
              </a:ext>
            </a:extLst>
          </p:cNvPr>
          <p:cNvSpPr txBox="1"/>
          <p:nvPr/>
        </p:nvSpPr>
        <p:spPr>
          <a:xfrm>
            <a:off x="9971331" y="2993786"/>
            <a:ext cx="13766676" cy="156966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latin typeface="Raleway Light" pitchFamily="2" charset="0"/>
                <a:ea typeface="+mn-ea"/>
                <a:cs typeface="+mn-cs"/>
              </a:rPr>
              <a:t>Applicant presents new prior consultation for granting financing with resources from the FMM, now for the Qualified Financial Agent, with a view to approving the project as a priority.</a:t>
            </a:r>
            <a:endParaRPr kumimoji="0" lang="pt-BR" sz="3200" b="1" i="0" u="none" strike="noStrike" kern="1200" cap="none" spc="0" normalizeH="0" baseline="0" noProof="0" dirty="0">
              <a:ln>
                <a:noFill/>
              </a:ln>
              <a:effectLst/>
              <a:uLnTx/>
              <a:uFillTx/>
              <a:latin typeface="Raleway Light" pitchFamily="2" charset="0"/>
              <a:ea typeface="+mn-ea"/>
              <a:cs typeface="+mn-cs"/>
            </a:endParaRPr>
          </a:p>
        </p:txBody>
      </p:sp>
      <p:sp>
        <p:nvSpPr>
          <p:cNvPr id="3" name="Rectangle 1">
            <a:extLst>
              <a:ext uri="{FF2B5EF4-FFF2-40B4-BE49-F238E27FC236}">
                <a16:creationId xmlns:a16="http://schemas.microsoft.com/office/drawing/2014/main" id="{995305EB-00D5-82E1-C31D-0461EE602F72}"/>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0BC8F900-B2D4-4B0D-FC02-EE431FC73E83}"/>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3">
            <a:extLst>
              <a:ext uri="{FF2B5EF4-FFF2-40B4-BE49-F238E27FC236}">
                <a16:creationId xmlns:a16="http://schemas.microsoft.com/office/drawing/2014/main" id="{2B7031AE-EDE4-36E6-1E08-3D7C9CC962A3}"/>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a:extLst>
              <a:ext uri="{FF2B5EF4-FFF2-40B4-BE49-F238E27FC236}">
                <a16:creationId xmlns:a16="http://schemas.microsoft.com/office/drawing/2014/main" id="{DC578821-0263-DA38-65D4-E50A8E39BA5A}"/>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10" name="Rectangle 6">
            <a:extLst>
              <a:ext uri="{FF2B5EF4-FFF2-40B4-BE49-F238E27FC236}">
                <a16:creationId xmlns:a16="http://schemas.microsoft.com/office/drawing/2014/main" id="{7947BE9F-F51F-5B45-A66A-75F89E05B2E0}"/>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1" name="Rectangle 7">
            <a:extLst>
              <a:ext uri="{FF2B5EF4-FFF2-40B4-BE49-F238E27FC236}">
                <a16:creationId xmlns:a16="http://schemas.microsoft.com/office/drawing/2014/main" id="{EC0288AB-7FD5-44F5-CCFB-8C90308096D3}"/>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3" name="Rectangle 9">
            <a:extLst>
              <a:ext uri="{FF2B5EF4-FFF2-40B4-BE49-F238E27FC236}">
                <a16:creationId xmlns:a16="http://schemas.microsoft.com/office/drawing/2014/main" id="{D9CA801E-F90A-D433-2789-C7DC88C4DD6B}"/>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14" name="Rectangle 10">
            <a:extLst>
              <a:ext uri="{FF2B5EF4-FFF2-40B4-BE49-F238E27FC236}">
                <a16:creationId xmlns:a16="http://schemas.microsoft.com/office/drawing/2014/main" id="{99ED9AF1-D052-03A0-B915-0D4183268B1B}"/>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5" name="Rectangle 11">
            <a:extLst>
              <a:ext uri="{FF2B5EF4-FFF2-40B4-BE49-F238E27FC236}">
                <a16:creationId xmlns:a16="http://schemas.microsoft.com/office/drawing/2014/main" id="{8A29485E-7479-DA7E-D846-51FA0D9DBA0F}"/>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935290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Agrupar 5">
            <a:extLst>
              <a:ext uri="{FF2B5EF4-FFF2-40B4-BE49-F238E27FC236}">
                <a16:creationId xmlns:a16="http://schemas.microsoft.com/office/drawing/2014/main" id="{F35F71B6-E4FE-30B7-245F-3741A89C6F51}"/>
              </a:ext>
            </a:extLst>
          </p:cNvPr>
          <p:cNvGrpSpPr/>
          <p:nvPr/>
        </p:nvGrpSpPr>
        <p:grpSpPr>
          <a:xfrm>
            <a:off x="0" y="0"/>
            <a:ext cx="25043691" cy="14328743"/>
            <a:chOff x="2" y="0"/>
            <a:chExt cx="25043691" cy="14328743"/>
          </a:xfrm>
        </p:grpSpPr>
        <p:pic>
          <p:nvPicPr>
            <p:cNvPr id="8" name="Gráfico 7">
              <a:extLst>
                <a:ext uri="{FF2B5EF4-FFF2-40B4-BE49-F238E27FC236}">
                  <a16:creationId xmlns:a16="http://schemas.microsoft.com/office/drawing/2014/main" id="{4861E942-AF88-DDB2-1AD0-5A291E17B4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 y="0"/>
              <a:ext cx="1775012" cy="13716000"/>
            </a:xfrm>
            <a:prstGeom prst="rect">
              <a:avLst/>
            </a:prstGeom>
          </p:spPr>
        </p:pic>
        <p:sp>
          <p:nvSpPr>
            <p:cNvPr id="10" name="Forma Livre: Forma 9">
              <a:extLst>
                <a:ext uri="{FF2B5EF4-FFF2-40B4-BE49-F238E27FC236}">
                  <a16:creationId xmlns:a16="http://schemas.microsoft.com/office/drawing/2014/main" id="{458DB444-0544-BAB0-B590-8BE5DB224074}"/>
                </a:ext>
              </a:extLst>
            </p:cNvPr>
            <p:cNvSpPr/>
            <p:nvPr/>
          </p:nvSpPr>
          <p:spPr>
            <a:xfrm>
              <a:off x="1775016" y="9091"/>
              <a:ext cx="22608984" cy="1972236"/>
            </a:xfrm>
            <a:custGeom>
              <a:avLst/>
              <a:gdLst>
                <a:gd name="connsiteX0" fmla="*/ 0 w 5272938"/>
                <a:gd name="connsiteY0" fmla="*/ 0 h 1730186"/>
                <a:gd name="connsiteX1" fmla="*/ 5272939 w 5272938"/>
                <a:gd name="connsiteY1" fmla="*/ 0 h 1730186"/>
                <a:gd name="connsiteX2" fmla="*/ 5272939 w 5272938"/>
                <a:gd name="connsiteY2" fmla="*/ 1730186 h 1730186"/>
                <a:gd name="connsiteX3" fmla="*/ 0 w 5272938"/>
                <a:gd name="connsiteY3" fmla="*/ 1730186 h 1730186"/>
              </a:gdLst>
              <a:ahLst/>
              <a:cxnLst>
                <a:cxn ang="0">
                  <a:pos x="connsiteX0" y="connsiteY0"/>
                </a:cxn>
                <a:cxn ang="0">
                  <a:pos x="connsiteX1" y="connsiteY1"/>
                </a:cxn>
                <a:cxn ang="0">
                  <a:pos x="connsiteX2" y="connsiteY2"/>
                </a:cxn>
                <a:cxn ang="0">
                  <a:pos x="connsiteX3" y="connsiteY3"/>
                </a:cxn>
              </a:cxnLst>
              <a:rect l="l" t="t" r="r" b="b"/>
              <a:pathLst>
                <a:path w="5272938" h="1730186">
                  <a:moveTo>
                    <a:pt x="0" y="0"/>
                  </a:moveTo>
                  <a:lnTo>
                    <a:pt x="5272939" y="0"/>
                  </a:lnTo>
                  <a:lnTo>
                    <a:pt x="5272939" y="1730186"/>
                  </a:lnTo>
                  <a:lnTo>
                    <a:pt x="0" y="1730186"/>
                  </a:lnTo>
                  <a:close/>
                </a:path>
              </a:pathLst>
            </a:custGeom>
            <a:solidFill>
              <a:srgbClr val="022873"/>
            </a:solidFill>
            <a:ln w="0" cap="flat">
              <a:noFill/>
              <a:prstDash val="solid"/>
              <a:miter/>
            </a:ln>
          </p:spPr>
          <p:txBody>
            <a:bodyPr rtlCol="0" anchor="ctr"/>
            <a:lstStyle/>
            <a:p>
              <a:endParaRPr lang="pt-BR" sz="3600"/>
            </a:p>
          </p:txBody>
        </p:sp>
        <p:pic>
          <p:nvPicPr>
            <p:cNvPr id="12" name="Imagem 11" descr="Logotipo, nome da empresa&#10;&#10;Descrição gerada automaticamente">
              <a:extLst>
                <a:ext uri="{FF2B5EF4-FFF2-40B4-BE49-F238E27FC236}">
                  <a16:creationId xmlns:a16="http://schemas.microsoft.com/office/drawing/2014/main" id="{150CE9FD-A289-2C54-E4BA-436D1AD010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06095" y="11101345"/>
              <a:ext cx="5737598" cy="3227398"/>
            </a:xfrm>
            <a:prstGeom prst="rect">
              <a:avLst/>
            </a:prstGeom>
          </p:spPr>
        </p:pic>
      </p:grpSp>
      <p:sp>
        <p:nvSpPr>
          <p:cNvPr id="2" name="Title 1">
            <a:extLst>
              <a:ext uri="{FF2B5EF4-FFF2-40B4-BE49-F238E27FC236}">
                <a16:creationId xmlns:a16="http://schemas.microsoft.com/office/drawing/2014/main" id="{397E11A5-6BEC-249A-45B1-673FD63023B0}"/>
              </a:ext>
            </a:extLst>
          </p:cNvPr>
          <p:cNvSpPr>
            <a:spLocks noGrp="1"/>
          </p:cNvSpPr>
          <p:nvPr>
            <p:ph type="title"/>
          </p:nvPr>
        </p:nvSpPr>
        <p:spPr>
          <a:xfrm>
            <a:off x="7382660" y="561199"/>
            <a:ext cx="14792232" cy="1189478"/>
          </a:xfrm>
        </p:spPr>
        <p:txBody>
          <a:bodyPr>
            <a:normAutofit/>
          </a:bodyPr>
          <a:lstStyle/>
          <a:p>
            <a:pPr defTabSz="914400">
              <a:spcBef>
                <a:spcPts val="1200"/>
              </a:spcBef>
              <a:spcAft>
                <a:spcPts val="3600"/>
              </a:spcAft>
            </a:pPr>
            <a:r>
              <a:rPr lang="pt-BR" sz="7200" b="1" dirty="0">
                <a:ln w="3175" cmpd="sng">
                  <a:noFill/>
                </a:ln>
                <a:solidFill>
                  <a:schemeClr val="bg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Deadlines</a:t>
            </a:r>
          </a:p>
        </p:txBody>
      </p:sp>
      <p:sp>
        <p:nvSpPr>
          <p:cNvPr id="45" name="TextBox 13">
            <a:extLst>
              <a:ext uri="{FF2B5EF4-FFF2-40B4-BE49-F238E27FC236}">
                <a16:creationId xmlns:a16="http://schemas.microsoft.com/office/drawing/2014/main" id="{F88FF936-7686-7255-B894-BF085F6D7AB6}"/>
              </a:ext>
            </a:extLst>
          </p:cNvPr>
          <p:cNvSpPr txBox="1"/>
          <p:nvPr/>
        </p:nvSpPr>
        <p:spPr>
          <a:xfrm>
            <a:off x="-1163920" y="5257075"/>
            <a:ext cx="4020592" cy="58477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ko-KR" altLang="en-US" sz="32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Arial" pitchFamily="34" charset="0"/>
            </a:endParaRPr>
          </a:p>
        </p:txBody>
      </p:sp>
      <p:grpSp>
        <p:nvGrpSpPr>
          <p:cNvPr id="65" name="Agrupar 64">
            <a:extLst>
              <a:ext uri="{FF2B5EF4-FFF2-40B4-BE49-F238E27FC236}">
                <a16:creationId xmlns:a16="http://schemas.microsoft.com/office/drawing/2014/main" id="{B52A8651-08B5-8DF3-90A6-72161B4702D4}"/>
              </a:ext>
            </a:extLst>
          </p:cNvPr>
          <p:cNvGrpSpPr/>
          <p:nvPr/>
        </p:nvGrpSpPr>
        <p:grpSpPr>
          <a:xfrm>
            <a:off x="-5001743" y="2254445"/>
            <a:ext cx="10021215" cy="9185283"/>
            <a:chOff x="4065025" y="778528"/>
            <a:chExt cx="5372100" cy="5003312"/>
          </a:xfrm>
        </p:grpSpPr>
        <p:sp>
          <p:nvSpPr>
            <p:cNvPr id="66" name="자유형: 도형 39">
              <a:extLst>
                <a:ext uri="{FF2B5EF4-FFF2-40B4-BE49-F238E27FC236}">
                  <a16:creationId xmlns:a16="http://schemas.microsoft.com/office/drawing/2014/main" id="{8E8F49A9-E57F-53A9-06F6-3A8887842C6B}"/>
                </a:ext>
              </a:extLst>
            </p:cNvPr>
            <p:cNvSpPr/>
            <p:nvPr/>
          </p:nvSpPr>
          <p:spPr>
            <a:xfrm>
              <a:off x="7915185" y="1807323"/>
              <a:ext cx="728514" cy="3974517"/>
            </a:xfrm>
            <a:custGeom>
              <a:avLst/>
              <a:gdLst>
                <a:gd name="connsiteX0" fmla="*/ 364257 w 728514"/>
                <a:gd name="connsiteY0" fmla="*/ 0 h 3974517"/>
                <a:gd name="connsiteX1" fmla="*/ 580257 w 728514"/>
                <a:gd name="connsiteY1" fmla="*/ 216000 h 3974517"/>
                <a:gd name="connsiteX2" fmla="*/ 580257 w 728514"/>
                <a:gd name="connsiteY2" fmla="*/ 3322046 h 3974517"/>
                <a:gd name="connsiteX3" fmla="*/ 620923 w 728514"/>
                <a:gd name="connsiteY3" fmla="*/ 3352684 h 3974517"/>
                <a:gd name="connsiteX4" fmla="*/ 728514 w 728514"/>
                <a:gd name="connsiteY4" fmla="*/ 3610260 h 3974517"/>
                <a:gd name="connsiteX5" fmla="*/ 364257 w 728514"/>
                <a:gd name="connsiteY5" fmla="*/ 3974517 h 3974517"/>
                <a:gd name="connsiteX6" fmla="*/ 0 w 728514"/>
                <a:gd name="connsiteY6" fmla="*/ 3610260 h 3974517"/>
                <a:gd name="connsiteX7" fmla="*/ 107592 w 728514"/>
                <a:gd name="connsiteY7" fmla="*/ 3352684 h 3974517"/>
                <a:gd name="connsiteX8" fmla="*/ 148257 w 728514"/>
                <a:gd name="connsiteY8" fmla="*/ 3322046 h 3974517"/>
                <a:gd name="connsiteX9" fmla="*/ 148257 w 728514"/>
                <a:gd name="connsiteY9" fmla="*/ 216000 h 3974517"/>
                <a:gd name="connsiteX10" fmla="*/ 364257 w 728514"/>
                <a:gd name="connsiteY10" fmla="*/ 0 h 397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514" h="3974517">
                  <a:moveTo>
                    <a:pt x="364257" y="0"/>
                  </a:moveTo>
                  <a:cubicBezTo>
                    <a:pt x="483551" y="0"/>
                    <a:pt x="580257" y="96706"/>
                    <a:pt x="580257" y="216000"/>
                  </a:cubicBezTo>
                  <a:lnTo>
                    <a:pt x="580257" y="3322046"/>
                  </a:lnTo>
                  <a:lnTo>
                    <a:pt x="620923" y="3352684"/>
                  </a:lnTo>
                  <a:cubicBezTo>
                    <a:pt x="687507" y="3418081"/>
                    <a:pt x="728514" y="3509382"/>
                    <a:pt x="728514" y="3610260"/>
                  </a:cubicBezTo>
                  <a:cubicBezTo>
                    <a:pt x="728514" y="3811434"/>
                    <a:pt x="565431" y="3974517"/>
                    <a:pt x="364257" y="3974517"/>
                  </a:cubicBezTo>
                  <a:cubicBezTo>
                    <a:pt x="163084" y="3974517"/>
                    <a:pt x="0" y="3811434"/>
                    <a:pt x="0" y="3610260"/>
                  </a:cubicBezTo>
                  <a:cubicBezTo>
                    <a:pt x="0" y="3509382"/>
                    <a:pt x="41008" y="3418081"/>
                    <a:pt x="107592" y="3352684"/>
                  </a:cubicBezTo>
                  <a:lnTo>
                    <a:pt x="148257" y="3322046"/>
                  </a:lnTo>
                  <a:lnTo>
                    <a:pt x="148257" y="216000"/>
                  </a:lnTo>
                  <a:cubicBezTo>
                    <a:pt x="148257" y="96706"/>
                    <a:pt x="244963" y="0"/>
                    <a:pt x="364257" y="0"/>
                  </a:cubicBezTo>
                  <a:close/>
                </a:path>
              </a:pathLst>
            </a:custGeom>
            <a:solidFill>
              <a:srgbClr val="FD5B0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67" name="Oval 7">
              <a:extLst>
                <a:ext uri="{FF2B5EF4-FFF2-40B4-BE49-F238E27FC236}">
                  <a16:creationId xmlns:a16="http://schemas.microsoft.com/office/drawing/2014/main" id="{BCD142BC-DC93-C81E-D225-794E718843D3}"/>
                </a:ext>
              </a:extLst>
            </p:cNvPr>
            <p:cNvSpPr/>
            <p:nvPr/>
          </p:nvSpPr>
          <p:spPr>
            <a:xfrm>
              <a:off x="8029096" y="5168494"/>
              <a:ext cx="504056" cy="504056"/>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graphicFrame>
          <p:nvGraphicFramePr>
            <p:cNvPr id="68" name="차트 32">
              <a:extLst>
                <a:ext uri="{FF2B5EF4-FFF2-40B4-BE49-F238E27FC236}">
                  <a16:creationId xmlns:a16="http://schemas.microsoft.com/office/drawing/2014/main" id="{8603E67C-3448-A733-2B9F-B866EF2B8A51}"/>
                </a:ext>
              </a:extLst>
            </p:cNvPr>
            <p:cNvGraphicFramePr/>
            <p:nvPr/>
          </p:nvGraphicFramePr>
          <p:xfrm>
            <a:off x="4065025" y="778528"/>
            <a:ext cx="5372100" cy="2944572"/>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69" name="Group 6">
            <a:extLst>
              <a:ext uri="{FF2B5EF4-FFF2-40B4-BE49-F238E27FC236}">
                <a16:creationId xmlns:a16="http://schemas.microsoft.com/office/drawing/2014/main" id="{F4D54B56-A7D8-9227-205F-C3C623F04366}"/>
              </a:ext>
            </a:extLst>
          </p:cNvPr>
          <p:cNvGrpSpPr/>
          <p:nvPr/>
        </p:nvGrpSpPr>
        <p:grpSpPr>
          <a:xfrm rot="14310818">
            <a:off x="1289801" y="-756586"/>
            <a:ext cx="3654510" cy="7163692"/>
            <a:chOff x="1346080" y="1679019"/>
            <a:chExt cx="2230148" cy="4276991"/>
          </a:xfrm>
          <a:noFill/>
        </p:grpSpPr>
        <p:sp>
          <p:nvSpPr>
            <p:cNvPr id="70" name="Oval 7">
              <a:extLst>
                <a:ext uri="{FF2B5EF4-FFF2-40B4-BE49-F238E27FC236}">
                  <a16:creationId xmlns:a16="http://schemas.microsoft.com/office/drawing/2014/main" id="{06D0D018-375F-14FC-C69F-2612551EF898}"/>
                </a:ext>
              </a:extLst>
            </p:cNvPr>
            <p:cNvSpPr/>
            <p:nvPr/>
          </p:nvSpPr>
          <p:spPr>
            <a:xfrm>
              <a:off x="1346080" y="3725862"/>
              <a:ext cx="2230148" cy="2230148"/>
            </a:xfrm>
            <a:prstGeom prst="ellipse">
              <a:avLst/>
            </a:prstGeom>
            <a:grpFill/>
            <a:ln w="63500">
              <a:solidFill>
                <a:srgbClr val="FD5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sp>
          <p:nvSpPr>
            <p:cNvPr id="71" name="Oval 8">
              <a:extLst>
                <a:ext uri="{FF2B5EF4-FFF2-40B4-BE49-F238E27FC236}">
                  <a16:creationId xmlns:a16="http://schemas.microsoft.com/office/drawing/2014/main" id="{F7B479EA-2970-3BCF-1AEE-2A2F60379B37}"/>
                </a:ext>
              </a:extLst>
            </p:cNvPr>
            <p:cNvSpPr/>
            <p:nvPr/>
          </p:nvSpPr>
          <p:spPr>
            <a:xfrm>
              <a:off x="2047154" y="1679019"/>
              <a:ext cx="828000" cy="828000"/>
            </a:xfrm>
            <a:prstGeom prst="ellipse">
              <a:avLst/>
            </a:prstGeom>
            <a:grpFill/>
            <a:ln w="63500">
              <a:solidFill>
                <a:srgbClr val="FD5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72" name="Trapezoid 18">
              <a:extLst>
                <a:ext uri="{FF2B5EF4-FFF2-40B4-BE49-F238E27FC236}">
                  <a16:creationId xmlns:a16="http://schemas.microsoft.com/office/drawing/2014/main" id="{6B33D012-2904-2527-A5CF-CBF86954D304}"/>
                </a:ext>
              </a:extLst>
            </p:cNvPr>
            <p:cNvSpPr/>
            <p:nvPr/>
          </p:nvSpPr>
          <p:spPr>
            <a:xfrm rot="10800000">
              <a:off x="2180336" y="2427428"/>
              <a:ext cx="561625" cy="1313819"/>
            </a:xfrm>
            <a:custGeom>
              <a:avLst/>
              <a:gdLst>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5624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51725 w 561625"/>
                <a:gd name="connsiteY7" fmla="*/ 751601 h 1493920"/>
                <a:gd name="connsiteX8" fmla="*/ 561624 w 561625"/>
                <a:gd name="connsiteY8" fmla="*/ 1493920 h 1493920"/>
                <a:gd name="connsiteX0" fmla="*/ 561624 w 569514"/>
                <a:gd name="connsiteY0" fmla="*/ 1493920 h 1493920"/>
                <a:gd name="connsiteX1" fmla="*/ 0 w 569514"/>
                <a:gd name="connsiteY1" fmla="*/ 1493920 h 1493920"/>
                <a:gd name="connsiteX2" fmla="*/ 217214 w 569514"/>
                <a:gd name="connsiteY2" fmla="*/ 746960 h 1493920"/>
                <a:gd name="connsiteX3" fmla="*/ 217215 w 569514"/>
                <a:gd name="connsiteY3" fmla="*/ 746960 h 1493920"/>
                <a:gd name="connsiteX4" fmla="*/ 1 w 569514"/>
                <a:gd name="connsiteY4" fmla="*/ 0 h 1493920"/>
                <a:gd name="connsiteX5" fmla="*/ 561625 w 569514"/>
                <a:gd name="connsiteY5" fmla="*/ 0 h 1493920"/>
                <a:gd name="connsiteX6" fmla="*/ 344411 w 569514"/>
                <a:gd name="connsiteY6" fmla="*/ 746960 h 1493920"/>
                <a:gd name="connsiteX7" fmla="*/ 561624 w 569514"/>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625" h="1493920">
                  <a:moveTo>
                    <a:pt x="561624" y="1493920"/>
                  </a:moveTo>
                  <a:cubicBezTo>
                    <a:pt x="326418" y="1356768"/>
                    <a:pt x="245041" y="1353336"/>
                    <a:pt x="0" y="1493920"/>
                  </a:cubicBezTo>
                  <a:cubicBezTo>
                    <a:pt x="141899" y="1370371"/>
                    <a:pt x="214303" y="1056261"/>
                    <a:pt x="217214" y="746960"/>
                  </a:cubicBezTo>
                  <a:cubicBezTo>
                    <a:pt x="206989" y="446938"/>
                    <a:pt x="163845" y="100411"/>
                    <a:pt x="1" y="0"/>
                  </a:cubicBezTo>
                  <a:lnTo>
                    <a:pt x="561625" y="0"/>
                  </a:lnTo>
                  <a:cubicBezTo>
                    <a:pt x="405095" y="72746"/>
                    <a:pt x="343664" y="516531"/>
                    <a:pt x="344411" y="746960"/>
                  </a:cubicBezTo>
                  <a:cubicBezTo>
                    <a:pt x="355383" y="1023785"/>
                    <a:pt x="439804" y="1383402"/>
                    <a:pt x="561624" y="1493920"/>
                  </a:cubicBezTo>
                  <a:close/>
                </a:path>
              </a:pathLst>
            </a:custGeom>
            <a:grpFill/>
            <a:ln>
              <a:solidFill>
                <a:srgbClr val="FD5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grpSp>
      <p:pic>
        <p:nvPicPr>
          <p:cNvPr id="73" name="Gráfico 72" descr="Calendário diário com preenchimento sólido">
            <a:extLst>
              <a:ext uri="{FF2B5EF4-FFF2-40B4-BE49-F238E27FC236}">
                <a16:creationId xmlns:a16="http://schemas.microsoft.com/office/drawing/2014/main" id="{19F8D40B-7119-9484-9656-CD2DFCBC5B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22877" y="1015558"/>
            <a:ext cx="1828800" cy="1828800"/>
          </a:xfrm>
          <a:prstGeom prst="rect">
            <a:avLst/>
          </a:prstGeom>
        </p:spPr>
      </p:pic>
      <p:graphicFrame>
        <p:nvGraphicFramePr>
          <p:cNvPr id="74" name="Tabela 73">
            <a:extLst>
              <a:ext uri="{FF2B5EF4-FFF2-40B4-BE49-F238E27FC236}">
                <a16:creationId xmlns:a16="http://schemas.microsoft.com/office/drawing/2014/main" id="{3F017F4D-0CA0-2587-4678-6B9EFE0998D2}"/>
              </a:ext>
            </a:extLst>
          </p:cNvPr>
          <p:cNvGraphicFramePr>
            <a:graphicFrameLocks noGrp="1"/>
          </p:cNvGraphicFramePr>
          <p:nvPr>
            <p:extLst>
              <p:ext uri="{D42A27DB-BD31-4B8C-83A1-F6EECF244321}">
                <p14:modId xmlns:p14="http://schemas.microsoft.com/office/powerpoint/2010/main" val="1554271410"/>
              </p:ext>
            </p:extLst>
          </p:nvPr>
        </p:nvGraphicFramePr>
        <p:xfrm>
          <a:off x="3759273" y="3722656"/>
          <a:ext cx="19762488" cy="6946344"/>
        </p:xfrm>
        <a:graphic>
          <a:graphicData uri="http://schemas.openxmlformats.org/drawingml/2006/table">
            <a:tbl>
              <a:tblPr/>
              <a:tblGrid>
                <a:gridCol w="8097380">
                  <a:extLst>
                    <a:ext uri="{9D8B030D-6E8A-4147-A177-3AD203B41FA5}">
                      <a16:colId xmlns:a16="http://schemas.microsoft.com/office/drawing/2014/main" val="20001"/>
                    </a:ext>
                  </a:extLst>
                </a:gridCol>
                <a:gridCol w="2648580">
                  <a:extLst>
                    <a:ext uri="{9D8B030D-6E8A-4147-A177-3AD203B41FA5}">
                      <a16:colId xmlns:a16="http://schemas.microsoft.com/office/drawing/2014/main" val="20002"/>
                    </a:ext>
                  </a:extLst>
                </a:gridCol>
                <a:gridCol w="9016528">
                  <a:extLst>
                    <a:ext uri="{9D8B030D-6E8A-4147-A177-3AD203B41FA5}">
                      <a16:colId xmlns:a16="http://schemas.microsoft.com/office/drawing/2014/main" val="3448429915"/>
                    </a:ext>
                  </a:extLst>
                </a:gridCol>
              </a:tblGrid>
              <a:tr h="728424">
                <a:tc>
                  <a:txBody>
                    <a:bodyPr/>
                    <a:lstStyle/>
                    <a:p>
                      <a:pPr marL="174625" indent="0" algn="l" defTabSz="914400" rtl="0" eaLnBrk="1" fontAlgn="b" latinLnBrk="0" hangingPunct="1"/>
                      <a:r>
                        <a:rPr lang="pt-BR" sz="3200" b="0" i="0" u="none" strike="noStrike" kern="1200" dirty="0">
                          <a:solidFill>
                            <a:schemeClr val="bg1"/>
                          </a:solidFill>
                          <a:latin typeface="Roboto"/>
                          <a:ea typeface="Roboto"/>
                          <a:cs typeface="Calibri"/>
                        </a:rPr>
                        <a:t>Project </a:t>
                      </a:r>
                      <a:r>
                        <a:rPr lang="pt-BR" sz="3200" b="0" i="0" u="none" strike="noStrike" kern="1200" dirty="0" err="1">
                          <a:solidFill>
                            <a:schemeClr val="bg1"/>
                          </a:solidFill>
                          <a:latin typeface="Roboto"/>
                          <a:ea typeface="Roboto"/>
                          <a:cs typeface="Calibri"/>
                        </a:rPr>
                        <a:t>Prioritized</a:t>
                      </a:r>
                      <a:r>
                        <a:rPr lang="pt-BR" sz="3200" b="0" i="0" u="none" strike="noStrike" kern="1200" dirty="0">
                          <a:solidFill>
                            <a:schemeClr val="bg1"/>
                          </a:solidFill>
                          <a:latin typeface="Roboto"/>
                          <a:ea typeface="Roboto"/>
                          <a:cs typeface="Calibri"/>
                        </a:rPr>
                        <a:t> </a:t>
                      </a:r>
                      <a:r>
                        <a:rPr lang="pt-BR" sz="3200" b="0" i="0" u="none" strike="noStrike" kern="1200" dirty="0" err="1">
                          <a:solidFill>
                            <a:schemeClr val="bg1"/>
                          </a:solidFill>
                          <a:latin typeface="Roboto"/>
                          <a:ea typeface="Roboto"/>
                          <a:cs typeface="Calibri"/>
                        </a:rPr>
                        <a:t>by</a:t>
                      </a:r>
                      <a:r>
                        <a:rPr lang="pt-BR" sz="3200" b="0" i="0" u="none" strike="noStrike" kern="1200" dirty="0">
                          <a:solidFill>
                            <a:schemeClr val="bg1"/>
                          </a:solidFill>
                          <a:latin typeface="Roboto"/>
                          <a:ea typeface="Roboto"/>
                          <a:cs typeface="Calibri"/>
                        </a:rPr>
                        <a:t> CDFMM</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solidFill>
                      <a:srgbClr val="FD5B02"/>
                    </a:solidFill>
                  </a:tcPr>
                </a:tc>
                <a:tc>
                  <a:txBody>
                    <a:bodyPr/>
                    <a:lstStyle/>
                    <a:p>
                      <a:pPr marL="0" algn="l" defTabSz="914400" rtl="0" eaLnBrk="1" fontAlgn="b" latinLnBrk="0" hangingPunct="1"/>
                      <a:r>
                        <a:rPr lang="pt-BR" sz="3200" b="0" i="0" u="none" strike="noStrike" kern="1200" dirty="0">
                          <a:solidFill>
                            <a:schemeClr val="bg1"/>
                          </a:solidFill>
                          <a:latin typeface="Roboto"/>
                          <a:ea typeface="Roboto"/>
                          <a:cs typeface="Calibri"/>
                        </a:rPr>
                        <a:t>Deadlines</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solidFill>
                      <a:srgbClr val="FD5B02"/>
                    </a:solidFill>
                  </a:tcPr>
                </a:tc>
                <a:tc>
                  <a:txBody>
                    <a:bodyPr/>
                    <a:lstStyle/>
                    <a:p>
                      <a:pPr marL="0" algn="l" rtl="0" eaLnBrk="1" fontAlgn="b" latinLnBrk="0" hangingPunct="1"/>
                      <a:r>
                        <a:rPr lang="pt-BR" sz="3200" b="0" i="0" u="none" strike="noStrike" kern="1200" dirty="0">
                          <a:solidFill>
                            <a:schemeClr val="bg1"/>
                          </a:solidFill>
                          <a:latin typeface="Roboto"/>
                          <a:ea typeface="Roboto"/>
                          <a:cs typeface="Calibri"/>
                        </a:rPr>
                        <a:t> </a:t>
                      </a:r>
                      <a:r>
                        <a:rPr lang="pt-BR" sz="3200" b="0" i="0" u="none" strike="noStrike" kern="1200" dirty="0" err="1">
                          <a:solidFill>
                            <a:schemeClr val="bg1"/>
                          </a:solidFill>
                          <a:latin typeface="Roboto"/>
                          <a:ea typeface="Roboto"/>
                          <a:cs typeface="Calibri"/>
                        </a:rPr>
                        <a:t>Impact</a:t>
                      </a:r>
                      <a:endParaRPr lang="pt-BR" sz="3200" b="0" i="0" u="none" strike="noStrike" kern="1200" dirty="0">
                        <a:solidFill>
                          <a:schemeClr val="bg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solidFill>
                      <a:srgbClr val="FD5B02"/>
                    </a:solidFill>
                  </a:tcPr>
                </a:tc>
                <a:extLst>
                  <a:ext uri="{0D108BD9-81ED-4DB2-BD59-A6C34878D82A}">
                    <a16:rowId xmlns:a16="http://schemas.microsoft.com/office/drawing/2014/main" val="10000"/>
                  </a:ext>
                </a:extLst>
              </a:tr>
              <a:tr h="678962">
                <a:tc>
                  <a:txBody>
                    <a:bodyPr/>
                    <a:lstStyle/>
                    <a:p>
                      <a:pPr marL="174625" indent="0" algn="l" defTabSz="914400" rtl="0" eaLnBrk="1" fontAlgn="b" latinLnBrk="0" hangingPunct="1"/>
                      <a:r>
                        <a:rPr lang="en-US" sz="3200" b="0" i="0" u="none" strike="noStrike" kern="1200" dirty="0">
                          <a:solidFill>
                            <a:schemeClr val="tx1"/>
                          </a:solidFill>
                          <a:latin typeface="Roboto"/>
                          <a:ea typeface="Roboto"/>
                          <a:cs typeface="Calibri"/>
                        </a:rPr>
                        <a:t>Projects and budgets in progress before the Priority request</a:t>
                      </a:r>
                      <a:endParaRPr lang="pt-BR" sz="3200" b="0" i="0" u="none" strike="noStrike" kern="1200" dirty="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828800" rtl="0" eaLnBrk="1" fontAlgn="b" latinLnBrk="0" hangingPunct="1">
                        <a:lnSpc>
                          <a:spcPct val="100000"/>
                        </a:lnSpc>
                        <a:spcBef>
                          <a:spcPts val="0"/>
                        </a:spcBef>
                        <a:spcAft>
                          <a:spcPts val="0"/>
                        </a:spcAft>
                        <a:buClrTx/>
                        <a:buSzTx/>
                        <a:buFontTx/>
                        <a:buNone/>
                        <a:tabLst/>
                        <a:defRPr/>
                      </a:pPr>
                      <a:r>
                        <a:rPr lang="en-US" sz="3200" b="0" i="0" u="none" strike="noStrike" kern="1200" dirty="0">
                          <a:solidFill>
                            <a:schemeClr val="tx1"/>
                          </a:solidFill>
                          <a:latin typeface="Roboto"/>
                          <a:ea typeface="Roboto"/>
                          <a:cs typeface="Calibri"/>
                        </a:rPr>
                        <a:t>Up to 180 days</a:t>
                      </a:r>
                      <a:r>
                        <a:rPr lang="en-US" sz="1800" b="0" i="0" u="none" strike="noStrike" kern="1200" dirty="0">
                          <a:solidFill>
                            <a:schemeClr val="tx1"/>
                          </a:solidFill>
                          <a:latin typeface="Roboto"/>
                          <a:ea typeface="Roboto"/>
                          <a:cs typeface="Calibri"/>
                        </a:rPr>
                        <a:t>(from the date of the protocol)</a:t>
                      </a:r>
                      <a:endParaRPr lang="pt-BR" sz="1800" b="1" i="0" u="none" strike="noStrike" kern="1200" dirty="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r>
                        <a:rPr lang="pt-BR" sz="3200" b="0" i="0" u="none" strike="noStrike" kern="1200" dirty="0" err="1">
                          <a:solidFill>
                            <a:schemeClr val="tx1"/>
                          </a:solidFill>
                          <a:latin typeface="Roboto"/>
                          <a:ea typeface="Roboto"/>
                          <a:cs typeface="Calibri"/>
                        </a:rPr>
                        <a:t>Loss</a:t>
                      </a:r>
                      <a:r>
                        <a:rPr lang="pt-BR" sz="3200" b="0" i="0" u="none" strike="noStrike" kern="1200" dirty="0">
                          <a:solidFill>
                            <a:schemeClr val="tx1"/>
                          </a:solidFill>
                          <a:latin typeface="Roboto"/>
                          <a:ea typeface="Roboto"/>
                          <a:cs typeface="Calibri"/>
                        </a:rPr>
                        <a:t> of </a:t>
                      </a:r>
                      <a:r>
                        <a:rPr lang="pt-BR" sz="3200" b="0" i="0" u="none" strike="noStrike" kern="1200" dirty="0" err="1">
                          <a:solidFill>
                            <a:schemeClr val="tx1"/>
                          </a:solidFill>
                          <a:latin typeface="Roboto"/>
                          <a:ea typeface="Roboto"/>
                          <a:cs typeface="Calibri"/>
                        </a:rPr>
                        <a:t>Requested</a:t>
                      </a:r>
                      <a:r>
                        <a:rPr lang="pt-BR" sz="3200" b="0" i="0" u="none" strike="noStrike" kern="1200" dirty="0">
                          <a:solidFill>
                            <a:schemeClr val="tx1"/>
                          </a:solidFill>
                          <a:latin typeface="Roboto"/>
                          <a:ea typeface="Roboto"/>
                          <a:cs typeface="Calibri"/>
                        </a:rPr>
                        <a:t> </a:t>
                      </a:r>
                      <a:r>
                        <a:rPr lang="pt-BR" sz="3200" b="0" i="0" u="none" strike="noStrike" kern="1200" dirty="0" err="1">
                          <a:solidFill>
                            <a:schemeClr val="tx1"/>
                          </a:solidFill>
                          <a:latin typeface="Roboto"/>
                          <a:ea typeface="Roboto"/>
                          <a:cs typeface="Calibri"/>
                        </a:rPr>
                        <a:t>Amounts</a:t>
                      </a:r>
                      <a:endParaRPr lang="pt-BR" sz="3200" b="0" i="0" u="none" strike="noStrike" kern="1200" dirty="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98952">
                <a:tc>
                  <a:txBody>
                    <a:bodyPr/>
                    <a:lstStyle/>
                    <a:p>
                      <a:pPr marL="174625" marR="0" lvl="0" indent="0" algn="l" defTabSz="914400" rtl="0" eaLnBrk="1" fontAlgn="b" latinLnBrk="0" hangingPunct="1">
                        <a:lnSpc>
                          <a:spcPct val="100000"/>
                        </a:lnSpc>
                        <a:spcBef>
                          <a:spcPts val="0"/>
                        </a:spcBef>
                        <a:spcAft>
                          <a:spcPts val="0"/>
                        </a:spcAft>
                        <a:buClrTx/>
                        <a:buSzTx/>
                        <a:buFontTx/>
                        <a:buNone/>
                        <a:tabLst/>
                        <a:defRPr/>
                      </a:pPr>
                      <a:r>
                        <a:rPr lang="en-US" sz="3200" b="0" i="0" u="none" strike="noStrike" kern="1200" dirty="0">
                          <a:solidFill>
                            <a:schemeClr val="tx1"/>
                          </a:solidFill>
                          <a:latin typeface="Roboto"/>
                          <a:ea typeface="Roboto"/>
                          <a:cs typeface="Calibri"/>
                        </a:rPr>
                        <a:t>Deadline for protocol with the financing agent</a:t>
                      </a:r>
                      <a:endParaRPr lang="pt-BR" sz="3200" b="0" i="0" u="none" strike="noStrike" kern="1200" dirty="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828800" rtl="0" eaLnBrk="1" fontAlgn="b" latinLnBrk="0" hangingPunct="1">
                        <a:lnSpc>
                          <a:spcPct val="100000"/>
                        </a:lnSpc>
                        <a:spcBef>
                          <a:spcPts val="0"/>
                        </a:spcBef>
                        <a:spcAft>
                          <a:spcPts val="0"/>
                        </a:spcAft>
                        <a:buClrTx/>
                        <a:buSzTx/>
                        <a:buFontTx/>
                        <a:buNone/>
                        <a:tabLst/>
                        <a:defRPr/>
                      </a:pPr>
                      <a:r>
                        <a:rPr lang="pt-BR" sz="3200" b="1" i="0" u="none" strike="noStrike" kern="1200" dirty="0">
                          <a:solidFill>
                            <a:schemeClr val="tx1"/>
                          </a:solidFill>
                          <a:latin typeface="Roboto"/>
                          <a:ea typeface="Roboto"/>
                          <a:cs typeface="Calibri"/>
                        </a:rPr>
                        <a:t> </a:t>
                      </a:r>
                      <a:r>
                        <a:rPr lang="en-US" sz="3200" b="1" i="0" u="none" strike="noStrike" kern="1200" dirty="0">
                          <a:solidFill>
                            <a:schemeClr val="tx1"/>
                          </a:solidFill>
                          <a:latin typeface="Roboto"/>
                          <a:ea typeface="Roboto"/>
                          <a:cs typeface="Calibri"/>
                        </a:rPr>
                        <a:t>Up to 120 days</a:t>
                      </a:r>
                      <a:r>
                        <a:rPr lang="en-US" sz="1800" b="0" i="0" u="none" strike="noStrike" kern="1200" dirty="0">
                          <a:solidFill>
                            <a:schemeClr val="tx1"/>
                          </a:solidFill>
                          <a:latin typeface="Roboto"/>
                          <a:ea typeface="Roboto"/>
                          <a:cs typeface="Calibri"/>
                        </a:rPr>
                        <a:t>(from the date of publication of the granting or amendment resolution)</a:t>
                      </a:r>
                      <a:endParaRPr lang="pt-BR" sz="1800" b="0" i="0" u="none" strike="noStrike" kern="1200" dirty="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pt-BR" sz="3200" b="0" i="0" u="none" strike="noStrike" kern="1200" dirty="0" err="1">
                          <a:solidFill>
                            <a:schemeClr val="tx1"/>
                          </a:solidFill>
                          <a:latin typeface="Roboto"/>
                          <a:ea typeface="Roboto"/>
                          <a:cs typeface="Calibri"/>
                        </a:rPr>
                        <a:t>Priority</a:t>
                      </a:r>
                      <a:r>
                        <a:rPr lang="pt-BR" sz="3200" b="0" i="0" u="none" strike="noStrike" kern="1200" dirty="0">
                          <a:solidFill>
                            <a:schemeClr val="tx1"/>
                          </a:solidFill>
                          <a:latin typeface="Roboto"/>
                          <a:ea typeface="Roboto"/>
                          <a:cs typeface="Calibri"/>
                        </a:rPr>
                        <a:t> </a:t>
                      </a:r>
                      <a:r>
                        <a:rPr lang="pt-BR" sz="3200" b="0" i="0" u="none" strike="noStrike" kern="1200" dirty="0" err="1">
                          <a:solidFill>
                            <a:schemeClr val="tx1"/>
                          </a:solidFill>
                          <a:latin typeface="Roboto"/>
                          <a:ea typeface="Roboto"/>
                          <a:cs typeface="Calibri"/>
                        </a:rPr>
                        <a:t>cancellation</a:t>
                      </a:r>
                      <a:endParaRPr lang="pt-BR" sz="3200" b="0" i="0" u="none" strike="noStrike" kern="1200" dirty="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6308217"/>
                  </a:ext>
                </a:extLst>
              </a:tr>
              <a:tr h="993629">
                <a:tc>
                  <a:txBody>
                    <a:bodyPr/>
                    <a:lstStyle/>
                    <a:p>
                      <a:pPr marL="174625" indent="0" algn="l" defTabSz="914400" rtl="0" eaLnBrk="1" fontAlgn="b" latinLnBrk="0" hangingPunct="1"/>
                      <a:r>
                        <a:rPr lang="pt-BR" sz="3200" b="0" i="0" u="none" strike="noStrike" kern="1200" dirty="0">
                          <a:solidFill>
                            <a:schemeClr val="tx1"/>
                          </a:solidFill>
                          <a:latin typeface="Roboto"/>
                          <a:ea typeface="Roboto"/>
                          <a:cs typeface="Calibri"/>
                        </a:rPr>
                        <a:t>Deadline for </a:t>
                      </a:r>
                      <a:r>
                        <a:rPr lang="pt-BR" sz="3200" b="0" i="0" u="none" strike="noStrike" kern="1200" dirty="0" err="1">
                          <a:solidFill>
                            <a:schemeClr val="tx1"/>
                          </a:solidFill>
                          <a:latin typeface="Roboto"/>
                          <a:ea typeface="Roboto"/>
                          <a:cs typeface="Calibri"/>
                        </a:rPr>
                        <a:t>contracting</a:t>
                      </a:r>
                      <a:r>
                        <a:rPr lang="pt-BR" sz="3200" b="0" i="0" u="none" strike="noStrike" kern="1200" dirty="0">
                          <a:solidFill>
                            <a:schemeClr val="tx1"/>
                          </a:solidFill>
                          <a:latin typeface="Roboto"/>
                          <a:ea typeface="Roboto"/>
                          <a:cs typeface="Calibri"/>
                        </a:rPr>
                        <a:t> </a:t>
                      </a:r>
                      <a:r>
                        <a:rPr lang="pt-BR" sz="3200" b="0" i="0" u="none" strike="noStrike" kern="1200" dirty="0" err="1">
                          <a:solidFill>
                            <a:schemeClr val="tx1"/>
                          </a:solidFill>
                          <a:latin typeface="Roboto"/>
                          <a:ea typeface="Roboto"/>
                          <a:cs typeface="Calibri"/>
                        </a:rPr>
                        <a:t>financing</a:t>
                      </a:r>
                      <a:endParaRPr lang="pt-BR" sz="3200" b="0" i="0" u="none" strike="noStrike" kern="1200" dirty="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pt-BR" sz="3200" b="0" i="0" u="none" strike="noStrike" kern="1200" dirty="0">
                          <a:solidFill>
                            <a:schemeClr val="tx1"/>
                          </a:solidFill>
                          <a:latin typeface="Roboto"/>
                          <a:ea typeface="Roboto"/>
                          <a:cs typeface="Calibri"/>
                        </a:rPr>
                        <a:t> </a:t>
                      </a:r>
                      <a:r>
                        <a:rPr lang="en-US" sz="3600" kern="1200" dirty="0">
                          <a:solidFill>
                            <a:schemeClr val="tx1"/>
                          </a:solidFill>
                          <a:effectLst/>
                          <a:latin typeface="+mn-lt"/>
                          <a:ea typeface="+mn-ea"/>
                          <a:cs typeface="+mn-cs"/>
                        </a:rPr>
                        <a:t>Up to 450 days </a:t>
                      </a:r>
                      <a:r>
                        <a:rPr lang="en-US" sz="1800" kern="1200" dirty="0">
                          <a:solidFill>
                            <a:schemeClr val="tx1"/>
                          </a:solidFill>
                          <a:effectLst/>
                          <a:latin typeface="+mn-lt"/>
                          <a:ea typeface="+mn-ea"/>
                          <a:cs typeface="+mn-cs"/>
                        </a:rPr>
                        <a:t>(from the date of publication of the resolution)</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r>
                        <a:rPr lang="pt-BR" sz="3200" b="0" i="0" u="none" strike="noStrike" kern="1200" dirty="0">
                          <a:solidFill>
                            <a:schemeClr val="tx1"/>
                          </a:solidFill>
                          <a:latin typeface="Roboto"/>
                          <a:ea typeface="Roboto"/>
                          <a:cs typeface="Calibri"/>
                        </a:rPr>
                        <a:t>Cancelamento da prioridade por decurso de prazo</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0247183"/>
                  </a:ext>
                </a:extLst>
              </a:tr>
              <a:tr h="951552">
                <a:tc>
                  <a:txBody>
                    <a:bodyPr/>
                    <a:lstStyle/>
                    <a:p>
                      <a:pPr marL="174625" indent="0" algn="l" defTabSz="914400" rtl="0" eaLnBrk="1" fontAlgn="b" latinLnBrk="0" hangingPunct="1"/>
                      <a:r>
                        <a:rPr lang="en-US" sz="3200" b="0" i="0" u="none" strike="noStrike" kern="1200" dirty="0">
                          <a:solidFill>
                            <a:schemeClr val="tx1"/>
                          </a:solidFill>
                          <a:latin typeface="Roboto"/>
                          <a:ea typeface="Roboto"/>
                          <a:cs typeface="Calibri"/>
                        </a:rPr>
                        <a:t>Deadline for starting works</a:t>
                      </a:r>
                      <a:endParaRPr lang="pt-BR" sz="3200" b="0" i="0" u="none" strike="noStrike" kern="1200" dirty="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rtl="0" eaLnBrk="1" fontAlgn="b" latinLnBrk="0" hangingPunct="1"/>
                      <a:r>
                        <a:rPr lang="pt-BR" sz="3200" b="0" i="0" u="none" strike="noStrike" kern="1200" dirty="0">
                          <a:solidFill>
                            <a:schemeClr val="tx1"/>
                          </a:solidFill>
                          <a:latin typeface="Roboto"/>
                          <a:ea typeface="Roboto"/>
                          <a:cs typeface="Calibri"/>
                        </a:rPr>
                        <a:t> </a:t>
                      </a:r>
                      <a:r>
                        <a:rPr lang="en-US" sz="3200" b="1" i="0" u="none" strike="noStrike" kern="1200" dirty="0">
                          <a:solidFill>
                            <a:schemeClr val="tx1"/>
                          </a:solidFill>
                          <a:latin typeface="Roboto"/>
                          <a:ea typeface="Roboto"/>
                          <a:cs typeface="Calibri"/>
                        </a:rPr>
                        <a:t>Up to 720 days</a:t>
                      </a:r>
                      <a:r>
                        <a:rPr lang="en-US" sz="1800" b="1" i="0" u="none" strike="noStrike" kern="1200" dirty="0">
                          <a:solidFill>
                            <a:schemeClr val="tx1"/>
                          </a:solidFill>
                          <a:latin typeface="Roboto"/>
                          <a:ea typeface="Roboto"/>
                          <a:cs typeface="Calibri"/>
                        </a:rPr>
                        <a:t>(</a:t>
                      </a:r>
                      <a:r>
                        <a:rPr lang="en-US" sz="1800" b="0" i="0" u="none" strike="noStrike" kern="1200" dirty="0">
                          <a:solidFill>
                            <a:schemeClr val="tx1"/>
                          </a:solidFill>
                          <a:latin typeface="Roboto"/>
                          <a:ea typeface="Roboto"/>
                          <a:cs typeface="Calibri"/>
                        </a:rPr>
                        <a:t>from the date of publication of the resolution)</a:t>
                      </a:r>
                      <a:endParaRPr lang="pt-BR" sz="1800" b="0" i="0" u="none" strike="noStrike" kern="1200" dirty="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r>
                        <a:rPr lang="en-US" sz="3200" b="0" i="0" u="none" strike="noStrike" kern="1200" dirty="0">
                          <a:solidFill>
                            <a:schemeClr val="tx1"/>
                          </a:solidFill>
                          <a:latin typeface="Roboto"/>
                          <a:ea typeface="Roboto"/>
                          <a:cs typeface="Calibri"/>
                        </a:rPr>
                        <a:t>Cancellation of priority due to expiration of term</a:t>
                      </a:r>
                      <a:endParaRPr lang="pt-BR" sz="3200" b="0" i="0" u="none" strike="noStrike" kern="1200" dirty="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75" name="CaixaDeTexto 74">
            <a:extLst>
              <a:ext uri="{FF2B5EF4-FFF2-40B4-BE49-F238E27FC236}">
                <a16:creationId xmlns:a16="http://schemas.microsoft.com/office/drawing/2014/main" id="{B0672951-FACD-ABFF-4040-6E9CB0E1ADDE}"/>
              </a:ext>
            </a:extLst>
          </p:cNvPr>
          <p:cNvSpPr txBox="1"/>
          <p:nvPr/>
        </p:nvSpPr>
        <p:spPr>
          <a:xfrm>
            <a:off x="6707239" y="2170842"/>
            <a:ext cx="16830383" cy="1323439"/>
          </a:xfrm>
          <a:prstGeom prst="rect">
            <a:avLst/>
          </a:prstGeom>
          <a:noFill/>
          <a:ln>
            <a:solidFill>
              <a:srgbClr val="FD5B02"/>
            </a:solidFill>
          </a:ln>
        </p:spPr>
        <p:txBody>
          <a:bodyPr wrap="square">
            <a:spAutoFit/>
          </a:bodyPr>
          <a:lstStyle>
            <a:defPPr marR="0" lvl="0" algn="l" rtl="0">
              <a:lnSpc>
                <a:spcPct val="100000"/>
              </a:lnSpc>
              <a:spcBef>
                <a:spcPts val="0"/>
              </a:spcBef>
              <a:spcAft>
                <a:spcPts val="0"/>
              </a:spcAft>
            </a:defPPr>
            <a:lvl1pPr>
              <a:defRPr sz="1600" b="1">
                <a:solidFill>
                  <a:srgbClr val="009999"/>
                </a:solidFill>
              </a:defRPr>
            </a:lvl1pPr>
          </a:lstStyle>
          <a:p>
            <a:pPr algn="l"/>
            <a:r>
              <a:rPr lang="pt-BR" sz="4000" dirty="0">
                <a:solidFill>
                  <a:schemeClr val="tx1"/>
                </a:solidFill>
                <a:effectLst/>
              </a:rPr>
              <a:t>Deadlines </a:t>
            </a:r>
            <a:r>
              <a:rPr lang="pt-BR" sz="4000" dirty="0" err="1">
                <a:solidFill>
                  <a:schemeClr val="tx1"/>
                </a:solidFill>
                <a:effectLst/>
              </a:rPr>
              <a:t>established</a:t>
            </a:r>
            <a:r>
              <a:rPr lang="pt-BR" sz="4000" dirty="0">
                <a:solidFill>
                  <a:schemeClr val="tx1"/>
                </a:solidFill>
                <a:effectLst/>
              </a:rPr>
              <a:t> in </a:t>
            </a:r>
            <a:r>
              <a:rPr lang="pt-BR" sz="4000" dirty="0" err="1">
                <a:solidFill>
                  <a:schemeClr val="tx1"/>
                </a:solidFill>
                <a:effectLst/>
              </a:rPr>
              <a:t>Minfra</a:t>
            </a:r>
            <a:r>
              <a:rPr lang="pt-BR" sz="4000" dirty="0">
                <a:solidFill>
                  <a:schemeClr val="tx1"/>
                </a:solidFill>
                <a:effectLst/>
              </a:rPr>
              <a:t> </a:t>
            </a:r>
            <a:r>
              <a:rPr lang="pt-BR" sz="4000" dirty="0" err="1">
                <a:solidFill>
                  <a:schemeClr val="tx1"/>
                </a:solidFill>
                <a:effectLst/>
              </a:rPr>
              <a:t>Ordinance</a:t>
            </a:r>
            <a:r>
              <a:rPr lang="pt-BR" sz="4000" dirty="0">
                <a:solidFill>
                  <a:schemeClr val="tx1"/>
                </a:solidFill>
                <a:effectLst/>
              </a:rPr>
              <a:t> 1460/2022 </a:t>
            </a:r>
            <a:r>
              <a:rPr lang="pt-BR" sz="4000" dirty="0" err="1">
                <a:solidFill>
                  <a:schemeClr val="tx1"/>
                </a:solidFill>
                <a:effectLst/>
              </a:rPr>
              <a:t>Validity</a:t>
            </a:r>
            <a:r>
              <a:rPr lang="pt-BR" sz="4000" dirty="0">
                <a:solidFill>
                  <a:schemeClr val="tx1"/>
                </a:solidFill>
                <a:effectLst/>
              </a:rPr>
              <a:t> of </a:t>
            </a:r>
            <a:r>
              <a:rPr lang="pt-BR" sz="4000" dirty="0" err="1">
                <a:solidFill>
                  <a:schemeClr val="tx1"/>
                </a:solidFill>
                <a:effectLst/>
              </a:rPr>
              <a:t>Prioritization</a:t>
            </a:r>
            <a:r>
              <a:rPr lang="pt-BR" sz="4000" dirty="0">
                <a:solidFill>
                  <a:schemeClr val="tx1"/>
                </a:solidFill>
                <a:effectLst/>
              </a:rPr>
              <a:t> </a:t>
            </a:r>
            <a:r>
              <a:rPr lang="pt-BR" sz="4000" dirty="0" err="1">
                <a:solidFill>
                  <a:schemeClr val="tx1"/>
                </a:solidFill>
                <a:effectLst/>
              </a:rPr>
              <a:t>Approved</a:t>
            </a:r>
            <a:r>
              <a:rPr lang="pt-BR" sz="4000" dirty="0">
                <a:solidFill>
                  <a:schemeClr val="tx1"/>
                </a:solidFill>
                <a:effectLst/>
              </a:rPr>
              <a:t> </a:t>
            </a:r>
            <a:r>
              <a:rPr lang="pt-BR" sz="4000" dirty="0" err="1">
                <a:solidFill>
                  <a:schemeClr val="tx1"/>
                </a:solidFill>
                <a:effectLst/>
              </a:rPr>
              <a:t>by</a:t>
            </a:r>
            <a:r>
              <a:rPr lang="pt-BR" sz="4000" dirty="0">
                <a:solidFill>
                  <a:schemeClr val="tx1"/>
                </a:solidFill>
                <a:effectLst/>
              </a:rPr>
              <a:t> CDFMM</a:t>
            </a:r>
          </a:p>
        </p:txBody>
      </p:sp>
      <p:graphicFrame>
        <p:nvGraphicFramePr>
          <p:cNvPr id="76" name="Tabela 75">
            <a:extLst>
              <a:ext uri="{FF2B5EF4-FFF2-40B4-BE49-F238E27FC236}">
                <a16:creationId xmlns:a16="http://schemas.microsoft.com/office/drawing/2014/main" id="{99FF6545-78FC-71CE-0859-3ACFA714D71B}"/>
              </a:ext>
            </a:extLst>
          </p:cNvPr>
          <p:cNvGraphicFramePr>
            <a:graphicFrameLocks noGrp="1"/>
          </p:cNvGraphicFramePr>
          <p:nvPr>
            <p:extLst>
              <p:ext uri="{D42A27DB-BD31-4B8C-83A1-F6EECF244321}">
                <p14:modId xmlns:p14="http://schemas.microsoft.com/office/powerpoint/2010/main" val="4193017368"/>
              </p:ext>
            </p:extLst>
          </p:nvPr>
        </p:nvGraphicFramePr>
        <p:xfrm>
          <a:off x="3775134" y="11015532"/>
          <a:ext cx="19762488" cy="2243268"/>
        </p:xfrm>
        <a:graphic>
          <a:graphicData uri="http://schemas.openxmlformats.org/drawingml/2006/table">
            <a:tbl>
              <a:tblPr/>
              <a:tblGrid>
                <a:gridCol w="8097380">
                  <a:extLst>
                    <a:ext uri="{9D8B030D-6E8A-4147-A177-3AD203B41FA5}">
                      <a16:colId xmlns:a16="http://schemas.microsoft.com/office/drawing/2014/main" val="20001"/>
                    </a:ext>
                  </a:extLst>
                </a:gridCol>
                <a:gridCol w="2648580">
                  <a:extLst>
                    <a:ext uri="{9D8B030D-6E8A-4147-A177-3AD203B41FA5}">
                      <a16:colId xmlns:a16="http://schemas.microsoft.com/office/drawing/2014/main" val="20002"/>
                    </a:ext>
                  </a:extLst>
                </a:gridCol>
                <a:gridCol w="9016528">
                  <a:extLst>
                    <a:ext uri="{9D8B030D-6E8A-4147-A177-3AD203B41FA5}">
                      <a16:colId xmlns:a16="http://schemas.microsoft.com/office/drawing/2014/main" val="3448429915"/>
                    </a:ext>
                  </a:extLst>
                </a:gridCol>
              </a:tblGrid>
              <a:tr h="796741">
                <a:tc>
                  <a:txBody>
                    <a:bodyPr/>
                    <a:lstStyle/>
                    <a:p>
                      <a:pPr marL="174625" indent="0" algn="l" defTabSz="914400" rtl="0" eaLnBrk="1" fontAlgn="b" latinLnBrk="0" hangingPunct="1"/>
                      <a:r>
                        <a:rPr lang="pt-BR" sz="3200" b="0" i="0" u="none" strike="noStrike" kern="1200" dirty="0" err="1">
                          <a:solidFill>
                            <a:schemeClr val="bg1"/>
                          </a:solidFill>
                          <a:latin typeface="Roboto" panose="02000000000000000000" pitchFamily="2" charset="0"/>
                          <a:ea typeface="Roboto" panose="02000000000000000000" pitchFamily="2" charset="0"/>
                          <a:cs typeface="Calibri" panose="020F0502020204030204" pitchFamily="34" charset="0"/>
                        </a:rPr>
                        <a:t>Approval</a:t>
                      </a:r>
                      <a:r>
                        <a:rPr lang="pt-BR" sz="3200" b="0" i="0" u="none" strike="noStrike" kern="1200" dirty="0">
                          <a:solidFill>
                            <a:schemeClr val="bg1"/>
                          </a:solidFill>
                          <a:latin typeface="Roboto" panose="02000000000000000000" pitchFamily="2" charset="0"/>
                          <a:ea typeface="Roboto" panose="02000000000000000000" pitchFamily="2" charset="0"/>
                          <a:cs typeface="Calibri" panose="020F0502020204030204" pitchFamily="34" charset="0"/>
                        </a:rPr>
                        <a:t> of Deadline </a:t>
                      </a:r>
                      <a:r>
                        <a:rPr lang="pt-BR" sz="3200" b="0" i="0" u="none" strike="noStrike" kern="1200" dirty="0" err="1">
                          <a:solidFill>
                            <a:schemeClr val="bg1"/>
                          </a:solidFill>
                          <a:latin typeface="Roboto" panose="02000000000000000000" pitchFamily="2" charset="0"/>
                          <a:ea typeface="Roboto" panose="02000000000000000000" pitchFamily="2" charset="0"/>
                          <a:cs typeface="Calibri" panose="020F0502020204030204" pitchFamily="34" charset="0"/>
                        </a:rPr>
                        <a:t>Extension</a:t>
                      </a:r>
                      <a:endParaRPr lang="pt-BR" sz="3200" b="0" i="0" u="none" strike="noStrike" kern="1200" dirty="0">
                        <a:solidFill>
                          <a:schemeClr val="bg1"/>
                        </a:solidFill>
                        <a:latin typeface="Roboto" panose="02000000000000000000" pitchFamily="2" charset="0"/>
                        <a:ea typeface="Roboto" panose="02000000000000000000" pitchFamily="2" charset="0"/>
                        <a:cs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solidFill>
                      <a:srgbClr val="FD5B02"/>
                    </a:solidFill>
                  </a:tcPr>
                </a:tc>
                <a:tc>
                  <a:txBody>
                    <a:bodyPr/>
                    <a:lstStyle/>
                    <a:p>
                      <a:pPr marL="0" algn="l" defTabSz="914400" rtl="0" eaLnBrk="1" fontAlgn="b" latinLnBrk="0" hangingPunct="1"/>
                      <a:r>
                        <a:rPr lang="pt-BR" sz="3200" b="0" i="0" u="none" strike="noStrike" kern="1200" dirty="0">
                          <a:solidFill>
                            <a:schemeClr val="bg1"/>
                          </a:solidFill>
                          <a:latin typeface="Roboto"/>
                          <a:ea typeface="Roboto"/>
                          <a:cs typeface="Calibri"/>
                        </a:rPr>
                        <a:t>Deadlines</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solidFill>
                      <a:srgbClr val="FD5B02"/>
                    </a:solidFill>
                  </a:tcPr>
                </a:tc>
                <a:tc>
                  <a:txBody>
                    <a:bodyPr/>
                    <a:lstStyle/>
                    <a:p>
                      <a:pPr marL="0" algn="l" defTabSz="914400" rtl="0" eaLnBrk="1" fontAlgn="b" latinLnBrk="0" hangingPunct="1"/>
                      <a:r>
                        <a:rPr lang="pt-BR" sz="3200" b="0" i="0" u="none" strike="noStrike" kern="1200" dirty="0">
                          <a:solidFill>
                            <a:schemeClr val="bg1"/>
                          </a:solidFill>
                          <a:latin typeface="Roboto" panose="02000000000000000000" pitchFamily="2" charset="0"/>
                          <a:ea typeface="Roboto" panose="02000000000000000000" pitchFamily="2" charset="0"/>
                          <a:cs typeface="Calibri" panose="020F0502020204030204" pitchFamily="34" charset="0"/>
                        </a:rPr>
                        <a:t> </a:t>
                      </a:r>
                      <a:r>
                        <a:rPr lang="pt-BR" sz="3200" b="0" i="0" u="none" strike="noStrike" kern="1200" dirty="0" err="1">
                          <a:solidFill>
                            <a:schemeClr val="bg1"/>
                          </a:solidFill>
                          <a:latin typeface="Roboto" panose="02000000000000000000" pitchFamily="2" charset="0"/>
                          <a:ea typeface="Roboto" panose="02000000000000000000" pitchFamily="2" charset="0"/>
                          <a:cs typeface="Calibri" panose="020F0502020204030204" pitchFamily="34" charset="0"/>
                        </a:rPr>
                        <a:t>Impact</a:t>
                      </a:r>
                      <a:endParaRPr lang="pt-BR" sz="3200" b="0" i="0" u="none" strike="noStrike" kern="1200" dirty="0">
                        <a:solidFill>
                          <a:schemeClr val="bg1"/>
                        </a:solidFill>
                        <a:latin typeface="Roboto" panose="02000000000000000000" pitchFamily="2" charset="0"/>
                        <a:ea typeface="Roboto" panose="02000000000000000000" pitchFamily="2" charset="0"/>
                        <a:cs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solidFill>
                      <a:srgbClr val="FD5B02"/>
                    </a:solidFill>
                  </a:tcPr>
                </a:tc>
                <a:extLst>
                  <a:ext uri="{0D108BD9-81ED-4DB2-BD59-A6C34878D82A}">
                    <a16:rowId xmlns:a16="http://schemas.microsoft.com/office/drawing/2014/main" val="10000"/>
                  </a:ext>
                </a:extLst>
              </a:tr>
              <a:tr h="1446527">
                <a:tc>
                  <a:txBody>
                    <a:bodyPr/>
                    <a:lstStyle/>
                    <a:p>
                      <a:pPr marL="174625" indent="0" algn="l" defTabSz="914400" rtl="0" eaLnBrk="1" fontAlgn="b" latinLnBrk="0" hangingPunct="1"/>
                      <a:r>
                        <a:rPr lang="pt-BR" sz="3200" b="0" i="0" u="none" strike="noStrike" kern="1200" dirty="0">
                          <a:solidFill>
                            <a:schemeClr val="tx1"/>
                          </a:solidFill>
                          <a:latin typeface="Roboto" panose="02000000000000000000" pitchFamily="2" charset="0"/>
                          <a:ea typeface="Roboto" panose="02000000000000000000" pitchFamily="2" charset="0"/>
                          <a:cs typeface="Calibri" panose="020F0502020204030204" pitchFamily="34" charset="0"/>
                        </a:rPr>
                        <a:t>New </a:t>
                      </a:r>
                      <a:r>
                        <a:rPr lang="pt-BR" sz="3200" b="0" i="0" u="none" strike="noStrike" kern="1200" dirty="0" err="1">
                          <a:solidFill>
                            <a:schemeClr val="tx1"/>
                          </a:solidFill>
                          <a:latin typeface="Roboto" panose="02000000000000000000" pitchFamily="2" charset="0"/>
                          <a:ea typeface="Roboto" panose="02000000000000000000" pitchFamily="2" charset="0"/>
                          <a:cs typeface="Calibri" panose="020F0502020204030204" pitchFamily="34" charset="0"/>
                        </a:rPr>
                        <a:t>Limit</a:t>
                      </a:r>
                      <a:r>
                        <a:rPr lang="pt-BR" sz="3200" b="0" i="0" u="none" strike="noStrike" kern="1200" dirty="0">
                          <a:solidFill>
                            <a:schemeClr val="tx1"/>
                          </a:solidFill>
                          <a:latin typeface="Roboto" panose="02000000000000000000" pitchFamily="2" charset="0"/>
                          <a:ea typeface="Roboto" panose="02000000000000000000" pitchFamily="2" charset="0"/>
                          <a:cs typeface="Calibri" panose="020F0502020204030204" pitchFamily="34" charset="0"/>
                        </a:rPr>
                        <a:t> for </a:t>
                      </a:r>
                      <a:r>
                        <a:rPr lang="pt-BR" sz="3200" b="0" i="0" u="none" strike="noStrike" kern="1200" dirty="0" err="1">
                          <a:solidFill>
                            <a:schemeClr val="tx1"/>
                          </a:solidFill>
                          <a:latin typeface="Roboto" panose="02000000000000000000" pitchFamily="2" charset="0"/>
                          <a:ea typeface="Roboto" panose="02000000000000000000" pitchFamily="2" charset="0"/>
                          <a:cs typeface="Calibri" panose="020F0502020204030204" pitchFamily="34" charset="0"/>
                        </a:rPr>
                        <a:t>hiring</a:t>
                      </a:r>
                      <a:endParaRPr lang="pt-BR" sz="3200" b="0" i="0" u="none" strike="noStrike" kern="1200" dirty="0">
                        <a:solidFill>
                          <a:schemeClr val="tx1"/>
                        </a:solidFill>
                        <a:latin typeface="Roboto" panose="02000000000000000000" pitchFamily="2" charset="0"/>
                        <a:ea typeface="Roboto" panose="02000000000000000000" pitchFamily="2" charset="0"/>
                        <a:cs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tcPr>
                </a:tc>
                <a:tc>
                  <a:txBody>
                    <a:bodyPr/>
                    <a:lstStyle/>
                    <a:p>
                      <a:pPr rtl="0"/>
                      <a:r>
                        <a:rPr lang="pt-BR" sz="3200" b="0" i="0" u="none" strike="noStrike" kern="1200" dirty="0">
                          <a:solidFill>
                            <a:schemeClr val="tx1"/>
                          </a:solidFill>
                          <a:latin typeface="Roboto" panose="02000000000000000000" pitchFamily="2" charset="0"/>
                          <a:ea typeface="Roboto" panose="02000000000000000000" pitchFamily="2" charset="0"/>
                          <a:cs typeface="Calibri" panose="020F0502020204030204" pitchFamily="34" charset="0"/>
                        </a:rPr>
                        <a:t> </a:t>
                      </a:r>
                      <a:r>
                        <a:rPr lang="en-US" sz="3600" kern="1200" dirty="0">
                          <a:solidFill>
                            <a:schemeClr val="tx1"/>
                          </a:solidFill>
                          <a:effectLst/>
                          <a:latin typeface="+mn-lt"/>
                          <a:ea typeface="+mn-ea"/>
                          <a:cs typeface="+mn-cs"/>
                        </a:rPr>
                        <a:t>Up to 180 days </a:t>
                      </a:r>
                      <a:r>
                        <a:rPr lang="en-US" sz="1800" kern="1200" dirty="0">
                          <a:solidFill>
                            <a:schemeClr val="tx1"/>
                          </a:solidFill>
                          <a:effectLst/>
                          <a:latin typeface="+mn-lt"/>
                          <a:ea typeface="+mn-ea"/>
                          <a:cs typeface="+mn-cs"/>
                        </a:rPr>
                        <a:t>(from the end of the concession resolution)</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tcPr>
                </a:tc>
                <a:tc>
                  <a:txBody>
                    <a:bodyPr/>
                    <a:lstStyle/>
                    <a:p>
                      <a:pPr marL="0" algn="l" defTabSz="914400" rtl="0" eaLnBrk="1" fontAlgn="b" latinLnBrk="0" hangingPunct="1"/>
                      <a:r>
                        <a:rPr lang="en-US" sz="3200" b="0" i="0" u="none" strike="noStrike" kern="1200" dirty="0">
                          <a:solidFill>
                            <a:schemeClr val="tx1"/>
                          </a:solidFill>
                          <a:latin typeface="Roboto" panose="02000000000000000000" pitchFamily="2" charset="0"/>
                          <a:ea typeface="Roboto" panose="02000000000000000000" pitchFamily="2" charset="0"/>
                          <a:cs typeface="Calibri" panose="020F0502020204030204" pitchFamily="34" charset="0"/>
                        </a:rPr>
                        <a:t>Cancellation of priority due to expiration of term</a:t>
                      </a:r>
                      <a:endParaRPr lang="pt-BR" sz="3200" b="0" i="0" u="none" strike="noStrike" kern="1200" dirty="0">
                        <a:solidFill>
                          <a:schemeClr val="tx1"/>
                        </a:solidFill>
                        <a:latin typeface="Roboto" panose="02000000000000000000" pitchFamily="2" charset="0"/>
                        <a:ea typeface="Roboto" panose="02000000000000000000" pitchFamily="2" charset="0"/>
                        <a:cs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Rectangle 1">
            <a:extLst>
              <a:ext uri="{FF2B5EF4-FFF2-40B4-BE49-F238E27FC236}">
                <a16:creationId xmlns:a16="http://schemas.microsoft.com/office/drawing/2014/main" id="{0FE54720-BCE0-EE42-2FCD-12AF96D209DE}"/>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7CC48ED0-C1D4-A6C4-7F5F-DDBEE95A69D3}"/>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a:extLst>
              <a:ext uri="{FF2B5EF4-FFF2-40B4-BE49-F238E27FC236}">
                <a16:creationId xmlns:a16="http://schemas.microsoft.com/office/drawing/2014/main" id="{A70AF903-249F-91CA-7019-0151AC51828D}"/>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11" name="Rectangle 7">
            <a:extLst>
              <a:ext uri="{FF2B5EF4-FFF2-40B4-BE49-F238E27FC236}">
                <a16:creationId xmlns:a16="http://schemas.microsoft.com/office/drawing/2014/main" id="{D5447ADD-810D-4444-1845-7C528205EAE2}"/>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833812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Agrupar 33">
            <a:extLst>
              <a:ext uri="{FF2B5EF4-FFF2-40B4-BE49-F238E27FC236}">
                <a16:creationId xmlns:a16="http://schemas.microsoft.com/office/drawing/2014/main" id="{503E7E6E-4AD1-F61E-83D3-8D6F44AF5DEC}"/>
              </a:ext>
            </a:extLst>
          </p:cNvPr>
          <p:cNvGrpSpPr/>
          <p:nvPr/>
        </p:nvGrpSpPr>
        <p:grpSpPr>
          <a:xfrm>
            <a:off x="0" y="0"/>
            <a:ext cx="25043691" cy="14328743"/>
            <a:chOff x="2" y="0"/>
            <a:chExt cx="25043691" cy="14328743"/>
          </a:xfrm>
        </p:grpSpPr>
        <p:pic>
          <p:nvPicPr>
            <p:cNvPr id="35" name="Gráfico 34">
              <a:extLst>
                <a:ext uri="{FF2B5EF4-FFF2-40B4-BE49-F238E27FC236}">
                  <a16:creationId xmlns:a16="http://schemas.microsoft.com/office/drawing/2014/main" id="{B291C6E8-03E4-D95E-2B5E-944165ECD9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 y="0"/>
              <a:ext cx="1775012" cy="13716000"/>
            </a:xfrm>
            <a:prstGeom prst="rect">
              <a:avLst/>
            </a:prstGeom>
          </p:spPr>
        </p:pic>
        <p:sp>
          <p:nvSpPr>
            <p:cNvPr id="36" name="Forma Livre: Forma 35">
              <a:extLst>
                <a:ext uri="{FF2B5EF4-FFF2-40B4-BE49-F238E27FC236}">
                  <a16:creationId xmlns:a16="http://schemas.microsoft.com/office/drawing/2014/main" id="{C79665BB-29DA-C0A0-7717-641B57C7524B}"/>
                </a:ext>
              </a:extLst>
            </p:cNvPr>
            <p:cNvSpPr/>
            <p:nvPr/>
          </p:nvSpPr>
          <p:spPr>
            <a:xfrm>
              <a:off x="1775016" y="9091"/>
              <a:ext cx="22608984" cy="1972236"/>
            </a:xfrm>
            <a:custGeom>
              <a:avLst/>
              <a:gdLst>
                <a:gd name="connsiteX0" fmla="*/ 0 w 5272938"/>
                <a:gd name="connsiteY0" fmla="*/ 0 h 1730186"/>
                <a:gd name="connsiteX1" fmla="*/ 5272939 w 5272938"/>
                <a:gd name="connsiteY1" fmla="*/ 0 h 1730186"/>
                <a:gd name="connsiteX2" fmla="*/ 5272939 w 5272938"/>
                <a:gd name="connsiteY2" fmla="*/ 1730186 h 1730186"/>
                <a:gd name="connsiteX3" fmla="*/ 0 w 5272938"/>
                <a:gd name="connsiteY3" fmla="*/ 1730186 h 1730186"/>
              </a:gdLst>
              <a:ahLst/>
              <a:cxnLst>
                <a:cxn ang="0">
                  <a:pos x="connsiteX0" y="connsiteY0"/>
                </a:cxn>
                <a:cxn ang="0">
                  <a:pos x="connsiteX1" y="connsiteY1"/>
                </a:cxn>
                <a:cxn ang="0">
                  <a:pos x="connsiteX2" y="connsiteY2"/>
                </a:cxn>
                <a:cxn ang="0">
                  <a:pos x="connsiteX3" y="connsiteY3"/>
                </a:cxn>
              </a:cxnLst>
              <a:rect l="l" t="t" r="r" b="b"/>
              <a:pathLst>
                <a:path w="5272938" h="1730186">
                  <a:moveTo>
                    <a:pt x="0" y="0"/>
                  </a:moveTo>
                  <a:lnTo>
                    <a:pt x="5272939" y="0"/>
                  </a:lnTo>
                  <a:lnTo>
                    <a:pt x="5272939" y="1730186"/>
                  </a:lnTo>
                  <a:lnTo>
                    <a:pt x="0" y="1730186"/>
                  </a:lnTo>
                  <a:close/>
                </a:path>
              </a:pathLst>
            </a:custGeom>
            <a:solidFill>
              <a:srgbClr val="022873"/>
            </a:solidFill>
            <a:ln w="0" cap="flat">
              <a:noFill/>
              <a:prstDash val="solid"/>
              <a:miter/>
            </a:ln>
          </p:spPr>
          <p:txBody>
            <a:bodyPr rtlCol="0" anchor="ctr"/>
            <a:lstStyle/>
            <a:p>
              <a:endParaRPr lang="pt-BR" sz="3600"/>
            </a:p>
          </p:txBody>
        </p:sp>
        <p:pic>
          <p:nvPicPr>
            <p:cNvPr id="38" name="Imagem 37" descr="Logotipo, nome da empresa&#10;&#10;Descrição gerada automaticamente">
              <a:extLst>
                <a:ext uri="{FF2B5EF4-FFF2-40B4-BE49-F238E27FC236}">
                  <a16:creationId xmlns:a16="http://schemas.microsoft.com/office/drawing/2014/main" id="{AFB50610-88F8-857A-A52F-0824EADFC9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06095" y="11101345"/>
              <a:ext cx="5737598" cy="3227398"/>
            </a:xfrm>
            <a:prstGeom prst="rect">
              <a:avLst/>
            </a:prstGeom>
          </p:spPr>
        </p:pic>
      </p:grpSp>
      <p:sp>
        <p:nvSpPr>
          <p:cNvPr id="51" name="Title 1">
            <a:extLst>
              <a:ext uri="{FF2B5EF4-FFF2-40B4-BE49-F238E27FC236}">
                <a16:creationId xmlns:a16="http://schemas.microsoft.com/office/drawing/2014/main" id="{26A5B140-7A7D-51B8-8FC9-B2DFF269E942}"/>
              </a:ext>
            </a:extLst>
          </p:cNvPr>
          <p:cNvSpPr txBox="1">
            <a:spLocks/>
          </p:cNvSpPr>
          <p:nvPr/>
        </p:nvSpPr>
        <p:spPr>
          <a:xfrm>
            <a:off x="1096394" y="439644"/>
            <a:ext cx="24384002" cy="1346200"/>
          </a:xfrm>
          <a:prstGeom prst="rect">
            <a:avLst/>
          </a:prstGeom>
          <a:noFill/>
          <a:ln>
            <a:noFill/>
          </a:ln>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marL="0" marR="0" lvl="0" indent="0" fontAlgn="auto">
              <a:spcBef>
                <a:spcPts val="1200"/>
              </a:spcBef>
              <a:spcAft>
                <a:spcPts val="3600"/>
              </a:spcAft>
              <a:buClrTx/>
              <a:buSzTx/>
              <a:tabLst/>
              <a:defRPr/>
            </a:pPr>
            <a:r>
              <a:rPr lang="en-US" sz="7200" dirty="0">
                <a:ln w="3175" cmpd="sng">
                  <a:noFill/>
                </a:ln>
                <a:solidFill>
                  <a:schemeClr val="tx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New Limit for </a:t>
            </a:r>
            <a:r>
              <a:rPr lang="en-US" sz="7200" dirty="0" err="1">
                <a:ln w="3175" cmpd="sng">
                  <a:noFill/>
                </a:ln>
                <a:solidFill>
                  <a:schemeClr val="tx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hiringHow</a:t>
            </a:r>
            <a:r>
              <a:rPr lang="en-US" sz="7200" dirty="0">
                <a:ln w="3175" cmpd="sng">
                  <a:noFill/>
                </a:ln>
                <a:solidFill>
                  <a:schemeClr val="tx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 to file a project in 7 steps?</a:t>
            </a:r>
            <a:endParaRPr lang="pt-BR" sz="7200" dirty="0">
              <a:ln w="3175" cmpd="sng">
                <a:noFill/>
              </a:ln>
              <a:solidFill>
                <a:schemeClr val="tx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endParaRPr>
          </a:p>
        </p:txBody>
      </p:sp>
      <p:sp>
        <p:nvSpPr>
          <p:cNvPr id="8" name="CaixaDeTexto 7">
            <a:extLst>
              <a:ext uri="{FF2B5EF4-FFF2-40B4-BE49-F238E27FC236}">
                <a16:creationId xmlns:a16="http://schemas.microsoft.com/office/drawing/2014/main" id="{7245E50B-32FE-18F8-066F-77F2B243AD46}"/>
              </a:ext>
            </a:extLst>
          </p:cNvPr>
          <p:cNvSpPr txBox="1"/>
          <p:nvPr/>
        </p:nvSpPr>
        <p:spPr>
          <a:xfrm>
            <a:off x="7269808" y="2217485"/>
            <a:ext cx="13285142"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effectLst/>
              <a:uLnTx/>
              <a:uFillTx/>
              <a:latin typeface="Century Gothic" panose="020B0502020202020204"/>
              <a:ea typeface="+mn-ea"/>
              <a:cs typeface="+mn-cs"/>
            </a:endParaRPr>
          </a:p>
        </p:txBody>
      </p:sp>
      <p:sp>
        <p:nvSpPr>
          <p:cNvPr id="11" name="CaixaDeTexto 10">
            <a:extLst>
              <a:ext uri="{FF2B5EF4-FFF2-40B4-BE49-F238E27FC236}">
                <a16:creationId xmlns:a16="http://schemas.microsoft.com/office/drawing/2014/main" id="{4B90F773-053A-CEE2-79E4-687CA2F925C4}"/>
              </a:ext>
            </a:extLst>
          </p:cNvPr>
          <p:cNvSpPr txBox="1"/>
          <p:nvPr/>
        </p:nvSpPr>
        <p:spPr>
          <a:xfrm>
            <a:off x="8780681" y="7811328"/>
            <a:ext cx="14875027" cy="1815882"/>
          </a:xfrm>
          <a:prstGeom prst="rect">
            <a:avLst/>
          </a:prstGeom>
          <a:solidFill>
            <a:srgbClr val="FD5B02"/>
          </a:solidFill>
          <a:ln>
            <a:solidFill>
              <a:schemeClr val="tx1"/>
            </a:solidFill>
            <a:prstDash val="solid"/>
          </a:ln>
        </p:spPr>
        <p:txBody>
          <a:bodyPr wrap="square">
            <a:spAutoFit/>
          </a:bodyPr>
          <a:lstStyle/>
          <a:p>
            <a:pPr marL="0" marR="0" lvl="0" indent="0" algn="l" defTabSz="457200" rtl="0" eaLnBrk="1" fontAlgn="base" latinLnBrk="0" hangingPunct="1">
              <a:lnSpc>
                <a:spcPct val="100000"/>
              </a:lnSpc>
              <a:spcAft>
                <a:spcPts val="0"/>
              </a:spcAft>
              <a:buClrTx/>
              <a:buSzTx/>
              <a:buFontTx/>
              <a:buNone/>
              <a:tabLst/>
              <a:defRPr/>
            </a:pPr>
            <a:endParaRPr lang="pt-BR" sz="2800" dirty="0">
              <a:solidFill>
                <a:prstClr val="white"/>
              </a:solidFill>
              <a:latin typeface="Calibri" panose="020F0502020204030204" pitchFamily="34" charset="0"/>
            </a:endParaRPr>
          </a:p>
          <a:p>
            <a:pPr marL="0" marR="0" lvl="0" indent="0" algn="l" defTabSz="457200" rtl="0" eaLnBrk="1" fontAlgn="base" latinLnBrk="0" hangingPunct="1">
              <a:lnSpc>
                <a:spcPct val="100000"/>
              </a:lnSpc>
              <a:spcAft>
                <a:spcPts val="0"/>
              </a:spcAft>
              <a:buClrTx/>
              <a:buSzTx/>
              <a:buFontTx/>
              <a:buNone/>
              <a:tabLst/>
              <a:defRPr/>
            </a:pPr>
            <a:r>
              <a:rPr lang="en-US" sz="2800" dirty="0">
                <a:solidFill>
                  <a:prstClr val="white"/>
                </a:solidFill>
                <a:latin typeface="Calibri" panose="020F0502020204030204" pitchFamily="34" charset="0"/>
              </a:rPr>
              <a:t>The Ministry's Single Networked Electronic Process System, ensuring transparency in the </a:t>
            </a:r>
            <a:r>
              <a:rPr lang="en-US" sz="2800" dirty="0" err="1">
                <a:solidFill>
                  <a:prstClr val="white"/>
                </a:solidFill>
                <a:latin typeface="Calibri" panose="020F0502020204030204" pitchFamily="34" charset="0"/>
              </a:rPr>
              <a:t>process.If</a:t>
            </a:r>
            <a:r>
              <a:rPr lang="en-US" sz="2800" dirty="0">
                <a:solidFill>
                  <a:prstClr val="white"/>
                </a:solidFill>
                <a:latin typeface="Calibri" panose="020F0502020204030204" pitchFamily="34" charset="0"/>
              </a:rPr>
              <a:t> you have any questions about registering with SEI, please contact the MPOR IT Support team: 61-2029-7389.</a:t>
            </a:r>
            <a:endParaRPr kumimoji="0" lang="pt-BR"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 name="Retângulo 1">
            <a:extLst>
              <a:ext uri="{FF2B5EF4-FFF2-40B4-BE49-F238E27FC236}">
                <a16:creationId xmlns:a16="http://schemas.microsoft.com/office/drawing/2014/main" id="{6DC18CC0-9523-B5AD-3107-035C1CAC26B9}"/>
              </a:ext>
            </a:extLst>
          </p:cNvPr>
          <p:cNvSpPr/>
          <p:nvPr/>
        </p:nvSpPr>
        <p:spPr>
          <a:xfrm>
            <a:off x="2421716" y="2171025"/>
            <a:ext cx="4811175" cy="646331"/>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pt-BR" sz="2800" b="1" dirty="0">
                <a:latin typeface="+mj-lt"/>
                <a:ea typeface="ADLaM Display" panose="020F0502020204030204" pitchFamily="2" charset="0"/>
                <a:cs typeface="ADLaM Display" panose="020F0502020204030204" pitchFamily="2" charset="0"/>
              </a:rPr>
              <a:t>Click </a:t>
            </a:r>
            <a:r>
              <a:rPr lang="pt-BR" sz="2800" b="1" dirty="0" err="1">
                <a:latin typeface="+mj-lt"/>
                <a:ea typeface="ADLaM Display" panose="020F0502020204030204" pitchFamily="2" charset="0"/>
                <a:cs typeface="ADLaM Display" panose="020F0502020204030204" pitchFamily="2" charset="0"/>
              </a:rPr>
              <a:t>on</a:t>
            </a:r>
            <a:r>
              <a:rPr lang="pt-BR" sz="2800" b="1" dirty="0">
                <a:latin typeface="+mj-lt"/>
                <a:ea typeface="ADLaM Display" panose="020F0502020204030204" pitchFamily="2" charset="0"/>
                <a:cs typeface="ADLaM Display" panose="020F0502020204030204" pitchFamily="2" charset="0"/>
              </a:rPr>
              <a:t> </a:t>
            </a:r>
            <a:r>
              <a:rPr lang="pt-BR" sz="2800" b="1" dirty="0" err="1">
                <a:latin typeface="+mj-lt"/>
                <a:ea typeface="ADLaM Display" panose="020F0502020204030204" pitchFamily="2" charset="0"/>
                <a:cs typeface="ADLaM Display" panose="020F0502020204030204" pitchFamily="2" charset="0"/>
              </a:rPr>
              <a:t>the</a:t>
            </a:r>
            <a:r>
              <a:rPr lang="pt-BR" sz="2800" b="1" dirty="0">
                <a:latin typeface="+mj-lt"/>
                <a:ea typeface="ADLaM Display" panose="020F0502020204030204" pitchFamily="2" charset="0"/>
                <a:cs typeface="ADLaM Display" panose="020F0502020204030204" pitchFamily="2" charset="0"/>
              </a:rPr>
              <a:t> link</a:t>
            </a:r>
          </a:p>
        </p:txBody>
      </p:sp>
      <p:sp>
        <p:nvSpPr>
          <p:cNvPr id="13" name="Retângulo 12">
            <a:extLst>
              <a:ext uri="{FF2B5EF4-FFF2-40B4-BE49-F238E27FC236}">
                <a16:creationId xmlns:a16="http://schemas.microsoft.com/office/drawing/2014/main" id="{BA7D62C5-2052-FEA9-72AB-58AEE8817036}"/>
              </a:ext>
            </a:extLst>
          </p:cNvPr>
          <p:cNvSpPr/>
          <p:nvPr/>
        </p:nvSpPr>
        <p:spPr>
          <a:xfrm>
            <a:off x="2402403" y="11943499"/>
            <a:ext cx="4727373" cy="1085005"/>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800" b="1" dirty="0" err="1">
                <a:latin typeface="+mj-lt"/>
                <a:ea typeface="ADLaM Display" panose="020F0502020204030204" pitchFamily="2" charset="0"/>
                <a:cs typeface="ADLaM Display" panose="020F0502020204030204" pitchFamily="2" charset="0"/>
              </a:rPr>
              <a:t>Send</a:t>
            </a:r>
            <a:r>
              <a:rPr lang="pt-BR" sz="2800" b="1" dirty="0">
                <a:latin typeface="+mj-lt"/>
                <a:ea typeface="ADLaM Display" panose="020F0502020204030204" pitchFamily="2" charset="0"/>
                <a:cs typeface="ADLaM Display" panose="020F0502020204030204" pitchFamily="2" charset="0"/>
              </a:rPr>
              <a:t> Email </a:t>
            </a:r>
            <a:r>
              <a:rPr lang="pt-BR" sz="2800" b="1" dirty="0" err="1">
                <a:latin typeface="+mj-lt"/>
                <a:ea typeface="ADLaM Display" panose="020F0502020204030204" pitchFamily="2" charset="0"/>
                <a:cs typeface="ADLaM Display" panose="020F0502020204030204" pitchFamily="2" charset="0"/>
              </a:rPr>
              <a:t>Informing</a:t>
            </a:r>
            <a:r>
              <a:rPr lang="pt-BR" sz="2800" b="1" dirty="0">
                <a:latin typeface="+mj-lt"/>
                <a:ea typeface="ADLaM Display" panose="020F0502020204030204" pitchFamily="2" charset="0"/>
                <a:cs typeface="ADLaM Display" panose="020F0502020204030204" pitchFamily="2" charset="0"/>
              </a:rPr>
              <a:t> </a:t>
            </a:r>
            <a:r>
              <a:rPr lang="pt-BR" sz="2800" b="1" dirty="0" err="1">
                <a:latin typeface="+mj-lt"/>
                <a:ea typeface="ADLaM Display" panose="020F0502020204030204" pitchFamily="2" charset="0"/>
                <a:cs typeface="ADLaM Display" panose="020F0502020204030204" pitchFamily="2" charset="0"/>
              </a:rPr>
              <a:t>Protocol</a:t>
            </a:r>
            <a:endParaRPr lang="pt-BR" sz="2800" b="1" dirty="0">
              <a:latin typeface="+mj-lt"/>
              <a:ea typeface="ADLaM Display" panose="020F0502020204030204" pitchFamily="2" charset="0"/>
              <a:cs typeface="ADLaM Display" panose="020F0502020204030204" pitchFamily="2" charset="0"/>
            </a:endParaRPr>
          </a:p>
        </p:txBody>
      </p:sp>
      <p:sp>
        <p:nvSpPr>
          <p:cNvPr id="15" name="CaixaDeTexto 14">
            <a:extLst>
              <a:ext uri="{FF2B5EF4-FFF2-40B4-BE49-F238E27FC236}">
                <a16:creationId xmlns:a16="http://schemas.microsoft.com/office/drawing/2014/main" id="{4988046C-DF71-7595-FFEC-A726443576FD}"/>
              </a:ext>
            </a:extLst>
          </p:cNvPr>
          <p:cNvSpPr txBox="1"/>
          <p:nvPr/>
        </p:nvSpPr>
        <p:spPr>
          <a:xfrm>
            <a:off x="8753072" y="2215786"/>
            <a:ext cx="14875027" cy="523220"/>
          </a:xfrm>
          <a:prstGeom prst="rect">
            <a:avLst/>
          </a:prstGeom>
          <a:solidFill>
            <a:srgbClr val="FD5B02"/>
          </a:solidFill>
          <a:ln>
            <a:solidFill>
              <a:schemeClr val="tx1"/>
            </a:solidFill>
            <a:prstDash val="solid"/>
          </a:ln>
          <a:effectLst>
            <a:reflection blurRad="6350" stA="52000" endA="300" endPos="35000" dir="5400000" sy="-100000" algn="bl" rotWithShape="0"/>
          </a:effectLst>
        </p:spPr>
        <p:txBody>
          <a:bodyPr wrap="square">
            <a:spAutoFit/>
          </a:bodyPr>
          <a:lstStyle/>
          <a:p>
            <a:pPr algn="ctr" fontAlgn="base">
              <a:spcBef>
                <a:spcPts val="1000"/>
              </a:spcBef>
              <a:defRPr/>
            </a:pPr>
            <a:endParaRPr lang="pt-BR" sz="2800" dirty="0">
              <a:solidFill>
                <a:prstClr val="white"/>
              </a:solidFill>
              <a:latin typeface="Calibri" panose="020F0502020204030204" pitchFamily="34" charset="0"/>
            </a:endParaRPr>
          </a:p>
        </p:txBody>
      </p:sp>
      <p:sp>
        <p:nvSpPr>
          <p:cNvPr id="17" name="CaixaDeTexto 16">
            <a:extLst>
              <a:ext uri="{FF2B5EF4-FFF2-40B4-BE49-F238E27FC236}">
                <a16:creationId xmlns:a16="http://schemas.microsoft.com/office/drawing/2014/main" id="{46DE73B5-90D4-5856-A371-6823CCC7BE0F}"/>
              </a:ext>
            </a:extLst>
          </p:cNvPr>
          <p:cNvSpPr txBox="1"/>
          <p:nvPr/>
        </p:nvSpPr>
        <p:spPr>
          <a:xfrm>
            <a:off x="8780681" y="3569592"/>
            <a:ext cx="14875027" cy="1815882"/>
          </a:xfrm>
          <a:prstGeom prst="rect">
            <a:avLst/>
          </a:prstGeom>
          <a:solidFill>
            <a:srgbClr val="FD5B02"/>
          </a:solidFill>
          <a:ln>
            <a:solidFill>
              <a:schemeClr val="tx1"/>
            </a:solidFill>
            <a:prstDash val="solid"/>
          </a:ln>
        </p:spPr>
        <p:txBody>
          <a:bodyPr wrap="square">
            <a:spAutoFit/>
          </a:bodyPr>
          <a:lstStyle>
            <a:defPPr>
              <a:defRPr lang="en-US"/>
            </a:defPPr>
            <a:lvl1pPr fontAlgn="base">
              <a:spcBef>
                <a:spcPts val="1000"/>
              </a:spcBef>
              <a:defRPr sz="2800">
                <a:solidFill>
                  <a:prstClr val="white"/>
                </a:solidFill>
                <a:latin typeface="Calibri" panose="020F0502020204030204" pitchFamily="34" charset="0"/>
              </a:defRPr>
            </a:lvl1pPr>
          </a:lstStyle>
          <a:p>
            <a:pPr>
              <a:spcBef>
                <a:spcPts val="0"/>
              </a:spcBef>
            </a:pPr>
            <a:r>
              <a:rPr lang="pt-BR" dirty="0"/>
              <a:t>Anexo I: </a:t>
            </a:r>
            <a:r>
              <a:rPr lang="pt-BR" dirty="0" err="1"/>
              <a:t>Request</a:t>
            </a:r>
            <a:r>
              <a:rPr lang="pt-BR" dirty="0"/>
              <a:t> </a:t>
            </a:r>
            <a:r>
              <a:rPr lang="pt-BR" dirty="0" err="1"/>
              <a:t>Form</a:t>
            </a:r>
            <a:endParaRPr lang="pt-BR" dirty="0"/>
          </a:p>
          <a:p>
            <a:pPr>
              <a:spcBef>
                <a:spcPts val="0"/>
              </a:spcBef>
            </a:pPr>
            <a:r>
              <a:rPr lang="pt-BR" dirty="0"/>
              <a:t>Anexo II: </a:t>
            </a:r>
            <a:r>
              <a:rPr lang="en-US" dirty="0"/>
              <a:t>Declaration of Authorization for Access to Information with Financial Agents</a:t>
            </a:r>
            <a:endParaRPr lang="pt-BR" dirty="0"/>
          </a:p>
          <a:p>
            <a:pPr>
              <a:spcBef>
                <a:spcPts val="0"/>
              </a:spcBef>
            </a:pPr>
            <a:r>
              <a:rPr lang="pt-BR" dirty="0"/>
              <a:t>Anexo III: </a:t>
            </a:r>
            <a:r>
              <a:rPr lang="en-US" dirty="0"/>
              <a:t>Shipyard Registration Form (if required)</a:t>
            </a:r>
          </a:p>
          <a:p>
            <a:pPr>
              <a:spcBef>
                <a:spcPts val="0"/>
              </a:spcBef>
            </a:pPr>
            <a:r>
              <a:rPr lang="en-US" dirty="0"/>
              <a:t>FMM checklist for meeting the documentary requirements of Ordinance No. 1460/2022</a:t>
            </a:r>
            <a:endParaRPr lang="pt-BR" dirty="0"/>
          </a:p>
        </p:txBody>
      </p:sp>
      <p:pic>
        <p:nvPicPr>
          <p:cNvPr id="19" name="Gráfico 18" descr="Mão com preenchimento sólido">
            <a:extLst>
              <a:ext uri="{FF2B5EF4-FFF2-40B4-BE49-F238E27FC236}">
                <a16:creationId xmlns:a16="http://schemas.microsoft.com/office/drawing/2014/main" id="{5EF75734-BEAD-9E8A-6363-63757F27C62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90347" y="10264743"/>
            <a:ext cx="914400" cy="914400"/>
          </a:xfrm>
          <a:prstGeom prst="rect">
            <a:avLst/>
          </a:prstGeom>
        </p:spPr>
      </p:pic>
      <p:pic>
        <p:nvPicPr>
          <p:cNvPr id="21" name="Gráfico 20" descr="Sinal de polegar para cima com preenchimento sólido">
            <a:extLst>
              <a:ext uri="{FF2B5EF4-FFF2-40B4-BE49-F238E27FC236}">
                <a16:creationId xmlns:a16="http://schemas.microsoft.com/office/drawing/2014/main" id="{866D3B01-E9F9-73C1-8117-1D1E9E41044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52381" y="11957471"/>
            <a:ext cx="914400" cy="914400"/>
          </a:xfrm>
          <a:prstGeom prst="rect">
            <a:avLst/>
          </a:prstGeom>
        </p:spPr>
      </p:pic>
      <p:pic>
        <p:nvPicPr>
          <p:cNvPr id="23" name="Gráfico 22" descr="Dedo indicador apontando para a direita com preenchimento sólido">
            <a:extLst>
              <a:ext uri="{FF2B5EF4-FFF2-40B4-BE49-F238E27FC236}">
                <a16:creationId xmlns:a16="http://schemas.microsoft.com/office/drawing/2014/main" id="{8AE8AF52-4687-53C0-BC97-DF2FC0FE12D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76540" y="1979627"/>
            <a:ext cx="914400" cy="914400"/>
          </a:xfrm>
          <a:prstGeom prst="rect">
            <a:avLst/>
          </a:prstGeom>
        </p:spPr>
      </p:pic>
      <p:pic>
        <p:nvPicPr>
          <p:cNvPr id="24" name="Gráfico 23" descr="Dedo indicador apontando para a direita com preenchimento sólido">
            <a:extLst>
              <a:ext uri="{FF2B5EF4-FFF2-40B4-BE49-F238E27FC236}">
                <a16:creationId xmlns:a16="http://schemas.microsoft.com/office/drawing/2014/main" id="{2370D64D-AAEB-9B17-2B40-6B72650ADD2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56546" y="3581223"/>
            <a:ext cx="914400" cy="914400"/>
          </a:xfrm>
          <a:prstGeom prst="rect">
            <a:avLst/>
          </a:prstGeom>
        </p:spPr>
      </p:pic>
      <p:pic>
        <p:nvPicPr>
          <p:cNvPr id="27" name="Gráfico 26" descr="Assinatura com preenchimento sólido">
            <a:extLst>
              <a:ext uri="{FF2B5EF4-FFF2-40B4-BE49-F238E27FC236}">
                <a16:creationId xmlns:a16="http://schemas.microsoft.com/office/drawing/2014/main" id="{72F4D167-ECBA-D9D4-A7F0-05722BA46BE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406871" y="4837721"/>
            <a:ext cx="1241829" cy="1241829"/>
          </a:xfrm>
          <a:prstGeom prst="rect">
            <a:avLst/>
          </a:prstGeom>
        </p:spPr>
      </p:pic>
      <p:pic>
        <p:nvPicPr>
          <p:cNvPr id="28" name="Gráfico 27" descr="Dedo indicador apontando para a direita com preenchimento sólido">
            <a:extLst>
              <a:ext uri="{FF2B5EF4-FFF2-40B4-BE49-F238E27FC236}">
                <a16:creationId xmlns:a16="http://schemas.microsoft.com/office/drawing/2014/main" id="{41EE36F8-3B9A-FF2D-B111-AE56E617F2C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543799" y="7990180"/>
            <a:ext cx="914400" cy="914400"/>
          </a:xfrm>
          <a:prstGeom prst="rect">
            <a:avLst/>
          </a:prstGeom>
        </p:spPr>
      </p:pic>
      <p:pic>
        <p:nvPicPr>
          <p:cNvPr id="37" name="Gráfico 36" descr="Pesquisa de Pasta com preenchimento sólido">
            <a:extLst>
              <a:ext uri="{FF2B5EF4-FFF2-40B4-BE49-F238E27FC236}">
                <a16:creationId xmlns:a16="http://schemas.microsoft.com/office/drawing/2014/main" id="{836B01A6-A78B-54E9-76E5-A5ADC1D4F57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406871" y="6251734"/>
            <a:ext cx="1346201" cy="1346201"/>
          </a:xfrm>
          <a:prstGeom prst="rect">
            <a:avLst/>
          </a:prstGeom>
        </p:spPr>
      </p:pic>
      <p:pic>
        <p:nvPicPr>
          <p:cNvPr id="42" name="Gráfico 41" descr="Passos de dança com preenchimento sólido">
            <a:extLst>
              <a:ext uri="{FF2B5EF4-FFF2-40B4-BE49-F238E27FC236}">
                <a16:creationId xmlns:a16="http://schemas.microsoft.com/office/drawing/2014/main" id="{DC155FFD-E754-0025-0CCE-0A9C029457B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4284729" y="5817115"/>
            <a:ext cx="1346201" cy="1346201"/>
          </a:xfrm>
          <a:prstGeom prst="rect">
            <a:avLst/>
          </a:prstGeom>
        </p:spPr>
      </p:pic>
      <mc:AlternateContent xmlns:mc="http://schemas.openxmlformats.org/markup-compatibility/2006">
        <mc:Choice xmlns:am3d="http://schemas.microsoft.com/office/drawing/2017/model3d" Requires="am3d">
          <p:graphicFrame>
            <p:nvGraphicFramePr>
              <p:cNvPr id="43" name="Modelo 3D 42" descr="Esfera Cinza-Claro">
                <a:extLst>
                  <a:ext uri="{FF2B5EF4-FFF2-40B4-BE49-F238E27FC236}">
                    <a16:creationId xmlns:a16="http://schemas.microsoft.com/office/drawing/2014/main" id="{DA0B4C6A-A0B5-465F-BFE4-C92A6E368C99}"/>
                  </a:ext>
                </a:extLst>
              </p:cNvPr>
              <p:cNvGraphicFramePr>
                <a:graphicFrameLocks noChangeAspect="1"/>
              </p:cNvGraphicFramePr>
              <p:nvPr>
                <p:extLst>
                  <p:ext uri="{D42A27DB-BD31-4B8C-83A1-F6EECF244321}">
                    <p14:modId xmlns:p14="http://schemas.microsoft.com/office/powerpoint/2010/main" val="2532721134"/>
                  </p:ext>
                </p:extLst>
              </p:nvPr>
            </p:nvGraphicFramePr>
            <p:xfrm>
              <a:off x="662375" y="2041623"/>
              <a:ext cx="1064863" cy="1064862"/>
            </p:xfrm>
            <a:graphic>
              <a:graphicData uri="http://schemas.microsoft.com/office/drawing/2017/model3d">
                <am3d:model3d r:embed="rId18">
                  <am3d:spPr>
                    <a:xfrm>
                      <a:off x="0" y="0"/>
                      <a:ext cx="1064863" cy="1064862"/>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3847675" ay="-846535" az="1601158"/>
                    <am3d:postTrans dx="0" dy="0" dz="0"/>
                  </am3d:trans>
                  <am3d:raster rName="Office3DRenderer" rVer="16.0.8326">
                    <am3d:blip r:embed="rId19"/>
                  </am3d:raster>
                  <am3d:objViewport viewportSz="171797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3" name="Modelo 3D 42" descr="Esfera Cinza-Claro">
                <a:extLst>
                  <a:ext uri="{FF2B5EF4-FFF2-40B4-BE49-F238E27FC236}">
                    <a16:creationId xmlns:a16="http://schemas.microsoft.com/office/drawing/2014/main" id="{DA0B4C6A-A0B5-465F-BFE4-C92A6E368C99}"/>
                  </a:ext>
                </a:extLst>
              </p:cNvPr>
              <p:cNvPicPr>
                <a:picLocks noGrp="1" noRot="1" noChangeAspect="1" noMove="1" noResize="1" noEditPoints="1" noAdjustHandles="1" noChangeArrowheads="1" noChangeShapeType="1" noCrop="1"/>
              </p:cNvPicPr>
              <p:nvPr/>
            </p:nvPicPr>
            <p:blipFill>
              <a:blip r:embed="rId19"/>
              <a:stretch>
                <a:fillRect/>
              </a:stretch>
            </p:blipFill>
            <p:spPr>
              <a:xfrm>
                <a:off x="662375" y="2041623"/>
                <a:ext cx="1064863" cy="1064862"/>
              </a:xfrm>
              <a:prstGeom prst="rect">
                <a:avLst/>
              </a:prstGeom>
            </p:spPr>
          </p:pic>
        </mc:Fallback>
      </mc:AlternateContent>
      <p:sp>
        <p:nvSpPr>
          <p:cNvPr id="44" name="Retângulo 43">
            <a:extLst>
              <a:ext uri="{FF2B5EF4-FFF2-40B4-BE49-F238E27FC236}">
                <a16:creationId xmlns:a16="http://schemas.microsoft.com/office/drawing/2014/main" id="{F9FF0210-0143-2522-2986-CDBFA4711F20}"/>
              </a:ext>
            </a:extLst>
          </p:cNvPr>
          <p:cNvSpPr/>
          <p:nvPr/>
        </p:nvSpPr>
        <p:spPr>
          <a:xfrm>
            <a:off x="-135229" y="1918226"/>
            <a:ext cx="2705100" cy="1270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Calibri" panose="020F0502020204030204"/>
                <a:ea typeface="+mn-ea"/>
                <a:cs typeface="+mn-cs"/>
              </a:rPr>
              <a:t>01</a:t>
            </a:r>
          </a:p>
        </p:txBody>
      </p:sp>
      <mc:AlternateContent xmlns:mc="http://schemas.openxmlformats.org/markup-compatibility/2006">
        <mc:Choice xmlns:am3d="http://schemas.microsoft.com/office/drawing/2017/model3d" Requires="am3d">
          <p:graphicFrame>
            <p:nvGraphicFramePr>
              <p:cNvPr id="45" name="Modelo 3D 44" descr="Esfera Cinza-Claro">
                <a:extLst>
                  <a:ext uri="{FF2B5EF4-FFF2-40B4-BE49-F238E27FC236}">
                    <a16:creationId xmlns:a16="http://schemas.microsoft.com/office/drawing/2014/main" id="{088F8B1D-CB1F-1064-30E3-64001D855A74}"/>
                  </a:ext>
                </a:extLst>
              </p:cNvPr>
              <p:cNvGraphicFramePr>
                <a:graphicFrameLocks noChangeAspect="1"/>
              </p:cNvGraphicFramePr>
              <p:nvPr>
                <p:extLst>
                  <p:ext uri="{D42A27DB-BD31-4B8C-83A1-F6EECF244321}">
                    <p14:modId xmlns:p14="http://schemas.microsoft.com/office/powerpoint/2010/main" val="4100257714"/>
                  </p:ext>
                </p:extLst>
              </p:nvPr>
            </p:nvGraphicFramePr>
            <p:xfrm>
              <a:off x="678366" y="3454120"/>
              <a:ext cx="1032882" cy="1032883"/>
            </p:xfrm>
            <a:graphic>
              <a:graphicData uri="http://schemas.microsoft.com/office/drawing/2017/model3d">
                <am3d:model3d r:embed="rId18">
                  <am3d:spPr>
                    <a:xfrm>
                      <a:off x="0" y="0"/>
                      <a:ext cx="1032882" cy="1032883"/>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1694652" ay="2374944" az="-9666273"/>
                    <am3d:postTrans dx="0" dy="0" dz="0"/>
                  </am3d:trans>
                  <am3d:raster rName="Office3DRenderer" rVer="16.0.8326">
                    <am3d:blip r:embed="rId20"/>
                  </am3d:raster>
                  <am3d:objViewport viewportSz="175305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5" name="Modelo 3D 44" descr="Esfera Cinza-Claro">
                <a:extLst>
                  <a:ext uri="{FF2B5EF4-FFF2-40B4-BE49-F238E27FC236}">
                    <a16:creationId xmlns:a16="http://schemas.microsoft.com/office/drawing/2014/main" id="{088F8B1D-CB1F-1064-30E3-64001D855A74}"/>
                  </a:ext>
                </a:extLst>
              </p:cNvPr>
              <p:cNvPicPr>
                <a:picLocks noGrp="1" noRot="1" noChangeAspect="1" noMove="1" noResize="1" noEditPoints="1" noAdjustHandles="1" noChangeArrowheads="1" noChangeShapeType="1" noCrop="1"/>
              </p:cNvPicPr>
              <p:nvPr/>
            </p:nvPicPr>
            <p:blipFill>
              <a:blip r:embed="rId20"/>
              <a:stretch>
                <a:fillRect/>
              </a:stretch>
            </p:blipFill>
            <p:spPr>
              <a:xfrm>
                <a:off x="678366" y="3454120"/>
                <a:ext cx="1032882" cy="1032883"/>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46" name="Modelo 3D 45" descr="Esfera Cinza-Claro">
                <a:extLst>
                  <a:ext uri="{FF2B5EF4-FFF2-40B4-BE49-F238E27FC236}">
                    <a16:creationId xmlns:a16="http://schemas.microsoft.com/office/drawing/2014/main" id="{DADEB4F3-C760-AD7C-B28A-2930A98D9C84}"/>
                  </a:ext>
                </a:extLst>
              </p:cNvPr>
              <p:cNvGraphicFramePr>
                <a:graphicFrameLocks noChangeAspect="1"/>
              </p:cNvGraphicFramePr>
              <p:nvPr>
                <p:extLst>
                  <p:ext uri="{D42A27DB-BD31-4B8C-83A1-F6EECF244321}">
                    <p14:modId xmlns:p14="http://schemas.microsoft.com/office/powerpoint/2010/main" val="2438824072"/>
                  </p:ext>
                </p:extLst>
              </p:nvPr>
            </p:nvGraphicFramePr>
            <p:xfrm>
              <a:off x="747703" y="4976016"/>
              <a:ext cx="1032882" cy="1032883"/>
            </p:xfrm>
            <a:graphic>
              <a:graphicData uri="http://schemas.microsoft.com/office/drawing/2017/model3d">
                <am3d:model3d r:embed="rId18">
                  <am3d:spPr>
                    <a:xfrm>
                      <a:off x="0" y="0"/>
                      <a:ext cx="1032882" cy="1032883"/>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1694652" ay="2374944" az="-9666273"/>
                    <am3d:postTrans dx="0" dy="0" dz="0"/>
                  </am3d:trans>
                  <am3d:raster rName="Office3DRenderer" rVer="16.0.8326">
                    <am3d:blip r:embed="rId20"/>
                  </am3d:raster>
                  <am3d:objViewport viewportSz="175305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6" name="Modelo 3D 45" descr="Esfera Cinza-Claro">
                <a:extLst>
                  <a:ext uri="{FF2B5EF4-FFF2-40B4-BE49-F238E27FC236}">
                    <a16:creationId xmlns:a16="http://schemas.microsoft.com/office/drawing/2014/main" id="{DADEB4F3-C760-AD7C-B28A-2930A98D9C84}"/>
                  </a:ext>
                </a:extLst>
              </p:cNvPr>
              <p:cNvPicPr>
                <a:picLocks noGrp="1" noRot="1" noChangeAspect="1" noMove="1" noResize="1" noEditPoints="1" noAdjustHandles="1" noChangeArrowheads="1" noChangeShapeType="1" noCrop="1"/>
              </p:cNvPicPr>
              <p:nvPr/>
            </p:nvPicPr>
            <p:blipFill>
              <a:blip r:embed="rId20"/>
              <a:stretch>
                <a:fillRect/>
              </a:stretch>
            </p:blipFill>
            <p:spPr>
              <a:xfrm>
                <a:off x="747703" y="4976016"/>
                <a:ext cx="1032882" cy="1032883"/>
              </a:xfrm>
              <a:prstGeom prst="rect">
                <a:avLst/>
              </a:prstGeom>
            </p:spPr>
          </p:pic>
        </mc:Fallback>
      </mc:AlternateContent>
      <p:sp>
        <p:nvSpPr>
          <p:cNvPr id="47" name="Retângulo 46">
            <a:extLst>
              <a:ext uri="{FF2B5EF4-FFF2-40B4-BE49-F238E27FC236}">
                <a16:creationId xmlns:a16="http://schemas.microsoft.com/office/drawing/2014/main" id="{EA2835B9-116B-4FAD-3A2E-FBE68A41F324}"/>
              </a:ext>
            </a:extLst>
          </p:cNvPr>
          <p:cNvSpPr/>
          <p:nvPr/>
        </p:nvSpPr>
        <p:spPr>
          <a:xfrm>
            <a:off x="-153688" y="3317360"/>
            <a:ext cx="2705100" cy="1270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Calibri" panose="020F0502020204030204"/>
                <a:ea typeface="+mn-ea"/>
                <a:cs typeface="+mn-cs"/>
              </a:rPr>
              <a:t>02</a:t>
            </a:r>
          </a:p>
        </p:txBody>
      </p:sp>
      <mc:AlternateContent xmlns:mc="http://schemas.openxmlformats.org/markup-compatibility/2006">
        <mc:Choice xmlns:am3d="http://schemas.microsoft.com/office/drawing/2017/model3d" Requires="am3d">
          <p:graphicFrame>
            <p:nvGraphicFramePr>
              <p:cNvPr id="48" name="Modelo 3D 47" descr="Esfera Cinza-Claro">
                <a:extLst>
                  <a:ext uri="{FF2B5EF4-FFF2-40B4-BE49-F238E27FC236}">
                    <a16:creationId xmlns:a16="http://schemas.microsoft.com/office/drawing/2014/main" id="{8BC4E3E1-5ECD-B9FF-E19C-B128365E6DEB}"/>
                  </a:ext>
                </a:extLst>
              </p:cNvPr>
              <p:cNvGraphicFramePr>
                <a:graphicFrameLocks noChangeAspect="1"/>
              </p:cNvGraphicFramePr>
              <p:nvPr>
                <p:extLst>
                  <p:ext uri="{D42A27DB-BD31-4B8C-83A1-F6EECF244321}">
                    <p14:modId xmlns:p14="http://schemas.microsoft.com/office/powerpoint/2010/main" val="688619237"/>
                  </p:ext>
                </p:extLst>
              </p:nvPr>
            </p:nvGraphicFramePr>
            <p:xfrm>
              <a:off x="728292" y="8218516"/>
              <a:ext cx="1032882" cy="1032883"/>
            </p:xfrm>
            <a:graphic>
              <a:graphicData uri="http://schemas.microsoft.com/office/drawing/2017/model3d">
                <am3d:model3d r:embed="rId18">
                  <am3d:spPr>
                    <a:xfrm>
                      <a:off x="0" y="0"/>
                      <a:ext cx="1032882" cy="1032883"/>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1694652" ay="2374944" az="-9666273"/>
                    <am3d:postTrans dx="0" dy="0" dz="0"/>
                  </am3d:trans>
                  <am3d:raster rName="Office3DRenderer" rVer="16.0.8326">
                    <am3d:blip r:embed="rId20"/>
                  </am3d:raster>
                  <am3d:objViewport viewportSz="175305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8" name="Modelo 3D 47" descr="Esfera Cinza-Claro">
                <a:extLst>
                  <a:ext uri="{FF2B5EF4-FFF2-40B4-BE49-F238E27FC236}">
                    <a16:creationId xmlns:a16="http://schemas.microsoft.com/office/drawing/2014/main" id="{8BC4E3E1-5ECD-B9FF-E19C-B128365E6DEB}"/>
                  </a:ext>
                </a:extLst>
              </p:cNvPr>
              <p:cNvPicPr>
                <a:picLocks noGrp="1" noRot="1" noChangeAspect="1" noMove="1" noResize="1" noEditPoints="1" noAdjustHandles="1" noChangeArrowheads="1" noChangeShapeType="1" noCrop="1"/>
              </p:cNvPicPr>
              <p:nvPr/>
            </p:nvPicPr>
            <p:blipFill>
              <a:blip r:embed="rId20"/>
              <a:stretch>
                <a:fillRect/>
              </a:stretch>
            </p:blipFill>
            <p:spPr>
              <a:xfrm>
                <a:off x="728292" y="8218516"/>
                <a:ext cx="1032882" cy="1032883"/>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49" name="Modelo 3D 48" descr="Esfera Cinza-Claro">
                <a:extLst>
                  <a:ext uri="{FF2B5EF4-FFF2-40B4-BE49-F238E27FC236}">
                    <a16:creationId xmlns:a16="http://schemas.microsoft.com/office/drawing/2014/main" id="{86B563D1-787A-EC69-668B-36B254A1481D}"/>
                  </a:ext>
                </a:extLst>
              </p:cNvPr>
              <p:cNvGraphicFramePr>
                <a:graphicFrameLocks noChangeAspect="1"/>
              </p:cNvGraphicFramePr>
              <p:nvPr>
                <p:extLst>
                  <p:ext uri="{D42A27DB-BD31-4B8C-83A1-F6EECF244321}">
                    <p14:modId xmlns:p14="http://schemas.microsoft.com/office/powerpoint/2010/main" val="892460259"/>
                  </p:ext>
                </p:extLst>
              </p:nvPr>
            </p:nvGraphicFramePr>
            <p:xfrm>
              <a:off x="771801" y="6574911"/>
              <a:ext cx="1032882" cy="1032883"/>
            </p:xfrm>
            <a:graphic>
              <a:graphicData uri="http://schemas.microsoft.com/office/drawing/2017/model3d">
                <am3d:model3d r:embed="rId18">
                  <am3d:spPr>
                    <a:xfrm>
                      <a:off x="0" y="0"/>
                      <a:ext cx="1032882" cy="1032883"/>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1694652" ay="2374944" az="-9666273"/>
                    <am3d:postTrans dx="0" dy="0" dz="0"/>
                  </am3d:trans>
                  <am3d:raster rName="Office3DRenderer" rVer="16.0.8326">
                    <am3d:blip r:embed="rId20"/>
                  </am3d:raster>
                  <am3d:objViewport viewportSz="175305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9" name="Modelo 3D 48" descr="Esfera Cinza-Claro">
                <a:extLst>
                  <a:ext uri="{FF2B5EF4-FFF2-40B4-BE49-F238E27FC236}">
                    <a16:creationId xmlns:a16="http://schemas.microsoft.com/office/drawing/2014/main" id="{86B563D1-787A-EC69-668B-36B254A1481D}"/>
                  </a:ext>
                </a:extLst>
              </p:cNvPr>
              <p:cNvPicPr>
                <a:picLocks noGrp="1" noRot="1" noChangeAspect="1" noMove="1" noResize="1" noEditPoints="1" noAdjustHandles="1" noChangeArrowheads="1" noChangeShapeType="1" noCrop="1"/>
              </p:cNvPicPr>
              <p:nvPr/>
            </p:nvPicPr>
            <p:blipFill>
              <a:blip r:embed="rId20"/>
              <a:stretch>
                <a:fillRect/>
              </a:stretch>
            </p:blipFill>
            <p:spPr>
              <a:xfrm>
                <a:off x="771801" y="6574911"/>
                <a:ext cx="1032882" cy="1032883"/>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50" name="Modelo 3D 49" descr="Esfera Cinza-Claro">
                <a:extLst>
                  <a:ext uri="{FF2B5EF4-FFF2-40B4-BE49-F238E27FC236}">
                    <a16:creationId xmlns:a16="http://schemas.microsoft.com/office/drawing/2014/main" id="{B4D67CF5-6E8E-C9FE-B7B8-01B4ECA0A6CA}"/>
                  </a:ext>
                </a:extLst>
              </p:cNvPr>
              <p:cNvGraphicFramePr>
                <a:graphicFrameLocks noChangeAspect="1"/>
              </p:cNvGraphicFramePr>
              <p:nvPr>
                <p:extLst>
                  <p:ext uri="{D42A27DB-BD31-4B8C-83A1-F6EECF244321}">
                    <p14:modId xmlns:p14="http://schemas.microsoft.com/office/powerpoint/2010/main" val="33158824"/>
                  </p:ext>
                </p:extLst>
              </p:nvPr>
            </p:nvGraphicFramePr>
            <p:xfrm>
              <a:off x="763140" y="10062917"/>
              <a:ext cx="1032882" cy="1032883"/>
            </p:xfrm>
            <a:graphic>
              <a:graphicData uri="http://schemas.microsoft.com/office/drawing/2017/model3d">
                <am3d:model3d r:embed="rId18">
                  <am3d:spPr>
                    <a:xfrm>
                      <a:off x="0" y="0"/>
                      <a:ext cx="1032882" cy="1032883"/>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1694652" ay="2374944" az="-9666273"/>
                    <am3d:postTrans dx="0" dy="0" dz="0"/>
                  </am3d:trans>
                  <am3d:raster rName="Office3DRenderer" rVer="16.0.8326">
                    <am3d:blip r:embed="rId20"/>
                  </am3d:raster>
                  <am3d:objViewport viewportSz="175305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0" name="Modelo 3D 49" descr="Esfera Cinza-Claro">
                <a:extLst>
                  <a:ext uri="{FF2B5EF4-FFF2-40B4-BE49-F238E27FC236}">
                    <a16:creationId xmlns:a16="http://schemas.microsoft.com/office/drawing/2014/main" id="{B4D67CF5-6E8E-C9FE-B7B8-01B4ECA0A6CA}"/>
                  </a:ext>
                </a:extLst>
              </p:cNvPr>
              <p:cNvPicPr>
                <a:picLocks noGrp="1" noRot="1" noChangeAspect="1" noMove="1" noResize="1" noEditPoints="1" noAdjustHandles="1" noChangeArrowheads="1" noChangeShapeType="1" noCrop="1"/>
              </p:cNvPicPr>
              <p:nvPr/>
            </p:nvPicPr>
            <p:blipFill>
              <a:blip r:embed="rId20"/>
              <a:stretch>
                <a:fillRect/>
              </a:stretch>
            </p:blipFill>
            <p:spPr>
              <a:xfrm>
                <a:off x="763140" y="10062917"/>
                <a:ext cx="1032882" cy="1032883"/>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52" name="Modelo 3D 51" descr="Esfera Cinza-Claro">
                <a:extLst>
                  <a:ext uri="{FF2B5EF4-FFF2-40B4-BE49-F238E27FC236}">
                    <a16:creationId xmlns:a16="http://schemas.microsoft.com/office/drawing/2014/main" id="{0C42E655-204F-56BF-FE74-8C41091FE424}"/>
                  </a:ext>
                </a:extLst>
              </p:cNvPr>
              <p:cNvGraphicFramePr>
                <a:graphicFrameLocks noChangeAspect="1"/>
              </p:cNvGraphicFramePr>
              <p:nvPr>
                <p:extLst>
                  <p:ext uri="{D42A27DB-BD31-4B8C-83A1-F6EECF244321}">
                    <p14:modId xmlns:p14="http://schemas.microsoft.com/office/powerpoint/2010/main" val="3741181690"/>
                  </p:ext>
                </p:extLst>
              </p:nvPr>
            </p:nvGraphicFramePr>
            <p:xfrm>
              <a:off x="771800" y="11909874"/>
              <a:ext cx="1032882" cy="1032883"/>
            </p:xfrm>
            <a:graphic>
              <a:graphicData uri="http://schemas.microsoft.com/office/drawing/2017/model3d">
                <am3d:model3d r:embed="rId18">
                  <am3d:spPr>
                    <a:xfrm>
                      <a:off x="0" y="0"/>
                      <a:ext cx="1032882" cy="1032883"/>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1694652" ay="2374944" az="-9666273"/>
                    <am3d:postTrans dx="0" dy="0" dz="0"/>
                  </am3d:trans>
                  <am3d:raster rName="Office3DRenderer" rVer="16.0.8326">
                    <am3d:blip r:embed="rId20"/>
                  </am3d:raster>
                  <am3d:objViewport viewportSz="175305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2" name="Modelo 3D 51" descr="Esfera Cinza-Claro">
                <a:extLst>
                  <a:ext uri="{FF2B5EF4-FFF2-40B4-BE49-F238E27FC236}">
                    <a16:creationId xmlns:a16="http://schemas.microsoft.com/office/drawing/2014/main" id="{0C42E655-204F-56BF-FE74-8C41091FE424}"/>
                  </a:ext>
                </a:extLst>
              </p:cNvPr>
              <p:cNvPicPr>
                <a:picLocks noGrp="1" noRot="1" noChangeAspect="1" noMove="1" noResize="1" noEditPoints="1" noAdjustHandles="1" noChangeArrowheads="1" noChangeShapeType="1" noCrop="1"/>
              </p:cNvPicPr>
              <p:nvPr/>
            </p:nvPicPr>
            <p:blipFill>
              <a:blip r:embed="rId20"/>
              <a:stretch>
                <a:fillRect/>
              </a:stretch>
            </p:blipFill>
            <p:spPr>
              <a:xfrm>
                <a:off x="771800" y="11909874"/>
                <a:ext cx="1032882" cy="1032883"/>
              </a:xfrm>
              <a:prstGeom prst="rect">
                <a:avLst/>
              </a:prstGeom>
            </p:spPr>
          </p:pic>
        </mc:Fallback>
      </mc:AlternateContent>
      <p:sp>
        <p:nvSpPr>
          <p:cNvPr id="53" name="Retângulo 52">
            <a:extLst>
              <a:ext uri="{FF2B5EF4-FFF2-40B4-BE49-F238E27FC236}">
                <a16:creationId xmlns:a16="http://schemas.microsoft.com/office/drawing/2014/main" id="{E3216088-7EA4-F9F4-41B2-D3F3C25AAB92}"/>
              </a:ext>
            </a:extLst>
          </p:cNvPr>
          <p:cNvSpPr/>
          <p:nvPr/>
        </p:nvSpPr>
        <p:spPr>
          <a:xfrm>
            <a:off x="-72969" y="4879445"/>
            <a:ext cx="2705100" cy="1270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Calibri" panose="020F0502020204030204"/>
                <a:ea typeface="+mn-ea"/>
                <a:cs typeface="+mn-cs"/>
              </a:rPr>
              <a:t>03</a:t>
            </a:r>
          </a:p>
        </p:txBody>
      </p:sp>
      <p:sp>
        <p:nvSpPr>
          <p:cNvPr id="54" name="Retângulo 53">
            <a:extLst>
              <a:ext uri="{FF2B5EF4-FFF2-40B4-BE49-F238E27FC236}">
                <a16:creationId xmlns:a16="http://schemas.microsoft.com/office/drawing/2014/main" id="{BC9AE589-4A99-9FE1-B607-A7DAA5DA6588}"/>
              </a:ext>
            </a:extLst>
          </p:cNvPr>
          <p:cNvSpPr/>
          <p:nvPr/>
        </p:nvSpPr>
        <p:spPr>
          <a:xfrm>
            <a:off x="-55249" y="6490216"/>
            <a:ext cx="2705100" cy="1270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Calibri" panose="020F0502020204030204"/>
                <a:ea typeface="+mn-ea"/>
                <a:cs typeface="+mn-cs"/>
              </a:rPr>
              <a:t>04</a:t>
            </a:r>
          </a:p>
        </p:txBody>
      </p:sp>
      <p:sp>
        <p:nvSpPr>
          <p:cNvPr id="55" name="Retângulo 54">
            <a:extLst>
              <a:ext uri="{FF2B5EF4-FFF2-40B4-BE49-F238E27FC236}">
                <a16:creationId xmlns:a16="http://schemas.microsoft.com/office/drawing/2014/main" id="{0643926D-0761-60C6-4B48-A9C3642ECD8E}"/>
              </a:ext>
            </a:extLst>
          </p:cNvPr>
          <p:cNvSpPr/>
          <p:nvPr/>
        </p:nvSpPr>
        <p:spPr>
          <a:xfrm>
            <a:off x="-107817" y="8130059"/>
            <a:ext cx="2705100" cy="1270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Calibri" panose="020F0502020204030204"/>
                <a:ea typeface="+mn-ea"/>
                <a:cs typeface="+mn-cs"/>
              </a:rPr>
              <a:t>05</a:t>
            </a:r>
          </a:p>
        </p:txBody>
      </p:sp>
      <p:sp>
        <p:nvSpPr>
          <p:cNvPr id="56" name="Retângulo 55">
            <a:extLst>
              <a:ext uri="{FF2B5EF4-FFF2-40B4-BE49-F238E27FC236}">
                <a16:creationId xmlns:a16="http://schemas.microsoft.com/office/drawing/2014/main" id="{907E8755-0DD1-D0C7-6DB5-4C280865F3C9}"/>
              </a:ext>
            </a:extLst>
          </p:cNvPr>
          <p:cNvSpPr/>
          <p:nvPr/>
        </p:nvSpPr>
        <p:spPr>
          <a:xfrm>
            <a:off x="-88406" y="9955219"/>
            <a:ext cx="2705100" cy="1270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Calibri" panose="020F0502020204030204"/>
                <a:ea typeface="+mn-ea"/>
                <a:cs typeface="+mn-cs"/>
              </a:rPr>
              <a:t>06</a:t>
            </a:r>
          </a:p>
        </p:txBody>
      </p:sp>
      <p:sp>
        <p:nvSpPr>
          <p:cNvPr id="57" name="Retângulo 56">
            <a:extLst>
              <a:ext uri="{FF2B5EF4-FFF2-40B4-BE49-F238E27FC236}">
                <a16:creationId xmlns:a16="http://schemas.microsoft.com/office/drawing/2014/main" id="{9AAEB2B2-23A6-4066-26D1-E1553A30C429}"/>
              </a:ext>
            </a:extLst>
          </p:cNvPr>
          <p:cNvSpPr/>
          <p:nvPr/>
        </p:nvSpPr>
        <p:spPr>
          <a:xfrm>
            <a:off x="-63800" y="11824355"/>
            <a:ext cx="2705100" cy="1270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Calibri" panose="020F0502020204030204"/>
                <a:ea typeface="+mn-ea"/>
                <a:cs typeface="+mn-cs"/>
              </a:rPr>
              <a:t>07</a:t>
            </a:r>
          </a:p>
        </p:txBody>
      </p:sp>
      <p:cxnSp>
        <p:nvCxnSpPr>
          <p:cNvPr id="58" name="Straight Connector 73">
            <a:extLst>
              <a:ext uri="{FF2B5EF4-FFF2-40B4-BE49-F238E27FC236}">
                <a16:creationId xmlns:a16="http://schemas.microsoft.com/office/drawing/2014/main" id="{E829D0C1-C1A8-6D78-050F-6C73AFB46876}"/>
              </a:ext>
            </a:extLst>
          </p:cNvPr>
          <p:cNvCxnSpPr>
            <a:cxnSpLocks/>
          </p:cNvCxnSpPr>
          <p:nvPr/>
        </p:nvCxnSpPr>
        <p:spPr>
          <a:xfrm flipH="1">
            <a:off x="1711248" y="2518680"/>
            <a:ext cx="785829" cy="2676"/>
          </a:xfrm>
          <a:prstGeom prst="line">
            <a:avLst/>
          </a:prstGeom>
          <a:ln w="3175">
            <a:solidFill>
              <a:srgbClr val="FD5B02"/>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9" name="Straight Connector 73">
            <a:extLst>
              <a:ext uri="{FF2B5EF4-FFF2-40B4-BE49-F238E27FC236}">
                <a16:creationId xmlns:a16="http://schemas.microsoft.com/office/drawing/2014/main" id="{397F4EBD-4077-04DE-5F34-7DEFBFB59444}"/>
              </a:ext>
            </a:extLst>
          </p:cNvPr>
          <p:cNvCxnSpPr>
            <a:cxnSpLocks/>
          </p:cNvCxnSpPr>
          <p:nvPr/>
        </p:nvCxnSpPr>
        <p:spPr>
          <a:xfrm flipH="1">
            <a:off x="1711247" y="3984654"/>
            <a:ext cx="785829" cy="2676"/>
          </a:xfrm>
          <a:prstGeom prst="line">
            <a:avLst/>
          </a:prstGeom>
          <a:ln w="3175">
            <a:solidFill>
              <a:srgbClr val="FD5B02"/>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0" name="Straight Connector 73">
            <a:extLst>
              <a:ext uri="{FF2B5EF4-FFF2-40B4-BE49-F238E27FC236}">
                <a16:creationId xmlns:a16="http://schemas.microsoft.com/office/drawing/2014/main" id="{0BAAA76F-57C7-1E7C-4107-097A7EDED0CB}"/>
              </a:ext>
            </a:extLst>
          </p:cNvPr>
          <p:cNvCxnSpPr>
            <a:cxnSpLocks/>
          </p:cNvCxnSpPr>
          <p:nvPr/>
        </p:nvCxnSpPr>
        <p:spPr>
          <a:xfrm flipH="1">
            <a:off x="1689259" y="5458635"/>
            <a:ext cx="785829" cy="2676"/>
          </a:xfrm>
          <a:prstGeom prst="line">
            <a:avLst/>
          </a:prstGeom>
          <a:ln w="3175">
            <a:solidFill>
              <a:srgbClr val="FD5B02"/>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1" name="Straight Connector 73">
            <a:extLst>
              <a:ext uri="{FF2B5EF4-FFF2-40B4-BE49-F238E27FC236}">
                <a16:creationId xmlns:a16="http://schemas.microsoft.com/office/drawing/2014/main" id="{187AB05B-2677-2EE5-878F-31E1DB20A262}"/>
              </a:ext>
            </a:extLst>
          </p:cNvPr>
          <p:cNvCxnSpPr>
            <a:cxnSpLocks/>
          </p:cNvCxnSpPr>
          <p:nvPr/>
        </p:nvCxnSpPr>
        <p:spPr>
          <a:xfrm flipH="1">
            <a:off x="1683897" y="6995711"/>
            <a:ext cx="785829" cy="2676"/>
          </a:xfrm>
          <a:prstGeom prst="line">
            <a:avLst/>
          </a:prstGeom>
          <a:ln w="3175">
            <a:solidFill>
              <a:srgbClr val="FD5B02"/>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2" name="Straight Connector 73">
            <a:extLst>
              <a:ext uri="{FF2B5EF4-FFF2-40B4-BE49-F238E27FC236}">
                <a16:creationId xmlns:a16="http://schemas.microsoft.com/office/drawing/2014/main" id="{5C111944-1E25-A4AA-4F52-9B5E8304FD99}"/>
              </a:ext>
            </a:extLst>
          </p:cNvPr>
          <p:cNvCxnSpPr>
            <a:cxnSpLocks/>
          </p:cNvCxnSpPr>
          <p:nvPr/>
        </p:nvCxnSpPr>
        <p:spPr>
          <a:xfrm flipH="1">
            <a:off x="1780585" y="8661692"/>
            <a:ext cx="785829" cy="2676"/>
          </a:xfrm>
          <a:prstGeom prst="line">
            <a:avLst/>
          </a:prstGeom>
          <a:ln w="3175">
            <a:solidFill>
              <a:srgbClr val="FD5B02"/>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3" name="Straight Connector 73">
            <a:extLst>
              <a:ext uri="{FF2B5EF4-FFF2-40B4-BE49-F238E27FC236}">
                <a16:creationId xmlns:a16="http://schemas.microsoft.com/office/drawing/2014/main" id="{7611C7C6-BE30-F4DD-583C-9C7A9ECA6C85}"/>
              </a:ext>
            </a:extLst>
          </p:cNvPr>
          <p:cNvCxnSpPr>
            <a:cxnSpLocks/>
          </p:cNvCxnSpPr>
          <p:nvPr/>
        </p:nvCxnSpPr>
        <p:spPr>
          <a:xfrm flipH="1">
            <a:off x="1739514" y="10590595"/>
            <a:ext cx="785829" cy="2676"/>
          </a:xfrm>
          <a:prstGeom prst="line">
            <a:avLst/>
          </a:prstGeom>
          <a:ln w="3175">
            <a:solidFill>
              <a:srgbClr val="FD5B02"/>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4" name="Straight Connector 73">
            <a:extLst>
              <a:ext uri="{FF2B5EF4-FFF2-40B4-BE49-F238E27FC236}">
                <a16:creationId xmlns:a16="http://schemas.microsoft.com/office/drawing/2014/main" id="{75EA84D1-CC25-8F0F-5612-61F698EC1D15}"/>
              </a:ext>
            </a:extLst>
          </p:cNvPr>
          <p:cNvCxnSpPr>
            <a:cxnSpLocks/>
          </p:cNvCxnSpPr>
          <p:nvPr/>
        </p:nvCxnSpPr>
        <p:spPr>
          <a:xfrm flipH="1">
            <a:off x="1683896" y="12457055"/>
            <a:ext cx="785829" cy="2676"/>
          </a:xfrm>
          <a:prstGeom prst="line">
            <a:avLst/>
          </a:prstGeom>
          <a:ln w="3175">
            <a:solidFill>
              <a:srgbClr val="FD5B02"/>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6" name="Conector de Seta Reta 65">
            <a:extLst>
              <a:ext uri="{FF2B5EF4-FFF2-40B4-BE49-F238E27FC236}">
                <a16:creationId xmlns:a16="http://schemas.microsoft.com/office/drawing/2014/main" id="{A94DE8A6-E1B7-85E0-5270-25DA6F6BA575}"/>
              </a:ext>
            </a:extLst>
          </p:cNvPr>
          <p:cNvCxnSpPr>
            <a:cxnSpLocks/>
          </p:cNvCxnSpPr>
          <p:nvPr/>
        </p:nvCxnSpPr>
        <p:spPr>
          <a:xfrm flipH="1">
            <a:off x="4766089" y="2817356"/>
            <a:ext cx="61214" cy="9092518"/>
          </a:xfrm>
          <a:prstGeom prst="straightConnector1">
            <a:avLst/>
          </a:prstGeom>
          <a:ln w="12700">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Retângulo 4">
            <a:extLst>
              <a:ext uri="{FF2B5EF4-FFF2-40B4-BE49-F238E27FC236}">
                <a16:creationId xmlns:a16="http://schemas.microsoft.com/office/drawing/2014/main" id="{E1E75603-A784-0778-29B2-8C2AA15E3E34}"/>
              </a:ext>
            </a:extLst>
          </p:cNvPr>
          <p:cNvSpPr/>
          <p:nvPr/>
        </p:nvSpPr>
        <p:spPr>
          <a:xfrm>
            <a:off x="2396239" y="3435247"/>
            <a:ext cx="4910312" cy="1098814"/>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pt-BR" sz="2800" b="1" dirty="0">
                <a:latin typeface="+mj-lt"/>
                <a:ea typeface="ADLaM Display" panose="020F0502020204030204" pitchFamily="2" charset="0"/>
                <a:cs typeface="ADLaM Display" panose="020F0502020204030204" pitchFamily="2" charset="0"/>
              </a:rPr>
              <a:t>Download </a:t>
            </a:r>
            <a:r>
              <a:rPr lang="pt-BR" sz="2800" b="1" dirty="0" err="1">
                <a:latin typeface="+mj-lt"/>
                <a:ea typeface="ADLaM Display" panose="020F0502020204030204" pitchFamily="2" charset="0"/>
                <a:cs typeface="ADLaM Display" panose="020F0502020204030204" pitchFamily="2" charset="0"/>
              </a:rPr>
              <a:t>attachments</a:t>
            </a:r>
            <a:r>
              <a:rPr lang="pt-BR" sz="2800" b="1" dirty="0">
                <a:latin typeface="+mj-lt"/>
                <a:ea typeface="ADLaM Display" panose="020F0502020204030204" pitchFamily="2" charset="0"/>
                <a:cs typeface="ADLaM Display" panose="020F0502020204030204" pitchFamily="2" charset="0"/>
              </a:rPr>
              <a:t> and Checklist</a:t>
            </a:r>
          </a:p>
        </p:txBody>
      </p:sp>
      <p:sp>
        <p:nvSpPr>
          <p:cNvPr id="6" name="Retângulo 5">
            <a:extLst>
              <a:ext uri="{FF2B5EF4-FFF2-40B4-BE49-F238E27FC236}">
                <a16:creationId xmlns:a16="http://schemas.microsoft.com/office/drawing/2014/main" id="{641A8B61-46AE-DE98-D790-96EE5707B464}"/>
              </a:ext>
            </a:extLst>
          </p:cNvPr>
          <p:cNvSpPr/>
          <p:nvPr/>
        </p:nvSpPr>
        <p:spPr>
          <a:xfrm>
            <a:off x="2383761" y="4842972"/>
            <a:ext cx="4910311" cy="1085005"/>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800" b="1" dirty="0">
                <a:latin typeface="+mj-lt"/>
                <a:ea typeface="ADLaM Display" panose="020F0502020204030204" pitchFamily="2" charset="0"/>
                <a:cs typeface="ADLaM Display" panose="020F0502020204030204" pitchFamily="2" charset="0"/>
              </a:rPr>
              <a:t>Complete the attachments and checklist</a:t>
            </a:r>
            <a:endParaRPr lang="pt-BR" sz="2800" b="1" dirty="0">
              <a:latin typeface="+mj-lt"/>
              <a:ea typeface="ADLaM Display" panose="020F0502020204030204" pitchFamily="2" charset="0"/>
              <a:cs typeface="ADLaM Display" panose="020F0502020204030204" pitchFamily="2" charset="0"/>
            </a:endParaRPr>
          </a:p>
        </p:txBody>
      </p:sp>
      <p:sp>
        <p:nvSpPr>
          <p:cNvPr id="14" name="Retângulo 13">
            <a:extLst>
              <a:ext uri="{FF2B5EF4-FFF2-40B4-BE49-F238E27FC236}">
                <a16:creationId xmlns:a16="http://schemas.microsoft.com/office/drawing/2014/main" id="{BE2542CE-1101-F966-CA31-35E2AC4925F7}"/>
              </a:ext>
            </a:extLst>
          </p:cNvPr>
          <p:cNvSpPr/>
          <p:nvPr/>
        </p:nvSpPr>
        <p:spPr>
          <a:xfrm>
            <a:off x="2371284" y="6173273"/>
            <a:ext cx="4935266" cy="1565520"/>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800" b="1" dirty="0">
                <a:latin typeface="+mj-lt"/>
                <a:ea typeface="ADLaM Display" panose="020F0502020204030204" pitchFamily="2" charset="0"/>
                <a:cs typeface="ADLaM Display" panose="020F0502020204030204" pitchFamily="2" charset="0"/>
              </a:rPr>
              <a:t>Structure documentation as requested in the checklist</a:t>
            </a:r>
            <a:endParaRPr lang="pt-BR" sz="2800" b="1" dirty="0">
              <a:latin typeface="+mj-lt"/>
              <a:ea typeface="ADLaM Display" panose="020F0502020204030204" pitchFamily="2" charset="0"/>
              <a:cs typeface="ADLaM Display" panose="020F0502020204030204" pitchFamily="2" charset="0"/>
            </a:endParaRPr>
          </a:p>
        </p:txBody>
      </p:sp>
      <p:sp>
        <p:nvSpPr>
          <p:cNvPr id="9" name="Retângulo 8">
            <a:extLst>
              <a:ext uri="{FF2B5EF4-FFF2-40B4-BE49-F238E27FC236}">
                <a16:creationId xmlns:a16="http://schemas.microsoft.com/office/drawing/2014/main" id="{7B45ADD0-D1FF-9E44-EC1C-D9208EEF39A5}"/>
              </a:ext>
            </a:extLst>
          </p:cNvPr>
          <p:cNvSpPr/>
          <p:nvPr/>
        </p:nvSpPr>
        <p:spPr>
          <a:xfrm>
            <a:off x="2396239" y="7961013"/>
            <a:ext cx="4910311" cy="1404444"/>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mj-lt"/>
                <a:ea typeface="ADLaM Display" panose="020F0502020204030204" pitchFamily="2" charset="0"/>
                <a:cs typeface="ADLaM Display" panose="020F0502020204030204" pitchFamily="2" charset="0"/>
              </a:rPr>
              <a:t>File the request through SEI using the link.</a:t>
            </a:r>
            <a:endParaRPr kumimoji="0" lang="pt-BR" sz="2800" b="1" i="0" u="none" strike="noStrike" kern="1200" cap="none" spc="0" normalizeH="0" baseline="0" noProof="0" dirty="0">
              <a:ln>
                <a:noFill/>
              </a:ln>
              <a:solidFill>
                <a:prstClr val="white"/>
              </a:solidFill>
              <a:effectLst/>
              <a:uLnTx/>
              <a:uFillTx/>
              <a:latin typeface="+mj-lt"/>
              <a:ea typeface="ADLaM Display" panose="020F0502020204030204" pitchFamily="2" charset="0"/>
              <a:cs typeface="ADLaM Display" panose="020F0502020204030204" pitchFamily="2" charset="0"/>
            </a:endParaRPr>
          </a:p>
        </p:txBody>
      </p:sp>
      <p:sp>
        <p:nvSpPr>
          <p:cNvPr id="12" name="Retângulo 11">
            <a:extLst>
              <a:ext uri="{FF2B5EF4-FFF2-40B4-BE49-F238E27FC236}">
                <a16:creationId xmlns:a16="http://schemas.microsoft.com/office/drawing/2014/main" id="{1417FF3D-568A-6445-5A48-955633C20D8F}"/>
              </a:ext>
            </a:extLst>
          </p:cNvPr>
          <p:cNvSpPr/>
          <p:nvPr/>
        </p:nvSpPr>
        <p:spPr>
          <a:xfrm>
            <a:off x="2362529" y="9887722"/>
            <a:ext cx="4899084" cy="1715616"/>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800" b="1" dirty="0">
                <a:latin typeface="+mj-lt"/>
                <a:ea typeface="ADLaM Display" panose="020F0502020204030204" pitchFamily="2" charset="0"/>
                <a:cs typeface="ADLaM Display" panose="020F0502020204030204" pitchFamily="2" charset="0"/>
              </a:rPr>
              <a:t>Insert attachments and other documents from the CHECK LIST in SEI</a:t>
            </a:r>
            <a:endParaRPr lang="pt-BR" sz="2800" b="1" dirty="0">
              <a:latin typeface="+mj-lt"/>
              <a:ea typeface="ADLaM Display" panose="020F0502020204030204" pitchFamily="2" charset="0"/>
              <a:cs typeface="ADLaM Display" panose="020F0502020204030204" pitchFamily="2" charset="0"/>
            </a:endParaRPr>
          </a:p>
        </p:txBody>
      </p:sp>
      <p:sp>
        <p:nvSpPr>
          <p:cNvPr id="70" name="CaixaDeTexto 69">
            <a:extLst>
              <a:ext uri="{FF2B5EF4-FFF2-40B4-BE49-F238E27FC236}">
                <a16:creationId xmlns:a16="http://schemas.microsoft.com/office/drawing/2014/main" id="{BB53509F-175B-8EC8-0D5C-5FE40F6C49CD}"/>
              </a:ext>
            </a:extLst>
          </p:cNvPr>
          <p:cNvSpPr txBox="1"/>
          <p:nvPr/>
        </p:nvSpPr>
        <p:spPr>
          <a:xfrm>
            <a:off x="13288395" y="12132058"/>
            <a:ext cx="7266555" cy="707886"/>
          </a:xfrm>
          <a:prstGeom prst="rect">
            <a:avLst/>
          </a:prstGeom>
          <a:noFill/>
          <a:ln>
            <a:noFill/>
            <a:prstDash val="solid"/>
          </a:ln>
        </p:spPr>
        <p:txBody>
          <a:bodyPr wrap="square">
            <a:spAutoFit/>
          </a:bodyPr>
          <a:lstStyle/>
          <a:p>
            <a:pPr marL="0" marR="0" lvl="0" indent="0" algn="ctr" defTabSz="457200" rtl="0" eaLnBrk="1" fontAlgn="base" latinLnBrk="0" hangingPunct="1">
              <a:lnSpc>
                <a:spcPct val="100000"/>
              </a:lnSpc>
              <a:spcBef>
                <a:spcPts val="1000"/>
              </a:spcBef>
              <a:spcAft>
                <a:spcPts val="0"/>
              </a:spcAft>
              <a:buClrTx/>
              <a:buSzTx/>
              <a:buFontTx/>
              <a:buNone/>
              <a:tabLst/>
              <a:defRPr/>
            </a:pPr>
            <a:r>
              <a:rPr kumimoji="0" lang="pt-BR" sz="4000" b="0" i="0" strike="noStrike" kern="1200" cap="none" spc="0" normalizeH="0" baseline="0" noProof="0" dirty="0">
                <a:ln>
                  <a:noFill/>
                </a:ln>
                <a:solidFill>
                  <a:schemeClr val="bg1"/>
                </a:solidFill>
                <a:effectLst/>
                <a:uLnTx/>
                <a:uFillTx/>
                <a:latin typeface="Calibri" panose="020F0502020204030204" pitchFamily="34" charset="0"/>
                <a:ea typeface="+mn-ea"/>
                <a:cs typeface="+mn-cs"/>
              </a:rPr>
              <a:t>Project </a:t>
            </a:r>
            <a:r>
              <a:rPr kumimoji="0" lang="pt-BR" sz="4000" b="0" i="0" strike="noStrike" kern="1200" cap="none" spc="0" normalizeH="0" baseline="0" noProof="0" dirty="0" err="1">
                <a:ln>
                  <a:noFill/>
                </a:ln>
                <a:solidFill>
                  <a:schemeClr val="bg1"/>
                </a:solidFill>
                <a:effectLst/>
                <a:uLnTx/>
                <a:uFillTx/>
                <a:latin typeface="Calibri" panose="020F0502020204030204" pitchFamily="34" charset="0"/>
                <a:ea typeface="+mn-ea"/>
                <a:cs typeface="+mn-cs"/>
              </a:rPr>
              <a:t>successfully</a:t>
            </a:r>
            <a:r>
              <a:rPr kumimoji="0" lang="pt-BR" sz="4000" b="0" i="0" strike="noStrike" kern="1200" cap="none" spc="0" normalizeH="0" baseline="0" noProof="0" dirty="0">
                <a:ln>
                  <a:noFill/>
                </a:ln>
                <a:solidFill>
                  <a:schemeClr val="bg1"/>
                </a:solidFill>
                <a:effectLst/>
                <a:uLnTx/>
                <a:uFillTx/>
                <a:latin typeface="Calibri" panose="020F0502020204030204" pitchFamily="34" charset="0"/>
                <a:ea typeface="+mn-ea"/>
                <a:cs typeface="+mn-cs"/>
              </a:rPr>
              <a:t> </a:t>
            </a:r>
            <a:r>
              <a:rPr kumimoji="0" lang="pt-BR" sz="4000" b="0" i="0" strike="noStrike" kern="1200" cap="none" spc="0" normalizeH="0" baseline="0" noProof="0" dirty="0" err="1">
                <a:ln>
                  <a:noFill/>
                </a:ln>
                <a:solidFill>
                  <a:schemeClr val="bg1"/>
                </a:solidFill>
                <a:effectLst/>
                <a:uLnTx/>
                <a:uFillTx/>
                <a:latin typeface="Calibri" panose="020F0502020204030204" pitchFamily="34" charset="0"/>
                <a:ea typeface="+mn-ea"/>
                <a:cs typeface="+mn-cs"/>
              </a:rPr>
              <a:t>registered</a:t>
            </a:r>
            <a:endParaRPr kumimoji="0" lang="pt-BR" sz="4000" b="0" i="0" strike="noStrike" kern="1200" cap="none" spc="0" normalizeH="0" baseline="0" noProof="0" dirty="0">
              <a:ln>
                <a:noFill/>
              </a:ln>
              <a:solidFill>
                <a:schemeClr val="bg1"/>
              </a:solidFill>
              <a:effectLst/>
              <a:uLnTx/>
              <a:uFillTx/>
              <a:latin typeface="Calibri" panose="020F0502020204030204" pitchFamily="34" charset="0"/>
              <a:ea typeface="+mn-ea"/>
              <a:cs typeface="+mn-cs"/>
            </a:endParaRPr>
          </a:p>
        </p:txBody>
      </p:sp>
      <p:pic>
        <p:nvPicPr>
          <p:cNvPr id="73" name="Gráfico 72" descr="Passos de dança com preenchimento sólido">
            <a:extLst>
              <a:ext uri="{FF2B5EF4-FFF2-40B4-BE49-F238E27FC236}">
                <a16:creationId xmlns:a16="http://schemas.microsoft.com/office/drawing/2014/main" id="{6298EC8B-34EE-C5C6-5E47-8BF56E30079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3130703" y="2237071"/>
            <a:ext cx="1346201" cy="1346201"/>
          </a:xfrm>
          <a:prstGeom prst="rect">
            <a:avLst/>
          </a:prstGeom>
        </p:spPr>
      </p:pic>
      <p:sp>
        <p:nvSpPr>
          <p:cNvPr id="7" name="CaixaDeTexto 6">
            <a:extLst>
              <a:ext uri="{FF2B5EF4-FFF2-40B4-BE49-F238E27FC236}">
                <a16:creationId xmlns:a16="http://schemas.microsoft.com/office/drawing/2014/main" id="{8DAFE5CC-8414-5966-AC76-9B6451DAAEB5}"/>
              </a:ext>
            </a:extLst>
          </p:cNvPr>
          <p:cNvSpPr txBox="1"/>
          <p:nvPr/>
        </p:nvSpPr>
        <p:spPr>
          <a:xfrm>
            <a:off x="8941003" y="12195757"/>
            <a:ext cx="3917747" cy="522595"/>
          </a:xfrm>
          <a:prstGeom prst="rect">
            <a:avLst/>
          </a:prstGeom>
          <a:solidFill>
            <a:srgbClr val="FD5B02"/>
          </a:solidFill>
          <a:ln>
            <a:solidFill>
              <a:schemeClr val="tx1"/>
            </a:solidFill>
            <a:prstDash val="solid"/>
          </a:ln>
        </p:spPr>
        <p:txBody>
          <a:bodyPr wrap="square">
            <a:spAutoFit/>
          </a:bodyPr>
          <a:lstStyle/>
          <a:p>
            <a:pPr marL="0" marR="0" lvl="0" indent="0" algn="l" defTabSz="457200" rtl="0" eaLnBrk="1" fontAlgn="base" latinLnBrk="0" hangingPunct="1">
              <a:lnSpc>
                <a:spcPct val="100000"/>
              </a:lnSpc>
              <a:spcBef>
                <a:spcPts val="1000"/>
              </a:spcBef>
              <a:spcAft>
                <a:spcPts val="0"/>
              </a:spcAft>
              <a:buClrTx/>
              <a:buSzTx/>
              <a:buFontTx/>
              <a:buNone/>
              <a:tabLst/>
              <a:defRPr/>
            </a:pPr>
            <a:r>
              <a:rPr kumimoji="0" lang="pt-BR"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CDFMM@mpor.gov.br</a:t>
            </a:r>
          </a:p>
        </p:txBody>
      </p:sp>
      <p:sp>
        <p:nvSpPr>
          <p:cNvPr id="18" name="CaixaDeTexto 17">
            <a:extLst>
              <a:ext uri="{FF2B5EF4-FFF2-40B4-BE49-F238E27FC236}">
                <a16:creationId xmlns:a16="http://schemas.microsoft.com/office/drawing/2014/main" id="{F287468E-7E63-49AA-6C7D-06E57E69DC6F}"/>
              </a:ext>
            </a:extLst>
          </p:cNvPr>
          <p:cNvSpPr txBox="1"/>
          <p:nvPr/>
        </p:nvSpPr>
        <p:spPr>
          <a:xfrm>
            <a:off x="8458199" y="2202806"/>
            <a:ext cx="15287036" cy="1200329"/>
          </a:xfrm>
          <a:prstGeom prst="rect">
            <a:avLst/>
          </a:prstGeom>
          <a:noFill/>
        </p:spPr>
        <p:txBody>
          <a:bodyPr wrap="square">
            <a:spAutoFit/>
          </a:bodyPr>
          <a:lstStyle/>
          <a:p>
            <a:pPr algn="ctr"/>
            <a:r>
              <a:rPr lang="pt-BR" sz="2400" u="sng" dirty="0">
                <a:effectLst/>
                <a:latin typeface="Calibri" panose="020F0502020204030204" pitchFamily="34" charset="0"/>
                <a:hlinkClick r:id="rId21">
                  <a:extLst>
                    <a:ext uri="{A12FA001-AC4F-418D-AE19-62706E023703}">
                      <ahyp:hlinkClr xmlns:ahyp="http://schemas.microsoft.com/office/drawing/2018/hyperlinkcolor" val="tx"/>
                    </a:ext>
                  </a:extLst>
                </a:hlinkClick>
              </a:rPr>
              <a:t>https://www.gov.br/portos-e-aeroportos/</a:t>
            </a:r>
            <a:r>
              <a:rPr lang="pt-BR" sz="2400" u="sng" dirty="0" err="1">
                <a:effectLst/>
                <a:latin typeface="Calibri" panose="020F0502020204030204" pitchFamily="34" charset="0"/>
                <a:hlinkClick r:id="rId21">
                  <a:extLst>
                    <a:ext uri="{A12FA001-AC4F-418D-AE19-62706E023703}">
                      <ahyp:hlinkClr xmlns:ahyp="http://schemas.microsoft.com/office/drawing/2018/hyperlinkcolor" val="tx"/>
                    </a:ext>
                  </a:extLst>
                </a:hlinkClick>
              </a:rPr>
              <a:t>pt-br</a:t>
            </a:r>
            <a:r>
              <a:rPr lang="pt-BR" sz="2400" u="sng" dirty="0">
                <a:effectLst/>
                <a:latin typeface="Calibri" panose="020F0502020204030204" pitchFamily="34" charset="0"/>
                <a:hlinkClick r:id="rId21">
                  <a:extLst>
                    <a:ext uri="{A12FA001-AC4F-418D-AE19-62706E023703}">
                      <ahyp:hlinkClr xmlns:ahyp="http://schemas.microsoft.com/office/drawing/2018/hyperlinkcolor" val="tx"/>
                    </a:ext>
                  </a:extLst>
                </a:hlinkClick>
              </a:rPr>
              <a:t>/assuntos/incentivos/</a:t>
            </a:r>
            <a:r>
              <a:rPr lang="pt-BR" sz="2400" u="sng" dirty="0" err="1">
                <a:effectLst/>
                <a:latin typeface="Calibri" panose="020F0502020204030204" pitchFamily="34" charset="0"/>
                <a:hlinkClick r:id="rId21">
                  <a:extLst>
                    <a:ext uri="{A12FA001-AC4F-418D-AE19-62706E023703}">
                      <ahyp:hlinkClr xmlns:ahyp="http://schemas.microsoft.com/office/drawing/2018/hyperlinkcolor" val="tx"/>
                    </a:ext>
                  </a:extLst>
                </a:hlinkClick>
              </a:rPr>
              <a:t>fmm</a:t>
            </a:r>
            <a:r>
              <a:rPr lang="pt-BR" sz="2400" u="sng" dirty="0">
                <a:effectLst/>
                <a:latin typeface="Calibri" panose="020F0502020204030204" pitchFamily="34" charset="0"/>
                <a:hlinkClick r:id="rId21">
                  <a:extLst>
                    <a:ext uri="{A12FA001-AC4F-418D-AE19-62706E023703}">
                      <ahyp:hlinkClr xmlns:ahyp="http://schemas.microsoft.com/office/drawing/2018/hyperlinkcolor" val="tx"/>
                    </a:ext>
                  </a:extLst>
                </a:hlinkClick>
              </a:rPr>
              <a:t>-fundo-da-marinha-mercante/</a:t>
            </a:r>
            <a:r>
              <a:rPr lang="pt-BR" sz="2400" u="sng" dirty="0" err="1">
                <a:effectLst/>
                <a:latin typeface="Calibri" panose="020F0502020204030204" pitchFamily="34" charset="0"/>
                <a:hlinkClick r:id="rId21">
                  <a:extLst>
                    <a:ext uri="{A12FA001-AC4F-418D-AE19-62706E023703}">
                      <ahyp:hlinkClr xmlns:ahyp="http://schemas.microsoft.com/office/drawing/2018/hyperlinkcolor" val="tx"/>
                    </a:ext>
                  </a:extLst>
                </a:hlinkClick>
              </a:rPr>
              <a:t>legislacao</a:t>
            </a:r>
            <a:r>
              <a:rPr lang="pt-BR" sz="2400" dirty="0">
                <a:effectLst/>
                <a:latin typeface="Calibri" panose="020F0502020204030204" pitchFamily="34" charset="0"/>
              </a:rPr>
              <a:t>. </a:t>
            </a:r>
            <a:endParaRPr lang="pt-BR" sz="2400" dirty="0">
              <a:effectLst/>
            </a:endParaRPr>
          </a:p>
          <a:p>
            <a:br>
              <a:rPr lang="pt-BR" sz="2400" dirty="0">
                <a:effectLst/>
              </a:rPr>
            </a:br>
            <a:endParaRPr lang="pt-BR" sz="2400" dirty="0"/>
          </a:p>
        </p:txBody>
      </p:sp>
      <p:sp>
        <p:nvSpPr>
          <p:cNvPr id="22" name="CaixaDeTexto 21">
            <a:extLst>
              <a:ext uri="{FF2B5EF4-FFF2-40B4-BE49-F238E27FC236}">
                <a16:creationId xmlns:a16="http://schemas.microsoft.com/office/drawing/2014/main" id="{EA8025DB-F7F3-EB8C-1C12-3E1DB68A994E}"/>
              </a:ext>
            </a:extLst>
          </p:cNvPr>
          <p:cNvSpPr txBox="1"/>
          <p:nvPr/>
        </p:nvSpPr>
        <p:spPr>
          <a:xfrm>
            <a:off x="8849228" y="7836508"/>
            <a:ext cx="13988847" cy="461665"/>
          </a:xfrm>
          <a:prstGeom prst="rect">
            <a:avLst/>
          </a:prstGeom>
          <a:noFill/>
        </p:spPr>
        <p:txBody>
          <a:bodyPr wrap="square">
            <a:spAutoFit/>
          </a:bodyPr>
          <a:lstStyle/>
          <a:p>
            <a:r>
              <a:rPr lang="pt-BR" sz="2400" b="0" i="0" u="sng" dirty="0">
                <a:effectLst/>
                <a:latin typeface="Calibri" panose="020F0502020204030204" pitchFamily="34" charset="0"/>
                <a:hlinkClick r:id="rId22">
                  <a:extLst>
                    <a:ext uri="{A12FA001-AC4F-418D-AE19-62706E023703}">
                      <ahyp:hlinkClr xmlns:ahyp="http://schemas.microsoft.com/office/drawing/2018/hyperlinkcolor" val="tx"/>
                    </a:ext>
                  </a:extLst>
                </a:hlinkClick>
              </a:rPr>
              <a:t>https://www.gov.br/</a:t>
            </a:r>
            <a:r>
              <a:rPr lang="pt-BR" sz="2400" b="0" i="0" u="sng" dirty="0" err="1">
                <a:effectLst/>
                <a:latin typeface="Calibri" panose="020F0502020204030204" pitchFamily="34" charset="0"/>
                <a:hlinkClick r:id="rId22">
                  <a:extLst>
                    <a:ext uri="{A12FA001-AC4F-418D-AE19-62706E023703}">
                      <ahyp:hlinkClr xmlns:ahyp="http://schemas.microsoft.com/office/drawing/2018/hyperlinkcolor" val="tx"/>
                    </a:ext>
                  </a:extLst>
                </a:hlinkClick>
              </a:rPr>
              <a:t>pt-br</a:t>
            </a:r>
            <a:r>
              <a:rPr lang="pt-BR" sz="2400" b="0" i="0" u="sng" dirty="0">
                <a:effectLst/>
                <a:latin typeface="Calibri" panose="020F0502020204030204" pitchFamily="34" charset="0"/>
                <a:hlinkClick r:id="rId22">
                  <a:extLst>
                    <a:ext uri="{A12FA001-AC4F-418D-AE19-62706E023703}">
                      <ahyp:hlinkClr xmlns:ahyp="http://schemas.microsoft.com/office/drawing/2018/hyperlinkcolor" val="tx"/>
                    </a:ext>
                  </a:extLst>
                </a:hlinkClick>
              </a:rPr>
              <a:t>/</a:t>
            </a:r>
            <a:r>
              <a:rPr lang="pt-BR" sz="2400" b="0" i="0" u="sng" dirty="0" err="1">
                <a:effectLst/>
                <a:latin typeface="Calibri" panose="020F0502020204030204" pitchFamily="34" charset="0"/>
                <a:hlinkClick r:id="rId22">
                  <a:extLst>
                    <a:ext uri="{A12FA001-AC4F-418D-AE19-62706E023703}">
                      <ahyp:hlinkClr xmlns:ahyp="http://schemas.microsoft.com/office/drawing/2018/hyperlinkcolor" val="tx"/>
                    </a:ext>
                  </a:extLst>
                </a:hlinkClick>
              </a:rPr>
              <a:t>servicos</a:t>
            </a:r>
            <a:r>
              <a:rPr lang="pt-BR" sz="2400" b="0" i="0" u="sng" dirty="0">
                <a:effectLst/>
                <a:latin typeface="Calibri" panose="020F0502020204030204" pitchFamily="34" charset="0"/>
                <a:hlinkClick r:id="rId22">
                  <a:extLst>
                    <a:ext uri="{A12FA001-AC4F-418D-AE19-62706E023703}">
                      <ahyp:hlinkClr xmlns:ahyp="http://schemas.microsoft.com/office/drawing/2018/hyperlinkcolor" val="tx"/>
                    </a:ext>
                  </a:extLst>
                </a:hlinkClick>
              </a:rPr>
              <a:t>/protocolar-documentos-junto-ao-ministerio-de-portos-e-aeroportos</a:t>
            </a:r>
            <a:r>
              <a:rPr lang="pt-BR" sz="2400" b="0" i="0" dirty="0">
                <a:effectLst/>
                <a:latin typeface="Calibri" panose="020F0502020204030204" pitchFamily="34" charset="0"/>
              </a:rPr>
              <a:t>. </a:t>
            </a:r>
            <a:endParaRPr lang="pt-BR" sz="2400" dirty="0"/>
          </a:p>
        </p:txBody>
      </p:sp>
      <p:sp>
        <p:nvSpPr>
          <p:cNvPr id="10" name="Rectangle 1">
            <a:extLst>
              <a:ext uri="{FF2B5EF4-FFF2-40B4-BE49-F238E27FC236}">
                <a16:creationId xmlns:a16="http://schemas.microsoft.com/office/drawing/2014/main" id="{7A7BDE68-EDA7-0C63-B8FB-4BD4B4E471CF}"/>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16" name="Rectangle 2">
            <a:extLst>
              <a:ext uri="{FF2B5EF4-FFF2-40B4-BE49-F238E27FC236}">
                <a16:creationId xmlns:a16="http://schemas.microsoft.com/office/drawing/2014/main" id="{FDAA6E6D-910E-EA75-3B55-F5024B572F59}"/>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0" name="Rectangle 3">
            <a:extLst>
              <a:ext uri="{FF2B5EF4-FFF2-40B4-BE49-F238E27FC236}">
                <a16:creationId xmlns:a16="http://schemas.microsoft.com/office/drawing/2014/main" id="{78BBAA26-0929-CAF9-F427-995342C5FAB0}"/>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6" name="Rectangle 5">
            <a:extLst>
              <a:ext uri="{FF2B5EF4-FFF2-40B4-BE49-F238E27FC236}">
                <a16:creationId xmlns:a16="http://schemas.microsoft.com/office/drawing/2014/main" id="{0C3EC8B9-79FD-E26F-A3EB-78D601105C8D}"/>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dirty="0">
                <a:ln>
                  <a:noFill/>
                </a:ln>
                <a:solidFill>
                  <a:schemeClr val="tx1"/>
                </a:solidFill>
                <a:effectLst/>
                <a:latin typeface="Roboto" panose="02000000000000000000" pitchFamily="2" charset="0"/>
              </a:rPr>
            </a:br>
            <a:endParaRPr kumimoji="0" lang="pt-PT" altLang="pt-BR" sz="1800" b="0" i="0" u="none" strike="noStrike" cap="none" normalizeH="0" baseline="0" dirty="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dirty="0">
              <a:ln>
                <a:noFill/>
              </a:ln>
              <a:solidFill>
                <a:schemeClr val="tx1"/>
              </a:solidFill>
              <a:effectLst/>
              <a:latin typeface="Arial" panose="020B0604020202020204" pitchFamily="34" charset="0"/>
            </a:endParaRPr>
          </a:p>
        </p:txBody>
      </p:sp>
      <p:sp>
        <p:nvSpPr>
          <p:cNvPr id="29" name="Rectangle 6">
            <a:extLst>
              <a:ext uri="{FF2B5EF4-FFF2-40B4-BE49-F238E27FC236}">
                <a16:creationId xmlns:a16="http://schemas.microsoft.com/office/drawing/2014/main" id="{C16D4B86-5D35-F182-0582-2D936841CA11}"/>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30" name="Rectangle 7">
            <a:extLst>
              <a:ext uri="{FF2B5EF4-FFF2-40B4-BE49-F238E27FC236}">
                <a16:creationId xmlns:a16="http://schemas.microsoft.com/office/drawing/2014/main" id="{6B55F2B7-889C-AB90-E6E1-DBFF479A0B9E}"/>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240493084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Agrupar 8">
            <a:extLst>
              <a:ext uri="{FF2B5EF4-FFF2-40B4-BE49-F238E27FC236}">
                <a16:creationId xmlns:a16="http://schemas.microsoft.com/office/drawing/2014/main" id="{368829B4-3C2B-B554-B4EF-4B654A1696D1}"/>
              </a:ext>
            </a:extLst>
          </p:cNvPr>
          <p:cNvGrpSpPr/>
          <p:nvPr/>
        </p:nvGrpSpPr>
        <p:grpSpPr>
          <a:xfrm>
            <a:off x="0" y="0"/>
            <a:ext cx="25043691" cy="14328743"/>
            <a:chOff x="2" y="0"/>
            <a:chExt cx="25043691" cy="14328743"/>
          </a:xfrm>
        </p:grpSpPr>
        <p:pic>
          <p:nvPicPr>
            <p:cNvPr id="10" name="Gráfico 9">
              <a:extLst>
                <a:ext uri="{FF2B5EF4-FFF2-40B4-BE49-F238E27FC236}">
                  <a16:creationId xmlns:a16="http://schemas.microsoft.com/office/drawing/2014/main" id="{90927602-1911-6A40-03FE-467E83B7E0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 y="0"/>
              <a:ext cx="1775012" cy="13716000"/>
            </a:xfrm>
            <a:prstGeom prst="rect">
              <a:avLst/>
            </a:prstGeom>
          </p:spPr>
        </p:pic>
        <p:sp>
          <p:nvSpPr>
            <p:cNvPr id="11" name="Forma Livre: Forma 10">
              <a:extLst>
                <a:ext uri="{FF2B5EF4-FFF2-40B4-BE49-F238E27FC236}">
                  <a16:creationId xmlns:a16="http://schemas.microsoft.com/office/drawing/2014/main" id="{485C84BB-EA25-649F-DC3D-DC2902AF3520}"/>
                </a:ext>
              </a:extLst>
            </p:cNvPr>
            <p:cNvSpPr/>
            <p:nvPr/>
          </p:nvSpPr>
          <p:spPr>
            <a:xfrm>
              <a:off x="1775016" y="9091"/>
              <a:ext cx="22608984" cy="1972236"/>
            </a:xfrm>
            <a:custGeom>
              <a:avLst/>
              <a:gdLst>
                <a:gd name="connsiteX0" fmla="*/ 0 w 5272938"/>
                <a:gd name="connsiteY0" fmla="*/ 0 h 1730186"/>
                <a:gd name="connsiteX1" fmla="*/ 5272939 w 5272938"/>
                <a:gd name="connsiteY1" fmla="*/ 0 h 1730186"/>
                <a:gd name="connsiteX2" fmla="*/ 5272939 w 5272938"/>
                <a:gd name="connsiteY2" fmla="*/ 1730186 h 1730186"/>
                <a:gd name="connsiteX3" fmla="*/ 0 w 5272938"/>
                <a:gd name="connsiteY3" fmla="*/ 1730186 h 1730186"/>
              </a:gdLst>
              <a:ahLst/>
              <a:cxnLst>
                <a:cxn ang="0">
                  <a:pos x="connsiteX0" y="connsiteY0"/>
                </a:cxn>
                <a:cxn ang="0">
                  <a:pos x="connsiteX1" y="connsiteY1"/>
                </a:cxn>
                <a:cxn ang="0">
                  <a:pos x="connsiteX2" y="connsiteY2"/>
                </a:cxn>
                <a:cxn ang="0">
                  <a:pos x="connsiteX3" y="connsiteY3"/>
                </a:cxn>
              </a:cxnLst>
              <a:rect l="l" t="t" r="r" b="b"/>
              <a:pathLst>
                <a:path w="5272938" h="1730186">
                  <a:moveTo>
                    <a:pt x="0" y="0"/>
                  </a:moveTo>
                  <a:lnTo>
                    <a:pt x="5272939" y="0"/>
                  </a:lnTo>
                  <a:lnTo>
                    <a:pt x="5272939" y="1730186"/>
                  </a:lnTo>
                  <a:lnTo>
                    <a:pt x="0" y="1730186"/>
                  </a:lnTo>
                  <a:close/>
                </a:path>
              </a:pathLst>
            </a:custGeom>
            <a:solidFill>
              <a:srgbClr val="022873"/>
            </a:solidFill>
            <a:ln w="0" cap="flat">
              <a:noFill/>
              <a:prstDash val="solid"/>
              <a:miter/>
            </a:ln>
          </p:spPr>
          <p:txBody>
            <a:bodyPr rtlCol="0" anchor="ctr"/>
            <a:lstStyle/>
            <a:p>
              <a:endParaRPr lang="pt-BR" sz="3600"/>
            </a:p>
          </p:txBody>
        </p:sp>
        <p:pic>
          <p:nvPicPr>
            <p:cNvPr id="12" name="Imagem 11" descr="Logotipo, nome da empresa&#10;&#10;Descrição gerada automaticamente">
              <a:extLst>
                <a:ext uri="{FF2B5EF4-FFF2-40B4-BE49-F238E27FC236}">
                  <a16:creationId xmlns:a16="http://schemas.microsoft.com/office/drawing/2014/main" id="{48454120-94EE-E07C-8FE5-CAA62CA343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06095" y="11101345"/>
              <a:ext cx="5737598" cy="3227398"/>
            </a:xfrm>
            <a:prstGeom prst="rect">
              <a:avLst/>
            </a:prstGeom>
          </p:spPr>
        </p:pic>
      </p:grpSp>
      <p:sp>
        <p:nvSpPr>
          <p:cNvPr id="2" name="Title 1">
            <a:extLst>
              <a:ext uri="{FF2B5EF4-FFF2-40B4-BE49-F238E27FC236}">
                <a16:creationId xmlns:a16="http://schemas.microsoft.com/office/drawing/2014/main" id="{397E11A5-6BEC-249A-45B1-673FD63023B0}"/>
              </a:ext>
            </a:extLst>
          </p:cNvPr>
          <p:cNvSpPr>
            <a:spLocks noGrp="1"/>
          </p:cNvSpPr>
          <p:nvPr>
            <p:ph type="title"/>
          </p:nvPr>
        </p:nvSpPr>
        <p:spPr>
          <a:xfrm>
            <a:off x="2157471" y="597663"/>
            <a:ext cx="13855104" cy="1189478"/>
          </a:xfrm>
        </p:spPr>
        <p:txBody>
          <a:bodyPr>
            <a:normAutofit/>
          </a:bodyPr>
          <a:lstStyle/>
          <a:p>
            <a:pPr defTabSz="914400">
              <a:spcBef>
                <a:spcPts val="1200"/>
              </a:spcBef>
              <a:spcAft>
                <a:spcPts val="3600"/>
              </a:spcAft>
            </a:pPr>
            <a:r>
              <a:rPr lang="pt-BR" sz="7200" b="1" dirty="0">
                <a:ln w="3175" cmpd="sng">
                  <a:noFill/>
                </a:ln>
                <a:solidFill>
                  <a:schemeClr val="bg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FMM Financial </a:t>
            </a:r>
            <a:r>
              <a:rPr lang="pt-BR" sz="7200" b="1" dirty="0" err="1">
                <a:ln w="3175" cmpd="sng">
                  <a:noFill/>
                </a:ln>
                <a:solidFill>
                  <a:schemeClr val="bg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Agents</a:t>
            </a:r>
            <a:endParaRPr lang="pt-BR" sz="7200" b="1" dirty="0">
              <a:ln w="3175" cmpd="sng">
                <a:noFill/>
              </a:ln>
              <a:solidFill>
                <a:schemeClr val="bg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endParaRPr>
          </a:p>
        </p:txBody>
      </p:sp>
      <p:sp>
        <p:nvSpPr>
          <p:cNvPr id="36" name="Retângulo 35">
            <a:extLst>
              <a:ext uri="{FF2B5EF4-FFF2-40B4-BE49-F238E27FC236}">
                <a16:creationId xmlns:a16="http://schemas.microsoft.com/office/drawing/2014/main" id="{0C56F8E8-C932-DAF8-6C1A-0C7F09B5BD9A}"/>
              </a:ext>
            </a:extLst>
          </p:cNvPr>
          <p:cNvSpPr>
            <a:spLocks noChangeArrowheads="1"/>
          </p:cNvSpPr>
          <p:nvPr/>
        </p:nvSpPr>
        <p:spPr bwMode="auto">
          <a:xfrm>
            <a:off x="2922348" y="7042816"/>
            <a:ext cx="12325350" cy="748923"/>
          </a:xfrm>
          <a:prstGeom prst="rect">
            <a:avLst/>
          </a:prstGeom>
          <a:solidFill>
            <a:srgbClr val="FD5B02"/>
          </a:solidFill>
          <a:ln w="9525">
            <a:noFill/>
            <a:miter lim="800000"/>
            <a:headEnd/>
            <a:tailEnd/>
          </a:ln>
        </p:spPr>
        <p:txBody>
          <a:bodyPr wrap="square">
            <a:spAutoFit/>
          </a:bodyPr>
          <a:lstStyle/>
          <a:p>
            <a:pPr marR="0" lvl="0" algn="just" defTabSz="457200" rtl="0" eaLnBrk="1" fontAlgn="auto" latinLnBrk="0" hangingPunct="1">
              <a:lnSpc>
                <a:spcPct val="150000"/>
              </a:lnSpc>
              <a:spcBef>
                <a:spcPts val="0"/>
              </a:spcBef>
              <a:spcAft>
                <a:spcPts val="0"/>
              </a:spcAft>
              <a:buClrTx/>
              <a:buSzTx/>
              <a:tabLst/>
              <a:defRPr/>
            </a:pPr>
            <a:r>
              <a:rPr kumimoji="0" lang="pt-BR" sz="32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rPr>
              <a:t>Banco Nacional de Desenvolvimento Econômico e Social – BNDES</a:t>
            </a:r>
            <a:endParaRPr kumimoji="0" lang="pt-BR" sz="3600" b="0" i="1" u="none" strike="noStrike" kern="1200" cap="none" spc="0" normalizeH="0" baseline="0" noProof="0" dirty="0">
              <a:ln>
                <a:noFill/>
              </a:ln>
              <a:solidFill>
                <a:srgbClr val="44546A">
                  <a:lumMod val="25000"/>
                </a:srgbClr>
              </a:solidFill>
              <a:effectLst/>
              <a:highlight>
                <a:srgbClr val="FFFF00"/>
              </a:highlight>
              <a:uLnTx/>
              <a:uFillTx/>
              <a:latin typeface="Roboto" panose="02000000000000000000" pitchFamily="2" charset="0"/>
              <a:ea typeface="Roboto" panose="02000000000000000000" pitchFamily="2" charset="0"/>
              <a:cs typeface="+mn-cs"/>
            </a:endParaRPr>
          </a:p>
        </p:txBody>
      </p:sp>
      <p:graphicFrame>
        <p:nvGraphicFramePr>
          <p:cNvPr id="37" name="Tabela 3">
            <a:extLst>
              <a:ext uri="{FF2B5EF4-FFF2-40B4-BE49-F238E27FC236}">
                <a16:creationId xmlns:a16="http://schemas.microsoft.com/office/drawing/2014/main" id="{A15DA2EE-FB6C-B6A5-4082-327457F2E2F9}"/>
              </a:ext>
            </a:extLst>
          </p:cNvPr>
          <p:cNvGraphicFramePr>
            <a:graphicFrameLocks noGrp="1"/>
          </p:cNvGraphicFramePr>
          <p:nvPr>
            <p:extLst>
              <p:ext uri="{D42A27DB-BD31-4B8C-83A1-F6EECF244321}">
                <p14:modId xmlns:p14="http://schemas.microsoft.com/office/powerpoint/2010/main" val="3451287116"/>
              </p:ext>
            </p:extLst>
          </p:nvPr>
        </p:nvGraphicFramePr>
        <p:xfrm>
          <a:off x="2590465" y="7800339"/>
          <a:ext cx="19507870" cy="3749040"/>
        </p:xfrm>
        <a:graphic>
          <a:graphicData uri="http://schemas.openxmlformats.org/drawingml/2006/table">
            <a:tbl>
              <a:tblPr firstRow="1" bandRow="1">
                <a:tableStyleId>{5C22544A-7EE6-4342-B048-85BDC9FD1C3A}</a:tableStyleId>
              </a:tblPr>
              <a:tblGrid>
                <a:gridCol w="2177742">
                  <a:extLst>
                    <a:ext uri="{9D8B030D-6E8A-4147-A177-3AD203B41FA5}">
                      <a16:colId xmlns:a16="http://schemas.microsoft.com/office/drawing/2014/main" val="602792907"/>
                    </a:ext>
                  </a:extLst>
                </a:gridCol>
                <a:gridCol w="4893236">
                  <a:extLst>
                    <a:ext uri="{9D8B030D-6E8A-4147-A177-3AD203B41FA5}">
                      <a16:colId xmlns:a16="http://schemas.microsoft.com/office/drawing/2014/main" val="1891379337"/>
                    </a:ext>
                  </a:extLst>
                </a:gridCol>
                <a:gridCol w="8248954">
                  <a:extLst>
                    <a:ext uri="{9D8B030D-6E8A-4147-A177-3AD203B41FA5}">
                      <a16:colId xmlns:a16="http://schemas.microsoft.com/office/drawing/2014/main" val="2990837089"/>
                    </a:ext>
                  </a:extLst>
                </a:gridCol>
                <a:gridCol w="4187938">
                  <a:extLst>
                    <a:ext uri="{9D8B030D-6E8A-4147-A177-3AD203B41FA5}">
                      <a16:colId xmlns:a16="http://schemas.microsoft.com/office/drawing/2014/main" val="2768395187"/>
                    </a:ext>
                  </a:extLst>
                </a:gridCol>
              </a:tblGrid>
              <a:tr h="279830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2400" i="1" dirty="0" err="1">
                          <a:solidFill>
                            <a:schemeClr val="tx1"/>
                          </a:solidFill>
                          <a:latin typeface="Roboto" panose="02000000000000000000" pitchFamily="2" charset="0"/>
                          <a:ea typeface="Roboto" panose="02000000000000000000" pitchFamily="2" charset="0"/>
                        </a:rPr>
                        <a:t>Contacts</a:t>
                      </a:r>
                      <a:r>
                        <a:rPr lang="pt-BR" sz="2400" i="1" dirty="0">
                          <a:solidFill>
                            <a:schemeClr val="tx1"/>
                          </a:solidFill>
                          <a:latin typeface="Roboto" panose="02000000000000000000" pitchFamily="2" charset="0"/>
                          <a:ea typeface="Roboto" panose="02000000000000000000" pitchFamily="2" charset="0"/>
                        </a:rPr>
                        <a:t>:</a:t>
                      </a:r>
                    </a:p>
                  </a:txBody>
                  <a:tcPr marL="72000" marR="72000" marT="9144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pPr marR="0" algn="l" rtl="0">
                        <a:lnSpc>
                          <a:spcPct val="100000"/>
                        </a:lnSpc>
                        <a:spcBef>
                          <a:spcPts val="0"/>
                        </a:spcBef>
                        <a:spcAft>
                          <a:spcPts val="0"/>
                        </a:spcAft>
                        <a:buClr>
                          <a:srgbClr val="000000"/>
                        </a:buClr>
                        <a:buFont typeface="Arial"/>
                      </a:pP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Paulo Fernando da Silva (cabotagem, apoio portuário e navegação interior) </a:t>
                      </a:r>
                    </a:p>
                    <a:p>
                      <a:pPr marR="0" algn="l" rtl="0">
                        <a:lnSpc>
                          <a:spcPct val="100000"/>
                        </a:lnSpc>
                        <a:spcBef>
                          <a:spcPts val="0"/>
                        </a:spcBef>
                        <a:spcAft>
                          <a:spcPts val="0"/>
                        </a:spcAft>
                        <a:buClr>
                          <a:srgbClr val="000000"/>
                        </a:buClr>
                        <a:buFont typeface="Arial"/>
                      </a:pP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(21) 3747-6443 </a:t>
                      </a:r>
                    </a:p>
                    <a:p>
                      <a:pPr marR="0" algn="l" rtl="0">
                        <a:lnSpc>
                          <a:spcPct val="100000"/>
                        </a:lnSpc>
                        <a:spcBef>
                          <a:spcPts val="0"/>
                        </a:spcBef>
                        <a:spcAft>
                          <a:spcPts val="0"/>
                        </a:spcAft>
                        <a:buClr>
                          <a:srgbClr val="000000"/>
                        </a:buClr>
                        <a:buFont typeface="Arial"/>
                      </a:pP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hlinkClick r:id="rId5">
                            <a:extLst>
                              <a:ext uri="{A12FA001-AC4F-418D-AE19-62706E023703}">
                                <ahyp:hlinkClr xmlns:ahyp="http://schemas.microsoft.com/office/drawing/2018/hyperlinkcolor" val="tx"/>
                              </a:ext>
                            </a:extLst>
                          </a:hlinkClick>
                        </a:rPr>
                        <a:t>paulofsilva@bndes.gov.br</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a:t>
                      </a:r>
                    </a:p>
                  </a:txBody>
                  <a:tcPr marL="72000" marR="72000" marT="9144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Luiz Marcelo Martins Almeida (apoio offshore, estaleiros e petroleiros)</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Gerente do Departamento Gás, Petróleo e Navegação </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(21) 3747-6622</a:t>
                      </a:r>
                    </a:p>
                    <a:p>
                      <a:pPr marL="0" marR="0" algn="l" defTabSz="1828800" rtl="0" eaLnBrk="1" latinLnBrk="0" hangingPunct="1">
                        <a:lnSpc>
                          <a:spcPct val="100000"/>
                        </a:lnSpc>
                        <a:spcBef>
                          <a:spcPts val="0"/>
                        </a:spcBef>
                        <a:spcAft>
                          <a:spcPts val="0"/>
                        </a:spcAft>
                        <a:buClr>
                          <a:srgbClr val="000000"/>
                        </a:buClr>
                        <a:buFont typeface="Arial"/>
                      </a:pPr>
                      <a:r>
                        <a:rPr lang="pt-BR" sz="2400" b="1" i="0" u="none" strike="noStrike" kern="1200" cap="none" dirty="0">
                          <a:solidFill>
                            <a:schemeClr val="tx1"/>
                          </a:solidFill>
                          <a:effectLst/>
                          <a:latin typeface="Roboto" panose="02000000000000000000" pitchFamily="2" charset="0"/>
                          <a:ea typeface="Roboto" panose="02000000000000000000" pitchFamily="2" charset="0"/>
                          <a:cs typeface="+mn-cs"/>
                          <a:sym typeface="Arial"/>
                          <a:hlinkClick r:id="rId6">
                            <a:extLst>
                              <a:ext uri="{A12FA001-AC4F-418D-AE19-62706E023703}">
                                <ahyp:hlinkClr xmlns:ahyp="http://schemas.microsoft.com/office/drawing/2018/hyperlinkcolor" val="tx"/>
                              </a:ext>
                            </a:extLst>
                          </a:hlinkClick>
                        </a:rPr>
                        <a:t>luizmarcelo@bndes.gov.br</a:t>
                      </a:r>
                      <a:endParaRPr lang="pt-BR" sz="2400" b="1" i="0" u="none" strike="noStrike" kern="1200" cap="none" dirty="0">
                        <a:solidFill>
                          <a:schemeClr val="tx1"/>
                        </a:solidFill>
                        <a:effectLst/>
                        <a:latin typeface="Roboto" panose="02000000000000000000" pitchFamily="2" charset="0"/>
                        <a:ea typeface="Roboto" panose="02000000000000000000" pitchFamily="2" charset="0"/>
                        <a:cs typeface="+mn-cs"/>
                        <a:sym typeface="Arial"/>
                      </a:endParaRPr>
                    </a:p>
                    <a:p>
                      <a:pPr marL="0" marR="0" algn="l" defTabSz="1828800" rtl="0" eaLnBrk="1" latinLnBrk="0" hangingPunct="1">
                        <a:lnSpc>
                          <a:spcPct val="100000"/>
                        </a:lnSpc>
                        <a:spcBef>
                          <a:spcPts val="0"/>
                        </a:spcBef>
                        <a:spcAft>
                          <a:spcPts val="0"/>
                        </a:spcAft>
                        <a:buClr>
                          <a:srgbClr val="000000"/>
                        </a:buClr>
                        <a:buFont typeface="Arial"/>
                      </a:pPr>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p>
                      <a:pPr marR="0" algn="l" rtl="0">
                        <a:lnSpc>
                          <a:spcPct val="100000"/>
                        </a:lnSpc>
                        <a:spcBef>
                          <a:spcPts val="0"/>
                        </a:spcBef>
                        <a:spcAft>
                          <a:spcPts val="0"/>
                        </a:spcAft>
                        <a:buClr>
                          <a:srgbClr val="000000"/>
                        </a:buClr>
                        <a:buFont typeface="Arial"/>
                      </a:pP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Elisa Salomão Lage  Setorial </a:t>
                      </a:r>
                      <a:r>
                        <a:rPr lang="pt-BR" sz="2400" b="1" i="0" u="none" strike="noStrike" kern="1200" cap="none" dirty="0">
                          <a:solidFill>
                            <a:schemeClr val="tx1"/>
                          </a:solidFill>
                          <a:effectLst/>
                          <a:latin typeface="Roboto" panose="02000000000000000000" pitchFamily="2" charset="0"/>
                          <a:ea typeface="Roboto" panose="02000000000000000000" pitchFamily="2" charset="0"/>
                          <a:cs typeface="+mn-cs"/>
                          <a:sym typeface="Arial"/>
                        </a:rPr>
                        <a:t>FMM (</a:t>
                      </a:r>
                      <a:r>
                        <a:rPr lang="pt-BR" sz="2400" b="1" i="0" u="none" strike="noStrike" kern="1200" cap="none" dirty="0">
                          <a:solidFill>
                            <a:schemeClr val="tx1"/>
                          </a:solidFill>
                          <a:effectLst/>
                          <a:latin typeface="Roboto" panose="02000000000000000000" pitchFamily="2" charset="0"/>
                          <a:ea typeface="Roboto" panose="02000000000000000000" pitchFamily="2" charset="0"/>
                          <a:cs typeface="+mn-cs"/>
                        </a:rPr>
                        <a:t>Gerente</a:t>
                      </a:r>
                      <a:br>
                        <a:rPr lang="pt-BR" sz="2400" b="1" i="0" u="none" strike="noStrike" kern="1200" cap="none" dirty="0">
                          <a:solidFill>
                            <a:schemeClr val="tx1"/>
                          </a:solidFill>
                          <a:effectLst/>
                          <a:latin typeface="Roboto" panose="02000000000000000000" pitchFamily="2" charset="0"/>
                          <a:ea typeface="Roboto" panose="02000000000000000000" pitchFamily="2" charset="0"/>
                          <a:cs typeface="+mn-cs"/>
                        </a:rPr>
                      </a:br>
                      <a:r>
                        <a:rPr lang="pt-BR" sz="2400" b="1" i="0" u="none" strike="noStrike" kern="1200" cap="none" dirty="0">
                          <a:solidFill>
                            <a:schemeClr val="tx1"/>
                          </a:solidFill>
                          <a:effectLst/>
                          <a:latin typeface="Roboto" panose="02000000000000000000" pitchFamily="2" charset="0"/>
                          <a:ea typeface="Roboto" panose="02000000000000000000" pitchFamily="2" charset="0"/>
                          <a:cs typeface="+mn-cs"/>
                        </a:rPr>
                        <a:t>DEGAP - Departamento de Gás, Petróleo e Indústria Naval</a:t>
                      </a:r>
                      <a:endParaRPr lang="pt-BR" sz="2400" b="1" i="0" u="none" strike="noStrike" kern="1200" cap="none" dirty="0">
                        <a:solidFill>
                          <a:schemeClr val="tx1"/>
                        </a:solidFill>
                        <a:effectLst/>
                        <a:latin typeface="Roboto" panose="02000000000000000000" pitchFamily="2" charset="0"/>
                        <a:ea typeface="Roboto" panose="02000000000000000000" pitchFamily="2" charset="0"/>
                        <a:cs typeface="+mn-cs"/>
                        <a:sym typeface="Arial"/>
                      </a:endParaRPr>
                    </a:p>
                    <a:p>
                      <a:pPr marR="0" algn="l" rtl="0">
                        <a:lnSpc>
                          <a:spcPct val="100000"/>
                        </a:lnSpc>
                        <a:spcBef>
                          <a:spcPts val="0"/>
                        </a:spcBef>
                        <a:spcAft>
                          <a:spcPts val="0"/>
                        </a:spcAft>
                        <a:buClr>
                          <a:srgbClr val="000000"/>
                        </a:buClr>
                        <a:buFont typeface="Arial"/>
                      </a:pP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(21) 3747-7995 </a:t>
                      </a:r>
                    </a:p>
                    <a:p>
                      <a:pPr marR="0" algn="l" rtl="0">
                        <a:lnSpc>
                          <a:spcPct val="100000"/>
                        </a:lnSpc>
                        <a:spcBef>
                          <a:spcPts val="0"/>
                        </a:spcBef>
                        <a:spcAft>
                          <a:spcPts val="0"/>
                        </a:spcAft>
                        <a:buClr>
                          <a:srgbClr val="000000"/>
                        </a:buClr>
                        <a:buFont typeface="Arial"/>
                      </a:pP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hlinkClick r:id="rId7">
                            <a:extLst>
                              <a:ext uri="{A12FA001-AC4F-418D-AE19-62706E023703}">
                                <ahyp:hlinkClr xmlns:ahyp="http://schemas.microsoft.com/office/drawing/2018/hyperlinkcolor" val="tx"/>
                              </a:ext>
                            </a:extLst>
                          </a:hlinkClick>
                        </a:rPr>
                        <a:t>esasalomao@bndes.gov.br</a:t>
                      </a:r>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txBody>
                  <a:tcPr marL="72000" marR="72000" marT="9144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endParaRPr lang="pt-BR" sz="2400" b="1" i="0" u="none" strike="noStrike" cap="none" dirty="0">
                        <a:solidFill>
                          <a:schemeClr val="bg1"/>
                        </a:solidFill>
                        <a:effectLst/>
                        <a:latin typeface="Roboto" panose="02000000000000000000" pitchFamily="2" charset="0"/>
                        <a:ea typeface="Roboto" panose="02000000000000000000" pitchFamily="2" charset="0"/>
                        <a:cs typeface="+mn-cs"/>
                        <a:sym typeface="Arial"/>
                      </a:endParaRP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extLst>
                  <a:ext uri="{0D108BD9-81ED-4DB2-BD59-A6C34878D82A}">
                    <a16:rowId xmlns:a16="http://schemas.microsoft.com/office/drawing/2014/main" val="4106495054"/>
                  </a:ext>
                </a:extLst>
              </a:tr>
            </a:tbl>
          </a:graphicData>
        </a:graphic>
      </p:graphicFrame>
      <p:pic>
        <p:nvPicPr>
          <p:cNvPr id="3074" name="Picture 2" descr="BNDES banco nacional de desenvolvimento Logo PNG Vector (CDR) Free Download">
            <a:extLst>
              <a:ext uri="{FF2B5EF4-FFF2-40B4-BE49-F238E27FC236}">
                <a16:creationId xmlns:a16="http://schemas.microsoft.com/office/drawing/2014/main" id="{4F57FB92-5A25-06F7-56AA-5E6F7160B3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58495" y="8669129"/>
            <a:ext cx="2670079" cy="2011460"/>
          </a:xfrm>
          <a:prstGeom prst="rect">
            <a:avLst/>
          </a:prstGeom>
          <a:solidFill>
            <a:schemeClr val="bg1"/>
          </a:solidFill>
        </p:spPr>
      </p:pic>
      <p:sp>
        <p:nvSpPr>
          <p:cNvPr id="6" name="CaixaDeTexto 5">
            <a:extLst>
              <a:ext uri="{FF2B5EF4-FFF2-40B4-BE49-F238E27FC236}">
                <a16:creationId xmlns:a16="http://schemas.microsoft.com/office/drawing/2014/main" id="{14E00ED3-165B-3011-D530-7ABA6A657465}"/>
              </a:ext>
            </a:extLst>
          </p:cNvPr>
          <p:cNvSpPr txBox="1"/>
          <p:nvPr/>
        </p:nvSpPr>
        <p:spPr>
          <a:xfrm>
            <a:off x="2922348" y="2882453"/>
            <a:ext cx="20729356" cy="3785652"/>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mn-cs"/>
              </a:rPr>
              <a:t>Financial agents are federal public banks authorized by the CDFMM to offer credit lines for financing with FMM resources for projects approved as priorities, as per the regulations set forth in CMN Resolution No. 5,031/2022.</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4000" b="1" dirty="0">
              <a:latin typeface="Roboto" panose="02000000000000000000" pitchFamily="2" charset="0"/>
              <a:ea typeface="Roboto" panose="02000000000000000000" pitchFamily="2"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mn-cs"/>
              </a:rPr>
              <a:t>This financial agent may also be the agent of a public bank authorized by the </a:t>
            </a:r>
            <a:r>
              <a:rPr kumimoji="0" lang="en-US" sz="4000" b="1" i="0" u="none" strike="noStrike" kern="1200" cap="none" spc="0" normalizeH="0" baseline="0" noProof="0" dirty="0" err="1">
                <a:ln>
                  <a:noFill/>
                </a:ln>
                <a:effectLst/>
                <a:uLnTx/>
                <a:uFillTx/>
                <a:latin typeface="Roboto" panose="02000000000000000000" pitchFamily="2" charset="0"/>
                <a:ea typeface="Roboto" panose="02000000000000000000" pitchFamily="2" charset="0"/>
                <a:cs typeface="+mn-cs"/>
              </a:rPr>
              <a:t>CDFMM.The</a:t>
            </a:r>
            <a:r>
              <a:rPr kumimoji="0" lang="en-US" sz="40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mn-cs"/>
              </a:rPr>
              <a:t> risk of financing with FMM resources lies with the Financial Agent.</a:t>
            </a:r>
            <a:endParaRPr kumimoji="0" lang="pt-BR" sz="40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mn-cs"/>
            </a:endParaRPr>
          </a:p>
        </p:txBody>
      </p:sp>
      <p:sp>
        <p:nvSpPr>
          <p:cNvPr id="3" name="Rectangle 1">
            <a:extLst>
              <a:ext uri="{FF2B5EF4-FFF2-40B4-BE49-F238E27FC236}">
                <a16:creationId xmlns:a16="http://schemas.microsoft.com/office/drawing/2014/main" id="{337CE2A7-3E5C-EC02-EB0B-895E9DC01385}"/>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72A59C2E-0AF2-89AD-8CF9-CCD20CC07E4E}"/>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8" name="Rectangle 3">
            <a:extLst>
              <a:ext uri="{FF2B5EF4-FFF2-40B4-BE49-F238E27FC236}">
                <a16:creationId xmlns:a16="http://schemas.microsoft.com/office/drawing/2014/main" id="{48ABE86D-8FFE-767F-094D-1F809BE0F2A8}"/>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3094384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id="{F8C35F86-6308-88C5-1952-8FC7CB8A609C}"/>
              </a:ext>
            </a:extLst>
          </p:cNvPr>
          <p:cNvGrpSpPr/>
          <p:nvPr/>
        </p:nvGrpSpPr>
        <p:grpSpPr>
          <a:xfrm>
            <a:off x="0" y="0"/>
            <a:ext cx="25043691" cy="14328743"/>
            <a:chOff x="2" y="0"/>
            <a:chExt cx="25043691" cy="14328743"/>
          </a:xfrm>
        </p:grpSpPr>
        <p:pic>
          <p:nvPicPr>
            <p:cNvPr id="7" name="Gráfico 6">
              <a:extLst>
                <a:ext uri="{FF2B5EF4-FFF2-40B4-BE49-F238E27FC236}">
                  <a16:creationId xmlns:a16="http://schemas.microsoft.com/office/drawing/2014/main" id="{E53B0CA0-980D-557D-20FA-E5FC901E4C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 y="0"/>
              <a:ext cx="1775012" cy="13716000"/>
            </a:xfrm>
            <a:prstGeom prst="rect">
              <a:avLst/>
            </a:prstGeom>
          </p:spPr>
        </p:pic>
        <p:sp>
          <p:nvSpPr>
            <p:cNvPr id="8" name="Forma Livre: Forma 7">
              <a:extLst>
                <a:ext uri="{FF2B5EF4-FFF2-40B4-BE49-F238E27FC236}">
                  <a16:creationId xmlns:a16="http://schemas.microsoft.com/office/drawing/2014/main" id="{1C0849B2-6CCC-1623-3962-E32AF7DFCA05}"/>
                </a:ext>
              </a:extLst>
            </p:cNvPr>
            <p:cNvSpPr/>
            <p:nvPr/>
          </p:nvSpPr>
          <p:spPr>
            <a:xfrm>
              <a:off x="1775016" y="9091"/>
              <a:ext cx="22608984" cy="1972236"/>
            </a:xfrm>
            <a:custGeom>
              <a:avLst/>
              <a:gdLst>
                <a:gd name="connsiteX0" fmla="*/ 0 w 5272938"/>
                <a:gd name="connsiteY0" fmla="*/ 0 h 1730186"/>
                <a:gd name="connsiteX1" fmla="*/ 5272939 w 5272938"/>
                <a:gd name="connsiteY1" fmla="*/ 0 h 1730186"/>
                <a:gd name="connsiteX2" fmla="*/ 5272939 w 5272938"/>
                <a:gd name="connsiteY2" fmla="*/ 1730186 h 1730186"/>
                <a:gd name="connsiteX3" fmla="*/ 0 w 5272938"/>
                <a:gd name="connsiteY3" fmla="*/ 1730186 h 1730186"/>
              </a:gdLst>
              <a:ahLst/>
              <a:cxnLst>
                <a:cxn ang="0">
                  <a:pos x="connsiteX0" y="connsiteY0"/>
                </a:cxn>
                <a:cxn ang="0">
                  <a:pos x="connsiteX1" y="connsiteY1"/>
                </a:cxn>
                <a:cxn ang="0">
                  <a:pos x="connsiteX2" y="connsiteY2"/>
                </a:cxn>
                <a:cxn ang="0">
                  <a:pos x="connsiteX3" y="connsiteY3"/>
                </a:cxn>
              </a:cxnLst>
              <a:rect l="l" t="t" r="r" b="b"/>
              <a:pathLst>
                <a:path w="5272938" h="1730186">
                  <a:moveTo>
                    <a:pt x="0" y="0"/>
                  </a:moveTo>
                  <a:lnTo>
                    <a:pt x="5272939" y="0"/>
                  </a:lnTo>
                  <a:lnTo>
                    <a:pt x="5272939" y="1730186"/>
                  </a:lnTo>
                  <a:lnTo>
                    <a:pt x="0" y="1730186"/>
                  </a:lnTo>
                  <a:close/>
                </a:path>
              </a:pathLst>
            </a:custGeom>
            <a:solidFill>
              <a:srgbClr val="022873"/>
            </a:solidFill>
            <a:ln w="0" cap="flat">
              <a:noFill/>
              <a:prstDash val="solid"/>
              <a:miter/>
            </a:ln>
          </p:spPr>
          <p:txBody>
            <a:bodyPr rtlCol="0" anchor="ctr"/>
            <a:lstStyle/>
            <a:p>
              <a:endParaRPr lang="pt-BR" sz="3600"/>
            </a:p>
          </p:txBody>
        </p:sp>
        <p:pic>
          <p:nvPicPr>
            <p:cNvPr id="9" name="Imagem 8" descr="Logotipo, nome da empresa&#10;&#10;Descrição gerada automaticamente">
              <a:extLst>
                <a:ext uri="{FF2B5EF4-FFF2-40B4-BE49-F238E27FC236}">
                  <a16:creationId xmlns:a16="http://schemas.microsoft.com/office/drawing/2014/main" id="{81192ED8-F78A-DC4C-CA8C-6E7123FEC8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06095" y="11101345"/>
              <a:ext cx="5737598" cy="3227398"/>
            </a:xfrm>
            <a:prstGeom prst="rect">
              <a:avLst/>
            </a:prstGeom>
          </p:spPr>
        </p:pic>
      </p:grpSp>
      <p:sp>
        <p:nvSpPr>
          <p:cNvPr id="39" name="Retângulo 38">
            <a:extLst>
              <a:ext uri="{FF2B5EF4-FFF2-40B4-BE49-F238E27FC236}">
                <a16:creationId xmlns:a16="http://schemas.microsoft.com/office/drawing/2014/main" id="{CDF17A2F-A53D-7054-1A56-B3E854DD13F9}"/>
              </a:ext>
            </a:extLst>
          </p:cNvPr>
          <p:cNvSpPr>
            <a:spLocks noChangeArrowheads="1"/>
          </p:cNvSpPr>
          <p:nvPr/>
        </p:nvSpPr>
        <p:spPr bwMode="auto">
          <a:xfrm>
            <a:off x="1806409" y="2818872"/>
            <a:ext cx="4422941" cy="748923"/>
          </a:xfrm>
          <a:prstGeom prst="rect">
            <a:avLst/>
          </a:prstGeom>
          <a:solidFill>
            <a:srgbClr val="FD5B02"/>
          </a:solidFill>
          <a:ln w="9525">
            <a:noFill/>
            <a:miter lim="800000"/>
            <a:headEnd/>
            <a:tailEnd/>
          </a:ln>
        </p:spPr>
        <p:txBody>
          <a:bodyPr wrap="square">
            <a:spAutoFit/>
          </a:bodyPr>
          <a:lstStyle/>
          <a:p>
            <a:pPr marR="0" lvl="0" algn="just" defTabSz="457200" rtl="0" eaLnBrk="1" fontAlgn="auto" latinLnBrk="0" hangingPunct="1">
              <a:lnSpc>
                <a:spcPct val="150000"/>
              </a:lnSpc>
              <a:spcBef>
                <a:spcPts val="0"/>
              </a:spcBef>
              <a:spcAft>
                <a:spcPts val="0"/>
              </a:spcAft>
              <a:buClrTx/>
              <a:buSzTx/>
              <a:tabLst/>
              <a:defRPr/>
            </a:pPr>
            <a:r>
              <a:rPr kumimoji="0" lang="pt-BR" sz="32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rPr>
              <a:t>Banco do Brasil – BB</a:t>
            </a:r>
          </a:p>
        </p:txBody>
      </p:sp>
      <p:graphicFrame>
        <p:nvGraphicFramePr>
          <p:cNvPr id="40" name="Tabela 3">
            <a:extLst>
              <a:ext uri="{FF2B5EF4-FFF2-40B4-BE49-F238E27FC236}">
                <a16:creationId xmlns:a16="http://schemas.microsoft.com/office/drawing/2014/main" id="{F316F54E-DD77-7A09-4C5F-492FE169250D}"/>
              </a:ext>
            </a:extLst>
          </p:cNvPr>
          <p:cNvGraphicFramePr>
            <a:graphicFrameLocks noGrp="1"/>
          </p:cNvGraphicFramePr>
          <p:nvPr>
            <p:extLst>
              <p:ext uri="{D42A27DB-BD31-4B8C-83A1-F6EECF244321}">
                <p14:modId xmlns:p14="http://schemas.microsoft.com/office/powerpoint/2010/main" val="3695739733"/>
              </p:ext>
            </p:extLst>
          </p:nvPr>
        </p:nvGraphicFramePr>
        <p:xfrm>
          <a:off x="1806411" y="3589574"/>
          <a:ext cx="19529589" cy="3069824"/>
        </p:xfrm>
        <a:graphic>
          <a:graphicData uri="http://schemas.openxmlformats.org/drawingml/2006/table">
            <a:tbl>
              <a:tblPr firstRow="1" bandRow="1">
                <a:tableStyleId>{5C22544A-7EE6-4342-B048-85BDC9FD1C3A}</a:tableStyleId>
              </a:tblPr>
              <a:tblGrid>
                <a:gridCol w="2069717">
                  <a:extLst>
                    <a:ext uri="{9D8B030D-6E8A-4147-A177-3AD203B41FA5}">
                      <a16:colId xmlns:a16="http://schemas.microsoft.com/office/drawing/2014/main" val="602792907"/>
                    </a:ext>
                  </a:extLst>
                </a:gridCol>
                <a:gridCol w="8135294">
                  <a:extLst>
                    <a:ext uri="{9D8B030D-6E8A-4147-A177-3AD203B41FA5}">
                      <a16:colId xmlns:a16="http://schemas.microsoft.com/office/drawing/2014/main" val="1891379337"/>
                    </a:ext>
                  </a:extLst>
                </a:gridCol>
                <a:gridCol w="9324578">
                  <a:extLst>
                    <a:ext uri="{9D8B030D-6E8A-4147-A177-3AD203B41FA5}">
                      <a16:colId xmlns:a16="http://schemas.microsoft.com/office/drawing/2014/main" val="2990837089"/>
                    </a:ext>
                  </a:extLst>
                </a:gridCol>
              </a:tblGrid>
              <a:tr h="155448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2400" i="1" dirty="0" err="1">
                          <a:solidFill>
                            <a:schemeClr val="tx1"/>
                          </a:solidFill>
                          <a:latin typeface="Roboto" panose="02000000000000000000" pitchFamily="2" charset="0"/>
                          <a:ea typeface="Roboto" panose="02000000000000000000" pitchFamily="2" charset="0"/>
                        </a:rPr>
                        <a:t>Contacts</a:t>
                      </a:r>
                      <a:r>
                        <a:rPr lang="pt-BR" sz="2400" i="1" dirty="0">
                          <a:solidFill>
                            <a:schemeClr val="tx1"/>
                          </a:solidFill>
                          <a:latin typeface="Roboto" panose="02000000000000000000" pitchFamily="2" charset="0"/>
                          <a:ea typeface="Roboto" panose="02000000000000000000" pitchFamily="2" charset="0"/>
                        </a:rPr>
                        <a:t>:</a:t>
                      </a: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Diretoria de Governo</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Silvio Cesar </a:t>
                      </a:r>
                      <a:r>
                        <a:rPr lang="pt-BR" sz="2400" b="1" i="0" u="none" strike="noStrike" cap="none" dirty="0" err="1">
                          <a:solidFill>
                            <a:schemeClr val="tx1"/>
                          </a:solidFill>
                          <a:effectLst/>
                          <a:latin typeface="Roboto" panose="02000000000000000000" pitchFamily="2" charset="0"/>
                          <a:ea typeface="Roboto" panose="02000000000000000000" pitchFamily="2" charset="0"/>
                          <a:cs typeface="+mn-cs"/>
                          <a:sym typeface="Arial"/>
                        </a:rPr>
                        <a:t>Cordioli</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Gerente</a:t>
                      </a:r>
                    </a:p>
                    <a:p>
                      <a:r>
                        <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hlinkClick r:id="rId5">
                            <a:extLst>
                              <a:ext uri="{A12FA001-AC4F-418D-AE19-62706E023703}">
                                <ahyp:hlinkClr xmlns:ahyp="http://schemas.microsoft.com/office/drawing/2018/hyperlinkcolor" val="tx"/>
                              </a:ext>
                            </a:extLst>
                          </a:hlinkClick>
                        </a:rPr>
                        <a:t>cordioli@bb.com.br</a:t>
                      </a:r>
                      <a:endParaRPr lang="pt-BR" sz="2400" dirty="0">
                        <a:solidFill>
                          <a:schemeClr val="tx1"/>
                        </a:solidFill>
                        <a:latin typeface="Roboto" panose="02000000000000000000" pitchFamily="2" charset="0"/>
                        <a:ea typeface="Roboto" panose="02000000000000000000" pitchFamily="2" charset="0"/>
                      </a:endParaRP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Sinval Alves da Mata Junior </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Assessor</a:t>
                      </a:r>
                    </a:p>
                    <a:p>
                      <a:r>
                        <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hlinkClick r:id="rId6">
                            <a:extLst>
                              <a:ext uri="{A12FA001-AC4F-418D-AE19-62706E023703}">
                                <ahyp:hlinkClr xmlns:ahyp="http://schemas.microsoft.com/office/drawing/2018/hyperlinkcolor" val="tx"/>
                              </a:ext>
                            </a:extLst>
                          </a:hlinkClick>
                        </a:rPr>
                        <a:t>sinvaljunior@bb.com.br</a:t>
                      </a:r>
                      <a:endParaRPr lang="pt-BR" sz="2400" dirty="0">
                        <a:solidFill>
                          <a:schemeClr val="tx1"/>
                        </a:solidFill>
                        <a:latin typeface="Roboto" panose="02000000000000000000" pitchFamily="2" charset="0"/>
                        <a:ea typeface="Roboto" panose="02000000000000000000" pitchFamily="2" charset="0"/>
                      </a:endParaRP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extLst>
                  <a:ext uri="{0D108BD9-81ED-4DB2-BD59-A6C34878D82A}">
                    <a16:rowId xmlns:a16="http://schemas.microsoft.com/office/drawing/2014/main" val="4106495054"/>
                  </a:ext>
                </a:extLst>
              </a:tr>
              <a:tr h="1515344">
                <a:tc vMerge="1">
                  <a:txBody>
                    <a:bodyPr/>
                    <a:lstStyle/>
                    <a:p>
                      <a:endParaRPr lang="pt-BR" dirty="0"/>
                    </a:p>
                  </a:txBody>
                  <a:tcPr marL="36000" marR="36000"/>
                </a:tc>
                <a:tc gridSpan="2">
                  <a:txBody>
                    <a:bodyPr/>
                    <a:lstStyle/>
                    <a:p>
                      <a:r>
                        <a:rPr lang="en-US" sz="2000" dirty="0">
                          <a:solidFill>
                            <a:schemeClr val="tx1"/>
                          </a:solidFill>
                          <a:latin typeface="Roboto" panose="02000000000000000000" pitchFamily="2" charset="0"/>
                          <a:ea typeface="Roboto" panose="02000000000000000000" pitchFamily="2" charset="0"/>
                        </a:rPr>
                        <a:t>In theory, customers seek out their Relationship Agency, which is responsible for providing guidance within Banco do </a:t>
                      </a:r>
                      <a:r>
                        <a:rPr lang="en-US" sz="2000" dirty="0" err="1">
                          <a:solidFill>
                            <a:schemeClr val="tx1"/>
                          </a:solidFill>
                          <a:latin typeface="Roboto" panose="02000000000000000000" pitchFamily="2" charset="0"/>
                          <a:ea typeface="Roboto" panose="02000000000000000000" pitchFamily="2" charset="0"/>
                        </a:rPr>
                        <a:t>Brasil</a:t>
                      </a:r>
                      <a:r>
                        <a:rPr lang="en-US" sz="2000" dirty="0">
                          <a:solidFill>
                            <a:schemeClr val="tx1"/>
                          </a:solidFill>
                          <a:latin typeface="Roboto" panose="02000000000000000000" pitchFamily="2" charset="0"/>
                          <a:ea typeface="Roboto" panose="02000000000000000000" pitchFamily="2" charset="0"/>
                        </a:rPr>
                        <a:t>. However, if the company is a BB account holder or encounters any difficulties, it should contact them via email:</a:t>
                      </a:r>
                    </a:p>
                    <a:p>
                      <a:r>
                        <a:rPr lang="pt-BR" sz="2000" u="sng" dirty="0">
                          <a:solidFill>
                            <a:schemeClr val="tx1"/>
                          </a:solidFill>
                          <a:latin typeface="Roboto" panose="02000000000000000000" pitchFamily="2" charset="0"/>
                          <a:ea typeface="Roboto" panose="02000000000000000000" pitchFamily="2" charset="0"/>
                          <a:hlinkClick r:id="rId7">
                            <a:extLst>
                              <a:ext uri="{A12FA001-AC4F-418D-AE19-62706E023703}">
                                <ahyp:hlinkClr xmlns:ahyp="http://schemas.microsoft.com/office/drawing/2018/hyperlinkcolor" val="tx"/>
                              </a:ext>
                            </a:extLst>
                          </a:hlinkClick>
                        </a:rPr>
                        <a:t>digov.dinef2@bb.com.br</a:t>
                      </a:r>
                      <a:r>
                        <a:rPr lang="pt-BR" sz="2000" u="sng" dirty="0">
                          <a:solidFill>
                            <a:schemeClr val="tx1"/>
                          </a:solidFill>
                          <a:latin typeface="Roboto" panose="02000000000000000000" pitchFamily="2" charset="0"/>
                          <a:ea typeface="Roboto" panose="02000000000000000000" pitchFamily="2" charset="0"/>
                        </a:rPr>
                        <a:t>, </a:t>
                      </a:r>
                      <a:r>
                        <a:rPr lang="pt-BR" sz="2000" u="sng" dirty="0">
                          <a:solidFill>
                            <a:schemeClr val="tx1"/>
                          </a:solidFill>
                          <a:latin typeface="Roboto" panose="02000000000000000000" pitchFamily="2" charset="0"/>
                          <a:ea typeface="Roboto" panose="02000000000000000000" pitchFamily="2" charset="0"/>
                          <a:hlinkClick r:id="rId8">
                            <a:extLst>
                              <a:ext uri="{A12FA001-AC4F-418D-AE19-62706E023703}">
                                <ahyp:hlinkClr xmlns:ahyp="http://schemas.microsoft.com/office/drawing/2018/hyperlinkcolor" val="tx"/>
                              </a:ext>
                            </a:extLst>
                          </a:hlinkClick>
                        </a:rPr>
                        <a:t>jvscaxias@bb.com.br</a:t>
                      </a:r>
                      <a:r>
                        <a:rPr lang="pt-BR" sz="2000" u="sng" dirty="0">
                          <a:solidFill>
                            <a:schemeClr val="tx1"/>
                          </a:solidFill>
                          <a:latin typeface="Roboto" panose="02000000000000000000" pitchFamily="2" charset="0"/>
                          <a:ea typeface="Roboto" panose="02000000000000000000" pitchFamily="2" charset="0"/>
                        </a:rPr>
                        <a:t> </a:t>
                      </a:r>
                      <a:endParaRPr lang="pt-BR" sz="2400" dirty="0">
                        <a:solidFill>
                          <a:schemeClr val="tx1"/>
                        </a:solidFill>
                        <a:latin typeface="Roboto" panose="02000000000000000000" pitchFamily="2" charset="0"/>
                        <a:ea typeface="Roboto" panose="02000000000000000000" pitchFamily="2" charset="0"/>
                      </a:endParaRP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hMerge="1">
                  <a:txBody>
                    <a:bodyPr/>
                    <a:lstStyle/>
                    <a:p>
                      <a:endParaRPr lang="pt-BR" dirty="0"/>
                    </a:p>
                  </a:txBody>
                  <a:tcPr/>
                </a:tc>
                <a:extLst>
                  <a:ext uri="{0D108BD9-81ED-4DB2-BD59-A6C34878D82A}">
                    <a16:rowId xmlns:a16="http://schemas.microsoft.com/office/drawing/2014/main" val="3992581656"/>
                  </a:ext>
                </a:extLst>
              </a:tr>
            </a:tbl>
          </a:graphicData>
        </a:graphic>
      </p:graphicFrame>
      <p:graphicFrame>
        <p:nvGraphicFramePr>
          <p:cNvPr id="41" name="Tabela 3">
            <a:extLst>
              <a:ext uri="{FF2B5EF4-FFF2-40B4-BE49-F238E27FC236}">
                <a16:creationId xmlns:a16="http://schemas.microsoft.com/office/drawing/2014/main" id="{8B20942E-0DE5-D86E-512E-5D06BC83AF04}"/>
              </a:ext>
            </a:extLst>
          </p:cNvPr>
          <p:cNvGraphicFramePr>
            <a:graphicFrameLocks noGrp="1"/>
          </p:cNvGraphicFramePr>
          <p:nvPr>
            <p:extLst>
              <p:ext uri="{D42A27DB-BD31-4B8C-83A1-F6EECF244321}">
                <p14:modId xmlns:p14="http://schemas.microsoft.com/office/powerpoint/2010/main" val="154255479"/>
              </p:ext>
            </p:extLst>
          </p:nvPr>
        </p:nvGraphicFramePr>
        <p:xfrm>
          <a:off x="1806409" y="7869215"/>
          <a:ext cx="19529589" cy="3338534"/>
        </p:xfrm>
        <a:graphic>
          <a:graphicData uri="http://schemas.openxmlformats.org/drawingml/2006/table">
            <a:tbl>
              <a:tblPr firstRow="1" bandRow="1">
                <a:tableStyleId>{5C22544A-7EE6-4342-B048-85BDC9FD1C3A}</a:tableStyleId>
              </a:tblPr>
              <a:tblGrid>
                <a:gridCol w="2069717">
                  <a:extLst>
                    <a:ext uri="{9D8B030D-6E8A-4147-A177-3AD203B41FA5}">
                      <a16:colId xmlns:a16="http://schemas.microsoft.com/office/drawing/2014/main" val="602792907"/>
                    </a:ext>
                  </a:extLst>
                </a:gridCol>
                <a:gridCol w="8135292">
                  <a:extLst>
                    <a:ext uri="{9D8B030D-6E8A-4147-A177-3AD203B41FA5}">
                      <a16:colId xmlns:a16="http://schemas.microsoft.com/office/drawing/2014/main" val="1891379337"/>
                    </a:ext>
                  </a:extLst>
                </a:gridCol>
                <a:gridCol w="9324580">
                  <a:extLst>
                    <a:ext uri="{9D8B030D-6E8A-4147-A177-3AD203B41FA5}">
                      <a16:colId xmlns:a16="http://schemas.microsoft.com/office/drawing/2014/main" val="2990837089"/>
                    </a:ext>
                  </a:extLst>
                </a:gridCol>
              </a:tblGrid>
              <a:tr h="192024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2400" i="1" dirty="0" err="1">
                          <a:solidFill>
                            <a:schemeClr val="tx1"/>
                          </a:solidFill>
                          <a:latin typeface="Roboto" panose="02000000000000000000" pitchFamily="2" charset="0"/>
                          <a:ea typeface="Roboto" panose="02000000000000000000" pitchFamily="2" charset="0"/>
                        </a:rPr>
                        <a:t>Contacts</a:t>
                      </a:r>
                      <a:r>
                        <a:rPr lang="pt-BR" sz="2400" i="1" dirty="0">
                          <a:solidFill>
                            <a:schemeClr val="tx1"/>
                          </a:solidFill>
                          <a:latin typeface="Roboto" panose="02000000000000000000" pitchFamily="2" charset="0"/>
                          <a:ea typeface="Roboto" panose="02000000000000000000" pitchFamily="2" charset="0"/>
                        </a:rPr>
                        <a:t>:</a:t>
                      </a: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Marco </a:t>
                      </a:r>
                      <a:r>
                        <a:rPr lang="pt-BR" sz="2400" b="1" i="0" u="none" strike="noStrike" cap="none" dirty="0" err="1">
                          <a:solidFill>
                            <a:schemeClr val="tx1"/>
                          </a:solidFill>
                          <a:effectLst/>
                          <a:latin typeface="Roboto" panose="02000000000000000000" pitchFamily="2" charset="0"/>
                          <a:ea typeface="Roboto" panose="02000000000000000000" pitchFamily="2" charset="0"/>
                          <a:cs typeface="+mn-cs"/>
                          <a:sym typeface="Arial"/>
                        </a:rPr>
                        <a:t>Buzzo</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Superintendente Executivo</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(11) 3176-2290</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hlinkClick r:id="rId9">
                            <a:extLst>
                              <a:ext uri="{A12FA001-AC4F-418D-AE19-62706E023703}">
                                <ahyp:hlinkClr xmlns:ahyp="http://schemas.microsoft.com/office/drawing/2018/hyperlinkcolor" val="tx"/>
                              </a:ext>
                            </a:extLst>
                          </a:hlinkClick>
                        </a:rPr>
                        <a:t>marco.buzzo@caixa.gov.br</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hlinkClick r:id="rId10">
                            <a:extLst>
                              <a:ext uri="{A12FA001-AC4F-418D-AE19-62706E023703}">
                                <ahyp:hlinkClr xmlns:ahyp="http://schemas.microsoft.com/office/drawing/2018/hyperlinkcolor" val="tx"/>
                              </a:ext>
                            </a:extLst>
                          </a:hlinkClick>
                        </a:rPr>
                        <a:t>sec3332sp@caixa.gov.br</a:t>
                      </a:r>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Arthur Rodrigues</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Superintendente Executivo Eventual</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(11) 3176-2290</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hlinkClick r:id="rId11">
                            <a:extLst>
                              <a:ext uri="{A12FA001-AC4F-418D-AE19-62706E023703}">
                                <ahyp:hlinkClr xmlns:ahyp="http://schemas.microsoft.com/office/drawing/2018/hyperlinkcolor" val="tx"/>
                              </a:ext>
                            </a:extLst>
                          </a:hlinkClick>
                        </a:rPr>
                        <a:t>arthur.r.silva@caixa.gov.br</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a:t>
                      </a:r>
                    </a:p>
                    <a:p>
                      <a:endParaRPr lang="pt-BR" sz="2400" dirty="0">
                        <a:solidFill>
                          <a:schemeClr val="tx1"/>
                        </a:solidFill>
                        <a:latin typeface="Roboto" panose="02000000000000000000" pitchFamily="2" charset="0"/>
                        <a:ea typeface="Roboto" panose="02000000000000000000" pitchFamily="2" charset="0"/>
                      </a:endParaRP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extLst>
                  <a:ext uri="{0D108BD9-81ED-4DB2-BD59-A6C34878D82A}">
                    <a16:rowId xmlns:a16="http://schemas.microsoft.com/office/drawing/2014/main" val="4106495054"/>
                  </a:ext>
                </a:extLst>
              </a:tr>
              <a:tr h="1418294">
                <a:tc vMerge="1">
                  <a:txBody>
                    <a:bodyPr/>
                    <a:lstStyle/>
                    <a:p>
                      <a:endParaRPr lang="pt-BR" dirty="0"/>
                    </a:p>
                  </a:txBody>
                  <a:tcPr marL="36000" marR="36000"/>
                </a:tc>
                <a:tc gridSpan="2">
                  <a:txBody>
                    <a:bodyPr/>
                    <a:lstStyle/>
                    <a:p>
                      <a:r>
                        <a:rPr lang="pt-BR" sz="2400" dirty="0">
                          <a:solidFill>
                            <a:schemeClr val="tx1"/>
                          </a:solidFill>
                          <a:latin typeface="Roboto" panose="02000000000000000000" pitchFamily="2" charset="0"/>
                          <a:ea typeface="Roboto" panose="02000000000000000000" pitchFamily="2" charset="0"/>
                        </a:rPr>
                        <a:t>Superintendência Executiva Corporativo</a:t>
                      </a:r>
                    </a:p>
                    <a:p>
                      <a:r>
                        <a:rPr lang="pt-BR" sz="2400" dirty="0">
                          <a:solidFill>
                            <a:schemeClr val="tx1"/>
                          </a:solidFill>
                          <a:latin typeface="Roboto" panose="02000000000000000000" pitchFamily="2" charset="0"/>
                          <a:ea typeface="Roboto" panose="02000000000000000000" pitchFamily="2" charset="0"/>
                        </a:rPr>
                        <a:t>Avenida Paulista 750 andar 6</a:t>
                      </a:r>
                    </a:p>
                    <a:p>
                      <a:r>
                        <a:rPr lang="pt-BR" sz="2400" dirty="0">
                          <a:solidFill>
                            <a:schemeClr val="tx1"/>
                          </a:solidFill>
                          <a:latin typeface="Roboto" panose="02000000000000000000" pitchFamily="2" charset="0"/>
                          <a:ea typeface="Roboto" panose="02000000000000000000" pitchFamily="2" charset="0"/>
                        </a:rPr>
                        <a:t>São Paulo/SP</a:t>
                      </a: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hMerge="1">
                  <a:txBody>
                    <a:bodyPr/>
                    <a:lstStyle/>
                    <a:p>
                      <a:endParaRPr lang="pt-BR" dirty="0"/>
                    </a:p>
                  </a:txBody>
                  <a:tcPr/>
                </a:tc>
                <a:extLst>
                  <a:ext uri="{0D108BD9-81ED-4DB2-BD59-A6C34878D82A}">
                    <a16:rowId xmlns:a16="http://schemas.microsoft.com/office/drawing/2014/main" val="3992581656"/>
                  </a:ext>
                </a:extLst>
              </a:tr>
            </a:tbl>
          </a:graphicData>
        </a:graphic>
      </p:graphicFrame>
      <p:pic>
        <p:nvPicPr>
          <p:cNvPr id="2050" name="Picture 2" descr="Concurso Banco do Brasil BB 2016 – Edital no início de 2016! - Slideshow -  Click Nova Olímpia - Resenha e Curtição em um só CLICK.">
            <a:extLst>
              <a:ext uri="{FF2B5EF4-FFF2-40B4-BE49-F238E27FC236}">
                <a16:creationId xmlns:a16="http://schemas.microsoft.com/office/drawing/2014/main" id="{3AEFAC79-588F-D839-B9A8-D3418982797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927791" y="4161421"/>
            <a:ext cx="3111030" cy="17303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ogo Caixa Economica Federal – Logos PNG">
            <a:extLst>
              <a:ext uri="{FF2B5EF4-FFF2-40B4-BE49-F238E27FC236}">
                <a16:creationId xmlns:a16="http://schemas.microsoft.com/office/drawing/2014/main" id="{534C6439-3584-1553-83BD-E6FFA3FCFD9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120616" y="7869215"/>
            <a:ext cx="2725379" cy="2725379"/>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a:extLst>
              <a:ext uri="{FF2B5EF4-FFF2-40B4-BE49-F238E27FC236}">
                <a16:creationId xmlns:a16="http://schemas.microsoft.com/office/drawing/2014/main" id="{3433F755-60CD-7B01-FC76-18E67749BF85}"/>
              </a:ext>
            </a:extLst>
          </p:cNvPr>
          <p:cNvSpPr>
            <a:spLocks noChangeArrowheads="1"/>
          </p:cNvSpPr>
          <p:nvPr/>
        </p:nvSpPr>
        <p:spPr bwMode="auto">
          <a:xfrm>
            <a:off x="1806409" y="7120292"/>
            <a:ext cx="6575591" cy="748923"/>
          </a:xfrm>
          <a:prstGeom prst="rect">
            <a:avLst/>
          </a:prstGeom>
          <a:solidFill>
            <a:srgbClr val="FD5B02"/>
          </a:solidFill>
          <a:ln w="9525">
            <a:noFill/>
            <a:miter lim="800000"/>
            <a:headEnd/>
            <a:tailEnd/>
          </a:ln>
        </p:spPr>
        <p:txBody>
          <a:bodyPr wrap="square">
            <a:spAutoFit/>
          </a:bodyPr>
          <a:lstStyle/>
          <a:p>
            <a:pPr marR="0" lvl="0" algn="just" defTabSz="457200" rtl="0" eaLnBrk="1" fontAlgn="auto" latinLnBrk="0" hangingPunct="1">
              <a:lnSpc>
                <a:spcPct val="150000"/>
              </a:lnSpc>
              <a:spcBef>
                <a:spcPts val="0"/>
              </a:spcBef>
              <a:spcAft>
                <a:spcPts val="0"/>
              </a:spcAft>
              <a:buClrTx/>
              <a:buSzTx/>
              <a:tabLst/>
              <a:defRPr/>
            </a:pPr>
            <a:r>
              <a:rPr kumimoji="0" lang="pt-BR" sz="32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rPr>
              <a:t>Caixa Econômica Federal – CAIXA</a:t>
            </a:r>
            <a:endParaRPr kumimoji="0" lang="pt-BR" sz="3600" b="0" i="1" u="none" strike="noStrike" kern="1200" cap="none" spc="0" normalizeH="0" baseline="0" noProof="0" dirty="0">
              <a:ln>
                <a:noFill/>
              </a:ln>
              <a:solidFill>
                <a:schemeClr val="bg1"/>
              </a:solidFill>
              <a:effectLst/>
              <a:highlight>
                <a:srgbClr val="FFFF00"/>
              </a:highlight>
              <a:uLnTx/>
              <a:uFillTx/>
              <a:latin typeface="Roboto" panose="02000000000000000000" pitchFamily="2" charset="0"/>
              <a:ea typeface="Roboto" panose="02000000000000000000" pitchFamily="2" charset="0"/>
              <a:cs typeface="+mn-cs"/>
            </a:endParaRPr>
          </a:p>
        </p:txBody>
      </p:sp>
      <p:sp>
        <p:nvSpPr>
          <p:cNvPr id="10" name="Title 1">
            <a:extLst>
              <a:ext uri="{FF2B5EF4-FFF2-40B4-BE49-F238E27FC236}">
                <a16:creationId xmlns:a16="http://schemas.microsoft.com/office/drawing/2014/main" id="{B4B95D2F-B499-48F6-D260-131FA31ED7B3}"/>
              </a:ext>
            </a:extLst>
          </p:cNvPr>
          <p:cNvSpPr txBox="1">
            <a:spLocks/>
          </p:cNvSpPr>
          <p:nvPr/>
        </p:nvSpPr>
        <p:spPr>
          <a:xfrm>
            <a:off x="2157471" y="597663"/>
            <a:ext cx="13855104" cy="1189478"/>
          </a:xfrm>
          <a:prstGeom prst="rect">
            <a:avLst/>
          </a:prstGeom>
        </p:spPr>
        <p:txBody>
          <a:bodyPr vert="horz" lIns="91440" tIns="45720" rIns="91440" bIns="45720" rtlCol="0" anchor="ctr">
            <a:norm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defTabSz="914400">
              <a:spcBef>
                <a:spcPts val="1200"/>
              </a:spcBef>
              <a:spcAft>
                <a:spcPts val="3600"/>
              </a:spcAft>
            </a:pPr>
            <a:r>
              <a:rPr lang="pt-BR" sz="7200" b="1" dirty="0">
                <a:ln w="3175" cmpd="sng">
                  <a:noFill/>
                </a:ln>
                <a:solidFill>
                  <a:schemeClr val="bg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FMM Financial </a:t>
            </a:r>
            <a:r>
              <a:rPr lang="pt-BR" sz="7200" b="1" dirty="0" err="1">
                <a:ln w="3175" cmpd="sng">
                  <a:noFill/>
                </a:ln>
                <a:solidFill>
                  <a:schemeClr val="bg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Agents</a:t>
            </a:r>
            <a:endParaRPr lang="pt-BR" sz="7200" b="1" dirty="0">
              <a:ln w="3175" cmpd="sng">
                <a:noFill/>
              </a:ln>
              <a:solidFill>
                <a:schemeClr val="bg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endParaRPr>
          </a:p>
        </p:txBody>
      </p:sp>
    </p:spTree>
    <p:extLst>
      <p:ext uri="{BB962C8B-B14F-4D97-AF65-F5344CB8AC3E}">
        <p14:creationId xmlns:p14="http://schemas.microsoft.com/office/powerpoint/2010/main" val="3627446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Agrupar 7">
            <a:extLst>
              <a:ext uri="{FF2B5EF4-FFF2-40B4-BE49-F238E27FC236}">
                <a16:creationId xmlns:a16="http://schemas.microsoft.com/office/drawing/2014/main" id="{14CC7394-BE85-446A-328C-2C131B069DAB}"/>
              </a:ext>
            </a:extLst>
          </p:cNvPr>
          <p:cNvGrpSpPr/>
          <p:nvPr/>
        </p:nvGrpSpPr>
        <p:grpSpPr>
          <a:xfrm>
            <a:off x="0" y="0"/>
            <a:ext cx="25043691" cy="14328743"/>
            <a:chOff x="2" y="0"/>
            <a:chExt cx="25043691" cy="14328743"/>
          </a:xfrm>
        </p:grpSpPr>
        <p:pic>
          <p:nvPicPr>
            <p:cNvPr id="9" name="Gráfico 8">
              <a:extLst>
                <a:ext uri="{FF2B5EF4-FFF2-40B4-BE49-F238E27FC236}">
                  <a16:creationId xmlns:a16="http://schemas.microsoft.com/office/drawing/2014/main" id="{0F358D3F-C7C4-8FB8-B613-BA4B51E7FD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 y="0"/>
              <a:ext cx="1775012" cy="13716000"/>
            </a:xfrm>
            <a:prstGeom prst="rect">
              <a:avLst/>
            </a:prstGeom>
          </p:spPr>
        </p:pic>
        <p:sp>
          <p:nvSpPr>
            <p:cNvPr id="10" name="Forma Livre: Forma 9">
              <a:extLst>
                <a:ext uri="{FF2B5EF4-FFF2-40B4-BE49-F238E27FC236}">
                  <a16:creationId xmlns:a16="http://schemas.microsoft.com/office/drawing/2014/main" id="{652B80E8-069A-B007-B239-E6885EB93E49}"/>
                </a:ext>
              </a:extLst>
            </p:cNvPr>
            <p:cNvSpPr/>
            <p:nvPr/>
          </p:nvSpPr>
          <p:spPr>
            <a:xfrm>
              <a:off x="1775016" y="9091"/>
              <a:ext cx="22608984" cy="1972236"/>
            </a:xfrm>
            <a:custGeom>
              <a:avLst/>
              <a:gdLst>
                <a:gd name="connsiteX0" fmla="*/ 0 w 5272938"/>
                <a:gd name="connsiteY0" fmla="*/ 0 h 1730186"/>
                <a:gd name="connsiteX1" fmla="*/ 5272939 w 5272938"/>
                <a:gd name="connsiteY1" fmla="*/ 0 h 1730186"/>
                <a:gd name="connsiteX2" fmla="*/ 5272939 w 5272938"/>
                <a:gd name="connsiteY2" fmla="*/ 1730186 h 1730186"/>
                <a:gd name="connsiteX3" fmla="*/ 0 w 5272938"/>
                <a:gd name="connsiteY3" fmla="*/ 1730186 h 1730186"/>
              </a:gdLst>
              <a:ahLst/>
              <a:cxnLst>
                <a:cxn ang="0">
                  <a:pos x="connsiteX0" y="connsiteY0"/>
                </a:cxn>
                <a:cxn ang="0">
                  <a:pos x="connsiteX1" y="connsiteY1"/>
                </a:cxn>
                <a:cxn ang="0">
                  <a:pos x="connsiteX2" y="connsiteY2"/>
                </a:cxn>
                <a:cxn ang="0">
                  <a:pos x="connsiteX3" y="connsiteY3"/>
                </a:cxn>
              </a:cxnLst>
              <a:rect l="l" t="t" r="r" b="b"/>
              <a:pathLst>
                <a:path w="5272938" h="1730186">
                  <a:moveTo>
                    <a:pt x="0" y="0"/>
                  </a:moveTo>
                  <a:lnTo>
                    <a:pt x="5272939" y="0"/>
                  </a:lnTo>
                  <a:lnTo>
                    <a:pt x="5272939" y="1730186"/>
                  </a:lnTo>
                  <a:lnTo>
                    <a:pt x="0" y="1730186"/>
                  </a:lnTo>
                  <a:close/>
                </a:path>
              </a:pathLst>
            </a:custGeom>
            <a:solidFill>
              <a:srgbClr val="022873"/>
            </a:solidFill>
            <a:ln w="0" cap="flat">
              <a:noFill/>
              <a:prstDash val="solid"/>
              <a:miter/>
            </a:ln>
          </p:spPr>
          <p:txBody>
            <a:bodyPr rtlCol="0" anchor="ctr"/>
            <a:lstStyle/>
            <a:p>
              <a:endParaRPr lang="pt-BR" sz="3600"/>
            </a:p>
          </p:txBody>
        </p:sp>
        <p:pic>
          <p:nvPicPr>
            <p:cNvPr id="11" name="Imagem 10" descr="Logotipo, nome da empresa&#10;&#10;Descrição gerada automaticamente">
              <a:extLst>
                <a:ext uri="{FF2B5EF4-FFF2-40B4-BE49-F238E27FC236}">
                  <a16:creationId xmlns:a16="http://schemas.microsoft.com/office/drawing/2014/main" id="{86479816-98B7-46CB-6D19-739A10E18C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06095" y="11101345"/>
              <a:ext cx="5737598" cy="3227398"/>
            </a:xfrm>
            <a:prstGeom prst="rect">
              <a:avLst/>
            </a:prstGeom>
          </p:spPr>
        </p:pic>
      </p:grpSp>
      <p:sp>
        <p:nvSpPr>
          <p:cNvPr id="2" name="Title 1">
            <a:extLst>
              <a:ext uri="{FF2B5EF4-FFF2-40B4-BE49-F238E27FC236}">
                <a16:creationId xmlns:a16="http://schemas.microsoft.com/office/drawing/2014/main" id="{397E11A5-6BEC-249A-45B1-673FD63023B0}"/>
              </a:ext>
            </a:extLst>
          </p:cNvPr>
          <p:cNvSpPr>
            <a:spLocks noGrp="1"/>
          </p:cNvSpPr>
          <p:nvPr>
            <p:ph type="title"/>
          </p:nvPr>
        </p:nvSpPr>
        <p:spPr>
          <a:xfrm>
            <a:off x="1734883" y="539615"/>
            <a:ext cx="12169704" cy="1189478"/>
          </a:xfrm>
        </p:spPr>
        <p:txBody>
          <a:bodyPr>
            <a:normAutofit/>
          </a:bodyPr>
          <a:lstStyle/>
          <a:p>
            <a:pPr algn="ctr" defTabSz="914400">
              <a:spcBef>
                <a:spcPts val="1200"/>
              </a:spcBef>
              <a:spcAft>
                <a:spcPts val="3600"/>
              </a:spcAft>
            </a:pPr>
            <a:r>
              <a:rPr lang="pt-BR" sz="7200" b="1" dirty="0">
                <a:ln w="3175" cmpd="sng">
                  <a:noFill/>
                </a:ln>
                <a:solidFill>
                  <a:schemeClr val="bg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FMM Financial </a:t>
            </a:r>
            <a:r>
              <a:rPr lang="pt-BR" sz="7200" b="1" dirty="0" err="1">
                <a:ln w="3175" cmpd="sng">
                  <a:noFill/>
                </a:ln>
                <a:solidFill>
                  <a:schemeClr val="bg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Agents</a:t>
            </a:r>
            <a:endParaRPr lang="pt-BR" sz="7200" b="1" dirty="0">
              <a:ln w="3175" cmpd="sng">
                <a:noFill/>
              </a:ln>
              <a:solidFill>
                <a:schemeClr val="bg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endParaRPr>
          </a:p>
        </p:txBody>
      </p:sp>
      <p:sp>
        <p:nvSpPr>
          <p:cNvPr id="36" name="Retângulo 35">
            <a:extLst>
              <a:ext uri="{FF2B5EF4-FFF2-40B4-BE49-F238E27FC236}">
                <a16:creationId xmlns:a16="http://schemas.microsoft.com/office/drawing/2014/main" id="{1F97697D-5179-6818-9D2E-EFC6AEBE86C7}"/>
              </a:ext>
            </a:extLst>
          </p:cNvPr>
          <p:cNvSpPr>
            <a:spLocks noChangeArrowheads="1"/>
          </p:cNvSpPr>
          <p:nvPr/>
        </p:nvSpPr>
        <p:spPr bwMode="auto">
          <a:xfrm>
            <a:off x="3388423" y="3091750"/>
            <a:ext cx="5565077" cy="748923"/>
          </a:xfrm>
          <a:prstGeom prst="rect">
            <a:avLst/>
          </a:prstGeom>
          <a:solidFill>
            <a:srgbClr val="FD5B02"/>
          </a:solidFill>
          <a:ln w="9525">
            <a:noFill/>
            <a:miter lim="800000"/>
            <a:headEnd/>
            <a:tailEnd/>
          </a:ln>
        </p:spPr>
        <p:txBody>
          <a:bodyPr wrap="square">
            <a:spAutoFit/>
          </a:bodyPr>
          <a:lstStyle/>
          <a:p>
            <a:pPr marR="0" lvl="0" algn="just" defTabSz="457200" rtl="0" eaLnBrk="1" fontAlgn="auto" latinLnBrk="0" hangingPunct="1">
              <a:lnSpc>
                <a:spcPct val="150000"/>
              </a:lnSpc>
              <a:spcBef>
                <a:spcPts val="0"/>
              </a:spcBef>
              <a:spcAft>
                <a:spcPts val="0"/>
              </a:spcAft>
              <a:buClrTx/>
              <a:buSzTx/>
              <a:tabLst/>
              <a:defRPr/>
            </a:pPr>
            <a:r>
              <a:rPr kumimoji="0" lang="pt-BR" sz="32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rPr>
              <a:t>Banco da Amazônia – BASA</a:t>
            </a:r>
          </a:p>
        </p:txBody>
      </p:sp>
      <p:graphicFrame>
        <p:nvGraphicFramePr>
          <p:cNvPr id="37" name="Tabela 3">
            <a:extLst>
              <a:ext uri="{FF2B5EF4-FFF2-40B4-BE49-F238E27FC236}">
                <a16:creationId xmlns:a16="http://schemas.microsoft.com/office/drawing/2014/main" id="{464C7559-EA2E-4FCA-39C0-D94A0DB01D18}"/>
              </a:ext>
            </a:extLst>
          </p:cNvPr>
          <p:cNvGraphicFramePr>
            <a:graphicFrameLocks noGrp="1"/>
          </p:cNvGraphicFramePr>
          <p:nvPr>
            <p:extLst>
              <p:ext uri="{D42A27DB-BD31-4B8C-83A1-F6EECF244321}">
                <p14:modId xmlns:p14="http://schemas.microsoft.com/office/powerpoint/2010/main" val="1700131303"/>
              </p:ext>
            </p:extLst>
          </p:nvPr>
        </p:nvGraphicFramePr>
        <p:xfrm>
          <a:off x="3388423" y="3944876"/>
          <a:ext cx="19819093" cy="2560320"/>
        </p:xfrm>
        <a:graphic>
          <a:graphicData uri="http://schemas.openxmlformats.org/drawingml/2006/table">
            <a:tbl>
              <a:tblPr firstRow="1" bandRow="1">
                <a:tableStyleId>{5C22544A-7EE6-4342-B048-85BDC9FD1C3A}</a:tableStyleId>
              </a:tblPr>
              <a:tblGrid>
                <a:gridCol w="2100397">
                  <a:extLst>
                    <a:ext uri="{9D8B030D-6E8A-4147-A177-3AD203B41FA5}">
                      <a16:colId xmlns:a16="http://schemas.microsoft.com/office/drawing/2014/main" val="602792907"/>
                    </a:ext>
                  </a:extLst>
                </a:gridCol>
                <a:gridCol w="8255890">
                  <a:extLst>
                    <a:ext uri="{9D8B030D-6E8A-4147-A177-3AD203B41FA5}">
                      <a16:colId xmlns:a16="http://schemas.microsoft.com/office/drawing/2014/main" val="1891379337"/>
                    </a:ext>
                  </a:extLst>
                </a:gridCol>
                <a:gridCol w="9462806">
                  <a:extLst>
                    <a:ext uri="{9D8B030D-6E8A-4147-A177-3AD203B41FA5}">
                      <a16:colId xmlns:a16="http://schemas.microsoft.com/office/drawing/2014/main" val="2990837089"/>
                    </a:ext>
                  </a:extLst>
                </a:gridCol>
              </a:tblGrid>
              <a:tr h="164592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2400" i="1" dirty="0">
                          <a:solidFill>
                            <a:sysClr val="windowText" lastClr="000000"/>
                          </a:solidFill>
                          <a:latin typeface="Roboto" panose="02000000000000000000" pitchFamily="2" charset="0"/>
                          <a:ea typeface="Roboto" panose="02000000000000000000" pitchFamily="2" charset="0"/>
                        </a:rPr>
                        <a:t>Contatos: </a:t>
                      </a: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Nélio Gusmão</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Gerente Executivo</a:t>
                      </a:r>
                    </a:p>
                    <a:p>
                      <a:r>
                        <a:rPr lang="es-ES"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(91) 4008-2889</a:t>
                      </a:r>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p>
                      <a:r>
                        <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hlinkClick r:id="rId5">
                            <a:extLst>
                              <a:ext uri="{A12FA001-AC4F-418D-AE19-62706E023703}">
                                <ahyp:hlinkClr xmlns:ahyp="http://schemas.microsoft.com/office/drawing/2018/hyperlinkcolor" val="tx"/>
                              </a:ext>
                            </a:extLst>
                          </a:hlinkClick>
                        </a:rPr>
                        <a:t>nelio.gusmao@bancoamazonia.com.br</a:t>
                      </a:r>
                      <a:endParaRPr lang="pt-BR" sz="2400" dirty="0">
                        <a:solidFill>
                          <a:schemeClr val="tx1"/>
                        </a:solidFill>
                        <a:latin typeface="Roboto" panose="02000000000000000000" pitchFamily="2" charset="0"/>
                        <a:ea typeface="Roboto" panose="02000000000000000000" pitchFamily="2" charset="0"/>
                      </a:endParaRP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dirty="0" err="1">
                          <a:solidFill>
                            <a:schemeClr val="tx1"/>
                          </a:solidFill>
                          <a:effectLst/>
                          <a:latin typeface="Roboto" panose="02000000000000000000" pitchFamily="2" charset="0"/>
                          <a:ea typeface="Roboto" panose="02000000000000000000" pitchFamily="2" charset="0"/>
                          <a:cs typeface="+mn-cs"/>
                          <a:sym typeface="Arial"/>
                        </a:rPr>
                        <a:t>Byanca</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a:t>
                      </a:r>
                      <a:r>
                        <a:rPr lang="pt-BR" sz="2400" b="1" i="0" u="none" strike="noStrike" cap="none" dirty="0" err="1">
                          <a:solidFill>
                            <a:schemeClr val="tx1"/>
                          </a:solidFill>
                          <a:effectLst/>
                          <a:latin typeface="Roboto" panose="02000000000000000000" pitchFamily="2" charset="0"/>
                          <a:ea typeface="Roboto" panose="02000000000000000000" pitchFamily="2" charset="0"/>
                          <a:cs typeface="+mn-cs"/>
                          <a:sym typeface="Arial"/>
                        </a:rPr>
                        <a:t>Villacorta</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 (substituta interina do Nélio)</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Coordenadora </a:t>
                      </a:r>
                    </a:p>
                    <a:p>
                      <a:r>
                        <a:rPr lang="es-ES"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(91) 4008-2889</a:t>
                      </a:r>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p>
                      <a:r>
                        <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hlinkClick r:id="rId6">
                            <a:extLst>
                              <a:ext uri="{A12FA001-AC4F-418D-AE19-62706E023703}">
                                <ahyp:hlinkClr xmlns:ahyp="http://schemas.microsoft.com/office/drawing/2018/hyperlinkcolor" val="tx"/>
                              </a:ext>
                            </a:extLst>
                          </a:hlinkClick>
                        </a:rPr>
                        <a:t>byanca.villacorta@bancoamazonia.com.br</a:t>
                      </a:r>
                      <a:endParaRPr lang="pt-BR" sz="2400" dirty="0">
                        <a:solidFill>
                          <a:schemeClr val="tx1"/>
                        </a:solidFill>
                        <a:latin typeface="Roboto" panose="02000000000000000000" pitchFamily="2" charset="0"/>
                        <a:ea typeface="Roboto" panose="02000000000000000000" pitchFamily="2" charset="0"/>
                      </a:endParaRP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extLst>
                  <a:ext uri="{0D108BD9-81ED-4DB2-BD59-A6C34878D82A}">
                    <a16:rowId xmlns:a16="http://schemas.microsoft.com/office/drawing/2014/main" val="4106495054"/>
                  </a:ext>
                </a:extLst>
              </a:tr>
              <a:tr h="914400">
                <a:tc vMerge="1">
                  <a:txBody>
                    <a:bodyPr/>
                    <a:lstStyle/>
                    <a:p>
                      <a:endParaRPr lang="pt-BR" dirty="0"/>
                    </a:p>
                  </a:txBody>
                  <a:tcPr marL="36000" marR="36000"/>
                </a:tc>
                <a:tc gridSpan="2">
                  <a:txBody>
                    <a:bodyPr/>
                    <a:lstStyle/>
                    <a:p>
                      <a:r>
                        <a:rPr lang="pt-BR" sz="2400" b="0" i="0" u="sng" strike="noStrike" cap="none" dirty="0">
                          <a:solidFill>
                            <a:schemeClr val="tx1"/>
                          </a:solidFill>
                          <a:effectLst/>
                          <a:latin typeface="Roboto" panose="02000000000000000000" pitchFamily="2" charset="0"/>
                          <a:ea typeface="Roboto" panose="02000000000000000000" pitchFamily="2" charset="0"/>
                          <a:cs typeface="+mn-cs"/>
                          <a:sym typeface="Arial"/>
                          <a:hlinkClick r:id="rId7">
                            <a:extLst>
                              <a:ext uri="{A12FA001-AC4F-418D-AE19-62706E023703}">
                                <ahyp:hlinkClr xmlns:ahyp="http://schemas.microsoft.com/office/drawing/2018/hyperlinkcolor" val="tx"/>
                              </a:ext>
                            </a:extLst>
                          </a:hlinkClick>
                        </a:rPr>
                        <a:t>https://www.bancoamazonia.com.br/</a:t>
                      </a:r>
                      <a:endParaRPr lang="pt-BR" sz="2400" b="0"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p>
                      <a:r>
                        <a:rPr lang="pt-BR" sz="2400" b="0" i="0" u="sng" strike="noStrike" cap="none" dirty="0">
                          <a:solidFill>
                            <a:schemeClr val="tx1"/>
                          </a:solidFill>
                          <a:effectLst/>
                          <a:latin typeface="Roboto" panose="02000000000000000000" pitchFamily="2" charset="0"/>
                          <a:ea typeface="Roboto" panose="02000000000000000000" pitchFamily="2" charset="0"/>
                          <a:cs typeface="+mn-cs"/>
                          <a:sym typeface="Arial"/>
                          <a:hlinkClick r:id="rId8">
                            <a:extLst>
                              <a:ext uri="{A12FA001-AC4F-418D-AE19-62706E023703}">
                                <ahyp:hlinkClr xmlns:ahyp="http://schemas.microsoft.com/office/drawing/2018/hyperlinkcolor" val="tx"/>
                              </a:ext>
                            </a:extLst>
                          </a:hlinkClick>
                        </a:rPr>
                        <a:t>https://www.bancoamazonia.com.br/index.php/produtos-servicos/empresa/financiamentos</a:t>
                      </a:r>
                      <a:endParaRPr lang="pt-BR" sz="2400" dirty="0">
                        <a:solidFill>
                          <a:schemeClr val="tx1"/>
                        </a:solidFill>
                        <a:latin typeface="Roboto" panose="02000000000000000000" pitchFamily="2" charset="0"/>
                        <a:ea typeface="Roboto" panose="02000000000000000000" pitchFamily="2" charset="0"/>
                      </a:endParaRP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hMerge="1">
                  <a:txBody>
                    <a:bodyPr/>
                    <a:lstStyle/>
                    <a:p>
                      <a:endParaRPr lang="pt-BR" dirty="0"/>
                    </a:p>
                  </a:txBody>
                  <a:tcPr/>
                </a:tc>
                <a:extLst>
                  <a:ext uri="{0D108BD9-81ED-4DB2-BD59-A6C34878D82A}">
                    <a16:rowId xmlns:a16="http://schemas.microsoft.com/office/drawing/2014/main" val="3992581656"/>
                  </a:ext>
                </a:extLst>
              </a:tr>
            </a:tbl>
          </a:graphicData>
        </a:graphic>
      </p:graphicFrame>
      <p:graphicFrame>
        <p:nvGraphicFramePr>
          <p:cNvPr id="38" name="Tabela 3">
            <a:extLst>
              <a:ext uri="{FF2B5EF4-FFF2-40B4-BE49-F238E27FC236}">
                <a16:creationId xmlns:a16="http://schemas.microsoft.com/office/drawing/2014/main" id="{1D349626-8577-18F4-248D-BE027EA25EAF}"/>
              </a:ext>
            </a:extLst>
          </p:cNvPr>
          <p:cNvGraphicFramePr>
            <a:graphicFrameLocks noGrp="1"/>
          </p:cNvGraphicFramePr>
          <p:nvPr>
            <p:extLst>
              <p:ext uri="{D42A27DB-BD31-4B8C-83A1-F6EECF244321}">
                <p14:modId xmlns:p14="http://schemas.microsoft.com/office/powerpoint/2010/main" val="3073074929"/>
              </p:ext>
            </p:extLst>
          </p:nvPr>
        </p:nvGraphicFramePr>
        <p:xfrm>
          <a:off x="3177409" y="8530516"/>
          <a:ext cx="20409644" cy="2753360"/>
        </p:xfrm>
        <a:graphic>
          <a:graphicData uri="http://schemas.openxmlformats.org/drawingml/2006/table">
            <a:tbl>
              <a:tblPr firstRow="1" bandRow="1">
                <a:tableStyleId>{5C22544A-7EE6-4342-B048-85BDC9FD1C3A}</a:tableStyleId>
              </a:tblPr>
              <a:tblGrid>
                <a:gridCol w="2152589">
                  <a:extLst>
                    <a:ext uri="{9D8B030D-6E8A-4147-A177-3AD203B41FA5}">
                      <a16:colId xmlns:a16="http://schemas.microsoft.com/office/drawing/2014/main" val="602792907"/>
                    </a:ext>
                  </a:extLst>
                </a:gridCol>
                <a:gridCol w="18257055">
                  <a:extLst>
                    <a:ext uri="{9D8B030D-6E8A-4147-A177-3AD203B41FA5}">
                      <a16:colId xmlns:a16="http://schemas.microsoft.com/office/drawing/2014/main" val="1891379337"/>
                    </a:ext>
                  </a:extLst>
                </a:gridCol>
              </a:tblGrid>
              <a:tr h="201168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2400" i="1" dirty="0">
                          <a:solidFill>
                            <a:sysClr val="windowText" lastClr="000000"/>
                          </a:solidFill>
                          <a:latin typeface="Roboto" panose="02000000000000000000" pitchFamily="2" charset="0"/>
                          <a:ea typeface="Roboto" panose="02000000000000000000" pitchFamily="2" charset="0"/>
                        </a:rPr>
                        <a:t>Contato: </a:t>
                      </a: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dirty="0" err="1">
                          <a:solidFill>
                            <a:sysClr val="windowText" lastClr="000000"/>
                          </a:solidFill>
                          <a:effectLst/>
                          <a:latin typeface="Roboto" panose="02000000000000000000" pitchFamily="2" charset="0"/>
                          <a:ea typeface="Roboto" panose="02000000000000000000" pitchFamily="2" charset="0"/>
                          <a:cs typeface="+mn-cs"/>
                          <a:sym typeface="Arial"/>
                        </a:rPr>
                        <a:t>Irenaldo</a:t>
                      </a:r>
                      <a:r>
                        <a:rPr lang="pt-BR" sz="2400" b="1" i="0" u="none" strike="noStrike" cap="none" dirty="0">
                          <a:solidFill>
                            <a:sysClr val="windowText" lastClr="000000"/>
                          </a:solidFill>
                          <a:effectLst/>
                          <a:latin typeface="Roboto" panose="02000000000000000000" pitchFamily="2" charset="0"/>
                          <a:ea typeface="Roboto" panose="02000000000000000000" pitchFamily="2" charset="0"/>
                          <a:cs typeface="+mn-cs"/>
                          <a:sym typeface="Arial"/>
                        </a:rPr>
                        <a:t> Soares </a:t>
                      </a:r>
                    </a:p>
                    <a:p>
                      <a:r>
                        <a:rPr lang="pt-BR" sz="2400" b="1" i="0" u="none" strike="noStrike" cap="none" dirty="0">
                          <a:solidFill>
                            <a:sysClr val="windowText" lastClr="000000"/>
                          </a:solidFill>
                          <a:effectLst/>
                          <a:latin typeface="Roboto" panose="02000000000000000000" pitchFamily="2" charset="0"/>
                          <a:ea typeface="Roboto" panose="02000000000000000000" pitchFamily="2" charset="0"/>
                          <a:cs typeface="+mn-cs"/>
                          <a:sym typeface="Arial"/>
                        </a:rPr>
                        <a:t>Gerente do Ambiente de Políticas de Desenvolvimento</a:t>
                      </a:r>
                    </a:p>
                    <a:p>
                      <a:r>
                        <a:rPr lang="pt-BR" sz="2400" b="1" i="0" u="none" strike="noStrike" cap="none" dirty="0">
                          <a:solidFill>
                            <a:sysClr val="windowText" lastClr="000000"/>
                          </a:solidFill>
                          <a:effectLst/>
                          <a:latin typeface="Roboto" panose="02000000000000000000" pitchFamily="2" charset="0"/>
                          <a:ea typeface="Roboto" panose="02000000000000000000" pitchFamily="2" charset="0"/>
                          <a:cs typeface="+mn-cs"/>
                          <a:sym typeface="Arial"/>
                        </a:rPr>
                        <a:t>(85) 3299-3745 </a:t>
                      </a:r>
                    </a:p>
                    <a:p>
                      <a:r>
                        <a:rPr lang="pt-BR" sz="2400" b="1" i="0" u="none" strike="noStrike" cap="none" dirty="0">
                          <a:solidFill>
                            <a:sysClr val="windowText" lastClr="000000"/>
                          </a:solidFill>
                          <a:effectLst/>
                          <a:latin typeface="Roboto" panose="02000000000000000000" pitchFamily="2" charset="0"/>
                          <a:ea typeface="Roboto" panose="02000000000000000000" pitchFamily="2" charset="0"/>
                          <a:cs typeface="+mn-cs"/>
                          <a:sym typeface="Arial"/>
                        </a:rPr>
                        <a:t>0800 728 3030</a:t>
                      </a:r>
                    </a:p>
                    <a:p>
                      <a:r>
                        <a:rPr lang="pt-BR" sz="2400" b="1" i="0" u="sng" strike="noStrike" cap="none" dirty="0">
                          <a:solidFill>
                            <a:sysClr val="windowText" lastClr="000000"/>
                          </a:solidFill>
                          <a:effectLst/>
                          <a:latin typeface="Roboto" panose="02000000000000000000" pitchFamily="2" charset="0"/>
                          <a:ea typeface="Roboto" panose="02000000000000000000" pitchFamily="2" charset="0"/>
                          <a:cs typeface="+mn-cs"/>
                          <a:sym typeface="Arial"/>
                          <a:hlinkClick r:id="rId9">
                            <a:extLst>
                              <a:ext uri="{A12FA001-AC4F-418D-AE19-62706E023703}">
                                <ahyp:hlinkClr xmlns:ahyp="http://schemas.microsoft.com/office/drawing/2018/hyperlinkcolor" val="tx"/>
                              </a:ext>
                            </a:extLst>
                          </a:hlinkClick>
                        </a:rPr>
                        <a:t>irenaldo@bnb.gov.br</a:t>
                      </a:r>
                      <a:endParaRPr lang="pt-BR" sz="2400" dirty="0">
                        <a:solidFill>
                          <a:sysClr val="windowText" lastClr="000000"/>
                        </a:solidFill>
                        <a:latin typeface="Roboto" panose="02000000000000000000" pitchFamily="2" charset="0"/>
                        <a:ea typeface="Roboto" panose="02000000000000000000" pitchFamily="2" charset="0"/>
                      </a:endParaRP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extLst>
                  <a:ext uri="{0D108BD9-81ED-4DB2-BD59-A6C34878D82A}">
                    <a16:rowId xmlns:a16="http://schemas.microsoft.com/office/drawing/2014/main" val="4106495054"/>
                  </a:ext>
                </a:extLst>
              </a:tr>
              <a:tr h="741680">
                <a:tc vMerge="1">
                  <a:txBody>
                    <a:bodyPr/>
                    <a:lstStyle/>
                    <a:p>
                      <a:endParaRPr lang="pt-BR" dirty="0"/>
                    </a:p>
                  </a:txBody>
                  <a:tcPr marL="36000" marR="36000"/>
                </a:tc>
                <a:tc>
                  <a:txBody>
                    <a:bodyPr/>
                    <a:lstStyle/>
                    <a:p>
                      <a:r>
                        <a:rPr lang="pt-BR" sz="2400" b="0" i="0" u="sng" strike="noStrike" cap="none" dirty="0">
                          <a:solidFill>
                            <a:sysClr val="windowText" lastClr="000000"/>
                          </a:solidFill>
                          <a:effectLst/>
                          <a:latin typeface="Roboto" panose="02000000000000000000" pitchFamily="2" charset="0"/>
                          <a:ea typeface="Roboto" panose="02000000000000000000" pitchFamily="2" charset="0"/>
                          <a:cs typeface="+mn-cs"/>
                          <a:sym typeface="Arial"/>
                          <a:hlinkClick r:id="rId10">
                            <a:extLst>
                              <a:ext uri="{A12FA001-AC4F-418D-AE19-62706E023703}">
                                <ahyp:hlinkClr xmlns:ahyp="http://schemas.microsoft.com/office/drawing/2018/hyperlinkcolor" val="tx"/>
                              </a:ext>
                            </a:extLst>
                          </a:hlinkClick>
                        </a:rPr>
                        <a:t>https://www.bnb.gov.br/</a:t>
                      </a:r>
                      <a:endParaRPr lang="pt-BR" sz="2400" dirty="0">
                        <a:solidFill>
                          <a:sysClr val="windowText" lastClr="000000"/>
                        </a:solidFill>
                        <a:latin typeface="Roboto" panose="02000000000000000000" pitchFamily="2" charset="0"/>
                        <a:ea typeface="Roboto" panose="02000000000000000000" pitchFamily="2" charset="0"/>
                      </a:endParaRP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extLst>
                  <a:ext uri="{0D108BD9-81ED-4DB2-BD59-A6C34878D82A}">
                    <a16:rowId xmlns:a16="http://schemas.microsoft.com/office/drawing/2014/main" val="3992581656"/>
                  </a:ext>
                </a:extLst>
              </a:tr>
            </a:tbl>
          </a:graphicData>
        </a:graphic>
      </p:graphicFrame>
      <p:pic>
        <p:nvPicPr>
          <p:cNvPr id="1026" name="Picture 2" descr="Concurso BASA - Banco da Amazônia S.A.: cursos, edital e datas | Gran  Cursos Online">
            <a:extLst>
              <a:ext uri="{FF2B5EF4-FFF2-40B4-BE49-F238E27FC236}">
                <a16:creationId xmlns:a16="http://schemas.microsoft.com/office/drawing/2014/main" id="{7327AA79-BB53-2991-D50B-35A44E15D2B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848221" y="4402710"/>
            <a:ext cx="2379900" cy="17886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58901A3-7F2E-6E2C-71A0-A67D059754C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1666590" y="8807264"/>
            <a:ext cx="2240261" cy="1732904"/>
          </a:xfrm>
          <a:prstGeom prst="rect">
            <a:avLst/>
          </a:prstGeom>
          <a:solidFill>
            <a:schemeClr val="bg1"/>
          </a:solidFill>
        </p:spPr>
      </p:pic>
      <p:sp>
        <p:nvSpPr>
          <p:cNvPr id="3" name="CaixaDeTexto 2">
            <a:extLst>
              <a:ext uri="{FF2B5EF4-FFF2-40B4-BE49-F238E27FC236}">
                <a16:creationId xmlns:a16="http://schemas.microsoft.com/office/drawing/2014/main" id="{86147EF0-211F-EB42-FF29-9FB5498032CE}"/>
              </a:ext>
            </a:extLst>
          </p:cNvPr>
          <p:cNvSpPr txBox="1"/>
          <p:nvPr/>
        </p:nvSpPr>
        <p:spPr>
          <a:xfrm>
            <a:off x="12884504" y="8550783"/>
            <a:ext cx="536448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200" b="0" i="0" u="none" strike="noStrike" kern="1200" cap="none" spc="0" normalizeH="0" baseline="0" noProof="0" dirty="0">
                <a:ln>
                  <a:noFill/>
                </a:ln>
                <a:solidFill>
                  <a:srgbClr val="FD5B02"/>
                </a:solidFill>
                <a:effectLst/>
                <a:uLnTx/>
                <a:uFillTx/>
                <a:latin typeface="Calibri" panose="020F0502020204030204"/>
                <a:ea typeface="+mn-ea"/>
                <a:cs typeface="+mn-cs"/>
              </a:rPr>
              <a:t>Convênio entre BNB e </a:t>
            </a:r>
            <a:r>
              <a:rPr kumimoji="0" lang="pt-BR" sz="2200" b="0" i="0" u="none" strike="noStrike" kern="1200" cap="none" spc="0" normalizeH="0" baseline="0" noProof="0" dirty="0" err="1">
                <a:ln>
                  <a:noFill/>
                </a:ln>
                <a:solidFill>
                  <a:srgbClr val="FD5B02"/>
                </a:solidFill>
                <a:effectLst/>
                <a:uLnTx/>
                <a:uFillTx/>
                <a:latin typeface="Calibri" panose="020F0502020204030204"/>
                <a:ea typeface="+mn-ea"/>
                <a:cs typeface="+mn-cs"/>
              </a:rPr>
              <a:t>MInfra</a:t>
            </a:r>
            <a:r>
              <a:rPr kumimoji="0" lang="pt-BR" sz="2200" b="0" i="0" u="none" strike="noStrike" kern="1200" cap="none" spc="0" normalizeH="0" baseline="0" noProof="0" dirty="0">
                <a:ln>
                  <a:noFill/>
                </a:ln>
                <a:solidFill>
                  <a:srgbClr val="FD5B02"/>
                </a:solidFill>
                <a:effectLst/>
                <a:uLnTx/>
                <a:uFillTx/>
                <a:latin typeface="Calibri" panose="020F0502020204030204"/>
                <a:ea typeface="+mn-ea"/>
                <a:cs typeface="+mn-cs"/>
              </a:rPr>
              <a:t> não está em vigor, por isso, operações com esse agente estão suspensas nesse momento.</a:t>
            </a:r>
          </a:p>
        </p:txBody>
      </p:sp>
      <p:sp>
        <p:nvSpPr>
          <p:cNvPr id="4" name="Retângulo 3">
            <a:extLst>
              <a:ext uri="{FF2B5EF4-FFF2-40B4-BE49-F238E27FC236}">
                <a16:creationId xmlns:a16="http://schemas.microsoft.com/office/drawing/2014/main" id="{3101554B-074C-9F17-7749-86568D94EBD6}"/>
              </a:ext>
            </a:extLst>
          </p:cNvPr>
          <p:cNvSpPr/>
          <p:nvPr/>
        </p:nvSpPr>
        <p:spPr>
          <a:xfrm>
            <a:off x="12360297" y="8530516"/>
            <a:ext cx="6056984" cy="1684742"/>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3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tângulo 4">
            <a:extLst>
              <a:ext uri="{FF2B5EF4-FFF2-40B4-BE49-F238E27FC236}">
                <a16:creationId xmlns:a16="http://schemas.microsoft.com/office/drawing/2014/main" id="{B1615C3B-12FE-7027-853E-D46492162DAA}"/>
              </a:ext>
            </a:extLst>
          </p:cNvPr>
          <p:cNvSpPr>
            <a:spLocks noChangeArrowheads="1"/>
          </p:cNvSpPr>
          <p:nvPr/>
        </p:nvSpPr>
        <p:spPr bwMode="auto">
          <a:xfrm>
            <a:off x="3177409" y="7666179"/>
            <a:ext cx="5176639" cy="748923"/>
          </a:xfrm>
          <a:prstGeom prst="rect">
            <a:avLst/>
          </a:prstGeom>
          <a:solidFill>
            <a:srgbClr val="FD5B02"/>
          </a:solidFill>
          <a:ln w="9525">
            <a:noFill/>
            <a:miter lim="800000"/>
            <a:headEnd/>
            <a:tailEnd/>
          </a:ln>
        </p:spPr>
        <p:txBody>
          <a:bodyPr wrap="square">
            <a:spAutoFit/>
          </a:bodyPr>
          <a:lstStyle/>
          <a:p>
            <a:pPr marR="0" lvl="0" algn="just" defTabSz="457200" rtl="0" eaLnBrk="1" fontAlgn="auto" latinLnBrk="0" hangingPunct="1">
              <a:lnSpc>
                <a:spcPct val="150000"/>
              </a:lnSpc>
              <a:spcBef>
                <a:spcPts val="0"/>
              </a:spcBef>
              <a:spcAft>
                <a:spcPts val="0"/>
              </a:spcAft>
              <a:buClrTx/>
              <a:buSzTx/>
              <a:tabLst/>
              <a:defRPr/>
            </a:pPr>
            <a:r>
              <a:rPr kumimoji="0" lang="pt-BR" sz="32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rPr>
              <a:t>Banco do Nordeste – BNB</a:t>
            </a:r>
          </a:p>
        </p:txBody>
      </p:sp>
    </p:spTree>
    <p:extLst>
      <p:ext uri="{BB962C8B-B14F-4D97-AF65-F5344CB8AC3E}">
        <p14:creationId xmlns:p14="http://schemas.microsoft.com/office/powerpoint/2010/main" val="3243570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áfico 5">
            <a:extLst>
              <a:ext uri="{FF2B5EF4-FFF2-40B4-BE49-F238E27FC236}">
                <a16:creationId xmlns:a16="http://schemas.microsoft.com/office/drawing/2014/main" id="{DE49098D-383F-411F-A63A-2CE425F8D9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9050"/>
            <a:ext cx="24384000" cy="13677900"/>
          </a:xfrm>
          <a:prstGeom prst="rect">
            <a:avLst/>
          </a:prstGeom>
        </p:spPr>
      </p:pic>
      <p:pic>
        <p:nvPicPr>
          <p:cNvPr id="32" name="Imagem 31" descr="Logotipo, nome da empresa&#10;&#10;Descrição gerada automaticamente">
            <a:extLst>
              <a:ext uri="{FF2B5EF4-FFF2-40B4-BE49-F238E27FC236}">
                <a16:creationId xmlns:a16="http://schemas.microsoft.com/office/drawing/2014/main" id="{EC1EBB18-79CC-8C30-EE27-F4CF07393B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674" y="11009226"/>
            <a:ext cx="5737598" cy="3227398"/>
          </a:xfrm>
          <a:prstGeom prst="rect">
            <a:avLst/>
          </a:prstGeom>
        </p:spPr>
      </p:pic>
      <p:sp>
        <p:nvSpPr>
          <p:cNvPr id="4" name="Espaço Reservado para Texto 2">
            <a:extLst>
              <a:ext uri="{FF2B5EF4-FFF2-40B4-BE49-F238E27FC236}">
                <a16:creationId xmlns:a16="http://schemas.microsoft.com/office/drawing/2014/main" id="{7BA82A08-8BBF-07C2-4311-4FDEFD76293E}"/>
              </a:ext>
            </a:extLst>
          </p:cNvPr>
          <p:cNvSpPr txBox="1">
            <a:spLocks/>
          </p:cNvSpPr>
          <p:nvPr/>
        </p:nvSpPr>
        <p:spPr>
          <a:xfrm>
            <a:off x="17442140" y="5602679"/>
            <a:ext cx="7366650" cy="1601842"/>
          </a:xfrm>
          <a:prstGeom prst="rect">
            <a:avLst/>
          </a:prstGeom>
        </p:spPr>
        <p:txBody>
          <a:bodyPr/>
          <a:lst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a:lstStyle>
          <a:p>
            <a:pPr marL="0" indent="0" defTabSz="1828800">
              <a:spcAft>
                <a:spcPts val="2400"/>
              </a:spcAft>
              <a:buClr>
                <a:prstClr val="black"/>
              </a:buClr>
              <a:buNone/>
            </a:pPr>
            <a:r>
              <a:rPr lang="pt-BR" sz="8800" dirty="0">
                <a:solidFill>
                  <a:schemeClr val="tx1"/>
                </a:solidFill>
                <a:latin typeface="Raleway SemiBold" pitchFamily="2" charset="0"/>
              </a:rPr>
              <a:t>Schedule</a:t>
            </a:r>
          </a:p>
        </p:txBody>
      </p:sp>
      <p:sp>
        <p:nvSpPr>
          <p:cNvPr id="5" name="Espaço Reservado para Texto 2">
            <a:extLst>
              <a:ext uri="{FF2B5EF4-FFF2-40B4-BE49-F238E27FC236}">
                <a16:creationId xmlns:a16="http://schemas.microsoft.com/office/drawing/2014/main" id="{63A390F6-10AF-D68C-116C-F47795C548FF}"/>
              </a:ext>
            </a:extLst>
          </p:cNvPr>
          <p:cNvSpPr txBox="1">
            <a:spLocks/>
          </p:cNvSpPr>
          <p:nvPr/>
        </p:nvSpPr>
        <p:spPr>
          <a:xfrm>
            <a:off x="5680197" y="1461682"/>
            <a:ext cx="11582200" cy="1332121"/>
          </a:xfrm>
          <a:prstGeom prst="rect">
            <a:avLst/>
          </a:prstGeom>
        </p:spPr>
        <p:txBody>
          <a:bodyPr/>
          <a:lst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a:lstStyle>
          <a:p>
            <a:pPr marL="0" indent="0">
              <a:buClr>
                <a:schemeClr val="bg2">
                  <a:lumMod val="75000"/>
                </a:schemeClr>
              </a:buClr>
              <a:buNone/>
            </a:pPr>
            <a:r>
              <a:rPr lang="pt-BR" sz="4800" b="1" dirty="0">
                <a:solidFill>
                  <a:schemeClr val="bg1"/>
                </a:solidFill>
                <a:latin typeface="Raleway Medium" pitchFamily="2" charset="0"/>
              </a:rPr>
              <a:t>1. FMM</a:t>
            </a:r>
            <a:endParaRPr lang="pt-BR" sz="4800" b="1" dirty="0">
              <a:solidFill>
                <a:schemeClr val="bg1"/>
              </a:solidFill>
              <a:latin typeface="Raleway Light" pitchFamily="2" charset="0"/>
            </a:endParaRPr>
          </a:p>
        </p:txBody>
      </p:sp>
      <p:sp>
        <p:nvSpPr>
          <p:cNvPr id="7" name="Espaço Reservado para Texto 2">
            <a:extLst>
              <a:ext uri="{FF2B5EF4-FFF2-40B4-BE49-F238E27FC236}">
                <a16:creationId xmlns:a16="http://schemas.microsoft.com/office/drawing/2014/main" id="{7E979CF7-644C-1E70-9313-6F7EEABE1A4E}"/>
              </a:ext>
            </a:extLst>
          </p:cNvPr>
          <p:cNvSpPr txBox="1">
            <a:spLocks/>
          </p:cNvSpPr>
          <p:nvPr/>
        </p:nvSpPr>
        <p:spPr>
          <a:xfrm>
            <a:off x="5622275" y="2977010"/>
            <a:ext cx="12801600" cy="940187"/>
          </a:xfrm>
          <a:prstGeom prst="rect">
            <a:avLst/>
          </a:prstGeom>
        </p:spPr>
        <p:txBody>
          <a:bodyPr/>
          <a:lst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a:lstStyle>
          <a:p>
            <a:pPr marL="0" indent="0">
              <a:buClr>
                <a:schemeClr val="bg2">
                  <a:lumMod val="75000"/>
                </a:schemeClr>
              </a:buClr>
              <a:buNone/>
            </a:pPr>
            <a:r>
              <a:rPr lang="pt-BR" sz="4800" b="1" dirty="0">
                <a:solidFill>
                  <a:schemeClr val="bg1"/>
                </a:solidFill>
                <a:latin typeface="Raleway Medium" pitchFamily="2" charset="0"/>
              </a:rPr>
              <a:t>2. </a:t>
            </a:r>
            <a:r>
              <a:rPr lang="pt-BR" sz="4800" b="1" dirty="0" err="1">
                <a:solidFill>
                  <a:schemeClr val="bg1"/>
                </a:solidFill>
                <a:latin typeface="Raleway Medium" pitchFamily="2" charset="0"/>
              </a:rPr>
              <a:t>Fundable</a:t>
            </a:r>
            <a:r>
              <a:rPr lang="pt-BR" sz="4800" b="1" dirty="0">
                <a:solidFill>
                  <a:schemeClr val="bg1"/>
                </a:solidFill>
                <a:latin typeface="Raleway Medium" pitchFamily="2" charset="0"/>
              </a:rPr>
              <a:t> </a:t>
            </a:r>
            <a:r>
              <a:rPr lang="pt-BR" sz="4800" b="1" dirty="0" err="1">
                <a:solidFill>
                  <a:schemeClr val="bg1"/>
                </a:solidFill>
                <a:latin typeface="Raleway Medium" pitchFamily="2" charset="0"/>
              </a:rPr>
              <a:t>projects</a:t>
            </a:r>
            <a:endParaRPr lang="pt-BR" sz="4800" b="1" dirty="0">
              <a:solidFill>
                <a:schemeClr val="bg1"/>
              </a:solidFill>
              <a:latin typeface="Raleway Medium" pitchFamily="2" charset="0"/>
            </a:endParaRPr>
          </a:p>
        </p:txBody>
      </p:sp>
      <p:sp>
        <p:nvSpPr>
          <p:cNvPr id="3" name="Espaço Reservado para Texto 2">
            <a:extLst>
              <a:ext uri="{FF2B5EF4-FFF2-40B4-BE49-F238E27FC236}">
                <a16:creationId xmlns:a16="http://schemas.microsoft.com/office/drawing/2014/main" id="{05EF13C0-8B84-2570-2F40-062F301B9F7B}"/>
              </a:ext>
            </a:extLst>
          </p:cNvPr>
          <p:cNvSpPr txBox="1">
            <a:spLocks/>
          </p:cNvSpPr>
          <p:nvPr/>
        </p:nvSpPr>
        <p:spPr>
          <a:xfrm>
            <a:off x="5622273" y="4308443"/>
            <a:ext cx="10897111" cy="940187"/>
          </a:xfrm>
          <a:prstGeom prst="rect">
            <a:avLst/>
          </a:prstGeom>
        </p:spPr>
        <p:txBody>
          <a:bodyPr/>
          <a:lst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a:lstStyle>
          <a:p>
            <a:pPr marL="0" indent="0">
              <a:buClr>
                <a:schemeClr val="bg2">
                  <a:lumMod val="75000"/>
                </a:schemeClr>
              </a:buClr>
              <a:buNone/>
            </a:pPr>
            <a:r>
              <a:rPr lang="pt-BR" sz="4800" b="1" dirty="0">
                <a:solidFill>
                  <a:schemeClr val="bg1"/>
                </a:solidFill>
                <a:latin typeface="Raleway Medium" pitchFamily="2" charset="0"/>
              </a:rPr>
              <a:t>3. </a:t>
            </a:r>
            <a:r>
              <a:rPr lang="pt-BR" sz="4800" b="1" dirty="0" err="1">
                <a:solidFill>
                  <a:schemeClr val="bg1"/>
                </a:solidFill>
                <a:latin typeface="Raleway Medium" pitchFamily="2" charset="0"/>
              </a:rPr>
              <a:t>Financing</a:t>
            </a:r>
            <a:r>
              <a:rPr lang="pt-BR" sz="4800" b="1" dirty="0">
                <a:solidFill>
                  <a:schemeClr val="bg1"/>
                </a:solidFill>
                <a:latin typeface="Raleway Medium" pitchFamily="2" charset="0"/>
              </a:rPr>
              <a:t> </a:t>
            </a:r>
            <a:r>
              <a:rPr lang="pt-BR" sz="4800" b="1" dirty="0" err="1">
                <a:solidFill>
                  <a:schemeClr val="bg1"/>
                </a:solidFill>
                <a:latin typeface="Raleway Medium" pitchFamily="2" charset="0"/>
              </a:rPr>
              <a:t>Conditions</a:t>
            </a:r>
            <a:endParaRPr lang="pt-BR" sz="4800" b="1" dirty="0">
              <a:solidFill>
                <a:schemeClr val="bg1"/>
              </a:solidFill>
              <a:latin typeface="Raleway Medium" pitchFamily="2" charset="0"/>
            </a:endParaRPr>
          </a:p>
        </p:txBody>
      </p:sp>
      <p:grpSp>
        <p:nvGrpSpPr>
          <p:cNvPr id="10" name="Gráfico 63">
            <a:extLst>
              <a:ext uri="{FF2B5EF4-FFF2-40B4-BE49-F238E27FC236}">
                <a16:creationId xmlns:a16="http://schemas.microsoft.com/office/drawing/2014/main" id="{7DB1831E-9469-E27E-6248-CAB56A0707ED}"/>
              </a:ext>
            </a:extLst>
          </p:cNvPr>
          <p:cNvGrpSpPr/>
          <p:nvPr/>
        </p:nvGrpSpPr>
        <p:grpSpPr>
          <a:xfrm>
            <a:off x="4497485" y="1660132"/>
            <a:ext cx="753047" cy="753047"/>
            <a:chOff x="254540" y="5216634"/>
            <a:chExt cx="753047" cy="753047"/>
          </a:xfrm>
        </p:grpSpPr>
        <p:sp>
          <p:nvSpPr>
            <p:cNvPr id="38" name="Forma Livre: Forma 37">
              <a:extLst>
                <a:ext uri="{FF2B5EF4-FFF2-40B4-BE49-F238E27FC236}">
                  <a16:creationId xmlns:a16="http://schemas.microsoft.com/office/drawing/2014/main" id="{19709307-A412-57AD-3FC3-7863E5DA36AF}"/>
                </a:ext>
              </a:extLst>
            </p:cNvPr>
            <p:cNvSpPr/>
            <p:nvPr/>
          </p:nvSpPr>
          <p:spPr>
            <a:xfrm>
              <a:off x="254540" y="5216634"/>
              <a:ext cx="753047" cy="753047"/>
            </a:xfrm>
            <a:custGeom>
              <a:avLst/>
              <a:gdLst>
                <a:gd name="connsiteX0" fmla="*/ 0 w 753047"/>
                <a:gd name="connsiteY0" fmla="*/ 0 h 753047"/>
                <a:gd name="connsiteX1" fmla="*/ 753047 w 753047"/>
                <a:gd name="connsiteY1" fmla="*/ 0 h 753047"/>
                <a:gd name="connsiteX2" fmla="*/ 753047 w 753047"/>
                <a:gd name="connsiteY2" fmla="*/ 753047 h 753047"/>
                <a:gd name="connsiteX3" fmla="*/ 0 w 753047"/>
                <a:gd name="connsiteY3" fmla="*/ 753047 h 753047"/>
              </a:gdLst>
              <a:ahLst/>
              <a:cxnLst>
                <a:cxn ang="0">
                  <a:pos x="connsiteX0" y="connsiteY0"/>
                </a:cxn>
                <a:cxn ang="0">
                  <a:pos x="connsiteX1" y="connsiteY1"/>
                </a:cxn>
                <a:cxn ang="0">
                  <a:pos x="connsiteX2" y="connsiteY2"/>
                </a:cxn>
                <a:cxn ang="0">
                  <a:pos x="connsiteX3" y="connsiteY3"/>
                </a:cxn>
              </a:cxnLst>
              <a:rect l="l" t="t" r="r" b="b"/>
              <a:pathLst>
                <a:path w="753047" h="753047">
                  <a:moveTo>
                    <a:pt x="0" y="0"/>
                  </a:moveTo>
                  <a:lnTo>
                    <a:pt x="753047" y="0"/>
                  </a:lnTo>
                  <a:lnTo>
                    <a:pt x="753047" y="753047"/>
                  </a:lnTo>
                  <a:lnTo>
                    <a:pt x="0" y="753047"/>
                  </a:lnTo>
                  <a:close/>
                </a:path>
              </a:pathLst>
            </a:custGeom>
            <a:solidFill>
              <a:srgbClr val="FD5B02"/>
            </a:solidFill>
            <a:ln w="0" cap="flat">
              <a:noFill/>
              <a:prstDash val="solid"/>
              <a:miter/>
            </a:ln>
          </p:spPr>
          <p:txBody>
            <a:bodyPr rtlCol="0" anchor="ctr"/>
            <a:lstStyle/>
            <a:p>
              <a:endParaRPr lang="pt-BR">
                <a:solidFill>
                  <a:schemeClr val="bg1"/>
                </a:solidFill>
              </a:endParaRPr>
            </a:p>
          </p:txBody>
        </p:sp>
        <p:sp>
          <p:nvSpPr>
            <p:cNvPr id="39" name="Forma Livre: Forma 38">
              <a:extLst>
                <a:ext uri="{FF2B5EF4-FFF2-40B4-BE49-F238E27FC236}">
                  <a16:creationId xmlns:a16="http://schemas.microsoft.com/office/drawing/2014/main" id="{B0B06D60-3462-4DC6-AE9F-1A3EE32DB5E3}"/>
                </a:ext>
              </a:extLst>
            </p:cNvPr>
            <p:cNvSpPr/>
            <p:nvPr/>
          </p:nvSpPr>
          <p:spPr>
            <a:xfrm>
              <a:off x="482710" y="5445647"/>
              <a:ext cx="296705" cy="300073"/>
            </a:xfrm>
            <a:custGeom>
              <a:avLst/>
              <a:gdLst>
                <a:gd name="connsiteX0" fmla="*/ 0 w 296705"/>
                <a:gd name="connsiteY0" fmla="*/ 250230 h 300073"/>
                <a:gd name="connsiteX1" fmla="*/ 42266 w 296705"/>
                <a:gd name="connsiteY1" fmla="*/ 300074 h 300073"/>
                <a:gd name="connsiteX2" fmla="*/ 231033 w 296705"/>
                <a:gd name="connsiteY2" fmla="*/ 111980 h 300073"/>
                <a:gd name="connsiteX3" fmla="*/ 231033 w 296705"/>
                <a:gd name="connsiteY3" fmla="*/ 256966 h 300073"/>
                <a:gd name="connsiteX4" fmla="*/ 296706 w 296705"/>
                <a:gd name="connsiteY4" fmla="*/ 256966 h 300073"/>
                <a:gd name="connsiteX5" fmla="*/ 296706 w 296705"/>
                <a:gd name="connsiteY5" fmla="*/ 0 h 300073"/>
                <a:gd name="connsiteX6" fmla="*/ 39740 w 296705"/>
                <a:gd name="connsiteY6" fmla="*/ 0 h 300073"/>
                <a:gd name="connsiteX7" fmla="*/ 39740 w 296705"/>
                <a:gd name="connsiteY7" fmla="*/ 65673 h 300073"/>
                <a:gd name="connsiteX8" fmla="*/ 184726 w 296705"/>
                <a:gd name="connsiteY8" fmla="*/ 65673 h 300073"/>
                <a:gd name="connsiteX9" fmla="*/ 168 w 296705"/>
                <a:gd name="connsiteY9" fmla="*/ 250230 h 30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705" h="300073">
                  <a:moveTo>
                    <a:pt x="0" y="250230"/>
                  </a:moveTo>
                  <a:cubicBezTo>
                    <a:pt x="14145" y="266901"/>
                    <a:pt x="28121" y="283571"/>
                    <a:pt x="42266" y="300074"/>
                  </a:cubicBezTo>
                  <a:cubicBezTo>
                    <a:pt x="105245" y="237432"/>
                    <a:pt x="168055" y="174622"/>
                    <a:pt x="231033" y="111980"/>
                  </a:cubicBezTo>
                  <a:lnTo>
                    <a:pt x="231033" y="256966"/>
                  </a:lnTo>
                  <a:lnTo>
                    <a:pt x="296706" y="256966"/>
                  </a:lnTo>
                  <a:lnTo>
                    <a:pt x="296706" y="0"/>
                  </a:lnTo>
                  <a:lnTo>
                    <a:pt x="39740" y="0"/>
                  </a:lnTo>
                  <a:lnTo>
                    <a:pt x="39740" y="65673"/>
                  </a:lnTo>
                  <a:lnTo>
                    <a:pt x="184726" y="65673"/>
                  </a:lnTo>
                  <a:cubicBezTo>
                    <a:pt x="123263" y="127136"/>
                    <a:pt x="61631" y="188767"/>
                    <a:pt x="168" y="250230"/>
                  </a:cubicBezTo>
                  <a:close/>
                </a:path>
              </a:pathLst>
            </a:custGeom>
            <a:solidFill>
              <a:srgbClr val="FFFFFF"/>
            </a:solidFill>
            <a:ln w="0" cap="flat">
              <a:noFill/>
              <a:prstDash val="solid"/>
              <a:miter/>
            </a:ln>
          </p:spPr>
          <p:txBody>
            <a:bodyPr rtlCol="0" anchor="ctr"/>
            <a:lstStyle/>
            <a:p>
              <a:endParaRPr lang="pt-BR">
                <a:solidFill>
                  <a:schemeClr val="bg1"/>
                </a:solidFill>
              </a:endParaRPr>
            </a:p>
          </p:txBody>
        </p:sp>
      </p:grpSp>
      <p:grpSp>
        <p:nvGrpSpPr>
          <p:cNvPr id="40" name="Gráfico 63">
            <a:extLst>
              <a:ext uri="{FF2B5EF4-FFF2-40B4-BE49-F238E27FC236}">
                <a16:creationId xmlns:a16="http://schemas.microsoft.com/office/drawing/2014/main" id="{F3860AA7-3AF2-642C-124A-0D52BB84AE68}"/>
              </a:ext>
            </a:extLst>
          </p:cNvPr>
          <p:cNvGrpSpPr/>
          <p:nvPr/>
        </p:nvGrpSpPr>
        <p:grpSpPr>
          <a:xfrm>
            <a:off x="4454143" y="3011225"/>
            <a:ext cx="753047" cy="753047"/>
            <a:chOff x="254540" y="5216634"/>
            <a:chExt cx="753047" cy="753047"/>
          </a:xfrm>
        </p:grpSpPr>
        <p:sp>
          <p:nvSpPr>
            <p:cNvPr id="41" name="Forma Livre: Forma 40">
              <a:extLst>
                <a:ext uri="{FF2B5EF4-FFF2-40B4-BE49-F238E27FC236}">
                  <a16:creationId xmlns:a16="http://schemas.microsoft.com/office/drawing/2014/main" id="{75FF9147-0A70-1064-9299-9851E10EA596}"/>
                </a:ext>
              </a:extLst>
            </p:cNvPr>
            <p:cNvSpPr/>
            <p:nvPr/>
          </p:nvSpPr>
          <p:spPr>
            <a:xfrm>
              <a:off x="254540" y="5216634"/>
              <a:ext cx="753047" cy="753047"/>
            </a:xfrm>
            <a:custGeom>
              <a:avLst/>
              <a:gdLst>
                <a:gd name="connsiteX0" fmla="*/ 0 w 753047"/>
                <a:gd name="connsiteY0" fmla="*/ 0 h 753047"/>
                <a:gd name="connsiteX1" fmla="*/ 753047 w 753047"/>
                <a:gd name="connsiteY1" fmla="*/ 0 h 753047"/>
                <a:gd name="connsiteX2" fmla="*/ 753047 w 753047"/>
                <a:gd name="connsiteY2" fmla="*/ 753047 h 753047"/>
                <a:gd name="connsiteX3" fmla="*/ 0 w 753047"/>
                <a:gd name="connsiteY3" fmla="*/ 753047 h 753047"/>
              </a:gdLst>
              <a:ahLst/>
              <a:cxnLst>
                <a:cxn ang="0">
                  <a:pos x="connsiteX0" y="connsiteY0"/>
                </a:cxn>
                <a:cxn ang="0">
                  <a:pos x="connsiteX1" y="connsiteY1"/>
                </a:cxn>
                <a:cxn ang="0">
                  <a:pos x="connsiteX2" y="connsiteY2"/>
                </a:cxn>
                <a:cxn ang="0">
                  <a:pos x="connsiteX3" y="connsiteY3"/>
                </a:cxn>
              </a:cxnLst>
              <a:rect l="l" t="t" r="r" b="b"/>
              <a:pathLst>
                <a:path w="753047" h="753047">
                  <a:moveTo>
                    <a:pt x="0" y="0"/>
                  </a:moveTo>
                  <a:lnTo>
                    <a:pt x="753047" y="0"/>
                  </a:lnTo>
                  <a:lnTo>
                    <a:pt x="753047" y="753047"/>
                  </a:lnTo>
                  <a:lnTo>
                    <a:pt x="0" y="753047"/>
                  </a:lnTo>
                  <a:close/>
                </a:path>
              </a:pathLst>
            </a:custGeom>
            <a:solidFill>
              <a:srgbClr val="FD5B02"/>
            </a:solidFill>
            <a:ln w="0" cap="flat">
              <a:noFill/>
              <a:prstDash val="solid"/>
              <a:miter/>
            </a:ln>
          </p:spPr>
          <p:txBody>
            <a:bodyPr rtlCol="0" anchor="ctr"/>
            <a:lstStyle/>
            <a:p>
              <a:endParaRPr lang="pt-BR">
                <a:solidFill>
                  <a:schemeClr val="bg1"/>
                </a:solidFill>
              </a:endParaRPr>
            </a:p>
          </p:txBody>
        </p:sp>
        <p:sp>
          <p:nvSpPr>
            <p:cNvPr id="45" name="Forma Livre: Forma 44">
              <a:extLst>
                <a:ext uri="{FF2B5EF4-FFF2-40B4-BE49-F238E27FC236}">
                  <a16:creationId xmlns:a16="http://schemas.microsoft.com/office/drawing/2014/main" id="{D4D284B9-C29E-1DB1-246A-2952723224C5}"/>
                </a:ext>
              </a:extLst>
            </p:cNvPr>
            <p:cNvSpPr/>
            <p:nvPr/>
          </p:nvSpPr>
          <p:spPr>
            <a:xfrm>
              <a:off x="482710" y="5445647"/>
              <a:ext cx="296705" cy="300073"/>
            </a:xfrm>
            <a:custGeom>
              <a:avLst/>
              <a:gdLst>
                <a:gd name="connsiteX0" fmla="*/ 0 w 296705"/>
                <a:gd name="connsiteY0" fmla="*/ 250230 h 300073"/>
                <a:gd name="connsiteX1" fmla="*/ 42266 w 296705"/>
                <a:gd name="connsiteY1" fmla="*/ 300074 h 300073"/>
                <a:gd name="connsiteX2" fmla="*/ 231033 w 296705"/>
                <a:gd name="connsiteY2" fmla="*/ 111980 h 300073"/>
                <a:gd name="connsiteX3" fmla="*/ 231033 w 296705"/>
                <a:gd name="connsiteY3" fmla="*/ 256966 h 300073"/>
                <a:gd name="connsiteX4" fmla="*/ 296706 w 296705"/>
                <a:gd name="connsiteY4" fmla="*/ 256966 h 300073"/>
                <a:gd name="connsiteX5" fmla="*/ 296706 w 296705"/>
                <a:gd name="connsiteY5" fmla="*/ 0 h 300073"/>
                <a:gd name="connsiteX6" fmla="*/ 39740 w 296705"/>
                <a:gd name="connsiteY6" fmla="*/ 0 h 300073"/>
                <a:gd name="connsiteX7" fmla="*/ 39740 w 296705"/>
                <a:gd name="connsiteY7" fmla="*/ 65673 h 300073"/>
                <a:gd name="connsiteX8" fmla="*/ 184726 w 296705"/>
                <a:gd name="connsiteY8" fmla="*/ 65673 h 300073"/>
                <a:gd name="connsiteX9" fmla="*/ 168 w 296705"/>
                <a:gd name="connsiteY9" fmla="*/ 250230 h 30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705" h="300073">
                  <a:moveTo>
                    <a:pt x="0" y="250230"/>
                  </a:moveTo>
                  <a:cubicBezTo>
                    <a:pt x="14145" y="266901"/>
                    <a:pt x="28121" y="283571"/>
                    <a:pt x="42266" y="300074"/>
                  </a:cubicBezTo>
                  <a:cubicBezTo>
                    <a:pt x="105245" y="237432"/>
                    <a:pt x="168055" y="174622"/>
                    <a:pt x="231033" y="111980"/>
                  </a:cubicBezTo>
                  <a:lnTo>
                    <a:pt x="231033" y="256966"/>
                  </a:lnTo>
                  <a:lnTo>
                    <a:pt x="296706" y="256966"/>
                  </a:lnTo>
                  <a:lnTo>
                    <a:pt x="296706" y="0"/>
                  </a:lnTo>
                  <a:lnTo>
                    <a:pt x="39740" y="0"/>
                  </a:lnTo>
                  <a:lnTo>
                    <a:pt x="39740" y="65673"/>
                  </a:lnTo>
                  <a:lnTo>
                    <a:pt x="184726" y="65673"/>
                  </a:lnTo>
                  <a:cubicBezTo>
                    <a:pt x="123263" y="127136"/>
                    <a:pt x="61631" y="188767"/>
                    <a:pt x="168" y="250230"/>
                  </a:cubicBezTo>
                  <a:close/>
                </a:path>
              </a:pathLst>
            </a:custGeom>
            <a:solidFill>
              <a:srgbClr val="FFFFFF"/>
            </a:solidFill>
            <a:ln w="0" cap="flat">
              <a:noFill/>
              <a:prstDash val="solid"/>
              <a:miter/>
            </a:ln>
          </p:spPr>
          <p:txBody>
            <a:bodyPr rtlCol="0" anchor="ctr"/>
            <a:lstStyle/>
            <a:p>
              <a:endParaRPr lang="pt-BR">
                <a:solidFill>
                  <a:schemeClr val="bg1"/>
                </a:solidFill>
              </a:endParaRPr>
            </a:p>
          </p:txBody>
        </p:sp>
      </p:grpSp>
      <p:grpSp>
        <p:nvGrpSpPr>
          <p:cNvPr id="57" name="Gráfico 63">
            <a:extLst>
              <a:ext uri="{FF2B5EF4-FFF2-40B4-BE49-F238E27FC236}">
                <a16:creationId xmlns:a16="http://schemas.microsoft.com/office/drawing/2014/main" id="{C55F2A4A-45C6-3A1E-71C2-4275F420F6CA}"/>
              </a:ext>
            </a:extLst>
          </p:cNvPr>
          <p:cNvGrpSpPr/>
          <p:nvPr/>
        </p:nvGrpSpPr>
        <p:grpSpPr>
          <a:xfrm>
            <a:off x="4454143" y="4336249"/>
            <a:ext cx="753047" cy="753047"/>
            <a:chOff x="254540" y="5216634"/>
            <a:chExt cx="753047" cy="753047"/>
          </a:xfrm>
        </p:grpSpPr>
        <p:sp>
          <p:nvSpPr>
            <p:cNvPr id="58" name="Forma Livre: Forma 57">
              <a:extLst>
                <a:ext uri="{FF2B5EF4-FFF2-40B4-BE49-F238E27FC236}">
                  <a16:creationId xmlns:a16="http://schemas.microsoft.com/office/drawing/2014/main" id="{7431C02F-B5C6-3068-FD82-592F98BF3ABA}"/>
                </a:ext>
              </a:extLst>
            </p:cNvPr>
            <p:cNvSpPr/>
            <p:nvPr/>
          </p:nvSpPr>
          <p:spPr>
            <a:xfrm>
              <a:off x="254540" y="5216634"/>
              <a:ext cx="753047" cy="753047"/>
            </a:xfrm>
            <a:custGeom>
              <a:avLst/>
              <a:gdLst>
                <a:gd name="connsiteX0" fmla="*/ 0 w 753047"/>
                <a:gd name="connsiteY0" fmla="*/ 0 h 753047"/>
                <a:gd name="connsiteX1" fmla="*/ 753047 w 753047"/>
                <a:gd name="connsiteY1" fmla="*/ 0 h 753047"/>
                <a:gd name="connsiteX2" fmla="*/ 753047 w 753047"/>
                <a:gd name="connsiteY2" fmla="*/ 753047 h 753047"/>
                <a:gd name="connsiteX3" fmla="*/ 0 w 753047"/>
                <a:gd name="connsiteY3" fmla="*/ 753047 h 753047"/>
              </a:gdLst>
              <a:ahLst/>
              <a:cxnLst>
                <a:cxn ang="0">
                  <a:pos x="connsiteX0" y="connsiteY0"/>
                </a:cxn>
                <a:cxn ang="0">
                  <a:pos x="connsiteX1" y="connsiteY1"/>
                </a:cxn>
                <a:cxn ang="0">
                  <a:pos x="connsiteX2" y="connsiteY2"/>
                </a:cxn>
                <a:cxn ang="0">
                  <a:pos x="connsiteX3" y="connsiteY3"/>
                </a:cxn>
              </a:cxnLst>
              <a:rect l="l" t="t" r="r" b="b"/>
              <a:pathLst>
                <a:path w="753047" h="753047">
                  <a:moveTo>
                    <a:pt x="0" y="0"/>
                  </a:moveTo>
                  <a:lnTo>
                    <a:pt x="753047" y="0"/>
                  </a:lnTo>
                  <a:lnTo>
                    <a:pt x="753047" y="753047"/>
                  </a:lnTo>
                  <a:lnTo>
                    <a:pt x="0" y="753047"/>
                  </a:lnTo>
                  <a:close/>
                </a:path>
              </a:pathLst>
            </a:custGeom>
            <a:solidFill>
              <a:srgbClr val="FD5B02"/>
            </a:solidFill>
            <a:ln w="0" cap="flat">
              <a:noFill/>
              <a:prstDash val="solid"/>
              <a:miter/>
            </a:ln>
          </p:spPr>
          <p:txBody>
            <a:bodyPr rtlCol="0" anchor="ctr"/>
            <a:lstStyle/>
            <a:p>
              <a:endParaRPr lang="pt-BR">
                <a:solidFill>
                  <a:schemeClr val="bg1"/>
                </a:solidFill>
              </a:endParaRPr>
            </a:p>
          </p:txBody>
        </p:sp>
        <p:sp>
          <p:nvSpPr>
            <p:cNvPr id="64" name="Forma Livre: Forma 63">
              <a:extLst>
                <a:ext uri="{FF2B5EF4-FFF2-40B4-BE49-F238E27FC236}">
                  <a16:creationId xmlns:a16="http://schemas.microsoft.com/office/drawing/2014/main" id="{EC2A023D-E586-94BB-F490-0C7C277708F3}"/>
                </a:ext>
              </a:extLst>
            </p:cNvPr>
            <p:cNvSpPr/>
            <p:nvPr/>
          </p:nvSpPr>
          <p:spPr>
            <a:xfrm>
              <a:off x="482710" y="5445647"/>
              <a:ext cx="296705" cy="300073"/>
            </a:xfrm>
            <a:custGeom>
              <a:avLst/>
              <a:gdLst>
                <a:gd name="connsiteX0" fmla="*/ 0 w 296705"/>
                <a:gd name="connsiteY0" fmla="*/ 250230 h 300073"/>
                <a:gd name="connsiteX1" fmla="*/ 42266 w 296705"/>
                <a:gd name="connsiteY1" fmla="*/ 300074 h 300073"/>
                <a:gd name="connsiteX2" fmla="*/ 231033 w 296705"/>
                <a:gd name="connsiteY2" fmla="*/ 111980 h 300073"/>
                <a:gd name="connsiteX3" fmla="*/ 231033 w 296705"/>
                <a:gd name="connsiteY3" fmla="*/ 256966 h 300073"/>
                <a:gd name="connsiteX4" fmla="*/ 296706 w 296705"/>
                <a:gd name="connsiteY4" fmla="*/ 256966 h 300073"/>
                <a:gd name="connsiteX5" fmla="*/ 296706 w 296705"/>
                <a:gd name="connsiteY5" fmla="*/ 0 h 300073"/>
                <a:gd name="connsiteX6" fmla="*/ 39740 w 296705"/>
                <a:gd name="connsiteY6" fmla="*/ 0 h 300073"/>
                <a:gd name="connsiteX7" fmla="*/ 39740 w 296705"/>
                <a:gd name="connsiteY7" fmla="*/ 65673 h 300073"/>
                <a:gd name="connsiteX8" fmla="*/ 184726 w 296705"/>
                <a:gd name="connsiteY8" fmla="*/ 65673 h 300073"/>
                <a:gd name="connsiteX9" fmla="*/ 168 w 296705"/>
                <a:gd name="connsiteY9" fmla="*/ 250230 h 30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705" h="300073">
                  <a:moveTo>
                    <a:pt x="0" y="250230"/>
                  </a:moveTo>
                  <a:cubicBezTo>
                    <a:pt x="14145" y="266901"/>
                    <a:pt x="28121" y="283571"/>
                    <a:pt x="42266" y="300074"/>
                  </a:cubicBezTo>
                  <a:cubicBezTo>
                    <a:pt x="105245" y="237432"/>
                    <a:pt x="168055" y="174622"/>
                    <a:pt x="231033" y="111980"/>
                  </a:cubicBezTo>
                  <a:lnTo>
                    <a:pt x="231033" y="256966"/>
                  </a:lnTo>
                  <a:lnTo>
                    <a:pt x="296706" y="256966"/>
                  </a:lnTo>
                  <a:lnTo>
                    <a:pt x="296706" y="0"/>
                  </a:lnTo>
                  <a:lnTo>
                    <a:pt x="39740" y="0"/>
                  </a:lnTo>
                  <a:lnTo>
                    <a:pt x="39740" y="65673"/>
                  </a:lnTo>
                  <a:lnTo>
                    <a:pt x="184726" y="65673"/>
                  </a:lnTo>
                  <a:cubicBezTo>
                    <a:pt x="123263" y="127136"/>
                    <a:pt x="61631" y="188767"/>
                    <a:pt x="168" y="250230"/>
                  </a:cubicBezTo>
                  <a:close/>
                </a:path>
              </a:pathLst>
            </a:custGeom>
            <a:solidFill>
              <a:srgbClr val="FFFFFF"/>
            </a:solidFill>
            <a:ln w="0" cap="flat">
              <a:noFill/>
              <a:prstDash val="solid"/>
              <a:miter/>
            </a:ln>
          </p:spPr>
          <p:txBody>
            <a:bodyPr rtlCol="0" anchor="ctr"/>
            <a:lstStyle/>
            <a:p>
              <a:endParaRPr lang="pt-BR">
                <a:solidFill>
                  <a:schemeClr val="bg1"/>
                </a:solidFill>
              </a:endParaRPr>
            </a:p>
          </p:txBody>
        </p:sp>
      </p:grpSp>
      <p:sp>
        <p:nvSpPr>
          <p:cNvPr id="42" name="Espaço Reservado para Texto 2">
            <a:extLst>
              <a:ext uri="{FF2B5EF4-FFF2-40B4-BE49-F238E27FC236}">
                <a16:creationId xmlns:a16="http://schemas.microsoft.com/office/drawing/2014/main" id="{A041BCCA-FF0B-6DC1-68EE-B9F1F1B0C992}"/>
              </a:ext>
            </a:extLst>
          </p:cNvPr>
          <p:cNvSpPr txBox="1">
            <a:spLocks/>
          </p:cNvSpPr>
          <p:nvPr/>
        </p:nvSpPr>
        <p:spPr>
          <a:xfrm>
            <a:off x="5655572" y="5650513"/>
            <a:ext cx="11582200" cy="1332121"/>
          </a:xfrm>
          <a:prstGeom prst="rect">
            <a:avLst/>
          </a:prstGeom>
        </p:spPr>
        <p:txBody>
          <a:bodyPr/>
          <a:lst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a:lstStyle>
          <a:p>
            <a:pPr marL="0" indent="0">
              <a:buClr>
                <a:schemeClr val="bg2">
                  <a:lumMod val="75000"/>
                </a:schemeClr>
              </a:buClr>
              <a:buNone/>
            </a:pPr>
            <a:r>
              <a:rPr lang="pt-BR" sz="4800" b="1" dirty="0">
                <a:solidFill>
                  <a:schemeClr val="bg1"/>
                </a:solidFill>
                <a:latin typeface="Raleway Medium" pitchFamily="2" charset="0"/>
              </a:rPr>
              <a:t>4. </a:t>
            </a:r>
            <a:r>
              <a:rPr lang="en-US" sz="4800" b="1" dirty="0">
                <a:solidFill>
                  <a:schemeClr val="bg1"/>
                </a:solidFill>
                <a:latin typeface="Raleway Medium" pitchFamily="2" charset="0"/>
              </a:rPr>
              <a:t>How to submit a project?</a:t>
            </a:r>
            <a:endParaRPr lang="pt-BR" sz="4800" b="1" dirty="0">
              <a:solidFill>
                <a:schemeClr val="bg1"/>
              </a:solidFill>
              <a:latin typeface="Raleway Light" pitchFamily="2" charset="0"/>
            </a:endParaRPr>
          </a:p>
        </p:txBody>
      </p:sp>
      <p:sp>
        <p:nvSpPr>
          <p:cNvPr id="43" name="Espaço Reservado para Texto 2">
            <a:extLst>
              <a:ext uri="{FF2B5EF4-FFF2-40B4-BE49-F238E27FC236}">
                <a16:creationId xmlns:a16="http://schemas.microsoft.com/office/drawing/2014/main" id="{CF57594C-8DA7-0C67-57B1-D0346792CC64}"/>
              </a:ext>
            </a:extLst>
          </p:cNvPr>
          <p:cNvSpPr txBox="1">
            <a:spLocks/>
          </p:cNvSpPr>
          <p:nvPr/>
        </p:nvSpPr>
        <p:spPr>
          <a:xfrm>
            <a:off x="5641729" y="7188607"/>
            <a:ext cx="12801600" cy="940187"/>
          </a:xfrm>
          <a:prstGeom prst="rect">
            <a:avLst/>
          </a:prstGeom>
        </p:spPr>
        <p:txBody>
          <a:bodyPr/>
          <a:lst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a:lstStyle>
          <a:p>
            <a:pPr marL="0" indent="0">
              <a:buClr>
                <a:schemeClr val="bg2">
                  <a:lumMod val="75000"/>
                </a:schemeClr>
              </a:buClr>
              <a:buNone/>
            </a:pPr>
            <a:r>
              <a:rPr lang="pt-BR" sz="4800" b="1" dirty="0">
                <a:solidFill>
                  <a:schemeClr val="bg1"/>
                </a:solidFill>
                <a:latin typeface="Raleway Medium" pitchFamily="2" charset="0"/>
              </a:rPr>
              <a:t>5. Financial </a:t>
            </a:r>
            <a:r>
              <a:rPr lang="pt-BR" sz="4800" b="1" dirty="0" err="1">
                <a:solidFill>
                  <a:schemeClr val="bg1"/>
                </a:solidFill>
                <a:latin typeface="Raleway Medium" pitchFamily="2" charset="0"/>
              </a:rPr>
              <a:t>Agents</a:t>
            </a:r>
            <a:endParaRPr lang="pt-BR" sz="4800" b="1" dirty="0">
              <a:solidFill>
                <a:schemeClr val="bg1"/>
              </a:solidFill>
              <a:latin typeface="Raleway Medium" pitchFamily="2" charset="0"/>
            </a:endParaRPr>
          </a:p>
        </p:txBody>
      </p:sp>
      <p:sp>
        <p:nvSpPr>
          <p:cNvPr id="44" name="Espaço Reservado para Texto 2">
            <a:extLst>
              <a:ext uri="{FF2B5EF4-FFF2-40B4-BE49-F238E27FC236}">
                <a16:creationId xmlns:a16="http://schemas.microsoft.com/office/drawing/2014/main" id="{A4057CC6-4D23-CAD1-FF57-33A8457440B0}"/>
              </a:ext>
            </a:extLst>
          </p:cNvPr>
          <p:cNvSpPr txBox="1">
            <a:spLocks/>
          </p:cNvSpPr>
          <p:nvPr/>
        </p:nvSpPr>
        <p:spPr>
          <a:xfrm>
            <a:off x="5724562" y="8417211"/>
            <a:ext cx="12801600" cy="940187"/>
          </a:xfrm>
          <a:prstGeom prst="rect">
            <a:avLst/>
          </a:prstGeom>
        </p:spPr>
        <p:txBody>
          <a:bodyPr/>
          <a:lst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a:lstStyle>
          <a:p>
            <a:pPr marL="0" indent="0">
              <a:buClr>
                <a:schemeClr val="bg2">
                  <a:lumMod val="75000"/>
                </a:schemeClr>
              </a:buClr>
              <a:buNone/>
            </a:pPr>
            <a:r>
              <a:rPr lang="pt-BR" sz="4800" b="1" dirty="0">
                <a:solidFill>
                  <a:schemeClr val="bg1"/>
                </a:solidFill>
                <a:latin typeface="Raleway Medium" pitchFamily="2" charset="0"/>
              </a:rPr>
              <a:t>6. Meeting schedule</a:t>
            </a:r>
          </a:p>
          <a:p>
            <a:pPr>
              <a:buClr>
                <a:schemeClr val="bg2">
                  <a:lumMod val="75000"/>
                </a:schemeClr>
              </a:buClr>
              <a:buFont typeface="Wingdings" panose="05000000000000000000" pitchFamily="2" charset="2"/>
              <a:buChar char="ü"/>
            </a:pPr>
            <a:endParaRPr lang="pt-BR" sz="4800" b="1" dirty="0">
              <a:solidFill>
                <a:schemeClr val="bg1"/>
              </a:solidFill>
              <a:latin typeface="Raleway Light" pitchFamily="2" charset="0"/>
            </a:endParaRPr>
          </a:p>
        </p:txBody>
      </p:sp>
      <p:grpSp>
        <p:nvGrpSpPr>
          <p:cNvPr id="46" name="Gráfico 63">
            <a:extLst>
              <a:ext uri="{FF2B5EF4-FFF2-40B4-BE49-F238E27FC236}">
                <a16:creationId xmlns:a16="http://schemas.microsoft.com/office/drawing/2014/main" id="{6919C7B1-342A-68AA-AECF-F0A528857204}"/>
              </a:ext>
            </a:extLst>
          </p:cNvPr>
          <p:cNvGrpSpPr/>
          <p:nvPr/>
        </p:nvGrpSpPr>
        <p:grpSpPr>
          <a:xfrm>
            <a:off x="4472860" y="5848963"/>
            <a:ext cx="753047" cy="753047"/>
            <a:chOff x="254540" y="5216634"/>
            <a:chExt cx="753047" cy="753047"/>
          </a:xfrm>
        </p:grpSpPr>
        <p:sp>
          <p:nvSpPr>
            <p:cNvPr id="47" name="Forma Livre: Forma 46">
              <a:extLst>
                <a:ext uri="{FF2B5EF4-FFF2-40B4-BE49-F238E27FC236}">
                  <a16:creationId xmlns:a16="http://schemas.microsoft.com/office/drawing/2014/main" id="{E37F68DC-7C09-F94F-CF2D-61876154E06E}"/>
                </a:ext>
              </a:extLst>
            </p:cNvPr>
            <p:cNvSpPr/>
            <p:nvPr/>
          </p:nvSpPr>
          <p:spPr>
            <a:xfrm>
              <a:off x="254540" y="5216634"/>
              <a:ext cx="753047" cy="753047"/>
            </a:xfrm>
            <a:custGeom>
              <a:avLst/>
              <a:gdLst>
                <a:gd name="connsiteX0" fmla="*/ 0 w 753047"/>
                <a:gd name="connsiteY0" fmla="*/ 0 h 753047"/>
                <a:gd name="connsiteX1" fmla="*/ 753047 w 753047"/>
                <a:gd name="connsiteY1" fmla="*/ 0 h 753047"/>
                <a:gd name="connsiteX2" fmla="*/ 753047 w 753047"/>
                <a:gd name="connsiteY2" fmla="*/ 753047 h 753047"/>
                <a:gd name="connsiteX3" fmla="*/ 0 w 753047"/>
                <a:gd name="connsiteY3" fmla="*/ 753047 h 753047"/>
              </a:gdLst>
              <a:ahLst/>
              <a:cxnLst>
                <a:cxn ang="0">
                  <a:pos x="connsiteX0" y="connsiteY0"/>
                </a:cxn>
                <a:cxn ang="0">
                  <a:pos x="connsiteX1" y="connsiteY1"/>
                </a:cxn>
                <a:cxn ang="0">
                  <a:pos x="connsiteX2" y="connsiteY2"/>
                </a:cxn>
                <a:cxn ang="0">
                  <a:pos x="connsiteX3" y="connsiteY3"/>
                </a:cxn>
              </a:cxnLst>
              <a:rect l="l" t="t" r="r" b="b"/>
              <a:pathLst>
                <a:path w="753047" h="753047">
                  <a:moveTo>
                    <a:pt x="0" y="0"/>
                  </a:moveTo>
                  <a:lnTo>
                    <a:pt x="753047" y="0"/>
                  </a:lnTo>
                  <a:lnTo>
                    <a:pt x="753047" y="753047"/>
                  </a:lnTo>
                  <a:lnTo>
                    <a:pt x="0" y="753047"/>
                  </a:lnTo>
                  <a:close/>
                </a:path>
              </a:pathLst>
            </a:custGeom>
            <a:solidFill>
              <a:srgbClr val="FD5B02"/>
            </a:solidFill>
            <a:ln w="0" cap="flat">
              <a:noFill/>
              <a:prstDash val="solid"/>
              <a:miter/>
            </a:ln>
          </p:spPr>
          <p:txBody>
            <a:bodyPr rtlCol="0" anchor="ctr"/>
            <a:lstStyle/>
            <a:p>
              <a:endParaRPr lang="pt-BR">
                <a:solidFill>
                  <a:schemeClr val="bg1"/>
                </a:solidFill>
              </a:endParaRPr>
            </a:p>
          </p:txBody>
        </p:sp>
        <p:sp>
          <p:nvSpPr>
            <p:cNvPr id="48" name="Forma Livre: Forma 47">
              <a:extLst>
                <a:ext uri="{FF2B5EF4-FFF2-40B4-BE49-F238E27FC236}">
                  <a16:creationId xmlns:a16="http://schemas.microsoft.com/office/drawing/2014/main" id="{215DCFBA-B587-377F-8C13-9F230CBC299F}"/>
                </a:ext>
              </a:extLst>
            </p:cNvPr>
            <p:cNvSpPr/>
            <p:nvPr/>
          </p:nvSpPr>
          <p:spPr>
            <a:xfrm>
              <a:off x="482710" y="5445647"/>
              <a:ext cx="296705" cy="300073"/>
            </a:xfrm>
            <a:custGeom>
              <a:avLst/>
              <a:gdLst>
                <a:gd name="connsiteX0" fmla="*/ 0 w 296705"/>
                <a:gd name="connsiteY0" fmla="*/ 250230 h 300073"/>
                <a:gd name="connsiteX1" fmla="*/ 42266 w 296705"/>
                <a:gd name="connsiteY1" fmla="*/ 300074 h 300073"/>
                <a:gd name="connsiteX2" fmla="*/ 231033 w 296705"/>
                <a:gd name="connsiteY2" fmla="*/ 111980 h 300073"/>
                <a:gd name="connsiteX3" fmla="*/ 231033 w 296705"/>
                <a:gd name="connsiteY3" fmla="*/ 256966 h 300073"/>
                <a:gd name="connsiteX4" fmla="*/ 296706 w 296705"/>
                <a:gd name="connsiteY4" fmla="*/ 256966 h 300073"/>
                <a:gd name="connsiteX5" fmla="*/ 296706 w 296705"/>
                <a:gd name="connsiteY5" fmla="*/ 0 h 300073"/>
                <a:gd name="connsiteX6" fmla="*/ 39740 w 296705"/>
                <a:gd name="connsiteY6" fmla="*/ 0 h 300073"/>
                <a:gd name="connsiteX7" fmla="*/ 39740 w 296705"/>
                <a:gd name="connsiteY7" fmla="*/ 65673 h 300073"/>
                <a:gd name="connsiteX8" fmla="*/ 184726 w 296705"/>
                <a:gd name="connsiteY8" fmla="*/ 65673 h 300073"/>
                <a:gd name="connsiteX9" fmla="*/ 168 w 296705"/>
                <a:gd name="connsiteY9" fmla="*/ 250230 h 30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705" h="300073">
                  <a:moveTo>
                    <a:pt x="0" y="250230"/>
                  </a:moveTo>
                  <a:cubicBezTo>
                    <a:pt x="14145" y="266901"/>
                    <a:pt x="28121" y="283571"/>
                    <a:pt x="42266" y="300074"/>
                  </a:cubicBezTo>
                  <a:cubicBezTo>
                    <a:pt x="105245" y="237432"/>
                    <a:pt x="168055" y="174622"/>
                    <a:pt x="231033" y="111980"/>
                  </a:cubicBezTo>
                  <a:lnTo>
                    <a:pt x="231033" y="256966"/>
                  </a:lnTo>
                  <a:lnTo>
                    <a:pt x="296706" y="256966"/>
                  </a:lnTo>
                  <a:lnTo>
                    <a:pt x="296706" y="0"/>
                  </a:lnTo>
                  <a:lnTo>
                    <a:pt x="39740" y="0"/>
                  </a:lnTo>
                  <a:lnTo>
                    <a:pt x="39740" y="65673"/>
                  </a:lnTo>
                  <a:lnTo>
                    <a:pt x="184726" y="65673"/>
                  </a:lnTo>
                  <a:cubicBezTo>
                    <a:pt x="123263" y="127136"/>
                    <a:pt x="61631" y="188767"/>
                    <a:pt x="168" y="250230"/>
                  </a:cubicBezTo>
                  <a:close/>
                </a:path>
              </a:pathLst>
            </a:custGeom>
            <a:solidFill>
              <a:srgbClr val="FFFFFF"/>
            </a:solidFill>
            <a:ln w="0" cap="flat">
              <a:noFill/>
              <a:prstDash val="solid"/>
              <a:miter/>
            </a:ln>
          </p:spPr>
          <p:txBody>
            <a:bodyPr rtlCol="0" anchor="ctr"/>
            <a:lstStyle/>
            <a:p>
              <a:endParaRPr lang="pt-BR">
                <a:solidFill>
                  <a:schemeClr val="bg1"/>
                </a:solidFill>
              </a:endParaRPr>
            </a:p>
          </p:txBody>
        </p:sp>
      </p:grpSp>
      <p:grpSp>
        <p:nvGrpSpPr>
          <p:cNvPr id="49" name="Gráfico 63">
            <a:extLst>
              <a:ext uri="{FF2B5EF4-FFF2-40B4-BE49-F238E27FC236}">
                <a16:creationId xmlns:a16="http://schemas.microsoft.com/office/drawing/2014/main" id="{0B28E1DB-364E-7DCD-1563-2BCD09A14BC3}"/>
              </a:ext>
            </a:extLst>
          </p:cNvPr>
          <p:cNvGrpSpPr/>
          <p:nvPr/>
        </p:nvGrpSpPr>
        <p:grpSpPr>
          <a:xfrm>
            <a:off x="4497483" y="7191641"/>
            <a:ext cx="753047" cy="753047"/>
            <a:chOff x="254540" y="5216634"/>
            <a:chExt cx="753047" cy="753047"/>
          </a:xfrm>
        </p:grpSpPr>
        <p:sp>
          <p:nvSpPr>
            <p:cNvPr id="50" name="Forma Livre: Forma 49">
              <a:extLst>
                <a:ext uri="{FF2B5EF4-FFF2-40B4-BE49-F238E27FC236}">
                  <a16:creationId xmlns:a16="http://schemas.microsoft.com/office/drawing/2014/main" id="{679D7D28-84CB-C0AC-A2FC-2C1C89EA4CC9}"/>
                </a:ext>
              </a:extLst>
            </p:cNvPr>
            <p:cNvSpPr/>
            <p:nvPr/>
          </p:nvSpPr>
          <p:spPr>
            <a:xfrm>
              <a:off x="254540" y="5216634"/>
              <a:ext cx="753047" cy="753047"/>
            </a:xfrm>
            <a:custGeom>
              <a:avLst/>
              <a:gdLst>
                <a:gd name="connsiteX0" fmla="*/ 0 w 753047"/>
                <a:gd name="connsiteY0" fmla="*/ 0 h 753047"/>
                <a:gd name="connsiteX1" fmla="*/ 753047 w 753047"/>
                <a:gd name="connsiteY1" fmla="*/ 0 h 753047"/>
                <a:gd name="connsiteX2" fmla="*/ 753047 w 753047"/>
                <a:gd name="connsiteY2" fmla="*/ 753047 h 753047"/>
                <a:gd name="connsiteX3" fmla="*/ 0 w 753047"/>
                <a:gd name="connsiteY3" fmla="*/ 753047 h 753047"/>
              </a:gdLst>
              <a:ahLst/>
              <a:cxnLst>
                <a:cxn ang="0">
                  <a:pos x="connsiteX0" y="connsiteY0"/>
                </a:cxn>
                <a:cxn ang="0">
                  <a:pos x="connsiteX1" y="connsiteY1"/>
                </a:cxn>
                <a:cxn ang="0">
                  <a:pos x="connsiteX2" y="connsiteY2"/>
                </a:cxn>
                <a:cxn ang="0">
                  <a:pos x="connsiteX3" y="connsiteY3"/>
                </a:cxn>
              </a:cxnLst>
              <a:rect l="l" t="t" r="r" b="b"/>
              <a:pathLst>
                <a:path w="753047" h="753047">
                  <a:moveTo>
                    <a:pt x="0" y="0"/>
                  </a:moveTo>
                  <a:lnTo>
                    <a:pt x="753047" y="0"/>
                  </a:lnTo>
                  <a:lnTo>
                    <a:pt x="753047" y="753047"/>
                  </a:lnTo>
                  <a:lnTo>
                    <a:pt x="0" y="753047"/>
                  </a:lnTo>
                  <a:close/>
                </a:path>
              </a:pathLst>
            </a:custGeom>
            <a:solidFill>
              <a:srgbClr val="FD5B02"/>
            </a:solidFill>
            <a:ln w="0" cap="flat">
              <a:noFill/>
              <a:prstDash val="solid"/>
              <a:miter/>
            </a:ln>
          </p:spPr>
          <p:txBody>
            <a:bodyPr rtlCol="0" anchor="ctr"/>
            <a:lstStyle/>
            <a:p>
              <a:endParaRPr lang="pt-BR">
                <a:solidFill>
                  <a:schemeClr val="bg1"/>
                </a:solidFill>
              </a:endParaRPr>
            </a:p>
          </p:txBody>
        </p:sp>
        <p:sp>
          <p:nvSpPr>
            <p:cNvPr id="51" name="Forma Livre: Forma 50">
              <a:extLst>
                <a:ext uri="{FF2B5EF4-FFF2-40B4-BE49-F238E27FC236}">
                  <a16:creationId xmlns:a16="http://schemas.microsoft.com/office/drawing/2014/main" id="{2B0DF440-91BC-1169-CB7A-7C107A65B7E4}"/>
                </a:ext>
              </a:extLst>
            </p:cNvPr>
            <p:cNvSpPr/>
            <p:nvPr/>
          </p:nvSpPr>
          <p:spPr>
            <a:xfrm>
              <a:off x="482710" y="5445647"/>
              <a:ext cx="296705" cy="300073"/>
            </a:xfrm>
            <a:custGeom>
              <a:avLst/>
              <a:gdLst>
                <a:gd name="connsiteX0" fmla="*/ 0 w 296705"/>
                <a:gd name="connsiteY0" fmla="*/ 250230 h 300073"/>
                <a:gd name="connsiteX1" fmla="*/ 42266 w 296705"/>
                <a:gd name="connsiteY1" fmla="*/ 300074 h 300073"/>
                <a:gd name="connsiteX2" fmla="*/ 231033 w 296705"/>
                <a:gd name="connsiteY2" fmla="*/ 111980 h 300073"/>
                <a:gd name="connsiteX3" fmla="*/ 231033 w 296705"/>
                <a:gd name="connsiteY3" fmla="*/ 256966 h 300073"/>
                <a:gd name="connsiteX4" fmla="*/ 296706 w 296705"/>
                <a:gd name="connsiteY4" fmla="*/ 256966 h 300073"/>
                <a:gd name="connsiteX5" fmla="*/ 296706 w 296705"/>
                <a:gd name="connsiteY5" fmla="*/ 0 h 300073"/>
                <a:gd name="connsiteX6" fmla="*/ 39740 w 296705"/>
                <a:gd name="connsiteY6" fmla="*/ 0 h 300073"/>
                <a:gd name="connsiteX7" fmla="*/ 39740 w 296705"/>
                <a:gd name="connsiteY7" fmla="*/ 65673 h 300073"/>
                <a:gd name="connsiteX8" fmla="*/ 184726 w 296705"/>
                <a:gd name="connsiteY8" fmla="*/ 65673 h 300073"/>
                <a:gd name="connsiteX9" fmla="*/ 168 w 296705"/>
                <a:gd name="connsiteY9" fmla="*/ 250230 h 30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705" h="300073">
                  <a:moveTo>
                    <a:pt x="0" y="250230"/>
                  </a:moveTo>
                  <a:cubicBezTo>
                    <a:pt x="14145" y="266901"/>
                    <a:pt x="28121" y="283571"/>
                    <a:pt x="42266" y="300074"/>
                  </a:cubicBezTo>
                  <a:cubicBezTo>
                    <a:pt x="105245" y="237432"/>
                    <a:pt x="168055" y="174622"/>
                    <a:pt x="231033" y="111980"/>
                  </a:cubicBezTo>
                  <a:lnTo>
                    <a:pt x="231033" y="256966"/>
                  </a:lnTo>
                  <a:lnTo>
                    <a:pt x="296706" y="256966"/>
                  </a:lnTo>
                  <a:lnTo>
                    <a:pt x="296706" y="0"/>
                  </a:lnTo>
                  <a:lnTo>
                    <a:pt x="39740" y="0"/>
                  </a:lnTo>
                  <a:lnTo>
                    <a:pt x="39740" y="65673"/>
                  </a:lnTo>
                  <a:lnTo>
                    <a:pt x="184726" y="65673"/>
                  </a:lnTo>
                  <a:cubicBezTo>
                    <a:pt x="123263" y="127136"/>
                    <a:pt x="61631" y="188767"/>
                    <a:pt x="168" y="250230"/>
                  </a:cubicBezTo>
                  <a:close/>
                </a:path>
              </a:pathLst>
            </a:custGeom>
            <a:solidFill>
              <a:srgbClr val="FFFFFF"/>
            </a:solidFill>
            <a:ln w="0" cap="flat">
              <a:noFill/>
              <a:prstDash val="solid"/>
              <a:miter/>
            </a:ln>
          </p:spPr>
          <p:txBody>
            <a:bodyPr rtlCol="0" anchor="ctr"/>
            <a:lstStyle/>
            <a:p>
              <a:endParaRPr lang="pt-BR">
                <a:solidFill>
                  <a:schemeClr val="bg1"/>
                </a:solidFill>
              </a:endParaRPr>
            </a:p>
          </p:txBody>
        </p:sp>
      </p:grpSp>
      <p:grpSp>
        <p:nvGrpSpPr>
          <p:cNvPr id="52" name="Gráfico 63">
            <a:extLst>
              <a:ext uri="{FF2B5EF4-FFF2-40B4-BE49-F238E27FC236}">
                <a16:creationId xmlns:a16="http://schemas.microsoft.com/office/drawing/2014/main" id="{B62B43E9-931A-116D-F157-B62BA6BD20CF}"/>
              </a:ext>
            </a:extLst>
          </p:cNvPr>
          <p:cNvGrpSpPr/>
          <p:nvPr/>
        </p:nvGrpSpPr>
        <p:grpSpPr>
          <a:xfrm>
            <a:off x="4516533" y="8452607"/>
            <a:ext cx="753047" cy="753047"/>
            <a:chOff x="254540" y="5216634"/>
            <a:chExt cx="753047" cy="753047"/>
          </a:xfrm>
        </p:grpSpPr>
        <p:sp>
          <p:nvSpPr>
            <p:cNvPr id="53" name="Forma Livre: Forma 52">
              <a:extLst>
                <a:ext uri="{FF2B5EF4-FFF2-40B4-BE49-F238E27FC236}">
                  <a16:creationId xmlns:a16="http://schemas.microsoft.com/office/drawing/2014/main" id="{3C688BC2-42EC-BBBF-5194-C257455A15A5}"/>
                </a:ext>
              </a:extLst>
            </p:cNvPr>
            <p:cNvSpPr/>
            <p:nvPr/>
          </p:nvSpPr>
          <p:spPr>
            <a:xfrm>
              <a:off x="254540" y="5216634"/>
              <a:ext cx="753047" cy="753047"/>
            </a:xfrm>
            <a:custGeom>
              <a:avLst/>
              <a:gdLst>
                <a:gd name="connsiteX0" fmla="*/ 0 w 753047"/>
                <a:gd name="connsiteY0" fmla="*/ 0 h 753047"/>
                <a:gd name="connsiteX1" fmla="*/ 753047 w 753047"/>
                <a:gd name="connsiteY1" fmla="*/ 0 h 753047"/>
                <a:gd name="connsiteX2" fmla="*/ 753047 w 753047"/>
                <a:gd name="connsiteY2" fmla="*/ 753047 h 753047"/>
                <a:gd name="connsiteX3" fmla="*/ 0 w 753047"/>
                <a:gd name="connsiteY3" fmla="*/ 753047 h 753047"/>
              </a:gdLst>
              <a:ahLst/>
              <a:cxnLst>
                <a:cxn ang="0">
                  <a:pos x="connsiteX0" y="connsiteY0"/>
                </a:cxn>
                <a:cxn ang="0">
                  <a:pos x="connsiteX1" y="connsiteY1"/>
                </a:cxn>
                <a:cxn ang="0">
                  <a:pos x="connsiteX2" y="connsiteY2"/>
                </a:cxn>
                <a:cxn ang="0">
                  <a:pos x="connsiteX3" y="connsiteY3"/>
                </a:cxn>
              </a:cxnLst>
              <a:rect l="l" t="t" r="r" b="b"/>
              <a:pathLst>
                <a:path w="753047" h="753047">
                  <a:moveTo>
                    <a:pt x="0" y="0"/>
                  </a:moveTo>
                  <a:lnTo>
                    <a:pt x="753047" y="0"/>
                  </a:lnTo>
                  <a:lnTo>
                    <a:pt x="753047" y="753047"/>
                  </a:lnTo>
                  <a:lnTo>
                    <a:pt x="0" y="753047"/>
                  </a:lnTo>
                  <a:close/>
                </a:path>
              </a:pathLst>
            </a:custGeom>
            <a:solidFill>
              <a:srgbClr val="FD5B02"/>
            </a:solidFill>
            <a:ln w="0" cap="flat">
              <a:noFill/>
              <a:prstDash val="solid"/>
              <a:miter/>
            </a:ln>
          </p:spPr>
          <p:txBody>
            <a:bodyPr rtlCol="0" anchor="ctr"/>
            <a:lstStyle/>
            <a:p>
              <a:endParaRPr lang="pt-BR">
                <a:solidFill>
                  <a:schemeClr val="bg1"/>
                </a:solidFill>
              </a:endParaRPr>
            </a:p>
          </p:txBody>
        </p:sp>
        <p:sp>
          <p:nvSpPr>
            <p:cNvPr id="54" name="Forma Livre: Forma 53">
              <a:extLst>
                <a:ext uri="{FF2B5EF4-FFF2-40B4-BE49-F238E27FC236}">
                  <a16:creationId xmlns:a16="http://schemas.microsoft.com/office/drawing/2014/main" id="{9CE70DA9-E7C8-F2B8-06AE-79D88CDF3683}"/>
                </a:ext>
              </a:extLst>
            </p:cNvPr>
            <p:cNvSpPr/>
            <p:nvPr/>
          </p:nvSpPr>
          <p:spPr>
            <a:xfrm>
              <a:off x="482710" y="5445647"/>
              <a:ext cx="296705" cy="300073"/>
            </a:xfrm>
            <a:custGeom>
              <a:avLst/>
              <a:gdLst>
                <a:gd name="connsiteX0" fmla="*/ 0 w 296705"/>
                <a:gd name="connsiteY0" fmla="*/ 250230 h 300073"/>
                <a:gd name="connsiteX1" fmla="*/ 42266 w 296705"/>
                <a:gd name="connsiteY1" fmla="*/ 300074 h 300073"/>
                <a:gd name="connsiteX2" fmla="*/ 231033 w 296705"/>
                <a:gd name="connsiteY2" fmla="*/ 111980 h 300073"/>
                <a:gd name="connsiteX3" fmla="*/ 231033 w 296705"/>
                <a:gd name="connsiteY3" fmla="*/ 256966 h 300073"/>
                <a:gd name="connsiteX4" fmla="*/ 296706 w 296705"/>
                <a:gd name="connsiteY4" fmla="*/ 256966 h 300073"/>
                <a:gd name="connsiteX5" fmla="*/ 296706 w 296705"/>
                <a:gd name="connsiteY5" fmla="*/ 0 h 300073"/>
                <a:gd name="connsiteX6" fmla="*/ 39740 w 296705"/>
                <a:gd name="connsiteY6" fmla="*/ 0 h 300073"/>
                <a:gd name="connsiteX7" fmla="*/ 39740 w 296705"/>
                <a:gd name="connsiteY7" fmla="*/ 65673 h 300073"/>
                <a:gd name="connsiteX8" fmla="*/ 184726 w 296705"/>
                <a:gd name="connsiteY8" fmla="*/ 65673 h 300073"/>
                <a:gd name="connsiteX9" fmla="*/ 168 w 296705"/>
                <a:gd name="connsiteY9" fmla="*/ 250230 h 30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705" h="300073">
                  <a:moveTo>
                    <a:pt x="0" y="250230"/>
                  </a:moveTo>
                  <a:cubicBezTo>
                    <a:pt x="14145" y="266901"/>
                    <a:pt x="28121" y="283571"/>
                    <a:pt x="42266" y="300074"/>
                  </a:cubicBezTo>
                  <a:cubicBezTo>
                    <a:pt x="105245" y="237432"/>
                    <a:pt x="168055" y="174622"/>
                    <a:pt x="231033" y="111980"/>
                  </a:cubicBezTo>
                  <a:lnTo>
                    <a:pt x="231033" y="256966"/>
                  </a:lnTo>
                  <a:lnTo>
                    <a:pt x="296706" y="256966"/>
                  </a:lnTo>
                  <a:lnTo>
                    <a:pt x="296706" y="0"/>
                  </a:lnTo>
                  <a:lnTo>
                    <a:pt x="39740" y="0"/>
                  </a:lnTo>
                  <a:lnTo>
                    <a:pt x="39740" y="65673"/>
                  </a:lnTo>
                  <a:lnTo>
                    <a:pt x="184726" y="65673"/>
                  </a:lnTo>
                  <a:cubicBezTo>
                    <a:pt x="123263" y="127136"/>
                    <a:pt x="61631" y="188767"/>
                    <a:pt x="168" y="250230"/>
                  </a:cubicBezTo>
                  <a:close/>
                </a:path>
              </a:pathLst>
            </a:custGeom>
            <a:solidFill>
              <a:srgbClr val="FFFFFF"/>
            </a:solidFill>
            <a:ln w="0" cap="flat">
              <a:noFill/>
              <a:prstDash val="solid"/>
              <a:miter/>
            </a:ln>
          </p:spPr>
          <p:txBody>
            <a:bodyPr rtlCol="0" anchor="ctr"/>
            <a:lstStyle/>
            <a:p>
              <a:endParaRPr lang="pt-BR">
                <a:solidFill>
                  <a:schemeClr val="bg1"/>
                </a:solidFill>
              </a:endParaRPr>
            </a:p>
          </p:txBody>
        </p:sp>
      </p:grpSp>
      <p:grpSp>
        <p:nvGrpSpPr>
          <p:cNvPr id="55" name="Gráfico 63">
            <a:extLst>
              <a:ext uri="{FF2B5EF4-FFF2-40B4-BE49-F238E27FC236}">
                <a16:creationId xmlns:a16="http://schemas.microsoft.com/office/drawing/2014/main" id="{48BBE877-A404-3D6A-16ED-0940632C2E2F}"/>
              </a:ext>
            </a:extLst>
          </p:cNvPr>
          <p:cNvGrpSpPr/>
          <p:nvPr/>
        </p:nvGrpSpPr>
        <p:grpSpPr>
          <a:xfrm>
            <a:off x="4549091" y="9916864"/>
            <a:ext cx="753047" cy="753047"/>
            <a:chOff x="254540" y="5216634"/>
            <a:chExt cx="753047" cy="753047"/>
          </a:xfrm>
        </p:grpSpPr>
        <p:sp>
          <p:nvSpPr>
            <p:cNvPr id="56" name="Forma Livre: Forma 55">
              <a:extLst>
                <a:ext uri="{FF2B5EF4-FFF2-40B4-BE49-F238E27FC236}">
                  <a16:creationId xmlns:a16="http://schemas.microsoft.com/office/drawing/2014/main" id="{18E5C95C-6522-A4F7-82F4-A2A8BD63189A}"/>
                </a:ext>
              </a:extLst>
            </p:cNvPr>
            <p:cNvSpPr/>
            <p:nvPr/>
          </p:nvSpPr>
          <p:spPr>
            <a:xfrm>
              <a:off x="254540" y="5216634"/>
              <a:ext cx="753047" cy="753047"/>
            </a:xfrm>
            <a:custGeom>
              <a:avLst/>
              <a:gdLst>
                <a:gd name="connsiteX0" fmla="*/ 0 w 753047"/>
                <a:gd name="connsiteY0" fmla="*/ 0 h 753047"/>
                <a:gd name="connsiteX1" fmla="*/ 753047 w 753047"/>
                <a:gd name="connsiteY1" fmla="*/ 0 h 753047"/>
                <a:gd name="connsiteX2" fmla="*/ 753047 w 753047"/>
                <a:gd name="connsiteY2" fmla="*/ 753047 h 753047"/>
                <a:gd name="connsiteX3" fmla="*/ 0 w 753047"/>
                <a:gd name="connsiteY3" fmla="*/ 753047 h 753047"/>
              </a:gdLst>
              <a:ahLst/>
              <a:cxnLst>
                <a:cxn ang="0">
                  <a:pos x="connsiteX0" y="connsiteY0"/>
                </a:cxn>
                <a:cxn ang="0">
                  <a:pos x="connsiteX1" y="connsiteY1"/>
                </a:cxn>
                <a:cxn ang="0">
                  <a:pos x="connsiteX2" y="connsiteY2"/>
                </a:cxn>
                <a:cxn ang="0">
                  <a:pos x="connsiteX3" y="connsiteY3"/>
                </a:cxn>
              </a:cxnLst>
              <a:rect l="l" t="t" r="r" b="b"/>
              <a:pathLst>
                <a:path w="753047" h="753047">
                  <a:moveTo>
                    <a:pt x="0" y="0"/>
                  </a:moveTo>
                  <a:lnTo>
                    <a:pt x="753047" y="0"/>
                  </a:lnTo>
                  <a:lnTo>
                    <a:pt x="753047" y="753047"/>
                  </a:lnTo>
                  <a:lnTo>
                    <a:pt x="0" y="753047"/>
                  </a:lnTo>
                  <a:close/>
                </a:path>
              </a:pathLst>
            </a:custGeom>
            <a:solidFill>
              <a:srgbClr val="FD5B02"/>
            </a:solidFill>
            <a:ln w="0" cap="flat">
              <a:noFill/>
              <a:prstDash val="solid"/>
              <a:miter/>
            </a:ln>
          </p:spPr>
          <p:txBody>
            <a:bodyPr rtlCol="0" anchor="ctr"/>
            <a:lstStyle/>
            <a:p>
              <a:endParaRPr lang="pt-BR">
                <a:solidFill>
                  <a:schemeClr val="bg1"/>
                </a:solidFill>
              </a:endParaRPr>
            </a:p>
          </p:txBody>
        </p:sp>
        <p:sp>
          <p:nvSpPr>
            <p:cNvPr id="59" name="Forma Livre: Forma 58">
              <a:extLst>
                <a:ext uri="{FF2B5EF4-FFF2-40B4-BE49-F238E27FC236}">
                  <a16:creationId xmlns:a16="http://schemas.microsoft.com/office/drawing/2014/main" id="{5A5CD0E5-8591-F60D-989B-8BBC5E9065D5}"/>
                </a:ext>
              </a:extLst>
            </p:cNvPr>
            <p:cNvSpPr/>
            <p:nvPr/>
          </p:nvSpPr>
          <p:spPr>
            <a:xfrm>
              <a:off x="482710" y="5445647"/>
              <a:ext cx="296705" cy="300073"/>
            </a:xfrm>
            <a:custGeom>
              <a:avLst/>
              <a:gdLst>
                <a:gd name="connsiteX0" fmla="*/ 0 w 296705"/>
                <a:gd name="connsiteY0" fmla="*/ 250230 h 300073"/>
                <a:gd name="connsiteX1" fmla="*/ 42266 w 296705"/>
                <a:gd name="connsiteY1" fmla="*/ 300074 h 300073"/>
                <a:gd name="connsiteX2" fmla="*/ 231033 w 296705"/>
                <a:gd name="connsiteY2" fmla="*/ 111980 h 300073"/>
                <a:gd name="connsiteX3" fmla="*/ 231033 w 296705"/>
                <a:gd name="connsiteY3" fmla="*/ 256966 h 300073"/>
                <a:gd name="connsiteX4" fmla="*/ 296706 w 296705"/>
                <a:gd name="connsiteY4" fmla="*/ 256966 h 300073"/>
                <a:gd name="connsiteX5" fmla="*/ 296706 w 296705"/>
                <a:gd name="connsiteY5" fmla="*/ 0 h 300073"/>
                <a:gd name="connsiteX6" fmla="*/ 39740 w 296705"/>
                <a:gd name="connsiteY6" fmla="*/ 0 h 300073"/>
                <a:gd name="connsiteX7" fmla="*/ 39740 w 296705"/>
                <a:gd name="connsiteY7" fmla="*/ 65673 h 300073"/>
                <a:gd name="connsiteX8" fmla="*/ 184726 w 296705"/>
                <a:gd name="connsiteY8" fmla="*/ 65673 h 300073"/>
                <a:gd name="connsiteX9" fmla="*/ 168 w 296705"/>
                <a:gd name="connsiteY9" fmla="*/ 250230 h 30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705" h="300073">
                  <a:moveTo>
                    <a:pt x="0" y="250230"/>
                  </a:moveTo>
                  <a:cubicBezTo>
                    <a:pt x="14145" y="266901"/>
                    <a:pt x="28121" y="283571"/>
                    <a:pt x="42266" y="300074"/>
                  </a:cubicBezTo>
                  <a:cubicBezTo>
                    <a:pt x="105245" y="237432"/>
                    <a:pt x="168055" y="174622"/>
                    <a:pt x="231033" y="111980"/>
                  </a:cubicBezTo>
                  <a:lnTo>
                    <a:pt x="231033" y="256966"/>
                  </a:lnTo>
                  <a:lnTo>
                    <a:pt x="296706" y="256966"/>
                  </a:lnTo>
                  <a:lnTo>
                    <a:pt x="296706" y="0"/>
                  </a:lnTo>
                  <a:lnTo>
                    <a:pt x="39740" y="0"/>
                  </a:lnTo>
                  <a:lnTo>
                    <a:pt x="39740" y="65673"/>
                  </a:lnTo>
                  <a:lnTo>
                    <a:pt x="184726" y="65673"/>
                  </a:lnTo>
                  <a:cubicBezTo>
                    <a:pt x="123263" y="127136"/>
                    <a:pt x="61631" y="188767"/>
                    <a:pt x="168" y="250230"/>
                  </a:cubicBezTo>
                  <a:close/>
                </a:path>
              </a:pathLst>
            </a:custGeom>
            <a:solidFill>
              <a:srgbClr val="FFFFFF"/>
            </a:solidFill>
            <a:ln w="0" cap="flat">
              <a:noFill/>
              <a:prstDash val="solid"/>
              <a:miter/>
            </a:ln>
          </p:spPr>
          <p:txBody>
            <a:bodyPr rtlCol="0" anchor="ctr"/>
            <a:lstStyle/>
            <a:p>
              <a:endParaRPr lang="pt-BR">
                <a:solidFill>
                  <a:schemeClr val="bg1"/>
                </a:solidFill>
              </a:endParaRPr>
            </a:p>
          </p:txBody>
        </p:sp>
      </p:grpSp>
      <p:sp>
        <p:nvSpPr>
          <p:cNvPr id="60" name="Espaço Reservado para Texto 2">
            <a:extLst>
              <a:ext uri="{FF2B5EF4-FFF2-40B4-BE49-F238E27FC236}">
                <a16:creationId xmlns:a16="http://schemas.microsoft.com/office/drawing/2014/main" id="{4E84EE24-83F6-2C86-4A98-DABBE27BE8DA}"/>
              </a:ext>
            </a:extLst>
          </p:cNvPr>
          <p:cNvSpPr txBox="1">
            <a:spLocks/>
          </p:cNvSpPr>
          <p:nvPr/>
        </p:nvSpPr>
        <p:spPr>
          <a:xfrm>
            <a:off x="5724562" y="9844806"/>
            <a:ext cx="6467438" cy="940187"/>
          </a:xfrm>
          <a:prstGeom prst="rect">
            <a:avLst/>
          </a:prstGeom>
        </p:spPr>
        <p:txBody>
          <a:bodyPr/>
          <a:lst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a:lstStyle>
          <a:p>
            <a:pPr marL="0" indent="0">
              <a:buClr>
                <a:schemeClr val="bg2">
                  <a:lumMod val="75000"/>
                </a:schemeClr>
              </a:buClr>
              <a:buNone/>
            </a:pPr>
            <a:r>
              <a:rPr lang="pt-BR" sz="4800" b="1" dirty="0">
                <a:solidFill>
                  <a:schemeClr val="bg1"/>
                </a:solidFill>
                <a:latin typeface="Raleway Medium" pitchFamily="2" charset="0"/>
              </a:rPr>
              <a:t>7. </a:t>
            </a:r>
            <a:r>
              <a:rPr lang="pt-BR" sz="4800" b="1" dirty="0" err="1">
                <a:solidFill>
                  <a:schemeClr val="bg1"/>
                </a:solidFill>
                <a:latin typeface="Raleway Medium" pitchFamily="2" charset="0"/>
              </a:rPr>
              <a:t>Contacts</a:t>
            </a:r>
            <a:endParaRPr lang="pt-BR" sz="4800" b="1" dirty="0">
              <a:solidFill>
                <a:schemeClr val="bg1"/>
              </a:solidFill>
              <a:latin typeface="Raleway Medium" pitchFamily="2" charset="0"/>
            </a:endParaRPr>
          </a:p>
        </p:txBody>
      </p:sp>
    </p:spTree>
    <p:extLst>
      <p:ext uri="{BB962C8B-B14F-4D97-AF65-F5344CB8AC3E}">
        <p14:creationId xmlns:p14="http://schemas.microsoft.com/office/powerpoint/2010/main" val="3271168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a:extLst>
              <a:ext uri="{FF2B5EF4-FFF2-40B4-BE49-F238E27FC236}">
                <a16:creationId xmlns:a16="http://schemas.microsoft.com/office/drawing/2014/main" id="{0E2D9E6D-75D3-1720-025B-A8AD5CDDCE8D}"/>
              </a:ext>
            </a:extLst>
          </p:cNvPr>
          <p:cNvGrpSpPr/>
          <p:nvPr/>
        </p:nvGrpSpPr>
        <p:grpSpPr>
          <a:xfrm>
            <a:off x="0" y="0"/>
            <a:ext cx="25043691" cy="14328743"/>
            <a:chOff x="2" y="0"/>
            <a:chExt cx="25043691" cy="14328743"/>
          </a:xfrm>
        </p:grpSpPr>
        <p:pic>
          <p:nvPicPr>
            <p:cNvPr id="4" name="Gráfico 3">
              <a:extLst>
                <a:ext uri="{FF2B5EF4-FFF2-40B4-BE49-F238E27FC236}">
                  <a16:creationId xmlns:a16="http://schemas.microsoft.com/office/drawing/2014/main" id="{73A5FBFE-D655-BE74-2569-BFC5FBE909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 y="0"/>
              <a:ext cx="1775012" cy="13716000"/>
            </a:xfrm>
            <a:prstGeom prst="rect">
              <a:avLst/>
            </a:prstGeom>
          </p:spPr>
        </p:pic>
        <p:sp>
          <p:nvSpPr>
            <p:cNvPr id="5" name="Forma Livre: Forma 4">
              <a:extLst>
                <a:ext uri="{FF2B5EF4-FFF2-40B4-BE49-F238E27FC236}">
                  <a16:creationId xmlns:a16="http://schemas.microsoft.com/office/drawing/2014/main" id="{A64EEAF7-127C-F695-B958-E62E9BF971DC}"/>
                </a:ext>
              </a:extLst>
            </p:cNvPr>
            <p:cNvSpPr/>
            <p:nvPr/>
          </p:nvSpPr>
          <p:spPr>
            <a:xfrm>
              <a:off x="1775016" y="9091"/>
              <a:ext cx="22608984" cy="1972236"/>
            </a:xfrm>
            <a:custGeom>
              <a:avLst/>
              <a:gdLst>
                <a:gd name="connsiteX0" fmla="*/ 0 w 5272938"/>
                <a:gd name="connsiteY0" fmla="*/ 0 h 1730186"/>
                <a:gd name="connsiteX1" fmla="*/ 5272939 w 5272938"/>
                <a:gd name="connsiteY1" fmla="*/ 0 h 1730186"/>
                <a:gd name="connsiteX2" fmla="*/ 5272939 w 5272938"/>
                <a:gd name="connsiteY2" fmla="*/ 1730186 h 1730186"/>
                <a:gd name="connsiteX3" fmla="*/ 0 w 5272938"/>
                <a:gd name="connsiteY3" fmla="*/ 1730186 h 1730186"/>
              </a:gdLst>
              <a:ahLst/>
              <a:cxnLst>
                <a:cxn ang="0">
                  <a:pos x="connsiteX0" y="connsiteY0"/>
                </a:cxn>
                <a:cxn ang="0">
                  <a:pos x="connsiteX1" y="connsiteY1"/>
                </a:cxn>
                <a:cxn ang="0">
                  <a:pos x="connsiteX2" y="connsiteY2"/>
                </a:cxn>
                <a:cxn ang="0">
                  <a:pos x="connsiteX3" y="connsiteY3"/>
                </a:cxn>
              </a:cxnLst>
              <a:rect l="l" t="t" r="r" b="b"/>
              <a:pathLst>
                <a:path w="5272938" h="1730186">
                  <a:moveTo>
                    <a:pt x="0" y="0"/>
                  </a:moveTo>
                  <a:lnTo>
                    <a:pt x="5272939" y="0"/>
                  </a:lnTo>
                  <a:lnTo>
                    <a:pt x="5272939" y="1730186"/>
                  </a:lnTo>
                  <a:lnTo>
                    <a:pt x="0" y="1730186"/>
                  </a:lnTo>
                  <a:close/>
                </a:path>
              </a:pathLst>
            </a:custGeom>
            <a:solidFill>
              <a:srgbClr val="022873"/>
            </a:solidFill>
            <a:ln w="0" cap="flat">
              <a:noFill/>
              <a:prstDash val="solid"/>
              <a:miter/>
            </a:ln>
          </p:spPr>
          <p:txBody>
            <a:bodyPr rtlCol="0" anchor="ctr"/>
            <a:lstStyle/>
            <a:p>
              <a:endParaRPr lang="pt-BR" sz="3600"/>
            </a:p>
          </p:txBody>
        </p:sp>
        <p:pic>
          <p:nvPicPr>
            <p:cNvPr id="7" name="Imagem 6" descr="Logotipo, nome da empresa&#10;&#10;Descrição gerada automaticamente">
              <a:extLst>
                <a:ext uri="{FF2B5EF4-FFF2-40B4-BE49-F238E27FC236}">
                  <a16:creationId xmlns:a16="http://schemas.microsoft.com/office/drawing/2014/main" id="{9454E0E7-03EC-9AFC-6D03-0F7B97AD87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06095" y="11101345"/>
              <a:ext cx="5737598" cy="3227398"/>
            </a:xfrm>
            <a:prstGeom prst="rect">
              <a:avLst/>
            </a:prstGeom>
          </p:spPr>
        </p:pic>
      </p:grpSp>
      <p:sp>
        <p:nvSpPr>
          <p:cNvPr id="3" name="CaixaDeTexto 2">
            <a:extLst>
              <a:ext uri="{FF2B5EF4-FFF2-40B4-BE49-F238E27FC236}">
                <a16:creationId xmlns:a16="http://schemas.microsoft.com/office/drawing/2014/main" id="{B183D919-31BC-727C-F6BA-D9CB1035FA1D}"/>
              </a:ext>
            </a:extLst>
          </p:cNvPr>
          <p:cNvSpPr txBox="1"/>
          <p:nvPr/>
        </p:nvSpPr>
        <p:spPr>
          <a:xfrm>
            <a:off x="4569803" y="3529548"/>
            <a:ext cx="13000720" cy="6063198"/>
          </a:xfrm>
          <a:prstGeom prst="rect">
            <a:avLst/>
          </a:prstGeom>
          <a:noFill/>
        </p:spPr>
        <p:txBody>
          <a:bodyPr wrap="square" lIns="182880" tIns="91440" rIns="182880" bIns="91440" anchor="t">
            <a:spAutoFit/>
          </a:bodyPr>
          <a:lstStyle/>
          <a:p>
            <a:pPr defTabSz="1828800">
              <a:spcAft>
                <a:spcPts val="1200"/>
              </a:spcAft>
            </a:pPr>
            <a:r>
              <a:rPr lang="en-US" sz="4000" b="1" dirty="0">
                <a:latin typeface="Raleway Medium" pitchFamily="2" charset="0"/>
              </a:rPr>
              <a:t>11th EXTRAORDINARY MEETING on 03/22/2024</a:t>
            </a:r>
          </a:p>
          <a:p>
            <a:pPr defTabSz="1828800">
              <a:spcAft>
                <a:spcPts val="1200"/>
              </a:spcAft>
            </a:pPr>
            <a:endParaRPr lang="en-US" sz="4000" b="1" dirty="0">
              <a:latin typeface="Raleway Medium" pitchFamily="2" charset="0"/>
            </a:endParaRPr>
          </a:p>
          <a:p>
            <a:pPr defTabSz="1828800">
              <a:spcAft>
                <a:spcPts val="1200"/>
              </a:spcAft>
            </a:pPr>
            <a:r>
              <a:rPr lang="en-US" sz="4000" b="1" dirty="0">
                <a:latin typeface="Raleway Medium" pitchFamily="2" charset="0"/>
              </a:rPr>
              <a:t>55th REGULAR MEETING on 05/09/2024</a:t>
            </a:r>
          </a:p>
          <a:p>
            <a:pPr defTabSz="1828800">
              <a:spcAft>
                <a:spcPts val="1200"/>
              </a:spcAft>
            </a:pPr>
            <a:endParaRPr lang="en-US" sz="4000" b="1" dirty="0">
              <a:latin typeface="Raleway Medium" pitchFamily="2" charset="0"/>
            </a:endParaRPr>
          </a:p>
          <a:p>
            <a:pPr defTabSz="1828800">
              <a:spcAft>
                <a:spcPts val="1200"/>
              </a:spcAft>
            </a:pPr>
            <a:r>
              <a:rPr lang="en-US" sz="4000" b="1" dirty="0">
                <a:latin typeface="Raleway Medium" pitchFamily="2" charset="0"/>
              </a:rPr>
              <a:t>56th REGULAR MEETING on 09/06/2024</a:t>
            </a:r>
          </a:p>
          <a:p>
            <a:pPr defTabSz="1828800">
              <a:spcAft>
                <a:spcPts val="1200"/>
              </a:spcAft>
            </a:pPr>
            <a:endParaRPr lang="en-US" sz="4000" b="1" dirty="0">
              <a:solidFill>
                <a:srgbClr val="35F935"/>
              </a:solidFill>
              <a:latin typeface="Raleway Medium" pitchFamily="2" charset="0"/>
            </a:endParaRPr>
          </a:p>
          <a:p>
            <a:pPr defTabSz="1828800">
              <a:spcAft>
                <a:spcPts val="1200"/>
              </a:spcAft>
            </a:pPr>
            <a:r>
              <a:rPr lang="en-US" sz="4000" b="1" dirty="0">
                <a:latin typeface="Raleway Medium" pitchFamily="2" charset="0"/>
              </a:rPr>
              <a:t>57th REGULAR MEETING on 12/12/2024</a:t>
            </a:r>
          </a:p>
          <a:p>
            <a:pPr defTabSz="1828800">
              <a:spcAft>
                <a:spcPts val="1200"/>
              </a:spcAft>
            </a:pPr>
            <a:r>
              <a:rPr lang="en-US" sz="3200" b="1" dirty="0">
                <a:latin typeface="Raleway Medium" pitchFamily="2" charset="0"/>
              </a:rPr>
              <a:t>*Deadline for receiving new projects: 10/14/2024</a:t>
            </a:r>
            <a:endParaRPr lang="pt-BR" sz="3200" dirty="0">
              <a:latin typeface="Raleway Medium" pitchFamily="2" charset="0"/>
            </a:endParaRPr>
          </a:p>
        </p:txBody>
      </p:sp>
      <p:pic>
        <p:nvPicPr>
          <p:cNvPr id="6" name="Gráfico 5" descr="Usuários com preenchimento sólido">
            <a:extLst>
              <a:ext uri="{FF2B5EF4-FFF2-40B4-BE49-F238E27FC236}">
                <a16:creationId xmlns:a16="http://schemas.microsoft.com/office/drawing/2014/main" id="{71A0153A-15B1-6916-253E-E46EC9351C9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306093" y="4726478"/>
            <a:ext cx="1814857" cy="1814857"/>
          </a:xfrm>
          <a:prstGeom prst="rect">
            <a:avLst/>
          </a:prstGeom>
        </p:spPr>
      </p:pic>
      <p:sp>
        <p:nvSpPr>
          <p:cNvPr id="14" name="Title 1">
            <a:extLst>
              <a:ext uri="{FF2B5EF4-FFF2-40B4-BE49-F238E27FC236}">
                <a16:creationId xmlns:a16="http://schemas.microsoft.com/office/drawing/2014/main" id="{89C28E5F-6273-7129-C19E-20082EB9919D}"/>
              </a:ext>
            </a:extLst>
          </p:cNvPr>
          <p:cNvSpPr txBox="1">
            <a:spLocks/>
          </p:cNvSpPr>
          <p:nvPr/>
        </p:nvSpPr>
        <p:spPr>
          <a:xfrm>
            <a:off x="2285463" y="312290"/>
            <a:ext cx="12837189" cy="1349286"/>
          </a:xfrm>
          <a:prstGeom prst="rect">
            <a:avLst/>
          </a:prstGeom>
        </p:spPr>
        <p:txBody>
          <a:bodyPr>
            <a:normAutofit/>
          </a:bodyPr>
          <a:lstStyle>
            <a:lvl1pPr algn="l" defTabSz="914400" rtl="0" eaLnBrk="1" latinLnBrk="0" hangingPunct="1">
              <a:spcBef>
                <a:spcPct val="0"/>
              </a:spcBef>
              <a:buNone/>
              <a:defRPr sz="7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cap="none" dirty="0">
                <a:solidFill>
                  <a:schemeClr val="bg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Meeting schedule</a:t>
            </a:r>
          </a:p>
        </p:txBody>
      </p:sp>
      <p:pic>
        <p:nvPicPr>
          <p:cNvPr id="10" name="Gráfico 9" descr="Marca de seleção com preenchimento sólido">
            <a:extLst>
              <a:ext uri="{FF2B5EF4-FFF2-40B4-BE49-F238E27FC236}">
                <a16:creationId xmlns:a16="http://schemas.microsoft.com/office/drawing/2014/main" id="{7631D988-EA86-0529-69A0-E330CC7AB34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55403" y="3529548"/>
            <a:ext cx="914400" cy="914400"/>
          </a:xfrm>
          <a:prstGeom prst="rect">
            <a:avLst/>
          </a:prstGeom>
        </p:spPr>
      </p:pic>
      <p:pic>
        <p:nvPicPr>
          <p:cNvPr id="11" name="Gráfico 10" descr="Marca de seleção com preenchimento sólido">
            <a:extLst>
              <a:ext uri="{FF2B5EF4-FFF2-40B4-BE49-F238E27FC236}">
                <a16:creationId xmlns:a16="http://schemas.microsoft.com/office/drawing/2014/main" id="{CD584275-6CB8-989A-A8D0-4FDB1D30F10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55403" y="5077769"/>
            <a:ext cx="914400" cy="914400"/>
          </a:xfrm>
          <a:prstGeom prst="rect">
            <a:avLst/>
          </a:prstGeom>
        </p:spPr>
      </p:pic>
      <p:pic>
        <p:nvPicPr>
          <p:cNvPr id="12" name="Gráfico 11" descr="Marca de seleção com preenchimento sólido">
            <a:extLst>
              <a:ext uri="{FF2B5EF4-FFF2-40B4-BE49-F238E27FC236}">
                <a16:creationId xmlns:a16="http://schemas.microsoft.com/office/drawing/2014/main" id="{4C934BC9-406F-5125-7CD3-28E982C811F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55403" y="6714627"/>
            <a:ext cx="914400" cy="914400"/>
          </a:xfrm>
          <a:prstGeom prst="rect">
            <a:avLst/>
          </a:prstGeom>
        </p:spPr>
      </p:pic>
    </p:spTree>
    <p:extLst>
      <p:ext uri="{BB962C8B-B14F-4D97-AF65-F5344CB8AC3E}">
        <p14:creationId xmlns:p14="http://schemas.microsoft.com/office/powerpoint/2010/main" val="1765783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2">
            <a:extLst>
              <a:ext uri="{FF2B5EF4-FFF2-40B4-BE49-F238E27FC236}">
                <a16:creationId xmlns:a16="http://schemas.microsoft.com/office/drawing/2014/main" id="{97D27120-51DF-E849-86E7-9A3FAD41F5B7}"/>
              </a:ext>
            </a:extLst>
          </p:cNvPr>
          <p:cNvGrpSpPr/>
          <p:nvPr/>
        </p:nvGrpSpPr>
        <p:grpSpPr>
          <a:xfrm>
            <a:off x="0" y="0"/>
            <a:ext cx="25043691" cy="14328743"/>
            <a:chOff x="2" y="0"/>
            <a:chExt cx="25043691" cy="14328743"/>
          </a:xfrm>
        </p:grpSpPr>
        <p:pic>
          <p:nvPicPr>
            <p:cNvPr id="9" name="Gráfico 8">
              <a:extLst>
                <a:ext uri="{FF2B5EF4-FFF2-40B4-BE49-F238E27FC236}">
                  <a16:creationId xmlns:a16="http://schemas.microsoft.com/office/drawing/2014/main" id="{3286F39D-6962-3AA7-DEE8-7933C054F1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 y="0"/>
              <a:ext cx="1775012" cy="13716000"/>
            </a:xfrm>
            <a:prstGeom prst="rect">
              <a:avLst/>
            </a:prstGeom>
          </p:spPr>
        </p:pic>
        <p:sp>
          <p:nvSpPr>
            <p:cNvPr id="10" name="Forma Livre: Forma 9">
              <a:extLst>
                <a:ext uri="{FF2B5EF4-FFF2-40B4-BE49-F238E27FC236}">
                  <a16:creationId xmlns:a16="http://schemas.microsoft.com/office/drawing/2014/main" id="{F065884C-9597-19C1-BBBF-3B5469F6B3AB}"/>
                </a:ext>
              </a:extLst>
            </p:cNvPr>
            <p:cNvSpPr/>
            <p:nvPr/>
          </p:nvSpPr>
          <p:spPr>
            <a:xfrm>
              <a:off x="1775016" y="9091"/>
              <a:ext cx="22608984" cy="1972236"/>
            </a:xfrm>
            <a:custGeom>
              <a:avLst/>
              <a:gdLst>
                <a:gd name="connsiteX0" fmla="*/ 0 w 5272938"/>
                <a:gd name="connsiteY0" fmla="*/ 0 h 1730186"/>
                <a:gd name="connsiteX1" fmla="*/ 5272939 w 5272938"/>
                <a:gd name="connsiteY1" fmla="*/ 0 h 1730186"/>
                <a:gd name="connsiteX2" fmla="*/ 5272939 w 5272938"/>
                <a:gd name="connsiteY2" fmla="*/ 1730186 h 1730186"/>
                <a:gd name="connsiteX3" fmla="*/ 0 w 5272938"/>
                <a:gd name="connsiteY3" fmla="*/ 1730186 h 1730186"/>
              </a:gdLst>
              <a:ahLst/>
              <a:cxnLst>
                <a:cxn ang="0">
                  <a:pos x="connsiteX0" y="connsiteY0"/>
                </a:cxn>
                <a:cxn ang="0">
                  <a:pos x="connsiteX1" y="connsiteY1"/>
                </a:cxn>
                <a:cxn ang="0">
                  <a:pos x="connsiteX2" y="connsiteY2"/>
                </a:cxn>
                <a:cxn ang="0">
                  <a:pos x="connsiteX3" y="connsiteY3"/>
                </a:cxn>
              </a:cxnLst>
              <a:rect l="l" t="t" r="r" b="b"/>
              <a:pathLst>
                <a:path w="5272938" h="1730186">
                  <a:moveTo>
                    <a:pt x="0" y="0"/>
                  </a:moveTo>
                  <a:lnTo>
                    <a:pt x="5272939" y="0"/>
                  </a:lnTo>
                  <a:lnTo>
                    <a:pt x="5272939" y="1730186"/>
                  </a:lnTo>
                  <a:lnTo>
                    <a:pt x="0" y="1730186"/>
                  </a:lnTo>
                  <a:close/>
                </a:path>
              </a:pathLst>
            </a:custGeom>
            <a:solidFill>
              <a:srgbClr val="022873"/>
            </a:solidFill>
            <a:ln w="0" cap="flat">
              <a:noFill/>
              <a:prstDash val="solid"/>
              <a:miter/>
            </a:ln>
          </p:spPr>
          <p:txBody>
            <a:bodyPr rtlCol="0" anchor="ctr"/>
            <a:lstStyle/>
            <a:p>
              <a:endParaRPr lang="pt-BR" sz="3600"/>
            </a:p>
          </p:txBody>
        </p:sp>
        <p:pic>
          <p:nvPicPr>
            <p:cNvPr id="11" name="Imagem 10" descr="Logotipo, nome da empresa&#10;&#10;Descrição gerada automaticamente">
              <a:extLst>
                <a:ext uri="{FF2B5EF4-FFF2-40B4-BE49-F238E27FC236}">
                  <a16:creationId xmlns:a16="http://schemas.microsoft.com/office/drawing/2014/main" id="{45563968-2F36-F411-7445-9768D8470F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06095" y="11101345"/>
              <a:ext cx="5737598" cy="3227398"/>
            </a:xfrm>
            <a:prstGeom prst="rect">
              <a:avLst/>
            </a:prstGeom>
          </p:spPr>
        </p:pic>
      </p:grpSp>
      <p:sp>
        <p:nvSpPr>
          <p:cNvPr id="47" name="AutoShape 28">
            <a:extLst>
              <a:ext uri="{FF2B5EF4-FFF2-40B4-BE49-F238E27FC236}">
                <a16:creationId xmlns:a16="http://schemas.microsoft.com/office/drawing/2014/main" id="{8CFAA3F6-0373-372F-42AC-53642D8A6516}"/>
              </a:ext>
            </a:extLst>
          </p:cNvPr>
          <p:cNvSpPr>
            <a:spLocks/>
          </p:cNvSpPr>
          <p:nvPr/>
        </p:nvSpPr>
        <p:spPr bwMode="auto">
          <a:xfrm rot="20242686">
            <a:off x="21526040" y="559839"/>
            <a:ext cx="1187972" cy="1187972"/>
          </a:xfrm>
          <a:custGeom>
            <a:avLst/>
            <a:gdLst>
              <a:gd name="T0" fmla="*/ 438944 w 21600"/>
              <a:gd name="T1" fmla="*/ 438944 h 21600"/>
              <a:gd name="T2" fmla="*/ 438944 w 21600"/>
              <a:gd name="T3" fmla="*/ 438944 h 21600"/>
              <a:gd name="T4" fmla="*/ 438944 w 21600"/>
              <a:gd name="T5" fmla="*/ 438944 h 21600"/>
              <a:gd name="T6" fmla="*/ 438944 w 21600"/>
              <a:gd name="T7" fmla="*/ 4389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874" y="17549"/>
                </a:moveTo>
                <a:cubicBezTo>
                  <a:pt x="15513" y="17549"/>
                  <a:pt x="14343" y="15611"/>
                  <a:pt x="13809" y="12824"/>
                </a:cubicBezTo>
                <a:lnTo>
                  <a:pt x="15524" y="12824"/>
                </a:lnTo>
                <a:cubicBezTo>
                  <a:pt x="17038" y="12824"/>
                  <a:pt x="18225" y="11343"/>
                  <a:pt x="18225" y="9450"/>
                </a:cubicBezTo>
                <a:cubicBezTo>
                  <a:pt x="18225" y="7558"/>
                  <a:pt x="17038" y="6074"/>
                  <a:pt x="15524" y="6074"/>
                </a:cubicBezTo>
                <a:lnTo>
                  <a:pt x="13809" y="6074"/>
                </a:lnTo>
                <a:cubicBezTo>
                  <a:pt x="14343" y="3289"/>
                  <a:pt x="15513" y="1350"/>
                  <a:pt x="16874" y="1350"/>
                </a:cubicBezTo>
                <a:cubicBezTo>
                  <a:pt x="18739" y="1350"/>
                  <a:pt x="20250" y="4976"/>
                  <a:pt x="20250" y="9450"/>
                </a:cubicBezTo>
                <a:cubicBezTo>
                  <a:pt x="20250" y="13923"/>
                  <a:pt x="18739" y="17549"/>
                  <a:pt x="16874" y="17549"/>
                </a:cubicBezTo>
                <a:moveTo>
                  <a:pt x="8926" y="11482"/>
                </a:moveTo>
                <a:lnTo>
                  <a:pt x="8774" y="11482"/>
                </a:lnTo>
                <a:lnTo>
                  <a:pt x="8774" y="11474"/>
                </a:lnTo>
                <a:cubicBezTo>
                  <a:pt x="8028" y="11474"/>
                  <a:pt x="7424" y="10569"/>
                  <a:pt x="7424" y="9450"/>
                </a:cubicBezTo>
                <a:cubicBezTo>
                  <a:pt x="7424" y="8332"/>
                  <a:pt x="8028" y="7424"/>
                  <a:pt x="8774" y="7424"/>
                </a:cubicBezTo>
                <a:lnTo>
                  <a:pt x="8926" y="7424"/>
                </a:lnTo>
                <a:cubicBezTo>
                  <a:pt x="10200" y="7424"/>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50"/>
                </a:moveTo>
                <a:lnTo>
                  <a:pt x="5396" y="20250"/>
                </a:lnTo>
                <a:lnTo>
                  <a:pt x="5396" y="14174"/>
                </a:lnTo>
                <a:cubicBezTo>
                  <a:pt x="5396" y="13683"/>
                  <a:pt x="5264" y="13223"/>
                  <a:pt x="5033" y="12824"/>
                </a:cubicBezTo>
                <a:lnTo>
                  <a:pt x="5505" y="12824"/>
                </a:lnTo>
                <a:lnTo>
                  <a:pt x="5505" y="12832"/>
                </a:lnTo>
                <a:lnTo>
                  <a:pt x="7535" y="12832"/>
                </a:lnTo>
                <a:cubicBezTo>
                  <a:pt x="7463" y="13042"/>
                  <a:pt x="7421" y="13265"/>
                  <a:pt x="7421" y="13499"/>
                </a:cubicBezTo>
                <a:lnTo>
                  <a:pt x="7421" y="18225"/>
                </a:lnTo>
                <a:cubicBezTo>
                  <a:pt x="7421" y="18874"/>
                  <a:pt x="7784" y="19307"/>
                  <a:pt x="8001" y="19565"/>
                </a:cubicBezTo>
                <a:cubicBezTo>
                  <a:pt x="8031" y="19601"/>
                  <a:pt x="8065" y="19638"/>
                  <a:pt x="8096" y="19677"/>
                </a:cubicBezTo>
                <a:cubicBezTo>
                  <a:pt x="8096" y="19677"/>
                  <a:pt x="8096" y="20250"/>
                  <a:pt x="8096" y="20250"/>
                </a:cubicBezTo>
                <a:close/>
                <a:moveTo>
                  <a:pt x="1350" y="9450"/>
                </a:moveTo>
                <a:cubicBezTo>
                  <a:pt x="1350" y="8332"/>
                  <a:pt x="1953" y="7424"/>
                  <a:pt x="2700" y="7424"/>
                </a:cubicBezTo>
                <a:lnTo>
                  <a:pt x="7434" y="7424"/>
                </a:lnTo>
                <a:cubicBezTo>
                  <a:pt x="7014" y="7916"/>
                  <a:pt x="6749" y="8631"/>
                  <a:pt x="6749" y="9450"/>
                </a:cubicBezTo>
                <a:cubicBezTo>
                  <a:pt x="6749" y="10270"/>
                  <a:pt x="7014" y="10984"/>
                  <a:pt x="7434" y="11474"/>
                </a:cubicBezTo>
                <a:lnTo>
                  <a:pt x="2700" y="11474"/>
                </a:lnTo>
                <a:cubicBezTo>
                  <a:pt x="1953" y="11474"/>
                  <a:pt x="1350" y="10569"/>
                  <a:pt x="1350" y="9450"/>
                </a:cubicBezTo>
                <a:moveTo>
                  <a:pt x="13499" y="9450"/>
                </a:moveTo>
                <a:cubicBezTo>
                  <a:pt x="13499" y="8749"/>
                  <a:pt x="13540" y="8073"/>
                  <a:pt x="13610" y="7424"/>
                </a:cubicBezTo>
                <a:lnTo>
                  <a:pt x="15524" y="7424"/>
                </a:lnTo>
                <a:cubicBezTo>
                  <a:pt x="16269" y="7424"/>
                  <a:pt x="16874" y="8332"/>
                  <a:pt x="16874" y="9450"/>
                </a:cubicBezTo>
                <a:cubicBezTo>
                  <a:pt x="16874" y="10569"/>
                  <a:pt x="16269" y="11474"/>
                  <a:pt x="15524" y="11474"/>
                </a:cubicBezTo>
                <a:lnTo>
                  <a:pt x="13610" y="11474"/>
                </a:lnTo>
                <a:cubicBezTo>
                  <a:pt x="13540" y="10826"/>
                  <a:pt x="13499" y="10151"/>
                  <a:pt x="13499" y="9450"/>
                </a:cubicBezTo>
                <a:moveTo>
                  <a:pt x="16874" y="0"/>
                </a:moveTo>
                <a:cubicBezTo>
                  <a:pt x="15489" y="0"/>
                  <a:pt x="14400" y="951"/>
                  <a:pt x="13618" y="2420"/>
                </a:cubicBezTo>
                <a:lnTo>
                  <a:pt x="13604" y="2412"/>
                </a:lnTo>
                <a:cubicBezTo>
                  <a:pt x="12469" y="4635"/>
                  <a:pt x="10778" y="6074"/>
                  <a:pt x="8926" y="6074"/>
                </a:cubicBezTo>
                <a:lnTo>
                  <a:pt x="8479" y="6074"/>
                </a:lnTo>
                <a:lnTo>
                  <a:pt x="5505" y="6074"/>
                </a:lnTo>
                <a:lnTo>
                  <a:pt x="2700" y="6074"/>
                </a:lnTo>
                <a:cubicBezTo>
                  <a:pt x="1185" y="6074"/>
                  <a:pt x="0" y="7558"/>
                  <a:pt x="0" y="9450"/>
                </a:cubicBezTo>
                <a:cubicBezTo>
                  <a:pt x="0" y="11343"/>
                  <a:pt x="1185" y="12824"/>
                  <a:pt x="2700" y="12824"/>
                </a:cubicBezTo>
                <a:cubicBezTo>
                  <a:pt x="3443" y="12827"/>
                  <a:pt x="4046" y="13430"/>
                  <a:pt x="4046" y="14174"/>
                </a:cubicBezTo>
                <a:lnTo>
                  <a:pt x="4046" y="20250"/>
                </a:lnTo>
                <a:cubicBezTo>
                  <a:pt x="4046" y="20996"/>
                  <a:pt x="4651" y="21599"/>
                  <a:pt x="5396" y="21599"/>
                </a:cubicBezTo>
                <a:lnTo>
                  <a:pt x="8096" y="21599"/>
                </a:lnTo>
                <a:cubicBezTo>
                  <a:pt x="8842" y="21599"/>
                  <a:pt x="9446" y="20996"/>
                  <a:pt x="9446" y="20250"/>
                </a:cubicBezTo>
                <a:lnTo>
                  <a:pt x="9446" y="19575"/>
                </a:lnTo>
                <a:cubicBezTo>
                  <a:pt x="9446" y="18900"/>
                  <a:pt x="8771" y="18598"/>
                  <a:pt x="8771" y="18225"/>
                </a:cubicBezTo>
                <a:lnTo>
                  <a:pt x="8771" y="13499"/>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599" y="14145"/>
                  <a:pt x="21599" y="9450"/>
                </a:cubicBezTo>
                <a:cubicBezTo>
                  <a:pt x="21599" y="4754"/>
                  <a:pt x="19977" y="0"/>
                  <a:pt x="16874" y="0"/>
                </a:cubicBezTo>
              </a:path>
            </a:pathLst>
          </a:custGeom>
          <a:solidFill>
            <a:srgbClr val="FD5B02"/>
          </a:solidFill>
          <a:ln>
            <a:solidFill>
              <a:srgbClr val="FD5B02"/>
            </a:solidFill>
          </a:ln>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36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51" name="Title 1">
            <a:extLst>
              <a:ext uri="{FF2B5EF4-FFF2-40B4-BE49-F238E27FC236}">
                <a16:creationId xmlns:a16="http://schemas.microsoft.com/office/drawing/2014/main" id="{26A5B140-7A7D-51B8-8FC9-B2DFF269E942}"/>
              </a:ext>
            </a:extLst>
          </p:cNvPr>
          <p:cNvSpPr txBox="1">
            <a:spLocks/>
          </p:cNvSpPr>
          <p:nvPr/>
        </p:nvSpPr>
        <p:spPr>
          <a:xfrm>
            <a:off x="2577914" y="377063"/>
            <a:ext cx="4908736" cy="1346200"/>
          </a:xfrm>
          <a:prstGeom prst="rect">
            <a:avLst/>
          </a:prstGeom>
          <a:noFill/>
          <a:ln>
            <a:noFill/>
          </a:ln>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marR="0" lvl="0" indent="0" fontAlgn="auto">
              <a:lnSpc>
                <a:spcPct val="90000"/>
              </a:lnSpc>
              <a:spcAft>
                <a:spcPts val="3600"/>
              </a:spcAft>
              <a:buClrTx/>
              <a:buSzTx/>
              <a:tabLst/>
              <a:defRPr/>
            </a:pPr>
            <a:r>
              <a:rPr lang="pt-BR" sz="7200" dirty="0" err="1">
                <a:ln w="3175" cmpd="sng">
                  <a:noFill/>
                </a:ln>
                <a:solidFill>
                  <a:schemeClr val="tx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Contacts</a:t>
            </a:r>
            <a:endParaRPr lang="pt-BR" sz="7200" dirty="0">
              <a:ln w="3175" cmpd="sng">
                <a:noFill/>
              </a:ln>
              <a:solidFill>
                <a:schemeClr val="tx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endParaRPr>
          </a:p>
        </p:txBody>
      </p:sp>
      <p:sp>
        <p:nvSpPr>
          <p:cNvPr id="4" name="Rectangle 1">
            <a:extLst>
              <a:ext uri="{FF2B5EF4-FFF2-40B4-BE49-F238E27FC236}">
                <a16:creationId xmlns:a16="http://schemas.microsoft.com/office/drawing/2014/main" id="{A530D0B7-1D09-B843-E37B-EEB553F2E128}"/>
              </a:ext>
            </a:extLst>
          </p:cNvPr>
          <p:cNvSpPr>
            <a:spLocks noChangeArrowheads="1"/>
          </p:cNvSpPr>
          <p:nvPr/>
        </p:nvSpPr>
        <p:spPr bwMode="auto">
          <a:xfrm>
            <a:off x="2577914" y="2859168"/>
            <a:ext cx="12847843" cy="3200876"/>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4800" b="1" i="0" u="none" strike="noStrike" kern="1200" cap="none" spc="0" normalizeH="0" baseline="0" noProof="0" dirty="0">
                <a:ln>
                  <a:noFill/>
                </a:ln>
                <a:solidFill>
                  <a:schemeClr val="bg1"/>
                </a:solidFill>
                <a:effectLst/>
                <a:uLnTx/>
                <a:uFillTx/>
                <a:latin typeface="Raleway Medium" pitchFamily="2" charset="0"/>
                <a:ea typeface="+mn-ea"/>
                <a:cs typeface="+mn-cs"/>
              </a:rPr>
              <a:t>Otto Luiz </a:t>
            </a:r>
            <a:r>
              <a:rPr kumimoji="0" lang="pt-BR" altLang="pt-BR" sz="4800" b="1" i="0" u="none" strike="noStrike" kern="1200" cap="none" spc="0" normalizeH="0" baseline="0" noProof="0" dirty="0" err="1">
                <a:ln>
                  <a:noFill/>
                </a:ln>
                <a:solidFill>
                  <a:schemeClr val="bg1"/>
                </a:solidFill>
                <a:effectLst/>
                <a:uLnTx/>
                <a:uFillTx/>
                <a:latin typeface="Raleway Medium" pitchFamily="2" charset="0"/>
                <a:ea typeface="+mn-ea"/>
                <a:cs typeface="+mn-cs"/>
              </a:rPr>
              <a:t>Burlier</a:t>
            </a:r>
            <a:r>
              <a:rPr kumimoji="0" lang="pt-BR" altLang="pt-BR" sz="4800" b="1" i="0" u="none" strike="noStrike" kern="1200" cap="none" spc="0" normalizeH="0" baseline="0" noProof="0" dirty="0">
                <a:ln>
                  <a:noFill/>
                </a:ln>
                <a:solidFill>
                  <a:schemeClr val="bg1"/>
                </a:solidFill>
                <a:effectLst/>
                <a:uLnTx/>
                <a:uFillTx/>
                <a:latin typeface="Raleway Medium" pitchFamily="2" charset="0"/>
                <a:ea typeface="+mn-ea"/>
                <a:cs typeface="+mn-cs"/>
              </a:rPr>
              <a:t> da Silveira Filho</a:t>
            </a:r>
          </a:p>
          <a:p>
            <a:pPr marL="0" marR="0" lvl="0" indent="0" algn="l" defTabSz="1828800" rtl="0" eaLnBrk="0" fontAlgn="t" latinLnBrk="0" hangingPunct="0">
              <a:lnSpc>
                <a:spcPct val="100000"/>
              </a:lnSpc>
              <a:spcBef>
                <a:spcPct val="0"/>
              </a:spcBef>
              <a:spcAft>
                <a:spcPct val="0"/>
              </a:spcAft>
              <a:buClrTx/>
              <a:buSzTx/>
              <a:buFontTx/>
              <a:buNone/>
              <a:tabLst/>
              <a:defRPr/>
            </a:pPr>
            <a:r>
              <a:rPr kumimoji="0" lang="en-US" altLang="pt-BR" sz="4000" b="0" i="0" u="none" strike="noStrike" kern="1200" cap="none" spc="0" normalizeH="0" baseline="0" noProof="0" dirty="0">
                <a:ln>
                  <a:noFill/>
                </a:ln>
                <a:solidFill>
                  <a:schemeClr val="bg1"/>
                </a:solidFill>
                <a:effectLst/>
                <a:uLnTx/>
                <a:uFillTx/>
                <a:latin typeface="Raleway Medium" pitchFamily="2" charset="0"/>
                <a:ea typeface="+mn-ea"/>
                <a:cs typeface="+mn-cs"/>
              </a:rPr>
              <a:t>Director of the Navigation and Development Department</a:t>
            </a: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4000" b="0" i="0" u="none" strike="noStrike" kern="1200" cap="none" spc="0" normalizeH="0" baseline="0" noProof="0" dirty="0">
                <a:ln>
                  <a:noFill/>
                </a:ln>
                <a:solidFill>
                  <a:schemeClr val="bg1"/>
                </a:solidFill>
                <a:effectLst/>
                <a:uLnTx/>
                <a:uFillTx/>
                <a:latin typeface="Raleway Medium" pitchFamily="2" charset="0"/>
                <a:ea typeface="+mn-ea"/>
                <a:cs typeface="+mn-cs"/>
                <a:hlinkClick r:id="rId6">
                  <a:extLst>
                    <a:ext uri="{A12FA001-AC4F-418D-AE19-62706E023703}">
                      <ahyp:hlinkClr xmlns:ahyp="http://schemas.microsoft.com/office/drawing/2018/hyperlinkcolor" val="tx"/>
                    </a:ext>
                  </a:extLst>
                </a:hlinkClick>
              </a:rPr>
              <a:t>otto.burlier@mpor.gov.br</a:t>
            </a:r>
            <a:endParaRPr kumimoji="0" lang="pt-BR" altLang="pt-BR" sz="4000" b="0" i="0" u="none" strike="noStrike" kern="1200" cap="none" spc="0" normalizeH="0" baseline="0" noProof="0" dirty="0">
              <a:ln>
                <a:noFill/>
              </a:ln>
              <a:solidFill>
                <a:schemeClr val="bg1"/>
              </a:solidFill>
              <a:effectLst/>
              <a:uLnTx/>
              <a:uFillTx/>
              <a:latin typeface="Raleway Medium" pitchFamily="2" charset="0"/>
              <a:ea typeface="+mn-ea"/>
              <a:cs typeface="+mn-cs"/>
            </a:endParaRP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4000" b="0" i="0" u="none" strike="noStrike" kern="1200" cap="none" spc="0" normalizeH="0" baseline="0" noProof="0" dirty="0">
                <a:ln>
                  <a:noFill/>
                </a:ln>
                <a:solidFill>
                  <a:schemeClr val="bg1"/>
                </a:solidFill>
                <a:effectLst/>
                <a:uLnTx/>
                <a:uFillTx/>
                <a:latin typeface="Raleway Medium" pitchFamily="2" charset="0"/>
                <a:ea typeface="+mn-ea"/>
                <a:cs typeface="+mn-cs"/>
              </a:rPr>
              <a:t>061 2029 8885</a:t>
            </a:r>
          </a:p>
        </p:txBody>
      </p:sp>
      <p:sp>
        <p:nvSpPr>
          <p:cNvPr id="5" name="Rectangle 1">
            <a:extLst>
              <a:ext uri="{FF2B5EF4-FFF2-40B4-BE49-F238E27FC236}">
                <a16:creationId xmlns:a16="http://schemas.microsoft.com/office/drawing/2014/main" id="{CDB7AF46-A6C7-C8A6-5478-2D44652DE041}"/>
              </a:ext>
            </a:extLst>
          </p:cNvPr>
          <p:cNvSpPr>
            <a:spLocks noChangeArrowheads="1"/>
          </p:cNvSpPr>
          <p:nvPr/>
        </p:nvSpPr>
        <p:spPr bwMode="auto">
          <a:xfrm>
            <a:off x="14322635" y="4149566"/>
            <a:ext cx="11196223" cy="2215991"/>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1" i="0" u="none" strike="noStrike" kern="1200" cap="none" spc="0" normalizeH="0" baseline="0" noProof="0" dirty="0">
                <a:ln>
                  <a:noFill/>
                </a:ln>
                <a:solidFill>
                  <a:schemeClr val="bg1"/>
                </a:solidFill>
                <a:effectLst/>
                <a:uLnTx/>
                <a:uFillTx/>
                <a:latin typeface="Raleway Medium" pitchFamily="2" charset="0"/>
                <a:ea typeface="+mn-ea"/>
                <a:cs typeface="+mn-cs"/>
              </a:rPr>
              <a:t>Júlio Henrique Diniz de Britto</a:t>
            </a: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0" i="0" u="none" strike="noStrike" kern="1200" cap="none" spc="0" normalizeH="0" baseline="0" noProof="0" dirty="0" err="1">
                <a:ln>
                  <a:noFill/>
                </a:ln>
                <a:solidFill>
                  <a:schemeClr val="bg1"/>
                </a:solidFill>
                <a:effectLst/>
                <a:uLnTx/>
                <a:uFillTx/>
                <a:latin typeface="Raleway Medium" pitchFamily="2" charset="0"/>
                <a:ea typeface="+mn-ea"/>
                <a:cs typeface="+mn-cs"/>
              </a:rPr>
              <a:t>Infrastructure</a:t>
            </a:r>
            <a:r>
              <a:rPr kumimoji="0" lang="pt-BR" altLang="pt-BR" sz="3600" b="0" i="0" u="none" strike="noStrike" kern="1200" cap="none" spc="0" normalizeH="0" baseline="0" noProof="0" dirty="0">
                <a:ln>
                  <a:noFill/>
                </a:ln>
                <a:solidFill>
                  <a:schemeClr val="bg1"/>
                </a:solidFill>
                <a:effectLst/>
                <a:uLnTx/>
                <a:uFillTx/>
                <a:latin typeface="Raleway Medium" pitchFamily="2" charset="0"/>
                <a:ea typeface="+mn-ea"/>
                <a:cs typeface="+mn-cs"/>
              </a:rPr>
              <a:t> </a:t>
            </a:r>
            <a:r>
              <a:rPr kumimoji="0" lang="pt-BR" altLang="pt-BR" sz="3600" b="0" i="0" u="none" strike="noStrike" kern="1200" cap="none" spc="0" normalizeH="0" baseline="0" noProof="0" dirty="0" err="1">
                <a:ln>
                  <a:noFill/>
                </a:ln>
                <a:solidFill>
                  <a:schemeClr val="bg1"/>
                </a:solidFill>
                <a:effectLst/>
                <a:uLnTx/>
                <a:uFillTx/>
                <a:latin typeface="Raleway Medium" pitchFamily="2" charset="0"/>
                <a:ea typeface="+mn-ea"/>
                <a:cs typeface="+mn-cs"/>
              </a:rPr>
              <a:t>Analyst</a:t>
            </a:r>
            <a:endParaRPr kumimoji="0" lang="pt-BR" altLang="pt-BR" sz="3600" b="0" i="0" u="none" strike="noStrike" kern="1200" cap="none" spc="0" normalizeH="0" baseline="0" noProof="0" dirty="0">
              <a:ln>
                <a:noFill/>
              </a:ln>
              <a:solidFill>
                <a:schemeClr val="bg1"/>
              </a:solidFill>
              <a:effectLst/>
              <a:uLnTx/>
              <a:uFillTx/>
              <a:latin typeface="Raleway Medium" pitchFamily="2" charset="0"/>
              <a:ea typeface="+mn-ea"/>
              <a:cs typeface="+mn-cs"/>
            </a:endParaRP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0" i="0" u="none" strike="noStrike" kern="1200" cap="none" spc="0" normalizeH="0" baseline="0" noProof="0" dirty="0">
                <a:ln>
                  <a:noFill/>
                </a:ln>
                <a:solidFill>
                  <a:schemeClr val="bg1"/>
                </a:solidFill>
                <a:effectLst/>
                <a:uLnTx/>
                <a:uFillTx/>
                <a:latin typeface="Raleway Medium" pitchFamily="2" charset="0"/>
                <a:ea typeface="+mn-ea"/>
                <a:cs typeface="+mn-cs"/>
                <a:hlinkClick r:id="rId7">
                  <a:extLst>
                    <a:ext uri="{A12FA001-AC4F-418D-AE19-62706E023703}">
                      <ahyp:hlinkClr xmlns:ahyp="http://schemas.microsoft.com/office/drawing/2018/hyperlinkcolor" val="tx"/>
                    </a:ext>
                  </a:extLst>
                </a:hlinkClick>
              </a:rPr>
              <a:t>julio.britto@mpor.gov.br</a:t>
            </a:r>
            <a:endParaRPr kumimoji="0" lang="pt-BR" altLang="pt-BR" sz="3600" b="0" i="0" u="none" strike="noStrike" kern="1200" cap="none" spc="0" normalizeH="0" baseline="0" noProof="0" dirty="0">
              <a:ln>
                <a:noFill/>
              </a:ln>
              <a:solidFill>
                <a:schemeClr val="bg1"/>
              </a:solidFill>
              <a:effectLst/>
              <a:uLnTx/>
              <a:uFillTx/>
              <a:latin typeface="Raleway Medium" pitchFamily="2" charset="0"/>
              <a:ea typeface="+mn-ea"/>
              <a:cs typeface="+mn-cs"/>
            </a:endParaRP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0" i="0" u="none" strike="noStrike" kern="1200" cap="none" spc="0" normalizeH="0" baseline="0" noProof="0" dirty="0">
                <a:ln>
                  <a:noFill/>
                </a:ln>
                <a:solidFill>
                  <a:schemeClr val="bg1"/>
                </a:solidFill>
                <a:effectLst/>
                <a:uLnTx/>
                <a:uFillTx/>
                <a:latin typeface="Raleway Medium" pitchFamily="2" charset="0"/>
                <a:ea typeface="+mn-ea"/>
                <a:cs typeface="+mn-cs"/>
              </a:rPr>
              <a:t>061 2029 8106</a:t>
            </a:r>
            <a:endParaRPr kumimoji="0" lang="pt-BR" altLang="pt-BR" sz="36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
        <p:nvSpPr>
          <p:cNvPr id="6" name="Rectangle 1">
            <a:extLst>
              <a:ext uri="{FF2B5EF4-FFF2-40B4-BE49-F238E27FC236}">
                <a16:creationId xmlns:a16="http://schemas.microsoft.com/office/drawing/2014/main" id="{3C230F15-C156-6A2C-14A7-0C9CD3FC654A}"/>
              </a:ext>
            </a:extLst>
          </p:cNvPr>
          <p:cNvSpPr>
            <a:spLocks noChangeArrowheads="1"/>
          </p:cNvSpPr>
          <p:nvPr/>
        </p:nvSpPr>
        <p:spPr bwMode="auto">
          <a:xfrm>
            <a:off x="14432522" y="7738530"/>
            <a:ext cx="8008156" cy="2769989"/>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1" i="0" u="none" strike="noStrike" kern="1200" cap="none" spc="0" normalizeH="0" baseline="0" noProof="0" dirty="0">
                <a:ln>
                  <a:noFill/>
                </a:ln>
                <a:solidFill>
                  <a:schemeClr val="bg1"/>
                </a:solidFill>
                <a:effectLst/>
                <a:uLnTx/>
                <a:uFillTx/>
                <a:latin typeface="Raleway Medium" pitchFamily="2" charset="0"/>
                <a:ea typeface="+mn-ea"/>
                <a:cs typeface="+mn-cs"/>
              </a:rPr>
              <a:t>Maria de Lara Moutta Calado de Oliveira</a:t>
            </a: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0" i="0" u="none" strike="noStrike" kern="1200" cap="none" spc="0" normalizeH="0" baseline="0" noProof="0" dirty="0" err="1">
                <a:ln>
                  <a:noFill/>
                </a:ln>
                <a:solidFill>
                  <a:schemeClr val="bg1"/>
                </a:solidFill>
                <a:effectLst/>
                <a:uLnTx/>
                <a:uFillTx/>
                <a:latin typeface="Raleway Medium" pitchFamily="2" charset="0"/>
                <a:ea typeface="+mn-ea"/>
                <a:cs typeface="+mn-cs"/>
              </a:rPr>
              <a:t>Infrastructure</a:t>
            </a:r>
            <a:r>
              <a:rPr kumimoji="0" lang="pt-BR" altLang="pt-BR" sz="3600" b="0" i="0" u="none" strike="noStrike" kern="1200" cap="none" spc="0" normalizeH="0" baseline="0" noProof="0" dirty="0">
                <a:ln>
                  <a:noFill/>
                </a:ln>
                <a:solidFill>
                  <a:schemeClr val="bg1"/>
                </a:solidFill>
                <a:effectLst/>
                <a:uLnTx/>
                <a:uFillTx/>
                <a:latin typeface="Raleway Medium" pitchFamily="2" charset="0"/>
                <a:ea typeface="+mn-ea"/>
                <a:cs typeface="+mn-cs"/>
              </a:rPr>
              <a:t> </a:t>
            </a:r>
            <a:r>
              <a:rPr kumimoji="0" lang="pt-BR" altLang="pt-BR" sz="3600" b="0" i="0" u="none" strike="noStrike" kern="1200" cap="none" spc="0" normalizeH="0" baseline="0" noProof="0" dirty="0" err="1">
                <a:ln>
                  <a:noFill/>
                </a:ln>
                <a:solidFill>
                  <a:schemeClr val="bg1"/>
                </a:solidFill>
                <a:effectLst/>
                <a:uLnTx/>
                <a:uFillTx/>
                <a:latin typeface="Raleway Medium" pitchFamily="2" charset="0"/>
                <a:ea typeface="+mn-ea"/>
                <a:cs typeface="+mn-cs"/>
              </a:rPr>
              <a:t>Analyst</a:t>
            </a:r>
            <a:endParaRPr kumimoji="0" lang="pt-BR" altLang="pt-BR" sz="3600" b="0" i="0" u="none" strike="noStrike" kern="1200" cap="none" spc="0" normalizeH="0" baseline="0" noProof="0" dirty="0">
              <a:ln>
                <a:noFill/>
              </a:ln>
              <a:solidFill>
                <a:schemeClr val="bg1"/>
              </a:solidFill>
              <a:effectLst/>
              <a:uLnTx/>
              <a:uFillTx/>
              <a:latin typeface="Raleway Medium" pitchFamily="2" charset="0"/>
              <a:ea typeface="+mn-ea"/>
              <a:cs typeface="+mn-cs"/>
            </a:endParaRP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0" i="0" u="none" strike="noStrike" kern="1200" cap="none" spc="0" normalizeH="0" baseline="0" noProof="0" dirty="0">
                <a:ln>
                  <a:noFill/>
                </a:ln>
                <a:solidFill>
                  <a:schemeClr val="bg1"/>
                </a:solidFill>
                <a:effectLst/>
                <a:uLnTx/>
                <a:uFillTx/>
                <a:latin typeface="Raleway Medium" pitchFamily="2" charset="0"/>
                <a:ea typeface="+mn-ea"/>
                <a:cs typeface="+mn-cs"/>
                <a:hlinkClick r:id="rId7">
                  <a:extLst>
                    <a:ext uri="{A12FA001-AC4F-418D-AE19-62706E023703}">
                      <ahyp:hlinkClr xmlns:ahyp="http://schemas.microsoft.com/office/drawing/2018/hyperlinkcolor" val="tx"/>
                    </a:ext>
                  </a:extLst>
                </a:hlinkClick>
              </a:rPr>
              <a:t>maria.calado@mpor.gov.br</a:t>
            </a:r>
            <a:endParaRPr kumimoji="0" lang="pt-BR" altLang="pt-BR" sz="3600" b="0" i="0" u="none" strike="noStrike" kern="1200" cap="none" spc="0" normalizeH="0" baseline="0" noProof="0" dirty="0">
              <a:ln>
                <a:noFill/>
              </a:ln>
              <a:solidFill>
                <a:schemeClr val="bg1"/>
              </a:solidFill>
              <a:effectLst/>
              <a:uLnTx/>
              <a:uFillTx/>
              <a:latin typeface="Raleway Medium" pitchFamily="2" charset="0"/>
              <a:ea typeface="+mn-ea"/>
              <a:cs typeface="+mn-cs"/>
            </a:endParaRP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0" i="0" u="none" strike="noStrike" kern="1200" cap="none" spc="0" normalizeH="0" baseline="0" noProof="0" dirty="0">
                <a:ln>
                  <a:noFill/>
                </a:ln>
                <a:solidFill>
                  <a:schemeClr val="bg1"/>
                </a:solidFill>
                <a:effectLst/>
                <a:uLnTx/>
                <a:uFillTx/>
                <a:latin typeface="Raleway Medium" pitchFamily="2" charset="0"/>
                <a:ea typeface="+mn-ea"/>
                <a:cs typeface="+mn-cs"/>
              </a:rPr>
              <a:t>081 988405435</a:t>
            </a:r>
            <a:endParaRPr kumimoji="0" lang="pt-BR" altLang="pt-BR" sz="36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
        <p:nvSpPr>
          <p:cNvPr id="2" name="Rectangle 1">
            <a:extLst>
              <a:ext uri="{FF2B5EF4-FFF2-40B4-BE49-F238E27FC236}">
                <a16:creationId xmlns:a16="http://schemas.microsoft.com/office/drawing/2014/main" id="{08EA35AF-D9F5-D1F0-B733-27F984C2D4D0}"/>
              </a:ext>
            </a:extLst>
          </p:cNvPr>
          <p:cNvSpPr>
            <a:spLocks noChangeArrowheads="1"/>
          </p:cNvSpPr>
          <p:nvPr/>
        </p:nvSpPr>
        <p:spPr bwMode="auto">
          <a:xfrm>
            <a:off x="2608201" y="7655955"/>
            <a:ext cx="11824321" cy="2585323"/>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1828800" rtl="0" eaLnBrk="0" fontAlgn="t" latinLnBrk="0" hangingPunct="0">
              <a:lnSpc>
                <a:spcPct val="100000"/>
              </a:lnSpc>
              <a:spcBef>
                <a:spcPct val="0"/>
              </a:spcBef>
              <a:spcAft>
                <a:spcPct val="0"/>
              </a:spcAft>
              <a:buClrTx/>
              <a:buSzTx/>
              <a:buFontTx/>
              <a:buNone/>
              <a:tabLst/>
              <a:defRPr/>
            </a:pPr>
            <a:r>
              <a:rPr lang="pt-BR" altLang="pt-BR" sz="4800" b="1" dirty="0">
                <a:solidFill>
                  <a:schemeClr val="bg1"/>
                </a:solidFill>
                <a:latin typeface="Raleway Medium" pitchFamily="2" charset="0"/>
              </a:rPr>
              <a:t>Fernando Pimentel</a:t>
            </a:r>
            <a:endParaRPr kumimoji="0" lang="pt-BR" altLang="pt-BR" sz="4800" b="1" i="0" u="none" strike="noStrike" kern="1200" cap="none" spc="0" normalizeH="0" baseline="0" noProof="0" dirty="0">
              <a:ln>
                <a:noFill/>
              </a:ln>
              <a:solidFill>
                <a:schemeClr val="bg1"/>
              </a:solidFill>
              <a:effectLst/>
              <a:uLnTx/>
              <a:uFillTx/>
              <a:latin typeface="Raleway Medium" pitchFamily="2" charset="0"/>
              <a:ea typeface="+mn-ea"/>
              <a:cs typeface="+mn-cs"/>
            </a:endParaRP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4000" b="0" i="0" u="none" strike="noStrike" kern="1200" cap="none" spc="0" normalizeH="0" baseline="0" noProof="0" dirty="0">
                <a:ln>
                  <a:noFill/>
                </a:ln>
                <a:solidFill>
                  <a:schemeClr val="bg1"/>
                </a:solidFill>
                <a:effectLst/>
                <a:uLnTx/>
                <a:uFillTx/>
                <a:latin typeface="Raleway Medium" pitchFamily="2" charset="0"/>
                <a:ea typeface="+mn-ea"/>
                <a:cs typeface="+mn-cs"/>
              </a:rPr>
              <a:t>General </a:t>
            </a:r>
            <a:r>
              <a:rPr kumimoji="0" lang="pt-BR" altLang="pt-BR" sz="4000" b="0" i="0" u="none" strike="noStrike" kern="1200" cap="none" spc="0" normalizeH="0" baseline="0" noProof="0" dirty="0" err="1">
                <a:ln>
                  <a:noFill/>
                </a:ln>
                <a:solidFill>
                  <a:schemeClr val="bg1"/>
                </a:solidFill>
                <a:effectLst/>
                <a:uLnTx/>
                <a:uFillTx/>
                <a:latin typeface="Raleway Medium" pitchFamily="2" charset="0"/>
                <a:ea typeface="+mn-ea"/>
                <a:cs typeface="+mn-cs"/>
              </a:rPr>
              <a:t>Coordinator</a:t>
            </a:r>
            <a:r>
              <a:rPr kumimoji="0" lang="pt-BR" altLang="pt-BR" sz="4000" b="0" i="0" u="none" strike="noStrike" kern="1200" cap="none" spc="0" normalizeH="0" baseline="0" noProof="0" dirty="0">
                <a:ln>
                  <a:noFill/>
                </a:ln>
                <a:solidFill>
                  <a:schemeClr val="bg1"/>
                </a:solidFill>
                <a:effectLst/>
                <a:uLnTx/>
                <a:uFillTx/>
                <a:latin typeface="Raleway Medium" pitchFamily="2" charset="0"/>
                <a:ea typeface="+mn-ea"/>
                <a:cs typeface="+mn-cs"/>
              </a:rPr>
              <a:t> of </a:t>
            </a:r>
            <a:r>
              <a:rPr kumimoji="0" lang="pt-BR" altLang="pt-BR" sz="4000" b="0" i="0" u="none" strike="noStrike" kern="1200" cap="none" spc="0" normalizeH="0" baseline="0" noProof="0" dirty="0" err="1">
                <a:ln>
                  <a:noFill/>
                </a:ln>
                <a:solidFill>
                  <a:schemeClr val="bg1"/>
                </a:solidFill>
                <a:effectLst/>
                <a:uLnTx/>
                <a:uFillTx/>
                <a:latin typeface="Raleway Medium" pitchFamily="2" charset="0"/>
                <a:ea typeface="+mn-ea"/>
                <a:cs typeface="+mn-cs"/>
              </a:rPr>
              <a:t>Promotion</a:t>
            </a:r>
            <a:endParaRPr kumimoji="0" lang="pt-BR" altLang="pt-BR" sz="4000" b="0" i="0" u="none" strike="noStrike" kern="1200" cap="none" spc="0" normalizeH="0" baseline="0" noProof="0" dirty="0">
              <a:ln>
                <a:noFill/>
              </a:ln>
              <a:solidFill>
                <a:schemeClr val="bg1"/>
              </a:solidFill>
              <a:effectLst/>
              <a:uLnTx/>
              <a:uFillTx/>
              <a:latin typeface="Raleway Medium" pitchFamily="2" charset="0"/>
              <a:ea typeface="+mn-ea"/>
              <a:cs typeface="+mn-cs"/>
            </a:endParaRP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4000" b="0" i="0" u="none" strike="noStrike" kern="1200" cap="none" spc="0" normalizeH="0" baseline="0" noProof="0" dirty="0">
                <a:ln>
                  <a:noFill/>
                </a:ln>
                <a:solidFill>
                  <a:schemeClr val="bg1"/>
                </a:solidFill>
                <a:effectLst/>
                <a:uLnTx/>
                <a:uFillTx/>
                <a:latin typeface="Raleway Medium" pitchFamily="2" charset="0"/>
                <a:ea typeface="+mn-ea"/>
                <a:cs typeface="+mn-cs"/>
                <a:hlinkClick r:id="rId8">
                  <a:extLst>
                    <a:ext uri="{A12FA001-AC4F-418D-AE19-62706E023703}">
                      <ahyp:hlinkClr xmlns:ahyp="http://schemas.microsoft.com/office/drawing/2018/hyperlinkcolor" val="tx"/>
                    </a:ext>
                  </a:extLst>
                </a:hlinkClick>
              </a:rPr>
              <a:t>fernando.p.pimentel@mpor.gov.br</a:t>
            </a:r>
            <a:endParaRPr kumimoji="0" lang="pt-BR" altLang="pt-BR" sz="4000" b="0" i="0" u="none" strike="noStrike" kern="1200" cap="none" spc="0" normalizeH="0" baseline="0" noProof="0" dirty="0">
              <a:ln>
                <a:noFill/>
              </a:ln>
              <a:solidFill>
                <a:schemeClr val="bg1"/>
              </a:solidFill>
              <a:effectLst/>
              <a:uLnTx/>
              <a:uFillTx/>
              <a:latin typeface="Raleway Medium" pitchFamily="2" charset="0"/>
              <a:ea typeface="+mn-ea"/>
              <a:cs typeface="+mn-cs"/>
            </a:endParaRP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4000" b="0" i="0" u="none" strike="noStrike" kern="1200" cap="none" spc="0" normalizeH="0" baseline="0" noProof="0" dirty="0">
                <a:ln>
                  <a:noFill/>
                </a:ln>
                <a:solidFill>
                  <a:schemeClr val="bg1"/>
                </a:solidFill>
                <a:effectLst/>
                <a:uLnTx/>
                <a:uFillTx/>
                <a:latin typeface="Raleway Medium" pitchFamily="2" charset="0"/>
                <a:ea typeface="+mn-ea"/>
                <a:cs typeface="+mn-cs"/>
              </a:rPr>
              <a:t>061 2029 8885</a:t>
            </a:r>
          </a:p>
        </p:txBody>
      </p:sp>
    </p:spTree>
    <p:extLst>
      <p:ext uri="{BB962C8B-B14F-4D97-AF65-F5344CB8AC3E}">
        <p14:creationId xmlns:p14="http://schemas.microsoft.com/office/powerpoint/2010/main" val="49109538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FC7627A-0012-4B47-A5E8-63D855F7311E}"/>
              </a:ext>
            </a:extLst>
          </p:cNvPr>
          <p:cNvSpPr/>
          <p:nvPr/>
        </p:nvSpPr>
        <p:spPr>
          <a:xfrm>
            <a:off x="0" y="0"/>
            <a:ext cx="20726400" cy="13716000"/>
          </a:xfrm>
          <a:prstGeom prst="rect">
            <a:avLst/>
          </a:prstGeom>
          <a:solidFill>
            <a:srgbClr val="022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3600"/>
          </a:p>
        </p:txBody>
      </p:sp>
      <p:pic>
        <p:nvPicPr>
          <p:cNvPr id="5" name="Gráfico 4">
            <a:extLst>
              <a:ext uri="{FF2B5EF4-FFF2-40B4-BE49-F238E27FC236}">
                <a16:creationId xmlns:a16="http://schemas.microsoft.com/office/drawing/2014/main" id="{0DD238F4-DB6A-4DE7-BC67-764234D689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901010" y="0"/>
            <a:ext cx="3482990" cy="13716000"/>
          </a:xfrm>
          <a:prstGeom prst="rect">
            <a:avLst/>
          </a:prstGeom>
        </p:spPr>
      </p:pic>
      <p:sp>
        <p:nvSpPr>
          <p:cNvPr id="6" name="CaixaDeTexto 5">
            <a:extLst>
              <a:ext uri="{FF2B5EF4-FFF2-40B4-BE49-F238E27FC236}">
                <a16:creationId xmlns:a16="http://schemas.microsoft.com/office/drawing/2014/main" id="{65BF9986-7E94-42CF-8C7D-0D02E738D443}"/>
              </a:ext>
            </a:extLst>
          </p:cNvPr>
          <p:cNvSpPr txBox="1"/>
          <p:nvPr/>
        </p:nvSpPr>
        <p:spPr>
          <a:xfrm>
            <a:off x="1168750" y="9184407"/>
            <a:ext cx="7415684" cy="1754326"/>
          </a:xfrm>
          <a:prstGeom prst="rect">
            <a:avLst/>
          </a:prstGeom>
          <a:noFill/>
        </p:spPr>
        <p:txBody>
          <a:bodyPr wrap="square" rtlCol="0">
            <a:spAutoFit/>
          </a:bodyPr>
          <a:lstStyle/>
          <a:p>
            <a:r>
              <a:rPr lang="pt-BR" sz="10800" b="1" dirty="0">
                <a:solidFill>
                  <a:schemeClr val="bg1"/>
                </a:solidFill>
                <a:latin typeface="Avenir Next LT Pro" panose="020B0504020202020204" pitchFamily="34" charset="0"/>
              </a:rPr>
              <a:t>THANKS!</a:t>
            </a:r>
          </a:p>
        </p:txBody>
      </p:sp>
    </p:spTree>
    <p:extLst>
      <p:ext uri="{BB962C8B-B14F-4D97-AF65-F5344CB8AC3E}">
        <p14:creationId xmlns:p14="http://schemas.microsoft.com/office/powerpoint/2010/main" val="2724175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Agrupar 6">
            <a:extLst>
              <a:ext uri="{FF2B5EF4-FFF2-40B4-BE49-F238E27FC236}">
                <a16:creationId xmlns:a16="http://schemas.microsoft.com/office/drawing/2014/main" id="{E3ED0743-0707-0D38-B07A-EBF0FDB0BB53}"/>
              </a:ext>
            </a:extLst>
          </p:cNvPr>
          <p:cNvGrpSpPr/>
          <p:nvPr/>
        </p:nvGrpSpPr>
        <p:grpSpPr>
          <a:xfrm>
            <a:off x="0" y="0"/>
            <a:ext cx="25043691" cy="14328743"/>
            <a:chOff x="2" y="0"/>
            <a:chExt cx="25043691" cy="14328743"/>
          </a:xfrm>
        </p:grpSpPr>
        <p:pic>
          <p:nvPicPr>
            <p:cNvPr id="19" name="Imagem 18" descr="Logotipo, nome da empresa&#10;&#10;Descrição gerada automaticamente">
              <a:extLst>
                <a:ext uri="{FF2B5EF4-FFF2-40B4-BE49-F238E27FC236}">
                  <a16:creationId xmlns:a16="http://schemas.microsoft.com/office/drawing/2014/main" id="{790EBC63-804B-5D68-FCB2-4C05C66DC7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6095" y="11101345"/>
              <a:ext cx="5737598" cy="3227398"/>
            </a:xfrm>
            <a:prstGeom prst="rect">
              <a:avLst/>
            </a:prstGeom>
          </p:spPr>
        </p:pic>
        <p:pic>
          <p:nvPicPr>
            <p:cNvPr id="21" name="Gráfico 20">
              <a:extLst>
                <a:ext uri="{FF2B5EF4-FFF2-40B4-BE49-F238E27FC236}">
                  <a16:creationId xmlns:a16="http://schemas.microsoft.com/office/drawing/2014/main" id="{EDBFBAFD-A3C5-FAA3-0AA6-47B32E3E2E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 y="0"/>
              <a:ext cx="1775012" cy="13716000"/>
            </a:xfrm>
            <a:prstGeom prst="rect">
              <a:avLst/>
            </a:prstGeom>
          </p:spPr>
        </p:pic>
        <p:sp>
          <p:nvSpPr>
            <p:cNvPr id="23" name="Forma Livre: Forma 22">
              <a:extLst>
                <a:ext uri="{FF2B5EF4-FFF2-40B4-BE49-F238E27FC236}">
                  <a16:creationId xmlns:a16="http://schemas.microsoft.com/office/drawing/2014/main" id="{6E2643FE-83BE-3493-B83E-DB713BF6E679}"/>
                </a:ext>
              </a:extLst>
            </p:cNvPr>
            <p:cNvSpPr/>
            <p:nvPr/>
          </p:nvSpPr>
          <p:spPr>
            <a:xfrm>
              <a:off x="1775016" y="9091"/>
              <a:ext cx="22608984" cy="1972236"/>
            </a:xfrm>
            <a:custGeom>
              <a:avLst/>
              <a:gdLst>
                <a:gd name="connsiteX0" fmla="*/ 0 w 5272938"/>
                <a:gd name="connsiteY0" fmla="*/ 0 h 1730186"/>
                <a:gd name="connsiteX1" fmla="*/ 5272939 w 5272938"/>
                <a:gd name="connsiteY1" fmla="*/ 0 h 1730186"/>
                <a:gd name="connsiteX2" fmla="*/ 5272939 w 5272938"/>
                <a:gd name="connsiteY2" fmla="*/ 1730186 h 1730186"/>
                <a:gd name="connsiteX3" fmla="*/ 0 w 5272938"/>
                <a:gd name="connsiteY3" fmla="*/ 1730186 h 1730186"/>
              </a:gdLst>
              <a:ahLst/>
              <a:cxnLst>
                <a:cxn ang="0">
                  <a:pos x="connsiteX0" y="connsiteY0"/>
                </a:cxn>
                <a:cxn ang="0">
                  <a:pos x="connsiteX1" y="connsiteY1"/>
                </a:cxn>
                <a:cxn ang="0">
                  <a:pos x="connsiteX2" y="connsiteY2"/>
                </a:cxn>
                <a:cxn ang="0">
                  <a:pos x="connsiteX3" y="connsiteY3"/>
                </a:cxn>
              </a:cxnLst>
              <a:rect l="l" t="t" r="r" b="b"/>
              <a:pathLst>
                <a:path w="5272938" h="1730186">
                  <a:moveTo>
                    <a:pt x="0" y="0"/>
                  </a:moveTo>
                  <a:lnTo>
                    <a:pt x="5272939" y="0"/>
                  </a:lnTo>
                  <a:lnTo>
                    <a:pt x="5272939" y="1730186"/>
                  </a:lnTo>
                  <a:lnTo>
                    <a:pt x="0" y="1730186"/>
                  </a:lnTo>
                  <a:close/>
                </a:path>
              </a:pathLst>
            </a:custGeom>
            <a:solidFill>
              <a:srgbClr val="022873"/>
            </a:solidFill>
            <a:ln w="0" cap="flat">
              <a:noFill/>
              <a:prstDash val="solid"/>
              <a:miter/>
            </a:ln>
          </p:spPr>
          <p:txBody>
            <a:bodyPr rtlCol="0" anchor="ctr"/>
            <a:lstStyle/>
            <a:p>
              <a:endParaRPr lang="pt-BR" sz="3600"/>
            </a:p>
          </p:txBody>
        </p:sp>
      </p:grpSp>
      <p:sp>
        <p:nvSpPr>
          <p:cNvPr id="6" name="Retângulo 5">
            <a:extLst>
              <a:ext uri="{FF2B5EF4-FFF2-40B4-BE49-F238E27FC236}">
                <a16:creationId xmlns:a16="http://schemas.microsoft.com/office/drawing/2014/main" id="{F68283F3-7721-359F-DB29-6409AE02B7E9}"/>
              </a:ext>
            </a:extLst>
          </p:cNvPr>
          <p:cNvSpPr/>
          <p:nvPr/>
        </p:nvSpPr>
        <p:spPr>
          <a:xfrm>
            <a:off x="8919918" y="1941902"/>
            <a:ext cx="7338700" cy="2533650"/>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rawline"/>
              </a:rPr>
              <a:t>Ministry of </a:t>
            </a:r>
          </a:p>
          <a:p>
            <a:pPr algn="ctr"/>
            <a:r>
              <a:rPr lang="pt-BR" sz="3600" b="1" dirty="0">
                <a:solidFill>
                  <a:schemeClr val="bg1"/>
                </a:solidFill>
                <a:latin typeface="rawline"/>
              </a:rPr>
              <a:t>Ports and </a:t>
            </a:r>
            <a:r>
              <a:rPr lang="pt-BR" sz="3600" b="1" dirty="0" err="1">
                <a:solidFill>
                  <a:schemeClr val="bg1"/>
                </a:solidFill>
                <a:latin typeface="rawline"/>
              </a:rPr>
              <a:t>Airports</a:t>
            </a:r>
            <a:endParaRPr lang="pt-BR" sz="3600" b="1" dirty="0">
              <a:solidFill>
                <a:schemeClr val="bg1"/>
              </a:solidFill>
              <a:latin typeface="rawline"/>
            </a:endParaRPr>
          </a:p>
          <a:p>
            <a:pPr algn="ctr"/>
            <a:r>
              <a:rPr lang="pt-BR" sz="2800" dirty="0">
                <a:solidFill>
                  <a:schemeClr val="bg1"/>
                </a:solidFill>
                <a:latin typeface="rawline"/>
              </a:rPr>
              <a:t>Silvio Serafim Costa Filho</a:t>
            </a:r>
          </a:p>
          <a:p>
            <a:pPr algn="ctr"/>
            <a:r>
              <a:rPr lang="en-US" sz="2800" b="1" dirty="0">
                <a:solidFill>
                  <a:schemeClr val="bg1"/>
                </a:solidFill>
                <a:latin typeface="rawline"/>
              </a:rPr>
              <a:t>Minister of Ports and Airports</a:t>
            </a:r>
            <a:endParaRPr lang="pt-BR" sz="2800" b="1" dirty="0">
              <a:solidFill>
                <a:schemeClr val="bg1"/>
              </a:solidFill>
            </a:endParaRPr>
          </a:p>
        </p:txBody>
      </p:sp>
      <p:sp>
        <p:nvSpPr>
          <p:cNvPr id="9" name="Retângulo 8">
            <a:extLst>
              <a:ext uri="{FF2B5EF4-FFF2-40B4-BE49-F238E27FC236}">
                <a16:creationId xmlns:a16="http://schemas.microsoft.com/office/drawing/2014/main" id="{D33B70A7-1FE7-3F76-167B-42F6CBBCEF26}"/>
              </a:ext>
            </a:extLst>
          </p:cNvPr>
          <p:cNvSpPr/>
          <p:nvPr/>
        </p:nvSpPr>
        <p:spPr>
          <a:xfrm>
            <a:off x="2695575" y="4999916"/>
            <a:ext cx="6819900" cy="1662162"/>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rawline"/>
              </a:rPr>
              <a:t>National Secretariat of Waterways and Navigation</a:t>
            </a:r>
          </a:p>
          <a:p>
            <a:pPr algn="ctr"/>
            <a:r>
              <a:rPr lang="pt-BR" sz="2400" dirty="0">
                <a:solidFill>
                  <a:schemeClr val="bg1"/>
                </a:solidFill>
                <a:latin typeface="rawline"/>
              </a:rPr>
              <a:t>Dino Antunes Dias Batista.</a:t>
            </a:r>
          </a:p>
          <a:p>
            <a:pPr algn="ctr"/>
            <a:r>
              <a:rPr lang="en-US" sz="2400" b="1" dirty="0">
                <a:solidFill>
                  <a:schemeClr val="bg1"/>
                </a:solidFill>
                <a:latin typeface="rawline"/>
              </a:rPr>
              <a:t>National Secretariat of Waterways and Navigation</a:t>
            </a:r>
            <a:endParaRPr lang="pt-BR" sz="2400" b="1" dirty="0">
              <a:solidFill>
                <a:schemeClr val="bg1"/>
              </a:solidFill>
              <a:latin typeface="rawline"/>
            </a:endParaRPr>
          </a:p>
        </p:txBody>
      </p:sp>
      <p:sp>
        <p:nvSpPr>
          <p:cNvPr id="11" name="Retângulo 10">
            <a:extLst>
              <a:ext uri="{FF2B5EF4-FFF2-40B4-BE49-F238E27FC236}">
                <a16:creationId xmlns:a16="http://schemas.microsoft.com/office/drawing/2014/main" id="{CB855732-5660-6A25-0732-C7B08EB368B6}"/>
              </a:ext>
            </a:extLst>
          </p:cNvPr>
          <p:cNvSpPr/>
          <p:nvPr/>
        </p:nvSpPr>
        <p:spPr>
          <a:xfrm>
            <a:off x="1613283" y="7201099"/>
            <a:ext cx="5081505" cy="2345552"/>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rawline"/>
              </a:rPr>
              <a:t>Department of Navigation and Development</a:t>
            </a:r>
          </a:p>
          <a:p>
            <a:pPr algn="ctr"/>
            <a:r>
              <a:rPr lang="en-US" sz="2400" dirty="0">
                <a:solidFill>
                  <a:schemeClr val="bg1"/>
                </a:solidFill>
                <a:latin typeface="rawline"/>
              </a:rPr>
              <a:t>Otto Luiz Burlier da Silveira Filho</a:t>
            </a:r>
          </a:p>
          <a:p>
            <a:pPr algn="ctr"/>
            <a:r>
              <a:rPr lang="en-US" sz="2400" b="1" dirty="0">
                <a:solidFill>
                  <a:schemeClr val="bg1"/>
                </a:solidFill>
                <a:latin typeface="rawline"/>
              </a:rPr>
              <a:t>Director of the Department of Navigation and Development</a:t>
            </a:r>
            <a:endParaRPr lang="pt-BR" sz="2400" b="1" dirty="0">
              <a:solidFill>
                <a:schemeClr val="bg1"/>
              </a:solidFill>
              <a:latin typeface="rawline"/>
            </a:endParaRPr>
          </a:p>
        </p:txBody>
      </p:sp>
      <p:sp>
        <p:nvSpPr>
          <p:cNvPr id="13" name="Retângulo 12">
            <a:extLst>
              <a:ext uri="{FF2B5EF4-FFF2-40B4-BE49-F238E27FC236}">
                <a16:creationId xmlns:a16="http://schemas.microsoft.com/office/drawing/2014/main" id="{A3B7C7B8-D754-586F-9302-9381350C000E}"/>
              </a:ext>
            </a:extLst>
          </p:cNvPr>
          <p:cNvSpPr/>
          <p:nvPr/>
        </p:nvSpPr>
        <p:spPr>
          <a:xfrm>
            <a:off x="1746451" y="10098589"/>
            <a:ext cx="5020606" cy="2207392"/>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rawline"/>
              </a:rPr>
              <a:t>General Coordination of Development</a:t>
            </a:r>
          </a:p>
          <a:p>
            <a:pPr algn="ctr"/>
            <a:r>
              <a:rPr lang="en-US" sz="2400" dirty="0">
                <a:solidFill>
                  <a:schemeClr val="bg1"/>
                </a:solidFill>
                <a:latin typeface="rawline"/>
              </a:rPr>
              <a:t>Fernando Pimentel</a:t>
            </a:r>
          </a:p>
          <a:p>
            <a:pPr algn="ctr"/>
            <a:r>
              <a:rPr lang="en-US" sz="2400" b="1" dirty="0">
                <a:solidFill>
                  <a:schemeClr val="bg1"/>
                </a:solidFill>
                <a:latin typeface="rawline"/>
              </a:rPr>
              <a:t>Coordinator - General Development</a:t>
            </a:r>
            <a:endParaRPr lang="pt-BR" sz="2400" b="1" dirty="0">
              <a:solidFill>
                <a:schemeClr val="bg1"/>
              </a:solidFill>
              <a:latin typeface="rawline"/>
            </a:endParaRPr>
          </a:p>
        </p:txBody>
      </p:sp>
      <p:sp>
        <p:nvSpPr>
          <p:cNvPr id="14" name="Retângulo 13">
            <a:extLst>
              <a:ext uri="{FF2B5EF4-FFF2-40B4-BE49-F238E27FC236}">
                <a16:creationId xmlns:a16="http://schemas.microsoft.com/office/drawing/2014/main" id="{2F217A0C-AD4B-783A-EE70-F3D7812586AF}"/>
              </a:ext>
            </a:extLst>
          </p:cNvPr>
          <p:cNvSpPr/>
          <p:nvPr/>
        </p:nvSpPr>
        <p:spPr>
          <a:xfrm>
            <a:off x="7328839" y="7388385"/>
            <a:ext cx="5076092" cy="234555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55555"/>
                </a:solidFill>
                <a:latin typeface="rawline"/>
              </a:rPr>
              <a:t>Waterway Management Department </a:t>
            </a:r>
          </a:p>
          <a:p>
            <a:pPr algn="ctr"/>
            <a:r>
              <a:rPr lang="en-US" sz="2400" dirty="0" err="1">
                <a:solidFill>
                  <a:srgbClr val="555555"/>
                </a:solidFill>
                <a:latin typeface="rawline"/>
              </a:rPr>
              <a:t>Eliezé</a:t>
            </a:r>
            <a:r>
              <a:rPr lang="en-US" sz="2400" dirty="0">
                <a:solidFill>
                  <a:srgbClr val="555555"/>
                </a:solidFill>
                <a:latin typeface="rawline"/>
              </a:rPr>
              <a:t> </a:t>
            </a:r>
            <a:r>
              <a:rPr lang="en-US" sz="2400" dirty="0" err="1">
                <a:solidFill>
                  <a:srgbClr val="555555"/>
                </a:solidFill>
                <a:latin typeface="rawline"/>
              </a:rPr>
              <a:t>Bulhões</a:t>
            </a:r>
            <a:r>
              <a:rPr lang="en-US" sz="2400" dirty="0">
                <a:solidFill>
                  <a:srgbClr val="555555"/>
                </a:solidFill>
                <a:latin typeface="rawline"/>
              </a:rPr>
              <a:t> de Carvalho</a:t>
            </a:r>
          </a:p>
          <a:p>
            <a:pPr algn="ctr"/>
            <a:r>
              <a:rPr lang="en-US" sz="2400" b="1" dirty="0">
                <a:solidFill>
                  <a:srgbClr val="555555"/>
                </a:solidFill>
                <a:latin typeface="rawline"/>
              </a:rPr>
              <a:t>Director of the Waterway Management Department</a:t>
            </a:r>
            <a:endParaRPr lang="pt-BR" sz="2400" b="1" dirty="0">
              <a:solidFill>
                <a:schemeClr val="tx1"/>
              </a:solidFill>
              <a:latin typeface="rawline"/>
            </a:endParaRPr>
          </a:p>
        </p:txBody>
      </p:sp>
      <p:sp>
        <p:nvSpPr>
          <p:cNvPr id="15" name="Retângulo 14">
            <a:extLst>
              <a:ext uri="{FF2B5EF4-FFF2-40B4-BE49-F238E27FC236}">
                <a16:creationId xmlns:a16="http://schemas.microsoft.com/office/drawing/2014/main" id="{47B0684D-6271-8450-54DD-F3DD4DDEC627}"/>
              </a:ext>
            </a:extLst>
          </p:cNvPr>
          <p:cNvSpPr/>
          <p:nvPr/>
        </p:nvSpPr>
        <p:spPr>
          <a:xfrm>
            <a:off x="10591149" y="4999916"/>
            <a:ext cx="6138864" cy="166216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400" b="1" dirty="0" err="1">
                <a:solidFill>
                  <a:srgbClr val="555555"/>
                </a:solidFill>
                <a:highlight>
                  <a:srgbClr val="FFFFFF"/>
                </a:highlight>
                <a:latin typeface="rawline"/>
              </a:rPr>
              <a:t>National</a:t>
            </a:r>
            <a:r>
              <a:rPr lang="pt-BR" sz="2400" b="1" dirty="0">
                <a:solidFill>
                  <a:srgbClr val="555555"/>
                </a:solidFill>
                <a:highlight>
                  <a:srgbClr val="FFFFFF"/>
                </a:highlight>
                <a:latin typeface="rawline"/>
              </a:rPr>
              <a:t> </a:t>
            </a:r>
            <a:r>
              <a:rPr lang="pt-BR" sz="2400" b="1" dirty="0" err="1">
                <a:solidFill>
                  <a:srgbClr val="555555"/>
                </a:solidFill>
                <a:highlight>
                  <a:srgbClr val="FFFFFF"/>
                </a:highlight>
                <a:latin typeface="rawline"/>
              </a:rPr>
              <a:t>Secretariat</a:t>
            </a:r>
            <a:r>
              <a:rPr lang="pt-BR" sz="2400" b="1" dirty="0">
                <a:solidFill>
                  <a:srgbClr val="555555"/>
                </a:solidFill>
                <a:highlight>
                  <a:srgbClr val="FFFFFF"/>
                </a:highlight>
                <a:latin typeface="rawline"/>
              </a:rPr>
              <a:t> of Ports</a:t>
            </a:r>
          </a:p>
          <a:p>
            <a:pPr algn="ctr"/>
            <a:r>
              <a:rPr lang="pt-BR" sz="2400" dirty="0">
                <a:solidFill>
                  <a:schemeClr val="tx1"/>
                </a:solidFill>
                <a:highlight>
                  <a:srgbClr val="FFFFFF"/>
                </a:highlight>
                <a:latin typeface="rawline"/>
              </a:rPr>
              <a:t>Alex Sandro de Ávila</a:t>
            </a:r>
          </a:p>
          <a:p>
            <a:pPr algn="ctr" fontAlgn="base"/>
            <a:r>
              <a:rPr lang="pt-BR" sz="2400" b="1" dirty="0" err="1">
                <a:solidFill>
                  <a:schemeClr val="tx1"/>
                </a:solidFill>
                <a:highlight>
                  <a:srgbClr val="FFFFFF"/>
                </a:highlight>
                <a:latin typeface="rawline"/>
              </a:rPr>
              <a:t>National</a:t>
            </a:r>
            <a:r>
              <a:rPr lang="pt-BR" sz="2400" b="1" dirty="0">
                <a:solidFill>
                  <a:schemeClr val="tx1"/>
                </a:solidFill>
                <a:highlight>
                  <a:srgbClr val="FFFFFF"/>
                </a:highlight>
                <a:latin typeface="rawline"/>
              </a:rPr>
              <a:t> </a:t>
            </a:r>
            <a:r>
              <a:rPr lang="pt-BR" sz="2400" b="1" dirty="0" err="1">
                <a:solidFill>
                  <a:schemeClr val="tx1"/>
                </a:solidFill>
                <a:highlight>
                  <a:srgbClr val="FFFFFF"/>
                </a:highlight>
                <a:latin typeface="rawline"/>
              </a:rPr>
              <a:t>Secretary</a:t>
            </a:r>
            <a:r>
              <a:rPr lang="pt-BR" sz="2400" b="1" dirty="0">
                <a:solidFill>
                  <a:schemeClr val="tx1"/>
                </a:solidFill>
                <a:highlight>
                  <a:srgbClr val="FFFFFF"/>
                </a:highlight>
                <a:latin typeface="rawline"/>
              </a:rPr>
              <a:t> of Ports</a:t>
            </a:r>
            <a:endParaRPr lang="pt-BR" sz="2400" b="1" dirty="0">
              <a:solidFill>
                <a:srgbClr val="555555"/>
              </a:solidFill>
              <a:highlight>
                <a:srgbClr val="FFFFFF"/>
              </a:highlight>
              <a:latin typeface="rawline"/>
            </a:endParaRPr>
          </a:p>
        </p:txBody>
      </p:sp>
      <p:sp>
        <p:nvSpPr>
          <p:cNvPr id="16" name="Retângulo 15">
            <a:extLst>
              <a:ext uri="{FF2B5EF4-FFF2-40B4-BE49-F238E27FC236}">
                <a16:creationId xmlns:a16="http://schemas.microsoft.com/office/drawing/2014/main" id="{2755FE8E-C7C7-22A2-672D-1F1EEF8E4210}"/>
              </a:ext>
            </a:extLst>
          </p:cNvPr>
          <p:cNvSpPr/>
          <p:nvPr/>
        </p:nvSpPr>
        <p:spPr>
          <a:xfrm>
            <a:off x="17668227" y="4978473"/>
            <a:ext cx="6138864" cy="166216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pt-BR" sz="2400" b="1" dirty="0" err="1">
                <a:solidFill>
                  <a:srgbClr val="555555"/>
                </a:solidFill>
                <a:latin typeface="rawline"/>
              </a:rPr>
              <a:t>National</a:t>
            </a:r>
            <a:r>
              <a:rPr lang="pt-BR" sz="2400" b="1" dirty="0">
                <a:solidFill>
                  <a:srgbClr val="555555"/>
                </a:solidFill>
                <a:latin typeface="rawline"/>
              </a:rPr>
              <a:t> </a:t>
            </a:r>
            <a:r>
              <a:rPr lang="pt-BR" sz="2400" b="1" dirty="0" err="1">
                <a:solidFill>
                  <a:srgbClr val="555555"/>
                </a:solidFill>
                <a:latin typeface="rawline"/>
              </a:rPr>
              <a:t>Secretariat</a:t>
            </a:r>
            <a:r>
              <a:rPr lang="pt-BR" sz="2400" b="1" dirty="0">
                <a:solidFill>
                  <a:srgbClr val="555555"/>
                </a:solidFill>
                <a:latin typeface="rawline"/>
              </a:rPr>
              <a:t> of Civil </a:t>
            </a:r>
            <a:r>
              <a:rPr lang="pt-BR" sz="2400" b="1" dirty="0" err="1">
                <a:solidFill>
                  <a:srgbClr val="555555"/>
                </a:solidFill>
                <a:latin typeface="rawline"/>
              </a:rPr>
              <a:t>Aviation</a:t>
            </a:r>
            <a:r>
              <a:rPr lang="pt-BR" sz="2400" b="1" dirty="0">
                <a:solidFill>
                  <a:srgbClr val="555555"/>
                </a:solidFill>
                <a:latin typeface="rawline"/>
              </a:rPr>
              <a:t> – SAC</a:t>
            </a:r>
          </a:p>
          <a:p>
            <a:pPr algn="ctr" fontAlgn="base"/>
            <a:r>
              <a:rPr lang="pt-BR" sz="2400" dirty="0">
                <a:solidFill>
                  <a:srgbClr val="555555"/>
                </a:solidFill>
                <a:latin typeface="rawline"/>
              </a:rPr>
              <a:t>Tomé Barros Monteiro Franca</a:t>
            </a:r>
          </a:p>
          <a:p>
            <a:pPr algn="ctr" fontAlgn="base"/>
            <a:r>
              <a:rPr lang="pt-BR" sz="2400" b="1" dirty="0" err="1">
                <a:solidFill>
                  <a:srgbClr val="555555"/>
                </a:solidFill>
                <a:latin typeface="rawline"/>
              </a:rPr>
              <a:t>National</a:t>
            </a:r>
            <a:r>
              <a:rPr lang="pt-BR" sz="2400" b="1" dirty="0">
                <a:solidFill>
                  <a:srgbClr val="555555"/>
                </a:solidFill>
                <a:latin typeface="rawline"/>
              </a:rPr>
              <a:t> </a:t>
            </a:r>
            <a:r>
              <a:rPr lang="pt-BR" sz="2400" b="1" dirty="0" err="1">
                <a:solidFill>
                  <a:srgbClr val="555555"/>
                </a:solidFill>
                <a:latin typeface="rawline"/>
              </a:rPr>
              <a:t>Secretary</a:t>
            </a:r>
            <a:r>
              <a:rPr lang="pt-BR" sz="2400" b="1" dirty="0">
                <a:solidFill>
                  <a:srgbClr val="555555"/>
                </a:solidFill>
                <a:latin typeface="rawline"/>
              </a:rPr>
              <a:t> of Civil </a:t>
            </a:r>
            <a:r>
              <a:rPr lang="pt-BR" sz="2400" b="1" dirty="0" err="1">
                <a:solidFill>
                  <a:srgbClr val="555555"/>
                </a:solidFill>
                <a:latin typeface="rawline"/>
              </a:rPr>
              <a:t>Aviation</a:t>
            </a:r>
            <a:endParaRPr lang="pt-BR" sz="2400" b="1" dirty="0">
              <a:solidFill>
                <a:srgbClr val="555555"/>
              </a:solidFill>
              <a:highlight>
                <a:srgbClr val="FFFFFF"/>
              </a:highlight>
              <a:latin typeface="rawline"/>
            </a:endParaRPr>
          </a:p>
        </p:txBody>
      </p:sp>
      <p:sp>
        <p:nvSpPr>
          <p:cNvPr id="17" name="Retângulo 16">
            <a:extLst>
              <a:ext uri="{FF2B5EF4-FFF2-40B4-BE49-F238E27FC236}">
                <a16:creationId xmlns:a16="http://schemas.microsoft.com/office/drawing/2014/main" id="{87A656B1-128A-EF3D-C2AD-7E1C8C2EFD3D}"/>
              </a:ext>
            </a:extLst>
          </p:cNvPr>
          <p:cNvSpPr/>
          <p:nvPr/>
        </p:nvSpPr>
        <p:spPr>
          <a:xfrm>
            <a:off x="17325327" y="2513988"/>
            <a:ext cx="6705600" cy="169545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pt-BR" sz="3600" b="1" dirty="0" err="1">
                <a:solidFill>
                  <a:srgbClr val="555555"/>
                </a:solidFill>
                <a:latin typeface="rawline"/>
              </a:rPr>
              <a:t>Executive</a:t>
            </a:r>
            <a:r>
              <a:rPr lang="pt-BR" sz="3600" b="1" dirty="0">
                <a:solidFill>
                  <a:srgbClr val="555555"/>
                </a:solidFill>
                <a:latin typeface="rawline"/>
              </a:rPr>
              <a:t> </a:t>
            </a:r>
            <a:r>
              <a:rPr lang="pt-BR" sz="3600" b="1" dirty="0" err="1">
                <a:solidFill>
                  <a:srgbClr val="555555"/>
                </a:solidFill>
                <a:latin typeface="rawline"/>
              </a:rPr>
              <a:t>Secretariat</a:t>
            </a:r>
            <a:r>
              <a:rPr lang="pt-BR" sz="3600" b="1" dirty="0">
                <a:solidFill>
                  <a:srgbClr val="555555"/>
                </a:solidFill>
                <a:latin typeface="rawline"/>
              </a:rPr>
              <a:t> – SE</a:t>
            </a:r>
          </a:p>
          <a:p>
            <a:pPr algn="ctr" fontAlgn="base"/>
            <a:r>
              <a:rPr lang="pt-BR" sz="2800" dirty="0">
                <a:solidFill>
                  <a:schemeClr val="tx1"/>
                </a:solidFill>
                <a:latin typeface="rawline"/>
              </a:rPr>
              <a:t>Mariana Pescatori</a:t>
            </a:r>
          </a:p>
          <a:p>
            <a:pPr algn="ctr" fontAlgn="base"/>
            <a:r>
              <a:rPr lang="pt-BR" sz="2800" b="1" dirty="0" err="1">
                <a:solidFill>
                  <a:schemeClr val="tx1"/>
                </a:solidFill>
                <a:latin typeface="rawline"/>
              </a:rPr>
              <a:t>Executive</a:t>
            </a:r>
            <a:r>
              <a:rPr lang="pt-BR" sz="2800" b="1" dirty="0">
                <a:solidFill>
                  <a:schemeClr val="tx1"/>
                </a:solidFill>
                <a:latin typeface="rawline"/>
              </a:rPr>
              <a:t> </a:t>
            </a:r>
            <a:r>
              <a:rPr lang="pt-BR" sz="2800" b="1" dirty="0" err="1">
                <a:solidFill>
                  <a:schemeClr val="tx1"/>
                </a:solidFill>
                <a:latin typeface="rawline"/>
              </a:rPr>
              <a:t>Secretariat</a:t>
            </a:r>
            <a:r>
              <a:rPr lang="pt-BR" sz="2800" b="1" dirty="0">
                <a:solidFill>
                  <a:schemeClr val="tx1"/>
                </a:solidFill>
                <a:latin typeface="rawline"/>
              </a:rPr>
              <a:t> – SE</a:t>
            </a:r>
            <a:endParaRPr lang="pt-BR" sz="3600" b="1" dirty="0">
              <a:solidFill>
                <a:srgbClr val="555555"/>
              </a:solidFill>
              <a:highlight>
                <a:srgbClr val="FFFFFF"/>
              </a:highlight>
              <a:latin typeface="rawline"/>
            </a:endParaRPr>
          </a:p>
        </p:txBody>
      </p:sp>
      <p:pic>
        <p:nvPicPr>
          <p:cNvPr id="20" name="Gráfico 19" descr="Barco a vela (como pirata) estrutura de tópicos">
            <a:extLst>
              <a:ext uri="{FF2B5EF4-FFF2-40B4-BE49-F238E27FC236}">
                <a16:creationId xmlns:a16="http://schemas.microsoft.com/office/drawing/2014/main" id="{DBE5504D-5237-FACF-B8A0-8B67C4EC928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457003" y="6727462"/>
            <a:ext cx="1202750" cy="1202750"/>
          </a:xfrm>
          <a:prstGeom prst="rect">
            <a:avLst/>
          </a:prstGeom>
        </p:spPr>
      </p:pic>
      <p:pic>
        <p:nvPicPr>
          <p:cNvPr id="22" name="Gráfico 21" descr="Rebocador estrutura de tópicos">
            <a:extLst>
              <a:ext uri="{FF2B5EF4-FFF2-40B4-BE49-F238E27FC236}">
                <a16:creationId xmlns:a16="http://schemas.microsoft.com/office/drawing/2014/main" id="{6E6E01D2-3BDC-5077-8358-B196FF5BBD3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67741" y="9942325"/>
            <a:ext cx="890326" cy="890326"/>
          </a:xfrm>
          <a:prstGeom prst="rect">
            <a:avLst/>
          </a:prstGeom>
        </p:spPr>
      </p:pic>
      <p:pic>
        <p:nvPicPr>
          <p:cNvPr id="24" name="Gráfico 23" descr="Navio de cruzeiro estrutura de tópicos">
            <a:extLst>
              <a:ext uri="{FF2B5EF4-FFF2-40B4-BE49-F238E27FC236}">
                <a16:creationId xmlns:a16="http://schemas.microsoft.com/office/drawing/2014/main" id="{BD381BE2-4FBF-AFF3-EDA1-3C63A36A51C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736390" y="3989240"/>
            <a:ext cx="1040728" cy="1040728"/>
          </a:xfrm>
          <a:prstGeom prst="rect">
            <a:avLst/>
          </a:prstGeom>
        </p:spPr>
      </p:pic>
      <p:cxnSp>
        <p:nvCxnSpPr>
          <p:cNvPr id="26" name="Conector reto 25">
            <a:extLst>
              <a:ext uri="{FF2B5EF4-FFF2-40B4-BE49-F238E27FC236}">
                <a16:creationId xmlns:a16="http://schemas.microsoft.com/office/drawing/2014/main" id="{EB713BE9-EE0A-B298-C202-B6A72710F483}"/>
              </a:ext>
            </a:extLst>
          </p:cNvPr>
          <p:cNvCxnSpPr>
            <a:cxnSpLocks/>
          </p:cNvCxnSpPr>
          <p:nvPr/>
        </p:nvCxnSpPr>
        <p:spPr>
          <a:xfrm>
            <a:off x="12763500" y="4410848"/>
            <a:ext cx="0" cy="619120"/>
          </a:xfrm>
          <a:prstGeom prst="line">
            <a:avLst/>
          </a:prstGeom>
          <a:ln>
            <a:solidFill>
              <a:srgbClr val="FD5B02"/>
            </a:solidFill>
          </a:ln>
        </p:spPr>
        <p:style>
          <a:lnRef idx="2">
            <a:schemeClr val="accent1"/>
          </a:lnRef>
          <a:fillRef idx="0">
            <a:schemeClr val="accent1"/>
          </a:fillRef>
          <a:effectRef idx="1">
            <a:schemeClr val="accent1"/>
          </a:effectRef>
          <a:fontRef idx="minor">
            <a:schemeClr val="tx1"/>
          </a:fontRef>
        </p:style>
      </p:cxnSp>
      <p:cxnSp>
        <p:nvCxnSpPr>
          <p:cNvPr id="28" name="Conector reto 27">
            <a:extLst>
              <a:ext uri="{FF2B5EF4-FFF2-40B4-BE49-F238E27FC236}">
                <a16:creationId xmlns:a16="http://schemas.microsoft.com/office/drawing/2014/main" id="{DC47285B-6C96-A28B-D5D0-7D341745E3BB}"/>
              </a:ext>
            </a:extLst>
          </p:cNvPr>
          <p:cNvCxnSpPr>
            <a:cxnSpLocks/>
            <a:endCxn id="17" idx="1"/>
          </p:cNvCxnSpPr>
          <p:nvPr/>
        </p:nvCxnSpPr>
        <p:spPr>
          <a:xfrm>
            <a:off x="16144227" y="3340177"/>
            <a:ext cx="1181100" cy="21536"/>
          </a:xfrm>
          <a:prstGeom prst="line">
            <a:avLst/>
          </a:prstGeom>
          <a:ln>
            <a:solidFill>
              <a:srgbClr val="FD5B02"/>
            </a:solidFill>
          </a:ln>
        </p:spPr>
        <p:style>
          <a:lnRef idx="2">
            <a:schemeClr val="accent1"/>
          </a:lnRef>
          <a:fillRef idx="0">
            <a:schemeClr val="accent1"/>
          </a:fillRef>
          <a:effectRef idx="1">
            <a:schemeClr val="accent1"/>
          </a:effectRef>
          <a:fontRef idx="minor">
            <a:schemeClr val="tx1"/>
          </a:fontRef>
        </p:style>
      </p:cxnSp>
      <p:cxnSp>
        <p:nvCxnSpPr>
          <p:cNvPr id="31" name="Conector reto 30">
            <a:extLst>
              <a:ext uri="{FF2B5EF4-FFF2-40B4-BE49-F238E27FC236}">
                <a16:creationId xmlns:a16="http://schemas.microsoft.com/office/drawing/2014/main" id="{D4F1EAA1-E240-4882-50EE-671CF5F0D21E}"/>
              </a:ext>
            </a:extLst>
          </p:cNvPr>
          <p:cNvCxnSpPr>
            <a:cxnSpLocks/>
          </p:cNvCxnSpPr>
          <p:nvPr/>
        </p:nvCxnSpPr>
        <p:spPr>
          <a:xfrm>
            <a:off x="15059592" y="4540936"/>
            <a:ext cx="4171950" cy="502328"/>
          </a:xfrm>
          <a:prstGeom prst="line">
            <a:avLst/>
          </a:prstGeom>
          <a:ln>
            <a:solidFill>
              <a:srgbClr val="FD5B02"/>
            </a:solidFill>
          </a:ln>
        </p:spPr>
        <p:style>
          <a:lnRef idx="2">
            <a:schemeClr val="accent1"/>
          </a:lnRef>
          <a:fillRef idx="0">
            <a:schemeClr val="accent1"/>
          </a:fillRef>
          <a:effectRef idx="1">
            <a:schemeClr val="accent1"/>
          </a:effectRef>
          <a:fontRef idx="minor">
            <a:schemeClr val="tx1"/>
          </a:fontRef>
        </p:style>
      </p:cxnSp>
      <p:cxnSp>
        <p:nvCxnSpPr>
          <p:cNvPr id="34" name="Conector reto 33">
            <a:extLst>
              <a:ext uri="{FF2B5EF4-FFF2-40B4-BE49-F238E27FC236}">
                <a16:creationId xmlns:a16="http://schemas.microsoft.com/office/drawing/2014/main" id="{B5438AC9-F445-853B-742B-968BB576A98D}"/>
              </a:ext>
            </a:extLst>
          </p:cNvPr>
          <p:cNvCxnSpPr>
            <a:cxnSpLocks/>
          </p:cNvCxnSpPr>
          <p:nvPr/>
        </p:nvCxnSpPr>
        <p:spPr>
          <a:xfrm flipH="1">
            <a:off x="7590463" y="4359354"/>
            <a:ext cx="3086416" cy="640562"/>
          </a:xfrm>
          <a:prstGeom prst="line">
            <a:avLst/>
          </a:prstGeom>
          <a:ln>
            <a:solidFill>
              <a:srgbClr val="FD5B02"/>
            </a:solidFill>
          </a:ln>
        </p:spPr>
        <p:style>
          <a:lnRef idx="2">
            <a:schemeClr val="accent1"/>
          </a:lnRef>
          <a:fillRef idx="0">
            <a:schemeClr val="accent1"/>
          </a:fillRef>
          <a:effectRef idx="1">
            <a:schemeClr val="accent1"/>
          </a:effectRef>
          <a:fontRef idx="minor">
            <a:schemeClr val="tx1"/>
          </a:fontRef>
        </p:style>
      </p:cxnSp>
      <p:cxnSp>
        <p:nvCxnSpPr>
          <p:cNvPr id="39" name="Conector reto 38">
            <a:extLst>
              <a:ext uri="{FF2B5EF4-FFF2-40B4-BE49-F238E27FC236}">
                <a16:creationId xmlns:a16="http://schemas.microsoft.com/office/drawing/2014/main" id="{31DC0A3C-8301-1969-719B-AE1A334B760E}"/>
              </a:ext>
            </a:extLst>
          </p:cNvPr>
          <p:cNvCxnSpPr>
            <a:cxnSpLocks/>
          </p:cNvCxnSpPr>
          <p:nvPr/>
        </p:nvCxnSpPr>
        <p:spPr>
          <a:xfrm>
            <a:off x="4195293" y="6687657"/>
            <a:ext cx="5412" cy="617996"/>
          </a:xfrm>
          <a:prstGeom prst="line">
            <a:avLst/>
          </a:prstGeom>
          <a:ln>
            <a:solidFill>
              <a:srgbClr val="FD5B02"/>
            </a:solidFill>
          </a:ln>
        </p:spPr>
        <p:style>
          <a:lnRef idx="2">
            <a:schemeClr val="accent1"/>
          </a:lnRef>
          <a:fillRef idx="0">
            <a:schemeClr val="accent1"/>
          </a:fillRef>
          <a:effectRef idx="1">
            <a:schemeClr val="accent1"/>
          </a:effectRef>
          <a:fontRef idx="minor">
            <a:schemeClr val="tx1"/>
          </a:fontRef>
        </p:style>
      </p:cxnSp>
      <p:cxnSp>
        <p:nvCxnSpPr>
          <p:cNvPr id="42" name="Conector reto 41">
            <a:extLst>
              <a:ext uri="{FF2B5EF4-FFF2-40B4-BE49-F238E27FC236}">
                <a16:creationId xmlns:a16="http://schemas.microsoft.com/office/drawing/2014/main" id="{B69B72BA-F13A-C8BF-0B4E-197CA64F3D34}"/>
              </a:ext>
            </a:extLst>
          </p:cNvPr>
          <p:cNvCxnSpPr>
            <a:cxnSpLocks/>
          </p:cNvCxnSpPr>
          <p:nvPr/>
        </p:nvCxnSpPr>
        <p:spPr>
          <a:xfrm>
            <a:off x="8303337" y="6710841"/>
            <a:ext cx="5412" cy="617996"/>
          </a:xfrm>
          <a:prstGeom prst="line">
            <a:avLst/>
          </a:prstGeom>
          <a:ln>
            <a:solidFill>
              <a:srgbClr val="FD5B02"/>
            </a:solidFill>
          </a:ln>
        </p:spPr>
        <p:style>
          <a:lnRef idx="2">
            <a:schemeClr val="accent1"/>
          </a:lnRef>
          <a:fillRef idx="0">
            <a:schemeClr val="accent1"/>
          </a:fillRef>
          <a:effectRef idx="1">
            <a:schemeClr val="accent1"/>
          </a:effectRef>
          <a:fontRef idx="minor">
            <a:schemeClr val="tx1"/>
          </a:fontRef>
        </p:style>
      </p:cxnSp>
      <p:cxnSp>
        <p:nvCxnSpPr>
          <p:cNvPr id="43" name="Conector reto 42">
            <a:extLst>
              <a:ext uri="{FF2B5EF4-FFF2-40B4-BE49-F238E27FC236}">
                <a16:creationId xmlns:a16="http://schemas.microsoft.com/office/drawing/2014/main" id="{36A91E33-E767-01B4-781A-FA8B04686BD1}"/>
              </a:ext>
            </a:extLst>
          </p:cNvPr>
          <p:cNvCxnSpPr>
            <a:cxnSpLocks/>
          </p:cNvCxnSpPr>
          <p:nvPr/>
        </p:nvCxnSpPr>
        <p:spPr>
          <a:xfrm flipH="1">
            <a:off x="4154035" y="9498680"/>
            <a:ext cx="41258" cy="599909"/>
          </a:xfrm>
          <a:prstGeom prst="line">
            <a:avLst/>
          </a:prstGeom>
          <a:ln>
            <a:solidFill>
              <a:srgbClr val="FD5B02"/>
            </a:solidFill>
          </a:ln>
        </p:spPr>
        <p:style>
          <a:lnRef idx="2">
            <a:schemeClr val="accent1"/>
          </a:lnRef>
          <a:fillRef idx="0">
            <a:schemeClr val="accent1"/>
          </a:fillRef>
          <a:effectRef idx="1">
            <a:schemeClr val="accent1"/>
          </a:effectRef>
          <a:fontRef idx="minor">
            <a:schemeClr val="tx1"/>
          </a:fontRef>
        </p:style>
      </p:cxnSp>
      <p:pic>
        <p:nvPicPr>
          <p:cNvPr id="48" name="Gráfico 47" descr="Sucesso do grupo com preenchimento sólido">
            <a:extLst>
              <a:ext uri="{FF2B5EF4-FFF2-40B4-BE49-F238E27FC236}">
                <a16:creationId xmlns:a16="http://schemas.microsoft.com/office/drawing/2014/main" id="{D70C4395-70FB-9F90-32AE-30E157F0276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601681" y="12149344"/>
            <a:ext cx="1828800" cy="1828800"/>
          </a:xfrm>
          <a:prstGeom prst="rect">
            <a:avLst/>
          </a:prstGeom>
        </p:spPr>
      </p:pic>
      <p:cxnSp>
        <p:nvCxnSpPr>
          <p:cNvPr id="3" name="Conector reto 2">
            <a:extLst>
              <a:ext uri="{FF2B5EF4-FFF2-40B4-BE49-F238E27FC236}">
                <a16:creationId xmlns:a16="http://schemas.microsoft.com/office/drawing/2014/main" id="{D0073C2D-4BC6-17B8-6519-EDB0A741A583}"/>
              </a:ext>
            </a:extLst>
          </p:cNvPr>
          <p:cNvCxnSpPr>
            <a:cxnSpLocks/>
          </p:cNvCxnSpPr>
          <p:nvPr/>
        </p:nvCxnSpPr>
        <p:spPr>
          <a:xfrm>
            <a:off x="20737659" y="6687657"/>
            <a:ext cx="0" cy="1199818"/>
          </a:xfrm>
          <a:prstGeom prst="line">
            <a:avLst/>
          </a:prstGeom>
          <a:ln>
            <a:solidFill>
              <a:srgbClr val="FD5B02"/>
            </a:solidFill>
            <a:prstDash val="dashDot"/>
          </a:ln>
        </p:spPr>
        <p:style>
          <a:lnRef idx="2">
            <a:schemeClr val="accent1"/>
          </a:lnRef>
          <a:fillRef idx="0">
            <a:schemeClr val="accent1"/>
          </a:fillRef>
          <a:effectRef idx="1">
            <a:schemeClr val="accent1"/>
          </a:effectRef>
          <a:fontRef idx="minor">
            <a:schemeClr val="tx1"/>
          </a:fontRef>
        </p:style>
      </p:cxnSp>
      <p:cxnSp>
        <p:nvCxnSpPr>
          <p:cNvPr id="4" name="Conector reto 3">
            <a:extLst>
              <a:ext uri="{FF2B5EF4-FFF2-40B4-BE49-F238E27FC236}">
                <a16:creationId xmlns:a16="http://schemas.microsoft.com/office/drawing/2014/main" id="{56BC70A2-72C6-979D-381D-D84639BA0347}"/>
              </a:ext>
            </a:extLst>
          </p:cNvPr>
          <p:cNvCxnSpPr>
            <a:cxnSpLocks/>
          </p:cNvCxnSpPr>
          <p:nvPr/>
        </p:nvCxnSpPr>
        <p:spPr>
          <a:xfrm>
            <a:off x="13895160" y="6812656"/>
            <a:ext cx="0" cy="1199818"/>
          </a:xfrm>
          <a:prstGeom prst="line">
            <a:avLst/>
          </a:prstGeom>
          <a:ln>
            <a:solidFill>
              <a:srgbClr val="FD5B02"/>
            </a:solidFill>
            <a:prstDash val="dashDot"/>
          </a:ln>
        </p:spPr>
        <p:style>
          <a:lnRef idx="2">
            <a:schemeClr val="accent1"/>
          </a:lnRef>
          <a:fillRef idx="0">
            <a:schemeClr val="accent1"/>
          </a:fillRef>
          <a:effectRef idx="1">
            <a:schemeClr val="accent1"/>
          </a:effectRef>
          <a:fontRef idx="minor">
            <a:schemeClr val="tx1"/>
          </a:fontRef>
        </p:style>
      </p:cxnSp>
      <p:cxnSp>
        <p:nvCxnSpPr>
          <p:cNvPr id="5" name="Conector reto 4">
            <a:extLst>
              <a:ext uri="{FF2B5EF4-FFF2-40B4-BE49-F238E27FC236}">
                <a16:creationId xmlns:a16="http://schemas.microsoft.com/office/drawing/2014/main" id="{E510CE95-0DFE-3BBF-B10B-6928A91B3FC7}"/>
              </a:ext>
            </a:extLst>
          </p:cNvPr>
          <p:cNvCxnSpPr>
            <a:cxnSpLocks/>
          </p:cNvCxnSpPr>
          <p:nvPr/>
        </p:nvCxnSpPr>
        <p:spPr>
          <a:xfrm>
            <a:off x="9515475" y="9733937"/>
            <a:ext cx="0" cy="1199818"/>
          </a:xfrm>
          <a:prstGeom prst="line">
            <a:avLst/>
          </a:prstGeom>
          <a:ln>
            <a:solidFill>
              <a:srgbClr val="FD5B02"/>
            </a:solidFill>
            <a:prstDash val="dashDot"/>
          </a:ln>
        </p:spPr>
        <p:style>
          <a:lnRef idx="2">
            <a:schemeClr val="accent1"/>
          </a:lnRef>
          <a:fillRef idx="0">
            <a:schemeClr val="accent1"/>
          </a:fillRef>
          <a:effectRef idx="1">
            <a:schemeClr val="accent1"/>
          </a:effectRef>
          <a:fontRef idx="minor">
            <a:schemeClr val="tx1"/>
          </a:fontRef>
        </p:style>
      </p:cxnSp>
      <p:sp>
        <p:nvSpPr>
          <p:cNvPr id="10" name="CaixaDeTexto 9">
            <a:extLst>
              <a:ext uri="{FF2B5EF4-FFF2-40B4-BE49-F238E27FC236}">
                <a16:creationId xmlns:a16="http://schemas.microsoft.com/office/drawing/2014/main" id="{59D58E3B-C681-2A57-2753-59F0FB739322}"/>
              </a:ext>
            </a:extLst>
          </p:cNvPr>
          <p:cNvSpPr txBox="1"/>
          <p:nvPr/>
        </p:nvSpPr>
        <p:spPr>
          <a:xfrm>
            <a:off x="8948595" y="10232742"/>
            <a:ext cx="2514779" cy="1199818"/>
          </a:xfrm>
          <a:prstGeom prst="rect">
            <a:avLst/>
          </a:prstGeom>
          <a:noFill/>
          <a:ln>
            <a:noFill/>
          </a:ln>
        </p:spPr>
        <p:txBody>
          <a:bodyPr spcFirstLastPara="1" wrap="square" lIns="91425" tIns="91425" rIns="91425" bIns="91425" rtlCol="0" anchor="t" anchorCtr="0">
            <a:noAutofit/>
          </a:bodyPr>
          <a:lstStyle/>
          <a:p>
            <a:pPr marL="0" indent="0" algn="l" rtl="0">
              <a:spcBef>
                <a:spcPts val="0"/>
              </a:spcBef>
              <a:buNone/>
            </a:pPr>
            <a:r>
              <a:rPr lang="pt-BR" sz="4800" dirty="0">
                <a:solidFill>
                  <a:srgbClr val="FD5B02"/>
                </a:solidFill>
                <a:latin typeface="Poppins Medium" panose="00000600000000000000" pitchFamily="2" charset="0"/>
                <a:cs typeface="Poppins Medium" panose="00000600000000000000" pitchFamily="2" charset="0"/>
              </a:rPr>
              <a:t>(...)</a:t>
            </a:r>
          </a:p>
        </p:txBody>
      </p:sp>
      <p:sp>
        <p:nvSpPr>
          <p:cNvPr id="12" name="CaixaDeTexto 11">
            <a:extLst>
              <a:ext uri="{FF2B5EF4-FFF2-40B4-BE49-F238E27FC236}">
                <a16:creationId xmlns:a16="http://schemas.microsoft.com/office/drawing/2014/main" id="{69C509B6-0F0B-3DD8-2AD9-F2396811CC9B}"/>
              </a:ext>
            </a:extLst>
          </p:cNvPr>
          <p:cNvSpPr txBox="1"/>
          <p:nvPr/>
        </p:nvSpPr>
        <p:spPr>
          <a:xfrm>
            <a:off x="13265815" y="7563143"/>
            <a:ext cx="2514779" cy="1199818"/>
          </a:xfrm>
          <a:prstGeom prst="rect">
            <a:avLst/>
          </a:prstGeom>
          <a:noFill/>
          <a:ln>
            <a:noFill/>
          </a:ln>
        </p:spPr>
        <p:txBody>
          <a:bodyPr spcFirstLastPara="1" wrap="square" lIns="91425" tIns="91425" rIns="91425" bIns="91425" rtlCol="0" anchor="t" anchorCtr="0">
            <a:noAutofit/>
          </a:bodyPr>
          <a:lstStyle/>
          <a:p>
            <a:pPr marL="0" indent="0" algn="l" rtl="0">
              <a:spcBef>
                <a:spcPts val="0"/>
              </a:spcBef>
              <a:buNone/>
            </a:pPr>
            <a:r>
              <a:rPr lang="pt-BR" sz="4800" dirty="0">
                <a:solidFill>
                  <a:srgbClr val="FD5B02"/>
                </a:solidFill>
                <a:latin typeface="Poppins Medium" panose="00000600000000000000" pitchFamily="2" charset="0"/>
                <a:cs typeface="Poppins Medium" panose="00000600000000000000" pitchFamily="2" charset="0"/>
              </a:rPr>
              <a:t>(...)</a:t>
            </a:r>
          </a:p>
        </p:txBody>
      </p:sp>
      <p:sp>
        <p:nvSpPr>
          <p:cNvPr id="18" name="CaixaDeTexto 17">
            <a:extLst>
              <a:ext uri="{FF2B5EF4-FFF2-40B4-BE49-F238E27FC236}">
                <a16:creationId xmlns:a16="http://schemas.microsoft.com/office/drawing/2014/main" id="{EB6F242E-F9D2-9890-6545-F63F0396DDE2}"/>
              </a:ext>
            </a:extLst>
          </p:cNvPr>
          <p:cNvSpPr txBox="1"/>
          <p:nvPr/>
        </p:nvSpPr>
        <p:spPr>
          <a:xfrm>
            <a:off x="20107027" y="7470328"/>
            <a:ext cx="2514779" cy="1199818"/>
          </a:xfrm>
          <a:prstGeom prst="rect">
            <a:avLst/>
          </a:prstGeom>
          <a:noFill/>
          <a:ln>
            <a:noFill/>
          </a:ln>
        </p:spPr>
        <p:txBody>
          <a:bodyPr spcFirstLastPara="1" wrap="square" lIns="91425" tIns="91425" rIns="91425" bIns="91425" rtlCol="0" anchor="t" anchorCtr="0">
            <a:noAutofit/>
          </a:bodyPr>
          <a:lstStyle/>
          <a:p>
            <a:pPr marL="0" indent="0" algn="l" rtl="0">
              <a:spcBef>
                <a:spcPts val="0"/>
              </a:spcBef>
              <a:buNone/>
            </a:pPr>
            <a:r>
              <a:rPr lang="pt-BR" sz="4800" dirty="0">
                <a:solidFill>
                  <a:srgbClr val="FD5B02"/>
                </a:solidFill>
                <a:latin typeface="Poppins Medium" panose="00000600000000000000" pitchFamily="2" charset="0"/>
                <a:cs typeface="Poppins Medium" panose="00000600000000000000" pitchFamily="2" charset="0"/>
              </a:rPr>
              <a:t>(...)</a:t>
            </a:r>
          </a:p>
        </p:txBody>
      </p:sp>
      <p:pic>
        <p:nvPicPr>
          <p:cNvPr id="1028" name="Picture 4" descr="Texto corregido, en signo de sello simple redondo, en color Fotografía de  stock - Alamy">
            <a:extLst>
              <a:ext uri="{FF2B5EF4-FFF2-40B4-BE49-F238E27FC236}">
                <a16:creationId xmlns:a16="http://schemas.microsoft.com/office/drawing/2014/main" id="{CF8C939E-7A78-8ADD-C34E-E441DDA3A4AF}"/>
              </a:ext>
            </a:extLst>
          </p:cNvPr>
          <p:cNvPicPr>
            <a:picLocks noChangeAspect="1" noChangeArrowheads="1"/>
          </p:cNvPicPr>
          <p:nvPr/>
        </p:nvPicPr>
        <p:blipFill rotWithShape="1">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r="49041" b="55226"/>
          <a:stretch/>
        </p:blipFill>
        <p:spPr bwMode="auto">
          <a:xfrm>
            <a:off x="8749078" y="11041040"/>
            <a:ext cx="2913815" cy="2345553"/>
          </a:xfrm>
          <a:prstGeom prst="rect">
            <a:avLst/>
          </a:prstGeom>
          <a:noFill/>
          <a:extLst>
            <a:ext uri="{909E8E84-426E-40DD-AFC4-6F175D3DCCD1}">
              <a14:hiddenFill xmlns:a14="http://schemas.microsoft.com/office/drawing/2010/main">
                <a:solidFill>
                  <a:srgbClr val="FFFFFF"/>
                </a:solidFill>
              </a14:hiddenFill>
            </a:ext>
          </a:extLst>
        </p:spPr>
      </p:pic>
      <p:sp>
        <p:nvSpPr>
          <p:cNvPr id="29" name="CaixaDeTexto 28">
            <a:extLst>
              <a:ext uri="{FF2B5EF4-FFF2-40B4-BE49-F238E27FC236}">
                <a16:creationId xmlns:a16="http://schemas.microsoft.com/office/drawing/2014/main" id="{8A5F0D98-5421-D1FC-9B83-3A5A3012DF50}"/>
              </a:ext>
            </a:extLst>
          </p:cNvPr>
          <p:cNvSpPr txBox="1"/>
          <p:nvPr/>
        </p:nvSpPr>
        <p:spPr>
          <a:xfrm>
            <a:off x="2247254" y="283372"/>
            <a:ext cx="12811124" cy="1431161"/>
          </a:xfrm>
          <a:prstGeom prst="rect">
            <a:avLst/>
          </a:prstGeom>
          <a:noFill/>
          <a:ln>
            <a:noFill/>
          </a:ln>
        </p:spPr>
        <p:txBody>
          <a:bodyPr wrap="square">
            <a:spAutoFit/>
          </a:bodyPr>
          <a:lstStyle/>
          <a:p>
            <a:pPr defTabSz="914400">
              <a:lnSpc>
                <a:spcPct val="130000"/>
              </a:lnSpc>
              <a:spcBef>
                <a:spcPct val="0"/>
              </a:spcBef>
              <a:spcAft>
                <a:spcPts val="3600"/>
              </a:spcAft>
              <a:defRPr/>
            </a:pPr>
            <a:r>
              <a:rPr lang="pt-BR" sz="7200" b="1" dirty="0" err="1">
                <a:solidFill>
                  <a:schemeClr val="bg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Organization</a:t>
            </a:r>
            <a:r>
              <a:rPr lang="pt-BR" sz="7200" b="1" dirty="0">
                <a:solidFill>
                  <a:schemeClr val="bg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 </a:t>
            </a:r>
            <a:r>
              <a:rPr lang="pt-BR" sz="7200" b="1" dirty="0" err="1">
                <a:solidFill>
                  <a:schemeClr val="bg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chart</a:t>
            </a:r>
            <a:endParaRPr lang="pt-BR" sz="7200" b="1" dirty="0">
              <a:solidFill>
                <a:schemeClr val="bg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endParaRPr>
          </a:p>
        </p:txBody>
      </p:sp>
    </p:spTree>
    <p:extLst>
      <p:ext uri="{BB962C8B-B14F-4D97-AF65-F5344CB8AC3E}">
        <p14:creationId xmlns:p14="http://schemas.microsoft.com/office/powerpoint/2010/main" val="2444347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2">
            <a:extLst>
              <a:ext uri="{FF2B5EF4-FFF2-40B4-BE49-F238E27FC236}">
                <a16:creationId xmlns:a16="http://schemas.microsoft.com/office/drawing/2014/main" id="{E8926C64-F66B-2814-BA91-F3CF24683259}"/>
              </a:ext>
            </a:extLst>
          </p:cNvPr>
          <p:cNvGrpSpPr/>
          <p:nvPr/>
        </p:nvGrpSpPr>
        <p:grpSpPr>
          <a:xfrm>
            <a:off x="0" y="0"/>
            <a:ext cx="25043691" cy="14328743"/>
            <a:chOff x="2" y="0"/>
            <a:chExt cx="25043691" cy="14328743"/>
          </a:xfrm>
        </p:grpSpPr>
        <p:pic>
          <p:nvPicPr>
            <p:cNvPr id="6" name="Imagem 5" descr="Logotipo, nome da empresa&#10;&#10;Descrição gerada automaticamente">
              <a:extLst>
                <a:ext uri="{FF2B5EF4-FFF2-40B4-BE49-F238E27FC236}">
                  <a16:creationId xmlns:a16="http://schemas.microsoft.com/office/drawing/2014/main" id="{851D0027-A499-9B13-B25A-B418E44AF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6095" y="11101345"/>
              <a:ext cx="5737598" cy="3227398"/>
            </a:xfrm>
            <a:prstGeom prst="rect">
              <a:avLst/>
            </a:prstGeom>
          </p:spPr>
        </p:pic>
        <p:pic>
          <p:nvPicPr>
            <p:cNvPr id="7" name="Gráfico 6">
              <a:extLst>
                <a:ext uri="{FF2B5EF4-FFF2-40B4-BE49-F238E27FC236}">
                  <a16:creationId xmlns:a16="http://schemas.microsoft.com/office/drawing/2014/main" id="{77FF1003-B03C-452E-9DDC-E41FE1DADD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 y="0"/>
              <a:ext cx="1775012" cy="13716000"/>
            </a:xfrm>
            <a:prstGeom prst="rect">
              <a:avLst/>
            </a:prstGeom>
          </p:spPr>
        </p:pic>
        <p:sp>
          <p:nvSpPr>
            <p:cNvPr id="8" name="Forma Livre: Forma 7">
              <a:extLst>
                <a:ext uri="{FF2B5EF4-FFF2-40B4-BE49-F238E27FC236}">
                  <a16:creationId xmlns:a16="http://schemas.microsoft.com/office/drawing/2014/main" id="{F7660694-5E88-A05E-0EB0-9268196D1B14}"/>
                </a:ext>
              </a:extLst>
            </p:cNvPr>
            <p:cNvSpPr/>
            <p:nvPr/>
          </p:nvSpPr>
          <p:spPr>
            <a:xfrm>
              <a:off x="1775016" y="9091"/>
              <a:ext cx="22608984" cy="1972236"/>
            </a:xfrm>
            <a:custGeom>
              <a:avLst/>
              <a:gdLst>
                <a:gd name="connsiteX0" fmla="*/ 0 w 5272938"/>
                <a:gd name="connsiteY0" fmla="*/ 0 h 1730186"/>
                <a:gd name="connsiteX1" fmla="*/ 5272939 w 5272938"/>
                <a:gd name="connsiteY1" fmla="*/ 0 h 1730186"/>
                <a:gd name="connsiteX2" fmla="*/ 5272939 w 5272938"/>
                <a:gd name="connsiteY2" fmla="*/ 1730186 h 1730186"/>
                <a:gd name="connsiteX3" fmla="*/ 0 w 5272938"/>
                <a:gd name="connsiteY3" fmla="*/ 1730186 h 1730186"/>
              </a:gdLst>
              <a:ahLst/>
              <a:cxnLst>
                <a:cxn ang="0">
                  <a:pos x="connsiteX0" y="connsiteY0"/>
                </a:cxn>
                <a:cxn ang="0">
                  <a:pos x="connsiteX1" y="connsiteY1"/>
                </a:cxn>
                <a:cxn ang="0">
                  <a:pos x="connsiteX2" y="connsiteY2"/>
                </a:cxn>
                <a:cxn ang="0">
                  <a:pos x="connsiteX3" y="connsiteY3"/>
                </a:cxn>
              </a:cxnLst>
              <a:rect l="l" t="t" r="r" b="b"/>
              <a:pathLst>
                <a:path w="5272938" h="1730186">
                  <a:moveTo>
                    <a:pt x="0" y="0"/>
                  </a:moveTo>
                  <a:lnTo>
                    <a:pt x="5272939" y="0"/>
                  </a:lnTo>
                  <a:lnTo>
                    <a:pt x="5272939" y="1730186"/>
                  </a:lnTo>
                  <a:lnTo>
                    <a:pt x="0" y="1730186"/>
                  </a:lnTo>
                  <a:close/>
                </a:path>
              </a:pathLst>
            </a:custGeom>
            <a:solidFill>
              <a:srgbClr val="022873"/>
            </a:solidFill>
            <a:ln w="0" cap="flat">
              <a:noFill/>
              <a:prstDash val="solid"/>
              <a:miter/>
            </a:ln>
          </p:spPr>
          <p:txBody>
            <a:bodyPr rtlCol="0" anchor="ctr"/>
            <a:lstStyle/>
            <a:p>
              <a:endParaRPr lang="pt-BR" sz="3600"/>
            </a:p>
          </p:txBody>
        </p:sp>
      </p:grpSp>
      <p:sp>
        <p:nvSpPr>
          <p:cNvPr id="29" name="Title 1">
            <a:extLst>
              <a:ext uri="{FF2B5EF4-FFF2-40B4-BE49-F238E27FC236}">
                <a16:creationId xmlns:a16="http://schemas.microsoft.com/office/drawing/2014/main" id="{51884DDB-06DB-6979-F29D-906D90D028A9}"/>
              </a:ext>
            </a:extLst>
          </p:cNvPr>
          <p:cNvSpPr txBox="1">
            <a:spLocks/>
          </p:cNvSpPr>
          <p:nvPr/>
        </p:nvSpPr>
        <p:spPr>
          <a:xfrm>
            <a:off x="2307867" y="69249"/>
            <a:ext cx="24384002" cy="1346200"/>
          </a:xfrm>
          <a:prstGeom prst="rect">
            <a:avLst/>
          </a:prstGeom>
          <a:noFill/>
          <a:ln>
            <a:noFill/>
          </a:ln>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marR="0" lvl="0" indent="0" fontAlgn="auto">
              <a:lnSpc>
                <a:spcPct val="130000"/>
              </a:lnSpc>
              <a:spcAft>
                <a:spcPts val="3600"/>
              </a:spcAft>
              <a:buClrTx/>
              <a:buSzTx/>
              <a:buFontTx/>
              <a:buNone/>
              <a:tabLst/>
              <a:defRPr/>
            </a:pPr>
            <a:r>
              <a:rPr lang="pt-BR" sz="7200" dirty="0">
                <a:solidFill>
                  <a:schemeClr val="tx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Fundo da Marinha Mercante</a:t>
            </a:r>
          </a:p>
        </p:txBody>
      </p:sp>
      <p:sp>
        <p:nvSpPr>
          <p:cNvPr id="2" name="Retângulo 3">
            <a:extLst>
              <a:ext uri="{FF2B5EF4-FFF2-40B4-BE49-F238E27FC236}">
                <a16:creationId xmlns:a16="http://schemas.microsoft.com/office/drawing/2014/main" id="{B23C7681-F740-F182-5AAC-97B0A0D0A3ED}"/>
              </a:ext>
            </a:extLst>
          </p:cNvPr>
          <p:cNvSpPr>
            <a:spLocks noChangeArrowheads="1"/>
          </p:cNvSpPr>
          <p:nvPr/>
        </p:nvSpPr>
        <p:spPr bwMode="auto">
          <a:xfrm>
            <a:off x="2325818" y="3009036"/>
            <a:ext cx="17828821" cy="2831544"/>
          </a:xfrm>
          <a:prstGeom prst="rect">
            <a:avLst/>
          </a:prstGeom>
          <a:noFill/>
          <a:ln w="9525">
            <a:solidFill>
              <a:srgbClr val="FD5B02"/>
            </a:solidFill>
            <a:prstDash val="sysDash"/>
            <a:miter lim="800000"/>
            <a:headEnd/>
            <a:tailEnd/>
          </a:ln>
        </p:spPr>
        <p:txBody>
          <a:bodyPr wrap="square">
            <a:spAutoFit/>
          </a:bodyPr>
          <a:lstStyle/>
          <a:p>
            <a:pPr marL="571500" indent="-571500" defTabSz="914400">
              <a:spcBef>
                <a:spcPct val="20000"/>
              </a:spcBef>
              <a:spcAft>
                <a:spcPts val="1200"/>
              </a:spcAft>
              <a:buClr>
                <a:schemeClr val="tx1"/>
              </a:buClr>
              <a:buSzPct val="80000"/>
              <a:buFont typeface="Wingdings 3" panose="05040102010807070707" pitchFamily="18" charset="2"/>
              <a:buChar char=""/>
            </a:pPr>
            <a:endParaRPr lang="en-US" sz="4000" dirty="0">
              <a:solidFill>
                <a:schemeClr val="bg1"/>
              </a:solidFill>
              <a:latin typeface="Raleway Light" pitchFamily="2" charset="0"/>
            </a:endParaRPr>
          </a:p>
          <a:p>
            <a:pPr defTabSz="914400">
              <a:spcBef>
                <a:spcPct val="20000"/>
              </a:spcBef>
              <a:spcAft>
                <a:spcPts val="1200"/>
              </a:spcAft>
              <a:buClr>
                <a:schemeClr val="tx1"/>
              </a:buClr>
              <a:buSzPct val="80000"/>
            </a:pPr>
            <a:r>
              <a:rPr lang="en-US" sz="4000" dirty="0">
                <a:solidFill>
                  <a:schemeClr val="bg1"/>
                </a:solidFill>
                <a:latin typeface="Raleway Light" pitchFamily="2" charset="0"/>
              </a:rPr>
              <a:t>The Mer</a:t>
            </a:r>
            <a:r>
              <a:rPr lang="pt-BR" sz="4000" dirty="0" err="1">
                <a:solidFill>
                  <a:schemeClr val="bg1"/>
                </a:solidFill>
                <a:latin typeface="Raleway Light" pitchFamily="2" charset="0"/>
              </a:rPr>
              <a:t>chant</a:t>
            </a:r>
            <a:r>
              <a:rPr lang="pt-BR" sz="4000" dirty="0">
                <a:solidFill>
                  <a:schemeClr val="bg1"/>
                </a:solidFill>
                <a:latin typeface="Raleway Light" pitchFamily="2" charset="0"/>
              </a:rPr>
              <a:t> Marine Fund </a:t>
            </a:r>
            <a:r>
              <a:rPr lang="en-US" sz="4000" dirty="0">
                <a:solidFill>
                  <a:schemeClr val="bg1"/>
                </a:solidFill>
                <a:latin typeface="Raleway Light" pitchFamily="2" charset="0"/>
              </a:rPr>
              <a:t>(FMM) is an accounting fund, intended to provide resources for the development of the Merchant Navy and the Brazilian shipbuilding and repair industry. </a:t>
            </a:r>
            <a:endParaRPr lang="pt-BR" sz="4000" dirty="0">
              <a:solidFill>
                <a:schemeClr val="bg1"/>
              </a:solidFill>
              <a:latin typeface="Raleway Light" pitchFamily="2" charset="0"/>
            </a:endParaRPr>
          </a:p>
        </p:txBody>
      </p:sp>
      <p:sp>
        <p:nvSpPr>
          <p:cNvPr id="4" name="Retângulo 3">
            <a:extLst>
              <a:ext uri="{FF2B5EF4-FFF2-40B4-BE49-F238E27FC236}">
                <a16:creationId xmlns:a16="http://schemas.microsoft.com/office/drawing/2014/main" id="{8C3B3026-8A65-2B9E-48F7-F6377021A090}"/>
              </a:ext>
            </a:extLst>
          </p:cNvPr>
          <p:cNvSpPr>
            <a:spLocks noChangeArrowheads="1"/>
          </p:cNvSpPr>
          <p:nvPr/>
        </p:nvSpPr>
        <p:spPr bwMode="auto">
          <a:xfrm>
            <a:off x="14007754" y="7772097"/>
            <a:ext cx="9331266" cy="4062651"/>
          </a:xfrm>
          <a:prstGeom prst="rect">
            <a:avLst/>
          </a:prstGeom>
          <a:noFill/>
          <a:ln w="9525">
            <a:solidFill>
              <a:srgbClr val="FD5B02"/>
            </a:solidFill>
            <a:prstDash val="sysDash"/>
            <a:miter lim="800000"/>
            <a:headEnd/>
            <a:tailEnd/>
          </a:ln>
        </p:spPr>
        <p:txBody>
          <a:bodyPr wrap="square">
            <a:spAutoFit/>
          </a:bodyPr>
          <a:lstStyle/>
          <a:p>
            <a:pPr defTabSz="914400">
              <a:spcBef>
                <a:spcPct val="20000"/>
              </a:spcBef>
              <a:spcAft>
                <a:spcPts val="1200"/>
              </a:spcAft>
              <a:buClr>
                <a:schemeClr val="tx1"/>
              </a:buClr>
              <a:buSzPct val="80000"/>
            </a:pPr>
            <a:endParaRPr lang="pt-BR" sz="4000" dirty="0">
              <a:solidFill>
                <a:schemeClr val="bg1"/>
              </a:solidFill>
              <a:latin typeface="Raleway Light" pitchFamily="2" charset="0"/>
            </a:endParaRPr>
          </a:p>
          <a:p>
            <a:pPr defTabSz="914400">
              <a:spcBef>
                <a:spcPct val="20000"/>
              </a:spcBef>
              <a:spcAft>
                <a:spcPts val="1200"/>
              </a:spcAft>
              <a:buClr>
                <a:schemeClr val="tx1"/>
              </a:buClr>
              <a:buSzPct val="80000"/>
            </a:pPr>
            <a:r>
              <a:rPr lang="pt-BR" sz="4000" dirty="0">
                <a:solidFill>
                  <a:schemeClr val="bg1"/>
                </a:solidFill>
                <a:latin typeface="Raleway Light" pitchFamily="2" charset="0"/>
              </a:rPr>
              <a:t>The </a:t>
            </a:r>
            <a:r>
              <a:rPr lang="pt-BR" sz="4000" dirty="0" err="1">
                <a:solidFill>
                  <a:schemeClr val="bg1"/>
                </a:solidFill>
                <a:latin typeface="Raleway Light" pitchFamily="2" charset="0"/>
              </a:rPr>
              <a:t>National</a:t>
            </a:r>
            <a:r>
              <a:rPr lang="pt-BR" sz="4000" dirty="0">
                <a:solidFill>
                  <a:schemeClr val="bg1"/>
                </a:solidFill>
                <a:latin typeface="Raleway Light" pitchFamily="2" charset="0"/>
              </a:rPr>
              <a:t> Bank for Economic and Social </a:t>
            </a:r>
            <a:r>
              <a:rPr lang="pt-BR" sz="4000" dirty="0" err="1">
                <a:solidFill>
                  <a:schemeClr val="bg1"/>
                </a:solidFill>
                <a:latin typeface="Raleway Light" pitchFamily="2" charset="0"/>
              </a:rPr>
              <a:t>Development</a:t>
            </a:r>
            <a:r>
              <a:rPr lang="pt-BR" sz="4000" dirty="0">
                <a:solidFill>
                  <a:schemeClr val="bg1"/>
                </a:solidFill>
                <a:latin typeface="Raleway Light" pitchFamily="2" charset="0"/>
              </a:rPr>
              <a:t> – BNDES, Banco do Nordeste, Banco do Brasil, Banco da Amazônia, and Caixa Econômica Federal.</a:t>
            </a:r>
          </a:p>
        </p:txBody>
      </p:sp>
      <p:sp>
        <p:nvSpPr>
          <p:cNvPr id="5" name="Retângulo 4">
            <a:extLst>
              <a:ext uri="{FF2B5EF4-FFF2-40B4-BE49-F238E27FC236}">
                <a16:creationId xmlns:a16="http://schemas.microsoft.com/office/drawing/2014/main" id="{A5FB9BCF-1BF8-19C9-3126-FD225756151D}"/>
              </a:ext>
            </a:extLst>
          </p:cNvPr>
          <p:cNvSpPr>
            <a:spLocks noChangeArrowheads="1"/>
          </p:cNvSpPr>
          <p:nvPr/>
        </p:nvSpPr>
        <p:spPr bwMode="auto">
          <a:xfrm>
            <a:off x="1896163" y="8530124"/>
            <a:ext cx="11260271" cy="3908762"/>
          </a:xfrm>
          <a:prstGeom prst="rect">
            <a:avLst/>
          </a:prstGeom>
          <a:noFill/>
          <a:ln w="9525">
            <a:solidFill>
              <a:srgbClr val="FD5B02"/>
            </a:solidFill>
            <a:prstDash val="sysDash"/>
            <a:miter lim="800000"/>
            <a:headEnd/>
            <a:tailEnd/>
          </a:ln>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pt-BR" sz="4000" b="0" i="0" u="none" strike="noStrike" kern="1200" cap="none" spc="0" normalizeH="0" baseline="0" noProof="0" dirty="0">
              <a:ln>
                <a:noFill/>
              </a:ln>
              <a:solidFill>
                <a:schemeClr val="bg1"/>
              </a:solidFill>
              <a:effectLst/>
              <a:uLnTx/>
              <a:uFillTx/>
              <a:latin typeface="Raleway Light" pitchFamily="2" charset="0"/>
              <a:ea typeface="+mn-ea"/>
              <a:cs typeface="+mn-cs"/>
            </a:endParaRPr>
          </a:p>
          <a:p>
            <a:pPr algn="just" defTabSz="914400">
              <a:spcBef>
                <a:spcPct val="20000"/>
              </a:spcBef>
              <a:spcAft>
                <a:spcPts val="1200"/>
              </a:spcAft>
              <a:buClr>
                <a:schemeClr val="tx1"/>
              </a:buClr>
              <a:buSzPct val="80000"/>
            </a:pPr>
            <a:r>
              <a:rPr lang="en-US" sz="4000" dirty="0">
                <a:solidFill>
                  <a:schemeClr val="bg1"/>
                </a:solidFill>
                <a:latin typeface="Raleway Light" pitchFamily="2" charset="0"/>
              </a:rPr>
              <a:t>AFRMM and the direct contribution of the National Treasury, these financial resources are managed by the Ministry of Ports and Airports (MPOR), through the Board of Directors of the Merchant Marine Fund (CDFMM).</a:t>
            </a:r>
            <a:endParaRPr lang="pt-BR" sz="4000" dirty="0">
              <a:solidFill>
                <a:schemeClr val="bg1"/>
              </a:solidFill>
              <a:latin typeface="Raleway Light" pitchFamily="2" charset="0"/>
            </a:endParaRPr>
          </a:p>
        </p:txBody>
      </p:sp>
      <p:sp>
        <p:nvSpPr>
          <p:cNvPr id="28" name="CaixaDeTexto 27">
            <a:extLst>
              <a:ext uri="{FF2B5EF4-FFF2-40B4-BE49-F238E27FC236}">
                <a16:creationId xmlns:a16="http://schemas.microsoft.com/office/drawing/2014/main" id="{0F7B0C53-BF30-D76A-3DD7-0C3234C0B60E}"/>
              </a:ext>
            </a:extLst>
          </p:cNvPr>
          <p:cNvSpPr txBox="1"/>
          <p:nvPr/>
        </p:nvSpPr>
        <p:spPr>
          <a:xfrm>
            <a:off x="3373897" y="2596089"/>
            <a:ext cx="2676523" cy="707886"/>
          </a:xfrm>
          <a:prstGeom prst="rect">
            <a:avLst/>
          </a:prstGeom>
          <a:solidFill>
            <a:srgbClr val="FD5B02"/>
          </a:solidFill>
        </p:spPr>
        <p:txBody>
          <a:bodyPr wrap="square" rtlCol="0">
            <a:spAutoFit/>
          </a:bodyPr>
          <a:lstStyle/>
          <a:p>
            <a:pPr algn="ctr"/>
            <a:r>
              <a:rPr lang="pt-BR" sz="4000" b="1" dirty="0">
                <a:latin typeface="Raleway Light" pitchFamily="2" charset="0"/>
              </a:rPr>
              <a:t>FMM</a:t>
            </a:r>
          </a:p>
        </p:txBody>
      </p:sp>
      <p:sp>
        <p:nvSpPr>
          <p:cNvPr id="46" name="CaixaDeTexto 45">
            <a:extLst>
              <a:ext uri="{FF2B5EF4-FFF2-40B4-BE49-F238E27FC236}">
                <a16:creationId xmlns:a16="http://schemas.microsoft.com/office/drawing/2014/main" id="{72AD6C77-0CD3-A2B5-5843-59592FEED25E}"/>
              </a:ext>
            </a:extLst>
          </p:cNvPr>
          <p:cNvSpPr txBox="1"/>
          <p:nvPr/>
        </p:nvSpPr>
        <p:spPr>
          <a:xfrm>
            <a:off x="2636308" y="7915362"/>
            <a:ext cx="6366376" cy="707886"/>
          </a:xfrm>
          <a:prstGeom prst="rect">
            <a:avLst/>
          </a:prstGeom>
          <a:solidFill>
            <a:srgbClr val="FD5B02"/>
          </a:solidFill>
        </p:spPr>
        <p:txBody>
          <a:bodyPr wrap="square" rtlCol="0">
            <a:spAutoFit/>
          </a:bodyPr>
          <a:lstStyle/>
          <a:p>
            <a:pPr algn="ctr">
              <a:spcBef>
                <a:spcPct val="20000"/>
              </a:spcBef>
              <a:spcAft>
                <a:spcPts val="1200"/>
              </a:spcAft>
              <a:buClr>
                <a:schemeClr val="tx1"/>
              </a:buClr>
              <a:buSzPct val="80000"/>
            </a:pPr>
            <a:r>
              <a:rPr lang="en-US" sz="4000" b="1" dirty="0">
                <a:latin typeface="Raleway Light" pitchFamily="2" charset="0"/>
              </a:rPr>
              <a:t>Source of resources:</a:t>
            </a:r>
          </a:p>
        </p:txBody>
      </p:sp>
      <p:sp>
        <p:nvSpPr>
          <p:cNvPr id="47" name="CaixaDeTexto 46">
            <a:extLst>
              <a:ext uri="{FF2B5EF4-FFF2-40B4-BE49-F238E27FC236}">
                <a16:creationId xmlns:a16="http://schemas.microsoft.com/office/drawing/2014/main" id="{3F0303A1-C33A-0745-1AAF-F609D1AE932F}"/>
              </a:ext>
            </a:extLst>
          </p:cNvPr>
          <p:cNvSpPr txBox="1"/>
          <p:nvPr/>
        </p:nvSpPr>
        <p:spPr>
          <a:xfrm>
            <a:off x="15428040" y="7385652"/>
            <a:ext cx="6366376" cy="707886"/>
          </a:xfrm>
          <a:prstGeom prst="rect">
            <a:avLst/>
          </a:prstGeom>
          <a:solidFill>
            <a:srgbClr val="FD5B02"/>
          </a:solidFill>
        </p:spPr>
        <p:txBody>
          <a:bodyPr wrap="square" rtlCol="0">
            <a:spAutoFit/>
          </a:bodyPr>
          <a:lstStyle/>
          <a:p>
            <a:pPr algn="ctr">
              <a:spcBef>
                <a:spcPct val="20000"/>
              </a:spcBef>
              <a:spcAft>
                <a:spcPts val="1200"/>
              </a:spcAft>
              <a:buClr>
                <a:schemeClr val="tx1"/>
              </a:buClr>
              <a:buSzPct val="80000"/>
            </a:pPr>
            <a:r>
              <a:rPr lang="pt-BR" sz="4000" b="1" dirty="0">
                <a:latin typeface="Raleway Light" pitchFamily="2" charset="0"/>
              </a:rPr>
              <a:t>Financial </a:t>
            </a:r>
            <a:r>
              <a:rPr lang="pt-BR" sz="4000" b="1" dirty="0" err="1">
                <a:latin typeface="Raleway Light" pitchFamily="2" charset="0"/>
              </a:rPr>
              <a:t>agents</a:t>
            </a:r>
            <a:r>
              <a:rPr lang="pt-BR" sz="4000" b="1" dirty="0">
                <a:latin typeface="Raleway Light" pitchFamily="2" charset="0"/>
              </a:rPr>
              <a:t> </a:t>
            </a:r>
          </a:p>
        </p:txBody>
      </p:sp>
      <p:pic>
        <p:nvPicPr>
          <p:cNvPr id="49" name="Gráfico 48" descr="Crescimento Comercial com preenchimento sólido">
            <a:extLst>
              <a:ext uri="{FF2B5EF4-FFF2-40B4-BE49-F238E27FC236}">
                <a16:creationId xmlns:a16="http://schemas.microsoft.com/office/drawing/2014/main" id="{26B9022F-8712-CA7A-A17A-7F0D9CCCC0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378099" y="915457"/>
            <a:ext cx="2433443" cy="1822531"/>
          </a:xfrm>
          <a:prstGeom prst="rect">
            <a:avLst/>
          </a:prstGeom>
        </p:spPr>
      </p:pic>
      <p:pic>
        <p:nvPicPr>
          <p:cNvPr id="51" name="Gráfico 50" descr="Rebocador com preenchimento sólido">
            <a:extLst>
              <a:ext uri="{FF2B5EF4-FFF2-40B4-BE49-F238E27FC236}">
                <a16:creationId xmlns:a16="http://schemas.microsoft.com/office/drawing/2014/main" id="{2544A79E-F12E-36A9-1C2E-D62CDDB3DD1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38901" y="7458162"/>
            <a:ext cx="914400" cy="914400"/>
          </a:xfrm>
          <a:prstGeom prst="rect">
            <a:avLst/>
          </a:prstGeom>
        </p:spPr>
      </p:pic>
      <p:pic>
        <p:nvPicPr>
          <p:cNvPr id="53" name="Gráfico 52" descr="Moedas com preenchimento sólido">
            <a:extLst>
              <a:ext uri="{FF2B5EF4-FFF2-40B4-BE49-F238E27FC236}">
                <a16:creationId xmlns:a16="http://schemas.microsoft.com/office/drawing/2014/main" id="{B3389C38-2B00-96E3-9E07-11561680AB3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757502" y="7369868"/>
            <a:ext cx="914400" cy="914400"/>
          </a:xfrm>
          <a:prstGeom prst="rect">
            <a:avLst/>
          </a:prstGeom>
        </p:spPr>
      </p:pic>
    </p:spTree>
    <p:extLst>
      <p:ext uri="{BB962C8B-B14F-4D97-AF65-F5344CB8AC3E}">
        <p14:creationId xmlns:p14="http://schemas.microsoft.com/office/powerpoint/2010/main" val="985096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id="{8491E91B-8B23-F276-5239-CD7DD0CD9D2D}"/>
              </a:ext>
            </a:extLst>
          </p:cNvPr>
          <p:cNvGrpSpPr/>
          <p:nvPr/>
        </p:nvGrpSpPr>
        <p:grpSpPr>
          <a:xfrm>
            <a:off x="0" y="0"/>
            <a:ext cx="25043691" cy="14328743"/>
            <a:chOff x="2" y="0"/>
            <a:chExt cx="25043691" cy="14328743"/>
          </a:xfrm>
        </p:grpSpPr>
        <p:pic>
          <p:nvPicPr>
            <p:cNvPr id="5" name="Imagem 4" descr="Logotipo, nome da empresa&#10;&#10;Descrição gerada automaticamente">
              <a:extLst>
                <a:ext uri="{FF2B5EF4-FFF2-40B4-BE49-F238E27FC236}">
                  <a16:creationId xmlns:a16="http://schemas.microsoft.com/office/drawing/2014/main" id="{8D5087CB-D605-DC6F-CA5F-F7BBF841A1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6095" y="11101345"/>
              <a:ext cx="5737598" cy="3227398"/>
            </a:xfrm>
            <a:prstGeom prst="rect">
              <a:avLst/>
            </a:prstGeom>
          </p:spPr>
        </p:pic>
        <p:pic>
          <p:nvPicPr>
            <p:cNvPr id="6" name="Gráfico 5">
              <a:extLst>
                <a:ext uri="{FF2B5EF4-FFF2-40B4-BE49-F238E27FC236}">
                  <a16:creationId xmlns:a16="http://schemas.microsoft.com/office/drawing/2014/main" id="{98222AB8-9A90-9D23-BC65-D65B3D19BC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 y="0"/>
              <a:ext cx="1775012" cy="13716000"/>
            </a:xfrm>
            <a:prstGeom prst="rect">
              <a:avLst/>
            </a:prstGeom>
          </p:spPr>
        </p:pic>
        <p:sp>
          <p:nvSpPr>
            <p:cNvPr id="7" name="Forma Livre: Forma 6">
              <a:extLst>
                <a:ext uri="{FF2B5EF4-FFF2-40B4-BE49-F238E27FC236}">
                  <a16:creationId xmlns:a16="http://schemas.microsoft.com/office/drawing/2014/main" id="{899AF267-A9E9-B84C-2750-71E7ED17381D}"/>
                </a:ext>
              </a:extLst>
            </p:cNvPr>
            <p:cNvSpPr/>
            <p:nvPr/>
          </p:nvSpPr>
          <p:spPr>
            <a:xfrm>
              <a:off x="1775016" y="9091"/>
              <a:ext cx="22608984" cy="1972236"/>
            </a:xfrm>
            <a:custGeom>
              <a:avLst/>
              <a:gdLst>
                <a:gd name="connsiteX0" fmla="*/ 0 w 5272938"/>
                <a:gd name="connsiteY0" fmla="*/ 0 h 1730186"/>
                <a:gd name="connsiteX1" fmla="*/ 5272939 w 5272938"/>
                <a:gd name="connsiteY1" fmla="*/ 0 h 1730186"/>
                <a:gd name="connsiteX2" fmla="*/ 5272939 w 5272938"/>
                <a:gd name="connsiteY2" fmla="*/ 1730186 h 1730186"/>
                <a:gd name="connsiteX3" fmla="*/ 0 w 5272938"/>
                <a:gd name="connsiteY3" fmla="*/ 1730186 h 1730186"/>
              </a:gdLst>
              <a:ahLst/>
              <a:cxnLst>
                <a:cxn ang="0">
                  <a:pos x="connsiteX0" y="connsiteY0"/>
                </a:cxn>
                <a:cxn ang="0">
                  <a:pos x="connsiteX1" y="connsiteY1"/>
                </a:cxn>
                <a:cxn ang="0">
                  <a:pos x="connsiteX2" y="connsiteY2"/>
                </a:cxn>
                <a:cxn ang="0">
                  <a:pos x="connsiteX3" y="connsiteY3"/>
                </a:cxn>
              </a:cxnLst>
              <a:rect l="l" t="t" r="r" b="b"/>
              <a:pathLst>
                <a:path w="5272938" h="1730186">
                  <a:moveTo>
                    <a:pt x="0" y="0"/>
                  </a:moveTo>
                  <a:lnTo>
                    <a:pt x="5272939" y="0"/>
                  </a:lnTo>
                  <a:lnTo>
                    <a:pt x="5272939" y="1730186"/>
                  </a:lnTo>
                  <a:lnTo>
                    <a:pt x="0" y="1730186"/>
                  </a:lnTo>
                  <a:close/>
                </a:path>
              </a:pathLst>
            </a:custGeom>
            <a:solidFill>
              <a:srgbClr val="022873"/>
            </a:solidFill>
            <a:ln w="0" cap="flat">
              <a:noFill/>
              <a:prstDash val="solid"/>
              <a:miter/>
            </a:ln>
          </p:spPr>
          <p:txBody>
            <a:bodyPr rtlCol="0" anchor="ctr"/>
            <a:lstStyle/>
            <a:p>
              <a:endParaRPr lang="pt-BR" sz="3600"/>
            </a:p>
          </p:txBody>
        </p:sp>
      </p:grpSp>
      <p:pic>
        <p:nvPicPr>
          <p:cNvPr id="16" name="Espaço Reservado para Imagem 15" descr="Guindaste ao lado de um barco&#10;&#10;Descrição gerada automaticamente com confiança média">
            <a:extLst>
              <a:ext uri="{FF2B5EF4-FFF2-40B4-BE49-F238E27FC236}">
                <a16:creationId xmlns:a16="http://schemas.microsoft.com/office/drawing/2014/main" id="{F1433877-4005-BB06-EDBB-ADE545F0EE13}"/>
              </a:ext>
            </a:extLst>
          </p:cNvPr>
          <p:cNvPicPr>
            <a:picLocks noGrp="1" noChangeAspect="1"/>
          </p:cNvPicPr>
          <p:nvPr>
            <p:ph type="pic" idx="16"/>
          </p:nvPr>
        </p:nvPicPr>
        <p:blipFill>
          <a:blip r:embed="rId5">
            <a:extLst>
              <a:ext uri="{28A0092B-C50C-407E-A947-70E740481C1C}">
                <a14:useLocalDpi xmlns:a14="http://schemas.microsoft.com/office/drawing/2010/main" val="0"/>
              </a:ext>
            </a:extLst>
          </a:blip>
          <a:srcRect l="22635" r="22635"/>
          <a:stretch>
            <a:fillRect/>
          </a:stretch>
        </p:blipFill>
        <p:spPr>
          <a:xfrm>
            <a:off x="11258548" y="-19455"/>
            <a:ext cx="13125452" cy="13783550"/>
          </a:xfrm>
        </p:spPr>
      </p:pic>
      <p:sp>
        <p:nvSpPr>
          <p:cNvPr id="29" name="Title 1">
            <a:extLst>
              <a:ext uri="{FF2B5EF4-FFF2-40B4-BE49-F238E27FC236}">
                <a16:creationId xmlns:a16="http://schemas.microsoft.com/office/drawing/2014/main" id="{90F7D724-530E-9D90-DE44-88CBBD027AA6}"/>
              </a:ext>
            </a:extLst>
          </p:cNvPr>
          <p:cNvSpPr txBox="1">
            <a:spLocks/>
          </p:cNvSpPr>
          <p:nvPr/>
        </p:nvSpPr>
        <p:spPr>
          <a:xfrm>
            <a:off x="2179096" y="265970"/>
            <a:ext cx="16634908" cy="1346200"/>
          </a:xfrm>
          <a:prstGeom prst="rect">
            <a:avLst/>
          </a:prstGeom>
          <a:noFill/>
          <a:ln>
            <a:noFill/>
          </a:ln>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a:lnSpc>
                <a:spcPct val="130000"/>
              </a:lnSpc>
              <a:spcAft>
                <a:spcPts val="3600"/>
              </a:spcAft>
            </a:pPr>
            <a:r>
              <a:rPr lang="pt-BR" sz="7200" dirty="0" err="1">
                <a:solidFill>
                  <a:schemeClr val="tx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What</a:t>
            </a:r>
            <a:r>
              <a:rPr lang="pt-BR" sz="7200" dirty="0">
                <a:solidFill>
                  <a:schemeClr val="tx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 </a:t>
            </a:r>
            <a:r>
              <a:rPr lang="pt-BR" sz="7200" dirty="0" err="1">
                <a:solidFill>
                  <a:schemeClr val="tx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is</a:t>
            </a:r>
            <a:r>
              <a:rPr lang="pt-BR" sz="7200" dirty="0">
                <a:solidFill>
                  <a:schemeClr val="tx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 AFRMM?</a:t>
            </a:r>
          </a:p>
        </p:txBody>
      </p:sp>
      <p:sp>
        <p:nvSpPr>
          <p:cNvPr id="25" name="CaixaDeTexto 24">
            <a:extLst>
              <a:ext uri="{FF2B5EF4-FFF2-40B4-BE49-F238E27FC236}">
                <a16:creationId xmlns:a16="http://schemas.microsoft.com/office/drawing/2014/main" id="{55FCA07D-1B17-8FFB-E9C5-D3FC2BAFF803}"/>
              </a:ext>
            </a:extLst>
          </p:cNvPr>
          <p:cNvSpPr txBox="1"/>
          <p:nvPr/>
        </p:nvSpPr>
        <p:spPr>
          <a:xfrm>
            <a:off x="2614220" y="12963422"/>
            <a:ext cx="7347660" cy="486608"/>
          </a:xfrm>
          <a:prstGeom prst="rect">
            <a:avLst/>
          </a:prstGeom>
          <a:noFill/>
          <a:ln>
            <a:noFill/>
          </a:ln>
        </p:spPr>
        <p:txBody>
          <a:bodyPr wrap="square">
            <a:spAutoFit/>
          </a:bodyPr>
          <a:lstStyle/>
          <a:p>
            <a:pPr>
              <a:lnSpc>
                <a:spcPct val="130000"/>
              </a:lnSpc>
              <a:spcAft>
                <a:spcPts val="3600"/>
              </a:spcAft>
            </a:pPr>
            <a:r>
              <a:rPr lang="en-US" sz="2200" kern="0" dirty="0">
                <a:latin typeface="Arial" panose="020B0604020202020204" pitchFamily="34" charset="0"/>
                <a:cs typeface="Times New Roman" panose="02020603050405020304" pitchFamily="18" charset="0"/>
              </a:rPr>
              <a:t>Source: Art. 19 of Law 10.893/2004</a:t>
            </a:r>
            <a:endParaRPr lang="pt-BR" sz="2200" kern="0" dirty="0">
              <a:latin typeface="Arial" panose="020B0604020202020204" pitchFamily="34" charset="0"/>
              <a:cs typeface="Times New Roman" panose="02020603050405020304" pitchFamily="18" charset="0"/>
            </a:endParaRPr>
          </a:p>
        </p:txBody>
      </p:sp>
      <p:sp>
        <p:nvSpPr>
          <p:cNvPr id="28" name="CaixaDeTexto 27">
            <a:extLst>
              <a:ext uri="{FF2B5EF4-FFF2-40B4-BE49-F238E27FC236}">
                <a16:creationId xmlns:a16="http://schemas.microsoft.com/office/drawing/2014/main" id="{74AC57D3-4314-5687-4BD7-A0C3251DCA8A}"/>
              </a:ext>
            </a:extLst>
          </p:cNvPr>
          <p:cNvSpPr txBox="1"/>
          <p:nvPr/>
        </p:nvSpPr>
        <p:spPr>
          <a:xfrm>
            <a:off x="2444177" y="4056164"/>
            <a:ext cx="8549291" cy="5632311"/>
          </a:xfrm>
          <a:prstGeom prst="rect">
            <a:avLst/>
          </a:prstGeom>
          <a:noFill/>
          <a:ln>
            <a:solidFill>
              <a:srgbClr val="FF0000"/>
            </a:solidFill>
            <a:prstDash val="dash"/>
          </a:ln>
        </p:spPr>
        <p:txBody>
          <a:bodyPr wrap="square">
            <a:spAutoFit/>
          </a:bodyPr>
          <a:lstStyle/>
          <a:p>
            <a:pPr algn="just"/>
            <a:r>
              <a:rPr lang="en-US" sz="4000" dirty="0">
                <a:solidFill>
                  <a:schemeClr val="bg1"/>
                </a:solidFill>
                <a:latin typeface="Raleway Light" pitchFamily="2" charset="0"/>
              </a:rPr>
              <a:t>AFRMM is the acronym for Additional Freight for Renewal of the Merchant Navy, it is the fee that applies to the value of freight charged by Brazilian and foreign shipping companies operating in Brazilian ports, it was instituted by Decree-Law No. 2,404/1987 and regulated by Law No. 10,893/2004.</a:t>
            </a:r>
            <a:endParaRPr lang="pt-BR" sz="4000" dirty="0">
              <a:solidFill>
                <a:schemeClr val="bg1"/>
              </a:solidFill>
              <a:latin typeface="Raleway Light" pitchFamily="2" charset="0"/>
            </a:endParaRPr>
          </a:p>
        </p:txBody>
      </p:sp>
    </p:spTree>
    <p:extLst>
      <p:ext uri="{BB962C8B-B14F-4D97-AF65-F5344CB8AC3E}">
        <p14:creationId xmlns:p14="http://schemas.microsoft.com/office/powerpoint/2010/main" val="2345629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Agrupar 13">
            <a:extLst>
              <a:ext uri="{FF2B5EF4-FFF2-40B4-BE49-F238E27FC236}">
                <a16:creationId xmlns:a16="http://schemas.microsoft.com/office/drawing/2014/main" id="{9974531A-5E35-C7A9-4A60-B5627CD1EE33}"/>
              </a:ext>
            </a:extLst>
          </p:cNvPr>
          <p:cNvGrpSpPr/>
          <p:nvPr/>
        </p:nvGrpSpPr>
        <p:grpSpPr>
          <a:xfrm>
            <a:off x="0" y="0"/>
            <a:ext cx="25043691" cy="14328743"/>
            <a:chOff x="2" y="0"/>
            <a:chExt cx="25043691" cy="14328743"/>
          </a:xfrm>
        </p:grpSpPr>
        <p:pic>
          <p:nvPicPr>
            <p:cNvPr id="16" name="Imagem 15" descr="Logotipo, nome da empresa&#10;&#10;Descrição gerada automaticamente">
              <a:extLst>
                <a:ext uri="{FF2B5EF4-FFF2-40B4-BE49-F238E27FC236}">
                  <a16:creationId xmlns:a16="http://schemas.microsoft.com/office/drawing/2014/main" id="{B7DA2E41-9982-E02E-E8FC-A4513172EF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6095" y="11101345"/>
              <a:ext cx="5737598" cy="3227398"/>
            </a:xfrm>
            <a:prstGeom prst="rect">
              <a:avLst/>
            </a:prstGeom>
          </p:spPr>
        </p:pic>
        <p:pic>
          <p:nvPicPr>
            <p:cNvPr id="22" name="Gráfico 21">
              <a:extLst>
                <a:ext uri="{FF2B5EF4-FFF2-40B4-BE49-F238E27FC236}">
                  <a16:creationId xmlns:a16="http://schemas.microsoft.com/office/drawing/2014/main" id="{5E031094-FE4A-DE59-2CEC-6886C928CD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 y="0"/>
              <a:ext cx="1775012" cy="13716000"/>
            </a:xfrm>
            <a:prstGeom prst="rect">
              <a:avLst/>
            </a:prstGeom>
          </p:spPr>
        </p:pic>
        <p:sp>
          <p:nvSpPr>
            <p:cNvPr id="23" name="Forma Livre: Forma 22">
              <a:extLst>
                <a:ext uri="{FF2B5EF4-FFF2-40B4-BE49-F238E27FC236}">
                  <a16:creationId xmlns:a16="http://schemas.microsoft.com/office/drawing/2014/main" id="{7B5A6144-F2CE-BE69-F0B6-865FFA061DCA}"/>
                </a:ext>
              </a:extLst>
            </p:cNvPr>
            <p:cNvSpPr/>
            <p:nvPr/>
          </p:nvSpPr>
          <p:spPr>
            <a:xfrm>
              <a:off x="1775016" y="9091"/>
              <a:ext cx="22608984" cy="1972236"/>
            </a:xfrm>
            <a:custGeom>
              <a:avLst/>
              <a:gdLst>
                <a:gd name="connsiteX0" fmla="*/ 0 w 5272938"/>
                <a:gd name="connsiteY0" fmla="*/ 0 h 1730186"/>
                <a:gd name="connsiteX1" fmla="*/ 5272939 w 5272938"/>
                <a:gd name="connsiteY1" fmla="*/ 0 h 1730186"/>
                <a:gd name="connsiteX2" fmla="*/ 5272939 w 5272938"/>
                <a:gd name="connsiteY2" fmla="*/ 1730186 h 1730186"/>
                <a:gd name="connsiteX3" fmla="*/ 0 w 5272938"/>
                <a:gd name="connsiteY3" fmla="*/ 1730186 h 1730186"/>
              </a:gdLst>
              <a:ahLst/>
              <a:cxnLst>
                <a:cxn ang="0">
                  <a:pos x="connsiteX0" y="connsiteY0"/>
                </a:cxn>
                <a:cxn ang="0">
                  <a:pos x="connsiteX1" y="connsiteY1"/>
                </a:cxn>
                <a:cxn ang="0">
                  <a:pos x="connsiteX2" y="connsiteY2"/>
                </a:cxn>
                <a:cxn ang="0">
                  <a:pos x="connsiteX3" y="connsiteY3"/>
                </a:cxn>
              </a:cxnLst>
              <a:rect l="l" t="t" r="r" b="b"/>
              <a:pathLst>
                <a:path w="5272938" h="1730186">
                  <a:moveTo>
                    <a:pt x="0" y="0"/>
                  </a:moveTo>
                  <a:lnTo>
                    <a:pt x="5272939" y="0"/>
                  </a:lnTo>
                  <a:lnTo>
                    <a:pt x="5272939" y="1730186"/>
                  </a:lnTo>
                  <a:lnTo>
                    <a:pt x="0" y="1730186"/>
                  </a:lnTo>
                  <a:close/>
                </a:path>
              </a:pathLst>
            </a:custGeom>
            <a:solidFill>
              <a:srgbClr val="022873"/>
            </a:solidFill>
            <a:ln w="0" cap="flat">
              <a:noFill/>
              <a:prstDash val="solid"/>
              <a:miter/>
            </a:ln>
          </p:spPr>
          <p:txBody>
            <a:bodyPr rtlCol="0" anchor="ctr"/>
            <a:lstStyle/>
            <a:p>
              <a:endParaRPr lang="pt-BR" sz="3600"/>
            </a:p>
          </p:txBody>
        </p:sp>
      </p:grpSp>
      <p:grpSp>
        <p:nvGrpSpPr>
          <p:cNvPr id="4" name="Agrupar 3">
            <a:extLst>
              <a:ext uri="{FF2B5EF4-FFF2-40B4-BE49-F238E27FC236}">
                <a16:creationId xmlns:a16="http://schemas.microsoft.com/office/drawing/2014/main" id="{E9ED9E76-8C34-4FE5-BF2B-59B8231BF9E8}"/>
              </a:ext>
            </a:extLst>
          </p:cNvPr>
          <p:cNvGrpSpPr/>
          <p:nvPr/>
        </p:nvGrpSpPr>
        <p:grpSpPr>
          <a:xfrm>
            <a:off x="168316" y="2068093"/>
            <a:ext cx="23991998" cy="11156183"/>
            <a:chOff x="-599116" y="406267"/>
            <a:chExt cx="9553685" cy="4829829"/>
          </a:xfrm>
        </p:grpSpPr>
        <p:grpSp>
          <p:nvGrpSpPr>
            <p:cNvPr id="2" name="Agrupar 1">
              <a:extLst>
                <a:ext uri="{FF2B5EF4-FFF2-40B4-BE49-F238E27FC236}">
                  <a16:creationId xmlns:a16="http://schemas.microsoft.com/office/drawing/2014/main" id="{B059EF55-0E76-40EB-B810-7BD0ABD120F7}"/>
                </a:ext>
              </a:extLst>
            </p:cNvPr>
            <p:cNvGrpSpPr/>
            <p:nvPr/>
          </p:nvGrpSpPr>
          <p:grpSpPr>
            <a:xfrm>
              <a:off x="-599116" y="406267"/>
              <a:ext cx="9553685" cy="4829829"/>
              <a:chOff x="-614519" y="490309"/>
              <a:chExt cx="9553685" cy="4829829"/>
            </a:xfrm>
          </p:grpSpPr>
          <p:sp>
            <p:nvSpPr>
              <p:cNvPr id="104" name="Seta: para a Direita 103">
                <a:extLst>
                  <a:ext uri="{FF2B5EF4-FFF2-40B4-BE49-F238E27FC236}">
                    <a16:creationId xmlns:a16="http://schemas.microsoft.com/office/drawing/2014/main" id="{E47AEF83-4417-4E4F-A2CC-EB54DEF64025}"/>
                  </a:ext>
                </a:extLst>
              </p:cNvPr>
              <p:cNvSpPr/>
              <p:nvPr/>
            </p:nvSpPr>
            <p:spPr>
              <a:xfrm>
                <a:off x="3885935" y="2324445"/>
                <a:ext cx="2078647" cy="1158457"/>
              </a:xfrm>
              <a:prstGeom prst="righ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pt-BR" sz="3734" dirty="0">
                  <a:solidFill>
                    <a:prstClr val="white"/>
                  </a:solidFill>
                  <a:latin typeface="Arial"/>
                </a:endParaRPr>
              </a:p>
            </p:txBody>
          </p:sp>
          <p:sp>
            <p:nvSpPr>
              <p:cNvPr id="89" name="Retângulo: Cantos Arredondados 88">
                <a:extLst>
                  <a:ext uri="{FF2B5EF4-FFF2-40B4-BE49-F238E27FC236}">
                    <a16:creationId xmlns:a16="http://schemas.microsoft.com/office/drawing/2014/main" id="{10FCD351-FA09-4E0E-8FA1-5CD1FC75A5C2}"/>
                  </a:ext>
                </a:extLst>
              </p:cNvPr>
              <p:cNvSpPr/>
              <p:nvPr/>
            </p:nvSpPr>
            <p:spPr>
              <a:xfrm>
                <a:off x="1814166" y="4443112"/>
                <a:ext cx="2408122" cy="877026"/>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pt-BR" sz="3734" dirty="0">
                  <a:solidFill>
                    <a:prstClr val="white"/>
                  </a:solidFill>
                  <a:latin typeface="Arial"/>
                </a:endParaRPr>
              </a:p>
              <a:p>
                <a:pPr algn="ctr" defTabSz="1828800"/>
                <a:r>
                  <a:rPr lang="en-US" sz="3734" b="1" dirty="0">
                    <a:solidFill>
                      <a:prstClr val="white"/>
                    </a:solidFill>
                    <a:latin typeface="Arial"/>
                  </a:rPr>
                  <a:t>Long Course </a:t>
                </a:r>
              </a:p>
              <a:p>
                <a:pPr algn="ctr" defTabSz="1828800"/>
                <a:r>
                  <a:rPr lang="en-US" sz="2000" dirty="0">
                    <a:solidFill>
                      <a:prstClr val="white"/>
                    </a:solidFill>
                    <a:latin typeface="Arial"/>
                  </a:rPr>
                  <a:t>(Navigation between ports in different countries</a:t>
                </a:r>
                <a:endParaRPr lang="pt-BR" sz="2000" dirty="0">
                  <a:solidFill>
                    <a:prstClr val="white"/>
                  </a:solidFill>
                  <a:latin typeface="Arial"/>
                </a:endParaRPr>
              </a:p>
              <a:p>
                <a:pPr algn="ctr" defTabSz="1828800"/>
                <a:r>
                  <a:rPr lang="pt-BR" sz="2000" dirty="0" err="1">
                    <a:solidFill>
                      <a:prstClr val="white"/>
                    </a:solidFill>
                    <a:latin typeface="Arial"/>
                  </a:rPr>
                  <a:t>With</a:t>
                </a:r>
                <a:r>
                  <a:rPr lang="pt-BR" sz="2000" dirty="0">
                    <a:solidFill>
                      <a:prstClr val="white"/>
                    </a:solidFill>
                    <a:latin typeface="Arial"/>
                  </a:rPr>
                  <a:t> </a:t>
                </a:r>
                <a:r>
                  <a:rPr lang="pt-BR" sz="2000" dirty="0" err="1">
                    <a:solidFill>
                      <a:prstClr val="white"/>
                    </a:solidFill>
                    <a:latin typeface="Arial"/>
                  </a:rPr>
                  <a:t>Brazilian</a:t>
                </a:r>
                <a:r>
                  <a:rPr lang="pt-BR" sz="2000" dirty="0">
                    <a:solidFill>
                      <a:prstClr val="white"/>
                    </a:solidFill>
                    <a:latin typeface="Arial"/>
                  </a:rPr>
                  <a:t> </a:t>
                </a:r>
                <a:r>
                  <a:rPr lang="pt-BR" sz="2000" dirty="0" err="1">
                    <a:solidFill>
                      <a:prstClr val="white"/>
                    </a:solidFill>
                    <a:latin typeface="Arial"/>
                  </a:rPr>
                  <a:t>Special</a:t>
                </a:r>
                <a:r>
                  <a:rPr lang="pt-BR" sz="2000" dirty="0">
                    <a:solidFill>
                      <a:prstClr val="white"/>
                    </a:solidFill>
                    <a:latin typeface="Arial"/>
                  </a:rPr>
                  <a:t> Registry </a:t>
                </a:r>
              </a:p>
              <a:p>
                <a:pPr algn="ctr" defTabSz="1828800"/>
                <a:r>
                  <a:rPr lang="pt-BR" sz="2000" dirty="0">
                    <a:solidFill>
                      <a:prstClr val="white"/>
                    </a:solidFill>
                    <a:latin typeface="Arial"/>
                  </a:rPr>
                  <a:t>(</a:t>
                </a:r>
                <a:r>
                  <a:rPr lang="pt-BR" sz="2000" dirty="0" err="1">
                    <a:solidFill>
                      <a:prstClr val="white"/>
                    </a:solidFill>
                    <a:latin typeface="Arial"/>
                  </a:rPr>
                  <a:t>Brazilian</a:t>
                </a:r>
                <a:r>
                  <a:rPr lang="pt-BR" sz="2000" dirty="0">
                    <a:solidFill>
                      <a:prstClr val="white"/>
                    </a:solidFill>
                    <a:latin typeface="Arial"/>
                  </a:rPr>
                  <a:t> </a:t>
                </a:r>
                <a:r>
                  <a:rPr lang="pt-BR" sz="2000" dirty="0" err="1">
                    <a:solidFill>
                      <a:prstClr val="white"/>
                    </a:solidFill>
                    <a:latin typeface="Arial"/>
                  </a:rPr>
                  <a:t>shipping</a:t>
                </a:r>
                <a:r>
                  <a:rPr lang="pt-BR" sz="2000" dirty="0">
                    <a:solidFill>
                      <a:prstClr val="white"/>
                    </a:solidFill>
                    <a:latin typeface="Arial"/>
                  </a:rPr>
                  <a:t> </a:t>
                </a:r>
                <a:r>
                  <a:rPr lang="pt-BR" sz="2000" dirty="0" err="1">
                    <a:solidFill>
                      <a:prstClr val="white"/>
                    </a:solidFill>
                    <a:latin typeface="Arial"/>
                  </a:rPr>
                  <a:t>company</a:t>
                </a:r>
                <a:r>
                  <a:rPr lang="pt-BR" sz="2000" dirty="0">
                    <a:solidFill>
                      <a:prstClr val="white"/>
                    </a:solidFill>
                    <a:latin typeface="Arial"/>
                  </a:rPr>
                  <a:t>)</a:t>
                </a:r>
              </a:p>
              <a:p>
                <a:pPr algn="ctr" defTabSz="1828800"/>
                <a:r>
                  <a:rPr lang="pt-BR" sz="2000" dirty="0">
                    <a:solidFill>
                      <a:prstClr val="white"/>
                    </a:solidFill>
                    <a:latin typeface="Arial"/>
                  </a:rPr>
                  <a:t> AFRMM (8%)</a:t>
                </a:r>
              </a:p>
              <a:p>
                <a:pPr algn="ctr" defTabSz="1828800"/>
                <a:endParaRPr lang="pt-BR" sz="3734" dirty="0">
                  <a:solidFill>
                    <a:prstClr val="white"/>
                  </a:solidFill>
                  <a:latin typeface="Arial"/>
                </a:endParaRPr>
              </a:p>
            </p:txBody>
          </p:sp>
          <p:sp>
            <p:nvSpPr>
              <p:cNvPr id="6" name="Retângulo: Cantos Arredondados 5">
                <a:extLst>
                  <a:ext uri="{FF2B5EF4-FFF2-40B4-BE49-F238E27FC236}">
                    <a16:creationId xmlns:a16="http://schemas.microsoft.com/office/drawing/2014/main" id="{E6CD7AA3-53E8-4DD7-908E-9CA0B657C207}"/>
                  </a:ext>
                </a:extLst>
              </p:cNvPr>
              <p:cNvSpPr/>
              <p:nvPr/>
            </p:nvSpPr>
            <p:spPr>
              <a:xfrm>
                <a:off x="-614519" y="539373"/>
                <a:ext cx="2072715" cy="876333"/>
              </a:xfrm>
              <a:prstGeom prst="roundRect">
                <a:avLst/>
              </a:prstGeom>
              <a:solidFill>
                <a:srgbClr val="FD5B02"/>
              </a:solidFill>
              <a:ln>
                <a:solidFill>
                  <a:srgbClr val="FD5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734" b="1" dirty="0" err="1">
                    <a:solidFill>
                      <a:prstClr val="white"/>
                    </a:solidFill>
                    <a:latin typeface="Arial"/>
                  </a:rPr>
                  <a:t>Cabotage</a:t>
                </a:r>
                <a:endParaRPr lang="pt-BR" sz="3734" b="1" dirty="0">
                  <a:solidFill>
                    <a:prstClr val="white"/>
                  </a:solidFill>
                  <a:latin typeface="Arial"/>
                </a:endParaRPr>
              </a:p>
              <a:p>
                <a:pPr algn="ctr" defTabSz="1828800"/>
                <a:r>
                  <a:rPr lang="pt-BR" sz="2000" dirty="0">
                    <a:solidFill>
                      <a:prstClr val="white"/>
                    </a:solidFill>
                    <a:latin typeface="Arial"/>
                  </a:rPr>
                  <a:t>(</a:t>
                </a:r>
                <a:r>
                  <a:rPr lang="fr-FR" sz="2000">
                    <a:solidFill>
                      <a:prstClr val="white"/>
                    </a:solidFill>
                    <a:latin typeface="Arial"/>
                  </a:rPr>
                  <a:t>Port to Port Navigation Brazil</a:t>
                </a:r>
                <a:endParaRPr lang="pt-BR" sz="2000" dirty="0">
                  <a:solidFill>
                    <a:prstClr val="white"/>
                  </a:solidFill>
                  <a:latin typeface="Arial"/>
                </a:endParaRPr>
              </a:p>
              <a:p>
                <a:pPr algn="ctr" defTabSz="1828800"/>
                <a:r>
                  <a:rPr lang="pt-BR" sz="2000" dirty="0">
                    <a:solidFill>
                      <a:prstClr val="white"/>
                    </a:solidFill>
                    <a:latin typeface="Arial"/>
                  </a:rPr>
                  <a:t>(</a:t>
                </a:r>
                <a:r>
                  <a:rPr lang="pt-BR" sz="2000" dirty="0" err="1">
                    <a:solidFill>
                      <a:prstClr val="white"/>
                    </a:solidFill>
                    <a:latin typeface="Arial"/>
                  </a:rPr>
                  <a:t>Brazilian</a:t>
                </a:r>
                <a:r>
                  <a:rPr lang="pt-BR" sz="2000" dirty="0">
                    <a:solidFill>
                      <a:prstClr val="white"/>
                    </a:solidFill>
                    <a:latin typeface="Arial"/>
                  </a:rPr>
                  <a:t> </a:t>
                </a:r>
                <a:r>
                  <a:rPr lang="pt-BR" sz="2000" dirty="0" err="1">
                    <a:solidFill>
                      <a:prstClr val="white"/>
                    </a:solidFill>
                    <a:latin typeface="Arial"/>
                  </a:rPr>
                  <a:t>shipping</a:t>
                </a:r>
                <a:r>
                  <a:rPr lang="pt-BR" sz="2000" dirty="0">
                    <a:solidFill>
                      <a:prstClr val="white"/>
                    </a:solidFill>
                    <a:latin typeface="Arial"/>
                  </a:rPr>
                  <a:t> </a:t>
                </a:r>
                <a:r>
                  <a:rPr lang="pt-BR" sz="2000" dirty="0" err="1">
                    <a:solidFill>
                      <a:prstClr val="white"/>
                    </a:solidFill>
                    <a:latin typeface="Arial"/>
                  </a:rPr>
                  <a:t>company</a:t>
                </a:r>
                <a:r>
                  <a:rPr lang="pt-BR" sz="2000" dirty="0">
                    <a:solidFill>
                      <a:prstClr val="white"/>
                    </a:solidFill>
                    <a:latin typeface="Arial"/>
                  </a:rPr>
                  <a:t>)</a:t>
                </a:r>
              </a:p>
              <a:p>
                <a:pPr algn="ctr" defTabSz="1828800"/>
                <a:r>
                  <a:rPr lang="pt-BR" dirty="0">
                    <a:solidFill>
                      <a:prstClr val="white"/>
                    </a:solidFill>
                    <a:latin typeface="Arial"/>
                  </a:rPr>
                  <a:t>AFRMM (8% </a:t>
                </a:r>
                <a:r>
                  <a:rPr lang="pt-BR" dirty="0" err="1">
                    <a:solidFill>
                      <a:prstClr val="white"/>
                    </a:solidFill>
                    <a:latin typeface="Arial"/>
                  </a:rPr>
                  <a:t>freight</a:t>
                </a:r>
                <a:r>
                  <a:rPr lang="pt-BR" dirty="0">
                    <a:solidFill>
                      <a:prstClr val="white"/>
                    </a:solidFill>
                    <a:latin typeface="Arial"/>
                  </a:rPr>
                  <a:t>)</a:t>
                </a:r>
              </a:p>
              <a:p>
                <a:pPr algn="ctr" defTabSz="1828800"/>
                <a:endParaRPr lang="pt-BR" sz="2666" dirty="0">
                  <a:solidFill>
                    <a:prstClr val="white"/>
                  </a:solidFill>
                  <a:latin typeface="Arial"/>
                </a:endParaRPr>
              </a:p>
            </p:txBody>
          </p:sp>
          <p:sp>
            <p:nvSpPr>
              <p:cNvPr id="8" name="Retângulo: Cantos Arredondados 7">
                <a:extLst>
                  <a:ext uri="{FF2B5EF4-FFF2-40B4-BE49-F238E27FC236}">
                    <a16:creationId xmlns:a16="http://schemas.microsoft.com/office/drawing/2014/main" id="{7D39DD61-6D28-4D54-9275-697748D74503}"/>
                  </a:ext>
                </a:extLst>
              </p:cNvPr>
              <p:cNvSpPr/>
              <p:nvPr/>
            </p:nvSpPr>
            <p:spPr>
              <a:xfrm>
                <a:off x="1775073" y="490309"/>
                <a:ext cx="2393288" cy="876332"/>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2000" dirty="0">
                  <a:solidFill>
                    <a:prstClr val="white"/>
                  </a:solidFill>
                  <a:latin typeface="Arial"/>
                </a:endParaRPr>
              </a:p>
              <a:p>
                <a:pPr algn="ctr" defTabSz="1828800"/>
                <a:r>
                  <a:rPr lang="en-US" sz="3734" b="1" dirty="0">
                    <a:solidFill>
                      <a:prstClr val="white"/>
                    </a:solidFill>
                    <a:latin typeface="Arial"/>
                  </a:rPr>
                  <a:t>Long Course </a:t>
                </a:r>
              </a:p>
              <a:p>
                <a:pPr algn="ctr" defTabSz="1828800"/>
                <a:r>
                  <a:rPr lang="en-US" sz="2000" dirty="0">
                    <a:solidFill>
                      <a:prstClr val="white"/>
                    </a:solidFill>
                    <a:latin typeface="Arial"/>
                  </a:rPr>
                  <a:t>(Navigation between ports in different countries</a:t>
                </a:r>
                <a:endParaRPr lang="pt-BR" sz="2000" dirty="0">
                  <a:solidFill>
                    <a:prstClr val="white"/>
                  </a:solidFill>
                  <a:latin typeface="Arial"/>
                </a:endParaRPr>
              </a:p>
              <a:p>
                <a:pPr algn="ctr" defTabSz="1828800"/>
                <a:r>
                  <a:rPr lang="pt-BR" sz="2000" dirty="0">
                    <a:solidFill>
                      <a:prstClr val="white"/>
                    </a:solidFill>
                    <a:latin typeface="Arial"/>
                  </a:rPr>
                  <a:t>no </a:t>
                </a:r>
                <a:r>
                  <a:rPr lang="pt-BR" sz="2000" dirty="0" err="1">
                    <a:solidFill>
                      <a:prstClr val="white"/>
                    </a:solidFill>
                    <a:latin typeface="Arial"/>
                  </a:rPr>
                  <a:t>Brazilian</a:t>
                </a:r>
                <a:r>
                  <a:rPr lang="pt-BR" sz="2000" dirty="0">
                    <a:solidFill>
                      <a:prstClr val="white"/>
                    </a:solidFill>
                    <a:latin typeface="Arial"/>
                  </a:rPr>
                  <a:t> </a:t>
                </a:r>
                <a:r>
                  <a:rPr lang="pt-BR" sz="2000" dirty="0" err="1">
                    <a:solidFill>
                      <a:prstClr val="white"/>
                    </a:solidFill>
                    <a:latin typeface="Arial"/>
                  </a:rPr>
                  <a:t>Special</a:t>
                </a:r>
                <a:r>
                  <a:rPr lang="pt-BR" sz="2000" dirty="0">
                    <a:solidFill>
                      <a:prstClr val="white"/>
                    </a:solidFill>
                    <a:latin typeface="Arial"/>
                  </a:rPr>
                  <a:t> Registry )</a:t>
                </a:r>
              </a:p>
              <a:p>
                <a:pPr algn="ctr" defTabSz="1828800"/>
                <a:r>
                  <a:rPr lang="pt-BR" sz="2000" dirty="0">
                    <a:solidFill>
                      <a:prstClr val="white"/>
                    </a:solidFill>
                    <a:latin typeface="Arial"/>
                  </a:rPr>
                  <a:t>(</a:t>
                </a:r>
                <a:r>
                  <a:rPr lang="pt-BR" sz="2000" dirty="0" err="1">
                    <a:solidFill>
                      <a:prstClr val="white"/>
                    </a:solidFill>
                    <a:latin typeface="Arial"/>
                  </a:rPr>
                  <a:t>Brazilian</a:t>
                </a:r>
                <a:r>
                  <a:rPr lang="pt-BR" sz="2000" dirty="0">
                    <a:solidFill>
                      <a:prstClr val="white"/>
                    </a:solidFill>
                    <a:latin typeface="Arial"/>
                  </a:rPr>
                  <a:t> </a:t>
                </a:r>
                <a:r>
                  <a:rPr lang="pt-BR" sz="2000" dirty="0" err="1">
                    <a:solidFill>
                      <a:prstClr val="white"/>
                    </a:solidFill>
                    <a:latin typeface="Arial"/>
                  </a:rPr>
                  <a:t>shipping</a:t>
                </a:r>
                <a:r>
                  <a:rPr lang="pt-BR" sz="2000" dirty="0">
                    <a:solidFill>
                      <a:prstClr val="white"/>
                    </a:solidFill>
                    <a:latin typeface="Arial"/>
                  </a:rPr>
                  <a:t> </a:t>
                </a:r>
                <a:r>
                  <a:rPr lang="pt-BR" sz="2000" dirty="0" err="1">
                    <a:solidFill>
                      <a:prstClr val="white"/>
                    </a:solidFill>
                    <a:latin typeface="Arial"/>
                  </a:rPr>
                  <a:t>company</a:t>
                </a:r>
                <a:r>
                  <a:rPr lang="pt-BR" sz="2000" dirty="0">
                    <a:solidFill>
                      <a:prstClr val="white"/>
                    </a:solidFill>
                    <a:latin typeface="Arial"/>
                  </a:rPr>
                  <a:t>)</a:t>
                </a:r>
              </a:p>
              <a:p>
                <a:pPr algn="ctr" defTabSz="1828800"/>
                <a:r>
                  <a:rPr lang="pt-BR" dirty="0">
                    <a:solidFill>
                      <a:prstClr val="white"/>
                    </a:solidFill>
                    <a:latin typeface="Arial"/>
                  </a:rPr>
                  <a:t>AFRMM (8%)</a:t>
                </a:r>
                <a:endParaRPr lang="pt-BR" dirty="0">
                  <a:solidFill>
                    <a:srgbClr val="000000"/>
                  </a:solidFill>
                  <a:latin typeface="Calibri" panose="020F0502020204030204" pitchFamily="34" charset="0"/>
                </a:endParaRPr>
              </a:p>
              <a:p>
                <a:pPr algn="ctr" defTabSz="1828800"/>
                <a:endParaRPr lang="pt-BR" sz="3734" dirty="0">
                  <a:solidFill>
                    <a:prstClr val="white"/>
                  </a:solidFill>
                  <a:latin typeface="Arial"/>
                </a:endParaRPr>
              </a:p>
            </p:txBody>
          </p:sp>
          <p:sp>
            <p:nvSpPr>
              <p:cNvPr id="15" name="CaixaDeTexto 14">
                <a:extLst>
                  <a:ext uri="{FF2B5EF4-FFF2-40B4-BE49-F238E27FC236}">
                    <a16:creationId xmlns:a16="http://schemas.microsoft.com/office/drawing/2014/main" id="{EC37D9FE-B401-4947-9439-41AA40007028}"/>
                  </a:ext>
                </a:extLst>
              </p:cNvPr>
              <p:cNvSpPr txBox="1"/>
              <p:nvPr/>
            </p:nvSpPr>
            <p:spPr>
              <a:xfrm>
                <a:off x="104124" y="1416961"/>
                <a:ext cx="656159" cy="288753"/>
              </a:xfrm>
              <a:prstGeom prst="rect">
                <a:avLst/>
              </a:prstGeom>
              <a:solidFill>
                <a:srgbClr val="FD5B02"/>
              </a:solidFill>
              <a:ln>
                <a:solidFill>
                  <a:srgbClr val="FD5B02"/>
                </a:solidFill>
              </a:ln>
            </p:spPr>
            <p:txBody>
              <a:bodyPr wrap="square" rtlCol="0" anchor="ctr">
                <a:spAutoFit/>
              </a:bodyPr>
              <a:lstStyle/>
              <a:p>
                <a:pPr algn="ctr" defTabSz="1828800"/>
                <a:r>
                  <a:rPr lang="pt-BR" sz="3734">
                    <a:solidFill>
                      <a:prstClr val="white"/>
                    </a:solidFill>
                    <a:latin typeface="Arial"/>
                  </a:rPr>
                  <a:t>100%</a:t>
                </a:r>
              </a:p>
            </p:txBody>
          </p:sp>
          <p:sp>
            <p:nvSpPr>
              <p:cNvPr id="17" name="Retângulo: Cantos Arredondados 16">
                <a:extLst>
                  <a:ext uri="{FF2B5EF4-FFF2-40B4-BE49-F238E27FC236}">
                    <a16:creationId xmlns:a16="http://schemas.microsoft.com/office/drawing/2014/main" id="{6C2C80E6-3DF6-4DAF-8BD3-B817C82C6C40}"/>
                  </a:ext>
                </a:extLst>
              </p:cNvPr>
              <p:cNvSpPr/>
              <p:nvPr/>
            </p:nvSpPr>
            <p:spPr>
              <a:xfrm>
                <a:off x="4485238" y="505049"/>
                <a:ext cx="2194438" cy="870756"/>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pt-BR" sz="3734" dirty="0">
                  <a:solidFill>
                    <a:prstClr val="white"/>
                  </a:solidFill>
                  <a:latin typeface="Arial"/>
                </a:endParaRPr>
              </a:p>
              <a:p>
                <a:pPr algn="ctr" defTabSz="1828800"/>
                <a:endParaRPr lang="pt-BR" sz="3734" dirty="0">
                  <a:solidFill>
                    <a:prstClr val="white"/>
                  </a:solidFill>
                  <a:latin typeface="Arial"/>
                </a:endParaRPr>
              </a:p>
              <a:p>
                <a:pPr algn="ctr" defTabSz="1828800"/>
                <a:endParaRPr lang="pt-BR" sz="3734" dirty="0">
                  <a:solidFill>
                    <a:prstClr val="white"/>
                  </a:solidFill>
                  <a:latin typeface="Arial"/>
                </a:endParaRPr>
              </a:p>
              <a:p>
                <a:pPr algn="ctr" defTabSz="1828800"/>
                <a:endParaRPr lang="pt-BR" sz="3734" dirty="0">
                  <a:solidFill>
                    <a:prstClr val="white"/>
                  </a:solidFill>
                  <a:latin typeface="Arial"/>
                </a:endParaRPr>
              </a:p>
              <a:p>
                <a:pPr algn="ctr" defTabSz="1828800"/>
                <a:endParaRPr lang="pt-BR" sz="3734" dirty="0">
                  <a:solidFill>
                    <a:prstClr val="white"/>
                  </a:solidFill>
                  <a:latin typeface="Arial"/>
                </a:endParaRPr>
              </a:p>
              <a:p>
                <a:pPr algn="ctr" defTabSz="1828800"/>
                <a:r>
                  <a:rPr lang="pt-BR" sz="3734" dirty="0" err="1">
                    <a:solidFill>
                      <a:prstClr val="white"/>
                    </a:solidFill>
                    <a:latin typeface="Arial"/>
                  </a:rPr>
                  <a:t>Foreign</a:t>
                </a:r>
                <a:r>
                  <a:rPr lang="pt-BR" sz="3734" dirty="0">
                    <a:solidFill>
                      <a:prstClr val="white"/>
                    </a:solidFill>
                    <a:latin typeface="Arial"/>
                  </a:rPr>
                  <a:t> </a:t>
                </a:r>
                <a:r>
                  <a:rPr lang="pt-BR" sz="3734" dirty="0" err="1">
                    <a:solidFill>
                      <a:prstClr val="white"/>
                    </a:solidFill>
                    <a:latin typeface="Arial"/>
                  </a:rPr>
                  <a:t>company</a:t>
                </a:r>
                <a:r>
                  <a:rPr lang="pt-BR" sz="3734" dirty="0">
                    <a:solidFill>
                      <a:prstClr val="white"/>
                    </a:solidFill>
                    <a:latin typeface="Arial"/>
                  </a:rPr>
                  <a:t> *</a:t>
                </a:r>
              </a:p>
              <a:p>
                <a:pPr algn="ctr" defTabSz="1828800"/>
                <a:endParaRPr lang="pt-BR" sz="3734" dirty="0">
                  <a:solidFill>
                    <a:prstClr val="white"/>
                  </a:solidFill>
                  <a:latin typeface="Arial"/>
                </a:endParaRPr>
              </a:p>
              <a:p>
                <a:pPr algn="ctr" defTabSz="1828800"/>
                <a:endParaRPr lang="pt-BR" sz="3734" dirty="0">
                  <a:solidFill>
                    <a:prstClr val="white"/>
                  </a:solidFill>
                  <a:latin typeface="Arial"/>
                </a:endParaRPr>
              </a:p>
              <a:p>
                <a:pPr algn="ctr" defTabSz="1828800"/>
                <a:endParaRPr lang="pt-BR" sz="3734" dirty="0">
                  <a:solidFill>
                    <a:prstClr val="white"/>
                  </a:solidFill>
                  <a:latin typeface="Arial"/>
                </a:endParaRPr>
              </a:p>
              <a:p>
                <a:pPr algn="ctr" defTabSz="1828800"/>
                <a:endParaRPr lang="pt-BR" sz="3734" dirty="0">
                  <a:solidFill>
                    <a:prstClr val="white"/>
                  </a:solidFill>
                  <a:latin typeface="Arial"/>
                </a:endParaRPr>
              </a:p>
              <a:p>
                <a:pPr algn="ctr" defTabSz="1828800"/>
                <a:endParaRPr lang="pt-BR" sz="3734" dirty="0">
                  <a:solidFill>
                    <a:prstClr val="white"/>
                  </a:solidFill>
                  <a:latin typeface="Arial"/>
                </a:endParaRPr>
              </a:p>
            </p:txBody>
          </p:sp>
          <p:sp>
            <p:nvSpPr>
              <p:cNvPr id="18" name="Retângulo: Cantos Arredondados 17">
                <a:extLst>
                  <a:ext uri="{FF2B5EF4-FFF2-40B4-BE49-F238E27FC236}">
                    <a16:creationId xmlns:a16="http://schemas.microsoft.com/office/drawing/2014/main" id="{F05D5E33-ED97-4E2F-829D-DFCD1DF44C61}"/>
                  </a:ext>
                </a:extLst>
              </p:cNvPr>
              <p:cNvSpPr/>
              <p:nvPr/>
            </p:nvSpPr>
            <p:spPr>
              <a:xfrm>
                <a:off x="4469474" y="4371961"/>
                <a:ext cx="2198647" cy="908715"/>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4000" dirty="0">
                    <a:solidFill>
                      <a:prstClr val="white"/>
                    </a:solidFill>
                    <a:latin typeface="Arial"/>
                  </a:rPr>
                  <a:t>(</a:t>
                </a:r>
                <a:r>
                  <a:rPr lang="pt-BR" sz="4000" dirty="0" err="1">
                    <a:solidFill>
                      <a:prstClr val="white"/>
                    </a:solidFill>
                    <a:latin typeface="Arial"/>
                  </a:rPr>
                  <a:t>Brazilian</a:t>
                </a:r>
                <a:r>
                  <a:rPr lang="pt-BR" sz="4000" dirty="0">
                    <a:solidFill>
                      <a:prstClr val="white"/>
                    </a:solidFill>
                    <a:latin typeface="Arial"/>
                  </a:rPr>
                  <a:t> </a:t>
                </a:r>
                <a:r>
                  <a:rPr lang="pt-BR" sz="4000" dirty="0" err="1">
                    <a:solidFill>
                      <a:prstClr val="white"/>
                    </a:solidFill>
                    <a:latin typeface="Arial"/>
                  </a:rPr>
                  <a:t>shipping</a:t>
                </a:r>
                <a:r>
                  <a:rPr lang="pt-BR" sz="4000" dirty="0">
                    <a:solidFill>
                      <a:prstClr val="white"/>
                    </a:solidFill>
                    <a:latin typeface="Arial"/>
                  </a:rPr>
                  <a:t> </a:t>
                </a:r>
                <a:r>
                  <a:rPr lang="pt-BR" sz="4000" dirty="0" err="1">
                    <a:solidFill>
                      <a:prstClr val="white"/>
                    </a:solidFill>
                    <a:latin typeface="Arial"/>
                  </a:rPr>
                  <a:t>company</a:t>
                </a:r>
                <a:r>
                  <a:rPr lang="pt-BR" sz="4000" dirty="0">
                    <a:solidFill>
                      <a:prstClr val="white"/>
                    </a:solidFill>
                    <a:latin typeface="Arial"/>
                  </a:rPr>
                  <a:t>)</a:t>
                </a:r>
              </a:p>
              <a:p>
                <a:pPr algn="ctr" defTabSz="1828800"/>
                <a:r>
                  <a:rPr lang="pt-BR" sz="3734" dirty="0">
                    <a:solidFill>
                      <a:prstClr val="white"/>
                    </a:solidFill>
                    <a:latin typeface="Arial"/>
                  </a:rPr>
                  <a:t> </a:t>
                </a:r>
                <a:r>
                  <a:rPr lang="pt-BR" sz="2000" dirty="0">
                    <a:solidFill>
                      <a:prstClr val="white"/>
                    </a:solidFill>
                    <a:latin typeface="Arial"/>
                  </a:rPr>
                  <a:t>(</a:t>
                </a:r>
                <a:r>
                  <a:rPr lang="en-US" sz="2000" dirty="0">
                    <a:solidFill>
                      <a:prstClr val="white"/>
                    </a:solidFill>
                    <a:latin typeface="Arial"/>
                  </a:rPr>
                  <a:t>chartered vessel with foreign registration</a:t>
                </a:r>
                <a:r>
                  <a:rPr lang="pt-BR" sz="2000" dirty="0">
                    <a:solidFill>
                      <a:prstClr val="white"/>
                    </a:solidFill>
                    <a:latin typeface="Arial"/>
                  </a:rPr>
                  <a:t>)*</a:t>
                </a:r>
              </a:p>
            </p:txBody>
          </p:sp>
          <p:sp>
            <p:nvSpPr>
              <p:cNvPr id="19" name="Retângulo: Cantos Arredondados 18">
                <a:extLst>
                  <a:ext uri="{FF2B5EF4-FFF2-40B4-BE49-F238E27FC236}">
                    <a16:creationId xmlns:a16="http://schemas.microsoft.com/office/drawing/2014/main" id="{AF7D1340-3254-495B-88A2-04DD626EC4DA}"/>
                  </a:ext>
                </a:extLst>
              </p:cNvPr>
              <p:cNvSpPr/>
              <p:nvPr/>
            </p:nvSpPr>
            <p:spPr>
              <a:xfrm>
                <a:off x="-506822" y="2719191"/>
                <a:ext cx="1965018" cy="406935"/>
              </a:xfrm>
              <a:prstGeom prst="roundRect">
                <a:avLst/>
              </a:prstGeom>
              <a:solidFill>
                <a:srgbClr val="FD5B02"/>
              </a:solidFill>
              <a:ln>
                <a:solidFill>
                  <a:srgbClr val="FD5B02"/>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734" dirty="0" err="1">
                    <a:solidFill>
                      <a:prstClr val="white"/>
                    </a:solidFill>
                    <a:latin typeface="Arial"/>
                  </a:rPr>
                  <a:t>Linked</a:t>
                </a:r>
                <a:r>
                  <a:rPr lang="pt-BR" sz="3734" dirty="0">
                    <a:solidFill>
                      <a:prstClr val="white"/>
                    </a:solidFill>
                    <a:latin typeface="Arial"/>
                  </a:rPr>
                  <a:t> </a:t>
                </a:r>
                <a:r>
                  <a:rPr lang="pt-BR" sz="3734" dirty="0" err="1">
                    <a:solidFill>
                      <a:prstClr val="white"/>
                    </a:solidFill>
                    <a:latin typeface="Arial"/>
                  </a:rPr>
                  <a:t>Account</a:t>
                </a:r>
                <a:endParaRPr lang="pt-BR" sz="3734" dirty="0">
                  <a:solidFill>
                    <a:prstClr val="white"/>
                  </a:solidFill>
                  <a:latin typeface="Arial"/>
                </a:endParaRPr>
              </a:p>
            </p:txBody>
          </p:sp>
          <p:sp>
            <p:nvSpPr>
              <p:cNvPr id="20" name="Retângulo: Cantos Arredondados 19">
                <a:extLst>
                  <a:ext uri="{FF2B5EF4-FFF2-40B4-BE49-F238E27FC236}">
                    <a16:creationId xmlns:a16="http://schemas.microsoft.com/office/drawing/2014/main" id="{49BBE738-4AC5-4C1E-8C40-CA8F6DB8D324}"/>
                  </a:ext>
                </a:extLst>
              </p:cNvPr>
              <p:cNvSpPr/>
              <p:nvPr/>
            </p:nvSpPr>
            <p:spPr>
              <a:xfrm>
                <a:off x="2108203" y="2727346"/>
                <a:ext cx="1538385" cy="396283"/>
              </a:xfrm>
              <a:prstGeom prst="roundRect">
                <a:avLst/>
              </a:prstGeom>
              <a:solidFill>
                <a:srgbClr val="FD5B02"/>
              </a:solidFill>
              <a:ln>
                <a:solidFill>
                  <a:srgbClr val="FD5B02"/>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734" dirty="0" err="1">
                    <a:solidFill>
                      <a:prstClr val="white"/>
                    </a:solidFill>
                    <a:latin typeface="Arial"/>
                  </a:rPr>
                  <a:t>Special</a:t>
                </a:r>
                <a:r>
                  <a:rPr lang="pt-BR" sz="3734" dirty="0">
                    <a:solidFill>
                      <a:prstClr val="white"/>
                    </a:solidFill>
                    <a:latin typeface="Arial"/>
                  </a:rPr>
                  <a:t> </a:t>
                </a:r>
                <a:r>
                  <a:rPr lang="pt-BR" sz="3734" dirty="0" err="1">
                    <a:solidFill>
                      <a:prstClr val="white"/>
                    </a:solidFill>
                    <a:latin typeface="Arial"/>
                  </a:rPr>
                  <a:t>Account</a:t>
                </a:r>
                <a:endParaRPr lang="pt-BR" sz="3734" dirty="0">
                  <a:solidFill>
                    <a:prstClr val="white"/>
                  </a:solidFill>
                  <a:latin typeface="Arial"/>
                </a:endParaRPr>
              </a:p>
            </p:txBody>
          </p:sp>
          <p:cxnSp>
            <p:nvCxnSpPr>
              <p:cNvPr id="29" name="Conector de Seta Reta 28">
                <a:extLst>
                  <a:ext uri="{FF2B5EF4-FFF2-40B4-BE49-F238E27FC236}">
                    <a16:creationId xmlns:a16="http://schemas.microsoft.com/office/drawing/2014/main" id="{348D2776-DAD0-4B0D-BD74-41493498B87D}"/>
                  </a:ext>
                </a:extLst>
              </p:cNvPr>
              <p:cNvCxnSpPr>
                <a:cxnSpLocks/>
              </p:cNvCxnSpPr>
              <p:nvPr/>
            </p:nvCxnSpPr>
            <p:spPr>
              <a:xfrm>
                <a:off x="327004" y="1738999"/>
                <a:ext cx="32505" cy="918976"/>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ctor de Seta Reta 30">
                <a:extLst>
                  <a:ext uri="{FF2B5EF4-FFF2-40B4-BE49-F238E27FC236}">
                    <a16:creationId xmlns:a16="http://schemas.microsoft.com/office/drawing/2014/main" id="{C17B2E13-7A0F-4521-9B10-671D0432BE14}"/>
                  </a:ext>
                </a:extLst>
              </p:cNvPr>
              <p:cNvCxnSpPr>
                <a:cxnSpLocks/>
              </p:cNvCxnSpPr>
              <p:nvPr/>
            </p:nvCxnSpPr>
            <p:spPr>
              <a:xfrm flipH="1">
                <a:off x="5602118" y="1757586"/>
                <a:ext cx="11483" cy="738510"/>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de Seta Reta 38">
                <a:extLst>
                  <a:ext uri="{FF2B5EF4-FFF2-40B4-BE49-F238E27FC236}">
                    <a16:creationId xmlns:a16="http://schemas.microsoft.com/office/drawing/2014/main" id="{08DE7FD6-DA68-42A5-88C2-20100F6D6B07}"/>
                  </a:ext>
                </a:extLst>
              </p:cNvPr>
              <p:cNvCxnSpPr>
                <a:cxnSpLocks/>
              </p:cNvCxnSpPr>
              <p:nvPr/>
            </p:nvCxnSpPr>
            <p:spPr>
              <a:xfrm flipH="1">
                <a:off x="819534" y="1808370"/>
                <a:ext cx="1380882" cy="819935"/>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ector de Seta Reta 62">
                <a:extLst>
                  <a:ext uri="{FF2B5EF4-FFF2-40B4-BE49-F238E27FC236}">
                    <a16:creationId xmlns:a16="http://schemas.microsoft.com/office/drawing/2014/main" id="{CFAE5BF8-1222-4E96-A4BA-FB837910D121}"/>
                  </a:ext>
                </a:extLst>
              </p:cNvPr>
              <p:cNvCxnSpPr>
                <a:cxnSpLocks/>
              </p:cNvCxnSpPr>
              <p:nvPr/>
            </p:nvCxnSpPr>
            <p:spPr>
              <a:xfrm>
                <a:off x="3810452" y="1811962"/>
                <a:ext cx="717792" cy="702388"/>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sp>
            <p:nvSpPr>
              <p:cNvPr id="112" name="Retângulo: Cantos Arredondados 111">
                <a:extLst>
                  <a:ext uri="{FF2B5EF4-FFF2-40B4-BE49-F238E27FC236}">
                    <a16:creationId xmlns:a16="http://schemas.microsoft.com/office/drawing/2014/main" id="{F2CE61FE-901D-48C4-B980-77A9E48F5445}"/>
                  </a:ext>
                </a:extLst>
              </p:cNvPr>
              <p:cNvSpPr/>
              <p:nvPr/>
            </p:nvSpPr>
            <p:spPr>
              <a:xfrm>
                <a:off x="6855017" y="1521331"/>
                <a:ext cx="1476100" cy="270264"/>
              </a:xfrm>
              <a:prstGeom prst="roundRect">
                <a:avLst/>
              </a:prstGeom>
              <a:solidFill>
                <a:srgbClr val="002060"/>
              </a:solidFill>
              <a:ln>
                <a:solidFill>
                  <a:srgbClr val="FD5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pt-BR" sz="3200" dirty="0">
                  <a:solidFill>
                    <a:prstClr val="white"/>
                  </a:solidFill>
                  <a:latin typeface="Arial"/>
                </a:endParaRPr>
              </a:p>
              <a:p>
                <a:pPr algn="ctr" defTabSz="1828800"/>
                <a:r>
                  <a:rPr lang="pt-BR" sz="3200" dirty="0">
                    <a:solidFill>
                      <a:prstClr val="white"/>
                    </a:solidFill>
                    <a:latin typeface="Arial"/>
                  </a:rPr>
                  <a:t>- FNDCT (3%)</a:t>
                </a:r>
              </a:p>
              <a:p>
                <a:pPr algn="ctr" defTabSz="1828800"/>
                <a:endParaRPr lang="pt-BR" sz="3200" dirty="0">
                  <a:solidFill>
                    <a:prstClr val="white"/>
                  </a:solidFill>
                  <a:latin typeface="Arial"/>
                </a:endParaRPr>
              </a:p>
            </p:txBody>
          </p:sp>
          <p:sp>
            <p:nvSpPr>
              <p:cNvPr id="113" name="Retângulo: Cantos Arredondados 112">
                <a:extLst>
                  <a:ext uri="{FF2B5EF4-FFF2-40B4-BE49-F238E27FC236}">
                    <a16:creationId xmlns:a16="http://schemas.microsoft.com/office/drawing/2014/main" id="{48B38BB7-1DD9-4284-919B-F28DFEBE68C5}"/>
                  </a:ext>
                </a:extLst>
              </p:cNvPr>
              <p:cNvSpPr/>
              <p:nvPr/>
            </p:nvSpPr>
            <p:spPr>
              <a:xfrm>
                <a:off x="6855017" y="2192221"/>
                <a:ext cx="1476100" cy="233868"/>
              </a:xfrm>
              <a:prstGeom prst="roundRect">
                <a:avLst/>
              </a:prstGeom>
              <a:solidFill>
                <a:srgbClr val="002060"/>
              </a:solidFill>
              <a:ln>
                <a:solidFill>
                  <a:srgbClr val="FD5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200" dirty="0">
                    <a:solidFill>
                      <a:prstClr val="white"/>
                    </a:solidFill>
                    <a:latin typeface="Arial"/>
                  </a:rPr>
                  <a:t>FN (10,4%)</a:t>
                </a:r>
              </a:p>
            </p:txBody>
          </p:sp>
          <p:sp>
            <p:nvSpPr>
              <p:cNvPr id="114" name="Retângulo: Cantos Arredondados 113">
                <a:extLst>
                  <a:ext uri="{FF2B5EF4-FFF2-40B4-BE49-F238E27FC236}">
                    <a16:creationId xmlns:a16="http://schemas.microsoft.com/office/drawing/2014/main" id="{9934ADE5-6584-4C3E-8A8E-72F8CC187361}"/>
                  </a:ext>
                </a:extLst>
              </p:cNvPr>
              <p:cNvSpPr/>
              <p:nvPr/>
            </p:nvSpPr>
            <p:spPr>
              <a:xfrm>
                <a:off x="6863939" y="1880314"/>
                <a:ext cx="1476100" cy="225429"/>
              </a:xfrm>
              <a:prstGeom prst="roundRect">
                <a:avLst/>
              </a:prstGeom>
              <a:solidFill>
                <a:srgbClr val="002060"/>
              </a:solidFill>
              <a:ln>
                <a:solidFill>
                  <a:srgbClr val="FD5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200" dirty="0">
                    <a:solidFill>
                      <a:prstClr val="white"/>
                    </a:solidFill>
                    <a:latin typeface="Arial"/>
                  </a:rPr>
                  <a:t>-FDEFM (1,5%)</a:t>
                </a:r>
              </a:p>
            </p:txBody>
          </p:sp>
          <p:sp>
            <p:nvSpPr>
              <p:cNvPr id="128" name="Seta: para a Direita 127">
                <a:extLst>
                  <a:ext uri="{FF2B5EF4-FFF2-40B4-BE49-F238E27FC236}">
                    <a16:creationId xmlns:a16="http://schemas.microsoft.com/office/drawing/2014/main" id="{170618DB-FE6C-45DB-9B12-E9EFEDA533DB}"/>
                  </a:ext>
                </a:extLst>
              </p:cNvPr>
              <p:cNvSpPr/>
              <p:nvPr/>
            </p:nvSpPr>
            <p:spPr>
              <a:xfrm>
                <a:off x="6860519" y="2422695"/>
                <a:ext cx="2078647" cy="716633"/>
              </a:xfrm>
              <a:prstGeom prst="rightArrow">
                <a:avLst>
                  <a:gd name="adj1" fmla="val 72363"/>
                  <a:gd name="adj2" fmla="val 47825"/>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pt-BR" sz="3734">
                  <a:solidFill>
                    <a:prstClr val="white"/>
                  </a:solidFill>
                  <a:latin typeface="Arial"/>
                </a:endParaRPr>
              </a:p>
            </p:txBody>
          </p:sp>
          <p:sp>
            <p:nvSpPr>
              <p:cNvPr id="127" name="Retângulo: Cantos Arredondados 126">
                <a:extLst>
                  <a:ext uri="{FF2B5EF4-FFF2-40B4-BE49-F238E27FC236}">
                    <a16:creationId xmlns:a16="http://schemas.microsoft.com/office/drawing/2014/main" id="{6574DEF1-1DBB-4A0C-AF80-E3DAB0E09BAB}"/>
                  </a:ext>
                </a:extLst>
              </p:cNvPr>
              <p:cNvSpPr/>
              <p:nvPr/>
            </p:nvSpPr>
            <p:spPr>
              <a:xfrm>
                <a:off x="7022864" y="2661743"/>
                <a:ext cx="1377387" cy="241931"/>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734" b="1" dirty="0">
                    <a:solidFill>
                      <a:prstClr val="white"/>
                    </a:solidFill>
                    <a:latin typeface="Arial"/>
                  </a:rPr>
                  <a:t>FMM </a:t>
                </a:r>
                <a:r>
                  <a:rPr lang="pt-BR" sz="2400" b="1" dirty="0">
                    <a:solidFill>
                      <a:prstClr val="white"/>
                    </a:solidFill>
                    <a:latin typeface="Arial"/>
                  </a:rPr>
                  <a:t>(</a:t>
                </a:r>
                <a:r>
                  <a:rPr lang="pt-BR" sz="2400" b="1" dirty="0" err="1">
                    <a:solidFill>
                      <a:prstClr val="white"/>
                    </a:solidFill>
                    <a:latin typeface="Arial"/>
                  </a:rPr>
                  <a:t>liquid</a:t>
                </a:r>
                <a:r>
                  <a:rPr lang="pt-BR" sz="2400" b="1" dirty="0">
                    <a:solidFill>
                      <a:prstClr val="white"/>
                    </a:solidFill>
                    <a:latin typeface="Arial"/>
                  </a:rPr>
                  <a:t>)</a:t>
                </a:r>
              </a:p>
            </p:txBody>
          </p:sp>
        </p:grpSp>
        <p:sp>
          <p:nvSpPr>
            <p:cNvPr id="21" name="Retângulo: Cantos Arredondados 20">
              <a:extLst>
                <a:ext uri="{FF2B5EF4-FFF2-40B4-BE49-F238E27FC236}">
                  <a16:creationId xmlns:a16="http://schemas.microsoft.com/office/drawing/2014/main" id="{598FA259-F42A-4A5D-BEE0-0ECE30726265}"/>
                </a:ext>
              </a:extLst>
            </p:cNvPr>
            <p:cNvSpPr/>
            <p:nvPr/>
          </p:nvSpPr>
          <p:spPr>
            <a:xfrm>
              <a:off x="4040991" y="2613185"/>
              <a:ext cx="1673239" cy="420825"/>
            </a:xfrm>
            <a:prstGeom prst="roundRect">
              <a:avLst/>
            </a:prstGeom>
            <a:solidFill>
              <a:srgbClr val="0000FF"/>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734" dirty="0">
                  <a:solidFill>
                    <a:prstClr val="white"/>
                  </a:solidFill>
                  <a:latin typeface="Arial"/>
                </a:rPr>
                <a:t>Part FMM</a:t>
              </a:r>
            </a:p>
          </p:txBody>
        </p:sp>
      </p:grpSp>
      <p:sp>
        <p:nvSpPr>
          <p:cNvPr id="42" name="Retângulo: Cantos Arredondados 41">
            <a:extLst>
              <a:ext uri="{FF2B5EF4-FFF2-40B4-BE49-F238E27FC236}">
                <a16:creationId xmlns:a16="http://schemas.microsoft.com/office/drawing/2014/main" id="{2DEEF986-A03D-4A0D-84B6-94E71B73C763}"/>
              </a:ext>
            </a:extLst>
          </p:cNvPr>
          <p:cNvSpPr/>
          <p:nvPr/>
        </p:nvSpPr>
        <p:spPr>
          <a:xfrm>
            <a:off x="139284" y="11070727"/>
            <a:ext cx="5271742" cy="2098995"/>
          </a:xfrm>
          <a:prstGeom prst="roundRect">
            <a:avLst/>
          </a:prstGeom>
          <a:solidFill>
            <a:srgbClr val="FD5B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pt-BR" sz="3734" dirty="0">
              <a:solidFill>
                <a:prstClr val="white"/>
              </a:solidFill>
              <a:latin typeface="Arial"/>
            </a:endParaRPr>
          </a:p>
          <a:p>
            <a:pPr algn="ctr" defTabSz="1828800"/>
            <a:r>
              <a:rPr lang="pt-BR" sz="3734" dirty="0">
                <a:solidFill>
                  <a:prstClr val="white"/>
                </a:solidFill>
                <a:latin typeface="Arial"/>
              </a:rPr>
              <a:t>River </a:t>
            </a:r>
            <a:r>
              <a:rPr lang="pt-BR" sz="3734" dirty="0" err="1">
                <a:solidFill>
                  <a:prstClr val="white"/>
                </a:solidFill>
                <a:latin typeface="Arial"/>
              </a:rPr>
              <a:t>navigation</a:t>
            </a:r>
            <a:endParaRPr lang="pt-BR" sz="3734" dirty="0">
              <a:solidFill>
                <a:prstClr val="white"/>
              </a:solidFill>
              <a:latin typeface="Arial"/>
            </a:endParaRPr>
          </a:p>
          <a:p>
            <a:pPr algn="ctr" defTabSz="1828800"/>
            <a:r>
              <a:rPr lang="pt-BR" sz="2000" dirty="0">
                <a:solidFill>
                  <a:prstClr val="white"/>
                </a:solidFill>
                <a:latin typeface="Arial"/>
              </a:rPr>
              <a:t>(</a:t>
            </a:r>
            <a:r>
              <a:rPr lang="pt-BR" sz="2000" dirty="0" err="1">
                <a:solidFill>
                  <a:prstClr val="white"/>
                </a:solidFill>
                <a:latin typeface="Arial"/>
              </a:rPr>
              <a:t>Brazilian</a:t>
            </a:r>
            <a:r>
              <a:rPr lang="pt-BR" sz="2000" dirty="0">
                <a:solidFill>
                  <a:prstClr val="white"/>
                </a:solidFill>
                <a:latin typeface="Arial"/>
              </a:rPr>
              <a:t> </a:t>
            </a:r>
            <a:r>
              <a:rPr lang="pt-BR" sz="2000" dirty="0" err="1">
                <a:solidFill>
                  <a:prstClr val="white"/>
                </a:solidFill>
                <a:latin typeface="Arial"/>
              </a:rPr>
              <a:t>shipping</a:t>
            </a:r>
            <a:r>
              <a:rPr lang="pt-BR" sz="2000" dirty="0">
                <a:solidFill>
                  <a:prstClr val="white"/>
                </a:solidFill>
                <a:latin typeface="Arial"/>
              </a:rPr>
              <a:t> </a:t>
            </a:r>
            <a:r>
              <a:rPr lang="pt-BR" sz="2000" dirty="0" err="1">
                <a:solidFill>
                  <a:prstClr val="white"/>
                </a:solidFill>
                <a:latin typeface="Arial"/>
              </a:rPr>
              <a:t>company</a:t>
            </a:r>
            <a:r>
              <a:rPr lang="pt-BR" sz="2000" dirty="0">
                <a:solidFill>
                  <a:prstClr val="white"/>
                </a:solidFill>
                <a:latin typeface="Arial"/>
              </a:rPr>
              <a:t>)</a:t>
            </a:r>
          </a:p>
          <a:p>
            <a:pPr algn="ctr" defTabSz="1828800" fontAlgn="ctr"/>
            <a:r>
              <a:rPr lang="pt-BR" dirty="0">
                <a:solidFill>
                  <a:prstClr val="white"/>
                </a:solidFill>
                <a:latin typeface="Arial"/>
              </a:rPr>
              <a:t>AFRMM (40% </a:t>
            </a:r>
            <a:r>
              <a:rPr lang="pt-BR" dirty="0" err="1">
                <a:solidFill>
                  <a:prstClr val="white"/>
                </a:solidFill>
                <a:latin typeface="Arial"/>
              </a:rPr>
              <a:t>freight</a:t>
            </a:r>
            <a:r>
              <a:rPr lang="pt-BR" dirty="0">
                <a:solidFill>
                  <a:prstClr val="white"/>
                </a:solidFill>
                <a:latin typeface="Arial"/>
              </a:rPr>
              <a:t>) </a:t>
            </a:r>
            <a:r>
              <a:rPr lang="pt-BR" dirty="0" err="1">
                <a:solidFill>
                  <a:prstClr val="white"/>
                </a:solidFill>
                <a:latin typeface="Arial"/>
              </a:rPr>
              <a:t>liquid</a:t>
            </a:r>
            <a:r>
              <a:rPr lang="pt-BR" dirty="0">
                <a:solidFill>
                  <a:prstClr val="white"/>
                </a:solidFill>
                <a:latin typeface="Arial"/>
              </a:rPr>
              <a:t> bulk (NO e NE)</a:t>
            </a:r>
          </a:p>
          <a:p>
            <a:pPr algn="ctr" defTabSz="1828800" fontAlgn="ctr"/>
            <a:r>
              <a:rPr lang="pt-BR" dirty="0">
                <a:solidFill>
                  <a:prstClr val="white"/>
                </a:solidFill>
                <a:latin typeface="Arial"/>
              </a:rPr>
              <a:t>AFRMM (8% </a:t>
            </a:r>
            <a:r>
              <a:rPr lang="pt-BR" dirty="0" err="1">
                <a:solidFill>
                  <a:prstClr val="white"/>
                </a:solidFill>
                <a:latin typeface="Arial"/>
              </a:rPr>
              <a:t>freight</a:t>
            </a:r>
            <a:r>
              <a:rPr lang="pt-BR" dirty="0">
                <a:solidFill>
                  <a:prstClr val="white"/>
                </a:solidFill>
                <a:latin typeface="Arial"/>
              </a:rPr>
              <a:t>)  </a:t>
            </a:r>
            <a:r>
              <a:rPr lang="pt-BR" dirty="0" err="1">
                <a:solidFill>
                  <a:prstClr val="white"/>
                </a:solidFill>
                <a:latin typeface="Arial"/>
              </a:rPr>
              <a:t>Solid</a:t>
            </a:r>
            <a:r>
              <a:rPr lang="pt-BR" dirty="0">
                <a:solidFill>
                  <a:prstClr val="white"/>
                </a:solidFill>
                <a:latin typeface="Arial"/>
              </a:rPr>
              <a:t> bulk ( NO e NE)</a:t>
            </a:r>
          </a:p>
          <a:p>
            <a:pPr algn="ctr" defTabSz="1828800" fontAlgn="ctr"/>
            <a:endParaRPr lang="pt-BR" sz="2666" dirty="0">
              <a:solidFill>
                <a:prstClr val="white"/>
              </a:solidFill>
              <a:latin typeface="Arial"/>
            </a:endParaRPr>
          </a:p>
          <a:p>
            <a:pPr algn="ctr" defTabSz="1828800" fontAlgn="ctr"/>
            <a:r>
              <a:rPr lang="pt-BR" sz="3734" dirty="0">
                <a:solidFill>
                  <a:prstClr val="white"/>
                </a:solidFill>
                <a:latin typeface="Arial"/>
              </a:rPr>
              <a:t> </a:t>
            </a:r>
          </a:p>
        </p:txBody>
      </p:sp>
      <p:cxnSp>
        <p:nvCxnSpPr>
          <p:cNvPr id="43" name="Conector de Seta Reta 42">
            <a:extLst>
              <a:ext uri="{FF2B5EF4-FFF2-40B4-BE49-F238E27FC236}">
                <a16:creationId xmlns:a16="http://schemas.microsoft.com/office/drawing/2014/main" id="{0DA4AF8E-D800-493F-AAD3-92C8D797A314}"/>
              </a:ext>
            </a:extLst>
          </p:cNvPr>
          <p:cNvCxnSpPr>
            <a:cxnSpLocks/>
          </p:cNvCxnSpPr>
          <p:nvPr/>
        </p:nvCxnSpPr>
        <p:spPr>
          <a:xfrm flipV="1">
            <a:off x="2544368" y="8422469"/>
            <a:ext cx="0" cy="2176286"/>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sp>
        <p:nvSpPr>
          <p:cNvPr id="44" name="CaixaDeTexto 43">
            <a:extLst>
              <a:ext uri="{FF2B5EF4-FFF2-40B4-BE49-F238E27FC236}">
                <a16:creationId xmlns:a16="http://schemas.microsoft.com/office/drawing/2014/main" id="{3DEFFFF6-1C54-4C93-A818-70BCB9D29DB6}"/>
              </a:ext>
            </a:extLst>
          </p:cNvPr>
          <p:cNvSpPr txBox="1"/>
          <p:nvPr/>
        </p:nvSpPr>
        <p:spPr>
          <a:xfrm>
            <a:off x="1803296" y="10598755"/>
            <a:ext cx="1563778" cy="666977"/>
          </a:xfrm>
          <a:prstGeom prst="rect">
            <a:avLst/>
          </a:prstGeom>
          <a:solidFill>
            <a:srgbClr val="FD5B02"/>
          </a:solidFill>
          <a:ln>
            <a:noFill/>
          </a:ln>
        </p:spPr>
        <p:txBody>
          <a:bodyPr wrap="square" rtlCol="0">
            <a:spAutoFit/>
          </a:bodyPr>
          <a:lstStyle/>
          <a:p>
            <a:pPr algn="ctr" defTabSz="1828800"/>
            <a:r>
              <a:rPr lang="pt-BR" sz="3734" dirty="0">
                <a:solidFill>
                  <a:prstClr val="white"/>
                </a:solidFill>
                <a:latin typeface="Arial"/>
              </a:rPr>
              <a:t>100%</a:t>
            </a:r>
          </a:p>
        </p:txBody>
      </p:sp>
      <p:cxnSp>
        <p:nvCxnSpPr>
          <p:cNvPr id="60" name="Conector de Seta Reta 59">
            <a:extLst>
              <a:ext uri="{FF2B5EF4-FFF2-40B4-BE49-F238E27FC236}">
                <a16:creationId xmlns:a16="http://schemas.microsoft.com/office/drawing/2014/main" id="{38FA4481-7792-4D4E-B2B2-EC1CD2D10636}"/>
              </a:ext>
            </a:extLst>
          </p:cNvPr>
          <p:cNvCxnSpPr>
            <a:cxnSpLocks/>
          </p:cNvCxnSpPr>
          <p:nvPr/>
        </p:nvCxnSpPr>
        <p:spPr>
          <a:xfrm flipH="1" flipV="1">
            <a:off x="3781251" y="8544045"/>
            <a:ext cx="3045318" cy="1657406"/>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ector de Seta Reta 64">
            <a:extLst>
              <a:ext uri="{FF2B5EF4-FFF2-40B4-BE49-F238E27FC236}">
                <a16:creationId xmlns:a16="http://schemas.microsoft.com/office/drawing/2014/main" id="{468CDD64-43D0-44D5-8F88-F694C9ADC227}"/>
              </a:ext>
            </a:extLst>
          </p:cNvPr>
          <p:cNvCxnSpPr>
            <a:cxnSpLocks/>
          </p:cNvCxnSpPr>
          <p:nvPr/>
        </p:nvCxnSpPr>
        <p:spPr>
          <a:xfrm flipH="1" flipV="1">
            <a:off x="9371333" y="8187144"/>
            <a:ext cx="33678" cy="2014304"/>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ector de Seta Reta 65">
            <a:extLst>
              <a:ext uri="{FF2B5EF4-FFF2-40B4-BE49-F238E27FC236}">
                <a16:creationId xmlns:a16="http://schemas.microsoft.com/office/drawing/2014/main" id="{A2CA6A3B-FC53-49A4-B1DD-8C59D892CDA1}"/>
              </a:ext>
            </a:extLst>
          </p:cNvPr>
          <p:cNvCxnSpPr>
            <a:cxnSpLocks/>
          </p:cNvCxnSpPr>
          <p:nvPr/>
        </p:nvCxnSpPr>
        <p:spPr>
          <a:xfrm flipH="1" flipV="1">
            <a:off x="15937195" y="8577738"/>
            <a:ext cx="15622" cy="1786520"/>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ector de Seta Reta 66">
            <a:extLst>
              <a:ext uri="{FF2B5EF4-FFF2-40B4-BE49-F238E27FC236}">
                <a16:creationId xmlns:a16="http://schemas.microsoft.com/office/drawing/2014/main" id="{E04B4079-CBC3-4292-BA78-B4A9EF409723}"/>
              </a:ext>
            </a:extLst>
          </p:cNvPr>
          <p:cNvCxnSpPr>
            <a:cxnSpLocks/>
          </p:cNvCxnSpPr>
          <p:nvPr/>
        </p:nvCxnSpPr>
        <p:spPr>
          <a:xfrm>
            <a:off x="9194138" y="5093362"/>
            <a:ext cx="0" cy="2093304"/>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ector de Seta Reta 68">
            <a:extLst>
              <a:ext uri="{FF2B5EF4-FFF2-40B4-BE49-F238E27FC236}">
                <a16:creationId xmlns:a16="http://schemas.microsoft.com/office/drawing/2014/main" id="{92661CB0-0C1C-4914-B76C-A2419C0E1BF5}"/>
              </a:ext>
            </a:extLst>
          </p:cNvPr>
          <p:cNvCxnSpPr>
            <a:cxnSpLocks/>
          </p:cNvCxnSpPr>
          <p:nvPr/>
        </p:nvCxnSpPr>
        <p:spPr>
          <a:xfrm flipV="1">
            <a:off x="11124729" y="8804470"/>
            <a:ext cx="2002854" cy="1484456"/>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sp>
        <p:nvSpPr>
          <p:cNvPr id="80" name="CaixaDeTexto 79">
            <a:extLst>
              <a:ext uri="{FF2B5EF4-FFF2-40B4-BE49-F238E27FC236}">
                <a16:creationId xmlns:a16="http://schemas.microsoft.com/office/drawing/2014/main" id="{5D581B94-AD59-4FF9-A9F8-4A2C8E1FF1C8}"/>
              </a:ext>
            </a:extLst>
          </p:cNvPr>
          <p:cNvSpPr txBox="1"/>
          <p:nvPr/>
        </p:nvSpPr>
        <p:spPr>
          <a:xfrm>
            <a:off x="6475211" y="4156104"/>
            <a:ext cx="1647800" cy="666977"/>
          </a:xfrm>
          <a:prstGeom prst="rect">
            <a:avLst/>
          </a:prstGeom>
          <a:solidFill>
            <a:srgbClr val="FD5B02"/>
          </a:solidFill>
          <a:ln>
            <a:noFill/>
          </a:ln>
        </p:spPr>
        <p:txBody>
          <a:bodyPr wrap="square" rtlCol="0">
            <a:spAutoFit/>
          </a:bodyPr>
          <a:lstStyle/>
          <a:p>
            <a:pPr algn="ctr" defTabSz="1828800"/>
            <a:r>
              <a:rPr lang="pt-BR" sz="3734">
                <a:solidFill>
                  <a:prstClr val="white"/>
                </a:solidFill>
                <a:latin typeface="Arial"/>
              </a:rPr>
              <a:t>50%</a:t>
            </a:r>
          </a:p>
        </p:txBody>
      </p:sp>
      <p:sp>
        <p:nvSpPr>
          <p:cNvPr id="81" name="CaixaDeTexto 80">
            <a:extLst>
              <a:ext uri="{FF2B5EF4-FFF2-40B4-BE49-F238E27FC236}">
                <a16:creationId xmlns:a16="http://schemas.microsoft.com/office/drawing/2014/main" id="{D4C3DAB7-4DC5-431A-8DFC-4CB0CA35C581}"/>
              </a:ext>
            </a:extLst>
          </p:cNvPr>
          <p:cNvSpPr txBox="1"/>
          <p:nvPr/>
        </p:nvSpPr>
        <p:spPr>
          <a:xfrm>
            <a:off x="8350466" y="4259337"/>
            <a:ext cx="1647800" cy="666977"/>
          </a:xfrm>
          <a:prstGeom prst="rect">
            <a:avLst/>
          </a:prstGeom>
          <a:solidFill>
            <a:srgbClr val="FD5B02"/>
          </a:solidFill>
          <a:ln>
            <a:noFill/>
          </a:ln>
        </p:spPr>
        <p:txBody>
          <a:bodyPr wrap="square" rtlCol="0">
            <a:spAutoFit/>
          </a:bodyPr>
          <a:lstStyle/>
          <a:p>
            <a:pPr algn="ctr" defTabSz="1828800"/>
            <a:r>
              <a:rPr lang="pt-BR" sz="3734">
                <a:solidFill>
                  <a:prstClr val="white"/>
                </a:solidFill>
                <a:latin typeface="Arial"/>
              </a:rPr>
              <a:t>9%</a:t>
            </a:r>
          </a:p>
        </p:txBody>
      </p:sp>
      <p:sp>
        <p:nvSpPr>
          <p:cNvPr id="82" name="CaixaDeTexto 81">
            <a:extLst>
              <a:ext uri="{FF2B5EF4-FFF2-40B4-BE49-F238E27FC236}">
                <a16:creationId xmlns:a16="http://schemas.microsoft.com/office/drawing/2014/main" id="{BECB2764-AA5A-4EC8-A76C-444974A7BFA1}"/>
              </a:ext>
            </a:extLst>
          </p:cNvPr>
          <p:cNvSpPr txBox="1"/>
          <p:nvPr/>
        </p:nvSpPr>
        <p:spPr>
          <a:xfrm>
            <a:off x="10293994" y="4217106"/>
            <a:ext cx="1647800" cy="666977"/>
          </a:xfrm>
          <a:prstGeom prst="rect">
            <a:avLst/>
          </a:prstGeom>
          <a:solidFill>
            <a:srgbClr val="0000FF"/>
          </a:solidFill>
          <a:ln>
            <a:noFill/>
          </a:ln>
        </p:spPr>
        <p:txBody>
          <a:bodyPr wrap="square" rtlCol="0">
            <a:spAutoFit/>
          </a:bodyPr>
          <a:lstStyle/>
          <a:p>
            <a:pPr algn="ctr" defTabSz="1828800"/>
            <a:r>
              <a:rPr lang="pt-BR" sz="3734" dirty="0">
                <a:solidFill>
                  <a:prstClr val="white"/>
                </a:solidFill>
                <a:latin typeface="Arial"/>
              </a:rPr>
              <a:t>41%</a:t>
            </a:r>
          </a:p>
        </p:txBody>
      </p:sp>
      <p:sp>
        <p:nvSpPr>
          <p:cNvPr id="84" name="CaixaDeTexto 83">
            <a:extLst>
              <a:ext uri="{FF2B5EF4-FFF2-40B4-BE49-F238E27FC236}">
                <a16:creationId xmlns:a16="http://schemas.microsoft.com/office/drawing/2014/main" id="{4035D51A-9F8D-49ED-9935-9AAD21101B70}"/>
              </a:ext>
            </a:extLst>
          </p:cNvPr>
          <p:cNvSpPr txBox="1"/>
          <p:nvPr/>
        </p:nvSpPr>
        <p:spPr>
          <a:xfrm>
            <a:off x="14947274" y="4195518"/>
            <a:ext cx="1647800" cy="666977"/>
          </a:xfrm>
          <a:prstGeom prst="rect">
            <a:avLst/>
          </a:prstGeom>
          <a:solidFill>
            <a:srgbClr val="0000FF"/>
          </a:solidFill>
          <a:ln>
            <a:noFill/>
          </a:ln>
        </p:spPr>
        <p:txBody>
          <a:bodyPr wrap="square" rtlCol="0">
            <a:spAutoFit/>
          </a:bodyPr>
          <a:lstStyle/>
          <a:p>
            <a:pPr algn="ctr" defTabSz="1828800"/>
            <a:r>
              <a:rPr lang="pt-BR" sz="3734" dirty="0">
                <a:solidFill>
                  <a:prstClr val="white"/>
                </a:solidFill>
                <a:latin typeface="Arial"/>
              </a:rPr>
              <a:t>100%</a:t>
            </a:r>
          </a:p>
        </p:txBody>
      </p:sp>
      <p:sp>
        <p:nvSpPr>
          <p:cNvPr id="85" name="CaixaDeTexto 84">
            <a:extLst>
              <a:ext uri="{FF2B5EF4-FFF2-40B4-BE49-F238E27FC236}">
                <a16:creationId xmlns:a16="http://schemas.microsoft.com/office/drawing/2014/main" id="{10DC9382-BBB6-4E5B-9B02-2E2AA3EB0D25}"/>
              </a:ext>
            </a:extLst>
          </p:cNvPr>
          <p:cNvSpPr txBox="1"/>
          <p:nvPr/>
        </p:nvSpPr>
        <p:spPr>
          <a:xfrm>
            <a:off x="14967770" y="10552264"/>
            <a:ext cx="1647800" cy="666977"/>
          </a:xfrm>
          <a:prstGeom prst="rect">
            <a:avLst/>
          </a:prstGeom>
          <a:solidFill>
            <a:srgbClr val="0000FF"/>
          </a:solidFill>
          <a:ln>
            <a:noFill/>
          </a:ln>
        </p:spPr>
        <p:txBody>
          <a:bodyPr wrap="square" rtlCol="0">
            <a:spAutoFit/>
          </a:bodyPr>
          <a:lstStyle/>
          <a:p>
            <a:pPr algn="ctr" defTabSz="1828800"/>
            <a:r>
              <a:rPr lang="pt-BR" sz="3734" dirty="0">
                <a:solidFill>
                  <a:prstClr val="white"/>
                </a:solidFill>
                <a:latin typeface="Arial"/>
              </a:rPr>
              <a:t>100%</a:t>
            </a:r>
          </a:p>
        </p:txBody>
      </p:sp>
      <p:sp>
        <p:nvSpPr>
          <p:cNvPr id="86" name="CaixaDeTexto 85">
            <a:extLst>
              <a:ext uri="{FF2B5EF4-FFF2-40B4-BE49-F238E27FC236}">
                <a16:creationId xmlns:a16="http://schemas.microsoft.com/office/drawing/2014/main" id="{3FDF2778-DC63-4C97-8719-4C429287EFE2}"/>
              </a:ext>
            </a:extLst>
          </p:cNvPr>
          <p:cNvSpPr txBox="1"/>
          <p:nvPr/>
        </p:nvSpPr>
        <p:spPr>
          <a:xfrm>
            <a:off x="6509378" y="10598755"/>
            <a:ext cx="1647800" cy="666977"/>
          </a:xfrm>
          <a:prstGeom prst="rect">
            <a:avLst/>
          </a:prstGeom>
          <a:solidFill>
            <a:srgbClr val="FD5B02"/>
          </a:solidFill>
          <a:ln>
            <a:noFill/>
          </a:ln>
        </p:spPr>
        <p:txBody>
          <a:bodyPr wrap="square" rtlCol="0">
            <a:spAutoFit/>
          </a:bodyPr>
          <a:lstStyle/>
          <a:p>
            <a:pPr algn="ctr" defTabSz="1828800"/>
            <a:r>
              <a:rPr lang="pt-BR" sz="3734">
                <a:solidFill>
                  <a:prstClr val="white"/>
                </a:solidFill>
                <a:latin typeface="Arial"/>
              </a:rPr>
              <a:t>83%</a:t>
            </a:r>
          </a:p>
        </p:txBody>
      </p:sp>
      <p:sp>
        <p:nvSpPr>
          <p:cNvPr id="87" name="CaixaDeTexto 86">
            <a:extLst>
              <a:ext uri="{FF2B5EF4-FFF2-40B4-BE49-F238E27FC236}">
                <a16:creationId xmlns:a16="http://schemas.microsoft.com/office/drawing/2014/main" id="{2BA3FB55-687E-4A57-A7C5-662ECA150A93}"/>
              </a:ext>
            </a:extLst>
          </p:cNvPr>
          <p:cNvSpPr txBox="1"/>
          <p:nvPr/>
        </p:nvSpPr>
        <p:spPr>
          <a:xfrm>
            <a:off x="8494029" y="10598755"/>
            <a:ext cx="1647800" cy="666977"/>
          </a:xfrm>
          <a:prstGeom prst="rect">
            <a:avLst/>
          </a:prstGeom>
          <a:solidFill>
            <a:srgbClr val="FD5B02"/>
          </a:solidFill>
          <a:ln>
            <a:noFill/>
          </a:ln>
        </p:spPr>
        <p:txBody>
          <a:bodyPr wrap="square" rtlCol="0">
            <a:spAutoFit/>
          </a:bodyPr>
          <a:lstStyle/>
          <a:p>
            <a:pPr algn="ctr" defTabSz="1828800"/>
            <a:r>
              <a:rPr lang="pt-BR" sz="3734" dirty="0">
                <a:solidFill>
                  <a:prstClr val="white"/>
                </a:solidFill>
                <a:latin typeface="Arial"/>
              </a:rPr>
              <a:t>9%</a:t>
            </a:r>
          </a:p>
        </p:txBody>
      </p:sp>
      <p:sp>
        <p:nvSpPr>
          <p:cNvPr id="88" name="CaixaDeTexto 87">
            <a:extLst>
              <a:ext uri="{FF2B5EF4-FFF2-40B4-BE49-F238E27FC236}">
                <a16:creationId xmlns:a16="http://schemas.microsoft.com/office/drawing/2014/main" id="{59D6D4BB-8121-481F-B87B-81B248A8BC57}"/>
              </a:ext>
            </a:extLst>
          </p:cNvPr>
          <p:cNvSpPr txBox="1"/>
          <p:nvPr/>
        </p:nvSpPr>
        <p:spPr>
          <a:xfrm>
            <a:off x="10393593" y="10592249"/>
            <a:ext cx="1647800" cy="666977"/>
          </a:xfrm>
          <a:prstGeom prst="rect">
            <a:avLst/>
          </a:prstGeom>
          <a:solidFill>
            <a:srgbClr val="0000FF"/>
          </a:solidFill>
          <a:ln>
            <a:noFill/>
          </a:ln>
        </p:spPr>
        <p:txBody>
          <a:bodyPr wrap="square" rtlCol="0">
            <a:spAutoFit/>
          </a:bodyPr>
          <a:lstStyle/>
          <a:p>
            <a:pPr algn="ctr" defTabSz="1828800"/>
            <a:r>
              <a:rPr lang="pt-BR" sz="3734">
                <a:solidFill>
                  <a:prstClr val="white"/>
                </a:solidFill>
                <a:latin typeface="Arial"/>
              </a:rPr>
              <a:t>8%</a:t>
            </a:r>
          </a:p>
        </p:txBody>
      </p:sp>
      <p:sp>
        <p:nvSpPr>
          <p:cNvPr id="101" name="Retângulo: Cantos Arredondados 100">
            <a:extLst>
              <a:ext uri="{FF2B5EF4-FFF2-40B4-BE49-F238E27FC236}">
                <a16:creationId xmlns:a16="http://schemas.microsoft.com/office/drawing/2014/main" id="{33BCA38D-B6D0-4535-A9CB-F4CC1C784119}"/>
              </a:ext>
            </a:extLst>
          </p:cNvPr>
          <p:cNvSpPr/>
          <p:nvPr/>
        </p:nvSpPr>
        <p:spPr>
          <a:xfrm>
            <a:off x="16923611" y="8217997"/>
            <a:ext cx="1860470" cy="170250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734">
                <a:solidFill>
                  <a:prstClr val="white"/>
                </a:solidFill>
                <a:latin typeface="Arial"/>
              </a:rPr>
              <a:t>- DRU (30%)</a:t>
            </a:r>
          </a:p>
        </p:txBody>
      </p:sp>
      <p:sp>
        <p:nvSpPr>
          <p:cNvPr id="102" name="Retângulo: Cantos Arredondados 101">
            <a:extLst>
              <a:ext uri="{FF2B5EF4-FFF2-40B4-BE49-F238E27FC236}">
                <a16:creationId xmlns:a16="http://schemas.microsoft.com/office/drawing/2014/main" id="{469C9B64-D3ED-4FBD-B4E3-A75AAB5F9739}"/>
              </a:ext>
            </a:extLst>
          </p:cNvPr>
          <p:cNvSpPr/>
          <p:nvPr/>
        </p:nvSpPr>
        <p:spPr>
          <a:xfrm>
            <a:off x="16923611" y="4726269"/>
            <a:ext cx="1860470" cy="3460874"/>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734">
                <a:solidFill>
                  <a:prstClr val="white"/>
                </a:solidFill>
                <a:latin typeface="Arial"/>
              </a:rPr>
              <a:t>FMM</a:t>
            </a:r>
          </a:p>
          <a:p>
            <a:pPr algn="ctr" defTabSz="1828800"/>
            <a:r>
              <a:rPr lang="pt-BR" sz="3734">
                <a:solidFill>
                  <a:prstClr val="white"/>
                </a:solidFill>
                <a:latin typeface="Arial"/>
              </a:rPr>
              <a:t>(70%)</a:t>
            </a:r>
          </a:p>
        </p:txBody>
      </p:sp>
      <p:graphicFrame>
        <p:nvGraphicFramePr>
          <p:cNvPr id="9" name="Tabela 8">
            <a:extLst>
              <a:ext uri="{FF2B5EF4-FFF2-40B4-BE49-F238E27FC236}">
                <a16:creationId xmlns:a16="http://schemas.microsoft.com/office/drawing/2014/main" id="{15C2B4C9-082C-1C24-75D9-8D5835D6A002}"/>
              </a:ext>
            </a:extLst>
          </p:cNvPr>
          <p:cNvGraphicFramePr>
            <a:graphicFrameLocks noGrp="1"/>
          </p:cNvGraphicFramePr>
          <p:nvPr>
            <p:extLst>
              <p:ext uri="{D42A27DB-BD31-4B8C-83A1-F6EECF244321}">
                <p14:modId xmlns:p14="http://schemas.microsoft.com/office/powerpoint/2010/main" val="136664272"/>
              </p:ext>
            </p:extLst>
          </p:nvPr>
        </p:nvGraphicFramePr>
        <p:xfrm>
          <a:off x="18848718" y="2367952"/>
          <a:ext cx="5220069" cy="1979184"/>
        </p:xfrm>
        <a:graphic>
          <a:graphicData uri="http://schemas.openxmlformats.org/drawingml/2006/table">
            <a:tbl>
              <a:tblPr>
                <a:tableStyleId>{5C22544A-7EE6-4342-B048-85BDC9FD1C3A}</a:tableStyleId>
              </a:tblPr>
              <a:tblGrid>
                <a:gridCol w="5220069">
                  <a:extLst>
                    <a:ext uri="{9D8B030D-6E8A-4147-A177-3AD203B41FA5}">
                      <a16:colId xmlns:a16="http://schemas.microsoft.com/office/drawing/2014/main" val="4025620698"/>
                    </a:ext>
                  </a:extLst>
                </a:gridCol>
              </a:tblGrid>
              <a:tr h="0">
                <a:tc>
                  <a:txBody>
                    <a:bodyPr/>
                    <a:lstStyle/>
                    <a:p>
                      <a:pPr marL="0" indent="0" algn="l" defTabSz="914400" rtl="0" eaLnBrk="1" fontAlgn="ctr" latinLnBrk="0" hangingPunct="1">
                        <a:spcBef>
                          <a:spcPct val="20000"/>
                        </a:spcBef>
                        <a:spcAft>
                          <a:spcPts val="1200"/>
                        </a:spcAft>
                        <a:buClr>
                          <a:schemeClr val="bg2">
                            <a:lumMod val="75000"/>
                          </a:schemeClr>
                        </a:buClr>
                        <a:buSzPct val="80000"/>
                        <a:buFontTx/>
                        <a:buNone/>
                      </a:pPr>
                      <a:r>
                        <a:rPr lang="pt-BR" sz="1800" b="1" kern="1200" dirty="0">
                          <a:solidFill>
                            <a:schemeClr val="bg1"/>
                          </a:solidFill>
                          <a:latin typeface="Raleway Medium" pitchFamily="2" charset="0"/>
                          <a:ea typeface="+mn-ea"/>
                          <a:cs typeface="+mn-cs"/>
                        </a:rPr>
                        <a:t>AFRMM </a:t>
                      </a:r>
                      <a:r>
                        <a:rPr lang="pt-BR" sz="1800" b="1" kern="1200" dirty="0" err="1">
                          <a:solidFill>
                            <a:schemeClr val="bg1"/>
                          </a:solidFill>
                          <a:latin typeface="Raleway Medium" pitchFamily="2" charset="0"/>
                          <a:ea typeface="+mn-ea"/>
                          <a:cs typeface="+mn-cs"/>
                        </a:rPr>
                        <a:t>cabotage</a:t>
                      </a:r>
                      <a:r>
                        <a:rPr lang="pt-BR" sz="1800" b="1" kern="1200" dirty="0">
                          <a:solidFill>
                            <a:schemeClr val="bg1"/>
                          </a:solidFill>
                          <a:latin typeface="Raleway Medium" pitchFamily="2" charset="0"/>
                          <a:ea typeface="+mn-ea"/>
                          <a:cs typeface="+mn-cs"/>
                        </a:rPr>
                        <a:t>  (8% </a:t>
                      </a:r>
                      <a:r>
                        <a:rPr lang="pt-BR" sz="1800" b="1" kern="1200" dirty="0" err="1">
                          <a:solidFill>
                            <a:schemeClr val="bg1"/>
                          </a:solidFill>
                          <a:latin typeface="Raleway Medium" pitchFamily="2" charset="0"/>
                          <a:ea typeface="+mn-ea"/>
                          <a:cs typeface="+mn-cs"/>
                        </a:rPr>
                        <a:t>freight</a:t>
                      </a:r>
                      <a:r>
                        <a:rPr lang="pt-BR" sz="1800" b="1" kern="1200" dirty="0">
                          <a:solidFill>
                            <a:schemeClr val="bg1"/>
                          </a:solidFill>
                          <a:latin typeface="Raleway Medium" pitchFamily="2" charset="0"/>
                          <a:ea typeface="+mn-ea"/>
                          <a:cs typeface="+mn-cs"/>
                        </a:rPr>
                        <a:t>)</a:t>
                      </a:r>
                    </a:p>
                  </a:txBody>
                  <a:tcPr marL="64352" marR="64352" marT="64352"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308726"/>
                  </a:ext>
                </a:extLst>
              </a:tr>
              <a:tr h="265352">
                <a:tc>
                  <a:txBody>
                    <a:bodyPr/>
                    <a:lstStyle/>
                    <a:p>
                      <a:pPr marL="0" indent="0" algn="l" defTabSz="914400" rtl="0" eaLnBrk="1" fontAlgn="ctr" latinLnBrk="0" hangingPunct="1">
                        <a:spcBef>
                          <a:spcPct val="20000"/>
                        </a:spcBef>
                        <a:spcAft>
                          <a:spcPts val="1200"/>
                        </a:spcAft>
                        <a:buClr>
                          <a:schemeClr val="bg2">
                            <a:lumMod val="75000"/>
                          </a:schemeClr>
                        </a:buClr>
                        <a:buSzPct val="80000"/>
                        <a:buFontTx/>
                        <a:buNone/>
                      </a:pPr>
                      <a:r>
                        <a:rPr lang="pt-BR" sz="1800" b="1" kern="1200" dirty="0">
                          <a:solidFill>
                            <a:schemeClr val="bg1"/>
                          </a:solidFill>
                          <a:latin typeface="Raleway Medium" pitchFamily="2" charset="0"/>
                          <a:ea typeface="+mn-ea"/>
                          <a:cs typeface="+mn-cs"/>
                        </a:rPr>
                        <a:t>AFRMM River </a:t>
                      </a:r>
                      <a:r>
                        <a:rPr lang="pt-BR" sz="1800" b="1" kern="1200" dirty="0" err="1">
                          <a:solidFill>
                            <a:schemeClr val="bg1"/>
                          </a:solidFill>
                          <a:latin typeface="Raleway Medium" pitchFamily="2" charset="0"/>
                          <a:ea typeface="+mn-ea"/>
                          <a:cs typeface="+mn-cs"/>
                        </a:rPr>
                        <a:t>navigation</a:t>
                      </a:r>
                      <a:r>
                        <a:rPr lang="pt-BR" sz="1800" b="1" kern="1200" dirty="0">
                          <a:solidFill>
                            <a:schemeClr val="bg1"/>
                          </a:solidFill>
                          <a:latin typeface="Raleway Medium" pitchFamily="2" charset="0"/>
                          <a:ea typeface="+mn-ea"/>
                          <a:cs typeface="+mn-cs"/>
                        </a:rPr>
                        <a:t> </a:t>
                      </a:r>
                    </a:p>
                    <a:p>
                      <a:pPr marL="0" indent="0" algn="l" defTabSz="914400" rtl="0" eaLnBrk="1" fontAlgn="ctr" latinLnBrk="0" hangingPunct="1">
                        <a:spcBef>
                          <a:spcPct val="20000"/>
                        </a:spcBef>
                        <a:spcAft>
                          <a:spcPts val="1200"/>
                        </a:spcAft>
                        <a:buClr>
                          <a:schemeClr val="bg2">
                            <a:lumMod val="75000"/>
                          </a:schemeClr>
                        </a:buClr>
                        <a:buSzPct val="80000"/>
                        <a:buFontTx/>
                        <a:buNone/>
                      </a:pPr>
                      <a:r>
                        <a:rPr lang="en-US" sz="1800" b="1" kern="1200" dirty="0">
                          <a:solidFill>
                            <a:schemeClr val="bg1"/>
                          </a:solidFill>
                          <a:latin typeface="Raleway Medium" pitchFamily="2" charset="0"/>
                          <a:ea typeface="+mn-ea"/>
                          <a:cs typeface="+mn-cs"/>
                        </a:rPr>
                        <a:t>North and Northeast liquid bulk </a:t>
                      </a:r>
                      <a:r>
                        <a:rPr lang="pt-BR" sz="1800" b="1" kern="1200" dirty="0">
                          <a:solidFill>
                            <a:schemeClr val="bg1"/>
                          </a:solidFill>
                          <a:latin typeface="Raleway Medium" pitchFamily="2" charset="0"/>
                          <a:ea typeface="+mn-ea"/>
                          <a:cs typeface="+mn-cs"/>
                        </a:rPr>
                        <a:t>(40% </a:t>
                      </a:r>
                      <a:r>
                        <a:rPr lang="pt-BR" sz="1800" b="1" kern="1200" dirty="0" err="1">
                          <a:solidFill>
                            <a:schemeClr val="bg1"/>
                          </a:solidFill>
                          <a:latin typeface="Raleway Medium" pitchFamily="2" charset="0"/>
                          <a:ea typeface="+mn-ea"/>
                          <a:cs typeface="+mn-cs"/>
                        </a:rPr>
                        <a:t>freight</a:t>
                      </a:r>
                      <a:r>
                        <a:rPr lang="pt-BR" sz="1800" b="1" kern="1200" dirty="0">
                          <a:solidFill>
                            <a:schemeClr val="bg1"/>
                          </a:solidFill>
                          <a:latin typeface="Raleway Medium" pitchFamily="2" charset="0"/>
                          <a:ea typeface="+mn-ea"/>
                          <a:cs typeface="+mn-cs"/>
                        </a:rPr>
                        <a:t>)</a:t>
                      </a:r>
                    </a:p>
                    <a:p>
                      <a:pPr marL="0" indent="0" algn="l" defTabSz="914400" rtl="0" eaLnBrk="1" fontAlgn="ctr" latinLnBrk="0" hangingPunct="1">
                        <a:spcBef>
                          <a:spcPct val="20000"/>
                        </a:spcBef>
                        <a:spcAft>
                          <a:spcPts val="1200"/>
                        </a:spcAft>
                        <a:buClr>
                          <a:schemeClr val="bg2">
                            <a:lumMod val="75000"/>
                          </a:schemeClr>
                        </a:buClr>
                        <a:buSzPct val="80000"/>
                        <a:buFontTx/>
                        <a:buNone/>
                      </a:pPr>
                      <a:r>
                        <a:rPr lang="en-US" sz="1800" b="1" kern="1200" dirty="0">
                          <a:solidFill>
                            <a:schemeClr val="bg1"/>
                          </a:solidFill>
                          <a:latin typeface="Raleway Medium" pitchFamily="2" charset="0"/>
                          <a:ea typeface="+mn-ea"/>
                          <a:cs typeface="+mn-cs"/>
                        </a:rPr>
                        <a:t>Solid Bulk North and Northeast </a:t>
                      </a:r>
                      <a:r>
                        <a:rPr lang="pt-BR" sz="1800" b="1" kern="1200" dirty="0">
                          <a:solidFill>
                            <a:schemeClr val="bg1"/>
                          </a:solidFill>
                          <a:latin typeface="Raleway Medium" pitchFamily="2" charset="0"/>
                          <a:ea typeface="+mn-ea"/>
                          <a:cs typeface="+mn-cs"/>
                        </a:rPr>
                        <a:t>(8% </a:t>
                      </a:r>
                      <a:r>
                        <a:rPr lang="pt-BR" sz="1800" b="1" kern="1200" dirty="0" err="1">
                          <a:solidFill>
                            <a:schemeClr val="bg1"/>
                          </a:solidFill>
                          <a:latin typeface="Raleway Medium" pitchFamily="2" charset="0"/>
                          <a:ea typeface="+mn-ea"/>
                          <a:cs typeface="+mn-cs"/>
                        </a:rPr>
                        <a:t>freight</a:t>
                      </a:r>
                      <a:r>
                        <a:rPr lang="pt-BR" sz="1800" b="1" kern="1200" dirty="0">
                          <a:solidFill>
                            <a:schemeClr val="bg1"/>
                          </a:solidFill>
                          <a:latin typeface="Raleway Medium" pitchFamily="2" charset="0"/>
                          <a:ea typeface="+mn-ea"/>
                          <a:cs typeface="+mn-cs"/>
                        </a:rPr>
                        <a:t>)</a:t>
                      </a:r>
                    </a:p>
                  </a:txBody>
                  <a:tcPr marL="64352" marR="64352" marT="64352"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7216654"/>
                  </a:ext>
                </a:extLst>
              </a:tr>
              <a:tr h="0">
                <a:tc>
                  <a:txBody>
                    <a:bodyPr/>
                    <a:lstStyle/>
                    <a:p>
                      <a:pPr marL="0" marR="0" lvl="0" indent="0" algn="l" defTabSz="914400" rtl="0" eaLnBrk="1" fontAlgn="ctr" latinLnBrk="0" hangingPunct="1">
                        <a:lnSpc>
                          <a:spcPct val="100000"/>
                        </a:lnSpc>
                        <a:spcBef>
                          <a:spcPct val="20000"/>
                        </a:spcBef>
                        <a:spcAft>
                          <a:spcPts val="1200"/>
                        </a:spcAft>
                        <a:buClr>
                          <a:schemeClr val="bg2">
                            <a:lumMod val="75000"/>
                          </a:schemeClr>
                        </a:buClr>
                        <a:buSzPct val="80000"/>
                        <a:buFontTx/>
                        <a:buNone/>
                        <a:tabLst/>
                        <a:defRPr/>
                      </a:pPr>
                      <a:r>
                        <a:rPr lang="pt-BR" sz="1800" b="1" kern="1200" dirty="0">
                          <a:solidFill>
                            <a:schemeClr val="bg1"/>
                          </a:solidFill>
                          <a:latin typeface="Raleway Medium" pitchFamily="2" charset="0"/>
                          <a:ea typeface="+mn-ea"/>
                          <a:cs typeface="+mn-cs"/>
                        </a:rPr>
                        <a:t>AFRMM </a:t>
                      </a:r>
                      <a:r>
                        <a:rPr lang="en-US" sz="1800" b="1" dirty="0">
                          <a:solidFill>
                            <a:schemeClr val="bg1"/>
                          </a:solidFill>
                          <a:latin typeface="+mn-lt"/>
                        </a:rPr>
                        <a:t>Long Course </a:t>
                      </a:r>
                      <a:r>
                        <a:rPr lang="pt-BR" sz="1800" b="1" kern="1200" dirty="0">
                          <a:solidFill>
                            <a:schemeClr val="bg1"/>
                          </a:solidFill>
                          <a:latin typeface="Raleway Medium" pitchFamily="2" charset="0"/>
                          <a:ea typeface="+mn-ea"/>
                          <a:cs typeface="+mn-cs"/>
                        </a:rPr>
                        <a:t>(8%)</a:t>
                      </a:r>
                    </a:p>
                  </a:txBody>
                  <a:tcPr marL="64352" marR="64352" marT="64352"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5450124"/>
                  </a:ext>
                </a:extLst>
              </a:tr>
            </a:tbl>
          </a:graphicData>
        </a:graphic>
      </p:graphicFrame>
      <p:sp>
        <p:nvSpPr>
          <p:cNvPr id="25" name="CaixaDeTexto 24">
            <a:extLst>
              <a:ext uri="{FF2B5EF4-FFF2-40B4-BE49-F238E27FC236}">
                <a16:creationId xmlns:a16="http://schemas.microsoft.com/office/drawing/2014/main" id="{1B0289ED-C14F-71E7-3F6E-3E6DD5897C99}"/>
              </a:ext>
            </a:extLst>
          </p:cNvPr>
          <p:cNvSpPr txBox="1"/>
          <p:nvPr/>
        </p:nvSpPr>
        <p:spPr>
          <a:xfrm>
            <a:off x="19196682" y="9384858"/>
            <a:ext cx="4562096" cy="830997"/>
          </a:xfrm>
          <a:prstGeom prst="rect">
            <a:avLst/>
          </a:prstGeom>
          <a:noFill/>
        </p:spPr>
        <p:txBody>
          <a:bodyPr wrap="square">
            <a:spAutoFit/>
          </a:bodyPr>
          <a:lstStyle/>
          <a:p>
            <a:pPr algn="l"/>
            <a:r>
              <a:rPr lang="pt-BR" sz="1200" b="1" i="0" dirty="0">
                <a:solidFill>
                  <a:schemeClr val="bg1"/>
                </a:solidFill>
                <a:effectLst/>
                <a:latin typeface="Rawline"/>
              </a:rPr>
              <a:t>FN - Naval Fund</a:t>
            </a:r>
            <a:endParaRPr lang="pt-BR" sz="1200" b="0" i="0" dirty="0">
              <a:solidFill>
                <a:schemeClr val="bg1"/>
              </a:solidFill>
              <a:effectLst/>
              <a:latin typeface="Rawline"/>
            </a:endParaRPr>
          </a:p>
          <a:p>
            <a:pPr algn="l"/>
            <a:r>
              <a:rPr lang="pt-BR" sz="1200" b="1" i="0" dirty="0">
                <a:solidFill>
                  <a:schemeClr val="bg1"/>
                </a:solidFill>
                <a:effectLst/>
                <a:latin typeface="Rawline"/>
              </a:rPr>
              <a:t>FDEPM - Maritime Professional </a:t>
            </a:r>
            <a:r>
              <a:rPr lang="pt-BR" sz="1200" b="1" i="0" dirty="0" err="1">
                <a:solidFill>
                  <a:schemeClr val="bg1"/>
                </a:solidFill>
                <a:effectLst/>
                <a:latin typeface="Rawline"/>
              </a:rPr>
              <a:t>Education</a:t>
            </a:r>
            <a:r>
              <a:rPr lang="pt-BR" sz="1200" b="1" i="0" dirty="0">
                <a:solidFill>
                  <a:schemeClr val="bg1"/>
                </a:solidFill>
                <a:effectLst/>
                <a:latin typeface="Rawline"/>
              </a:rPr>
              <a:t> </a:t>
            </a:r>
            <a:r>
              <a:rPr lang="pt-BR" sz="1200" b="1" i="0" dirty="0" err="1">
                <a:solidFill>
                  <a:schemeClr val="bg1"/>
                </a:solidFill>
                <a:effectLst/>
                <a:latin typeface="Rawline"/>
              </a:rPr>
              <a:t>Development</a:t>
            </a:r>
            <a:r>
              <a:rPr lang="pt-BR" sz="1200" b="1" i="0" dirty="0">
                <a:solidFill>
                  <a:schemeClr val="bg1"/>
                </a:solidFill>
                <a:effectLst/>
                <a:latin typeface="Rawline"/>
              </a:rPr>
              <a:t> Fund</a:t>
            </a:r>
            <a:endParaRPr lang="pt-BR" sz="1200" b="0" i="0" dirty="0">
              <a:solidFill>
                <a:schemeClr val="bg1"/>
              </a:solidFill>
              <a:effectLst/>
              <a:latin typeface="Rawline"/>
            </a:endParaRPr>
          </a:p>
          <a:p>
            <a:pPr algn="l"/>
            <a:r>
              <a:rPr lang="pt-BR" sz="1200" b="1" i="0" dirty="0">
                <a:solidFill>
                  <a:schemeClr val="bg1"/>
                </a:solidFill>
                <a:effectLst/>
                <a:latin typeface="Rawline"/>
              </a:rPr>
              <a:t>FNDCT - </a:t>
            </a:r>
            <a:r>
              <a:rPr lang="en-US" sz="1200" b="1" i="0" dirty="0">
                <a:solidFill>
                  <a:schemeClr val="bg1"/>
                </a:solidFill>
                <a:effectLst/>
                <a:latin typeface="Rawline"/>
              </a:rPr>
              <a:t>National Fund for Scientific and Technological Development</a:t>
            </a:r>
            <a:endParaRPr lang="pt-BR" sz="1200" b="0" i="0" dirty="0">
              <a:solidFill>
                <a:schemeClr val="bg1"/>
              </a:solidFill>
              <a:effectLst/>
              <a:latin typeface="Rawline"/>
            </a:endParaRPr>
          </a:p>
          <a:p>
            <a:pPr algn="l"/>
            <a:r>
              <a:rPr lang="pt-BR" sz="1200" b="1" i="0" dirty="0">
                <a:solidFill>
                  <a:schemeClr val="bg1"/>
                </a:solidFill>
                <a:effectLst/>
                <a:latin typeface="Rawline"/>
              </a:rPr>
              <a:t>DRU - </a:t>
            </a:r>
            <a:r>
              <a:rPr lang="pt-BR" sz="1200" b="1" i="0" dirty="0" err="1">
                <a:solidFill>
                  <a:schemeClr val="bg1"/>
                </a:solidFill>
                <a:effectLst/>
                <a:latin typeface="Rawline"/>
              </a:rPr>
              <a:t>Detachment</a:t>
            </a:r>
            <a:r>
              <a:rPr lang="pt-BR" sz="1200" b="1" i="0" dirty="0">
                <a:solidFill>
                  <a:schemeClr val="bg1"/>
                </a:solidFill>
                <a:effectLst/>
                <a:latin typeface="Rawline"/>
              </a:rPr>
              <a:t> of Union </a:t>
            </a:r>
            <a:r>
              <a:rPr lang="pt-BR" sz="1200" b="1" i="0" dirty="0" err="1">
                <a:solidFill>
                  <a:schemeClr val="bg1"/>
                </a:solidFill>
                <a:effectLst/>
                <a:latin typeface="Rawline"/>
              </a:rPr>
              <a:t>Revenues</a:t>
            </a:r>
            <a:endParaRPr lang="pt-BR" sz="1200" b="0" i="0" dirty="0">
              <a:solidFill>
                <a:schemeClr val="bg1"/>
              </a:solidFill>
              <a:effectLst/>
              <a:latin typeface="Rawline"/>
            </a:endParaRPr>
          </a:p>
        </p:txBody>
      </p:sp>
      <p:sp>
        <p:nvSpPr>
          <p:cNvPr id="5" name="Title 1">
            <a:extLst>
              <a:ext uri="{FF2B5EF4-FFF2-40B4-BE49-F238E27FC236}">
                <a16:creationId xmlns:a16="http://schemas.microsoft.com/office/drawing/2014/main" id="{762C1B3C-9DFB-DB8D-8339-4E5FE4A009A0}"/>
              </a:ext>
            </a:extLst>
          </p:cNvPr>
          <p:cNvSpPr txBox="1">
            <a:spLocks/>
          </p:cNvSpPr>
          <p:nvPr/>
        </p:nvSpPr>
        <p:spPr>
          <a:xfrm>
            <a:off x="854288" y="455860"/>
            <a:ext cx="6541648" cy="1346200"/>
          </a:xfrm>
          <a:prstGeom prst="rect">
            <a:avLst/>
          </a:prstGeom>
          <a:noFill/>
          <a:ln>
            <a:noFill/>
          </a:ln>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3600"/>
              </a:spcAft>
              <a:buClrTx/>
              <a:buSzTx/>
              <a:buFontTx/>
              <a:buNone/>
              <a:tabLst/>
              <a:defRPr/>
            </a:pPr>
            <a:r>
              <a:rPr lang="pt-BR" sz="7200" dirty="0">
                <a:solidFill>
                  <a:schemeClr val="tx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AFRMM</a:t>
            </a:r>
          </a:p>
        </p:txBody>
      </p:sp>
    </p:spTree>
    <p:extLst>
      <p:ext uri="{BB962C8B-B14F-4D97-AF65-F5344CB8AC3E}">
        <p14:creationId xmlns:p14="http://schemas.microsoft.com/office/powerpoint/2010/main" val="246164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a:extLst>
              <a:ext uri="{FF2B5EF4-FFF2-40B4-BE49-F238E27FC236}">
                <a16:creationId xmlns:a16="http://schemas.microsoft.com/office/drawing/2014/main" id="{3D5F8E41-6277-042D-BFA5-7756F779375F}"/>
              </a:ext>
            </a:extLst>
          </p:cNvPr>
          <p:cNvGrpSpPr/>
          <p:nvPr/>
        </p:nvGrpSpPr>
        <p:grpSpPr>
          <a:xfrm>
            <a:off x="0" y="0"/>
            <a:ext cx="25043691" cy="14328743"/>
            <a:chOff x="2" y="0"/>
            <a:chExt cx="25043691" cy="14328743"/>
          </a:xfrm>
        </p:grpSpPr>
        <p:pic>
          <p:nvPicPr>
            <p:cNvPr id="7" name="Imagem 6" descr="Logotipo, nome da empresa&#10;&#10;Descrição gerada automaticamente">
              <a:extLst>
                <a:ext uri="{FF2B5EF4-FFF2-40B4-BE49-F238E27FC236}">
                  <a16:creationId xmlns:a16="http://schemas.microsoft.com/office/drawing/2014/main" id="{112A6CD1-A985-365E-0735-E6363E5728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6095" y="11101345"/>
              <a:ext cx="5737598" cy="3227398"/>
            </a:xfrm>
            <a:prstGeom prst="rect">
              <a:avLst/>
            </a:prstGeom>
          </p:spPr>
        </p:pic>
        <p:pic>
          <p:nvPicPr>
            <p:cNvPr id="8" name="Gráfico 7">
              <a:extLst>
                <a:ext uri="{FF2B5EF4-FFF2-40B4-BE49-F238E27FC236}">
                  <a16:creationId xmlns:a16="http://schemas.microsoft.com/office/drawing/2014/main" id="{8BE8F8B1-32D4-6974-1311-641A0DDBCE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 y="0"/>
              <a:ext cx="1775012" cy="13716000"/>
            </a:xfrm>
            <a:prstGeom prst="rect">
              <a:avLst/>
            </a:prstGeom>
          </p:spPr>
        </p:pic>
        <p:sp>
          <p:nvSpPr>
            <p:cNvPr id="9" name="Forma Livre: Forma 8">
              <a:extLst>
                <a:ext uri="{FF2B5EF4-FFF2-40B4-BE49-F238E27FC236}">
                  <a16:creationId xmlns:a16="http://schemas.microsoft.com/office/drawing/2014/main" id="{7350E340-C7E2-3F26-5F0E-95E8700CD0AF}"/>
                </a:ext>
              </a:extLst>
            </p:cNvPr>
            <p:cNvSpPr/>
            <p:nvPr/>
          </p:nvSpPr>
          <p:spPr>
            <a:xfrm>
              <a:off x="1775016" y="9091"/>
              <a:ext cx="22608984" cy="1972236"/>
            </a:xfrm>
            <a:custGeom>
              <a:avLst/>
              <a:gdLst>
                <a:gd name="connsiteX0" fmla="*/ 0 w 5272938"/>
                <a:gd name="connsiteY0" fmla="*/ 0 h 1730186"/>
                <a:gd name="connsiteX1" fmla="*/ 5272939 w 5272938"/>
                <a:gd name="connsiteY1" fmla="*/ 0 h 1730186"/>
                <a:gd name="connsiteX2" fmla="*/ 5272939 w 5272938"/>
                <a:gd name="connsiteY2" fmla="*/ 1730186 h 1730186"/>
                <a:gd name="connsiteX3" fmla="*/ 0 w 5272938"/>
                <a:gd name="connsiteY3" fmla="*/ 1730186 h 1730186"/>
              </a:gdLst>
              <a:ahLst/>
              <a:cxnLst>
                <a:cxn ang="0">
                  <a:pos x="connsiteX0" y="connsiteY0"/>
                </a:cxn>
                <a:cxn ang="0">
                  <a:pos x="connsiteX1" y="connsiteY1"/>
                </a:cxn>
                <a:cxn ang="0">
                  <a:pos x="connsiteX2" y="connsiteY2"/>
                </a:cxn>
                <a:cxn ang="0">
                  <a:pos x="connsiteX3" y="connsiteY3"/>
                </a:cxn>
              </a:cxnLst>
              <a:rect l="l" t="t" r="r" b="b"/>
              <a:pathLst>
                <a:path w="5272938" h="1730186">
                  <a:moveTo>
                    <a:pt x="0" y="0"/>
                  </a:moveTo>
                  <a:lnTo>
                    <a:pt x="5272939" y="0"/>
                  </a:lnTo>
                  <a:lnTo>
                    <a:pt x="5272939" y="1730186"/>
                  </a:lnTo>
                  <a:lnTo>
                    <a:pt x="0" y="1730186"/>
                  </a:lnTo>
                  <a:close/>
                </a:path>
              </a:pathLst>
            </a:custGeom>
            <a:solidFill>
              <a:srgbClr val="022873"/>
            </a:solidFill>
            <a:ln w="0" cap="flat">
              <a:noFill/>
              <a:prstDash val="solid"/>
              <a:miter/>
            </a:ln>
          </p:spPr>
          <p:txBody>
            <a:bodyPr rtlCol="0" anchor="ctr"/>
            <a:lstStyle/>
            <a:p>
              <a:endParaRPr lang="pt-BR" sz="3600"/>
            </a:p>
          </p:txBody>
        </p:sp>
      </p:grpSp>
      <p:sp>
        <p:nvSpPr>
          <p:cNvPr id="3" name="Oval 22">
            <a:extLst>
              <a:ext uri="{FF2B5EF4-FFF2-40B4-BE49-F238E27FC236}">
                <a16:creationId xmlns:a16="http://schemas.microsoft.com/office/drawing/2014/main" id="{F4D72CCE-BFDA-4E0C-BF55-25F50C677994}"/>
              </a:ext>
            </a:extLst>
          </p:cNvPr>
          <p:cNvSpPr>
            <a:spLocks/>
          </p:cNvSpPr>
          <p:nvPr/>
        </p:nvSpPr>
        <p:spPr>
          <a:xfrm>
            <a:off x="21907499" y="2427550"/>
            <a:ext cx="1729171" cy="1477700"/>
          </a:xfrm>
          <a:custGeom>
            <a:avLst/>
            <a:gdLst/>
            <a:ahLst/>
            <a:cxnLst/>
            <a:rect l="l" t="t" r="r" b="b"/>
            <a:pathLst>
              <a:path w="3880153" h="3953697">
                <a:moveTo>
                  <a:pt x="1455" y="3168352"/>
                </a:moveTo>
                <a:cubicBezTo>
                  <a:pt x="205207" y="3400679"/>
                  <a:pt x="634857" y="3494667"/>
                  <a:pt x="960501" y="3505633"/>
                </a:cubicBezTo>
                <a:cubicBezTo>
                  <a:pt x="1028690" y="3627447"/>
                  <a:pt x="1119686" y="3734676"/>
                  <a:pt x="1227538" y="3821974"/>
                </a:cubicBezTo>
                <a:cubicBezTo>
                  <a:pt x="1160267" y="3830083"/>
                  <a:pt x="1089308" y="3833153"/>
                  <a:pt x="1014889" y="3832102"/>
                </a:cubicBezTo>
                <a:cubicBezTo>
                  <a:pt x="621954" y="3837001"/>
                  <a:pt x="201774" y="3729237"/>
                  <a:pt x="6261" y="3480618"/>
                </a:cubicBezTo>
                <a:cubicBezTo>
                  <a:pt x="13084" y="3484795"/>
                  <a:pt x="14745" y="3457252"/>
                  <a:pt x="1455" y="3168352"/>
                </a:cubicBezTo>
                <a:close/>
                <a:moveTo>
                  <a:pt x="3880153" y="3138359"/>
                </a:moveTo>
                <a:cubicBezTo>
                  <a:pt x="3866863" y="3427259"/>
                  <a:pt x="3868524" y="3454802"/>
                  <a:pt x="3875347" y="3450625"/>
                </a:cubicBezTo>
                <a:cubicBezTo>
                  <a:pt x="3706183" y="3641999"/>
                  <a:pt x="3368822" y="3808933"/>
                  <a:pt x="2885642" y="3802109"/>
                </a:cubicBezTo>
                <a:cubicBezTo>
                  <a:pt x="2813626" y="3803007"/>
                  <a:pt x="2740694" y="3800121"/>
                  <a:pt x="2668496" y="3792296"/>
                </a:cubicBezTo>
                <a:cubicBezTo>
                  <a:pt x="2770475" y="3703843"/>
                  <a:pt x="2855364" y="3596451"/>
                  <a:pt x="2918364" y="3475766"/>
                </a:cubicBezTo>
                <a:cubicBezTo>
                  <a:pt x="3244332" y="3465202"/>
                  <a:pt x="3675828" y="3371339"/>
                  <a:pt x="3880153" y="3138359"/>
                </a:cubicBezTo>
                <a:close/>
                <a:moveTo>
                  <a:pt x="2029821" y="3074540"/>
                </a:moveTo>
                <a:cubicBezTo>
                  <a:pt x="2072358" y="3090570"/>
                  <a:pt x="2100256" y="3117016"/>
                  <a:pt x="2101178" y="3147049"/>
                </a:cubicBezTo>
                <a:cubicBezTo>
                  <a:pt x="2102135" y="3178198"/>
                  <a:pt x="2073853" y="3206004"/>
                  <a:pt x="2029821" y="3222855"/>
                </a:cubicBezTo>
                <a:close/>
                <a:moveTo>
                  <a:pt x="1455" y="2758032"/>
                </a:moveTo>
                <a:cubicBezTo>
                  <a:pt x="177591" y="2958870"/>
                  <a:pt x="522539" y="3056328"/>
                  <a:pt x="823260" y="3085716"/>
                </a:cubicBezTo>
                <a:cubicBezTo>
                  <a:pt x="836237" y="3203756"/>
                  <a:pt x="868282" y="3316114"/>
                  <a:pt x="916781" y="3419465"/>
                </a:cubicBezTo>
                <a:cubicBezTo>
                  <a:pt x="553826" y="3407844"/>
                  <a:pt x="185565" y="3298305"/>
                  <a:pt x="6261" y="3070298"/>
                </a:cubicBezTo>
                <a:cubicBezTo>
                  <a:pt x="13084" y="3074475"/>
                  <a:pt x="14745" y="3046932"/>
                  <a:pt x="1455" y="2758032"/>
                </a:cubicBezTo>
                <a:close/>
                <a:moveTo>
                  <a:pt x="3880153" y="2733869"/>
                </a:moveTo>
                <a:cubicBezTo>
                  <a:pt x="3866863" y="3022769"/>
                  <a:pt x="3868524" y="3050312"/>
                  <a:pt x="3875347" y="3046135"/>
                </a:cubicBezTo>
                <a:cubicBezTo>
                  <a:pt x="3714650" y="3227931"/>
                  <a:pt x="3402172" y="3387671"/>
                  <a:pt x="2957054" y="3395450"/>
                </a:cubicBezTo>
                <a:cubicBezTo>
                  <a:pt x="3001703" y="3291967"/>
                  <a:pt x="3030894" y="3180307"/>
                  <a:pt x="3041718" y="3063353"/>
                </a:cubicBezTo>
                <a:cubicBezTo>
                  <a:pt x="3346235" y="3035739"/>
                  <a:pt x="3700756" y="2938426"/>
                  <a:pt x="3880153" y="2733869"/>
                </a:cubicBezTo>
                <a:close/>
                <a:moveTo>
                  <a:pt x="1820161" y="2670546"/>
                </a:moveTo>
                <a:lnTo>
                  <a:pt x="1820161" y="2807794"/>
                </a:lnTo>
                <a:cubicBezTo>
                  <a:pt x="1784534" y="2791726"/>
                  <a:pt x="1761919" y="2767633"/>
                  <a:pt x="1761090" y="2740643"/>
                </a:cubicBezTo>
                <a:cubicBezTo>
                  <a:pt x="1760228" y="2712584"/>
                  <a:pt x="1783091" y="2687237"/>
                  <a:pt x="1820161" y="2670546"/>
                </a:cubicBezTo>
                <a:close/>
                <a:moveTo>
                  <a:pt x="1820161" y="2351698"/>
                </a:moveTo>
                <a:lnTo>
                  <a:pt x="1820161" y="2426781"/>
                </a:lnTo>
                <a:cubicBezTo>
                  <a:pt x="1541058" y="2454722"/>
                  <a:pt x="1332994" y="2587385"/>
                  <a:pt x="1337817" y="2744384"/>
                </a:cubicBezTo>
                <a:cubicBezTo>
                  <a:pt x="1342529" y="2897779"/>
                  <a:pt x="1548926" y="3024362"/>
                  <a:pt x="1820161" y="3051732"/>
                </a:cubicBezTo>
                <a:lnTo>
                  <a:pt x="1820161" y="3217389"/>
                </a:lnTo>
                <a:cubicBezTo>
                  <a:pt x="1786002" y="3201854"/>
                  <a:pt x="1763663" y="3178972"/>
                  <a:pt x="1761274" y="3153060"/>
                </a:cubicBezTo>
                <a:lnTo>
                  <a:pt x="1338460" y="3164281"/>
                </a:lnTo>
                <a:cubicBezTo>
                  <a:pt x="1352256" y="3313879"/>
                  <a:pt x="1556620" y="3434536"/>
                  <a:pt x="1820161" y="3461071"/>
                </a:cubicBezTo>
                <a:lnTo>
                  <a:pt x="1820161" y="3539697"/>
                </a:lnTo>
                <a:lnTo>
                  <a:pt x="2029821" y="3539697"/>
                </a:lnTo>
                <a:lnTo>
                  <a:pt x="2029821" y="3462128"/>
                </a:lnTo>
                <a:cubicBezTo>
                  <a:pt x="2315071" y="3436849"/>
                  <a:pt x="2529344" y="3302606"/>
                  <a:pt x="2524450" y="3143308"/>
                </a:cubicBezTo>
                <a:cubicBezTo>
                  <a:pt x="2519668" y="2987610"/>
                  <a:pt x="2307099" y="2859535"/>
                  <a:pt x="2029821" y="2834965"/>
                </a:cubicBezTo>
                <a:lnTo>
                  <a:pt x="2029821" y="2665297"/>
                </a:lnTo>
                <a:cubicBezTo>
                  <a:pt x="2070848" y="2680600"/>
                  <a:pt x="2098329" y="2705732"/>
                  <a:pt x="2100994" y="2734632"/>
                </a:cubicBezTo>
                <a:lnTo>
                  <a:pt x="2523807" y="2723411"/>
                </a:lnTo>
                <a:cubicBezTo>
                  <a:pt x="2509797" y="2571487"/>
                  <a:pt x="2299247" y="2449410"/>
                  <a:pt x="2029821" y="2425195"/>
                </a:cubicBezTo>
                <a:lnTo>
                  <a:pt x="2029821" y="2351698"/>
                </a:lnTo>
                <a:close/>
                <a:moveTo>
                  <a:pt x="1455" y="2347712"/>
                </a:moveTo>
                <a:cubicBezTo>
                  <a:pt x="183117" y="2554851"/>
                  <a:pt x="544352" y="2652021"/>
                  <a:pt x="851373" y="2678440"/>
                </a:cubicBezTo>
                <a:cubicBezTo>
                  <a:pt x="827251" y="2766976"/>
                  <a:pt x="815133" y="2860130"/>
                  <a:pt x="815133" y="2956114"/>
                </a:cubicBezTo>
                <a:cubicBezTo>
                  <a:pt x="815133" y="2971896"/>
                  <a:pt x="815461" y="2987602"/>
                  <a:pt x="817509" y="3003166"/>
                </a:cubicBezTo>
                <a:cubicBezTo>
                  <a:pt x="488191" y="2976547"/>
                  <a:pt x="169203" y="2867179"/>
                  <a:pt x="6261" y="2659978"/>
                </a:cubicBezTo>
                <a:cubicBezTo>
                  <a:pt x="13084" y="2664155"/>
                  <a:pt x="14745" y="2636612"/>
                  <a:pt x="1455" y="2347712"/>
                </a:cubicBezTo>
                <a:close/>
                <a:moveTo>
                  <a:pt x="3880153" y="2329379"/>
                </a:moveTo>
                <a:cubicBezTo>
                  <a:pt x="3866863" y="2618279"/>
                  <a:pt x="3868524" y="2645822"/>
                  <a:pt x="3875347" y="2641645"/>
                </a:cubicBezTo>
                <a:cubicBezTo>
                  <a:pt x="3725516" y="2811149"/>
                  <a:pt x="3443734" y="2961479"/>
                  <a:pt x="3045509" y="2988274"/>
                </a:cubicBezTo>
                <a:lnTo>
                  <a:pt x="3047133" y="2956114"/>
                </a:lnTo>
                <a:cubicBezTo>
                  <a:pt x="3047133" y="2854429"/>
                  <a:pt x="3033534" y="2755921"/>
                  <a:pt x="3006831" y="2662641"/>
                </a:cubicBezTo>
                <a:cubicBezTo>
                  <a:pt x="3318650" y="2638590"/>
                  <a:pt x="3693842" y="2541819"/>
                  <a:pt x="3880153" y="2329379"/>
                </a:cubicBezTo>
                <a:close/>
                <a:moveTo>
                  <a:pt x="1931133" y="1937697"/>
                </a:moveTo>
                <a:cubicBezTo>
                  <a:pt x="2487898" y="1937697"/>
                  <a:pt x="2939245" y="2388994"/>
                  <a:pt x="2939245" y="2945697"/>
                </a:cubicBezTo>
                <a:cubicBezTo>
                  <a:pt x="2939245" y="3502400"/>
                  <a:pt x="2487898" y="3953697"/>
                  <a:pt x="1931133" y="3953697"/>
                </a:cubicBezTo>
                <a:cubicBezTo>
                  <a:pt x="1374368" y="3953697"/>
                  <a:pt x="923021" y="3502400"/>
                  <a:pt x="923021" y="2945697"/>
                </a:cubicBezTo>
                <a:cubicBezTo>
                  <a:pt x="923021" y="2388994"/>
                  <a:pt x="1374368" y="1937697"/>
                  <a:pt x="1931133" y="1937697"/>
                </a:cubicBezTo>
                <a:close/>
                <a:moveTo>
                  <a:pt x="1455" y="1937392"/>
                </a:moveTo>
                <a:cubicBezTo>
                  <a:pt x="214734" y="2180582"/>
                  <a:pt x="675532" y="2272194"/>
                  <a:pt x="1005427" y="2276729"/>
                </a:cubicBezTo>
                <a:lnTo>
                  <a:pt x="1048467" y="2274995"/>
                </a:lnTo>
                <a:cubicBezTo>
                  <a:pt x="973036" y="2370730"/>
                  <a:pt x="913948" y="2479702"/>
                  <a:pt x="874973" y="2597837"/>
                </a:cubicBezTo>
                <a:cubicBezTo>
                  <a:pt x="525848" y="2578625"/>
                  <a:pt x="178686" y="2468917"/>
                  <a:pt x="6261" y="2249658"/>
                </a:cubicBezTo>
                <a:cubicBezTo>
                  <a:pt x="13084" y="2253835"/>
                  <a:pt x="14745" y="2226292"/>
                  <a:pt x="1455" y="1937392"/>
                </a:cubicBezTo>
                <a:close/>
                <a:moveTo>
                  <a:pt x="3880153" y="1924889"/>
                </a:moveTo>
                <a:cubicBezTo>
                  <a:pt x="3866863" y="2213789"/>
                  <a:pt x="3868524" y="2241332"/>
                  <a:pt x="3875347" y="2237155"/>
                </a:cubicBezTo>
                <a:cubicBezTo>
                  <a:pt x="3717776" y="2415415"/>
                  <a:pt x="3414270" y="2572469"/>
                  <a:pt x="2982846" y="2585687"/>
                </a:cubicBezTo>
                <a:cubicBezTo>
                  <a:pt x="2942265" y="2466665"/>
                  <a:pt x="2881020" y="2357243"/>
                  <a:pt x="2803561" y="2261302"/>
                </a:cubicBezTo>
                <a:cubicBezTo>
                  <a:pt x="2828324" y="2263132"/>
                  <a:pt x="2852587" y="2263902"/>
                  <a:pt x="2876180" y="2264226"/>
                </a:cubicBezTo>
                <a:cubicBezTo>
                  <a:pt x="3206076" y="2259691"/>
                  <a:pt x="3666874" y="2168079"/>
                  <a:pt x="3880153" y="1924889"/>
                </a:cubicBezTo>
                <a:close/>
                <a:moveTo>
                  <a:pt x="2970728" y="1742046"/>
                </a:moveTo>
                <a:cubicBezTo>
                  <a:pt x="3013265" y="1749515"/>
                  <a:pt x="3041163" y="1761838"/>
                  <a:pt x="3042085" y="1775832"/>
                </a:cubicBezTo>
                <a:cubicBezTo>
                  <a:pt x="3043042" y="1790346"/>
                  <a:pt x="3014760" y="1803303"/>
                  <a:pt x="2970728" y="1811155"/>
                </a:cubicBezTo>
                <a:close/>
                <a:moveTo>
                  <a:pt x="2761068" y="1553800"/>
                </a:moveTo>
                <a:lnTo>
                  <a:pt x="2761068" y="1617752"/>
                </a:lnTo>
                <a:cubicBezTo>
                  <a:pt x="2725441" y="1610265"/>
                  <a:pt x="2702826" y="1599039"/>
                  <a:pt x="2701997" y="1586462"/>
                </a:cubicBezTo>
                <a:cubicBezTo>
                  <a:pt x="2701135" y="1573388"/>
                  <a:pt x="2723998" y="1561577"/>
                  <a:pt x="2761068" y="1553800"/>
                </a:cubicBezTo>
                <a:close/>
                <a:moveTo>
                  <a:pt x="2761068" y="1405229"/>
                </a:moveTo>
                <a:lnTo>
                  <a:pt x="2761068" y="1440215"/>
                </a:lnTo>
                <a:cubicBezTo>
                  <a:pt x="2481965" y="1453234"/>
                  <a:pt x="2273901" y="1515050"/>
                  <a:pt x="2278724" y="1588206"/>
                </a:cubicBezTo>
                <a:cubicBezTo>
                  <a:pt x="2283436" y="1659682"/>
                  <a:pt x="2489833" y="1718665"/>
                  <a:pt x="2761068" y="1731418"/>
                </a:cubicBezTo>
                <a:lnTo>
                  <a:pt x="2761068" y="1808608"/>
                </a:lnTo>
                <a:cubicBezTo>
                  <a:pt x="2726909" y="1801369"/>
                  <a:pt x="2704570" y="1790707"/>
                  <a:pt x="2702181" y="1778633"/>
                </a:cubicBezTo>
                <a:lnTo>
                  <a:pt x="2279367" y="1783861"/>
                </a:lnTo>
                <a:cubicBezTo>
                  <a:pt x="2293163" y="1853568"/>
                  <a:pt x="2497527" y="1909790"/>
                  <a:pt x="2761068" y="1922154"/>
                </a:cubicBezTo>
                <a:lnTo>
                  <a:pt x="2761068" y="1958791"/>
                </a:lnTo>
                <a:lnTo>
                  <a:pt x="2970728" y="1958791"/>
                </a:lnTo>
                <a:lnTo>
                  <a:pt x="2970728" y="1922647"/>
                </a:lnTo>
                <a:cubicBezTo>
                  <a:pt x="3255978" y="1910868"/>
                  <a:pt x="3470251" y="1848316"/>
                  <a:pt x="3465357" y="1774089"/>
                </a:cubicBezTo>
                <a:cubicBezTo>
                  <a:pt x="3460575" y="1701540"/>
                  <a:pt x="3248006" y="1641862"/>
                  <a:pt x="2970728" y="1630413"/>
                </a:cubicBezTo>
                <a:lnTo>
                  <a:pt x="2970728" y="1551354"/>
                </a:lnTo>
                <a:cubicBezTo>
                  <a:pt x="3011755" y="1558485"/>
                  <a:pt x="3039236" y="1570195"/>
                  <a:pt x="3041901" y="1583662"/>
                </a:cubicBezTo>
                <a:lnTo>
                  <a:pt x="3464714" y="1578433"/>
                </a:lnTo>
                <a:cubicBezTo>
                  <a:pt x="3450704" y="1507642"/>
                  <a:pt x="3240154" y="1450759"/>
                  <a:pt x="2970728" y="1439476"/>
                </a:cubicBezTo>
                <a:lnTo>
                  <a:pt x="2970728" y="1405229"/>
                </a:lnTo>
                <a:close/>
                <a:moveTo>
                  <a:pt x="2872041" y="1244391"/>
                </a:moveTo>
                <a:cubicBezTo>
                  <a:pt x="3428806" y="1244391"/>
                  <a:pt x="3880153" y="1453922"/>
                  <a:pt x="3880153" y="1712391"/>
                </a:cubicBezTo>
                <a:cubicBezTo>
                  <a:pt x="3880153" y="1970860"/>
                  <a:pt x="3428806" y="2180391"/>
                  <a:pt x="2872041" y="2180391"/>
                </a:cubicBezTo>
                <a:cubicBezTo>
                  <a:pt x="2823092" y="2180391"/>
                  <a:pt x="2774958" y="2178772"/>
                  <a:pt x="2727893" y="2175376"/>
                </a:cubicBezTo>
                <a:cubicBezTo>
                  <a:pt x="2525684" y="1968353"/>
                  <a:pt x="2243385" y="1840114"/>
                  <a:pt x="1931133" y="1840114"/>
                </a:cubicBezTo>
                <a:cubicBezTo>
                  <a:pt x="1612467" y="1840114"/>
                  <a:pt x="1324996" y="1973676"/>
                  <a:pt x="1122380" y="2188572"/>
                </a:cubicBezTo>
                <a:cubicBezTo>
                  <a:pt x="1087421" y="2190857"/>
                  <a:pt x="1051575" y="2191340"/>
                  <a:pt x="1014889" y="2190822"/>
                </a:cubicBezTo>
                <a:cubicBezTo>
                  <a:pt x="621954" y="2195721"/>
                  <a:pt x="201774" y="2087957"/>
                  <a:pt x="6261" y="1839338"/>
                </a:cubicBezTo>
                <a:cubicBezTo>
                  <a:pt x="13084" y="1843515"/>
                  <a:pt x="14745" y="1815972"/>
                  <a:pt x="1455" y="1527072"/>
                </a:cubicBezTo>
                <a:cubicBezTo>
                  <a:pt x="214734" y="1770262"/>
                  <a:pt x="675532" y="1861874"/>
                  <a:pt x="1005427" y="1866409"/>
                </a:cubicBezTo>
                <a:cubicBezTo>
                  <a:pt x="1278600" y="1862654"/>
                  <a:pt x="1641530" y="1799192"/>
                  <a:pt x="1878042" y="1637444"/>
                </a:cubicBezTo>
                <a:cubicBezTo>
                  <a:pt x="1954537" y="1414404"/>
                  <a:pt x="2370521" y="1244391"/>
                  <a:pt x="2872041" y="1244391"/>
                </a:cubicBezTo>
                <a:close/>
                <a:moveTo>
                  <a:pt x="1455" y="1116752"/>
                </a:moveTo>
                <a:cubicBezTo>
                  <a:pt x="214734" y="1359942"/>
                  <a:pt x="675532" y="1451554"/>
                  <a:pt x="1005427" y="1456089"/>
                </a:cubicBezTo>
                <a:cubicBezTo>
                  <a:pt x="1335323" y="1451554"/>
                  <a:pt x="1796121" y="1359942"/>
                  <a:pt x="2009400" y="1116752"/>
                </a:cubicBezTo>
                <a:cubicBezTo>
                  <a:pt x="1996110" y="1405652"/>
                  <a:pt x="1997771" y="1433195"/>
                  <a:pt x="2004594" y="1429018"/>
                </a:cubicBezTo>
                <a:cubicBezTo>
                  <a:pt x="1835430" y="1620392"/>
                  <a:pt x="1498069" y="1787326"/>
                  <a:pt x="1014889" y="1780502"/>
                </a:cubicBezTo>
                <a:cubicBezTo>
                  <a:pt x="621954" y="1785401"/>
                  <a:pt x="201774" y="1677637"/>
                  <a:pt x="6261" y="1429018"/>
                </a:cubicBezTo>
                <a:cubicBezTo>
                  <a:pt x="13084" y="1433195"/>
                  <a:pt x="14745" y="1405652"/>
                  <a:pt x="1455" y="1116752"/>
                </a:cubicBezTo>
                <a:close/>
                <a:moveTo>
                  <a:pt x="1455" y="706432"/>
                </a:moveTo>
                <a:cubicBezTo>
                  <a:pt x="214734" y="949622"/>
                  <a:pt x="675532" y="1041234"/>
                  <a:pt x="1005427" y="1045769"/>
                </a:cubicBezTo>
                <a:cubicBezTo>
                  <a:pt x="1335323" y="1041234"/>
                  <a:pt x="1796121" y="949622"/>
                  <a:pt x="2009400" y="706432"/>
                </a:cubicBezTo>
                <a:cubicBezTo>
                  <a:pt x="1996110" y="995332"/>
                  <a:pt x="1997771" y="1022875"/>
                  <a:pt x="2004594" y="1018698"/>
                </a:cubicBezTo>
                <a:cubicBezTo>
                  <a:pt x="1835430" y="1210072"/>
                  <a:pt x="1498069" y="1377006"/>
                  <a:pt x="1014889" y="1370182"/>
                </a:cubicBezTo>
                <a:cubicBezTo>
                  <a:pt x="621954" y="1375081"/>
                  <a:pt x="201774" y="1267317"/>
                  <a:pt x="6261" y="1018698"/>
                </a:cubicBezTo>
                <a:cubicBezTo>
                  <a:pt x="13084" y="1022875"/>
                  <a:pt x="14745" y="995332"/>
                  <a:pt x="1455" y="706432"/>
                </a:cubicBezTo>
                <a:close/>
                <a:moveTo>
                  <a:pt x="1106799" y="489687"/>
                </a:moveTo>
                <a:cubicBezTo>
                  <a:pt x="1149336" y="497156"/>
                  <a:pt x="1177233" y="509479"/>
                  <a:pt x="1178156" y="523473"/>
                </a:cubicBezTo>
                <a:cubicBezTo>
                  <a:pt x="1179112" y="537987"/>
                  <a:pt x="1150831" y="550944"/>
                  <a:pt x="1106799" y="558796"/>
                </a:cubicBezTo>
                <a:close/>
                <a:moveTo>
                  <a:pt x="897139" y="301441"/>
                </a:moveTo>
                <a:lnTo>
                  <a:pt x="897139" y="365393"/>
                </a:lnTo>
                <a:cubicBezTo>
                  <a:pt x="861512" y="357906"/>
                  <a:pt x="838897" y="346680"/>
                  <a:pt x="838068" y="334103"/>
                </a:cubicBezTo>
                <a:cubicBezTo>
                  <a:pt x="837206" y="321029"/>
                  <a:pt x="860069" y="309218"/>
                  <a:pt x="897139" y="301441"/>
                </a:cubicBezTo>
                <a:close/>
                <a:moveTo>
                  <a:pt x="897139" y="152870"/>
                </a:moveTo>
                <a:lnTo>
                  <a:pt x="897139" y="187856"/>
                </a:lnTo>
                <a:cubicBezTo>
                  <a:pt x="618036" y="200875"/>
                  <a:pt x="409972" y="262691"/>
                  <a:pt x="414795" y="335847"/>
                </a:cubicBezTo>
                <a:cubicBezTo>
                  <a:pt x="419507" y="407323"/>
                  <a:pt x="625904" y="466306"/>
                  <a:pt x="897139" y="479059"/>
                </a:cubicBezTo>
                <a:lnTo>
                  <a:pt x="897139" y="556249"/>
                </a:lnTo>
                <a:cubicBezTo>
                  <a:pt x="862980" y="549010"/>
                  <a:pt x="840641" y="538348"/>
                  <a:pt x="838251" y="526274"/>
                </a:cubicBezTo>
                <a:lnTo>
                  <a:pt x="415438" y="531502"/>
                </a:lnTo>
                <a:cubicBezTo>
                  <a:pt x="429234" y="601209"/>
                  <a:pt x="633598" y="657431"/>
                  <a:pt x="897139" y="669795"/>
                </a:cubicBezTo>
                <a:lnTo>
                  <a:pt x="897139" y="706432"/>
                </a:lnTo>
                <a:lnTo>
                  <a:pt x="1106799" y="706432"/>
                </a:lnTo>
                <a:lnTo>
                  <a:pt x="1106799" y="670288"/>
                </a:lnTo>
                <a:cubicBezTo>
                  <a:pt x="1392049" y="658509"/>
                  <a:pt x="1606322" y="595956"/>
                  <a:pt x="1601428" y="521730"/>
                </a:cubicBezTo>
                <a:cubicBezTo>
                  <a:pt x="1596646" y="449181"/>
                  <a:pt x="1384077" y="389502"/>
                  <a:pt x="1106799" y="378054"/>
                </a:cubicBezTo>
                <a:lnTo>
                  <a:pt x="1106799" y="298995"/>
                </a:lnTo>
                <a:cubicBezTo>
                  <a:pt x="1147826" y="306126"/>
                  <a:pt x="1175307" y="317836"/>
                  <a:pt x="1177972" y="331303"/>
                </a:cubicBezTo>
                <a:lnTo>
                  <a:pt x="1600785" y="326074"/>
                </a:lnTo>
                <a:cubicBezTo>
                  <a:pt x="1586775" y="255283"/>
                  <a:pt x="1376225" y="198400"/>
                  <a:pt x="1106799" y="187117"/>
                </a:cubicBezTo>
                <a:lnTo>
                  <a:pt x="1106799" y="152870"/>
                </a:lnTo>
                <a:close/>
                <a:moveTo>
                  <a:pt x="1008112" y="0"/>
                </a:moveTo>
                <a:cubicBezTo>
                  <a:pt x="1564877" y="0"/>
                  <a:pt x="2016224" y="209531"/>
                  <a:pt x="2016224" y="468000"/>
                </a:cubicBezTo>
                <a:cubicBezTo>
                  <a:pt x="2016224" y="726469"/>
                  <a:pt x="1564877" y="936000"/>
                  <a:pt x="1008112" y="936000"/>
                </a:cubicBezTo>
                <a:cubicBezTo>
                  <a:pt x="451347" y="936000"/>
                  <a:pt x="0" y="726469"/>
                  <a:pt x="0" y="468000"/>
                </a:cubicBezTo>
                <a:cubicBezTo>
                  <a:pt x="0" y="209531"/>
                  <a:pt x="451347" y="0"/>
                  <a:pt x="1008112"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dirty="0">
              <a:ln>
                <a:noFill/>
              </a:ln>
              <a:solidFill>
                <a:prstClr val="white"/>
              </a:solidFill>
              <a:effectLst/>
              <a:uLnTx/>
              <a:uFillTx/>
              <a:latin typeface="Century Gothic" panose="020B0502020202020204"/>
              <a:cs typeface="+mn-cs"/>
            </a:endParaRPr>
          </a:p>
        </p:txBody>
      </p:sp>
      <p:sp>
        <p:nvSpPr>
          <p:cNvPr id="19" name="TextBox 18">
            <a:extLst>
              <a:ext uri="{FF2B5EF4-FFF2-40B4-BE49-F238E27FC236}">
                <a16:creationId xmlns:a16="http://schemas.microsoft.com/office/drawing/2014/main" id="{462E6008-DEC0-4872-B7CD-CCC92EF62D4D}"/>
              </a:ext>
            </a:extLst>
          </p:cNvPr>
          <p:cNvSpPr txBox="1"/>
          <p:nvPr/>
        </p:nvSpPr>
        <p:spPr>
          <a:xfrm>
            <a:off x="16624719" y="3469333"/>
            <a:ext cx="1920678" cy="144655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8800" b="1" i="0" u="none" strike="noStrike" kern="1200" cap="none" spc="0" normalizeH="0" baseline="0" noProof="0" dirty="0">
                <a:ln w="12700">
                  <a:solidFill>
                    <a:prstClr val="black"/>
                  </a:solidFill>
                </a:ln>
                <a:solidFill>
                  <a:schemeClr val="bg1"/>
                </a:solidFill>
                <a:effectLst/>
                <a:uLnTx/>
                <a:uFillTx/>
                <a:latin typeface="Century Gothic" panose="020B0502020202020204"/>
                <a:cs typeface="Arial" pitchFamily="34" charset="0"/>
              </a:rPr>
              <a:t>04</a:t>
            </a:r>
            <a:endParaRPr kumimoji="0" lang="ko-KR" altLang="en-US" sz="8800" b="1" i="0" u="none" strike="noStrike" kern="1200" cap="none" spc="0" normalizeH="0" baseline="0" noProof="0" dirty="0">
              <a:ln w="12700">
                <a:solidFill>
                  <a:prstClr val="black"/>
                </a:solidFill>
              </a:ln>
              <a:solidFill>
                <a:schemeClr val="bg1"/>
              </a:solidFill>
              <a:effectLst/>
              <a:uLnTx/>
              <a:uFillTx/>
              <a:latin typeface="Century Gothic" panose="020B0502020202020204"/>
              <a:cs typeface="Arial" pitchFamily="34" charset="0"/>
            </a:endParaRPr>
          </a:p>
        </p:txBody>
      </p:sp>
      <p:sp>
        <p:nvSpPr>
          <p:cNvPr id="27" name="TextBox 26">
            <a:extLst>
              <a:ext uri="{FF2B5EF4-FFF2-40B4-BE49-F238E27FC236}">
                <a16:creationId xmlns:a16="http://schemas.microsoft.com/office/drawing/2014/main" id="{DEB2345C-043A-4366-B19D-8391011F7627}"/>
              </a:ext>
            </a:extLst>
          </p:cNvPr>
          <p:cNvSpPr txBox="1"/>
          <p:nvPr/>
        </p:nvSpPr>
        <p:spPr>
          <a:xfrm>
            <a:off x="8347805" y="4440277"/>
            <a:ext cx="1920678" cy="144655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8800" b="1" i="0" u="none" strike="noStrike" kern="1200" cap="none" spc="0" normalizeH="0" baseline="0" noProof="0" dirty="0">
                <a:ln w="12700">
                  <a:solidFill>
                    <a:prstClr val="black"/>
                  </a:solidFill>
                </a:ln>
                <a:solidFill>
                  <a:schemeClr val="bg1"/>
                </a:solidFill>
                <a:effectLst/>
                <a:uLnTx/>
                <a:uFillTx/>
                <a:latin typeface="Century Gothic" panose="020B0502020202020204"/>
                <a:cs typeface="Arial" pitchFamily="34" charset="0"/>
              </a:rPr>
              <a:t>02</a:t>
            </a:r>
            <a:endParaRPr kumimoji="0" lang="ko-KR" altLang="en-US" sz="8800" b="1" i="0" u="none" strike="noStrike" kern="1200" cap="none" spc="0" normalizeH="0" baseline="0" noProof="0" dirty="0">
              <a:ln w="12700">
                <a:solidFill>
                  <a:prstClr val="black"/>
                </a:solidFill>
              </a:ln>
              <a:solidFill>
                <a:schemeClr val="bg1"/>
              </a:solidFill>
              <a:effectLst/>
              <a:uLnTx/>
              <a:uFillTx/>
              <a:latin typeface="Century Gothic" panose="020B0502020202020204"/>
              <a:cs typeface="Arial" pitchFamily="34" charset="0"/>
            </a:endParaRPr>
          </a:p>
        </p:txBody>
      </p:sp>
      <p:sp>
        <p:nvSpPr>
          <p:cNvPr id="31" name="TextBox 30">
            <a:extLst>
              <a:ext uri="{FF2B5EF4-FFF2-40B4-BE49-F238E27FC236}">
                <a16:creationId xmlns:a16="http://schemas.microsoft.com/office/drawing/2014/main" id="{411221F5-B19D-464C-BA55-54B37CE5E157}"/>
              </a:ext>
            </a:extLst>
          </p:cNvPr>
          <p:cNvSpPr txBox="1"/>
          <p:nvPr/>
        </p:nvSpPr>
        <p:spPr>
          <a:xfrm>
            <a:off x="12648805" y="8782831"/>
            <a:ext cx="1920678" cy="144655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8800" b="1" i="0" u="none" strike="noStrike" kern="1200" cap="none" spc="0" normalizeH="0" baseline="0" noProof="0" dirty="0">
                <a:ln w="12700">
                  <a:solidFill>
                    <a:prstClr val="black"/>
                  </a:solidFill>
                </a:ln>
                <a:solidFill>
                  <a:schemeClr val="bg1"/>
                </a:solidFill>
                <a:effectLst/>
                <a:uLnTx/>
                <a:uFillTx/>
                <a:latin typeface="Century Gothic" panose="020B0502020202020204"/>
                <a:cs typeface="Arial" pitchFamily="34" charset="0"/>
              </a:rPr>
              <a:t>03</a:t>
            </a:r>
            <a:endParaRPr kumimoji="0" lang="ko-KR" altLang="en-US" sz="8800" b="1" i="0" u="none" strike="noStrike" kern="1200" cap="none" spc="0" normalizeH="0" baseline="0" noProof="0" dirty="0">
              <a:ln w="12700">
                <a:solidFill>
                  <a:prstClr val="black"/>
                </a:solidFill>
              </a:ln>
              <a:solidFill>
                <a:schemeClr val="bg1"/>
              </a:solidFill>
              <a:effectLst/>
              <a:uLnTx/>
              <a:uFillTx/>
              <a:latin typeface="Century Gothic" panose="020B0502020202020204"/>
              <a:cs typeface="Arial" pitchFamily="34" charset="0"/>
            </a:endParaRPr>
          </a:p>
        </p:txBody>
      </p:sp>
      <p:sp>
        <p:nvSpPr>
          <p:cNvPr id="35" name="TextBox 34">
            <a:extLst>
              <a:ext uri="{FF2B5EF4-FFF2-40B4-BE49-F238E27FC236}">
                <a16:creationId xmlns:a16="http://schemas.microsoft.com/office/drawing/2014/main" id="{81794477-1221-49F6-9286-70C04B4AE6A3}"/>
              </a:ext>
            </a:extLst>
          </p:cNvPr>
          <p:cNvSpPr txBox="1"/>
          <p:nvPr/>
        </p:nvSpPr>
        <p:spPr>
          <a:xfrm>
            <a:off x="3562003" y="6348474"/>
            <a:ext cx="1920678" cy="144655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8800" b="1" i="0" u="none" strike="noStrike" kern="1200" cap="none" spc="0" normalizeH="0" baseline="0" noProof="0" dirty="0">
                <a:ln w="12700">
                  <a:solidFill>
                    <a:prstClr val="black"/>
                  </a:solidFill>
                </a:ln>
                <a:solidFill>
                  <a:schemeClr val="bg1"/>
                </a:solidFill>
                <a:effectLst/>
                <a:uLnTx/>
                <a:uFillTx/>
                <a:latin typeface="Century Gothic" panose="020B0502020202020204"/>
                <a:cs typeface="Arial" pitchFamily="34" charset="0"/>
              </a:rPr>
              <a:t>01</a:t>
            </a:r>
            <a:endParaRPr kumimoji="0" lang="ko-KR" altLang="en-US" sz="8800" b="1" i="0" u="none" strike="noStrike" kern="1200" cap="none" spc="0" normalizeH="0" baseline="0" noProof="0" dirty="0">
              <a:ln w="12700">
                <a:solidFill>
                  <a:prstClr val="black"/>
                </a:solidFill>
              </a:ln>
              <a:solidFill>
                <a:schemeClr val="bg1"/>
              </a:solidFill>
              <a:effectLst/>
              <a:uLnTx/>
              <a:uFillTx/>
              <a:latin typeface="Century Gothic" panose="020B0502020202020204"/>
              <a:cs typeface="Arial" pitchFamily="34" charset="0"/>
            </a:endParaRPr>
          </a:p>
        </p:txBody>
      </p:sp>
      <p:grpSp>
        <p:nvGrpSpPr>
          <p:cNvPr id="96" name="Agrupar 95">
            <a:extLst>
              <a:ext uri="{FF2B5EF4-FFF2-40B4-BE49-F238E27FC236}">
                <a16:creationId xmlns:a16="http://schemas.microsoft.com/office/drawing/2014/main" id="{DBF74AA7-5D15-30CB-472A-C12192037E09}"/>
              </a:ext>
            </a:extLst>
          </p:cNvPr>
          <p:cNvGrpSpPr/>
          <p:nvPr/>
        </p:nvGrpSpPr>
        <p:grpSpPr>
          <a:xfrm rot="10800000">
            <a:off x="2727270" y="2819937"/>
            <a:ext cx="17398972" cy="8538518"/>
            <a:chOff x="1310754" y="1783482"/>
            <a:chExt cx="8699486" cy="4269259"/>
          </a:xfrm>
        </p:grpSpPr>
        <p:grpSp>
          <p:nvGrpSpPr>
            <p:cNvPr id="39" name="그룹 32">
              <a:extLst>
                <a:ext uri="{FF2B5EF4-FFF2-40B4-BE49-F238E27FC236}">
                  <a16:creationId xmlns:a16="http://schemas.microsoft.com/office/drawing/2014/main" id="{DB1C90CD-18AB-4E45-8D96-98B4EAE37CF6}"/>
                </a:ext>
              </a:extLst>
            </p:cNvPr>
            <p:cNvGrpSpPr/>
            <p:nvPr/>
          </p:nvGrpSpPr>
          <p:grpSpPr>
            <a:xfrm>
              <a:off x="1310754" y="2970114"/>
              <a:ext cx="2447187" cy="3082627"/>
              <a:chOff x="1312458" y="2970112"/>
              <a:chExt cx="2447187" cy="3082627"/>
            </a:xfrm>
          </p:grpSpPr>
          <p:sp>
            <p:nvSpPr>
              <p:cNvPr id="40" name="Rounded Rectangle 50">
                <a:extLst>
                  <a:ext uri="{FF2B5EF4-FFF2-40B4-BE49-F238E27FC236}">
                    <a16:creationId xmlns:a16="http://schemas.microsoft.com/office/drawing/2014/main" id="{577DA0E4-1A0F-4C55-8FAB-4DBA3AD6FB20}"/>
                  </a:ext>
                </a:extLst>
              </p:cNvPr>
              <p:cNvSpPr/>
              <p:nvPr/>
            </p:nvSpPr>
            <p:spPr>
              <a:xfrm rot="10800000">
                <a:off x="3505265" y="4329218"/>
                <a:ext cx="254379" cy="64715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dirty="0">
                  <a:ln>
                    <a:noFill/>
                  </a:ln>
                  <a:solidFill>
                    <a:prstClr val="white"/>
                  </a:solidFill>
                  <a:effectLst/>
                  <a:uLnTx/>
                  <a:uFillTx/>
                  <a:latin typeface="Century Gothic" panose="020B0502020202020204"/>
                  <a:cs typeface="+mn-cs"/>
                </a:endParaRPr>
              </a:p>
            </p:txBody>
          </p:sp>
          <p:grpSp>
            <p:nvGrpSpPr>
              <p:cNvPr id="41" name="Group 40">
                <a:extLst>
                  <a:ext uri="{FF2B5EF4-FFF2-40B4-BE49-F238E27FC236}">
                    <a16:creationId xmlns:a16="http://schemas.microsoft.com/office/drawing/2014/main" id="{3BE3E6B9-CB20-475D-BF96-F9998A2DF97E}"/>
                  </a:ext>
                </a:extLst>
              </p:cNvPr>
              <p:cNvGrpSpPr/>
              <p:nvPr/>
            </p:nvGrpSpPr>
            <p:grpSpPr>
              <a:xfrm>
                <a:off x="1312458" y="2970112"/>
                <a:ext cx="573088" cy="761162"/>
                <a:chOff x="1826610" y="4245631"/>
                <a:chExt cx="656515" cy="833975"/>
              </a:xfrm>
              <a:solidFill>
                <a:schemeClr val="accent4"/>
              </a:solidFill>
            </p:grpSpPr>
            <p:sp>
              <p:nvSpPr>
                <p:cNvPr id="44" name="Rounded Rectangle 18">
                  <a:extLst>
                    <a:ext uri="{FF2B5EF4-FFF2-40B4-BE49-F238E27FC236}">
                      <a16:creationId xmlns:a16="http://schemas.microsoft.com/office/drawing/2014/main" id="{21BAFF68-372A-42CB-ADE7-BC949D0CF827}"/>
                    </a:ext>
                  </a:extLst>
                </p:cNvPr>
                <p:cNvSpPr/>
                <p:nvPr/>
              </p:nvSpPr>
              <p:spPr>
                <a:xfrm rot="2530601">
                  <a:off x="1826610" y="4254627"/>
                  <a:ext cx="279999" cy="82497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45" name="Rounded Rectangle 20">
                  <a:extLst>
                    <a:ext uri="{FF2B5EF4-FFF2-40B4-BE49-F238E27FC236}">
                      <a16:creationId xmlns:a16="http://schemas.microsoft.com/office/drawing/2014/main" id="{706A9282-31AF-459F-B18E-BC87B1E2EED2}"/>
                    </a:ext>
                  </a:extLst>
                </p:cNvPr>
                <p:cNvSpPr/>
                <p:nvPr/>
              </p:nvSpPr>
              <p:spPr>
                <a:xfrm rot="18900000">
                  <a:off x="2203126" y="4245631"/>
                  <a:ext cx="279999" cy="82496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grpSp>
          <p:sp>
            <p:nvSpPr>
              <p:cNvPr id="42" name="Rounded Rectangle 21">
                <a:extLst>
                  <a:ext uri="{FF2B5EF4-FFF2-40B4-BE49-F238E27FC236}">
                    <a16:creationId xmlns:a16="http://schemas.microsoft.com/office/drawing/2014/main" id="{6E7F094C-D3CF-40DF-AD84-46CD2C44C45D}"/>
                  </a:ext>
                </a:extLst>
              </p:cNvPr>
              <p:cNvSpPr/>
              <p:nvPr/>
            </p:nvSpPr>
            <p:spPr>
              <a:xfrm>
                <a:off x="1468791" y="3042429"/>
                <a:ext cx="254379" cy="1958698"/>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43" name="Block Arc 42">
                <a:extLst>
                  <a:ext uri="{FF2B5EF4-FFF2-40B4-BE49-F238E27FC236}">
                    <a16:creationId xmlns:a16="http://schemas.microsoft.com/office/drawing/2014/main" id="{90E75674-754E-41A9-B474-7DC60E630090}"/>
                  </a:ext>
                </a:extLst>
              </p:cNvPr>
              <p:cNvSpPr/>
              <p:nvPr/>
            </p:nvSpPr>
            <p:spPr>
              <a:xfrm rot="10800000">
                <a:off x="1468789" y="3657516"/>
                <a:ext cx="2290856" cy="2395223"/>
              </a:xfrm>
              <a:prstGeom prst="blockArc">
                <a:avLst>
                  <a:gd name="adj1" fmla="val 10793483"/>
                  <a:gd name="adj2" fmla="val 21566299"/>
                  <a:gd name="adj3" fmla="val 1111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dirty="0">
                  <a:ln>
                    <a:noFill/>
                  </a:ln>
                  <a:solidFill>
                    <a:prstClr val="white"/>
                  </a:solidFill>
                  <a:effectLst/>
                  <a:uLnTx/>
                  <a:uFillTx/>
                  <a:latin typeface="Century Gothic" panose="020B0502020202020204"/>
                  <a:cs typeface="+mn-cs"/>
                </a:endParaRPr>
              </a:p>
            </p:txBody>
          </p:sp>
        </p:grpSp>
        <p:grpSp>
          <p:nvGrpSpPr>
            <p:cNvPr id="46" name="그룹 33">
              <a:extLst>
                <a:ext uri="{FF2B5EF4-FFF2-40B4-BE49-F238E27FC236}">
                  <a16:creationId xmlns:a16="http://schemas.microsoft.com/office/drawing/2014/main" id="{3F64F44B-CF0D-44F8-8FD4-A7B39458CE9A}"/>
                </a:ext>
              </a:extLst>
            </p:cNvPr>
            <p:cNvGrpSpPr/>
            <p:nvPr/>
          </p:nvGrpSpPr>
          <p:grpSpPr>
            <a:xfrm>
              <a:off x="3337484" y="1783482"/>
              <a:ext cx="2447187" cy="3381376"/>
              <a:chOff x="3362966" y="1783481"/>
              <a:chExt cx="2447187" cy="3381376"/>
            </a:xfrm>
          </p:grpSpPr>
          <p:sp>
            <p:nvSpPr>
              <p:cNvPr id="47" name="Rounded Rectangle 50">
                <a:extLst>
                  <a:ext uri="{FF2B5EF4-FFF2-40B4-BE49-F238E27FC236}">
                    <a16:creationId xmlns:a16="http://schemas.microsoft.com/office/drawing/2014/main" id="{69CCCF33-CD29-4CF3-A6AF-887615636F58}"/>
                  </a:ext>
                </a:extLst>
              </p:cNvPr>
              <p:cNvSpPr/>
              <p:nvPr/>
            </p:nvSpPr>
            <p:spPr>
              <a:xfrm rot="10800000" flipV="1">
                <a:off x="5555774" y="2859846"/>
                <a:ext cx="254379" cy="767544"/>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dirty="0">
                  <a:ln>
                    <a:noFill/>
                  </a:ln>
                  <a:solidFill>
                    <a:prstClr val="white"/>
                  </a:solidFill>
                  <a:effectLst/>
                  <a:uLnTx/>
                  <a:uFillTx/>
                  <a:latin typeface="Century Gothic" panose="020B0502020202020204"/>
                  <a:cs typeface="+mn-cs"/>
                </a:endParaRPr>
              </a:p>
            </p:txBody>
          </p:sp>
          <p:grpSp>
            <p:nvGrpSpPr>
              <p:cNvPr id="48" name="그룹 29">
                <a:extLst>
                  <a:ext uri="{FF2B5EF4-FFF2-40B4-BE49-F238E27FC236}">
                    <a16:creationId xmlns:a16="http://schemas.microsoft.com/office/drawing/2014/main" id="{C5BA3623-990E-434A-BCF5-956BDE79B0D3}"/>
                  </a:ext>
                </a:extLst>
              </p:cNvPr>
              <p:cNvGrpSpPr/>
              <p:nvPr/>
            </p:nvGrpSpPr>
            <p:grpSpPr>
              <a:xfrm>
                <a:off x="3362966" y="2859844"/>
                <a:ext cx="573088" cy="2305013"/>
                <a:chOff x="3362966" y="2859844"/>
                <a:chExt cx="573088" cy="2305013"/>
              </a:xfrm>
            </p:grpSpPr>
            <p:grpSp>
              <p:nvGrpSpPr>
                <p:cNvPr id="50" name="Group 23">
                  <a:extLst>
                    <a:ext uri="{FF2B5EF4-FFF2-40B4-BE49-F238E27FC236}">
                      <a16:creationId xmlns:a16="http://schemas.microsoft.com/office/drawing/2014/main" id="{6CB377AD-4828-4DE2-A81D-AA2DEE484B11}"/>
                    </a:ext>
                  </a:extLst>
                </p:cNvPr>
                <p:cNvGrpSpPr/>
                <p:nvPr/>
              </p:nvGrpSpPr>
              <p:grpSpPr>
                <a:xfrm flipV="1">
                  <a:off x="3362966" y="4403710"/>
                  <a:ext cx="573088" cy="761147"/>
                  <a:chOff x="1826610" y="4096846"/>
                  <a:chExt cx="656515" cy="833959"/>
                </a:xfrm>
                <a:solidFill>
                  <a:schemeClr val="accent3"/>
                </a:solidFill>
              </p:grpSpPr>
              <p:sp>
                <p:nvSpPr>
                  <p:cNvPr id="52" name="Rounded Rectangle 18">
                    <a:extLst>
                      <a:ext uri="{FF2B5EF4-FFF2-40B4-BE49-F238E27FC236}">
                        <a16:creationId xmlns:a16="http://schemas.microsoft.com/office/drawing/2014/main" id="{4BE025C9-29E3-4771-83F6-2FFCC9F60FFD}"/>
                      </a:ext>
                    </a:extLst>
                  </p:cNvPr>
                  <p:cNvSpPr/>
                  <p:nvPr/>
                </p:nvSpPr>
                <p:spPr>
                  <a:xfrm rot="2530601">
                    <a:off x="1826610" y="4105826"/>
                    <a:ext cx="279999" cy="82497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3" name="Rounded Rectangle 20">
                    <a:extLst>
                      <a:ext uri="{FF2B5EF4-FFF2-40B4-BE49-F238E27FC236}">
                        <a16:creationId xmlns:a16="http://schemas.microsoft.com/office/drawing/2014/main" id="{9A4D67E7-06A0-497F-A3C9-27BFB110BA5F}"/>
                      </a:ext>
                    </a:extLst>
                  </p:cNvPr>
                  <p:cNvSpPr/>
                  <p:nvPr/>
                </p:nvSpPr>
                <p:spPr>
                  <a:xfrm rot="18900000">
                    <a:off x="2203126" y="4096846"/>
                    <a:ext cx="279999" cy="82496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grpSp>
            <p:sp>
              <p:nvSpPr>
                <p:cNvPr id="51" name="Rounded Rectangle 21">
                  <a:extLst>
                    <a:ext uri="{FF2B5EF4-FFF2-40B4-BE49-F238E27FC236}">
                      <a16:creationId xmlns:a16="http://schemas.microsoft.com/office/drawing/2014/main" id="{8581DBA8-7A4D-487A-B3B9-D7FDEFA58DE7}"/>
                    </a:ext>
                  </a:extLst>
                </p:cNvPr>
                <p:cNvSpPr/>
                <p:nvPr/>
              </p:nvSpPr>
              <p:spPr>
                <a:xfrm flipV="1">
                  <a:off x="3519299" y="2859844"/>
                  <a:ext cx="254379" cy="223269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dirty="0">
                    <a:ln>
                      <a:noFill/>
                    </a:ln>
                    <a:solidFill>
                      <a:prstClr val="white"/>
                    </a:solidFill>
                    <a:effectLst/>
                    <a:uLnTx/>
                    <a:uFillTx/>
                    <a:latin typeface="Century Gothic" panose="020B0502020202020204"/>
                    <a:cs typeface="+mn-cs"/>
                  </a:endParaRPr>
                </a:p>
              </p:txBody>
            </p:sp>
          </p:grpSp>
          <p:sp>
            <p:nvSpPr>
              <p:cNvPr id="49" name="Block Arc 22">
                <a:extLst>
                  <a:ext uri="{FF2B5EF4-FFF2-40B4-BE49-F238E27FC236}">
                    <a16:creationId xmlns:a16="http://schemas.microsoft.com/office/drawing/2014/main" id="{E66320B7-3A48-4672-B85B-97CD004CF296}"/>
                  </a:ext>
                </a:extLst>
              </p:cNvPr>
              <p:cNvSpPr/>
              <p:nvPr/>
            </p:nvSpPr>
            <p:spPr>
              <a:xfrm rot="10800000" flipV="1">
                <a:off x="3519297" y="1783481"/>
                <a:ext cx="2290856" cy="2395223"/>
              </a:xfrm>
              <a:prstGeom prst="blockArc">
                <a:avLst>
                  <a:gd name="adj1" fmla="val 10793483"/>
                  <a:gd name="adj2" fmla="val 21566299"/>
                  <a:gd name="adj3" fmla="val 1111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dirty="0">
                  <a:ln>
                    <a:noFill/>
                  </a:ln>
                  <a:solidFill>
                    <a:prstClr val="white"/>
                  </a:solidFill>
                  <a:effectLst/>
                  <a:uLnTx/>
                  <a:uFillTx/>
                  <a:latin typeface="Century Gothic" panose="020B0502020202020204"/>
                  <a:cs typeface="+mn-cs"/>
                </a:endParaRPr>
              </a:p>
            </p:txBody>
          </p:sp>
        </p:grpSp>
        <p:grpSp>
          <p:nvGrpSpPr>
            <p:cNvPr id="54" name="그룹 34">
              <a:extLst>
                <a:ext uri="{FF2B5EF4-FFF2-40B4-BE49-F238E27FC236}">
                  <a16:creationId xmlns:a16="http://schemas.microsoft.com/office/drawing/2014/main" id="{E27AE965-2F9B-4936-A015-7DCB4F9CB696}"/>
                </a:ext>
              </a:extLst>
            </p:cNvPr>
            <p:cNvGrpSpPr/>
            <p:nvPr/>
          </p:nvGrpSpPr>
          <p:grpSpPr>
            <a:xfrm>
              <a:off x="5372169" y="2689458"/>
              <a:ext cx="2447187" cy="3363282"/>
              <a:chOff x="5396580" y="2689457"/>
              <a:chExt cx="2447187" cy="3363282"/>
            </a:xfrm>
          </p:grpSpPr>
          <p:sp>
            <p:nvSpPr>
              <p:cNvPr id="55" name="Rounded Rectangle 50">
                <a:extLst>
                  <a:ext uri="{FF2B5EF4-FFF2-40B4-BE49-F238E27FC236}">
                    <a16:creationId xmlns:a16="http://schemas.microsoft.com/office/drawing/2014/main" id="{DF6968FC-AA19-47FF-9E24-B9BEC08C76CC}"/>
                  </a:ext>
                </a:extLst>
              </p:cNvPr>
              <p:cNvSpPr/>
              <p:nvPr/>
            </p:nvSpPr>
            <p:spPr>
              <a:xfrm rot="10800000">
                <a:off x="7589388" y="4208830"/>
                <a:ext cx="254379" cy="76754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dirty="0">
                  <a:ln>
                    <a:noFill/>
                  </a:ln>
                  <a:solidFill>
                    <a:prstClr val="white"/>
                  </a:solidFill>
                  <a:effectLst/>
                  <a:uLnTx/>
                  <a:uFillTx/>
                  <a:latin typeface="Century Gothic" panose="020B0502020202020204"/>
                  <a:cs typeface="+mn-cs"/>
                </a:endParaRPr>
              </a:p>
            </p:txBody>
          </p:sp>
          <p:grpSp>
            <p:nvGrpSpPr>
              <p:cNvPr id="56" name="그룹 31">
                <a:extLst>
                  <a:ext uri="{FF2B5EF4-FFF2-40B4-BE49-F238E27FC236}">
                    <a16:creationId xmlns:a16="http://schemas.microsoft.com/office/drawing/2014/main" id="{CE307985-3B78-4D0A-A58F-93C308396CE1}"/>
                  </a:ext>
                </a:extLst>
              </p:cNvPr>
              <p:cNvGrpSpPr/>
              <p:nvPr/>
            </p:nvGrpSpPr>
            <p:grpSpPr>
              <a:xfrm>
                <a:off x="5396580" y="2689457"/>
                <a:ext cx="573088" cy="2355245"/>
                <a:chOff x="5396580" y="2689457"/>
                <a:chExt cx="573088" cy="2355245"/>
              </a:xfrm>
            </p:grpSpPr>
            <p:grpSp>
              <p:nvGrpSpPr>
                <p:cNvPr id="58" name="Group 23">
                  <a:extLst>
                    <a:ext uri="{FF2B5EF4-FFF2-40B4-BE49-F238E27FC236}">
                      <a16:creationId xmlns:a16="http://schemas.microsoft.com/office/drawing/2014/main" id="{353C20B0-8BDC-4BAD-A81A-7F92749E6906}"/>
                    </a:ext>
                  </a:extLst>
                </p:cNvPr>
                <p:cNvGrpSpPr/>
                <p:nvPr/>
              </p:nvGrpSpPr>
              <p:grpSpPr>
                <a:xfrm>
                  <a:off x="5396580" y="2689457"/>
                  <a:ext cx="573088" cy="761162"/>
                  <a:chOff x="1826610" y="4245631"/>
                  <a:chExt cx="656515" cy="833975"/>
                </a:xfrm>
                <a:solidFill>
                  <a:schemeClr val="accent2"/>
                </a:solidFill>
              </p:grpSpPr>
              <p:sp>
                <p:nvSpPr>
                  <p:cNvPr id="60" name="Rounded Rectangle 18">
                    <a:extLst>
                      <a:ext uri="{FF2B5EF4-FFF2-40B4-BE49-F238E27FC236}">
                        <a16:creationId xmlns:a16="http://schemas.microsoft.com/office/drawing/2014/main" id="{E4453F82-7931-4CAB-81E0-DC9AE3ADF767}"/>
                      </a:ext>
                    </a:extLst>
                  </p:cNvPr>
                  <p:cNvSpPr/>
                  <p:nvPr/>
                </p:nvSpPr>
                <p:spPr>
                  <a:xfrm rot="2530601">
                    <a:off x="1826610" y="4254627"/>
                    <a:ext cx="279999" cy="82497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61" name="Rounded Rectangle 20">
                    <a:extLst>
                      <a:ext uri="{FF2B5EF4-FFF2-40B4-BE49-F238E27FC236}">
                        <a16:creationId xmlns:a16="http://schemas.microsoft.com/office/drawing/2014/main" id="{DE09EA1E-3C67-4025-B38E-00F28C3BE34C}"/>
                      </a:ext>
                    </a:extLst>
                  </p:cNvPr>
                  <p:cNvSpPr/>
                  <p:nvPr/>
                </p:nvSpPr>
                <p:spPr>
                  <a:xfrm rot="18900000">
                    <a:off x="2203126" y="4245631"/>
                    <a:ext cx="279999" cy="82496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grpSp>
            <p:sp>
              <p:nvSpPr>
                <p:cNvPr id="59" name="Rounded Rectangle 21">
                  <a:extLst>
                    <a:ext uri="{FF2B5EF4-FFF2-40B4-BE49-F238E27FC236}">
                      <a16:creationId xmlns:a16="http://schemas.microsoft.com/office/drawing/2014/main" id="{335BA547-C82D-42CF-A46E-F9388A13620E}"/>
                    </a:ext>
                  </a:extLst>
                </p:cNvPr>
                <p:cNvSpPr/>
                <p:nvPr/>
              </p:nvSpPr>
              <p:spPr>
                <a:xfrm>
                  <a:off x="5552913" y="2761774"/>
                  <a:ext cx="254379" cy="228292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grpSp>
          <p:sp>
            <p:nvSpPr>
              <p:cNvPr id="57" name="Block Arc 22">
                <a:extLst>
                  <a:ext uri="{FF2B5EF4-FFF2-40B4-BE49-F238E27FC236}">
                    <a16:creationId xmlns:a16="http://schemas.microsoft.com/office/drawing/2014/main" id="{84846819-430F-4182-976D-4FED3D446E5C}"/>
                  </a:ext>
                </a:extLst>
              </p:cNvPr>
              <p:cNvSpPr/>
              <p:nvPr/>
            </p:nvSpPr>
            <p:spPr>
              <a:xfrm rot="10800000">
                <a:off x="5552911" y="3657516"/>
                <a:ext cx="2290856" cy="2395223"/>
              </a:xfrm>
              <a:prstGeom prst="blockArc">
                <a:avLst>
                  <a:gd name="adj1" fmla="val 10793483"/>
                  <a:gd name="adj2" fmla="val 21566299"/>
                  <a:gd name="adj3" fmla="val 1111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dirty="0">
                  <a:ln>
                    <a:noFill/>
                  </a:ln>
                  <a:solidFill>
                    <a:prstClr val="white"/>
                  </a:solidFill>
                  <a:effectLst/>
                  <a:uLnTx/>
                  <a:uFillTx/>
                  <a:latin typeface="Century Gothic" panose="020B0502020202020204"/>
                  <a:cs typeface="+mn-cs"/>
                </a:endParaRPr>
              </a:p>
            </p:txBody>
          </p:sp>
        </p:grpSp>
        <p:grpSp>
          <p:nvGrpSpPr>
            <p:cNvPr id="62" name="그룹 36">
              <a:extLst>
                <a:ext uri="{FF2B5EF4-FFF2-40B4-BE49-F238E27FC236}">
                  <a16:creationId xmlns:a16="http://schemas.microsoft.com/office/drawing/2014/main" id="{D27FB508-EB90-4FA1-97D5-E92420CEE40D}"/>
                </a:ext>
              </a:extLst>
            </p:cNvPr>
            <p:cNvGrpSpPr/>
            <p:nvPr/>
          </p:nvGrpSpPr>
          <p:grpSpPr>
            <a:xfrm>
              <a:off x="7410475" y="1783482"/>
              <a:ext cx="2447187" cy="3381376"/>
              <a:chOff x="7419929" y="1783481"/>
              <a:chExt cx="2447187" cy="3381376"/>
            </a:xfrm>
          </p:grpSpPr>
          <p:sp>
            <p:nvSpPr>
              <p:cNvPr id="63" name="Rounded Rectangle 50">
                <a:extLst>
                  <a:ext uri="{FF2B5EF4-FFF2-40B4-BE49-F238E27FC236}">
                    <a16:creationId xmlns:a16="http://schemas.microsoft.com/office/drawing/2014/main" id="{626AA7F7-62AA-40EE-9F0F-CDCE0EFCCC7B}"/>
                  </a:ext>
                </a:extLst>
              </p:cNvPr>
              <p:cNvSpPr/>
              <p:nvPr/>
            </p:nvSpPr>
            <p:spPr>
              <a:xfrm rot="10800000" flipV="1">
                <a:off x="9612737" y="2859846"/>
                <a:ext cx="254379" cy="76754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dirty="0">
                  <a:ln>
                    <a:noFill/>
                  </a:ln>
                  <a:solidFill>
                    <a:prstClr val="white"/>
                  </a:solidFill>
                  <a:effectLst/>
                  <a:uLnTx/>
                  <a:uFillTx/>
                  <a:latin typeface="Century Gothic" panose="020B0502020202020204"/>
                  <a:cs typeface="+mn-cs"/>
                </a:endParaRPr>
              </a:p>
            </p:txBody>
          </p:sp>
          <p:grpSp>
            <p:nvGrpSpPr>
              <p:cNvPr id="64" name="그룹 30">
                <a:extLst>
                  <a:ext uri="{FF2B5EF4-FFF2-40B4-BE49-F238E27FC236}">
                    <a16:creationId xmlns:a16="http://schemas.microsoft.com/office/drawing/2014/main" id="{2743E7DC-39AC-4BB4-8C66-3324FD75A5F0}"/>
                  </a:ext>
                </a:extLst>
              </p:cNvPr>
              <p:cNvGrpSpPr/>
              <p:nvPr/>
            </p:nvGrpSpPr>
            <p:grpSpPr>
              <a:xfrm>
                <a:off x="7419929" y="2859844"/>
                <a:ext cx="573088" cy="2305013"/>
                <a:chOff x="7447088" y="2561095"/>
                <a:chExt cx="573088" cy="2305013"/>
              </a:xfrm>
            </p:grpSpPr>
            <p:grpSp>
              <p:nvGrpSpPr>
                <p:cNvPr id="66" name="Group 23">
                  <a:extLst>
                    <a:ext uri="{FF2B5EF4-FFF2-40B4-BE49-F238E27FC236}">
                      <a16:creationId xmlns:a16="http://schemas.microsoft.com/office/drawing/2014/main" id="{1456656B-A5BD-42F9-A8E0-0F59853D94CF}"/>
                    </a:ext>
                  </a:extLst>
                </p:cNvPr>
                <p:cNvGrpSpPr/>
                <p:nvPr/>
              </p:nvGrpSpPr>
              <p:grpSpPr>
                <a:xfrm flipV="1">
                  <a:off x="7447088" y="4104946"/>
                  <a:ext cx="573088" cy="761162"/>
                  <a:chOff x="1826610" y="4245631"/>
                  <a:chExt cx="656515" cy="833975"/>
                </a:xfrm>
                <a:solidFill>
                  <a:schemeClr val="accent1"/>
                </a:solidFill>
              </p:grpSpPr>
              <p:sp>
                <p:nvSpPr>
                  <p:cNvPr id="68" name="Rounded Rectangle 18">
                    <a:extLst>
                      <a:ext uri="{FF2B5EF4-FFF2-40B4-BE49-F238E27FC236}">
                        <a16:creationId xmlns:a16="http://schemas.microsoft.com/office/drawing/2014/main" id="{660F50DB-C4EE-4B3C-B2F8-CBEF78153BA2}"/>
                      </a:ext>
                    </a:extLst>
                  </p:cNvPr>
                  <p:cNvSpPr/>
                  <p:nvPr/>
                </p:nvSpPr>
                <p:spPr>
                  <a:xfrm rot="2530601">
                    <a:off x="1826610" y="4254627"/>
                    <a:ext cx="279999" cy="82497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69" name="Rounded Rectangle 20">
                    <a:extLst>
                      <a:ext uri="{FF2B5EF4-FFF2-40B4-BE49-F238E27FC236}">
                        <a16:creationId xmlns:a16="http://schemas.microsoft.com/office/drawing/2014/main" id="{49AA455C-B834-4C5A-80A8-28317EEFC596}"/>
                      </a:ext>
                    </a:extLst>
                  </p:cNvPr>
                  <p:cNvSpPr/>
                  <p:nvPr/>
                </p:nvSpPr>
                <p:spPr>
                  <a:xfrm rot="18900000">
                    <a:off x="2203126" y="4245631"/>
                    <a:ext cx="279999" cy="824968"/>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grpSp>
            <p:sp>
              <p:nvSpPr>
                <p:cNvPr id="67" name="Rounded Rectangle 21">
                  <a:extLst>
                    <a:ext uri="{FF2B5EF4-FFF2-40B4-BE49-F238E27FC236}">
                      <a16:creationId xmlns:a16="http://schemas.microsoft.com/office/drawing/2014/main" id="{A7E82397-A707-453A-BBB6-47DA54A715E3}"/>
                    </a:ext>
                  </a:extLst>
                </p:cNvPr>
                <p:cNvSpPr/>
                <p:nvPr/>
              </p:nvSpPr>
              <p:spPr>
                <a:xfrm flipV="1">
                  <a:off x="7603421" y="2561095"/>
                  <a:ext cx="254379" cy="2232696"/>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grpSp>
          <p:sp>
            <p:nvSpPr>
              <p:cNvPr id="65" name="Block Arc 22">
                <a:extLst>
                  <a:ext uri="{FF2B5EF4-FFF2-40B4-BE49-F238E27FC236}">
                    <a16:creationId xmlns:a16="http://schemas.microsoft.com/office/drawing/2014/main" id="{BB3E7734-FA54-4452-BD55-6CE513FB249A}"/>
                  </a:ext>
                </a:extLst>
              </p:cNvPr>
              <p:cNvSpPr/>
              <p:nvPr/>
            </p:nvSpPr>
            <p:spPr>
              <a:xfrm rot="10800000" flipV="1">
                <a:off x="7576260" y="1783481"/>
                <a:ext cx="2290856" cy="2395223"/>
              </a:xfrm>
              <a:prstGeom prst="blockArc">
                <a:avLst>
                  <a:gd name="adj1" fmla="val 10793483"/>
                  <a:gd name="adj2" fmla="val 21566299"/>
                  <a:gd name="adj3" fmla="val 1111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dirty="0">
                  <a:ln>
                    <a:noFill/>
                  </a:ln>
                  <a:solidFill>
                    <a:prstClr val="white"/>
                  </a:solidFill>
                  <a:effectLst/>
                  <a:uLnTx/>
                  <a:uFillTx/>
                  <a:latin typeface="Century Gothic" panose="020B0502020202020204"/>
                  <a:cs typeface="+mn-cs"/>
                </a:endParaRPr>
              </a:p>
            </p:txBody>
          </p:sp>
        </p:grpSp>
        <p:grpSp>
          <p:nvGrpSpPr>
            <p:cNvPr id="70" name="그룹 26">
              <a:extLst>
                <a:ext uri="{FF2B5EF4-FFF2-40B4-BE49-F238E27FC236}">
                  <a16:creationId xmlns:a16="http://schemas.microsoft.com/office/drawing/2014/main" id="{4253270F-0048-4149-ABD3-127D4A634B56}"/>
                </a:ext>
              </a:extLst>
            </p:cNvPr>
            <p:cNvGrpSpPr/>
            <p:nvPr/>
          </p:nvGrpSpPr>
          <p:grpSpPr>
            <a:xfrm>
              <a:off x="9182889" y="2689460"/>
              <a:ext cx="827351" cy="1943272"/>
              <a:chOff x="9225407" y="2769116"/>
              <a:chExt cx="827351" cy="1943272"/>
            </a:xfrm>
          </p:grpSpPr>
          <p:sp>
            <p:nvSpPr>
              <p:cNvPr id="71" name="Rounded Rectangle 100">
                <a:extLst>
                  <a:ext uri="{FF2B5EF4-FFF2-40B4-BE49-F238E27FC236}">
                    <a16:creationId xmlns:a16="http://schemas.microsoft.com/office/drawing/2014/main" id="{9F417CA1-880E-401C-B8A2-BF088F3FE00C}"/>
                  </a:ext>
                </a:extLst>
              </p:cNvPr>
              <p:cNvSpPr/>
              <p:nvPr/>
            </p:nvSpPr>
            <p:spPr>
              <a:xfrm rot="19069399" flipH="1">
                <a:off x="9808341" y="2769116"/>
                <a:ext cx="244417" cy="752945"/>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72" name="Rounded Rectangle 101">
                <a:extLst>
                  <a:ext uri="{FF2B5EF4-FFF2-40B4-BE49-F238E27FC236}">
                    <a16:creationId xmlns:a16="http://schemas.microsoft.com/office/drawing/2014/main" id="{6267921E-E15F-40F0-8484-A6C58BA84620}"/>
                  </a:ext>
                </a:extLst>
              </p:cNvPr>
              <p:cNvSpPr/>
              <p:nvPr/>
            </p:nvSpPr>
            <p:spPr>
              <a:xfrm rot="2700000" flipH="1">
                <a:off x="9479670" y="2760886"/>
                <a:ext cx="244417" cy="752943"/>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73" name="Rounded Rectangle 102">
                <a:extLst>
                  <a:ext uri="{FF2B5EF4-FFF2-40B4-BE49-F238E27FC236}">
                    <a16:creationId xmlns:a16="http://schemas.microsoft.com/office/drawing/2014/main" id="{6C87C2A1-CFB0-4A5F-8417-57D369630629}"/>
                  </a:ext>
                </a:extLst>
              </p:cNvPr>
              <p:cNvSpPr/>
              <p:nvPr/>
            </p:nvSpPr>
            <p:spPr>
              <a:xfrm flipH="1">
                <a:off x="9642044" y="2939517"/>
                <a:ext cx="254379" cy="1772871"/>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grpSp>
      </p:grpSp>
      <p:grpSp>
        <p:nvGrpSpPr>
          <p:cNvPr id="74" name="Group 73">
            <a:extLst>
              <a:ext uri="{FF2B5EF4-FFF2-40B4-BE49-F238E27FC236}">
                <a16:creationId xmlns:a16="http://schemas.microsoft.com/office/drawing/2014/main" id="{5095A2B8-C2E8-481C-B9B4-FBB1046763D1}"/>
              </a:ext>
            </a:extLst>
          </p:cNvPr>
          <p:cNvGrpSpPr/>
          <p:nvPr/>
        </p:nvGrpSpPr>
        <p:grpSpPr>
          <a:xfrm>
            <a:off x="18173543" y="8959160"/>
            <a:ext cx="3194454" cy="2002291"/>
            <a:chOff x="8566396" y="4827868"/>
            <a:chExt cx="2433437" cy="1307352"/>
          </a:xfrm>
        </p:grpSpPr>
        <p:grpSp>
          <p:nvGrpSpPr>
            <p:cNvPr id="75" name="Group 74">
              <a:extLst>
                <a:ext uri="{FF2B5EF4-FFF2-40B4-BE49-F238E27FC236}">
                  <a16:creationId xmlns:a16="http://schemas.microsoft.com/office/drawing/2014/main" id="{579F71F6-7459-418F-BD6E-E045C0FD68E5}"/>
                </a:ext>
              </a:extLst>
            </p:cNvPr>
            <p:cNvGrpSpPr/>
            <p:nvPr/>
          </p:nvGrpSpPr>
          <p:grpSpPr>
            <a:xfrm>
              <a:off x="9008473" y="4827868"/>
              <a:ext cx="1576842" cy="1271240"/>
              <a:chOff x="2745022" y="2041913"/>
              <a:chExt cx="3417652" cy="2755290"/>
            </a:xfrm>
            <a:solidFill>
              <a:srgbClr val="FAB117"/>
            </a:solidFill>
          </p:grpSpPr>
          <p:sp>
            <p:nvSpPr>
              <p:cNvPr id="83" name="Freeform 7">
                <a:extLst>
                  <a:ext uri="{FF2B5EF4-FFF2-40B4-BE49-F238E27FC236}">
                    <a16:creationId xmlns:a16="http://schemas.microsoft.com/office/drawing/2014/main" id="{28DDE2B0-56E2-40C4-8DBB-D969C489A5CB}"/>
                  </a:ext>
                </a:extLst>
              </p:cNvPr>
              <p:cNvSpPr/>
              <p:nvPr/>
            </p:nvSpPr>
            <p:spPr>
              <a:xfrm>
                <a:off x="2901403" y="2041913"/>
                <a:ext cx="3261271" cy="1993269"/>
              </a:xfrm>
              <a:custGeom>
                <a:avLst/>
                <a:gdLst>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962025 w 3228975"/>
                  <a:gd name="connsiteY4" fmla="*/ 19050 h 1866900"/>
                  <a:gd name="connsiteX5" fmla="*/ 2105025 w 3228975"/>
                  <a:gd name="connsiteY5" fmla="*/ 9525 h 1866900"/>
                  <a:gd name="connsiteX6" fmla="*/ 3228975 w 3228975"/>
                  <a:gd name="connsiteY6" fmla="*/ 476250 h 1866900"/>
                  <a:gd name="connsiteX7" fmla="*/ 3219450 w 3228975"/>
                  <a:gd name="connsiteY7" fmla="*/ 1866900 h 1866900"/>
                  <a:gd name="connsiteX8" fmla="*/ 3086100 w 3228975"/>
                  <a:gd name="connsiteY8" fmla="*/ 1847850 h 1866900"/>
                  <a:gd name="connsiteX9" fmla="*/ 2095500 w 3228975"/>
                  <a:gd name="connsiteY9" fmla="*/ 771525 h 1866900"/>
                  <a:gd name="connsiteX10" fmla="*/ 1095375 w 3228975"/>
                  <a:gd name="connsiteY10" fmla="*/ 571500 h 1866900"/>
                  <a:gd name="connsiteX11" fmla="*/ 0 w 3228975"/>
                  <a:gd name="connsiteY11"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253889 w 3254264"/>
                  <a:gd name="connsiteY0" fmla="*/ 1143000 h 1866900"/>
                  <a:gd name="connsiteX1" fmla="*/ 25289 w 3254264"/>
                  <a:gd name="connsiteY1" fmla="*/ 790575 h 1866900"/>
                  <a:gd name="connsiteX2" fmla="*/ 892064 w 3254264"/>
                  <a:gd name="connsiteY2" fmla="*/ 0 h 1866900"/>
                  <a:gd name="connsiteX3" fmla="*/ 2130314 w 3254264"/>
                  <a:gd name="connsiteY3" fmla="*/ 9525 h 1866900"/>
                  <a:gd name="connsiteX4" fmla="*/ 3254264 w 3254264"/>
                  <a:gd name="connsiteY4" fmla="*/ 476250 h 1866900"/>
                  <a:gd name="connsiteX5" fmla="*/ 3244739 w 3254264"/>
                  <a:gd name="connsiteY5" fmla="*/ 1866900 h 1866900"/>
                  <a:gd name="connsiteX6" fmla="*/ 3111389 w 3254264"/>
                  <a:gd name="connsiteY6" fmla="*/ 1847850 h 1866900"/>
                  <a:gd name="connsiteX7" fmla="*/ 2120789 w 3254264"/>
                  <a:gd name="connsiteY7" fmla="*/ 771525 h 1866900"/>
                  <a:gd name="connsiteX8" fmla="*/ 1120664 w 3254264"/>
                  <a:gd name="connsiteY8" fmla="*/ 571500 h 1866900"/>
                  <a:gd name="connsiteX9" fmla="*/ 253889 w 3254264"/>
                  <a:gd name="connsiteY9" fmla="*/ 1143000 h 1866900"/>
                  <a:gd name="connsiteX0" fmla="*/ 1097065 w 3230665"/>
                  <a:gd name="connsiteY0" fmla="*/ 571500 h 1866900"/>
                  <a:gd name="connsiteX1" fmla="*/ 1690 w 3230665"/>
                  <a:gd name="connsiteY1" fmla="*/ 790575 h 1866900"/>
                  <a:gd name="connsiteX2" fmla="*/ 868465 w 3230665"/>
                  <a:gd name="connsiteY2" fmla="*/ 0 h 1866900"/>
                  <a:gd name="connsiteX3" fmla="*/ 2106715 w 3230665"/>
                  <a:gd name="connsiteY3" fmla="*/ 9525 h 1866900"/>
                  <a:gd name="connsiteX4" fmla="*/ 3230665 w 3230665"/>
                  <a:gd name="connsiteY4" fmla="*/ 476250 h 1866900"/>
                  <a:gd name="connsiteX5" fmla="*/ 3221140 w 3230665"/>
                  <a:gd name="connsiteY5" fmla="*/ 1866900 h 1866900"/>
                  <a:gd name="connsiteX6" fmla="*/ 3087790 w 3230665"/>
                  <a:gd name="connsiteY6" fmla="*/ 1847850 h 1866900"/>
                  <a:gd name="connsiteX7" fmla="*/ 2097190 w 3230665"/>
                  <a:gd name="connsiteY7" fmla="*/ 771525 h 1866900"/>
                  <a:gd name="connsiteX8" fmla="*/ 1097065 w 3230665"/>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427 w 3233027"/>
                  <a:gd name="connsiteY0" fmla="*/ 571500 h 1866900"/>
                  <a:gd name="connsiteX1" fmla="*/ 4052 w 3233027"/>
                  <a:gd name="connsiteY1" fmla="*/ 790575 h 1866900"/>
                  <a:gd name="connsiteX2" fmla="*/ 870827 w 3233027"/>
                  <a:gd name="connsiteY2" fmla="*/ 0 h 1866900"/>
                  <a:gd name="connsiteX3" fmla="*/ 2109077 w 3233027"/>
                  <a:gd name="connsiteY3" fmla="*/ 9525 h 1866900"/>
                  <a:gd name="connsiteX4" fmla="*/ 3233027 w 3233027"/>
                  <a:gd name="connsiteY4" fmla="*/ 476250 h 1866900"/>
                  <a:gd name="connsiteX5" fmla="*/ 3223502 w 3233027"/>
                  <a:gd name="connsiteY5" fmla="*/ 1866900 h 1866900"/>
                  <a:gd name="connsiteX6" fmla="*/ 3090152 w 3233027"/>
                  <a:gd name="connsiteY6" fmla="*/ 1847850 h 1866900"/>
                  <a:gd name="connsiteX7" fmla="*/ 2099552 w 3233027"/>
                  <a:gd name="connsiteY7" fmla="*/ 771525 h 1866900"/>
                  <a:gd name="connsiteX8" fmla="*/ 1099427 w 3233027"/>
                  <a:gd name="connsiteY8" fmla="*/ 571500 h 1866900"/>
                  <a:gd name="connsiteX0" fmla="*/ 1118366 w 3251966"/>
                  <a:gd name="connsiteY0" fmla="*/ 571500 h 1866900"/>
                  <a:gd name="connsiteX1" fmla="*/ 3941 w 3251966"/>
                  <a:gd name="connsiteY1" fmla="*/ 809625 h 1866900"/>
                  <a:gd name="connsiteX2" fmla="*/ 889766 w 3251966"/>
                  <a:gd name="connsiteY2" fmla="*/ 0 h 1866900"/>
                  <a:gd name="connsiteX3" fmla="*/ 2128016 w 3251966"/>
                  <a:gd name="connsiteY3" fmla="*/ 9525 h 1866900"/>
                  <a:gd name="connsiteX4" fmla="*/ 3251966 w 3251966"/>
                  <a:gd name="connsiteY4" fmla="*/ 476250 h 1866900"/>
                  <a:gd name="connsiteX5" fmla="*/ 3242441 w 3251966"/>
                  <a:gd name="connsiteY5" fmla="*/ 1866900 h 1866900"/>
                  <a:gd name="connsiteX6" fmla="*/ 3109091 w 3251966"/>
                  <a:gd name="connsiteY6" fmla="*/ 1847850 h 1866900"/>
                  <a:gd name="connsiteX7" fmla="*/ 2118491 w 3251966"/>
                  <a:gd name="connsiteY7" fmla="*/ 771525 h 1866900"/>
                  <a:gd name="connsiteX8" fmla="*/ 1118366 w 3251966"/>
                  <a:gd name="connsiteY8" fmla="*/ 571500 h 1866900"/>
                  <a:gd name="connsiteX0" fmla="*/ 1119025 w 3252625"/>
                  <a:gd name="connsiteY0" fmla="*/ 571500 h 1866900"/>
                  <a:gd name="connsiteX1" fmla="*/ 4600 w 3252625"/>
                  <a:gd name="connsiteY1" fmla="*/ 809625 h 1866900"/>
                  <a:gd name="connsiteX2" fmla="*/ 890425 w 3252625"/>
                  <a:gd name="connsiteY2" fmla="*/ 0 h 1866900"/>
                  <a:gd name="connsiteX3" fmla="*/ 2128675 w 3252625"/>
                  <a:gd name="connsiteY3" fmla="*/ 9525 h 1866900"/>
                  <a:gd name="connsiteX4" fmla="*/ 3252625 w 3252625"/>
                  <a:gd name="connsiteY4" fmla="*/ 476250 h 1866900"/>
                  <a:gd name="connsiteX5" fmla="*/ 3243100 w 3252625"/>
                  <a:gd name="connsiteY5" fmla="*/ 1866900 h 1866900"/>
                  <a:gd name="connsiteX6" fmla="*/ 3109750 w 3252625"/>
                  <a:gd name="connsiteY6" fmla="*/ 1847850 h 1866900"/>
                  <a:gd name="connsiteX7" fmla="*/ 2119150 w 3252625"/>
                  <a:gd name="connsiteY7" fmla="*/ 771525 h 1866900"/>
                  <a:gd name="connsiteX8" fmla="*/ 1119025 w 3252625"/>
                  <a:gd name="connsiteY8" fmla="*/ 571500 h 1866900"/>
                  <a:gd name="connsiteX0" fmla="*/ 1118146 w 3251746"/>
                  <a:gd name="connsiteY0" fmla="*/ 571500 h 1866900"/>
                  <a:gd name="connsiteX1" fmla="*/ 3721 w 3251746"/>
                  <a:gd name="connsiteY1" fmla="*/ 809625 h 1866900"/>
                  <a:gd name="connsiteX2" fmla="*/ 889546 w 3251746"/>
                  <a:gd name="connsiteY2" fmla="*/ 0 h 1866900"/>
                  <a:gd name="connsiteX3" fmla="*/ 2127796 w 3251746"/>
                  <a:gd name="connsiteY3" fmla="*/ 9525 h 1866900"/>
                  <a:gd name="connsiteX4" fmla="*/ 3251746 w 3251746"/>
                  <a:gd name="connsiteY4" fmla="*/ 476250 h 1866900"/>
                  <a:gd name="connsiteX5" fmla="*/ 3242221 w 3251746"/>
                  <a:gd name="connsiteY5" fmla="*/ 1866900 h 1866900"/>
                  <a:gd name="connsiteX6" fmla="*/ 3108871 w 3251746"/>
                  <a:gd name="connsiteY6" fmla="*/ 1847850 h 1866900"/>
                  <a:gd name="connsiteX7" fmla="*/ 2118271 w 3251746"/>
                  <a:gd name="connsiteY7" fmla="*/ 771525 h 1866900"/>
                  <a:gd name="connsiteX8" fmla="*/ 1118146 w 3251746"/>
                  <a:gd name="connsiteY8" fmla="*/ 571500 h 1866900"/>
                  <a:gd name="connsiteX0" fmla="*/ 1118146 w 3251746"/>
                  <a:gd name="connsiteY0" fmla="*/ 589645 h 1885045"/>
                  <a:gd name="connsiteX1" fmla="*/ 3721 w 3251746"/>
                  <a:gd name="connsiteY1" fmla="*/ 827770 h 1885045"/>
                  <a:gd name="connsiteX2" fmla="*/ 889546 w 3251746"/>
                  <a:gd name="connsiteY2" fmla="*/ 18145 h 1885045"/>
                  <a:gd name="connsiteX3" fmla="*/ 2127796 w 3251746"/>
                  <a:gd name="connsiteY3" fmla="*/ 27670 h 1885045"/>
                  <a:gd name="connsiteX4" fmla="*/ 3251746 w 3251746"/>
                  <a:gd name="connsiteY4" fmla="*/ 494395 h 1885045"/>
                  <a:gd name="connsiteX5" fmla="*/ 3242221 w 3251746"/>
                  <a:gd name="connsiteY5" fmla="*/ 1885045 h 1885045"/>
                  <a:gd name="connsiteX6" fmla="*/ 3108871 w 3251746"/>
                  <a:gd name="connsiteY6" fmla="*/ 1865995 h 1885045"/>
                  <a:gd name="connsiteX7" fmla="*/ 2118271 w 3251746"/>
                  <a:gd name="connsiteY7" fmla="*/ 789670 h 1885045"/>
                  <a:gd name="connsiteX8" fmla="*/ 1118146 w 3251746"/>
                  <a:gd name="connsiteY8" fmla="*/ 589645 h 1885045"/>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21976"/>
                  <a:gd name="connsiteX1" fmla="*/ 3721 w 3251746"/>
                  <a:gd name="connsiteY1" fmla="*/ 844162 h 1921976"/>
                  <a:gd name="connsiteX2" fmla="*/ 889546 w 3251746"/>
                  <a:gd name="connsiteY2" fmla="*/ 34537 h 1921976"/>
                  <a:gd name="connsiteX3" fmla="*/ 2127796 w 3251746"/>
                  <a:gd name="connsiteY3" fmla="*/ 44062 h 1921976"/>
                  <a:gd name="connsiteX4" fmla="*/ 3251746 w 3251746"/>
                  <a:gd name="connsiteY4" fmla="*/ 510787 h 1921976"/>
                  <a:gd name="connsiteX5" fmla="*/ 3242221 w 3251746"/>
                  <a:gd name="connsiteY5" fmla="*/ 1901437 h 1921976"/>
                  <a:gd name="connsiteX6" fmla="*/ 2994571 w 3251746"/>
                  <a:gd name="connsiteY6" fmla="*/ 1777612 h 1921976"/>
                  <a:gd name="connsiteX7" fmla="*/ 2118271 w 3251746"/>
                  <a:gd name="connsiteY7" fmla="*/ 806062 h 1921976"/>
                  <a:gd name="connsiteX8" fmla="*/ 1118146 w 3251746"/>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61271"/>
                  <a:gd name="connsiteY0" fmla="*/ 606037 h 1993269"/>
                  <a:gd name="connsiteX1" fmla="*/ 3721 w 3261271"/>
                  <a:gd name="connsiteY1" fmla="*/ 844162 h 1993269"/>
                  <a:gd name="connsiteX2" fmla="*/ 889546 w 3261271"/>
                  <a:gd name="connsiteY2" fmla="*/ 34537 h 1993269"/>
                  <a:gd name="connsiteX3" fmla="*/ 2127796 w 3261271"/>
                  <a:gd name="connsiteY3" fmla="*/ 44062 h 1993269"/>
                  <a:gd name="connsiteX4" fmla="*/ 3242221 w 3261271"/>
                  <a:gd name="connsiteY4" fmla="*/ 615562 h 1993269"/>
                  <a:gd name="connsiteX5" fmla="*/ 3261271 w 3261271"/>
                  <a:gd name="connsiteY5" fmla="*/ 1987162 h 1993269"/>
                  <a:gd name="connsiteX6" fmla="*/ 2994571 w 3261271"/>
                  <a:gd name="connsiteY6" fmla="*/ 1777612 h 1993269"/>
                  <a:gd name="connsiteX7" fmla="*/ 2118271 w 3261271"/>
                  <a:gd name="connsiteY7" fmla="*/ 806062 h 1993269"/>
                  <a:gd name="connsiteX8" fmla="*/ 1118146 w 3261271"/>
                  <a:gd name="connsiteY8" fmla="*/ 606037 h 199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271" h="1993269">
                    <a:moveTo>
                      <a:pt x="1118146" y="606037"/>
                    </a:moveTo>
                    <a:cubicBezTo>
                      <a:pt x="816521" y="761612"/>
                      <a:pt x="308521" y="1206112"/>
                      <a:pt x="3721" y="844162"/>
                    </a:cubicBezTo>
                    <a:cubicBezTo>
                      <a:pt x="-62359" y="765692"/>
                      <a:pt x="772071" y="98037"/>
                      <a:pt x="889546" y="34537"/>
                    </a:cubicBezTo>
                    <a:cubicBezTo>
                      <a:pt x="1007021" y="-9913"/>
                      <a:pt x="2000796" y="-16263"/>
                      <a:pt x="2127796" y="44062"/>
                    </a:cubicBezTo>
                    <a:cubicBezTo>
                      <a:pt x="2616746" y="180587"/>
                      <a:pt x="2915196" y="345687"/>
                      <a:pt x="3242221" y="615562"/>
                    </a:cubicBezTo>
                    <a:lnTo>
                      <a:pt x="3261271" y="1987162"/>
                    </a:lnTo>
                    <a:cubicBezTo>
                      <a:pt x="3159671" y="2012562"/>
                      <a:pt x="3134271" y="1961762"/>
                      <a:pt x="2994571" y="1777612"/>
                    </a:cubicBezTo>
                    <a:cubicBezTo>
                      <a:pt x="2616746" y="1444237"/>
                      <a:pt x="2343696" y="1148962"/>
                      <a:pt x="2118271" y="806062"/>
                    </a:cubicBezTo>
                    <a:cubicBezTo>
                      <a:pt x="1756321" y="777487"/>
                      <a:pt x="1432471" y="720337"/>
                      <a:pt x="1118146" y="606037"/>
                    </a:cubicBezTo>
                    <a:close/>
                  </a:path>
                </a:pathLst>
              </a:custGeom>
              <a:solidFill>
                <a:srgbClr val="F4D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dirty="0">
                  <a:ln>
                    <a:noFill/>
                  </a:ln>
                  <a:solidFill>
                    <a:prstClr val="white"/>
                  </a:solidFill>
                  <a:effectLst/>
                  <a:uLnTx/>
                  <a:uFillTx/>
                  <a:latin typeface="Century Gothic" panose="020B0502020202020204"/>
                  <a:cs typeface="+mn-cs"/>
                </a:endParaRPr>
              </a:p>
            </p:txBody>
          </p:sp>
          <p:sp>
            <p:nvSpPr>
              <p:cNvPr id="84" name="Rounded Rectangle 8">
                <a:extLst>
                  <a:ext uri="{FF2B5EF4-FFF2-40B4-BE49-F238E27FC236}">
                    <a16:creationId xmlns:a16="http://schemas.microsoft.com/office/drawing/2014/main" id="{2E5AFF1A-4067-4485-8E31-C5101EE9F856}"/>
                  </a:ext>
                </a:extLst>
              </p:cNvPr>
              <p:cNvSpPr/>
              <p:nvPr/>
            </p:nvSpPr>
            <p:spPr>
              <a:xfrm rot="2002203">
                <a:off x="2745022" y="3807001"/>
                <a:ext cx="339508" cy="612148"/>
              </a:xfrm>
              <a:prstGeom prst="roundRect">
                <a:avLst>
                  <a:gd name="adj" fmla="val 50000"/>
                </a:avLst>
              </a:prstGeom>
              <a:solidFill>
                <a:srgbClr val="F4D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85" name="Rounded Rectangle 9">
                <a:extLst>
                  <a:ext uri="{FF2B5EF4-FFF2-40B4-BE49-F238E27FC236}">
                    <a16:creationId xmlns:a16="http://schemas.microsoft.com/office/drawing/2014/main" id="{6DC11232-3915-4AC0-BC08-F0FAA6EC44EE}"/>
                  </a:ext>
                </a:extLst>
              </p:cNvPr>
              <p:cNvSpPr/>
              <p:nvPr/>
            </p:nvSpPr>
            <p:spPr>
              <a:xfrm rot="2002203">
                <a:off x="3276558" y="3627997"/>
                <a:ext cx="339508" cy="934693"/>
              </a:xfrm>
              <a:prstGeom prst="roundRect">
                <a:avLst>
                  <a:gd name="adj" fmla="val 50000"/>
                </a:avLst>
              </a:prstGeom>
              <a:solidFill>
                <a:srgbClr val="F4D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86" name="Rounded Rectangle 10">
                <a:extLst>
                  <a:ext uri="{FF2B5EF4-FFF2-40B4-BE49-F238E27FC236}">
                    <a16:creationId xmlns:a16="http://schemas.microsoft.com/office/drawing/2014/main" id="{5446F0FD-48EE-400D-B373-80A145BBA58E}"/>
                  </a:ext>
                </a:extLst>
              </p:cNvPr>
              <p:cNvSpPr/>
              <p:nvPr/>
            </p:nvSpPr>
            <p:spPr>
              <a:xfrm rot="2002203">
                <a:off x="3656813" y="3935485"/>
                <a:ext cx="339508" cy="724313"/>
              </a:xfrm>
              <a:prstGeom prst="roundRect">
                <a:avLst>
                  <a:gd name="adj" fmla="val 50000"/>
                </a:avLst>
              </a:prstGeom>
              <a:solidFill>
                <a:srgbClr val="F4D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87" name="Rounded Rectangle 11">
                <a:extLst>
                  <a:ext uri="{FF2B5EF4-FFF2-40B4-BE49-F238E27FC236}">
                    <a16:creationId xmlns:a16="http://schemas.microsoft.com/office/drawing/2014/main" id="{E704CF82-029E-487E-83D4-7C4224222BF9}"/>
                  </a:ext>
                </a:extLst>
              </p:cNvPr>
              <p:cNvSpPr/>
              <p:nvPr/>
            </p:nvSpPr>
            <p:spPr>
              <a:xfrm rot="2002203">
                <a:off x="4082895" y="4229792"/>
                <a:ext cx="339508" cy="567411"/>
              </a:xfrm>
              <a:prstGeom prst="roundRect">
                <a:avLst>
                  <a:gd name="adj" fmla="val 50000"/>
                </a:avLst>
              </a:prstGeom>
              <a:solidFill>
                <a:srgbClr val="F4D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grpSp>
        <p:sp>
          <p:nvSpPr>
            <p:cNvPr id="76" name="Freeform 6">
              <a:extLst>
                <a:ext uri="{FF2B5EF4-FFF2-40B4-BE49-F238E27FC236}">
                  <a16:creationId xmlns:a16="http://schemas.microsoft.com/office/drawing/2014/main" id="{AE617FE8-DF3D-4D48-B7F9-CEF9A516162A}"/>
                </a:ext>
              </a:extLst>
            </p:cNvPr>
            <p:cNvSpPr/>
            <p:nvPr/>
          </p:nvSpPr>
          <p:spPr>
            <a:xfrm>
              <a:off x="8976870" y="5081114"/>
              <a:ext cx="1454375" cy="1054106"/>
            </a:xfrm>
            <a:custGeom>
              <a:avLst/>
              <a:gdLst>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98691 w 3152217"/>
                <a:gd name="connsiteY26" fmla="*/ 2010144 h 2217998"/>
                <a:gd name="connsiteX27" fmla="*/ 1775643 w 3152217"/>
                <a:gd name="connsiteY27" fmla="*/ 1987096 h 2217998"/>
                <a:gd name="connsiteX28" fmla="*/ 1848068 w 3152217"/>
                <a:gd name="connsiteY28" fmla="*/ 1914670 h 2217998"/>
                <a:gd name="connsiteX29" fmla="*/ 1533525 w 3152217"/>
                <a:gd name="connsiteY29" fmla="*/ 1485900 h 2217998"/>
                <a:gd name="connsiteX30" fmla="*/ 1219200 w 3152217"/>
                <a:gd name="connsiteY30" fmla="*/ 1181100 h 2217998"/>
                <a:gd name="connsiteX31" fmla="*/ 571500 w 3152217"/>
                <a:gd name="connsiteY31" fmla="*/ 1295400 h 2217998"/>
                <a:gd name="connsiteX32" fmla="*/ 0 w 3152217"/>
                <a:gd name="connsiteY32" fmla="*/ 1266825 h 2217998"/>
                <a:gd name="connsiteX33" fmla="*/ 9525 w 3152217"/>
                <a:gd name="connsiteY33" fmla="*/ 28575 h 2217998"/>
                <a:gd name="connsiteX34" fmla="*/ 323850 w 3152217"/>
                <a:gd name="connsiteY34"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467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61950 w 3152217"/>
                <a:gd name="connsiteY0" fmla="*/ 0 h 2256098"/>
                <a:gd name="connsiteX1" fmla="*/ 95250 w 3152217"/>
                <a:gd name="connsiteY1" fmla="*/ 247650 h 2256098"/>
                <a:gd name="connsiteX2" fmla="*/ 1352550 w 3152217"/>
                <a:gd name="connsiteY2" fmla="*/ 123825 h 2256098"/>
                <a:gd name="connsiteX3" fmla="*/ 2314575 w 3152217"/>
                <a:gd name="connsiteY3" fmla="*/ 323850 h 2256098"/>
                <a:gd name="connsiteX4" fmla="*/ 2724150 w 3152217"/>
                <a:gd name="connsiteY4" fmla="*/ 819150 h 2256098"/>
                <a:gd name="connsiteX5" fmla="*/ 3152217 w 3152217"/>
                <a:gd name="connsiteY5" fmla="*/ 1255785 h 2256098"/>
                <a:gd name="connsiteX6" fmla="*/ 3152217 w 3152217"/>
                <a:gd name="connsiteY6" fmla="*/ 1468002 h 2256098"/>
                <a:gd name="connsiteX7" fmla="*/ 2940000 w 3152217"/>
                <a:gd name="connsiteY7" fmla="*/ 1468002 h 2256098"/>
                <a:gd name="connsiteX8" fmla="*/ 2539107 w 3152217"/>
                <a:gd name="connsiteY8" fmla="*/ 1067108 h 2256098"/>
                <a:gd name="connsiteX9" fmla="*/ 2474399 w 3152217"/>
                <a:gd name="connsiteY9" fmla="*/ 1153817 h 2256098"/>
                <a:gd name="connsiteX10" fmla="*/ 2907621 w 3152217"/>
                <a:gd name="connsiteY10" fmla="*/ 1587040 h 2256098"/>
                <a:gd name="connsiteX11" fmla="*/ 2907621 w 3152217"/>
                <a:gd name="connsiteY11" fmla="*/ 1799257 h 2256098"/>
                <a:gd name="connsiteX12" fmla="*/ 2695404 w 3152217"/>
                <a:gd name="connsiteY12" fmla="*/ 1799257 h 2256098"/>
                <a:gd name="connsiteX13" fmla="*/ 2293017 w 3152217"/>
                <a:gd name="connsiteY13" fmla="*/ 1396869 h 2256098"/>
                <a:gd name="connsiteX14" fmla="*/ 2228234 w 3152217"/>
                <a:gd name="connsiteY14" fmla="*/ 1483678 h 2256098"/>
                <a:gd name="connsiteX15" fmla="*/ 2648161 w 3152217"/>
                <a:gd name="connsiteY15" fmla="*/ 1903605 h 2256098"/>
                <a:gd name="connsiteX16" fmla="*/ 2648161 w 3152217"/>
                <a:gd name="connsiteY16" fmla="*/ 2115822 h 2256098"/>
                <a:gd name="connsiteX17" fmla="*/ 2435944 w 3152217"/>
                <a:gd name="connsiteY17" fmla="*/ 2115822 h 2256098"/>
                <a:gd name="connsiteX18" fmla="*/ 2046853 w 3152217"/>
                <a:gd name="connsiteY18" fmla="*/ 1726729 h 2256098"/>
                <a:gd name="connsiteX19" fmla="*/ 1987859 w 3152217"/>
                <a:gd name="connsiteY19" fmla="*/ 1812979 h 2256098"/>
                <a:gd name="connsiteX20" fmla="*/ 2218760 w 3152217"/>
                <a:gd name="connsiteY20" fmla="*/ 2043881 h 2256098"/>
                <a:gd name="connsiteX21" fmla="*/ 2218760 w 3152217"/>
                <a:gd name="connsiteY21" fmla="*/ 2256098 h 2256098"/>
                <a:gd name="connsiteX22" fmla="*/ 2006543 w 3152217"/>
                <a:gd name="connsiteY22" fmla="*/ 2256098 h 2256098"/>
                <a:gd name="connsiteX23" fmla="*/ 1798691 w 3152217"/>
                <a:gd name="connsiteY23" fmla="*/ 2048244 h 2256098"/>
                <a:gd name="connsiteX24" fmla="*/ 1775643 w 3152217"/>
                <a:gd name="connsiteY24" fmla="*/ 2025196 h 2256098"/>
                <a:gd name="connsiteX25" fmla="*/ 1842458 w 3152217"/>
                <a:gd name="connsiteY25" fmla="*/ 1935940 h 2256098"/>
                <a:gd name="connsiteX26" fmla="*/ 1533525 w 3152217"/>
                <a:gd name="connsiteY26" fmla="*/ 1524000 h 2256098"/>
                <a:gd name="connsiteX27" fmla="*/ 1219200 w 3152217"/>
                <a:gd name="connsiteY27" fmla="*/ 1219200 h 2256098"/>
                <a:gd name="connsiteX28" fmla="*/ 571500 w 3152217"/>
                <a:gd name="connsiteY28" fmla="*/ 1333500 h 2256098"/>
                <a:gd name="connsiteX29" fmla="*/ 0 w 3152217"/>
                <a:gd name="connsiteY29" fmla="*/ 1304925 h 2256098"/>
                <a:gd name="connsiteX30" fmla="*/ 9525 w 3152217"/>
                <a:gd name="connsiteY30" fmla="*/ 66675 h 2256098"/>
                <a:gd name="connsiteX31" fmla="*/ 361950 w 3152217"/>
                <a:gd name="connsiteY31" fmla="*/ 0 h 2256098"/>
                <a:gd name="connsiteX0" fmla="*/ 361950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61950 w 3152217"/>
                <a:gd name="connsiteY31" fmla="*/ 9525 h 2265623"/>
                <a:gd name="connsiteX0" fmla="*/ 40957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40957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24506 h 2280604"/>
                <a:gd name="connsiteX1" fmla="*/ 95250 w 3152217"/>
                <a:gd name="connsiteY1" fmla="*/ 272156 h 2280604"/>
                <a:gd name="connsiteX2" fmla="*/ 1352550 w 3152217"/>
                <a:gd name="connsiteY2" fmla="*/ 148331 h 2280604"/>
                <a:gd name="connsiteX3" fmla="*/ 2314575 w 3152217"/>
                <a:gd name="connsiteY3" fmla="*/ 348356 h 2280604"/>
                <a:gd name="connsiteX4" fmla="*/ 2724150 w 3152217"/>
                <a:gd name="connsiteY4" fmla="*/ 843656 h 2280604"/>
                <a:gd name="connsiteX5" fmla="*/ 3152217 w 3152217"/>
                <a:gd name="connsiteY5" fmla="*/ 1280291 h 2280604"/>
                <a:gd name="connsiteX6" fmla="*/ 3152217 w 3152217"/>
                <a:gd name="connsiteY6" fmla="*/ 1492508 h 2280604"/>
                <a:gd name="connsiteX7" fmla="*/ 2940000 w 3152217"/>
                <a:gd name="connsiteY7" fmla="*/ 1492508 h 2280604"/>
                <a:gd name="connsiteX8" fmla="*/ 2539107 w 3152217"/>
                <a:gd name="connsiteY8" fmla="*/ 1091614 h 2280604"/>
                <a:gd name="connsiteX9" fmla="*/ 2474399 w 3152217"/>
                <a:gd name="connsiteY9" fmla="*/ 1178323 h 2280604"/>
                <a:gd name="connsiteX10" fmla="*/ 2907621 w 3152217"/>
                <a:gd name="connsiteY10" fmla="*/ 1611546 h 2280604"/>
                <a:gd name="connsiteX11" fmla="*/ 2907621 w 3152217"/>
                <a:gd name="connsiteY11" fmla="*/ 1823763 h 2280604"/>
                <a:gd name="connsiteX12" fmla="*/ 2695404 w 3152217"/>
                <a:gd name="connsiteY12" fmla="*/ 1823763 h 2280604"/>
                <a:gd name="connsiteX13" fmla="*/ 2293017 w 3152217"/>
                <a:gd name="connsiteY13" fmla="*/ 1421375 h 2280604"/>
                <a:gd name="connsiteX14" fmla="*/ 2228234 w 3152217"/>
                <a:gd name="connsiteY14" fmla="*/ 1508184 h 2280604"/>
                <a:gd name="connsiteX15" fmla="*/ 2648161 w 3152217"/>
                <a:gd name="connsiteY15" fmla="*/ 1928111 h 2280604"/>
                <a:gd name="connsiteX16" fmla="*/ 2648161 w 3152217"/>
                <a:gd name="connsiteY16" fmla="*/ 2140328 h 2280604"/>
                <a:gd name="connsiteX17" fmla="*/ 2435944 w 3152217"/>
                <a:gd name="connsiteY17" fmla="*/ 2140328 h 2280604"/>
                <a:gd name="connsiteX18" fmla="*/ 2046853 w 3152217"/>
                <a:gd name="connsiteY18" fmla="*/ 1751235 h 2280604"/>
                <a:gd name="connsiteX19" fmla="*/ 1987859 w 3152217"/>
                <a:gd name="connsiteY19" fmla="*/ 1837485 h 2280604"/>
                <a:gd name="connsiteX20" fmla="*/ 2218760 w 3152217"/>
                <a:gd name="connsiteY20" fmla="*/ 2068387 h 2280604"/>
                <a:gd name="connsiteX21" fmla="*/ 2218760 w 3152217"/>
                <a:gd name="connsiteY21" fmla="*/ 2280604 h 2280604"/>
                <a:gd name="connsiteX22" fmla="*/ 2006543 w 3152217"/>
                <a:gd name="connsiteY22" fmla="*/ 2280604 h 2280604"/>
                <a:gd name="connsiteX23" fmla="*/ 1798691 w 3152217"/>
                <a:gd name="connsiteY23" fmla="*/ 2072750 h 2280604"/>
                <a:gd name="connsiteX24" fmla="*/ 1775643 w 3152217"/>
                <a:gd name="connsiteY24" fmla="*/ 2049702 h 2280604"/>
                <a:gd name="connsiteX25" fmla="*/ 1842458 w 3152217"/>
                <a:gd name="connsiteY25" fmla="*/ 1960446 h 2280604"/>
                <a:gd name="connsiteX26" fmla="*/ 1533525 w 3152217"/>
                <a:gd name="connsiteY26" fmla="*/ 1548506 h 2280604"/>
                <a:gd name="connsiteX27" fmla="*/ 1219200 w 3152217"/>
                <a:gd name="connsiteY27" fmla="*/ 1243706 h 2280604"/>
                <a:gd name="connsiteX28" fmla="*/ 571500 w 3152217"/>
                <a:gd name="connsiteY28" fmla="*/ 1358006 h 2280604"/>
                <a:gd name="connsiteX29" fmla="*/ 0 w 3152217"/>
                <a:gd name="connsiteY29" fmla="*/ 1329431 h 2280604"/>
                <a:gd name="connsiteX30" fmla="*/ 0 w 3152217"/>
                <a:gd name="connsiteY30" fmla="*/ 14981 h 2280604"/>
                <a:gd name="connsiteX31" fmla="*/ 390525 w 3152217"/>
                <a:gd name="connsiteY31" fmla="*/ 24506 h 2280604"/>
                <a:gd name="connsiteX0" fmla="*/ 390525 w 3152217"/>
                <a:gd name="connsiteY0" fmla="*/ 33386 h 2289484"/>
                <a:gd name="connsiteX1" fmla="*/ 95250 w 3152217"/>
                <a:gd name="connsiteY1" fmla="*/ 281036 h 2289484"/>
                <a:gd name="connsiteX2" fmla="*/ 1352550 w 3152217"/>
                <a:gd name="connsiteY2" fmla="*/ 157211 h 2289484"/>
                <a:gd name="connsiteX3" fmla="*/ 2314575 w 3152217"/>
                <a:gd name="connsiteY3" fmla="*/ 357236 h 2289484"/>
                <a:gd name="connsiteX4" fmla="*/ 2724150 w 3152217"/>
                <a:gd name="connsiteY4" fmla="*/ 852536 h 2289484"/>
                <a:gd name="connsiteX5" fmla="*/ 3152217 w 3152217"/>
                <a:gd name="connsiteY5" fmla="*/ 1289171 h 2289484"/>
                <a:gd name="connsiteX6" fmla="*/ 3152217 w 3152217"/>
                <a:gd name="connsiteY6" fmla="*/ 1501388 h 2289484"/>
                <a:gd name="connsiteX7" fmla="*/ 2940000 w 3152217"/>
                <a:gd name="connsiteY7" fmla="*/ 1501388 h 2289484"/>
                <a:gd name="connsiteX8" fmla="*/ 2539107 w 3152217"/>
                <a:gd name="connsiteY8" fmla="*/ 1100494 h 2289484"/>
                <a:gd name="connsiteX9" fmla="*/ 2474399 w 3152217"/>
                <a:gd name="connsiteY9" fmla="*/ 1187203 h 2289484"/>
                <a:gd name="connsiteX10" fmla="*/ 2907621 w 3152217"/>
                <a:gd name="connsiteY10" fmla="*/ 1620426 h 2289484"/>
                <a:gd name="connsiteX11" fmla="*/ 2907621 w 3152217"/>
                <a:gd name="connsiteY11" fmla="*/ 1832643 h 2289484"/>
                <a:gd name="connsiteX12" fmla="*/ 2695404 w 3152217"/>
                <a:gd name="connsiteY12" fmla="*/ 1832643 h 2289484"/>
                <a:gd name="connsiteX13" fmla="*/ 2293017 w 3152217"/>
                <a:gd name="connsiteY13" fmla="*/ 1430255 h 2289484"/>
                <a:gd name="connsiteX14" fmla="*/ 2228234 w 3152217"/>
                <a:gd name="connsiteY14" fmla="*/ 1517064 h 2289484"/>
                <a:gd name="connsiteX15" fmla="*/ 2648161 w 3152217"/>
                <a:gd name="connsiteY15" fmla="*/ 1936991 h 2289484"/>
                <a:gd name="connsiteX16" fmla="*/ 2648161 w 3152217"/>
                <a:gd name="connsiteY16" fmla="*/ 2149208 h 2289484"/>
                <a:gd name="connsiteX17" fmla="*/ 2435944 w 3152217"/>
                <a:gd name="connsiteY17" fmla="*/ 2149208 h 2289484"/>
                <a:gd name="connsiteX18" fmla="*/ 2046853 w 3152217"/>
                <a:gd name="connsiteY18" fmla="*/ 1760115 h 2289484"/>
                <a:gd name="connsiteX19" fmla="*/ 1987859 w 3152217"/>
                <a:gd name="connsiteY19" fmla="*/ 1846365 h 2289484"/>
                <a:gd name="connsiteX20" fmla="*/ 2218760 w 3152217"/>
                <a:gd name="connsiteY20" fmla="*/ 2077267 h 2289484"/>
                <a:gd name="connsiteX21" fmla="*/ 2218760 w 3152217"/>
                <a:gd name="connsiteY21" fmla="*/ 2289484 h 2289484"/>
                <a:gd name="connsiteX22" fmla="*/ 2006543 w 3152217"/>
                <a:gd name="connsiteY22" fmla="*/ 2289484 h 2289484"/>
                <a:gd name="connsiteX23" fmla="*/ 1798691 w 3152217"/>
                <a:gd name="connsiteY23" fmla="*/ 2081630 h 2289484"/>
                <a:gd name="connsiteX24" fmla="*/ 1775643 w 3152217"/>
                <a:gd name="connsiteY24" fmla="*/ 2058582 h 2289484"/>
                <a:gd name="connsiteX25" fmla="*/ 1842458 w 3152217"/>
                <a:gd name="connsiteY25" fmla="*/ 1969326 h 2289484"/>
                <a:gd name="connsiteX26" fmla="*/ 1533525 w 3152217"/>
                <a:gd name="connsiteY26" fmla="*/ 1557386 h 2289484"/>
                <a:gd name="connsiteX27" fmla="*/ 1219200 w 3152217"/>
                <a:gd name="connsiteY27" fmla="*/ 1252586 h 2289484"/>
                <a:gd name="connsiteX28" fmla="*/ 571500 w 3152217"/>
                <a:gd name="connsiteY28" fmla="*/ 1366886 h 2289484"/>
                <a:gd name="connsiteX29" fmla="*/ 0 w 3152217"/>
                <a:gd name="connsiteY29" fmla="*/ 1338311 h 2289484"/>
                <a:gd name="connsiteX30" fmla="*/ 0 w 3152217"/>
                <a:gd name="connsiteY30" fmla="*/ 23861 h 2289484"/>
                <a:gd name="connsiteX31" fmla="*/ 390525 w 3152217"/>
                <a:gd name="connsiteY31" fmla="*/ 33386 h 2289484"/>
                <a:gd name="connsiteX0" fmla="*/ 390525 w 3152217"/>
                <a:gd name="connsiteY0" fmla="*/ 24507 h 2280605"/>
                <a:gd name="connsiteX1" fmla="*/ 95250 w 3152217"/>
                <a:gd name="connsiteY1" fmla="*/ 272157 h 2280605"/>
                <a:gd name="connsiteX2" fmla="*/ 1352550 w 3152217"/>
                <a:gd name="connsiteY2" fmla="*/ 148332 h 2280605"/>
                <a:gd name="connsiteX3" fmla="*/ 2314575 w 3152217"/>
                <a:gd name="connsiteY3" fmla="*/ 348357 h 2280605"/>
                <a:gd name="connsiteX4" fmla="*/ 2724150 w 3152217"/>
                <a:gd name="connsiteY4" fmla="*/ 843657 h 2280605"/>
                <a:gd name="connsiteX5" fmla="*/ 3152217 w 3152217"/>
                <a:gd name="connsiteY5" fmla="*/ 1280292 h 2280605"/>
                <a:gd name="connsiteX6" fmla="*/ 3152217 w 3152217"/>
                <a:gd name="connsiteY6" fmla="*/ 1492509 h 2280605"/>
                <a:gd name="connsiteX7" fmla="*/ 2940000 w 3152217"/>
                <a:gd name="connsiteY7" fmla="*/ 1492509 h 2280605"/>
                <a:gd name="connsiteX8" fmla="*/ 2539107 w 3152217"/>
                <a:gd name="connsiteY8" fmla="*/ 1091615 h 2280605"/>
                <a:gd name="connsiteX9" fmla="*/ 2474399 w 3152217"/>
                <a:gd name="connsiteY9" fmla="*/ 1178324 h 2280605"/>
                <a:gd name="connsiteX10" fmla="*/ 2907621 w 3152217"/>
                <a:gd name="connsiteY10" fmla="*/ 1611547 h 2280605"/>
                <a:gd name="connsiteX11" fmla="*/ 2907621 w 3152217"/>
                <a:gd name="connsiteY11" fmla="*/ 1823764 h 2280605"/>
                <a:gd name="connsiteX12" fmla="*/ 2695404 w 3152217"/>
                <a:gd name="connsiteY12" fmla="*/ 1823764 h 2280605"/>
                <a:gd name="connsiteX13" fmla="*/ 2293017 w 3152217"/>
                <a:gd name="connsiteY13" fmla="*/ 1421376 h 2280605"/>
                <a:gd name="connsiteX14" fmla="*/ 2228234 w 3152217"/>
                <a:gd name="connsiteY14" fmla="*/ 1508185 h 2280605"/>
                <a:gd name="connsiteX15" fmla="*/ 2648161 w 3152217"/>
                <a:gd name="connsiteY15" fmla="*/ 1928112 h 2280605"/>
                <a:gd name="connsiteX16" fmla="*/ 2648161 w 3152217"/>
                <a:gd name="connsiteY16" fmla="*/ 2140329 h 2280605"/>
                <a:gd name="connsiteX17" fmla="*/ 2435944 w 3152217"/>
                <a:gd name="connsiteY17" fmla="*/ 2140329 h 2280605"/>
                <a:gd name="connsiteX18" fmla="*/ 2046853 w 3152217"/>
                <a:gd name="connsiteY18" fmla="*/ 1751236 h 2280605"/>
                <a:gd name="connsiteX19" fmla="*/ 1987859 w 3152217"/>
                <a:gd name="connsiteY19" fmla="*/ 1837486 h 2280605"/>
                <a:gd name="connsiteX20" fmla="*/ 2218760 w 3152217"/>
                <a:gd name="connsiteY20" fmla="*/ 2068388 h 2280605"/>
                <a:gd name="connsiteX21" fmla="*/ 2218760 w 3152217"/>
                <a:gd name="connsiteY21" fmla="*/ 2280605 h 2280605"/>
                <a:gd name="connsiteX22" fmla="*/ 2006543 w 3152217"/>
                <a:gd name="connsiteY22" fmla="*/ 2280605 h 2280605"/>
                <a:gd name="connsiteX23" fmla="*/ 1798691 w 3152217"/>
                <a:gd name="connsiteY23" fmla="*/ 2072751 h 2280605"/>
                <a:gd name="connsiteX24" fmla="*/ 1775643 w 3152217"/>
                <a:gd name="connsiteY24" fmla="*/ 2049703 h 2280605"/>
                <a:gd name="connsiteX25" fmla="*/ 1842458 w 3152217"/>
                <a:gd name="connsiteY25" fmla="*/ 1960447 h 2280605"/>
                <a:gd name="connsiteX26" fmla="*/ 1533525 w 3152217"/>
                <a:gd name="connsiteY26" fmla="*/ 1548507 h 2280605"/>
                <a:gd name="connsiteX27" fmla="*/ 1219200 w 3152217"/>
                <a:gd name="connsiteY27" fmla="*/ 1243707 h 2280605"/>
                <a:gd name="connsiteX28" fmla="*/ 571500 w 3152217"/>
                <a:gd name="connsiteY28" fmla="*/ 1358007 h 2280605"/>
                <a:gd name="connsiteX29" fmla="*/ 0 w 3152217"/>
                <a:gd name="connsiteY29" fmla="*/ 1329432 h 2280605"/>
                <a:gd name="connsiteX30" fmla="*/ 0 w 3152217"/>
                <a:gd name="connsiteY30" fmla="*/ 14982 h 2280605"/>
                <a:gd name="connsiteX31" fmla="*/ 390525 w 3152217"/>
                <a:gd name="connsiteY31" fmla="*/ 24507 h 2280605"/>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400050 w 3152217"/>
                <a:gd name="connsiteY0" fmla="*/ 0 h 2284673"/>
                <a:gd name="connsiteX1" fmla="*/ 95250 w 3152217"/>
                <a:gd name="connsiteY1" fmla="*/ 276225 h 2284673"/>
                <a:gd name="connsiteX2" fmla="*/ 1352550 w 3152217"/>
                <a:gd name="connsiteY2" fmla="*/ 152400 h 2284673"/>
                <a:gd name="connsiteX3" fmla="*/ 2314575 w 3152217"/>
                <a:gd name="connsiteY3" fmla="*/ 352425 h 2284673"/>
                <a:gd name="connsiteX4" fmla="*/ 2724150 w 3152217"/>
                <a:gd name="connsiteY4" fmla="*/ 847725 h 2284673"/>
                <a:gd name="connsiteX5" fmla="*/ 3152217 w 3152217"/>
                <a:gd name="connsiteY5" fmla="*/ 1284360 h 2284673"/>
                <a:gd name="connsiteX6" fmla="*/ 3152217 w 3152217"/>
                <a:gd name="connsiteY6" fmla="*/ 1496577 h 2284673"/>
                <a:gd name="connsiteX7" fmla="*/ 2940000 w 3152217"/>
                <a:gd name="connsiteY7" fmla="*/ 1496577 h 2284673"/>
                <a:gd name="connsiteX8" fmla="*/ 2539107 w 3152217"/>
                <a:gd name="connsiteY8" fmla="*/ 1095683 h 2284673"/>
                <a:gd name="connsiteX9" fmla="*/ 2474399 w 3152217"/>
                <a:gd name="connsiteY9" fmla="*/ 1182392 h 2284673"/>
                <a:gd name="connsiteX10" fmla="*/ 2907621 w 3152217"/>
                <a:gd name="connsiteY10" fmla="*/ 1615615 h 2284673"/>
                <a:gd name="connsiteX11" fmla="*/ 2907621 w 3152217"/>
                <a:gd name="connsiteY11" fmla="*/ 1827832 h 2284673"/>
                <a:gd name="connsiteX12" fmla="*/ 2695404 w 3152217"/>
                <a:gd name="connsiteY12" fmla="*/ 1827832 h 2284673"/>
                <a:gd name="connsiteX13" fmla="*/ 2293017 w 3152217"/>
                <a:gd name="connsiteY13" fmla="*/ 1425444 h 2284673"/>
                <a:gd name="connsiteX14" fmla="*/ 2228234 w 3152217"/>
                <a:gd name="connsiteY14" fmla="*/ 1512253 h 2284673"/>
                <a:gd name="connsiteX15" fmla="*/ 2648161 w 3152217"/>
                <a:gd name="connsiteY15" fmla="*/ 1932180 h 2284673"/>
                <a:gd name="connsiteX16" fmla="*/ 2648161 w 3152217"/>
                <a:gd name="connsiteY16" fmla="*/ 2144397 h 2284673"/>
                <a:gd name="connsiteX17" fmla="*/ 2435944 w 3152217"/>
                <a:gd name="connsiteY17" fmla="*/ 2144397 h 2284673"/>
                <a:gd name="connsiteX18" fmla="*/ 2046853 w 3152217"/>
                <a:gd name="connsiteY18" fmla="*/ 1755304 h 2284673"/>
                <a:gd name="connsiteX19" fmla="*/ 1987859 w 3152217"/>
                <a:gd name="connsiteY19" fmla="*/ 1841554 h 2284673"/>
                <a:gd name="connsiteX20" fmla="*/ 2218760 w 3152217"/>
                <a:gd name="connsiteY20" fmla="*/ 2072456 h 2284673"/>
                <a:gd name="connsiteX21" fmla="*/ 2218760 w 3152217"/>
                <a:gd name="connsiteY21" fmla="*/ 2284673 h 2284673"/>
                <a:gd name="connsiteX22" fmla="*/ 2006543 w 3152217"/>
                <a:gd name="connsiteY22" fmla="*/ 2284673 h 2284673"/>
                <a:gd name="connsiteX23" fmla="*/ 1798691 w 3152217"/>
                <a:gd name="connsiteY23" fmla="*/ 2076819 h 2284673"/>
                <a:gd name="connsiteX24" fmla="*/ 1775643 w 3152217"/>
                <a:gd name="connsiteY24" fmla="*/ 2053771 h 2284673"/>
                <a:gd name="connsiteX25" fmla="*/ 1842458 w 3152217"/>
                <a:gd name="connsiteY25" fmla="*/ 1964515 h 2284673"/>
                <a:gd name="connsiteX26" fmla="*/ 1533525 w 3152217"/>
                <a:gd name="connsiteY26" fmla="*/ 1552575 h 2284673"/>
                <a:gd name="connsiteX27" fmla="*/ 1219200 w 3152217"/>
                <a:gd name="connsiteY27" fmla="*/ 1247775 h 2284673"/>
                <a:gd name="connsiteX28" fmla="*/ 571500 w 3152217"/>
                <a:gd name="connsiteY28" fmla="*/ 1362075 h 2284673"/>
                <a:gd name="connsiteX29" fmla="*/ 0 w 3152217"/>
                <a:gd name="connsiteY29" fmla="*/ 1333500 h 2284673"/>
                <a:gd name="connsiteX30" fmla="*/ 0 w 3152217"/>
                <a:gd name="connsiteY30" fmla="*/ 19050 h 2284673"/>
                <a:gd name="connsiteX31" fmla="*/ 400050 w 3152217"/>
                <a:gd name="connsiteY31" fmla="*/ 0 h 228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52217" h="2284673">
                  <a:moveTo>
                    <a:pt x="400050" y="0"/>
                  </a:moveTo>
                  <a:lnTo>
                    <a:pt x="95250" y="276225"/>
                  </a:lnTo>
                  <a:cubicBezTo>
                    <a:pt x="349250" y="777875"/>
                    <a:pt x="831850" y="460375"/>
                    <a:pt x="1352550" y="152400"/>
                  </a:cubicBezTo>
                  <a:cubicBezTo>
                    <a:pt x="1641475" y="288925"/>
                    <a:pt x="1968500" y="301625"/>
                    <a:pt x="2314575" y="352425"/>
                  </a:cubicBezTo>
                  <a:cubicBezTo>
                    <a:pt x="2451100" y="603250"/>
                    <a:pt x="2587625" y="682625"/>
                    <a:pt x="2724150" y="847725"/>
                  </a:cubicBezTo>
                  <a:lnTo>
                    <a:pt x="3152217" y="1284360"/>
                  </a:lnTo>
                  <a:cubicBezTo>
                    <a:pt x="3210819" y="1342962"/>
                    <a:pt x="3210819" y="1437975"/>
                    <a:pt x="3152217" y="1496577"/>
                  </a:cubicBezTo>
                  <a:cubicBezTo>
                    <a:pt x="3093615" y="1555179"/>
                    <a:pt x="2998602" y="1555179"/>
                    <a:pt x="2940000" y="1496577"/>
                  </a:cubicBezTo>
                  <a:lnTo>
                    <a:pt x="2539107" y="1095683"/>
                  </a:lnTo>
                  <a:lnTo>
                    <a:pt x="2474399" y="1182392"/>
                  </a:lnTo>
                  <a:lnTo>
                    <a:pt x="2907621" y="1615615"/>
                  </a:lnTo>
                  <a:cubicBezTo>
                    <a:pt x="2966223" y="1674217"/>
                    <a:pt x="2966223" y="1769230"/>
                    <a:pt x="2907621" y="1827832"/>
                  </a:cubicBezTo>
                  <a:cubicBezTo>
                    <a:pt x="2849019" y="1886434"/>
                    <a:pt x="2754006" y="1886434"/>
                    <a:pt x="2695404" y="1827832"/>
                  </a:cubicBezTo>
                  <a:lnTo>
                    <a:pt x="2293017" y="1425444"/>
                  </a:lnTo>
                  <a:lnTo>
                    <a:pt x="2228234" y="1512253"/>
                  </a:lnTo>
                  <a:lnTo>
                    <a:pt x="2648161" y="1932180"/>
                  </a:lnTo>
                  <a:cubicBezTo>
                    <a:pt x="2706763" y="1990782"/>
                    <a:pt x="2706763" y="2085795"/>
                    <a:pt x="2648161" y="2144397"/>
                  </a:cubicBezTo>
                  <a:cubicBezTo>
                    <a:pt x="2589559" y="2202999"/>
                    <a:pt x="2494546" y="2202999"/>
                    <a:pt x="2435944" y="2144397"/>
                  </a:cubicBezTo>
                  <a:lnTo>
                    <a:pt x="2046853" y="1755304"/>
                  </a:lnTo>
                  <a:lnTo>
                    <a:pt x="1987859" y="1841554"/>
                  </a:lnTo>
                  <a:lnTo>
                    <a:pt x="2218760" y="2072456"/>
                  </a:lnTo>
                  <a:cubicBezTo>
                    <a:pt x="2277362" y="2131058"/>
                    <a:pt x="2277362" y="2226071"/>
                    <a:pt x="2218760" y="2284673"/>
                  </a:cubicBezTo>
                  <a:cubicBezTo>
                    <a:pt x="2160158" y="2343275"/>
                    <a:pt x="2065146" y="2343275"/>
                    <a:pt x="2006543" y="2284673"/>
                  </a:cubicBezTo>
                  <a:lnTo>
                    <a:pt x="1798691" y="2076819"/>
                  </a:lnTo>
                  <a:lnTo>
                    <a:pt x="1775643" y="2053771"/>
                  </a:lnTo>
                  <a:lnTo>
                    <a:pt x="1842458" y="1964515"/>
                  </a:lnTo>
                  <a:cubicBezTo>
                    <a:pt x="2026677" y="1607442"/>
                    <a:pt x="1697608" y="1472750"/>
                    <a:pt x="1533525" y="1552575"/>
                  </a:cubicBezTo>
                  <a:cubicBezTo>
                    <a:pt x="1555750" y="1323975"/>
                    <a:pt x="1380229" y="1237081"/>
                    <a:pt x="1219200" y="1247775"/>
                  </a:cubicBezTo>
                  <a:cubicBezTo>
                    <a:pt x="1190625" y="958850"/>
                    <a:pt x="838200" y="793750"/>
                    <a:pt x="571500" y="1362075"/>
                  </a:cubicBezTo>
                  <a:cubicBezTo>
                    <a:pt x="504825" y="1114425"/>
                    <a:pt x="276225" y="1066800"/>
                    <a:pt x="0" y="1333500"/>
                  </a:cubicBezTo>
                  <a:lnTo>
                    <a:pt x="0" y="19050"/>
                  </a:lnTo>
                  <a:lnTo>
                    <a:pt x="400050" y="0"/>
                  </a:lnTo>
                  <a:close/>
                </a:path>
              </a:pathLst>
            </a:custGeom>
            <a:solidFill>
              <a:srgbClr val="E4A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77" name="Rectangle 76">
              <a:extLst>
                <a:ext uri="{FF2B5EF4-FFF2-40B4-BE49-F238E27FC236}">
                  <a16:creationId xmlns:a16="http://schemas.microsoft.com/office/drawing/2014/main" id="{83B83368-E44A-4F3F-AAAA-CFA30B224BC8}"/>
                </a:ext>
              </a:extLst>
            </p:cNvPr>
            <p:cNvSpPr/>
            <p:nvPr/>
          </p:nvSpPr>
          <p:spPr>
            <a:xfrm>
              <a:off x="10585315" y="5044705"/>
              <a:ext cx="96340" cy="7711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78" name="Rectangle 77">
              <a:extLst>
                <a:ext uri="{FF2B5EF4-FFF2-40B4-BE49-F238E27FC236}">
                  <a16:creationId xmlns:a16="http://schemas.microsoft.com/office/drawing/2014/main" id="{7E576712-420D-4CD9-AC6C-4E856B8F70E5}"/>
                </a:ext>
              </a:extLst>
            </p:cNvPr>
            <p:cNvSpPr/>
            <p:nvPr/>
          </p:nvSpPr>
          <p:spPr>
            <a:xfrm>
              <a:off x="8882037" y="5023662"/>
              <a:ext cx="96340" cy="7711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79" name="Rectangle 78">
              <a:extLst>
                <a:ext uri="{FF2B5EF4-FFF2-40B4-BE49-F238E27FC236}">
                  <a16:creationId xmlns:a16="http://schemas.microsoft.com/office/drawing/2014/main" id="{40362E64-8DAE-4717-9D40-B125C6E9DE03}"/>
                </a:ext>
              </a:extLst>
            </p:cNvPr>
            <p:cNvSpPr/>
            <p:nvPr/>
          </p:nvSpPr>
          <p:spPr>
            <a:xfrm>
              <a:off x="10678700" y="4969016"/>
              <a:ext cx="321133" cy="89960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80" name="Rectangle 79">
              <a:extLst>
                <a:ext uri="{FF2B5EF4-FFF2-40B4-BE49-F238E27FC236}">
                  <a16:creationId xmlns:a16="http://schemas.microsoft.com/office/drawing/2014/main" id="{20C931E1-308E-4C38-AA84-25B056EE014F}"/>
                </a:ext>
              </a:extLst>
            </p:cNvPr>
            <p:cNvSpPr/>
            <p:nvPr/>
          </p:nvSpPr>
          <p:spPr>
            <a:xfrm>
              <a:off x="8566396" y="4948108"/>
              <a:ext cx="321133" cy="89960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81" name="Oval 80">
              <a:extLst>
                <a:ext uri="{FF2B5EF4-FFF2-40B4-BE49-F238E27FC236}">
                  <a16:creationId xmlns:a16="http://schemas.microsoft.com/office/drawing/2014/main" id="{13D58F7C-46C0-4542-A5FC-5E626FA77123}"/>
                </a:ext>
              </a:extLst>
            </p:cNvPr>
            <p:cNvSpPr/>
            <p:nvPr/>
          </p:nvSpPr>
          <p:spPr>
            <a:xfrm>
              <a:off x="10810030" y="5660504"/>
              <a:ext cx="82745" cy="827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82" name="Oval 81">
              <a:extLst>
                <a:ext uri="{FF2B5EF4-FFF2-40B4-BE49-F238E27FC236}">
                  <a16:creationId xmlns:a16="http://schemas.microsoft.com/office/drawing/2014/main" id="{AC8934BD-F175-4EB6-BBA2-191B3D8562D7}"/>
                </a:ext>
              </a:extLst>
            </p:cNvPr>
            <p:cNvSpPr/>
            <p:nvPr/>
          </p:nvSpPr>
          <p:spPr>
            <a:xfrm>
              <a:off x="8697727" y="5675230"/>
              <a:ext cx="82745" cy="827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grpSp>
      <p:sp>
        <p:nvSpPr>
          <p:cNvPr id="95" name="TextBox 19">
            <a:extLst>
              <a:ext uri="{FF2B5EF4-FFF2-40B4-BE49-F238E27FC236}">
                <a16:creationId xmlns:a16="http://schemas.microsoft.com/office/drawing/2014/main" id="{1CC9D7DA-9394-7D5C-6579-C6036853D502}"/>
              </a:ext>
            </a:extLst>
          </p:cNvPr>
          <p:cNvSpPr txBox="1"/>
          <p:nvPr/>
        </p:nvSpPr>
        <p:spPr>
          <a:xfrm>
            <a:off x="1686657" y="4564844"/>
            <a:ext cx="475943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4800" b="1" i="0" u="none" strike="noStrike" kern="1200" cap="none" spc="0" normalizeH="0" baseline="0" noProof="0" dirty="0">
                <a:ln>
                  <a:noFill/>
                </a:ln>
                <a:solidFill>
                  <a:schemeClr val="bg1"/>
                </a:solidFill>
                <a:effectLst/>
                <a:uLnTx/>
                <a:uFillTx/>
                <a:latin typeface="Raleway Light" pitchFamily="2" charset="0"/>
                <a:cs typeface="+mn-cs"/>
              </a:rPr>
              <a:t>AFRMM</a:t>
            </a:r>
            <a:endParaRPr kumimoji="0" lang="ko-KR" altLang="en-US" sz="4800" b="1" i="0" u="none" strike="noStrike" kern="1200" cap="none" spc="0" normalizeH="0" baseline="0" noProof="0" dirty="0">
              <a:ln>
                <a:noFill/>
              </a:ln>
              <a:solidFill>
                <a:schemeClr val="bg1"/>
              </a:solidFill>
              <a:effectLst/>
              <a:uLnTx/>
              <a:uFillTx/>
              <a:latin typeface="Raleway Light" pitchFamily="2" charset="0"/>
              <a:cs typeface="+mn-cs"/>
            </a:endParaRPr>
          </a:p>
        </p:txBody>
      </p:sp>
      <p:sp>
        <p:nvSpPr>
          <p:cNvPr id="97" name="TextBox 19">
            <a:extLst>
              <a:ext uri="{FF2B5EF4-FFF2-40B4-BE49-F238E27FC236}">
                <a16:creationId xmlns:a16="http://schemas.microsoft.com/office/drawing/2014/main" id="{EDE06229-0BE4-F4DE-270C-B6F1B82FF882}"/>
              </a:ext>
            </a:extLst>
          </p:cNvPr>
          <p:cNvSpPr txBox="1"/>
          <p:nvPr/>
        </p:nvSpPr>
        <p:spPr>
          <a:xfrm>
            <a:off x="3016003" y="8982054"/>
            <a:ext cx="475943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4800" b="1" i="0" u="none" strike="noStrike" kern="1200" cap="none" spc="0" normalizeH="0" baseline="0" noProof="0" dirty="0">
                <a:ln>
                  <a:noFill/>
                </a:ln>
                <a:solidFill>
                  <a:schemeClr val="bg1"/>
                </a:solidFill>
                <a:effectLst/>
                <a:uLnTx/>
                <a:uFillTx/>
                <a:latin typeface="Raleway Light" pitchFamily="2" charset="0"/>
                <a:cs typeface="+mn-cs"/>
              </a:rPr>
              <a:t>FMM</a:t>
            </a:r>
            <a:endParaRPr kumimoji="0" lang="ko-KR" altLang="en-US" sz="4800" b="1" i="0" u="none" strike="noStrike" kern="1200" cap="none" spc="0" normalizeH="0" baseline="0" noProof="0" dirty="0">
              <a:ln>
                <a:noFill/>
              </a:ln>
              <a:solidFill>
                <a:schemeClr val="bg1"/>
              </a:solidFill>
              <a:effectLst/>
              <a:uLnTx/>
              <a:uFillTx/>
              <a:latin typeface="Raleway Light" pitchFamily="2" charset="0"/>
              <a:cs typeface="+mn-cs"/>
            </a:endParaRPr>
          </a:p>
        </p:txBody>
      </p:sp>
      <p:sp>
        <p:nvSpPr>
          <p:cNvPr id="98" name="TextBox 19">
            <a:extLst>
              <a:ext uri="{FF2B5EF4-FFF2-40B4-BE49-F238E27FC236}">
                <a16:creationId xmlns:a16="http://schemas.microsoft.com/office/drawing/2014/main" id="{221BFDD7-07D8-3D1F-D827-20D4F9C01E8F}"/>
              </a:ext>
            </a:extLst>
          </p:cNvPr>
          <p:cNvSpPr txBox="1"/>
          <p:nvPr/>
        </p:nvSpPr>
        <p:spPr>
          <a:xfrm>
            <a:off x="7019593" y="2052598"/>
            <a:ext cx="4759430" cy="830997"/>
          </a:xfrm>
          <a:prstGeom prst="rect">
            <a:avLst/>
          </a:prstGeom>
          <a:noFill/>
        </p:spPr>
        <p:txBody>
          <a:bodyPr wrap="square" rtlCol="0">
            <a:spAutoFit/>
          </a:bodyPr>
          <a:lstStyle>
            <a:defPPr>
              <a:defRPr lang="pt-BR"/>
            </a:defPPr>
            <a:lvl1pPr algn="ctr">
              <a:defRPr sz="3200" b="1">
                <a:solidFill>
                  <a:schemeClr val="tx1">
                    <a:lumMod val="75000"/>
                    <a:lumOff val="25000"/>
                  </a:schemeClr>
                </a:solidFill>
                <a:latin typeface="Abadi" panose="020B0604020104020204" pitchFamily="34" charset="0"/>
                <a:cs typeface="Arial"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4800" i="0" u="none" strike="noStrike" kern="1200" cap="none" spc="0" normalizeH="0" baseline="0" noProof="0" dirty="0">
                <a:ln>
                  <a:noFill/>
                </a:ln>
                <a:solidFill>
                  <a:schemeClr val="bg1"/>
                </a:solidFill>
                <a:effectLst/>
                <a:uLnTx/>
                <a:uFillTx/>
                <a:latin typeface="Raleway Light" pitchFamily="2" charset="0"/>
                <a:cs typeface="Arial" pitchFamily="34" charset="0"/>
              </a:rPr>
              <a:t>CDFMM</a:t>
            </a:r>
            <a:endParaRPr kumimoji="0" lang="ko-KR" altLang="en-US" sz="4800" i="0" u="none" strike="noStrike" kern="1200" cap="none" spc="0" normalizeH="0" baseline="0" noProof="0" dirty="0">
              <a:ln>
                <a:noFill/>
              </a:ln>
              <a:solidFill>
                <a:schemeClr val="bg1"/>
              </a:solidFill>
              <a:effectLst/>
              <a:uLnTx/>
              <a:uFillTx/>
              <a:latin typeface="Raleway Light" pitchFamily="2" charset="0"/>
              <a:cs typeface="Arial" pitchFamily="34" charset="0"/>
            </a:endParaRPr>
          </a:p>
        </p:txBody>
      </p:sp>
      <p:sp>
        <p:nvSpPr>
          <p:cNvPr id="102" name="TextBox 19">
            <a:extLst>
              <a:ext uri="{FF2B5EF4-FFF2-40B4-BE49-F238E27FC236}">
                <a16:creationId xmlns:a16="http://schemas.microsoft.com/office/drawing/2014/main" id="{8DE8640D-A582-71E7-FD19-541398481E93}"/>
              </a:ext>
            </a:extLst>
          </p:cNvPr>
          <p:cNvSpPr txBox="1"/>
          <p:nvPr/>
        </p:nvSpPr>
        <p:spPr>
          <a:xfrm>
            <a:off x="10956953" y="11278697"/>
            <a:ext cx="5391030" cy="1569660"/>
          </a:xfrm>
          <a:prstGeom prst="rect">
            <a:avLst/>
          </a:prstGeom>
          <a:noFill/>
        </p:spPr>
        <p:txBody>
          <a:bodyPr wrap="square" rtlCol="0">
            <a:spAutoFit/>
          </a:bodyPr>
          <a:lstStyle/>
          <a:p>
            <a:pPr algn="ctr">
              <a:defRPr/>
            </a:pPr>
            <a:r>
              <a:rPr lang="en-US" altLang="ko-KR" sz="4800" b="1" dirty="0">
                <a:solidFill>
                  <a:schemeClr val="bg1"/>
                </a:solidFill>
                <a:latin typeface="Raleway Light" pitchFamily="2" charset="0"/>
                <a:cs typeface="Arial" pitchFamily="34" charset="0"/>
              </a:rPr>
              <a:t>FINANCIAL AGENTS</a:t>
            </a:r>
            <a:endParaRPr lang="ko-KR" altLang="en-US" sz="4800" b="1" dirty="0">
              <a:solidFill>
                <a:schemeClr val="bg1"/>
              </a:solidFill>
              <a:latin typeface="Raleway Light" pitchFamily="2" charset="0"/>
              <a:cs typeface="Arial" pitchFamily="34" charset="0"/>
            </a:endParaRPr>
          </a:p>
        </p:txBody>
      </p:sp>
      <p:sp>
        <p:nvSpPr>
          <p:cNvPr id="104" name="TextBox 19">
            <a:extLst>
              <a:ext uri="{FF2B5EF4-FFF2-40B4-BE49-F238E27FC236}">
                <a16:creationId xmlns:a16="http://schemas.microsoft.com/office/drawing/2014/main" id="{0B066778-B872-1627-2E82-88D620B77C63}"/>
              </a:ext>
            </a:extLst>
          </p:cNvPr>
          <p:cNvSpPr txBox="1"/>
          <p:nvPr/>
        </p:nvSpPr>
        <p:spPr>
          <a:xfrm>
            <a:off x="14745878" y="1965776"/>
            <a:ext cx="6070712" cy="830997"/>
          </a:xfrm>
          <a:prstGeom prst="rect">
            <a:avLst/>
          </a:prstGeom>
          <a:noFill/>
        </p:spPr>
        <p:txBody>
          <a:bodyPr wrap="square" rtlCol="0">
            <a:spAutoFit/>
          </a:bodyPr>
          <a:lstStyle/>
          <a:p>
            <a:pPr algn="ctr">
              <a:defRPr/>
            </a:pPr>
            <a:r>
              <a:rPr lang="en-US" altLang="ko-KR" sz="4800" b="1" dirty="0">
                <a:solidFill>
                  <a:schemeClr val="bg1"/>
                </a:solidFill>
                <a:latin typeface="Raleway Light" pitchFamily="2" charset="0"/>
                <a:cs typeface="Arial" pitchFamily="34" charset="0"/>
              </a:rPr>
              <a:t>HIRING</a:t>
            </a:r>
            <a:endParaRPr lang="ko-KR" altLang="en-US" sz="4800" b="1" dirty="0">
              <a:solidFill>
                <a:schemeClr val="bg1"/>
              </a:solidFill>
              <a:latin typeface="Raleway Light" pitchFamily="2" charset="0"/>
              <a:cs typeface="Arial" pitchFamily="34" charset="0"/>
            </a:endParaRPr>
          </a:p>
        </p:txBody>
      </p:sp>
      <p:sp>
        <p:nvSpPr>
          <p:cNvPr id="107" name="Título 1">
            <a:extLst>
              <a:ext uri="{FF2B5EF4-FFF2-40B4-BE49-F238E27FC236}">
                <a16:creationId xmlns:a16="http://schemas.microsoft.com/office/drawing/2014/main" id="{C897989B-8839-455B-DB43-04BFD3DCEFBC}"/>
              </a:ext>
            </a:extLst>
          </p:cNvPr>
          <p:cNvSpPr txBox="1">
            <a:spLocks/>
          </p:cNvSpPr>
          <p:nvPr/>
        </p:nvSpPr>
        <p:spPr>
          <a:xfrm>
            <a:off x="1920192" y="262503"/>
            <a:ext cx="8119157" cy="1103242"/>
          </a:xfrm>
          <a:prstGeom prst="rect">
            <a:avLst/>
          </a:prstGeom>
        </p:spPr>
        <p:txBody>
          <a:bodyPr>
            <a:noAutofit/>
          </a:bodyPr>
          <a:lstStyle>
            <a:lvl1pPr algn="r" defTabSz="914426" rtl="0" eaLnBrk="1" latinLnBrk="0" hangingPunct="1">
              <a:lnSpc>
                <a:spcPct val="90000"/>
              </a:lnSpc>
              <a:spcBef>
                <a:spcPct val="0"/>
              </a:spcBef>
              <a:buNone/>
              <a:defRPr sz="3464" kern="1200">
                <a:solidFill>
                  <a:schemeClr val="accent6"/>
                </a:solidFill>
                <a:latin typeface="+mj-lt"/>
                <a:ea typeface="+mj-ea"/>
                <a:cs typeface="+mj-cs"/>
              </a:defRPr>
            </a:lvl1pPr>
          </a:lstStyle>
          <a:p>
            <a:pPr algn="ctr" defTabSz="914400">
              <a:spcAft>
                <a:spcPts val="3600"/>
              </a:spcAft>
              <a:defRPr/>
            </a:pPr>
            <a:r>
              <a:rPr lang="pt-BR" sz="7200" b="1" dirty="0">
                <a:solidFill>
                  <a:schemeClr val="tx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Stakeholders</a:t>
            </a:r>
          </a:p>
        </p:txBody>
      </p:sp>
      <p:sp>
        <p:nvSpPr>
          <p:cNvPr id="20" name="Elipse 19">
            <a:extLst>
              <a:ext uri="{FF2B5EF4-FFF2-40B4-BE49-F238E27FC236}">
                <a16:creationId xmlns:a16="http://schemas.microsoft.com/office/drawing/2014/main" id="{A7FAA239-9A0D-FEC7-2A6F-6D9F6A43DA71}"/>
              </a:ext>
            </a:extLst>
          </p:cNvPr>
          <p:cNvSpPr/>
          <p:nvPr/>
        </p:nvSpPr>
        <p:spPr>
          <a:xfrm>
            <a:off x="6732704" y="5933741"/>
            <a:ext cx="5346708" cy="4582906"/>
          </a:xfrm>
          <a:prstGeom prst="ellipse">
            <a:avLst/>
          </a:prstGeom>
          <a:noFill/>
          <a:ln>
            <a:solidFill>
              <a:srgbClr val="FD5B0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dirty="0">
                <a:solidFill>
                  <a:schemeClr val="bg1"/>
                </a:solidFill>
                <a:latin typeface="Raleway Light" pitchFamily="2" charset="0"/>
                <a:cs typeface="Arial" pitchFamily="34" charset="0"/>
              </a:rPr>
              <a:t>Ministry of Ports and Airports</a:t>
            </a:r>
            <a:endParaRPr lang="pt-BR" sz="4800" b="1" dirty="0">
              <a:solidFill>
                <a:schemeClr val="bg1"/>
              </a:solidFill>
              <a:latin typeface="Raleway Light" pitchFamily="2" charset="0"/>
              <a:cs typeface="Arial" pitchFamily="34" charset="0"/>
            </a:endParaRPr>
          </a:p>
        </p:txBody>
      </p:sp>
      <p:pic>
        <p:nvPicPr>
          <p:cNvPr id="22" name="Gráfico 21" descr="Rebocador com preenchimento sólido">
            <a:extLst>
              <a:ext uri="{FF2B5EF4-FFF2-40B4-BE49-F238E27FC236}">
                <a16:creationId xmlns:a16="http://schemas.microsoft.com/office/drawing/2014/main" id="{F4F65CB5-98F3-5F2C-0522-6E621CF530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08882" y="10398296"/>
            <a:ext cx="1828800" cy="1828800"/>
          </a:xfrm>
          <a:prstGeom prst="rect">
            <a:avLst/>
          </a:prstGeom>
        </p:spPr>
      </p:pic>
      <p:sp>
        <p:nvSpPr>
          <p:cNvPr id="6" name="TextBox 19">
            <a:extLst>
              <a:ext uri="{FF2B5EF4-FFF2-40B4-BE49-F238E27FC236}">
                <a16:creationId xmlns:a16="http://schemas.microsoft.com/office/drawing/2014/main" id="{0B6F247A-7D92-D272-A914-AA933300B1FF}"/>
              </a:ext>
            </a:extLst>
          </p:cNvPr>
          <p:cNvSpPr txBox="1"/>
          <p:nvPr/>
        </p:nvSpPr>
        <p:spPr>
          <a:xfrm>
            <a:off x="19364737" y="-3712149"/>
            <a:ext cx="6070712" cy="830997"/>
          </a:xfrm>
          <a:prstGeom prst="rect">
            <a:avLst/>
          </a:prstGeom>
          <a:noFill/>
        </p:spPr>
        <p:txBody>
          <a:bodyPr wrap="square" rtlCol="0">
            <a:spAutoFit/>
          </a:bodyPr>
          <a:lstStyle/>
          <a:p>
            <a:pPr algn="ctr"/>
            <a:r>
              <a:rPr lang="en-US" altLang="ko-KR" sz="4800" b="1" dirty="0">
                <a:solidFill>
                  <a:schemeClr val="bg2">
                    <a:lumMod val="75000"/>
                  </a:schemeClr>
                </a:solidFill>
                <a:latin typeface="Raleway Light" pitchFamily="2" charset="0"/>
              </a:rPr>
              <a:t>HIRING</a:t>
            </a:r>
            <a:endParaRPr lang="ko-KR" altLang="en-US" sz="4800" b="1" dirty="0">
              <a:solidFill>
                <a:schemeClr val="bg2">
                  <a:lumMod val="75000"/>
                </a:schemeClr>
              </a:solidFill>
              <a:latin typeface="Raleway Light" pitchFamily="2" charset="0"/>
            </a:endParaRPr>
          </a:p>
        </p:txBody>
      </p:sp>
    </p:spTree>
    <p:extLst>
      <p:ext uri="{BB962C8B-B14F-4D97-AF65-F5344CB8AC3E}">
        <p14:creationId xmlns:p14="http://schemas.microsoft.com/office/powerpoint/2010/main" val="3423133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Agrupar 6">
            <a:extLst>
              <a:ext uri="{FF2B5EF4-FFF2-40B4-BE49-F238E27FC236}">
                <a16:creationId xmlns:a16="http://schemas.microsoft.com/office/drawing/2014/main" id="{9980E80A-D1BF-9033-0B5C-216D68B1290D}"/>
              </a:ext>
            </a:extLst>
          </p:cNvPr>
          <p:cNvGrpSpPr/>
          <p:nvPr/>
        </p:nvGrpSpPr>
        <p:grpSpPr>
          <a:xfrm>
            <a:off x="0" y="0"/>
            <a:ext cx="25043691" cy="14328743"/>
            <a:chOff x="2" y="0"/>
            <a:chExt cx="25043691" cy="14328743"/>
          </a:xfrm>
        </p:grpSpPr>
        <p:pic>
          <p:nvPicPr>
            <p:cNvPr id="13" name="Imagem 12" descr="Logotipo, nome da empresa&#10;&#10;Descrição gerada automaticamente">
              <a:extLst>
                <a:ext uri="{FF2B5EF4-FFF2-40B4-BE49-F238E27FC236}">
                  <a16:creationId xmlns:a16="http://schemas.microsoft.com/office/drawing/2014/main" id="{5AC0B9CF-E66A-6BF8-F120-DB890A5D7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6095" y="11101345"/>
              <a:ext cx="5737598" cy="3227398"/>
            </a:xfrm>
            <a:prstGeom prst="rect">
              <a:avLst/>
            </a:prstGeom>
          </p:spPr>
        </p:pic>
        <p:pic>
          <p:nvPicPr>
            <p:cNvPr id="19" name="Gráfico 18">
              <a:extLst>
                <a:ext uri="{FF2B5EF4-FFF2-40B4-BE49-F238E27FC236}">
                  <a16:creationId xmlns:a16="http://schemas.microsoft.com/office/drawing/2014/main" id="{6713EEFE-28AA-7018-4BEB-3139E55998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 y="0"/>
              <a:ext cx="1775012" cy="13716000"/>
            </a:xfrm>
            <a:prstGeom prst="rect">
              <a:avLst/>
            </a:prstGeom>
          </p:spPr>
        </p:pic>
        <p:sp>
          <p:nvSpPr>
            <p:cNvPr id="20" name="Forma Livre: Forma 19">
              <a:extLst>
                <a:ext uri="{FF2B5EF4-FFF2-40B4-BE49-F238E27FC236}">
                  <a16:creationId xmlns:a16="http://schemas.microsoft.com/office/drawing/2014/main" id="{F297D917-9008-5708-DC24-5E0EDB2ED46D}"/>
                </a:ext>
              </a:extLst>
            </p:cNvPr>
            <p:cNvSpPr/>
            <p:nvPr/>
          </p:nvSpPr>
          <p:spPr>
            <a:xfrm>
              <a:off x="1775016" y="9091"/>
              <a:ext cx="22608984" cy="1972236"/>
            </a:xfrm>
            <a:custGeom>
              <a:avLst/>
              <a:gdLst>
                <a:gd name="connsiteX0" fmla="*/ 0 w 5272938"/>
                <a:gd name="connsiteY0" fmla="*/ 0 h 1730186"/>
                <a:gd name="connsiteX1" fmla="*/ 5272939 w 5272938"/>
                <a:gd name="connsiteY1" fmla="*/ 0 h 1730186"/>
                <a:gd name="connsiteX2" fmla="*/ 5272939 w 5272938"/>
                <a:gd name="connsiteY2" fmla="*/ 1730186 h 1730186"/>
                <a:gd name="connsiteX3" fmla="*/ 0 w 5272938"/>
                <a:gd name="connsiteY3" fmla="*/ 1730186 h 1730186"/>
              </a:gdLst>
              <a:ahLst/>
              <a:cxnLst>
                <a:cxn ang="0">
                  <a:pos x="connsiteX0" y="connsiteY0"/>
                </a:cxn>
                <a:cxn ang="0">
                  <a:pos x="connsiteX1" y="connsiteY1"/>
                </a:cxn>
                <a:cxn ang="0">
                  <a:pos x="connsiteX2" y="connsiteY2"/>
                </a:cxn>
                <a:cxn ang="0">
                  <a:pos x="connsiteX3" y="connsiteY3"/>
                </a:cxn>
              </a:cxnLst>
              <a:rect l="l" t="t" r="r" b="b"/>
              <a:pathLst>
                <a:path w="5272938" h="1730186">
                  <a:moveTo>
                    <a:pt x="0" y="0"/>
                  </a:moveTo>
                  <a:lnTo>
                    <a:pt x="5272939" y="0"/>
                  </a:lnTo>
                  <a:lnTo>
                    <a:pt x="5272939" y="1730186"/>
                  </a:lnTo>
                  <a:lnTo>
                    <a:pt x="0" y="1730186"/>
                  </a:lnTo>
                  <a:close/>
                </a:path>
              </a:pathLst>
            </a:custGeom>
            <a:solidFill>
              <a:srgbClr val="022873"/>
            </a:solidFill>
            <a:ln w="0" cap="flat">
              <a:noFill/>
              <a:prstDash val="solid"/>
              <a:miter/>
            </a:ln>
          </p:spPr>
          <p:txBody>
            <a:bodyPr rtlCol="0" anchor="ctr"/>
            <a:lstStyle/>
            <a:p>
              <a:endParaRPr lang="pt-BR" sz="3600"/>
            </a:p>
          </p:txBody>
        </p:sp>
      </p:grpSp>
      <p:pic>
        <p:nvPicPr>
          <p:cNvPr id="36" name="Imagem 35">
            <a:extLst>
              <a:ext uri="{FF2B5EF4-FFF2-40B4-BE49-F238E27FC236}">
                <a16:creationId xmlns:a16="http://schemas.microsoft.com/office/drawing/2014/main" id="{2FF36308-A136-7A1E-5790-99BF2753B5E4}"/>
              </a:ext>
            </a:extLst>
          </p:cNvPr>
          <p:cNvPicPr>
            <a:picLocks noChangeAspect="1"/>
          </p:cNvPicPr>
          <p:nvPr/>
        </p:nvPicPr>
        <p:blipFill>
          <a:blip r:embed="rId6"/>
          <a:stretch>
            <a:fillRect/>
          </a:stretch>
        </p:blipFill>
        <p:spPr>
          <a:xfrm>
            <a:off x="2731685" y="3660787"/>
            <a:ext cx="1452634" cy="1452634"/>
          </a:xfrm>
          <a:prstGeom prst="rect">
            <a:avLst/>
          </a:prstGeom>
        </p:spPr>
      </p:pic>
      <p:pic>
        <p:nvPicPr>
          <p:cNvPr id="37" name="Picture 6">
            <a:extLst>
              <a:ext uri="{FF2B5EF4-FFF2-40B4-BE49-F238E27FC236}">
                <a16:creationId xmlns:a16="http://schemas.microsoft.com/office/drawing/2014/main" id="{E1886D76-1529-0C8F-EF75-16DD37512A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70766" y="11292269"/>
            <a:ext cx="2752720" cy="555170"/>
          </a:xfrm>
          <a:prstGeom prst="rect">
            <a:avLst/>
          </a:prstGeom>
          <a:noFill/>
          <a:extLst>
            <a:ext uri="{909E8E84-426E-40DD-AFC4-6F175D3DCCD1}">
              <a14:hiddenFill xmlns:a14="http://schemas.microsoft.com/office/drawing/2010/main">
                <a:solidFill>
                  <a:srgbClr val="FFFFFF"/>
                </a:solidFill>
              </a14:hiddenFill>
            </a:ext>
          </a:extLst>
        </p:spPr>
      </p:pic>
      <p:pic>
        <p:nvPicPr>
          <p:cNvPr id="40" name="Imagem 39">
            <a:extLst>
              <a:ext uri="{FF2B5EF4-FFF2-40B4-BE49-F238E27FC236}">
                <a16:creationId xmlns:a16="http://schemas.microsoft.com/office/drawing/2014/main" id="{8FE177F2-0C23-5A94-D7BE-12DD331396B6}"/>
              </a:ext>
            </a:extLst>
          </p:cNvPr>
          <p:cNvPicPr>
            <a:picLocks noChangeAspect="1"/>
          </p:cNvPicPr>
          <p:nvPr/>
        </p:nvPicPr>
        <p:blipFill>
          <a:blip r:embed="rId8"/>
          <a:stretch>
            <a:fillRect/>
          </a:stretch>
        </p:blipFill>
        <p:spPr>
          <a:xfrm>
            <a:off x="2985804" y="9482351"/>
            <a:ext cx="1295648" cy="1295648"/>
          </a:xfrm>
          <a:prstGeom prst="rect">
            <a:avLst/>
          </a:prstGeom>
        </p:spPr>
      </p:pic>
      <p:pic>
        <p:nvPicPr>
          <p:cNvPr id="43" name="Imagem 42">
            <a:extLst>
              <a:ext uri="{FF2B5EF4-FFF2-40B4-BE49-F238E27FC236}">
                <a16:creationId xmlns:a16="http://schemas.microsoft.com/office/drawing/2014/main" id="{76C408BE-03C3-CB53-FBE3-B9B568E66E27}"/>
              </a:ext>
            </a:extLst>
          </p:cNvPr>
          <p:cNvPicPr>
            <a:picLocks noChangeAspect="1"/>
          </p:cNvPicPr>
          <p:nvPr/>
        </p:nvPicPr>
        <p:blipFill>
          <a:blip r:embed="rId9"/>
          <a:stretch>
            <a:fillRect/>
          </a:stretch>
        </p:blipFill>
        <p:spPr>
          <a:xfrm>
            <a:off x="13956544" y="3759150"/>
            <a:ext cx="1694794" cy="1694794"/>
          </a:xfrm>
          <a:prstGeom prst="rect">
            <a:avLst/>
          </a:prstGeom>
        </p:spPr>
      </p:pic>
      <p:pic>
        <p:nvPicPr>
          <p:cNvPr id="46" name="Imagem 45">
            <a:extLst>
              <a:ext uri="{FF2B5EF4-FFF2-40B4-BE49-F238E27FC236}">
                <a16:creationId xmlns:a16="http://schemas.microsoft.com/office/drawing/2014/main" id="{ABEF1CCD-6F9E-6696-CF53-C62403EC0476}"/>
              </a:ext>
            </a:extLst>
          </p:cNvPr>
          <p:cNvPicPr>
            <a:picLocks noChangeAspect="1"/>
          </p:cNvPicPr>
          <p:nvPr/>
        </p:nvPicPr>
        <p:blipFill rotWithShape="1">
          <a:blip r:embed="rId10"/>
          <a:srcRect t="15236" b="19499"/>
          <a:stretch/>
        </p:blipFill>
        <p:spPr>
          <a:xfrm>
            <a:off x="14464017" y="2229949"/>
            <a:ext cx="2710824" cy="1323212"/>
          </a:xfrm>
          <a:prstGeom prst="rect">
            <a:avLst/>
          </a:prstGeom>
        </p:spPr>
      </p:pic>
      <p:pic>
        <p:nvPicPr>
          <p:cNvPr id="49" name="Imagem 48">
            <a:extLst>
              <a:ext uri="{FF2B5EF4-FFF2-40B4-BE49-F238E27FC236}">
                <a16:creationId xmlns:a16="http://schemas.microsoft.com/office/drawing/2014/main" id="{81BFC208-B681-A52A-874A-D4518C6A7604}"/>
              </a:ext>
            </a:extLst>
          </p:cNvPr>
          <p:cNvPicPr>
            <a:picLocks noChangeAspect="1"/>
          </p:cNvPicPr>
          <p:nvPr/>
        </p:nvPicPr>
        <p:blipFill>
          <a:blip r:embed="rId11"/>
          <a:stretch>
            <a:fillRect/>
          </a:stretch>
        </p:blipFill>
        <p:spPr>
          <a:xfrm>
            <a:off x="18932219" y="3818896"/>
            <a:ext cx="1626378" cy="1216366"/>
          </a:xfrm>
          <a:prstGeom prst="rect">
            <a:avLst/>
          </a:prstGeom>
        </p:spPr>
      </p:pic>
      <p:pic>
        <p:nvPicPr>
          <p:cNvPr id="52" name="Imagem 51">
            <a:extLst>
              <a:ext uri="{FF2B5EF4-FFF2-40B4-BE49-F238E27FC236}">
                <a16:creationId xmlns:a16="http://schemas.microsoft.com/office/drawing/2014/main" id="{57D8A588-F563-85C9-3901-22BFF12AAB44}"/>
              </a:ext>
            </a:extLst>
          </p:cNvPr>
          <p:cNvPicPr>
            <a:picLocks noChangeAspect="1"/>
          </p:cNvPicPr>
          <p:nvPr/>
        </p:nvPicPr>
        <p:blipFill>
          <a:blip r:embed="rId12"/>
          <a:stretch>
            <a:fillRect/>
          </a:stretch>
        </p:blipFill>
        <p:spPr>
          <a:xfrm>
            <a:off x="14057007" y="6833355"/>
            <a:ext cx="2948176" cy="632186"/>
          </a:xfrm>
          <a:prstGeom prst="rect">
            <a:avLst/>
          </a:prstGeom>
        </p:spPr>
      </p:pic>
      <p:pic>
        <p:nvPicPr>
          <p:cNvPr id="55" name="Imagem 54">
            <a:extLst>
              <a:ext uri="{FF2B5EF4-FFF2-40B4-BE49-F238E27FC236}">
                <a16:creationId xmlns:a16="http://schemas.microsoft.com/office/drawing/2014/main" id="{D1DDD110-7E2F-AE33-8983-C3BB64AFCD6D}"/>
              </a:ext>
            </a:extLst>
          </p:cNvPr>
          <p:cNvPicPr>
            <a:picLocks noChangeAspect="1"/>
          </p:cNvPicPr>
          <p:nvPr/>
        </p:nvPicPr>
        <p:blipFill rotWithShape="1">
          <a:blip r:embed="rId13"/>
          <a:srcRect r="6996"/>
          <a:stretch/>
        </p:blipFill>
        <p:spPr>
          <a:xfrm>
            <a:off x="18000474" y="6040631"/>
            <a:ext cx="2934798" cy="1046440"/>
          </a:xfrm>
          <a:prstGeom prst="rect">
            <a:avLst/>
          </a:prstGeom>
        </p:spPr>
      </p:pic>
      <p:pic>
        <p:nvPicPr>
          <p:cNvPr id="58" name="Imagem 57">
            <a:extLst>
              <a:ext uri="{FF2B5EF4-FFF2-40B4-BE49-F238E27FC236}">
                <a16:creationId xmlns:a16="http://schemas.microsoft.com/office/drawing/2014/main" id="{11559BB0-3A26-CCB6-64FD-54CF6F1FE0C7}"/>
              </a:ext>
            </a:extLst>
          </p:cNvPr>
          <p:cNvPicPr>
            <a:picLocks noChangeAspect="1"/>
          </p:cNvPicPr>
          <p:nvPr/>
        </p:nvPicPr>
        <p:blipFill>
          <a:blip r:embed="rId14"/>
          <a:stretch>
            <a:fillRect/>
          </a:stretch>
        </p:blipFill>
        <p:spPr>
          <a:xfrm>
            <a:off x="15174530" y="8451770"/>
            <a:ext cx="1696854" cy="1821968"/>
          </a:xfrm>
          <a:prstGeom prst="rect">
            <a:avLst/>
          </a:prstGeom>
        </p:spPr>
      </p:pic>
      <p:pic>
        <p:nvPicPr>
          <p:cNvPr id="61" name="Imagem 60">
            <a:extLst>
              <a:ext uri="{FF2B5EF4-FFF2-40B4-BE49-F238E27FC236}">
                <a16:creationId xmlns:a16="http://schemas.microsoft.com/office/drawing/2014/main" id="{C4E515C1-61D9-0D0F-49D8-07E925F8B13B}"/>
              </a:ext>
            </a:extLst>
          </p:cNvPr>
          <p:cNvPicPr>
            <a:picLocks noChangeAspect="1"/>
          </p:cNvPicPr>
          <p:nvPr/>
        </p:nvPicPr>
        <p:blipFill>
          <a:blip r:embed="rId15"/>
          <a:stretch>
            <a:fillRect/>
          </a:stretch>
        </p:blipFill>
        <p:spPr>
          <a:xfrm>
            <a:off x="18972648" y="8579390"/>
            <a:ext cx="1696854" cy="754158"/>
          </a:xfrm>
          <a:prstGeom prst="rect">
            <a:avLst/>
          </a:prstGeom>
        </p:spPr>
      </p:pic>
      <p:pic>
        <p:nvPicPr>
          <p:cNvPr id="66" name="Imagem 65">
            <a:extLst>
              <a:ext uri="{FF2B5EF4-FFF2-40B4-BE49-F238E27FC236}">
                <a16:creationId xmlns:a16="http://schemas.microsoft.com/office/drawing/2014/main" id="{A9667513-4CCA-D02A-4B76-A9E1DF92B3D0}"/>
              </a:ext>
            </a:extLst>
          </p:cNvPr>
          <p:cNvPicPr>
            <a:picLocks noChangeAspect="1"/>
          </p:cNvPicPr>
          <p:nvPr/>
        </p:nvPicPr>
        <p:blipFill>
          <a:blip r:embed="rId16"/>
          <a:stretch>
            <a:fillRect/>
          </a:stretch>
        </p:blipFill>
        <p:spPr>
          <a:xfrm>
            <a:off x="18436573" y="10033842"/>
            <a:ext cx="1536012" cy="1536012"/>
          </a:xfrm>
          <a:prstGeom prst="rect">
            <a:avLst/>
          </a:prstGeom>
        </p:spPr>
      </p:pic>
      <p:sp>
        <p:nvSpPr>
          <p:cNvPr id="2" name="Title 1">
            <a:extLst>
              <a:ext uri="{FF2B5EF4-FFF2-40B4-BE49-F238E27FC236}">
                <a16:creationId xmlns:a16="http://schemas.microsoft.com/office/drawing/2014/main" id="{397E11A5-6BEC-249A-45B1-673FD63023B0}"/>
              </a:ext>
            </a:extLst>
          </p:cNvPr>
          <p:cNvSpPr>
            <a:spLocks noGrp="1"/>
          </p:cNvSpPr>
          <p:nvPr>
            <p:ph type="title"/>
          </p:nvPr>
        </p:nvSpPr>
        <p:spPr>
          <a:xfrm>
            <a:off x="-795434" y="449353"/>
            <a:ext cx="21031200" cy="1325342"/>
          </a:xfrm>
        </p:spPr>
        <p:txBody>
          <a:bodyPr>
            <a:noAutofit/>
          </a:bodyPr>
          <a:lstStyle/>
          <a:p>
            <a:pPr algn="ctr">
              <a:lnSpc>
                <a:spcPct val="90000"/>
              </a:lnSpc>
              <a:spcAft>
                <a:spcPts val="3600"/>
              </a:spcAft>
              <a:defRPr/>
            </a:pPr>
            <a:r>
              <a:rPr lang="en-US" b="1" cap="none" dirty="0">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rPr>
              <a:t>Board of Directors of the FMM</a:t>
            </a:r>
            <a:endParaRPr lang="pt-BR" b="1" cap="none" dirty="0">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endParaRPr>
          </a:p>
        </p:txBody>
      </p:sp>
      <p:sp>
        <p:nvSpPr>
          <p:cNvPr id="6" name="CaixaDeTexto 5">
            <a:extLst>
              <a:ext uri="{FF2B5EF4-FFF2-40B4-BE49-F238E27FC236}">
                <a16:creationId xmlns:a16="http://schemas.microsoft.com/office/drawing/2014/main" id="{8A41C660-E128-5C87-767E-34ED71E582B9}"/>
              </a:ext>
            </a:extLst>
          </p:cNvPr>
          <p:cNvSpPr txBox="1"/>
          <p:nvPr/>
        </p:nvSpPr>
        <p:spPr>
          <a:xfrm>
            <a:off x="2841650" y="2843769"/>
            <a:ext cx="1625048" cy="584775"/>
          </a:xfrm>
          <a:prstGeom prst="rect">
            <a:avLst/>
          </a:prstGeom>
          <a:noFill/>
        </p:spPr>
        <p:txBody>
          <a:bodyPr wrap="square">
            <a:spAutoFit/>
          </a:bodyPr>
          <a:lstStyle/>
          <a:p>
            <a:pPr>
              <a:defRPr/>
            </a:pPr>
            <a:r>
              <a:rPr lang="pt-BR" sz="3200" b="1" dirty="0">
                <a:solidFill>
                  <a:schemeClr val="bg1"/>
                </a:solidFill>
                <a:latin typeface="Raleway Light" pitchFamily="2" charset="0"/>
              </a:rPr>
              <a:t>MPOR </a:t>
            </a:r>
          </a:p>
        </p:txBody>
      </p:sp>
      <p:sp>
        <p:nvSpPr>
          <p:cNvPr id="11" name="CaixaDeTexto 10">
            <a:extLst>
              <a:ext uri="{FF2B5EF4-FFF2-40B4-BE49-F238E27FC236}">
                <a16:creationId xmlns:a16="http://schemas.microsoft.com/office/drawing/2014/main" id="{EB756450-87A2-735A-7F5A-CD90055E1F0D}"/>
              </a:ext>
            </a:extLst>
          </p:cNvPr>
          <p:cNvSpPr txBox="1"/>
          <p:nvPr/>
        </p:nvSpPr>
        <p:spPr>
          <a:xfrm>
            <a:off x="4825638" y="3990697"/>
            <a:ext cx="4418113" cy="461665"/>
          </a:xfrm>
          <a:prstGeom prst="rect">
            <a:avLst/>
          </a:prstGeom>
          <a:noFill/>
        </p:spPr>
        <p:txBody>
          <a:bodyPr wrap="square">
            <a:spAutoFit/>
          </a:bodyPr>
          <a:lstStyle/>
          <a:p>
            <a:r>
              <a:rPr lang="pt-BR" sz="2400" b="1" dirty="0" err="1">
                <a:solidFill>
                  <a:schemeClr val="bg1"/>
                </a:solidFill>
                <a:latin typeface="Raleway Light" pitchFamily="2" charset="0"/>
              </a:rPr>
              <a:t>Ministry</a:t>
            </a:r>
            <a:r>
              <a:rPr lang="pt-BR" sz="2400" b="1" dirty="0">
                <a:solidFill>
                  <a:schemeClr val="bg1"/>
                </a:solidFill>
                <a:latin typeface="Raleway Light" pitchFamily="2" charset="0"/>
              </a:rPr>
              <a:t> of </a:t>
            </a:r>
            <a:r>
              <a:rPr lang="pt-BR" sz="2400" b="1" dirty="0" err="1">
                <a:solidFill>
                  <a:schemeClr val="bg1"/>
                </a:solidFill>
                <a:latin typeface="Raleway Light" pitchFamily="2" charset="0"/>
              </a:rPr>
              <a:t>the</a:t>
            </a:r>
            <a:r>
              <a:rPr lang="pt-BR" sz="2400" b="1" dirty="0">
                <a:solidFill>
                  <a:schemeClr val="bg1"/>
                </a:solidFill>
                <a:latin typeface="Raleway Light" pitchFamily="2" charset="0"/>
              </a:rPr>
              <a:t> </a:t>
            </a:r>
            <a:r>
              <a:rPr lang="pt-BR" sz="2400" b="1" dirty="0" err="1">
                <a:solidFill>
                  <a:schemeClr val="bg1"/>
                </a:solidFill>
                <a:latin typeface="Raleway Light" pitchFamily="2" charset="0"/>
              </a:rPr>
              <a:t>Presidency</a:t>
            </a:r>
            <a:endParaRPr lang="pt-BR" sz="2400" b="1" dirty="0">
              <a:solidFill>
                <a:schemeClr val="bg1"/>
              </a:solidFill>
              <a:latin typeface="Raleway Light" pitchFamily="2" charset="0"/>
            </a:endParaRPr>
          </a:p>
        </p:txBody>
      </p:sp>
      <p:sp>
        <p:nvSpPr>
          <p:cNvPr id="17" name="CaixaDeTexto 16">
            <a:extLst>
              <a:ext uri="{FF2B5EF4-FFF2-40B4-BE49-F238E27FC236}">
                <a16:creationId xmlns:a16="http://schemas.microsoft.com/office/drawing/2014/main" id="{1E0123B9-2D52-A42F-8B96-75870FC070AE}"/>
              </a:ext>
            </a:extLst>
          </p:cNvPr>
          <p:cNvSpPr txBox="1"/>
          <p:nvPr/>
        </p:nvSpPr>
        <p:spPr>
          <a:xfrm>
            <a:off x="2927856" y="5683965"/>
            <a:ext cx="1625048" cy="584775"/>
          </a:xfrm>
          <a:prstGeom prst="rect">
            <a:avLst/>
          </a:prstGeom>
          <a:noFill/>
        </p:spPr>
        <p:txBody>
          <a:bodyPr wrap="square">
            <a:spAutoFit/>
          </a:bodyPr>
          <a:lstStyle/>
          <a:p>
            <a:pPr defTabSz="1828800">
              <a:defRPr/>
            </a:pPr>
            <a:r>
              <a:rPr lang="pt-BR" sz="3200" b="1" dirty="0">
                <a:solidFill>
                  <a:schemeClr val="bg1"/>
                </a:solidFill>
                <a:latin typeface="Raleway Light" pitchFamily="2" charset="0"/>
              </a:rPr>
              <a:t>MPO</a:t>
            </a:r>
          </a:p>
        </p:txBody>
      </p:sp>
      <p:sp>
        <p:nvSpPr>
          <p:cNvPr id="18" name="CaixaDeTexto 17">
            <a:extLst>
              <a:ext uri="{FF2B5EF4-FFF2-40B4-BE49-F238E27FC236}">
                <a16:creationId xmlns:a16="http://schemas.microsoft.com/office/drawing/2014/main" id="{62D0B250-7054-73A7-5F8A-F02487608523}"/>
              </a:ext>
            </a:extLst>
          </p:cNvPr>
          <p:cNvSpPr txBox="1"/>
          <p:nvPr/>
        </p:nvSpPr>
        <p:spPr>
          <a:xfrm>
            <a:off x="4801445" y="2752121"/>
            <a:ext cx="5963378" cy="461665"/>
          </a:xfrm>
          <a:prstGeom prst="rect">
            <a:avLst/>
          </a:prstGeom>
          <a:noFill/>
        </p:spPr>
        <p:txBody>
          <a:bodyPr wrap="square">
            <a:spAutoFit/>
          </a:bodyPr>
          <a:lstStyle/>
          <a:p>
            <a:r>
              <a:rPr lang="en-US" sz="2400" b="1" dirty="0">
                <a:solidFill>
                  <a:schemeClr val="bg1"/>
                </a:solidFill>
                <a:latin typeface="Raleway Light" pitchFamily="2" charset="0"/>
              </a:rPr>
              <a:t>Ministry of Ports and Airports</a:t>
            </a:r>
            <a:endParaRPr lang="pt-BR" sz="2400" b="1" dirty="0">
              <a:solidFill>
                <a:schemeClr val="bg1"/>
              </a:solidFill>
              <a:latin typeface="Raleway Light" pitchFamily="2" charset="0"/>
            </a:endParaRPr>
          </a:p>
        </p:txBody>
      </p:sp>
      <p:sp>
        <p:nvSpPr>
          <p:cNvPr id="21" name="CaixaDeTexto 20">
            <a:extLst>
              <a:ext uri="{FF2B5EF4-FFF2-40B4-BE49-F238E27FC236}">
                <a16:creationId xmlns:a16="http://schemas.microsoft.com/office/drawing/2014/main" id="{E176FFA4-27DC-4062-1797-55EE649CC5A0}"/>
              </a:ext>
            </a:extLst>
          </p:cNvPr>
          <p:cNvSpPr txBox="1"/>
          <p:nvPr/>
        </p:nvSpPr>
        <p:spPr>
          <a:xfrm>
            <a:off x="4759618" y="5561300"/>
            <a:ext cx="9366260" cy="461665"/>
          </a:xfrm>
          <a:prstGeom prst="rect">
            <a:avLst/>
          </a:prstGeom>
          <a:noFill/>
        </p:spPr>
        <p:txBody>
          <a:bodyPr wrap="square">
            <a:spAutoFit/>
          </a:bodyPr>
          <a:lstStyle/>
          <a:p>
            <a:r>
              <a:rPr lang="en-US" sz="2400" b="1" dirty="0">
                <a:solidFill>
                  <a:schemeClr val="bg1"/>
                </a:solidFill>
                <a:latin typeface="Raleway Light" pitchFamily="2" charset="0"/>
              </a:rPr>
              <a:t>Ministry of Planning, Budget and Management</a:t>
            </a:r>
            <a:endParaRPr lang="pt-BR" sz="2400" b="1" dirty="0">
              <a:solidFill>
                <a:schemeClr val="bg1"/>
              </a:solidFill>
              <a:latin typeface="Raleway Light" pitchFamily="2" charset="0"/>
            </a:endParaRPr>
          </a:p>
        </p:txBody>
      </p:sp>
      <p:sp>
        <p:nvSpPr>
          <p:cNvPr id="22" name="CaixaDeTexto 21">
            <a:extLst>
              <a:ext uri="{FF2B5EF4-FFF2-40B4-BE49-F238E27FC236}">
                <a16:creationId xmlns:a16="http://schemas.microsoft.com/office/drawing/2014/main" id="{11B4A004-66B0-9A8C-EA61-352591FB3B33}"/>
              </a:ext>
            </a:extLst>
          </p:cNvPr>
          <p:cNvSpPr txBox="1"/>
          <p:nvPr/>
        </p:nvSpPr>
        <p:spPr>
          <a:xfrm>
            <a:off x="2955224" y="6923398"/>
            <a:ext cx="1625048" cy="584775"/>
          </a:xfrm>
          <a:prstGeom prst="rect">
            <a:avLst/>
          </a:prstGeom>
          <a:noFill/>
        </p:spPr>
        <p:txBody>
          <a:bodyPr wrap="square">
            <a:spAutoFit/>
          </a:bodyPr>
          <a:lstStyle/>
          <a:p>
            <a:pPr defTabSz="1828800">
              <a:defRPr/>
            </a:pPr>
            <a:r>
              <a:rPr lang="pt-BR" sz="3200" b="1" dirty="0">
                <a:solidFill>
                  <a:schemeClr val="bg1"/>
                </a:solidFill>
                <a:latin typeface="Raleway Light" pitchFamily="2" charset="0"/>
              </a:rPr>
              <a:t>MF</a:t>
            </a:r>
          </a:p>
        </p:txBody>
      </p:sp>
      <p:sp>
        <p:nvSpPr>
          <p:cNvPr id="24" name="CaixaDeTexto 23">
            <a:extLst>
              <a:ext uri="{FF2B5EF4-FFF2-40B4-BE49-F238E27FC236}">
                <a16:creationId xmlns:a16="http://schemas.microsoft.com/office/drawing/2014/main" id="{381D2CE7-7248-9DF2-217A-9758A874CAEA}"/>
              </a:ext>
            </a:extLst>
          </p:cNvPr>
          <p:cNvSpPr txBox="1"/>
          <p:nvPr/>
        </p:nvSpPr>
        <p:spPr>
          <a:xfrm>
            <a:off x="4759618" y="6975360"/>
            <a:ext cx="4960548" cy="461665"/>
          </a:xfrm>
          <a:prstGeom prst="rect">
            <a:avLst/>
          </a:prstGeom>
          <a:noFill/>
        </p:spPr>
        <p:txBody>
          <a:bodyPr wrap="square">
            <a:spAutoFit/>
          </a:bodyPr>
          <a:lstStyle/>
          <a:p>
            <a:r>
              <a:rPr lang="pt-BR" sz="2400" b="1" dirty="0" err="1">
                <a:solidFill>
                  <a:schemeClr val="bg1"/>
                </a:solidFill>
                <a:latin typeface="Raleway Light" pitchFamily="2" charset="0"/>
              </a:rPr>
              <a:t>Ministry</a:t>
            </a:r>
            <a:r>
              <a:rPr lang="pt-BR" sz="2400" b="1" dirty="0">
                <a:solidFill>
                  <a:schemeClr val="bg1"/>
                </a:solidFill>
                <a:latin typeface="Raleway Light" pitchFamily="2" charset="0"/>
              </a:rPr>
              <a:t> of </a:t>
            </a:r>
            <a:r>
              <a:rPr lang="pt-BR" sz="2400" b="1" dirty="0" err="1">
                <a:solidFill>
                  <a:schemeClr val="bg1"/>
                </a:solidFill>
                <a:latin typeface="Raleway Light" pitchFamily="2" charset="0"/>
              </a:rPr>
              <a:t>Finance</a:t>
            </a:r>
            <a:endParaRPr lang="pt-BR" sz="2400" b="1" dirty="0">
              <a:solidFill>
                <a:schemeClr val="bg1"/>
              </a:solidFill>
              <a:latin typeface="Raleway Light" pitchFamily="2" charset="0"/>
            </a:endParaRPr>
          </a:p>
        </p:txBody>
      </p:sp>
      <p:sp>
        <p:nvSpPr>
          <p:cNvPr id="27" name="CaixaDeTexto 26">
            <a:extLst>
              <a:ext uri="{FF2B5EF4-FFF2-40B4-BE49-F238E27FC236}">
                <a16:creationId xmlns:a16="http://schemas.microsoft.com/office/drawing/2014/main" id="{08D942FB-98AE-3D08-39CA-62B5CB5B585D}"/>
              </a:ext>
            </a:extLst>
          </p:cNvPr>
          <p:cNvSpPr txBox="1"/>
          <p:nvPr/>
        </p:nvSpPr>
        <p:spPr>
          <a:xfrm>
            <a:off x="4804258" y="8220937"/>
            <a:ext cx="9366260" cy="461665"/>
          </a:xfrm>
          <a:prstGeom prst="rect">
            <a:avLst/>
          </a:prstGeom>
          <a:noFill/>
        </p:spPr>
        <p:txBody>
          <a:bodyPr wrap="square">
            <a:spAutoFit/>
          </a:bodyPr>
          <a:lstStyle/>
          <a:p>
            <a:r>
              <a:rPr lang="en-US" sz="2400" b="1" dirty="0">
                <a:solidFill>
                  <a:schemeClr val="bg1"/>
                </a:solidFill>
                <a:latin typeface="Raleway Light" pitchFamily="2" charset="0"/>
              </a:rPr>
              <a:t>Ministry of Development of Industry, Commerce and Services</a:t>
            </a:r>
            <a:endParaRPr lang="pt-BR" sz="2400" b="1" dirty="0">
              <a:solidFill>
                <a:schemeClr val="bg1"/>
              </a:solidFill>
              <a:latin typeface="Raleway Light" pitchFamily="2" charset="0"/>
            </a:endParaRPr>
          </a:p>
        </p:txBody>
      </p:sp>
      <p:sp>
        <p:nvSpPr>
          <p:cNvPr id="28" name="CaixaDeTexto 27">
            <a:extLst>
              <a:ext uri="{FF2B5EF4-FFF2-40B4-BE49-F238E27FC236}">
                <a16:creationId xmlns:a16="http://schemas.microsoft.com/office/drawing/2014/main" id="{F20E1231-29AA-638C-36F4-CBF1BEF6F6B7}"/>
              </a:ext>
            </a:extLst>
          </p:cNvPr>
          <p:cNvSpPr txBox="1"/>
          <p:nvPr/>
        </p:nvSpPr>
        <p:spPr>
          <a:xfrm>
            <a:off x="3000364" y="8180029"/>
            <a:ext cx="1625048" cy="584775"/>
          </a:xfrm>
          <a:prstGeom prst="rect">
            <a:avLst/>
          </a:prstGeom>
          <a:noFill/>
        </p:spPr>
        <p:txBody>
          <a:bodyPr wrap="square">
            <a:spAutoFit/>
          </a:bodyPr>
          <a:lstStyle/>
          <a:p>
            <a:pPr defTabSz="1828800">
              <a:defRPr/>
            </a:pPr>
            <a:r>
              <a:rPr lang="pt-BR" sz="3200" b="1" dirty="0">
                <a:solidFill>
                  <a:schemeClr val="bg1"/>
                </a:solidFill>
                <a:latin typeface="Raleway Light" pitchFamily="2" charset="0"/>
              </a:rPr>
              <a:t>MDIC</a:t>
            </a:r>
          </a:p>
        </p:txBody>
      </p:sp>
      <p:sp>
        <p:nvSpPr>
          <p:cNvPr id="4" name="CaixaDeTexto 3">
            <a:extLst>
              <a:ext uri="{FF2B5EF4-FFF2-40B4-BE49-F238E27FC236}">
                <a16:creationId xmlns:a16="http://schemas.microsoft.com/office/drawing/2014/main" id="{03925460-5166-B2AC-F625-E58C5EE8B661}"/>
              </a:ext>
            </a:extLst>
          </p:cNvPr>
          <p:cNvSpPr txBox="1"/>
          <p:nvPr/>
        </p:nvSpPr>
        <p:spPr>
          <a:xfrm>
            <a:off x="4892290" y="9731448"/>
            <a:ext cx="9366260" cy="461665"/>
          </a:xfrm>
          <a:prstGeom prst="rect">
            <a:avLst/>
          </a:prstGeom>
          <a:noFill/>
        </p:spPr>
        <p:txBody>
          <a:bodyPr wrap="square">
            <a:spAutoFit/>
          </a:bodyPr>
          <a:lstStyle/>
          <a:p>
            <a:r>
              <a:rPr lang="en-US" sz="2400" b="1" dirty="0">
                <a:solidFill>
                  <a:schemeClr val="bg1"/>
                </a:solidFill>
                <a:latin typeface="Raleway Light" pitchFamily="2" charset="0"/>
              </a:rPr>
              <a:t>Ministry of Defense - Brazilian Navy</a:t>
            </a:r>
            <a:endParaRPr lang="pt-BR" sz="2400" b="1" dirty="0">
              <a:solidFill>
                <a:schemeClr val="bg1"/>
              </a:solidFill>
              <a:latin typeface="Raleway Light" pitchFamily="2" charset="0"/>
            </a:endParaRPr>
          </a:p>
        </p:txBody>
      </p:sp>
      <p:sp>
        <p:nvSpPr>
          <p:cNvPr id="8" name="CaixaDeTexto 7">
            <a:extLst>
              <a:ext uri="{FF2B5EF4-FFF2-40B4-BE49-F238E27FC236}">
                <a16:creationId xmlns:a16="http://schemas.microsoft.com/office/drawing/2014/main" id="{26903415-AAA7-45C0-1E52-801DFB421F94}"/>
              </a:ext>
            </a:extLst>
          </p:cNvPr>
          <p:cNvSpPr txBox="1"/>
          <p:nvPr/>
        </p:nvSpPr>
        <p:spPr>
          <a:xfrm>
            <a:off x="17174841" y="12307853"/>
            <a:ext cx="2934799" cy="400110"/>
          </a:xfrm>
          <a:prstGeom prst="rect">
            <a:avLst/>
          </a:prstGeom>
          <a:noFill/>
        </p:spPr>
        <p:txBody>
          <a:bodyPr wrap="square">
            <a:spAutoFit/>
          </a:bodyPr>
          <a:lstStyle/>
          <a:p>
            <a:pPr algn="just"/>
            <a:r>
              <a:rPr lang="pt-BR" sz="2000" b="1" dirty="0">
                <a:latin typeface="Avenir Next LT Pro" panose="020B0504020202020204" pitchFamily="34" charset="0"/>
                <a:sym typeface="Quattrocento Sans"/>
              </a:rPr>
              <a:t>LAW Nº 5.269/2004</a:t>
            </a:r>
          </a:p>
        </p:txBody>
      </p:sp>
      <mc:AlternateContent xmlns:mc="http://schemas.openxmlformats.org/markup-compatibility/2006">
        <mc:Choice xmlns:am3d="http://schemas.microsoft.com/office/drawing/2017/model3d" Requires="am3d">
          <p:graphicFrame>
            <p:nvGraphicFramePr>
              <p:cNvPr id="9" name="Modelo 3D 8" descr="Esfera Cinza-Escuro">
                <a:extLst>
                  <a:ext uri="{FF2B5EF4-FFF2-40B4-BE49-F238E27FC236}">
                    <a16:creationId xmlns:a16="http://schemas.microsoft.com/office/drawing/2014/main" id="{66649B54-31A7-D15C-6F62-EB84AD3B0C41}"/>
                  </a:ext>
                </a:extLst>
              </p:cNvPr>
              <p:cNvGraphicFramePr>
                <a:graphicFrameLocks noChangeAspect="1"/>
              </p:cNvGraphicFramePr>
              <p:nvPr/>
            </p:nvGraphicFramePr>
            <p:xfrm>
              <a:off x="18975001" y="343383"/>
              <a:ext cx="2080783" cy="2089008"/>
            </p:xfrm>
            <a:graphic>
              <a:graphicData uri="http://schemas.microsoft.com/office/drawing/2017/model3d">
                <am3d:model3d r:embed="rId17">
                  <am3d:spPr>
                    <a:xfrm>
                      <a:off x="0" y="0"/>
                      <a:ext cx="2080783" cy="2089008"/>
                    </a:xfrm>
                    <a:prstGeom prst="rect">
                      <a:avLst/>
                    </a:prstGeom>
                    <a:noFill/>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m3d:postTrans dx="0" dy="0" dz="0"/>
                  </am3d:trans>
                  <am3d:raster rName="Office3DRenderer" rVer="16.0.8326">
                    <am3d:blip r:embed="rId18"/>
                  </am3d:raster>
                  <am3d:objViewport viewportSz="375856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Modelo 3D 8" descr="Esfera Cinza-Escuro">
                <a:extLst>
                  <a:ext uri="{FF2B5EF4-FFF2-40B4-BE49-F238E27FC236}">
                    <a16:creationId xmlns:a16="http://schemas.microsoft.com/office/drawing/2014/main" id="{66649B54-31A7-D15C-6F62-EB84AD3B0C41}"/>
                  </a:ext>
                </a:extLst>
              </p:cNvPr>
              <p:cNvPicPr>
                <a:picLocks noGrp="1" noRot="1" noChangeAspect="1" noMove="1" noResize="1" noEditPoints="1" noAdjustHandles="1" noChangeArrowheads="1" noChangeShapeType="1" noCrop="1"/>
              </p:cNvPicPr>
              <p:nvPr/>
            </p:nvPicPr>
            <p:blipFill>
              <a:blip r:embed="rId18"/>
              <a:stretch>
                <a:fillRect/>
              </a:stretch>
            </p:blipFill>
            <p:spPr>
              <a:xfrm>
                <a:off x="18975001" y="343383"/>
                <a:ext cx="2080783" cy="2089008"/>
              </a:xfrm>
              <a:prstGeom prst="rect">
                <a:avLst/>
              </a:prstGeom>
              <a:noFill/>
            </p:spPr>
          </p:pic>
        </mc:Fallback>
      </mc:AlternateContent>
      <p:sp>
        <p:nvSpPr>
          <p:cNvPr id="5" name="Elipse 4">
            <a:extLst>
              <a:ext uri="{FF2B5EF4-FFF2-40B4-BE49-F238E27FC236}">
                <a16:creationId xmlns:a16="http://schemas.microsoft.com/office/drawing/2014/main" id="{10EF31D1-90F3-DA7C-919F-A108C302D1EC}"/>
              </a:ext>
            </a:extLst>
          </p:cNvPr>
          <p:cNvSpPr/>
          <p:nvPr/>
        </p:nvSpPr>
        <p:spPr>
          <a:xfrm>
            <a:off x="19009157" y="524062"/>
            <a:ext cx="1926857" cy="1592177"/>
          </a:xfrm>
          <a:prstGeom prst="ellipse">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5600" b="1" dirty="0">
                <a:solidFill>
                  <a:schemeClr val="tx1"/>
                </a:solidFill>
              </a:rPr>
              <a:t>15</a:t>
            </a:r>
          </a:p>
        </p:txBody>
      </p:sp>
      <p:sp>
        <p:nvSpPr>
          <p:cNvPr id="10" name="CaixaDeTexto 9">
            <a:extLst>
              <a:ext uri="{FF2B5EF4-FFF2-40B4-BE49-F238E27FC236}">
                <a16:creationId xmlns:a16="http://schemas.microsoft.com/office/drawing/2014/main" id="{AD61BC51-79E0-E9E1-C592-F1AAB9B48016}"/>
              </a:ext>
            </a:extLst>
          </p:cNvPr>
          <p:cNvSpPr txBox="1"/>
          <p:nvPr/>
        </p:nvSpPr>
        <p:spPr>
          <a:xfrm>
            <a:off x="21055784" y="715416"/>
            <a:ext cx="2444176" cy="461665"/>
          </a:xfrm>
          <a:prstGeom prst="rect">
            <a:avLst/>
          </a:prstGeom>
          <a:noFill/>
        </p:spPr>
        <p:txBody>
          <a:bodyPr wrap="square">
            <a:spAutoFit/>
          </a:bodyPr>
          <a:lstStyle/>
          <a:p>
            <a:r>
              <a:rPr lang="pt-BR" sz="2400" b="1" dirty="0" err="1">
                <a:latin typeface="Raleway Light" pitchFamily="2" charset="0"/>
              </a:rPr>
              <a:t>Members</a:t>
            </a:r>
            <a:endParaRPr lang="pt-BR" sz="2400" b="1" dirty="0">
              <a:latin typeface="Raleway Light" pitchFamily="2" charset="0"/>
            </a:endParaRPr>
          </a:p>
        </p:txBody>
      </p:sp>
    </p:spTree>
    <p:extLst>
      <p:ext uri="{BB962C8B-B14F-4D97-AF65-F5344CB8AC3E}">
        <p14:creationId xmlns:p14="http://schemas.microsoft.com/office/powerpoint/2010/main" val="2088199450"/>
      </p:ext>
    </p:extLst>
  </p:cSld>
  <p:clrMapOvr>
    <a:masterClrMapping/>
  </p:clrMapOvr>
</p:sld>
</file>

<file path=ppt/theme/theme1.xml><?xml version="1.0" encoding="utf-8"?>
<a:theme xmlns:a="http://schemas.openxmlformats.org/drawingml/2006/main" name="Fatia">
  <a:themeElements>
    <a:clrScheme name="Fatia">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Fati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tia">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s Slide Master">
  <a:themeElements>
    <a:clrScheme name="Custom 11">
      <a:dk1>
        <a:sysClr val="windowText" lastClr="000000"/>
      </a:dk1>
      <a:lt1>
        <a:sysClr val="window" lastClr="FFFFFF"/>
      </a:lt1>
      <a:dk2>
        <a:srgbClr val="44546A"/>
      </a:dk2>
      <a:lt2>
        <a:srgbClr val="E7E6E6"/>
      </a:lt2>
      <a:accent1>
        <a:srgbClr val="8540F4"/>
      </a:accent1>
      <a:accent2>
        <a:srgbClr val="2EC8ED"/>
      </a:accent2>
      <a:accent3>
        <a:srgbClr val="07C1AF"/>
      </a:accent3>
      <a:accent4>
        <a:srgbClr val="019BA7"/>
      </a:accent4>
      <a:accent5>
        <a:srgbClr val="A5A5A5"/>
      </a:accent5>
      <a:accent6>
        <a:srgbClr val="5C5C5C"/>
      </a:accent6>
      <a:hlink>
        <a:srgbClr val="FFFFFF"/>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spcFirstLastPara="1" wrap="square" lIns="91425" tIns="91425" rIns="91425" bIns="91425" anchor="t" anchorCtr="0">
        <a:noAutofit/>
      </a:bodyPr>
      <a:lstStyle>
        <a:defPPr marL="0" indent="0" algn="l" rtl="0">
          <a:spcBef>
            <a:spcPts val="0"/>
          </a:spcBef>
          <a:buNone/>
          <a:defRPr dirty="0" smtClean="0">
            <a:solidFill>
              <a:srgbClr val="1E3260"/>
            </a:solidFill>
            <a:latin typeface="Poppins Medium" panose="00000600000000000000" pitchFamily="2" charset="0"/>
            <a:cs typeface="Poppins Medium" panose="000006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Fatia">
  <a:themeElements>
    <a:clrScheme name="Fatia">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Fati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tia">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6.xml><?xml version="1.0" encoding="utf-8"?>
<a:theme xmlns:a="http://schemas.openxmlformats.org/drawingml/2006/main" name="1_Contents Slide Master">
  <a:themeElements>
    <a:clrScheme name="ALLPPT-407">
      <a:dk1>
        <a:sysClr val="windowText" lastClr="000000"/>
      </a:dk1>
      <a:lt1>
        <a:sysClr val="window" lastClr="FFFFFF"/>
      </a:lt1>
      <a:dk2>
        <a:srgbClr val="44546A"/>
      </a:dk2>
      <a:lt2>
        <a:srgbClr val="E7E6E6"/>
      </a:lt2>
      <a:accent1>
        <a:srgbClr val="1FFBFD"/>
      </a:accent1>
      <a:accent2>
        <a:srgbClr val="0AA6ED"/>
      </a:accent2>
      <a:accent3>
        <a:srgbClr val="0085F2"/>
      </a:accent3>
      <a:accent4>
        <a:srgbClr val="125AC4"/>
      </a:accent4>
      <a:accent5>
        <a:srgbClr val="00307E"/>
      </a:accent5>
      <a:accent6>
        <a:srgbClr val="000096"/>
      </a:accent6>
      <a:hlink>
        <a:srgbClr val="FFFFFF"/>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11BE2B233C8DF4CB016B98FC3C59D6B" ma:contentTypeVersion="15" ma:contentTypeDescription="Create a new document." ma:contentTypeScope="" ma:versionID="c5bb5fbef2b4e80abaebdee9e9bc5328">
  <xsd:schema xmlns:xsd="http://www.w3.org/2001/XMLSchema" xmlns:xs="http://www.w3.org/2001/XMLSchema" xmlns:p="http://schemas.microsoft.com/office/2006/metadata/properties" xmlns:ns2="eef29805-2a65-42d7-8543-3382c97b643f" xmlns:ns3="987f83ba-6d85-4aa8-9def-95926c74e784" targetNamespace="http://schemas.microsoft.com/office/2006/metadata/properties" ma:root="true" ma:fieldsID="63c460b0542d5570e9e97f00997e5ed5" ns2:_="" ns3:_="">
    <xsd:import namespace="eef29805-2a65-42d7-8543-3382c97b643f"/>
    <xsd:import namespace="987f83ba-6d85-4aa8-9def-95926c74e78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f29805-2a65-42d7-8543-3382c97b64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400ea289-3ad9-475d-94d4-ace0621ad8f1"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7f83ba-6d85-4aa8-9def-95926c74e784"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066ad52-42e9-4756-b3dd-edb0ebcd1281}" ma:internalName="TaxCatchAll" ma:showField="CatchAllData" ma:web="987f83ba-6d85-4aa8-9def-95926c74e784">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ef29805-2a65-42d7-8543-3382c97b643f">
      <Terms xmlns="http://schemas.microsoft.com/office/infopath/2007/PartnerControls"/>
    </lcf76f155ced4ddcb4097134ff3c332f>
    <TaxCatchAll xmlns="987f83ba-6d85-4aa8-9def-95926c74e784" xsi:nil="true"/>
  </documentManagement>
</p:properties>
</file>

<file path=customXml/itemProps1.xml><?xml version="1.0" encoding="utf-8"?>
<ds:datastoreItem xmlns:ds="http://schemas.openxmlformats.org/officeDocument/2006/customXml" ds:itemID="{DF024561-9BA2-4E10-A4D9-B68DC68E250E}">
  <ds:schemaRefs>
    <ds:schemaRef ds:uri="http://schemas.microsoft.com/sharepoint/v3/contenttype/forms"/>
  </ds:schemaRefs>
</ds:datastoreItem>
</file>

<file path=customXml/itemProps2.xml><?xml version="1.0" encoding="utf-8"?>
<ds:datastoreItem xmlns:ds="http://schemas.openxmlformats.org/officeDocument/2006/customXml" ds:itemID="{77B0877D-C10F-45AE-9C9E-8D8E8069A591}">
  <ds:schemaRefs>
    <ds:schemaRef ds:uri="987f83ba-6d85-4aa8-9def-95926c74e784"/>
    <ds:schemaRef ds:uri="eef29805-2a65-42d7-8543-3382c97b643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467861B-64B3-4ED7-8A6A-5BD91CBEB3F8}">
  <ds:schemaRefs>
    <ds:schemaRef ds:uri="http://purl.org/dc/elements/1.1/"/>
    <ds:schemaRef ds:uri="http://schemas.microsoft.com/office/infopath/2007/PartnerControls"/>
    <ds:schemaRef ds:uri="987f83ba-6d85-4aa8-9def-95926c74e784"/>
    <ds:schemaRef ds:uri="http://schemas.openxmlformats.org/package/2006/metadata/core-properties"/>
    <ds:schemaRef ds:uri="eef29805-2a65-42d7-8543-3382c97b643f"/>
    <ds:schemaRef ds:uri="http://schemas.microsoft.com/office/2006/metadata/properties"/>
    <ds:schemaRef ds:uri="http://schemas.microsoft.com/office/2006/documentManagement/types"/>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Slice</Template>
  <TotalTime>4292</TotalTime>
  <Words>4443</Words>
  <Application>Microsoft Office PowerPoint</Application>
  <PresentationFormat>Personalizar</PresentationFormat>
  <Paragraphs>842</Paragraphs>
  <Slides>32</Slides>
  <Notes>14</Notes>
  <HiddenSlides>0</HiddenSlides>
  <MMClips>0</MMClips>
  <ScaleCrop>false</ScaleCrop>
  <HeadingPairs>
    <vt:vector size="6" baseType="variant">
      <vt:variant>
        <vt:lpstr>Fontes usadas</vt:lpstr>
      </vt:variant>
      <vt:variant>
        <vt:i4>20</vt:i4>
      </vt:variant>
      <vt:variant>
        <vt:lpstr>Tema</vt:lpstr>
      </vt:variant>
      <vt:variant>
        <vt:i4>8</vt:i4>
      </vt:variant>
      <vt:variant>
        <vt:lpstr>Títulos de slides</vt:lpstr>
      </vt:variant>
      <vt:variant>
        <vt:i4>32</vt:i4>
      </vt:variant>
    </vt:vector>
  </HeadingPairs>
  <TitlesOfParts>
    <vt:vector size="60" baseType="lpstr">
      <vt:lpstr>Abadi</vt:lpstr>
      <vt:lpstr>Aptos</vt:lpstr>
      <vt:lpstr>Aptos Display</vt:lpstr>
      <vt:lpstr>Arial</vt:lpstr>
      <vt:lpstr>Avenir Next LT Pro</vt:lpstr>
      <vt:lpstr>Avenir Next LT Pro Demi</vt:lpstr>
      <vt:lpstr>Calibri</vt:lpstr>
      <vt:lpstr>Calibri Light</vt:lpstr>
      <vt:lpstr>Century Gothic</vt:lpstr>
      <vt:lpstr>Helvetica</vt:lpstr>
      <vt:lpstr>Helvetica Neue</vt:lpstr>
      <vt:lpstr>Poppins Medium</vt:lpstr>
      <vt:lpstr>Raleway Light</vt:lpstr>
      <vt:lpstr>Raleway Medium</vt:lpstr>
      <vt:lpstr>Raleway SemiBold</vt:lpstr>
      <vt:lpstr>rawline</vt:lpstr>
      <vt:lpstr>rawline</vt:lpstr>
      <vt:lpstr>Roboto</vt:lpstr>
      <vt:lpstr>Wingdings</vt:lpstr>
      <vt:lpstr>Wingdings 3</vt:lpstr>
      <vt:lpstr>Fatia</vt:lpstr>
      <vt:lpstr>Office Theme</vt:lpstr>
      <vt:lpstr>Contents Slide Master</vt:lpstr>
      <vt:lpstr>1_Tema do Office</vt:lpstr>
      <vt:lpstr>1_Fatia</vt:lpstr>
      <vt:lpstr>1_Contents Slide Master</vt:lpstr>
      <vt:lpstr>2_Tema do Office</vt:lpstr>
      <vt:lpstr>3_Tema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Board of Directors of the FMM</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Steps for Project Approval</vt:lpstr>
      <vt:lpstr>Apresentação do PowerPoint</vt:lpstr>
      <vt:lpstr>Steps for Project Approval</vt:lpstr>
      <vt:lpstr>Deadlines</vt:lpstr>
      <vt:lpstr>Apresentação do PowerPoint</vt:lpstr>
      <vt:lpstr>FMM Financial Agents</vt:lpstr>
      <vt:lpstr>Apresentação do PowerPoint</vt:lpstr>
      <vt:lpstr>FMM Financial Agents</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Geral</dc:title>
  <dc:creator>Victor Borges</dc:creator>
  <cp:lastModifiedBy>Lara Calado</cp:lastModifiedBy>
  <cp:revision>11</cp:revision>
  <cp:lastPrinted>2024-03-27T10:53:49Z</cp:lastPrinted>
  <dcterms:modified xsi:type="dcterms:W3CDTF">2024-09-11T15:31:15Z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0x010100911BE2B233C8DF4CB016B98FC3C59D6B</vt:lpwstr>
  </property>
  <property fmtid="{D5CDD505-2E9C-101B-9397-08002B2CF9AE}" pid="3" name="MediaServiceImageTags">
    <vt:lpwstr/>
  </property>
</Properties>
</file>