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301" r:id="rId4"/>
    <p:sldId id="302" r:id="rId5"/>
    <p:sldId id="303" r:id="rId6"/>
    <p:sldId id="304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3166D-1DAE-44C9-9576-5FE58D0C2263}" v="103" dt="2023-08-11T11:09:35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6F704-88BE-E332-1264-8DD2E33CE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63EB86-31B2-98B6-3440-757E9FF25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C0AB7C-462E-B0D2-971B-E8ECB2399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2F6BD4-6BA1-F397-2119-66F7057BA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42A044-4E73-1FCE-F9B0-12991DE5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91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A7050-AE3E-C61B-A898-58A24DEA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F053B0-70BB-DFCD-3E27-A1A5E8D98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5D873B-C3C1-7511-A1B5-066F8D0A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7FE2DF-2972-347D-261F-D6332D42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F424B8-246A-B1B2-FF84-4956DA12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77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C334C4-4E2E-2ED5-4D08-B61E04D9D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BA6D5D-93EC-76E7-3C02-0C99351DF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C369F7-0137-0396-13A6-7547EBD3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514023-31B8-53D9-85D8-ECBFB305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02384B-CE78-B982-4D0B-3F872FCE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58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A3BCE-43C8-8A2B-0FDF-680C1F965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BAB027-0A3B-D1D9-3F7D-877A573A0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35DD47-EE79-1E99-3E41-95894CCB4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214ED5-929C-747C-7C51-02137CA4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90D738-2FF3-DA7E-6395-02865AC6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65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18888-4B45-050E-69F1-586E6D58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21C7F9-ED43-862C-04BF-8D5FFA14A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0D3942-4DCA-CA08-1C0C-276D821E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41DACA-22F0-3084-957A-734CB441D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01DEAA-8B0D-0C72-359C-2CB91592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56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90142-E731-1FF5-7AF8-7F670011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DB13D-A10A-4BBF-7082-B3319E1F1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0307C4-4933-77AD-40A5-866DD79B5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AEAB20-26E4-ABA5-184F-07249D7F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3A17D0A-C59F-0371-D9AB-3C4C6BC8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7AB807-6B69-03B7-B017-E93F8436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22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71BA94-C9D5-AD88-59F9-72083AA5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A72EFD-CBDE-6E8D-C39E-0B08EAE4F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38538E-D24B-3D66-079D-1E9C01D20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E52DD11-2722-1E95-72E8-7840F35AB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940031A-9EF9-0E53-7E51-3078A5C89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A2FD3C3-B926-C1EA-49D8-C90DBD8A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CBE40AC-37EA-F277-6C73-9CA8D7FC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69EC1E1-E6D8-07B1-2769-CCC1516D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04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F475A-7EB3-F884-A32D-4BF5F2F0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63E4E9-C514-CEC0-929B-1773CB78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A82BE0-6C84-B683-D6DC-DEC267E8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2AA1E83-D54A-C824-9CB0-D1B5B5C13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69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45CA924-8E37-0730-8EC7-BF91763C2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40A3664-B751-C924-4EBA-CEF7B0CC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F31C6BC-2AAD-AC5A-4E00-C031853E7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90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E4C95-BAA2-5135-4FB8-0A914EEA1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36B638-A056-1818-401D-8A279C041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E22A252-FF2D-9C5B-567E-E82DA33C3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8D435A-AB03-30F8-D6F4-E84D589E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2FE32A-F8E1-B210-CD62-B946D4A9C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DEF229-D370-5085-6A6B-E83F00ADB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85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A83EB-AF87-AEBF-6FC7-1CF1C1E0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7D30A59-472D-16DA-257E-14D75C1B9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B01B3E-DCCB-2D40-2D40-FE1ECA458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FD977E-FBC6-F202-5C42-62A30C21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FE20A2-79C2-6551-21D5-2621F09EC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20CA29-EF8F-4A85-9B20-C5669813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18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F2A1701-61C1-1D7B-1727-0411AA3B3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988A80-1EA3-5697-5BC4-91AF6FE38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66F1F0-C7D8-3B80-2FCB-D58CA927A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68B3B-526F-4640-9320-34D133A9C353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322EB1-832F-888E-C139-C5ADDA56E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940170-C8A3-504F-9C22-1CF2786C6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572B9-93E0-43BB-944E-7990B3785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60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emf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4.emf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5.emf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8D9C8BF8-E00C-00A8-F5AC-11F0897B08CB}"/>
              </a:ext>
            </a:extLst>
          </p:cNvPr>
          <p:cNvGrpSpPr/>
          <p:nvPr/>
        </p:nvGrpSpPr>
        <p:grpSpPr>
          <a:xfrm>
            <a:off x="838200" y="73892"/>
            <a:ext cx="10515600" cy="1596097"/>
            <a:chOff x="0" y="0"/>
            <a:chExt cx="10515600" cy="1002889"/>
          </a:xfrm>
        </p:grpSpPr>
        <p:sp>
          <p:nvSpPr>
            <p:cNvPr id="3" name="Retângulo: Cantos Arredondados 2">
              <a:extLst>
                <a:ext uri="{FF2B5EF4-FFF2-40B4-BE49-F238E27FC236}">
                  <a16:creationId xmlns:a16="http://schemas.microsoft.com/office/drawing/2014/main" id="{15DF01E0-7AFD-427A-D759-6E5250EA3EF4}"/>
                </a:ext>
              </a:extLst>
            </p:cNvPr>
            <p:cNvSpPr/>
            <p:nvPr/>
          </p:nvSpPr>
          <p:spPr>
            <a:xfrm>
              <a:off x="0" y="0"/>
              <a:ext cx="10515600" cy="100288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tângulo: Cantos Arredondados 4">
              <a:extLst>
                <a:ext uri="{FF2B5EF4-FFF2-40B4-BE49-F238E27FC236}">
                  <a16:creationId xmlns:a16="http://schemas.microsoft.com/office/drawing/2014/main" id="{F1E62A9B-840D-9EAE-1F7C-FE999A40ADCD}"/>
                </a:ext>
              </a:extLst>
            </p:cNvPr>
            <p:cNvSpPr txBox="1"/>
            <p:nvPr/>
          </p:nvSpPr>
          <p:spPr>
            <a:xfrm>
              <a:off x="29374" y="29374"/>
              <a:ext cx="10456852" cy="9441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marL="0" lvl="0" indent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8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MINISTÉRIO DA PESCA E AQUICULTURA – MPA</a:t>
              </a:r>
            </a:p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 dirty="0">
                  <a:latin typeface="Cambria" panose="02040503050406030204" pitchFamily="18" charset="0"/>
                  <a:ea typeface="Cambria" panose="02040503050406030204" pitchFamily="18" charset="0"/>
                </a:rPr>
                <a:t>COMITÊ PERMANENTE DE GESTÃO DA PESCA E DO USO SUSTÉNTÁVEL DOS ATUNS E AFINS</a:t>
              </a:r>
              <a:endParaRPr lang="en-US" sz="2400" kern="12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B1D3B8CC-77FB-6F4B-26E1-A131977525C0}"/>
              </a:ext>
            </a:extLst>
          </p:cNvPr>
          <p:cNvGrpSpPr/>
          <p:nvPr/>
        </p:nvGrpSpPr>
        <p:grpSpPr>
          <a:xfrm>
            <a:off x="1916431" y="1716738"/>
            <a:ext cx="8822238" cy="957559"/>
            <a:chOff x="2103119" y="3394984"/>
            <a:chExt cx="8412480" cy="957559"/>
          </a:xfrm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72C1FE46-2C7C-783A-6829-91FAB29A4C87}"/>
                </a:ext>
              </a:extLst>
            </p:cNvPr>
            <p:cNvSpPr/>
            <p:nvPr/>
          </p:nvSpPr>
          <p:spPr>
            <a:xfrm>
              <a:off x="2103119" y="3394984"/>
              <a:ext cx="8412480" cy="95755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F711FA62-108C-EDC3-B1E2-84FFBDB9F9A3}"/>
                </a:ext>
              </a:extLst>
            </p:cNvPr>
            <p:cNvSpPr txBox="1"/>
            <p:nvPr/>
          </p:nvSpPr>
          <p:spPr>
            <a:xfrm>
              <a:off x="2379988" y="3423029"/>
              <a:ext cx="7858741" cy="901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GRUPO TÉCNICO CIENTÍFICO DO CPG ATUNS E AFINS </a:t>
              </a:r>
            </a:p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GTC ATUNS E AFINS</a:t>
              </a:r>
              <a:endParaRPr lang="en-US" sz="2000" kern="1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150DF5-7BC5-2E7D-C752-97564725D593}"/>
              </a:ext>
            </a:extLst>
          </p:cNvPr>
          <p:cNvSpPr txBox="1"/>
          <p:nvPr/>
        </p:nvSpPr>
        <p:spPr>
          <a:xfrm>
            <a:off x="594411" y="2686847"/>
            <a:ext cx="11466275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Reunião Extraordinária do Comitê Permanente de Gestão da Pesca e do </a:t>
            </a:r>
          </a:p>
          <a:p>
            <a:pPr algn="ctr"/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</a:rPr>
              <a:t>Uso Sustentável dos Atuns e Afins</a:t>
            </a:r>
          </a:p>
          <a:p>
            <a:pPr algn="ctr"/>
            <a:r>
              <a:rPr lang="pt-BR" sz="2000" dirty="0">
                <a:latin typeface="Cambria" panose="02040503050406030204" pitchFamily="18" charset="0"/>
                <a:ea typeface="Cambria" panose="02040503050406030204" pitchFamily="18" charset="0"/>
              </a:rPr>
              <a:t>11 de agosto de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7D4F87B-9A57-6638-0063-4C0ED8CAD7D9}"/>
              </a:ext>
            </a:extLst>
          </p:cNvPr>
          <p:cNvSpPr txBox="1"/>
          <p:nvPr/>
        </p:nvSpPr>
        <p:spPr>
          <a:xfrm>
            <a:off x="626113" y="3808187"/>
            <a:ext cx="109592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kern="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Proposta de monitoramento </a:t>
            </a:r>
            <a:r>
              <a:rPr lang="pt-BR" sz="2800" kern="0" dirty="0">
                <a:solidFill>
                  <a:schemeClr val="accent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das capturas da Albacora Bandolim por modalidade de pesca / Ano: 2023  </a:t>
            </a:r>
            <a:endParaRPr lang="pt-B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E132901F-22BC-A530-4792-76F0D5BC9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37" y="5098858"/>
            <a:ext cx="31242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Amazon.com : Tuna Circle Hooks Saltwater, Stainless Steel in-Line Circle  Hooks 3X Strong Short Shank Big Game Hooks for Sailfish Wahoo Tuna Striped  Bass Size 8/0-28/0(5pcs 24/0) : Sports &amp; Outdoors">
            <a:extLst>
              <a:ext uri="{FF2B5EF4-FFF2-40B4-BE49-F238E27FC236}">
                <a16:creationId xmlns:a16="http://schemas.microsoft.com/office/drawing/2014/main" id="{941CC8BC-ED0A-4861-6350-874BFA744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466" y="4978849"/>
            <a:ext cx="1540520" cy="170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0F6E799C-E5BE-D3DD-F369-60F72BF6BC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5052" y="4828341"/>
            <a:ext cx="18192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8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57FA6472-EC61-B237-09B7-CA3CAD1CE019}"/>
              </a:ext>
            </a:extLst>
          </p:cNvPr>
          <p:cNvSpPr/>
          <p:nvPr/>
        </p:nvSpPr>
        <p:spPr>
          <a:xfrm>
            <a:off x="1447642" y="6034929"/>
            <a:ext cx="1710918" cy="603261"/>
          </a:xfrm>
          <a:custGeom>
            <a:avLst/>
            <a:gdLst>
              <a:gd name="connsiteX0" fmla="*/ 2179687 w 2236662"/>
              <a:gd name="connsiteY0" fmla="*/ 519829 h 873129"/>
              <a:gd name="connsiteX1" fmla="*/ 2235570 w 2236662"/>
              <a:gd name="connsiteY1" fmla="*/ 460369 h 873129"/>
              <a:gd name="connsiteX2" fmla="*/ 2234829 w 2236662"/>
              <a:gd name="connsiteY2" fmla="*/ 458312 h 873129"/>
              <a:gd name="connsiteX3" fmla="*/ 2234746 w 2236662"/>
              <a:gd name="connsiteY3" fmla="*/ 458189 h 873129"/>
              <a:gd name="connsiteX4" fmla="*/ 2234623 w 2236662"/>
              <a:gd name="connsiteY4" fmla="*/ 458024 h 873129"/>
              <a:gd name="connsiteX5" fmla="*/ 2234500 w 2236662"/>
              <a:gd name="connsiteY5" fmla="*/ 457859 h 873129"/>
              <a:gd name="connsiteX6" fmla="*/ 2194008 w 2236662"/>
              <a:gd name="connsiteY6" fmla="*/ 418069 h 873129"/>
              <a:gd name="connsiteX7" fmla="*/ 2185201 w 2236662"/>
              <a:gd name="connsiteY7" fmla="*/ 410744 h 873129"/>
              <a:gd name="connsiteX8" fmla="*/ 2185201 w 2236662"/>
              <a:gd name="connsiteY8" fmla="*/ 410744 h 873129"/>
              <a:gd name="connsiteX9" fmla="*/ 1631772 w 2236662"/>
              <a:gd name="connsiteY9" fmla="*/ 206936 h 873129"/>
              <a:gd name="connsiteX10" fmla="*/ 1495318 w 2236662"/>
              <a:gd name="connsiteY10" fmla="*/ 0 h 873129"/>
              <a:gd name="connsiteX11" fmla="*/ 1493342 w 2236662"/>
              <a:gd name="connsiteY11" fmla="*/ 12468 h 873129"/>
              <a:gd name="connsiteX12" fmla="*/ 1490585 w 2236662"/>
              <a:gd name="connsiteY12" fmla="*/ 7859 h 873129"/>
              <a:gd name="connsiteX13" fmla="*/ 1493301 w 2236662"/>
              <a:gd name="connsiteY13" fmla="*/ 12550 h 873129"/>
              <a:gd name="connsiteX14" fmla="*/ 1409478 w 2236662"/>
              <a:gd name="connsiteY14" fmla="*/ 129823 h 873129"/>
              <a:gd name="connsiteX15" fmla="*/ 1206978 w 2236662"/>
              <a:gd name="connsiteY15" fmla="*/ 204097 h 873129"/>
              <a:gd name="connsiteX16" fmla="*/ 1206237 w 2236662"/>
              <a:gd name="connsiteY16" fmla="*/ 204220 h 873129"/>
              <a:gd name="connsiteX17" fmla="*/ 1146981 w 2236662"/>
              <a:gd name="connsiteY17" fmla="*/ 161055 h 873129"/>
              <a:gd name="connsiteX18" fmla="*/ 887035 w 2236662"/>
              <a:gd name="connsiteY18" fmla="*/ 43700 h 873129"/>
              <a:gd name="connsiteX19" fmla="*/ 1016699 w 2236662"/>
              <a:gd name="connsiteY19" fmla="*/ 166034 h 873129"/>
              <a:gd name="connsiteX20" fmla="*/ 926621 w 2236662"/>
              <a:gd name="connsiteY20" fmla="*/ 254133 h 873129"/>
              <a:gd name="connsiteX21" fmla="*/ 959912 w 2236662"/>
              <a:gd name="connsiteY21" fmla="*/ 266807 h 873129"/>
              <a:gd name="connsiteX22" fmla="*/ 903577 w 2236662"/>
              <a:gd name="connsiteY22" fmla="*/ 286476 h 873129"/>
              <a:gd name="connsiteX23" fmla="*/ 868887 w 2236662"/>
              <a:gd name="connsiteY23" fmla="*/ 273926 h 873129"/>
              <a:gd name="connsiteX24" fmla="*/ 850740 w 2236662"/>
              <a:gd name="connsiteY24" fmla="*/ 305528 h 873129"/>
              <a:gd name="connsiteX25" fmla="*/ 831564 w 2236662"/>
              <a:gd name="connsiteY25" fmla="*/ 312440 h 873129"/>
              <a:gd name="connsiteX26" fmla="*/ 799467 w 2236662"/>
              <a:gd name="connsiteY26" fmla="*/ 300549 h 873129"/>
              <a:gd name="connsiteX27" fmla="*/ 781896 w 2236662"/>
              <a:gd name="connsiteY27" fmla="*/ 329970 h 873129"/>
              <a:gd name="connsiteX28" fmla="*/ 763954 w 2236662"/>
              <a:gd name="connsiteY28" fmla="*/ 336101 h 873129"/>
              <a:gd name="connsiteX29" fmla="*/ 734079 w 2236662"/>
              <a:gd name="connsiteY29" fmla="*/ 324168 h 873129"/>
              <a:gd name="connsiteX30" fmla="*/ 716467 w 2236662"/>
              <a:gd name="connsiteY30" fmla="*/ 351532 h 873129"/>
              <a:gd name="connsiteX31" fmla="*/ 699348 w 2236662"/>
              <a:gd name="connsiteY31" fmla="*/ 356757 h 873129"/>
              <a:gd name="connsiteX32" fmla="*/ 687579 w 2236662"/>
              <a:gd name="connsiteY32" fmla="*/ 351655 h 873129"/>
              <a:gd name="connsiteX33" fmla="*/ 671654 w 2236662"/>
              <a:gd name="connsiteY33" fmla="*/ 344331 h 873129"/>
              <a:gd name="connsiteX34" fmla="*/ 661737 w 2236662"/>
              <a:gd name="connsiteY34" fmla="*/ 358609 h 873129"/>
              <a:gd name="connsiteX35" fmla="*/ 653836 w 2236662"/>
              <a:gd name="connsiteY35" fmla="*/ 369596 h 873129"/>
              <a:gd name="connsiteX36" fmla="*/ 637829 w 2236662"/>
              <a:gd name="connsiteY36" fmla="*/ 373669 h 873129"/>
              <a:gd name="connsiteX37" fmla="*/ 626513 w 2236662"/>
              <a:gd name="connsiteY37" fmla="*/ 368073 h 873129"/>
              <a:gd name="connsiteX38" fmla="*/ 612151 w 2236662"/>
              <a:gd name="connsiteY38" fmla="*/ 360625 h 873129"/>
              <a:gd name="connsiteX39" fmla="*/ 594004 w 2236662"/>
              <a:gd name="connsiteY39" fmla="*/ 383669 h 873129"/>
              <a:gd name="connsiteX40" fmla="*/ 579149 w 2236662"/>
              <a:gd name="connsiteY40" fmla="*/ 386672 h 873129"/>
              <a:gd name="connsiteX41" fmla="*/ 555528 w 2236662"/>
              <a:gd name="connsiteY41" fmla="*/ 373176 h 873129"/>
              <a:gd name="connsiteX42" fmla="*/ 545817 w 2236662"/>
              <a:gd name="connsiteY42" fmla="*/ 384327 h 873129"/>
              <a:gd name="connsiteX43" fmla="*/ 537134 w 2236662"/>
              <a:gd name="connsiteY43" fmla="*/ 393956 h 873129"/>
              <a:gd name="connsiteX44" fmla="*/ 525036 w 2236662"/>
              <a:gd name="connsiteY44" fmla="*/ 395725 h 873129"/>
              <a:gd name="connsiteX45" fmla="*/ 515078 w 2236662"/>
              <a:gd name="connsiteY45" fmla="*/ 389470 h 873129"/>
              <a:gd name="connsiteX46" fmla="*/ 503720 w 2236662"/>
              <a:gd name="connsiteY46" fmla="*/ 381940 h 873129"/>
              <a:gd name="connsiteX47" fmla="*/ 485779 w 2236662"/>
              <a:gd name="connsiteY47" fmla="*/ 400457 h 873129"/>
              <a:gd name="connsiteX48" fmla="*/ 476067 w 2236662"/>
              <a:gd name="connsiteY48" fmla="*/ 401404 h 873129"/>
              <a:gd name="connsiteX49" fmla="*/ 457015 w 2236662"/>
              <a:gd name="connsiteY49" fmla="*/ 387825 h 873129"/>
              <a:gd name="connsiteX50" fmla="*/ 439855 w 2236662"/>
              <a:gd name="connsiteY50" fmla="*/ 404119 h 873129"/>
              <a:gd name="connsiteX51" fmla="*/ 436769 w 2236662"/>
              <a:gd name="connsiteY51" fmla="*/ 404284 h 873129"/>
              <a:gd name="connsiteX52" fmla="*/ 21234 w 2236662"/>
              <a:gd name="connsiteY52" fmla="*/ 43700 h 873129"/>
              <a:gd name="connsiteX53" fmla="*/ 156494 w 2236662"/>
              <a:gd name="connsiteY53" fmla="*/ 242241 h 873129"/>
              <a:gd name="connsiteX54" fmla="*/ 154519 w 2236662"/>
              <a:gd name="connsiteY54" fmla="*/ 241624 h 873129"/>
              <a:gd name="connsiteX55" fmla="*/ 156577 w 2236662"/>
              <a:gd name="connsiteY55" fmla="*/ 242406 h 873129"/>
              <a:gd name="connsiteX56" fmla="*/ 228466 w 2236662"/>
              <a:gd name="connsiteY56" fmla="*/ 436915 h 873129"/>
              <a:gd name="connsiteX57" fmla="*/ 226738 w 2236662"/>
              <a:gd name="connsiteY57" fmla="*/ 442511 h 873129"/>
              <a:gd name="connsiteX58" fmla="*/ 228137 w 2236662"/>
              <a:gd name="connsiteY58" fmla="*/ 448189 h 873129"/>
              <a:gd name="connsiteX59" fmla="*/ 145878 w 2236662"/>
              <a:gd name="connsiteY59" fmla="*/ 638542 h 873129"/>
              <a:gd name="connsiteX60" fmla="*/ 143779 w 2236662"/>
              <a:gd name="connsiteY60" fmla="*/ 639201 h 873129"/>
              <a:gd name="connsiteX61" fmla="*/ 145795 w 2236662"/>
              <a:gd name="connsiteY61" fmla="*/ 638707 h 873129"/>
              <a:gd name="connsiteX62" fmla="*/ 0 w 2236662"/>
              <a:gd name="connsiteY62" fmla="*/ 829636 h 873129"/>
              <a:gd name="connsiteX63" fmla="*/ 430843 w 2236662"/>
              <a:gd name="connsiteY63" fmla="*/ 493329 h 873129"/>
              <a:gd name="connsiteX64" fmla="*/ 444217 w 2236662"/>
              <a:gd name="connsiteY64" fmla="*/ 509624 h 873129"/>
              <a:gd name="connsiteX65" fmla="*/ 453640 w 2236662"/>
              <a:gd name="connsiteY65" fmla="*/ 502958 h 873129"/>
              <a:gd name="connsiteX66" fmla="*/ 463146 w 2236662"/>
              <a:gd name="connsiteY66" fmla="*/ 496621 h 873129"/>
              <a:gd name="connsiteX67" fmla="*/ 469565 w 2236662"/>
              <a:gd name="connsiteY67" fmla="*/ 497773 h 873129"/>
              <a:gd name="connsiteX68" fmla="*/ 469319 w 2236662"/>
              <a:gd name="connsiteY68" fmla="*/ 497773 h 873129"/>
              <a:gd name="connsiteX69" fmla="*/ 470142 w 2236662"/>
              <a:gd name="connsiteY69" fmla="*/ 497938 h 873129"/>
              <a:gd name="connsiteX70" fmla="*/ 485161 w 2236662"/>
              <a:gd name="connsiteY70" fmla="*/ 518060 h 873129"/>
              <a:gd name="connsiteX71" fmla="*/ 505942 w 2236662"/>
              <a:gd name="connsiteY71" fmla="*/ 505386 h 873129"/>
              <a:gd name="connsiteX72" fmla="*/ 515654 w 2236662"/>
              <a:gd name="connsiteY72" fmla="*/ 507649 h 873129"/>
              <a:gd name="connsiteX73" fmla="*/ 522732 w 2236662"/>
              <a:gd name="connsiteY73" fmla="*/ 518224 h 873129"/>
              <a:gd name="connsiteX74" fmla="*/ 530303 w 2236662"/>
              <a:gd name="connsiteY74" fmla="*/ 529869 h 873129"/>
              <a:gd name="connsiteX75" fmla="*/ 542442 w 2236662"/>
              <a:gd name="connsiteY75" fmla="*/ 523038 h 873129"/>
              <a:gd name="connsiteX76" fmla="*/ 553018 w 2236662"/>
              <a:gd name="connsiteY76" fmla="*/ 517360 h 873129"/>
              <a:gd name="connsiteX77" fmla="*/ 565199 w 2236662"/>
              <a:gd name="connsiteY77" fmla="*/ 520858 h 873129"/>
              <a:gd name="connsiteX78" fmla="*/ 571947 w 2236662"/>
              <a:gd name="connsiteY78" fmla="*/ 532009 h 873129"/>
              <a:gd name="connsiteX79" fmla="*/ 579519 w 2236662"/>
              <a:gd name="connsiteY79" fmla="*/ 545094 h 873129"/>
              <a:gd name="connsiteX80" fmla="*/ 604168 w 2236662"/>
              <a:gd name="connsiteY80" fmla="*/ 533079 h 873129"/>
              <a:gd name="connsiteX81" fmla="*/ 617254 w 2236662"/>
              <a:gd name="connsiteY81" fmla="*/ 537482 h 873129"/>
              <a:gd name="connsiteX82" fmla="*/ 631245 w 2236662"/>
              <a:gd name="connsiteY82" fmla="*/ 563652 h 873129"/>
              <a:gd name="connsiteX83" fmla="*/ 657910 w 2236662"/>
              <a:gd name="connsiteY83" fmla="*/ 552007 h 873129"/>
              <a:gd name="connsiteX84" fmla="*/ 671695 w 2236662"/>
              <a:gd name="connsiteY84" fmla="*/ 557192 h 873129"/>
              <a:gd name="connsiteX85" fmla="*/ 685481 w 2236662"/>
              <a:gd name="connsiteY85" fmla="*/ 585379 h 873129"/>
              <a:gd name="connsiteX86" fmla="*/ 714204 w 2236662"/>
              <a:gd name="connsiteY86" fmla="*/ 573816 h 873129"/>
              <a:gd name="connsiteX87" fmla="*/ 728400 w 2236662"/>
              <a:gd name="connsiteY87" fmla="*/ 579535 h 873129"/>
              <a:gd name="connsiteX88" fmla="*/ 742392 w 2236662"/>
              <a:gd name="connsiteY88" fmla="*/ 609780 h 873129"/>
              <a:gd name="connsiteX89" fmla="*/ 773337 w 2236662"/>
              <a:gd name="connsiteY89" fmla="*/ 597888 h 873129"/>
              <a:gd name="connsiteX90" fmla="*/ 788356 w 2236662"/>
              <a:gd name="connsiteY90" fmla="*/ 604101 h 873129"/>
              <a:gd name="connsiteX91" fmla="*/ 803006 w 2236662"/>
              <a:gd name="connsiteY91" fmla="*/ 636526 h 873129"/>
              <a:gd name="connsiteX92" fmla="*/ 836296 w 2236662"/>
              <a:gd name="connsiteY92" fmla="*/ 623770 h 873129"/>
              <a:gd name="connsiteX93" fmla="*/ 881521 w 2236662"/>
              <a:gd name="connsiteY93" fmla="*/ 641875 h 873129"/>
              <a:gd name="connsiteX94" fmla="*/ 847901 w 2236662"/>
              <a:gd name="connsiteY94" fmla="*/ 653891 h 873129"/>
              <a:gd name="connsiteX95" fmla="*/ 919255 w 2236662"/>
              <a:gd name="connsiteY95" fmla="*/ 735036 h 873129"/>
              <a:gd name="connsiteX96" fmla="*/ 811359 w 2236662"/>
              <a:gd name="connsiteY96" fmla="*/ 853790 h 873129"/>
              <a:gd name="connsiteX97" fmla="*/ 974520 w 2236662"/>
              <a:gd name="connsiteY97" fmla="*/ 784619 h 873129"/>
              <a:gd name="connsiteX98" fmla="*/ 1123361 w 2236662"/>
              <a:gd name="connsiteY98" fmla="*/ 720757 h 873129"/>
              <a:gd name="connsiteX99" fmla="*/ 1119616 w 2236662"/>
              <a:gd name="connsiteY99" fmla="*/ 719029 h 873129"/>
              <a:gd name="connsiteX100" fmla="*/ 1137763 w 2236662"/>
              <a:gd name="connsiteY100" fmla="*/ 723267 h 873129"/>
              <a:gd name="connsiteX101" fmla="*/ 1140767 w 2236662"/>
              <a:gd name="connsiteY101" fmla="*/ 723925 h 873129"/>
              <a:gd name="connsiteX102" fmla="*/ 1155540 w 2236662"/>
              <a:gd name="connsiteY102" fmla="*/ 727135 h 873129"/>
              <a:gd name="connsiteX103" fmla="*/ 1160272 w 2236662"/>
              <a:gd name="connsiteY103" fmla="*/ 728123 h 873129"/>
              <a:gd name="connsiteX104" fmla="*/ 1173646 w 2236662"/>
              <a:gd name="connsiteY104" fmla="*/ 730838 h 873129"/>
              <a:gd name="connsiteX105" fmla="*/ 1179160 w 2236662"/>
              <a:gd name="connsiteY105" fmla="*/ 731908 h 873129"/>
              <a:gd name="connsiteX106" fmla="*/ 1192205 w 2236662"/>
              <a:gd name="connsiteY106" fmla="*/ 734377 h 873129"/>
              <a:gd name="connsiteX107" fmla="*/ 1197966 w 2236662"/>
              <a:gd name="connsiteY107" fmla="*/ 735447 h 873129"/>
              <a:gd name="connsiteX108" fmla="*/ 1211463 w 2236662"/>
              <a:gd name="connsiteY108" fmla="*/ 737792 h 873129"/>
              <a:gd name="connsiteX109" fmla="*/ 1216854 w 2236662"/>
              <a:gd name="connsiteY109" fmla="*/ 738698 h 873129"/>
              <a:gd name="connsiteX110" fmla="*/ 1232491 w 2236662"/>
              <a:gd name="connsiteY110" fmla="*/ 741167 h 873129"/>
              <a:gd name="connsiteX111" fmla="*/ 1235948 w 2236662"/>
              <a:gd name="connsiteY111" fmla="*/ 741702 h 873129"/>
              <a:gd name="connsiteX112" fmla="*/ 1255617 w 2236662"/>
              <a:gd name="connsiteY112" fmla="*/ 744500 h 873129"/>
              <a:gd name="connsiteX113" fmla="*/ 1257058 w 2236662"/>
              <a:gd name="connsiteY113" fmla="*/ 744705 h 873129"/>
              <a:gd name="connsiteX114" fmla="*/ 1275081 w 2236662"/>
              <a:gd name="connsiteY114" fmla="*/ 747010 h 873129"/>
              <a:gd name="connsiteX115" fmla="*/ 1281254 w 2236662"/>
              <a:gd name="connsiteY115" fmla="*/ 747709 h 873129"/>
              <a:gd name="connsiteX116" fmla="*/ 1294916 w 2236662"/>
              <a:gd name="connsiteY116" fmla="*/ 749232 h 873129"/>
              <a:gd name="connsiteX117" fmla="*/ 1302405 w 2236662"/>
              <a:gd name="connsiteY117" fmla="*/ 750014 h 873129"/>
              <a:gd name="connsiteX118" fmla="*/ 1315121 w 2236662"/>
              <a:gd name="connsiteY118" fmla="*/ 751248 h 873129"/>
              <a:gd name="connsiteX119" fmla="*/ 1323227 w 2236662"/>
              <a:gd name="connsiteY119" fmla="*/ 751948 h 873129"/>
              <a:gd name="connsiteX120" fmla="*/ 1335819 w 2236662"/>
              <a:gd name="connsiteY120" fmla="*/ 752976 h 873129"/>
              <a:gd name="connsiteX121" fmla="*/ 1344091 w 2236662"/>
              <a:gd name="connsiteY121" fmla="*/ 753594 h 873129"/>
              <a:gd name="connsiteX122" fmla="*/ 1357053 w 2236662"/>
              <a:gd name="connsiteY122" fmla="*/ 754458 h 873129"/>
              <a:gd name="connsiteX123" fmla="*/ 1365159 w 2236662"/>
              <a:gd name="connsiteY123" fmla="*/ 754951 h 873129"/>
              <a:gd name="connsiteX124" fmla="*/ 1379521 w 2236662"/>
              <a:gd name="connsiteY124" fmla="*/ 755651 h 873129"/>
              <a:gd name="connsiteX125" fmla="*/ 1386516 w 2236662"/>
              <a:gd name="connsiteY125" fmla="*/ 755980 h 873129"/>
              <a:gd name="connsiteX126" fmla="*/ 1408202 w 2236662"/>
              <a:gd name="connsiteY126" fmla="*/ 756721 h 873129"/>
              <a:gd name="connsiteX127" fmla="*/ 1540089 w 2236662"/>
              <a:gd name="connsiteY127" fmla="*/ 756350 h 873129"/>
              <a:gd name="connsiteX128" fmla="*/ 1535439 w 2236662"/>
              <a:gd name="connsiteY128" fmla="*/ 760177 h 873129"/>
              <a:gd name="connsiteX129" fmla="*/ 1526715 w 2236662"/>
              <a:gd name="connsiteY129" fmla="*/ 873130 h 873129"/>
              <a:gd name="connsiteX130" fmla="*/ 1638397 w 2236662"/>
              <a:gd name="connsiteY130" fmla="*/ 750549 h 873129"/>
              <a:gd name="connsiteX131" fmla="*/ 2230673 w 2236662"/>
              <a:gd name="connsiteY131" fmla="*/ 536206 h 873129"/>
              <a:gd name="connsiteX132" fmla="*/ 2232853 w 2236662"/>
              <a:gd name="connsiteY132" fmla="*/ 533819 h 873129"/>
              <a:gd name="connsiteX133" fmla="*/ 2233306 w 2236662"/>
              <a:gd name="connsiteY133" fmla="*/ 532750 h 873129"/>
              <a:gd name="connsiteX134" fmla="*/ 2233100 w 2236662"/>
              <a:gd name="connsiteY134" fmla="*/ 532708 h 873129"/>
              <a:gd name="connsiteX135" fmla="*/ 2179687 w 2236662"/>
              <a:gd name="connsiteY135" fmla="*/ 519829 h 873129"/>
              <a:gd name="connsiteX136" fmla="*/ 446398 w 2236662"/>
              <a:gd name="connsiteY136" fmla="*/ 494070 h 873129"/>
              <a:gd name="connsiteX137" fmla="*/ 433477 w 2236662"/>
              <a:gd name="connsiteY137" fmla="*/ 492342 h 873129"/>
              <a:gd name="connsiteX138" fmla="*/ 434259 w 2236662"/>
              <a:gd name="connsiteY138" fmla="*/ 492054 h 873129"/>
              <a:gd name="connsiteX139" fmla="*/ 459566 w 2236662"/>
              <a:gd name="connsiteY139" fmla="*/ 496004 h 873129"/>
              <a:gd name="connsiteX140" fmla="*/ 446398 w 2236662"/>
              <a:gd name="connsiteY140" fmla="*/ 494070 h 873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236662" h="873129">
                <a:moveTo>
                  <a:pt x="2179687" y="519829"/>
                </a:moveTo>
                <a:cubicBezTo>
                  <a:pt x="2210715" y="496045"/>
                  <a:pt x="2243059" y="470698"/>
                  <a:pt x="2235570" y="460369"/>
                </a:cubicBezTo>
                <a:lnTo>
                  <a:pt x="2234829" y="458312"/>
                </a:lnTo>
                <a:cubicBezTo>
                  <a:pt x="2234829" y="458312"/>
                  <a:pt x="2234788" y="458271"/>
                  <a:pt x="2234746" y="458189"/>
                </a:cubicBezTo>
                <a:cubicBezTo>
                  <a:pt x="2234705" y="458147"/>
                  <a:pt x="2234664" y="458106"/>
                  <a:pt x="2234623" y="458024"/>
                </a:cubicBezTo>
                <a:cubicBezTo>
                  <a:pt x="2234582" y="457983"/>
                  <a:pt x="2234541" y="457942"/>
                  <a:pt x="2234500" y="457859"/>
                </a:cubicBezTo>
                <a:cubicBezTo>
                  <a:pt x="2232442" y="455308"/>
                  <a:pt x="2219891" y="440083"/>
                  <a:pt x="2194008" y="418069"/>
                </a:cubicBezTo>
                <a:cubicBezTo>
                  <a:pt x="2190592" y="412884"/>
                  <a:pt x="2185201" y="410744"/>
                  <a:pt x="2185201" y="410744"/>
                </a:cubicBezTo>
                <a:cubicBezTo>
                  <a:pt x="2185201" y="410744"/>
                  <a:pt x="2185201" y="410744"/>
                  <a:pt x="2185201" y="410744"/>
                </a:cubicBezTo>
                <a:cubicBezTo>
                  <a:pt x="2110143" y="349721"/>
                  <a:pt x="1942333" y="246932"/>
                  <a:pt x="1631772" y="206936"/>
                </a:cubicBezTo>
                <a:cubicBezTo>
                  <a:pt x="1624159" y="191423"/>
                  <a:pt x="1543052" y="28228"/>
                  <a:pt x="1495318" y="0"/>
                </a:cubicBezTo>
                <a:cubicBezTo>
                  <a:pt x="1495318" y="0"/>
                  <a:pt x="1494906" y="4732"/>
                  <a:pt x="1493342" y="12468"/>
                </a:cubicBezTo>
                <a:cubicBezTo>
                  <a:pt x="1491696" y="9670"/>
                  <a:pt x="1490585" y="7859"/>
                  <a:pt x="1490585" y="7859"/>
                </a:cubicBezTo>
                <a:cubicBezTo>
                  <a:pt x="1490585" y="7859"/>
                  <a:pt x="1491655" y="9711"/>
                  <a:pt x="1493301" y="12550"/>
                </a:cubicBezTo>
                <a:cubicBezTo>
                  <a:pt x="1487993" y="38762"/>
                  <a:pt x="1469558" y="99456"/>
                  <a:pt x="1409478" y="129823"/>
                </a:cubicBezTo>
                <a:cubicBezTo>
                  <a:pt x="1359974" y="154842"/>
                  <a:pt x="1231791" y="196196"/>
                  <a:pt x="1206978" y="204097"/>
                </a:cubicBezTo>
                <a:cubicBezTo>
                  <a:pt x="1206731" y="204138"/>
                  <a:pt x="1206484" y="204179"/>
                  <a:pt x="1206237" y="204220"/>
                </a:cubicBezTo>
                <a:cubicBezTo>
                  <a:pt x="1201217" y="201504"/>
                  <a:pt x="1184798" y="191587"/>
                  <a:pt x="1146981" y="161055"/>
                </a:cubicBezTo>
                <a:cubicBezTo>
                  <a:pt x="1099905" y="122993"/>
                  <a:pt x="994519" y="43782"/>
                  <a:pt x="887035" y="43700"/>
                </a:cubicBezTo>
                <a:cubicBezTo>
                  <a:pt x="887035" y="43700"/>
                  <a:pt x="1021596" y="89786"/>
                  <a:pt x="1016699" y="166034"/>
                </a:cubicBezTo>
                <a:cubicBezTo>
                  <a:pt x="1012255" y="235205"/>
                  <a:pt x="926621" y="254133"/>
                  <a:pt x="926621" y="254133"/>
                </a:cubicBezTo>
                <a:lnTo>
                  <a:pt x="959912" y="266807"/>
                </a:lnTo>
                <a:cubicBezTo>
                  <a:pt x="940942" y="273226"/>
                  <a:pt x="922218" y="279810"/>
                  <a:pt x="903577" y="286476"/>
                </a:cubicBezTo>
                <a:lnTo>
                  <a:pt x="868887" y="273926"/>
                </a:lnTo>
                <a:lnTo>
                  <a:pt x="850740" y="305528"/>
                </a:lnTo>
                <a:cubicBezTo>
                  <a:pt x="844321" y="307832"/>
                  <a:pt x="837943" y="310136"/>
                  <a:pt x="831564" y="312440"/>
                </a:cubicBezTo>
                <a:lnTo>
                  <a:pt x="799467" y="300549"/>
                </a:lnTo>
                <a:lnTo>
                  <a:pt x="781896" y="329970"/>
                </a:lnTo>
                <a:cubicBezTo>
                  <a:pt x="775929" y="332027"/>
                  <a:pt x="769962" y="334085"/>
                  <a:pt x="763954" y="336101"/>
                </a:cubicBezTo>
                <a:lnTo>
                  <a:pt x="734079" y="324168"/>
                </a:lnTo>
                <a:lnTo>
                  <a:pt x="716467" y="351532"/>
                </a:lnTo>
                <a:cubicBezTo>
                  <a:pt x="710788" y="353301"/>
                  <a:pt x="705109" y="355029"/>
                  <a:pt x="699348" y="356757"/>
                </a:cubicBezTo>
                <a:cubicBezTo>
                  <a:pt x="696262" y="355441"/>
                  <a:pt x="691941" y="353548"/>
                  <a:pt x="687579" y="351655"/>
                </a:cubicBezTo>
                <a:cubicBezTo>
                  <a:pt x="679596" y="347993"/>
                  <a:pt x="671654" y="344331"/>
                  <a:pt x="671654" y="344331"/>
                </a:cubicBezTo>
                <a:cubicBezTo>
                  <a:pt x="671654" y="344331"/>
                  <a:pt x="666675" y="351449"/>
                  <a:pt x="661737" y="358609"/>
                </a:cubicBezTo>
                <a:cubicBezTo>
                  <a:pt x="658733" y="362765"/>
                  <a:pt x="655770" y="366880"/>
                  <a:pt x="653836" y="369596"/>
                </a:cubicBezTo>
                <a:cubicBezTo>
                  <a:pt x="648528" y="370995"/>
                  <a:pt x="643178" y="372353"/>
                  <a:pt x="637829" y="373669"/>
                </a:cubicBezTo>
                <a:cubicBezTo>
                  <a:pt x="635031" y="372270"/>
                  <a:pt x="630792" y="370213"/>
                  <a:pt x="626513" y="368073"/>
                </a:cubicBezTo>
                <a:cubicBezTo>
                  <a:pt x="619311" y="364370"/>
                  <a:pt x="612151" y="360625"/>
                  <a:pt x="612151" y="360625"/>
                </a:cubicBezTo>
                <a:lnTo>
                  <a:pt x="594004" y="383669"/>
                </a:lnTo>
                <a:cubicBezTo>
                  <a:pt x="589066" y="384697"/>
                  <a:pt x="584128" y="385685"/>
                  <a:pt x="579149" y="386672"/>
                </a:cubicBezTo>
                <a:lnTo>
                  <a:pt x="555528" y="373176"/>
                </a:lnTo>
                <a:cubicBezTo>
                  <a:pt x="555528" y="373176"/>
                  <a:pt x="550673" y="378731"/>
                  <a:pt x="545817" y="384327"/>
                </a:cubicBezTo>
                <a:cubicBezTo>
                  <a:pt x="542360" y="388195"/>
                  <a:pt x="538945" y="391981"/>
                  <a:pt x="537134" y="393956"/>
                </a:cubicBezTo>
                <a:cubicBezTo>
                  <a:pt x="533143" y="394573"/>
                  <a:pt x="529110" y="395149"/>
                  <a:pt x="525036" y="395725"/>
                </a:cubicBezTo>
                <a:cubicBezTo>
                  <a:pt x="522937" y="394408"/>
                  <a:pt x="519028" y="391981"/>
                  <a:pt x="515078" y="389470"/>
                </a:cubicBezTo>
                <a:cubicBezTo>
                  <a:pt x="509399" y="385726"/>
                  <a:pt x="503720" y="381940"/>
                  <a:pt x="503720" y="381940"/>
                </a:cubicBezTo>
                <a:lnTo>
                  <a:pt x="485779" y="400457"/>
                </a:lnTo>
                <a:cubicBezTo>
                  <a:pt x="482569" y="400786"/>
                  <a:pt x="479318" y="401115"/>
                  <a:pt x="476067" y="401404"/>
                </a:cubicBezTo>
                <a:lnTo>
                  <a:pt x="457015" y="387825"/>
                </a:lnTo>
                <a:lnTo>
                  <a:pt x="439855" y="404119"/>
                </a:lnTo>
                <a:cubicBezTo>
                  <a:pt x="438826" y="404161"/>
                  <a:pt x="437797" y="404243"/>
                  <a:pt x="436769" y="404284"/>
                </a:cubicBezTo>
                <a:cubicBezTo>
                  <a:pt x="336115" y="365934"/>
                  <a:pt x="260275" y="63780"/>
                  <a:pt x="21234" y="43700"/>
                </a:cubicBezTo>
                <a:cubicBezTo>
                  <a:pt x="50821" y="76577"/>
                  <a:pt x="109089" y="155624"/>
                  <a:pt x="156494" y="242241"/>
                </a:cubicBezTo>
                <a:cubicBezTo>
                  <a:pt x="155219" y="241830"/>
                  <a:pt x="154519" y="241624"/>
                  <a:pt x="154519" y="241624"/>
                </a:cubicBezTo>
                <a:cubicBezTo>
                  <a:pt x="154519" y="241624"/>
                  <a:pt x="155260" y="241912"/>
                  <a:pt x="156577" y="242406"/>
                </a:cubicBezTo>
                <a:cubicBezTo>
                  <a:pt x="192789" y="308614"/>
                  <a:pt x="222664" y="379183"/>
                  <a:pt x="228466" y="436915"/>
                </a:cubicBezTo>
                <a:cubicBezTo>
                  <a:pt x="228466" y="436915"/>
                  <a:pt x="227890" y="438931"/>
                  <a:pt x="226738" y="442511"/>
                </a:cubicBezTo>
                <a:cubicBezTo>
                  <a:pt x="227684" y="446173"/>
                  <a:pt x="228137" y="448189"/>
                  <a:pt x="228137" y="448189"/>
                </a:cubicBezTo>
                <a:cubicBezTo>
                  <a:pt x="219249" y="505550"/>
                  <a:pt x="185588" y="574392"/>
                  <a:pt x="145878" y="638542"/>
                </a:cubicBezTo>
                <a:cubicBezTo>
                  <a:pt x="144520" y="638954"/>
                  <a:pt x="143779" y="639201"/>
                  <a:pt x="143779" y="639201"/>
                </a:cubicBezTo>
                <a:cubicBezTo>
                  <a:pt x="143779" y="639201"/>
                  <a:pt x="144479" y="639036"/>
                  <a:pt x="145795" y="638707"/>
                </a:cubicBezTo>
                <a:cubicBezTo>
                  <a:pt x="93781" y="722609"/>
                  <a:pt x="31315" y="798445"/>
                  <a:pt x="0" y="829636"/>
                </a:cubicBezTo>
                <a:cubicBezTo>
                  <a:pt x="236984" y="822559"/>
                  <a:pt x="329696" y="531762"/>
                  <a:pt x="430843" y="493329"/>
                </a:cubicBezTo>
                <a:lnTo>
                  <a:pt x="444217" y="509624"/>
                </a:lnTo>
                <a:cubicBezTo>
                  <a:pt x="444217" y="509624"/>
                  <a:pt x="448908" y="506291"/>
                  <a:pt x="453640" y="502958"/>
                </a:cubicBezTo>
                <a:cubicBezTo>
                  <a:pt x="458290" y="499831"/>
                  <a:pt x="462940" y="496745"/>
                  <a:pt x="463146" y="496621"/>
                </a:cubicBezTo>
                <a:cubicBezTo>
                  <a:pt x="465286" y="496992"/>
                  <a:pt x="467426" y="497403"/>
                  <a:pt x="469565" y="497773"/>
                </a:cubicBezTo>
                <a:cubicBezTo>
                  <a:pt x="469483" y="497773"/>
                  <a:pt x="469401" y="497773"/>
                  <a:pt x="469319" y="497773"/>
                </a:cubicBezTo>
                <a:cubicBezTo>
                  <a:pt x="469607" y="497814"/>
                  <a:pt x="469854" y="497897"/>
                  <a:pt x="470142" y="497938"/>
                </a:cubicBezTo>
                <a:lnTo>
                  <a:pt x="485161" y="518060"/>
                </a:lnTo>
                <a:lnTo>
                  <a:pt x="505942" y="505386"/>
                </a:lnTo>
                <a:cubicBezTo>
                  <a:pt x="509193" y="506126"/>
                  <a:pt x="512403" y="506908"/>
                  <a:pt x="515654" y="507649"/>
                </a:cubicBezTo>
                <a:cubicBezTo>
                  <a:pt x="516929" y="509583"/>
                  <a:pt x="519851" y="513903"/>
                  <a:pt x="522732" y="518224"/>
                </a:cubicBezTo>
                <a:cubicBezTo>
                  <a:pt x="526517" y="524067"/>
                  <a:pt x="530303" y="529869"/>
                  <a:pt x="530303" y="529869"/>
                </a:cubicBezTo>
                <a:cubicBezTo>
                  <a:pt x="530303" y="529869"/>
                  <a:pt x="536352" y="526454"/>
                  <a:pt x="542442" y="523038"/>
                </a:cubicBezTo>
                <a:cubicBezTo>
                  <a:pt x="546640" y="520775"/>
                  <a:pt x="550755" y="518594"/>
                  <a:pt x="553018" y="517360"/>
                </a:cubicBezTo>
                <a:cubicBezTo>
                  <a:pt x="557092" y="518512"/>
                  <a:pt x="561166" y="519664"/>
                  <a:pt x="565199" y="520858"/>
                </a:cubicBezTo>
                <a:cubicBezTo>
                  <a:pt x="566639" y="523203"/>
                  <a:pt x="569273" y="527565"/>
                  <a:pt x="571947" y="532009"/>
                </a:cubicBezTo>
                <a:cubicBezTo>
                  <a:pt x="575733" y="538552"/>
                  <a:pt x="579519" y="545094"/>
                  <a:pt x="579519" y="545094"/>
                </a:cubicBezTo>
                <a:lnTo>
                  <a:pt x="604168" y="533079"/>
                </a:lnTo>
                <a:cubicBezTo>
                  <a:pt x="608530" y="534519"/>
                  <a:pt x="612892" y="536000"/>
                  <a:pt x="617254" y="537482"/>
                </a:cubicBezTo>
                <a:lnTo>
                  <a:pt x="631245" y="563652"/>
                </a:lnTo>
                <a:lnTo>
                  <a:pt x="657910" y="552007"/>
                </a:lnTo>
                <a:cubicBezTo>
                  <a:pt x="662519" y="553694"/>
                  <a:pt x="667087" y="555422"/>
                  <a:pt x="671695" y="557192"/>
                </a:cubicBezTo>
                <a:lnTo>
                  <a:pt x="685481" y="585379"/>
                </a:lnTo>
                <a:lnTo>
                  <a:pt x="714204" y="573816"/>
                </a:lnTo>
                <a:cubicBezTo>
                  <a:pt x="718936" y="575709"/>
                  <a:pt x="723668" y="577601"/>
                  <a:pt x="728400" y="579535"/>
                </a:cubicBezTo>
                <a:lnTo>
                  <a:pt x="742392" y="609780"/>
                </a:lnTo>
                <a:lnTo>
                  <a:pt x="773337" y="597888"/>
                </a:lnTo>
                <a:cubicBezTo>
                  <a:pt x="778357" y="599945"/>
                  <a:pt x="783336" y="602002"/>
                  <a:pt x="788356" y="604101"/>
                </a:cubicBezTo>
                <a:lnTo>
                  <a:pt x="803006" y="636526"/>
                </a:lnTo>
                <a:lnTo>
                  <a:pt x="836296" y="623770"/>
                </a:lnTo>
                <a:cubicBezTo>
                  <a:pt x="851193" y="629819"/>
                  <a:pt x="866254" y="635868"/>
                  <a:pt x="881521" y="641875"/>
                </a:cubicBezTo>
                <a:cubicBezTo>
                  <a:pt x="863579" y="647183"/>
                  <a:pt x="847901" y="653891"/>
                  <a:pt x="847901" y="653891"/>
                </a:cubicBezTo>
                <a:cubicBezTo>
                  <a:pt x="847901" y="653891"/>
                  <a:pt x="929296" y="678703"/>
                  <a:pt x="919255" y="735036"/>
                </a:cubicBezTo>
                <a:cubicBezTo>
                  <a:pt x="909256" y="791368"/>
                  <a:pt x="854320" y="835150"/>
                  <a:pt x="811359" y="853790"/>
                </a:cubicBezTo>
                <a:cubicBezTo>
                  <a:pt x="811359" y="853790"/>
                  <a:pt x="885183" y="844449"/>
                  <a:pt x="974520" y="784619"/>
                </a:cubicBezTo>
                <a:cubicBezTo>
                  <a:pt x="1063857" y="724790"/>
                  <a:pt x="1047191" y="713021"/>
                  <a:pt x="1123361" y="720757"/>
                </a:cubicBezTo>
                <a:cubicBezTo>
                  <a:pt x="1123361" y="720757"/>
                  <a:pt x="1122044" y="720140"/>
                  <a:pt x="1119616" y="719029"/>
                </a:cubicBezTo>
                <a:cubicBezTo>
                  <a:pt x="1125624" y="720469"/>
                  <a:pt x="1131673" y="721868"/>
                  <a:pt x="1137763" y="723267"/>
                </a:cubicBezTo>
                <a:cubicBezTo>
                  <a:pt x="1138751" y="723473"/>
                  <a:pt x="1139738" y="723720"/>
                  <a:pt x="1140767" y="723925"/>
                </a:cubicBezTo>
                <a:cubicBezTo>
                  <a:pt x="1145664" y="725037"/>
                  <a:pt x="1150561" y="726106"/>
                  <a:pt x="1155540" y="727135"/>
                </a:cubicBezTo>
                <a:cubicBezTo>
                  <a:pt x="1157104" y="727464"/>
                  <a:pt x="1158709" y="727793"/>
                  <a:pt x="1160272" y="728123"/>
                </a:cubicBezTo>
                <a:cubicBezTo>
                  <a:pt x="1164717" y="729028"/>
                  <a:pt x="1169161" y="729974"/>
                  <a:pt x="1173646" y="730838"/>
                </a:cubicBezTo>
                <a:cubicBezTo>
                  <a:pt x="1175457" y="731209"/>
                  <a:pt x="1177308" y="731579"/>
                  <a:pt x="1179160" y="731908"/>
                </a:cubicBezTo>
                <a:cubicBezTo>
                  <a:pt x="1183481" y="732731"/>
                  <a:pt x="1187843" y="733554"/>
                  <a:pt x="1192205" y="734377"/>
                </a:cubicBezTo>
                <a:cubicBezTo>
                  <a:pt x="1194139" y="734748"/>
                  <a:pt x="1196032" y="735077"/>
                  <a:pt x="1197966" y="735447"/>
                </a:cubicBezTo>
                <a:cubicBezTo>
                  <a:pt x="1202451" y="736229"/>
                  <a:pt x="1206937" y="737011"/>
                  <a:pt x="1211463" y="737792"/>
                </a:cubicBezTo>
                <a:cubicBezTo>
                  <a:pt x="1213274" y="738081"/>
                  <a:pt x="1215043" y="738410"/>
                  <a:pt x="1216854" y="738698"/>
                </a:cubicBezTo>
                <a:cubicBezTo>
                  <a:pt x="1222039" y="739562"/>
                  <a:pt x="1227224" y="740385"/>
                  <a:pt x="1232491" y="741167"/>
                </a:cubicBezTo>
                <a:cubicBezTo>
                  <a:pt x="1233643" y="741331"/>
                  <a:pt x="1234795" y="741537"/>
                  <a:pt x="1235948" y="741702"/>
                </a:cubicBezTo>
                <a:cubicBezTo>
                  <a:pt x="1242449" y="742689"/>
                  <a:pt x="1249033" y="743635"/>
                  <a:pt x="1255617" y="744500"/>
                </a:cubicBezTo>
                <a:cubicBezTo>
                  <a:pt x="1256111" y="744582"/>
                  <a:pt x="1256605" y="744623"/>
                  <a:pt x="1257058" y="744705"/>
                </a:cubicBezTo>
                <a:cubicBezTo>
                  <a:pt x="1263024" y="745487"/>
                  <a:pt x="1269033" y="746269"/>
                  <a:pt x="1275081" y="747010"/>
                </a:cubicBezTo>
                <a:cubicBezTo>
                  <a:pt x="1277139" y="747257"/>
                  <a:pt x="1279197" y="747463"/>
                  <a:pt x="1281254" y="747709"/>
                </a:cubicBezTo>
                <a:cubicBezTo>
                  <a:pt x="1285780" y="748244"/>
                  <a:pt x="1290348" y="748738"/>
                  <a:pt x="1294916" y="749232"/>
                </a:cubicBezTo>
                <a:cubicBezTo>
                  <a:pt x="1297426" y="749479"/>
                  <a:pt x="1299936" y="749726"/>
                  <a:pt x="1302405" y="750014"/>
                </a:cubicBezTo>
                <a:cubicBezTo>
                  <a:pt x="1306603" y="750425"/>
                  <a:pt x="1310841" y="750836"/>
                  <a:pt x="1315121" y="751248"/>
                </a:cubicBezTo>
                <a:cubicBezTo>
                  <a:pt x="1317795" y="751495"/>
                  <a:pt x="1320511" y="751742"/>
                  <a:pt x="1323227" y="751948"/>
                </a:cubicBezTo>
                <a:cubicBezTo>
                  <a:pt x="1327384" y="752318"/>
                  <a:pt x="1331581" y="752647"/>
                  <a:pt x="1335819" y="752976"/>
                </a:cubicBezTo>
                <a:cubicBezTo>
                  <a:pt x="1338576" y="753182"/>
                  <a:pt x="1341333" y="753388"/>
                  <a:pt x="1344091" y="753594"/>
                </a:cubicBezTo>
                <a:cubicBezTo>
                  <a:pt x="1348411" y="753882"/>
                  <a:pt x="1352732" y="754169"/>
                  <a:pt x="1357053" y="754458"/>
                </a:cubicBezTo>
                <a:cubicBezTo>
                  <a:pt x="1359769" y="754622"/>
                  <a:pt x="1362443" y="754787"/>
                  <a:pt x="1365159" y="754951"/>
                </a:cubicBezTo>
                <a:cubicBezTo>
                  <a:pt x="1369892" y="755198"/>
                  <a:pt x="1374706" y="755445"/>
                  <a:pt x="1379521" y="755651"/>
                </a:cubicBezTo>
                <a:cubicBezTo>
                  <a:pt x="1381866" y="755774"/>
                  <a:pt x="1384171" y="755898"/>
                  <a:pt x="1386516" y="755980"/>
                </a:cubicBezTo>
                <a:cubicBezTo>
                  <a:pt x="1393677" y="756268"/>
                  <a:pt x="1400919" y="756515"/>
                  <a:pt x="1408202" y="756721"/>
                </a:cubicBezTo>
                <a:cubicBezTo>
                  <a:pt x="1454456" y="757955"/>
                  <a:pt x="1498363" y="757750"/>
                  <a:pt x="1540089" y="756350"/>
                </a:cubicBezTo>
                <a:cubicBezTo>
                  <a:pt x="1537044" y="758655"/>
                  <a:pt x="1535439" y="760177"/>
                  <a:pt x="1535439" y="760177"/>
                </a:cubicBezTo>
                <a:cubicBezTo>
                  <a:pt x="1548813" y="788817"/>
                  <a:pt x="1526715" y="873130"/>
                  <a:pt x="1526715" y="873130"/>
                </a:cubicBezTo>
                <a:cubicBezTo>
                  <a:pt x="1589058" y="868151"/>
                  <a:pt x="1625599" y="785689"/>
                  <a:pt x="1638397" y="750549"/>
                </a:cubicBezTo>
                <a:cubicBezTo>
                  <a:pt x="2049077" y="715161"/>
                  <a:pt x="2210756" y="557356"/>
                  <a:pt x="2230673" y="536206"/>
                </a:cubicBezTo>
                <a:cubicBezTo>
                  <a:pt x="2231742" y="535424"/>
                  <a:pt x="2232483" y="534601"/>
                  <a:pt x="2232853" y="533819"/>
                </a:cubicBezTo>
                <a:lnTo>
                  <a:pt x="2233306" y="532750"/>
                </a:lnTo>
                <a:cubicBezTo>
                  <a:pt x="2233224" y="532750"/>
                  <a:pt x="2233183" y="532750"/>
                  <a:pt x="2233100" y="532708"/>
                </a:cubicBezTo>
                <a:cubicBezTo>
                  <a:pt x="2233430" y="524890"/>
                  <a:pt x="2199275" y="521269"/>
                  <a:pt x="2179687" y="519829"/>
                </a:cubicBezTo>
                <a:close/>
                <a:moveTo>
                  <a:pt x="446398" y="494070"/>
                </a:moveTo>
                <a:cubicBezTo>
                  <a:pt x="441542" y="493412"/>
                  <a:pt x="436686" y="492753"/>
                  <a:pt x="433477" y="492342"/>
                </a:cubicBezTo>
                <a:cubicBezTo>
                  <a:pt x="433724" y="492259"/>
                  <a:pt x="434012" y="492136"/>
                  <a:pt x="434259" y="492054"/>
                </a:cubicBezTo>
                <a:cubicBezTo>
                  <a:pt x="442777" y="493247"/>
                  <a:pt x="451212" y="494564"/>
                  <a:pt x="459566" y="496004"/>
                </a:cubicBezTo>
                <a:cubicBezTo>
                  <a:pt x="456397" y="495428"/>
                  <a:pt x="451418" y="494646"/>
                  <a:pt x="446398" y="494070"/>
                </a:cubicBezTo>
                <a:close/>
              </a:path>
            </a:pathLst>
          </a:custGeom>
          <a:solidFill>
            <a:schemeClr val="tx1"/>
          </a:solidFill>
          <a:ln w="32899" cap="rnd">
            <a:solidFill>
              <a:srgbClr val="E6F5F3"/>
            </a:solidFill>
            <a:prstDash val="solid"/>
            <a:round/>
          </a:ln>
        </p:spPr>
        <p:txBody>
          <a:bodyPr rtlCol="0" anchor="ctr"/>
          <a:lstStyle/>
          <a:p>
            <a:endParaRPr lang="pt-BR"/>
          </a:p>
        </p:txBody>
      </p:sp>
      <p:pic>
        <p:nvPicPr>
          <p:cNvPr id="20" name="Gráfico 19" descr="Pescaria com preenchimento sólido">
            <a:extLst>
              <a:ext uri="{FF2B5EF4-FFF2-40B4-BE49-F238E27FC236}">
                <a16:creationId xmlns:a16="http://schemas.microsoft.com/office/drawing/2014/main" id="{94F2A1D7-8992-725E-D82D-69C3CCEA2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1003" y="5879359"/>
            <a:ext cx="914400" cy="914400"/>
          </a:xfrm>
          <a:prstGeom prst="rect">
            <a:avLst/>
          </a:prstGeom>
        </p:spPr>
      </p:pic>
      <p:pic>
        <p:nvPicPr>
          <p:cNvPr id="22" name="Gráfico 21" descr="Frete com preenchimento sólido">
            <a:extLst>
              <a:ext uri="{FF2B5EF4-FFF2-40B4-BE49-F238E27FC236}">
                <a16:creationId xmlns:a16="http://schemas.microsoft.com/office/drawing/2014/main" id="{EB5341C1-6F25-8147-32A7-96C0FF504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9410" y="5879359"/>
            <a:ext cx="914400" cy="914400"/>
          </a:xfrm>
          <a:prstGeom prst="rect">
            <a:avLst/>
          </a:prstGeom>
        </p:spPr>
      </p:pic>
      <p:pic>
        <p:nvPicPr>
          <p:cNvPr id="24" name="Gráfico 23" descr="Mão levantada com preenchimento sólido">
            <a:extLst>
              <a:ext uri="{FF2B5EF4-FFF2-40B4-BE49-F238E27FC236}">
                <a16:creationId xmlns:a16="http://schemas.microsoft.com/office/drawing/2014/main" id="{B59B2D47-12B3-CACF-7507-C47257B01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7817" y="5926629"/>
            <a:ext cx="914400" cy="914400"/>
          </a:xfrm>
          <a:prstGeom prst="rect">
            <a:avLst/>
          </a:prstGeom>
        </p:spPr>
      </p:pic>
      <p:pic>
        <p:nvPicPr>
          <p:cNvPr id="26" name="Gráfico 25" descr="Apito com preenchimento sólido">
            <a:extLst>
              <a:ext uri="{FF2B5EF4-FFF2-40B4-BE49-F238E27FC236}">
                <a16:creationId xmlns:a16="http://schemas.microsoft.com/office/drawing/2014/main" id="{B493D3D4-65CD-FDB9-F5A0-6F056410A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7504" y="5937314"/>
            <a:ext cx="914400" cy="91440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4956014C-F5EF-D9AB-8E20-75E93AD3AB11}"/>
              </a:ext>
            </a:extLst>
          </p:cNvPr>
          <p:cNvGrpSpPr/>
          <p:nvPr/>
        </p:nvGrpSpPr>
        <p:grpSpPr>
          <a:xfrm>
            <a:off x="0" y="-48638"/>
            <a:ext cx="12192000" cy="957559"/>
            <a:chOff x="2103119" y="3394984"/>
            <a:chExt cx="8412480" cy="957559"/>
          </a:xfrm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824FACC-86BA-878C-2EFC-9CB980E52976}"/>
                </a:ext>
              </a:extLst>
            </p:cNvPr>
            <p:cNvSpPr/>
            <p:nvPr/>
          </p:nvSpPr>
          <p:spPr>
            <a:xfrm>
              <a:off x="2103119" y="3394984"/>
              <a:ext cx="8412480" cy="95755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DEA2CA7F-0C34-1F77-0992-7820E692C744}"/>
                </a:ext>
              </a:extLst>
            </p:cNvPr>
            <p:cNvSpPr txBox="1"/>
            <p:nvPr/>
          </p:nvSpPr>
          <p:spPr>
            <a:xfrm>
              <a:off x="2379988" y="3423029"/>
              <a:ext cx="7858741" cy="901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5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GRUPO TÉCNICO CIENTÍFICO DO CPG ATUNS E AFINS </a:t>
              </a: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47D7460A-ADFD-FBC1-8634-90F55FA33D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0789" y="1760709"/>
            <a:ext cx="11279950" cy="404407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CB0F0C6-5EE6-A392-42B4-9A367EBF07F7}"/>
              </a:ext>
            </a:extLst>
          </p:cNvPr>
          <p:cNvSpPr txBox="1"/>
          <p:nvPr/>
        </p:nvSpPr>
        <p:spPr>
          <a:xfrm>
            <a:off x="1122742" y="928011"/>
            <a:ext cx="100560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Resultados das discussões da última reunião</a:t>
            </a:r>
          </a:p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Nova proposta de distribuição das capturas / modalidade de pesca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5922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57FA6472-EC61-B237-09B7-CA3CAD1CE019}"/>
              </a:ext>
            </a:extLst>
          </p:cNvPr>
          <p:cNvSpPr/>
          <p:nvPr/>
        </p:nvSpPr>
        <p:spPr>
          <a:xfrm>
            <a:off x="1447642" y="6034929"/>
            <a:ext cx="1710918" cy="603261"/>
          </a:xfrm>
          <a:custGeom>
            <a:avLst/>
            <a:gdLst>
              <a:gd name="connsiteX0" fmla="*/ 2179687 w 2236662"/>
              <a:gd name="connsiteY0" fmla="*/ 519829 h 873129"/>
              <a:gd name="connsiteX1" fmla="*/ 2235570 w 2236662"/>
              <a:gd name="connsiteY1" fmla="*/ 460369 h 873129"/>
              <a:gd name="connsiteX2" fmla="*/ 2234829 w 2236662"/>
              <a:gd name="connsiteY2" fmla="*/ 458312 h 873129"/>
              <a:gd name="connsiteX3" fmla="*/ 2234746 w 2236662"/>
              <a:gd name="connsiteY3" fmla="*/ 458189 h 873129"/>
              <a:gd name="connsiteX4" fmla="*/ 2234623 w 2236662"/>
              <a:gd name="connsiteY4" fmla="*/ 458024 h 873129"/>
              <a:gd name="connsiteX5" fmla="*/ 2234500 w 2236662"/>
              <a:gd name="connsiteY5" fmla="*/ 457859 h 873129"/>
              <a:gd name="connsiteX6" fmla="*/ 2194008 w 2236662"/>
              <a:gd name="connsiteY6" fmla="*/ 418069 h 873129"/>
              <a:gd name="connsiteX7" fmla="*/ 2185201 w 2236662"/>
              <a:gd name="connsiteY7" fmla="*/ 410744 h 873129"/>
              <a:gd name="connsiteX8" fmla="*/ 2185201 w 2236662"/>
              <a:gd name="connsiteY8" fmla="*/ 410744 h 873129"/>
              <a:gd name="connsiteX9" fmla="*/ 1631772 w 2236662"/>
              <a:gd name="connsiteY9" fmla="*/ 206936 h 873129"/>
              <a:gd name="connsiteX10" fmla="*/ 1495318 w 2236662"/>
              <a:gd name="connsiteY10" fmla="*/ 0 h 873129"/>
              <a:gd name="connsiteX11" fmla="*/ 1493342 w 2236662"/>
              <a:gd name="connsiteY11" fmla="*/ 12468 h 873129"/>
              <a:gd name="connsiteX12" fmla="*/ 1490585 w 2236662"/>
              <a:gd name="connsiteY12" fmla="*/ 7859 h 873129"/>
              <a:gd name="connsiteX13" fmla="*/ 1493301 w 2236662"/>
              <a:gd name="connsiteY13" fmla="*/ 12550 h 873129"/>
              <a:gd name="connsiteX14" fmla="*/ 1409478 w 2236662"/>
              <a:gd name="connsiteY14" fmla="*/ 129823 h 873129"/>
              <a:gd name="connsiteX15" fmla="*/ 1206978 w 2236662"/>
              <a:gd name="connsiteY15" fmla="*/ 204097 h 873129"/>
              <a:gd name="connsiteX16" fmla="*/ 1206237 w 2236662"/>
              <a:gd name="connsiteY16" fmla="*/ 204220 h 873129"/>
              <a:gd name="connsiteX17" fmla="*/ 1146981 w 2236662"/>
              <a:gd name="connsiteY17" fmla="*/ 161055 h 873129"/>
              <a:gd name="connsiteX18" fmla="*/ 887035 w 2236662"/>
              <a:gd name="connsiteY18" fmla="*/ 43700 h 873129"/>
              <a:gd name="connsiteX19" fmla="*/ 1016699 w 2236662"/>
              <a:gd name="connsiteY19" fmla="*/ 166034 h 873129"/>
              <a:gd name="connsiteX20" fmla="*/ 926621 w 2236662"/>
              <a:gd name="connsiteY20" fmla="*/ 254133 h 873129"/>
              <a:gd name="connsiteX21" fmla="*/ 959912 w 2236662"/>
              <a:gd name="connsiteY21" fmla="*/ 266807 h 873129"/>
              <a:gd name="connsiteX22" fmla="*/ 903577 w 2236662"/>
              <a:gd name="connsiteY22" fmla="*/ 286476 h 873129"/>
              <a:gd name="connsiteX23" fmla="*/ 868887 w 2236662"/>
              <a:gd name="connsiteY23" fmla="*/ 273926 h 873129"/>
              <a:gd name="connsiteX24" fmla="*/ 850740 w 2236662"/>
              <a:gd name="connsiteY24" fmla="*/ 305528 h 873129"/>
              <a:gd name="connsiteX25" fmla="*/ 831564 w 2236662"/>
              <a:gd name="connsiteY25" fmla="*/ 312440 h 873129"/>
              <a:gd name="connsiteX26" fmla="*/ 799467 w 2236662"/>
              <a:gd name="connsiteY26" fmla="*/ 300549 h 873129"/>
              <a:gd name="connsiteX27" fmla="*/ 781896 w 2236662"/>
              <a:gd name="connsiteY27" fmla="*/ 329970 h 873129"/>
              <a:gd name="connsiteX28" fmla="*/ 763954 w 2236662"/>
              <a:gd name="connsiteY28" fmla="*/ 336101 h 873129"/>
              <a:gd name="connsiteX29" fmla="*/ 734079 w 2236662"/>
              <a:gd name="connsiteY29" fmla="*/ 324168 h 873129"/>
              <a:gd name="connsiteX30" fmla="*/ 716467 w 2236662"/>
              <a:gd name="connsiteY30" fmla="*/ 351532 h 873129"/>
              <a:gd name="connsiteX31" fmla="*/ 699348 w 2236662"/>
              <a:gd name="connsiteY31" fmla="*/ 356757 h 873129"/>
              <a:gd name="connsiteX32" fmla="*/ 687579 w 2236662"/>
              <a:gd name="connsiteY32" fmla="*/ 351655 h 873129"/>
              <a:gd name="connsiteX33" fmla="*/ 671654 w 2236662"/>
              <a:gd name="connsiteY33" fmla="*/ 344331 h 873129"/>
              <a:gd name="connsiteX34" fmla="*/ 661737 w 2236662"/>
              <a:gd name="connsiteY34" fmla="*/ 358609 h 873129"/>
              <a:gd name="connsiteX35" fmla="*/ 653836 w 2236662"/>
              <a:gd name="connsiteY35" fmla="*/ 369596 h 873129"/>
              <a:gd name="connsiteX36" fmla="*/ 637829 w 2236662"/>
              <a:gd name="connsiteY36" fmla="*/ 373669 h 873129"/>
              <a:gd name="connsiteX37" fmla="*/ 626513 w 2236662"/>
              <a:gd name="connsiteY37" fmla="*/ 368073 h 873129"/>
              <a:gd name="connsiteX38" fmla="*/ 612151 w 2236662"/>
              <a:gd name="connsiteY38" fmla="*/ 360625 h 873129"/>
              <a:gd name="connsiteX39" fmla="*/ 594004 w 2236662"/>
              <a:gd name="connsiteY39" fmla="*/ 383669 h 873129"/>
              <a:gd name="connsiteX40" fmla="*/ 579149 w 2236662"/>
              <a:gd name="connsiteY40" fmla="*/ 386672 h 873129"/>
              <a:gd name="connsiteX41" fmla="*/ 555528 w 2236662"/>
              <a:gd name="connsiteY41" fmla="*/ 373176 h 873129"/>
              <a:gd name="connsiteX42" fmla="*/ 545817 w 2236662"/>
              <a:gd name="connsiteY42" fmla="*/ 384327 h 873129"/>
              <a:gd name="connsiteX43" fmla="*/ 537134 w 2236662"/>
              <a:gd name="connsiteY43" fmla="*/ 393956 h 873129"/>
              <a:gd name="connsiteX44" fmla="*/ 525036 w 2236662"/>
              <a:gd name="connsiteY44" fmla="*/ 395725 h 873129"/>
              <a:gd name="connsiteX45" fmla="*/ 515078 w 2236662"/>
              <a:gd name="connsiteY45" fmla="*/ 389470 h 873129"/>
              <a:gd name="connsiteX46" fmla="*/ 503720 w 2236662"/>
              <a:gd name="connsiteY46" fmla="*/ 381940 h 873129"/>
              <a:gd name="connsiteX47" fmla="*/ 485779 w 2236662"/>
              <a:gd name="connsiteY47" fmla="*/ 400457 h 873129"/>
              <a:gd name="connsiteX48" fmla="*/ 476067 w 2236662"/>
              <a:gd name="connsiteY48" fmla="*/ 401404 h 873129"/>
              <a:gd name="connsiteX49" fmla="*/ 457015 w 2236662"/>
              <a:gd name="connsiteY49" fmla="*/ 387825 h 873129"/>
              <a:gd name="connsiteX50" fmla="*/ 439855 w 2236662"/>
              <a:gd name="connsiteY50" fmla="*/ 404119 h 873129"/>
              <a:gd name="connsiteX51" fmla="*/ 436769 w 2236662"/>
              <a:gd name="connsiteY51" fmla="*/ 404284 h 873129"/>
              <a:gd name="connsiteX52" fmla="*/ 21234 w 2236662"/>
              <a:gd name="connsiteY52" fmla="*/ 43700 h 873129"/>
              <a:gd name="connsiteX53" fmla="*/ 156494 w 2236662"/>
              <a:gd name="connsiteY53" fmla="*/ 242241 h 873129"/>
              <a:gd name="connsiteX54" fmla="*/ 154519 w 2236662"/>
              <a:gd name="connsiteY54" fmla="*/ 241624 h 873129"/>
              <a:gd name="connsiteX55" fmla="*/ 156577 w 2236662"/>
              <a:gd name="connsiteY55" fmla="*/ 242406 h 873129"/>
              <a:gd name="connsiteX56" fmla="*/ 228466 w 2236662"/>
              <a:gd name="connsiteY56" fmla="*/ 436915 h 873129"/>
              <a:gd name="connsiteX57" fmla="*/ 226738 w 2236662"/>
              <a:gd name="connsiteY57" fmla="*/ 442511 h 873129"/>
              <a:gd name="connsiteX58" fmla="*/ 228137 w 2236662"/>
              <a:gd name="connsiteY58" fmla="*/ 448189 h 873129"/>
              <a:gd name="connsiteX59" fmla="*/ 145878 w 2236662"/>
              <a:gd name="connsiteY59" fmla="*/ 638542 h 873129"/>
              <a:gd name="connsiteX60" fmla="*/ 143779 w 2236662"/>
              <a:gd name="connsiteY60" fmla="*/ 639201 h 873129"/>
              <a:gd name="connsiteX61" fmla="*/ 145795 w 2236662"/>
              <a:gd name="connsiteY61" fmla="*/ 638707 h 873129"/>
              <a:gd name="connsiteX62" fmla="*/ 0 w 2236662"/>
              <a:gd name="connsiteY62" fmla="*/ 829636 h 873129"/>
              <a:gd name="connsiteX63" fmla="*/ 430843 w 2236662"/>
              <a:gd name="connsiteY63" fmla="*/ 493329 h 873129"/>
              <a:gd name="connsiteX64" fmla="*/ 444217 w 2236662"/>
              <a:gd name="connsiteY64" fmla="*/ 509624 h 873129"/>
              <a:gd name="connsiteX65" fmla="*/ 453640 w 2236662"/>
              <a:gd name="connsiteY65" fmla="*/ 502958 h 873129"/>
              <a:gd name="connsiteX66" fmla="*/ 463146 w 2236662"/>
              <a:gd name="connsiteY66" fmla="*/ 496621 h 873129"/>
              <a:gd name="connsiteX67" fmla="*/ 469565 w 2236662"/>
              <a:gd name="connsiteY67" fmla="*/ 497773 h 873129"/>
              <a:gd name="connsiteX68" fmla="*/ 469319 w 2236662"/>
              <a:gd name="connsiteY68" fmla="*/ 497773 h 873129"/>
              <a:gd name="connsiteX69" fmla="*/ 470142 w 2236662"/>
              <a:gd name="connsiteY69" fmla="*/ 497938 h 873129"/>
              <a:gd name="connsiteX70" fmla="*/ 485161 w 2236662"/>
              <a:gd name="connsiteY70" fmla="*/ 518060 h 873129"/>
              <a:gd name="connsiteX71" fmla="*/ 505942 w 2236662"/>
              <a:gd name="connsiteY71" fmla="*/ 505386 h 873129"/>
              <a:gd name="connsiteX72" fmla="*/ 515654 w 2236662"/>
              <a:gd name="connsiteY72" fmla="*/ 507649 h 873129"/>
              <a:gd name="connsiteX73" fmla="*/ 522732 w 2236662"/>
              <a:gd name="connsiteY73" fmla="*/ 518224 h 873129"/>
              <a:gd name="connsiteX74" fmla="*/ 530303 w 2236662"/>
              <a:gd name="connsiteY74" fmla="*/ 529869 h 873129"/>
              <a:gd name="connsiteX75" fmla="*/ 542442 w 2236662"/>
              <a:gd name="connsiteY75" fmla="*/ 523038 h 873129"/>
              <a:gd name="connsiteX76" fmla="*/ 553018 w 2236662"/>
              <a:gd name="connsiteY76" fmla="*/ 517360 h 873129"/>
              <a:gd name="connsiteX77" fmla="*/ 565199 w 2236662"/>
              <a:gd name="connsiteY77" fmla="*/ 520858 h 873129"/>
              <a:gd name="connsiteX78" fmla="*/ 571947 w 2236662"/>
              <a:gd name="connsiteY78" fmla="*/ 532009 h 873129"/>
              <a:gd name="connsiteX79" fmla="*/ 579519 w 2236662"/>
              <a:gd name="connsiteY79" fmla="*/ 545094 h 873129"/>
              <a:gd name="connsiteX80" fmla="*/ 604168 w 2236662"/>
              <a:gd name="connsiteY80" fmla="*/ 533079 h 873129"/>
              <a:gd name="connsiteX81" fmla="*/ 617254 w 2236662"/>
              <a:gd name="connsiteY81" fmla="*/ 537482 h 873129"/>
              <a:gd name="connsiteX82" fmla="*/ 631245 w 2236662"/>
              <a:gd name="connsiteY82" fmla="*/ 563652 h 873129"/>
              <a:gd name="connsiteX83" fmla="*/ 657910 w 2236662"/>
              <a:gd name="connsiteY83" fmla="*/ 552007 h 873129"/>
              <a:gd name="connsiteX84" fmla="*/ 671695 w 2236662"/>
              <a:gd name="connsiteY84" fmla="*/ 557192 h 873129"/>
              <a:gd name="connsiteX85" fmla="*/ 685481 w 2236662"/>
              <a:gd name="connsiteY85" fmla="*/ 585379 h 873129"/>
              <a:gd name="connsiteX86" fmla="*/ 714204 w 2236662"/>
              <a:gd name="connsiteY86" fmla="*/ 573816 h 873129"/>
              <a:gd name="connsiteX87" fmla="*/ 728400 w 2236662"/>
              <a:gd name="connsiteY87" fmla="*/ 579535 h 873129"/>
              <a:gd name="connsiteX88" fmla="*/ 742392 w 2236662"/>
              <a:gd name="connsiteY88" fmla="*/ 609780 h 873129"/>
              <a:gd name="connsiteX89" fmla="*/ 773337 w 2236662"/>
              <a:gd name="connsiteY89" fmla="*/ 597888 h 873129"/>
              <a:gd name="connsiteX90" fmla="*/ 788356 w 2236662"/>
              <a:gd name="connsiteY90" fmla="*/ 604101 h 873129"/>
              <a:gd name="connsiteX91" fmla="*/ 803006 w 2236662"/>
              <a:gd name="connsiteY91" fmla="*/ 636526 h 873129"/>
              <a:gd name="connsiteX92" fmla="*/ 836296 w 2236662"/>
              <a:gd name="connsiteY92" fmla="*/ 623770 h 873129"/>
              <a:gd name="connsiteX93" fmla="*/ 881521 w 2236662"/>
              <a:gd name="connsiteY93" fmla="*/ 641875 h 873129"/>
              <a:gd name="connsiteX94" fmla="*/ 847901 w 2236662"/>
              <a:gd name="connsiteY94" fmla="*/ 653891 h 873129"/>
              <a:gd name="connsiteX95" fmla="*/ 919255 w 2236662"/>
              <a:gd name="connsiteY95" fmla="*/ 735036 h 873129"/>
              <a:gd name="connsiteX96" fmla="*/ 811359 w 2236662"/>
              <a:gd name="connsiteY96" fmla="*/ 853790 h 873129"/>
              <a:gd name="connsiteX97" fmla="*/ 974520 w 2236662"/>
              <a:gd name="connsiteY97" fmla="*/ 784619 h 873129"/>
              <a:gd name="connsiteX98" fmla="*/ 1123361 w 2236662"/>
              <a:gd name="connsiteY98" fmla="*/ 720757 h 873129"/>
              <a:gd name="connsiteX99" fmla="*/ 1119616 w 2236662"/>
              <a:gd name="connsiteY99" fmla="*/ 719029 h 873129"/>
              <a:gd name="connsiteX100" fmla="*/ 1137763 w 2236662"/>
              <a:gd name="connsiteY100" fmla="*/ 723267 h 873129"/>
              <a:gd name="connsiteX101" fmla="*/ 1140767 w 2236662"/>
              <a:gd name="connsiteY101" fmla="*/ 723925 h 873129"/>
              <a:gd name="connsiteX102" fmla="*/ 1155540 w 2236662"/>
              <a:gd name="connsiteY102" fmla="*/ 727135 h 873129"/>
              <a:gd name="connsiteX103" fmla="*/ 1160272 w 2236662"/>
              <a:gd name="connsiteY103" fmla="*/ 728123 h 873129"/>
              <a:gd name="connsiteX104" fmla="*/ 1173646 w 2236662"/>
              <a:gd name="connsiteY104" fmla="*/ 730838 h 873129"/>
              <a:gd name="connsiteX105" fmla="*/ 1179160 w 2236662"/>
              <a:gd name="connsiteY105" fmla="*/ 731908 h 873129"/>
              <a:gd name="connsiteX106" fmla="*/ 1192205 w 2236662"/>
              <a:gd name="connsiteY106" fmla="*/ 734377 h 873129"/>
              <a:gd name="connsiteX107" fmla="*/ 1197966 w 2236662"/>
              <a:gd name="connsiteY107" fmla="*/ 735447 h 873129"/>
              <a:gd name="connsiteX108" fmla="*/ 1211463 w 2236662"/>
              <a:gd name="connsiteY108" fmla="*/ 737792 h 873129"/>
              <a:gd name="connsiteX109" fmla="*/ 1216854 w 2236662"/>
              <a:gd name="connsiteY109" fmla="*/ 738698 h 873129"/>
              <a:gd name="connsiteX110" fmla="*/ 1232491 w 2236662"/>
              <a:gd name="connsiteY110" fmla="*/ 741167 h 873129"/>
              <a:gd name="connsiteX111" fmla="*/ 1235948 w 2236662"/>
              <a:gd name="connsiteY111" fmla="*/ 741702 h 873129"/>
              <a:gd name="connsiteX112" fmla="*/ 1255617 w 2236662"/>
              <a:gd name="connsiteY112" fmla="*/ 744500 h 873129"/>
              <a:gd name="connsiteX113" fmla="*/ 1257058 w 2236662"/>
              <a:gd name="connsiteY113" fmla="*/ 744705 h 873129"/>
              <a:gd name="connsiteX114" fmla="*/ 1275081 w 2236662"/>
              <a:gd name="connsiteY114" fmla="*/ 747010 h 873129"/>
              <a:gd name="connsiteX115" fmla="*/ 1281254 w 2236662"/>
              <a:gd name="connsiteY115" fmla="*/ 747709 h 873129"/>
              <a:gd name="connsiteX116" fmla="*/ 1294916 w 2236662"/>
              <a:gd name="connsiteY116" fmla="*/ 749232 h 873129"/>
              <a:gd name="connsiteX117" fmla="*/ 1302405 w 2236662"/>
              <a:gd name="connsiteY117" fmla="*/ 750014 h 873129"/>
              <a:gd name="connsiteX118" fmla="*/ 1315121 w 2236662"/>
              <a:gd name="connsiteY118" fmla="*/ 751248 h 873129"/>
              <a:gd name="connsiteX119" fmla="*/ 1323227 w 2236662"/>
              <a:gd name="connsiteY119" fmla="*/ 751948 h 873129"/>
              <a:gd name="connsiteX120" fmla="*/ 1335819 w 2236662"/>
              <a:gd name="connsiteY120" fmla="*/ 752976 h 873129"/>
              <a:gd name="connsiteX121" fmla="*/ 1344091 w 2236662"/>
              <a:gd name="connsiteY121" fmla="*/ 753594 h 873129"/>
              <a:gd name="connsiteX122" fmla="*/ 1357053 w 2236662"/>
              <a:gd name="connsiteY122" fmla="*/ 754458 h 873129"/>
              <a:gd name="connsiteX123" fmla="*/ 1365159 w 2236662"/>
              <a:gd name="connsiteY123" fmla="*/ 754951 h 873129"/>
              <a:gd name="connsiteX124" fmla="*/ 1379521 w 2236662"/>
              <a:gd name="connsiteY124" fmla="*/ 755651 h 873129"/>
              <a:gd name="connsiteX125" fmla="*/ 1386516 w 2236662"/>
              <a:gd name="connsiteY125" fmla="*/ 755980 h 873129"/>
              <a:gd name="connsiteX126" fmla="*/ 1408202 w 2236662"/>
              <a:gd name="connsiteY126" fmla="*/ 756721 h 873129"/>
              <a:gd name="connsiteX127" fmla="*/ 1540089 w 2236662"/>
              <a:gd name="connsiteY127" fmla="*/ 756350 h 873129"/>
              <a:gd name="connsiteX128" fmla="*/ 1535439 w 2236662"/>
              <a:gd name="connsiteY128" fmla="*/ 760177 h 873129"/>
              <a:gd name="connsiteX129" fmla="*/ 1526715 w 2236662"/>
              <a:gd name="connsiteY129" fmla="*/ 873130 h 873129"/>
              <a:gd name="connsiteX130" fmla="*/ 1638397 w 2236662"/>
              <a:gd name="connsiteY130" fmla="*/ 750549 h 873129"/>
              <a:gd name="connsiteX131" fmla="*/ 2230673 w 2236662"/>
              <a:gd name="connsiteY131" fmla="*/ 536206 h 873129"/>
              <a:gd name="connsiteX132" fmla="*/ 2232853 w 2236662"/>
              <a:gd name="connsiteY132" fmla="*/ 533819 h 873129"/>
              <a:gd name="connsiteX133" fmla="*/ 2233306 w 2236662"/>
              <a:gd name="connsiteY133" fmla="*/ 532750 h 873129"/>
              <a:gd name="connsiteX134" fmla="*/ 2233100 w 2236662"/>
              <a:gd name="connsiteY134" fmla="*/ 532708 h 873129"/>
              <a:gd name="connsiteX135" fmla="*/ 2179687 w 2236662"/>
              <a:gd name="connsiteY135" fmla="*/ 519829 h 873129"/>
              <a:gd name="connsiteX136" fmla="*/ 446398 w 2236662"/>
              <a:gd name="connsiteY136" fmla="*/ 494070 h 873129"/>
              <a:gd name="connsiteX137" fmla="*/ 433477 w 2236662"/>
              <a:gd name="connsiteY137" fmla="*/ 492342 h 873129"/>
              <a:gd name="connsiteX138" fmla="*/ 434259 w 2236662"/>
              <a:gd name="connsiteY138" fmla="*/ 492054 h 873129"/>
              <a:gd name="connsiteX139" fmla="*/ 459566 w 2236662"/>
              <a:gd name="connsiteY139" fmla="*/ 496004 h 873129"/>
              <a:gd name="connsiteX140" fmla="*/ 446398 w 2236662"/>
              <a:gd name="connsiteY140" fmla="*/ 494070 h 873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236662" h="873129">
                <a:moveTo>
                  <a:pt x="2179687" y="519829"/>
                </a:moveTo>
                <a:cubicBezTo>
                  <a:pt x="2210715" y="496045"/>
                  <a:pt x="2243059" y="470698"/>
                  <a:pt x="2235570" y="460369"/>
                </a:cubicBezTo>
                <a:lnTo>
                  <a:pt x="2234829" y="458312"/>
                </a:lnTo>
                <a:cubicBezTo>
                  <a:pt x="2234829" y="458312"/>
                  <a:pt x="2234788" y="458271"/>
                  <a:pt x="2234746" y="458189"/>
                </a:cubicBezTo>
                <a:cubicBezTo>
                  <a:pt x="2234705" y="458147"/>
                  <a:pt x="2234664" y="458106"/>
                  <a:pt x="2234623" y="458024"/>
                </a:cubicBezTo>
                <a:cubicBezTo>
                  <a:pt x="2234582" y="457983"/>
                  <a:pt x="2234541" y="457942"/>
                  <a:pt x="2234500" y="457859"/>
                </a:cubicBezTo>
                <a:cubicBezTo>
                  <a:pt x="2232442" y="455308"/>
                  <a:pt x="2219891" y="440083"/>
                  <a:pt x="2194008" y="418069"/>
                </a:cubicBezTo>
                <a:cubicBezTo>
                  <a:pt x="2190592" y="412884"/>
                  <a:pt x="2185201" y="410744"/>
                  <a:pt x="2185201" y="410744"/>
                </a:cubicBezTo>
                <a:cubicBezTo>
                  <a:pt x="2185201" y="410744"/>
                  <a:pt x="2185201" y="410744"/>
                  <a:pt x="2185201" y="410744"/>
                </a:cubicBezTo>
                <a:cubicBezTo>
                  <a:pt x="2110143" y="349721"/>
                  <a:pt x="1942333" y="246932"/>
                  <a:pt x="1631772" y="206936"/>
                </a:cubicBezTo>
                <a:cubicBezTo>
                  <a:pt x="1624159" y="191423"/>
                  <a:pt x="1543052" y="28228"/>
                  <a:pt x="1495318" y="0"/>
                </a:cubicBezTo>
                <a:cubicBezTo>
                  <a:pt x="1495318" y="0"/>
                  <a:pt x="1494906" y="4732"/>
                  <a:pt x="1493342" y="12468"/>
                </a:cubicBezTo>
                <a:cubicBezTo>
                  <a:pt x="1491696" y="9670"/>
                  <a:pt x="1490585" y="7859"/>
                  <a:pt x="1490585" y="7859"/>
                </a:cubicBezTo>
                <a:cubicBezTo>
                  <a:pt x="1490585" y="7859"/>
                  <a:pt x="1491655" y="9711"/>
                  <a:pt x="1493301" y="12550"/>
                </a:cubicBezTo>
                <a:cubicBezTo>
                  <a:pt x="1487993" y="38762"/>
                  <a:pt x="1469558" y="99456"/>
                  <a:pt x="1409478" y="129823"/>
                </a:cubicBezTo>
                <a:cubicBezTo>
                  <a:pt x="1359974" y="154842"/>
                  <a:pt x="1231791" y="196196"/>
                  <a:pt x="1206978" y="204097"/>
                </a:cubicBezTo>
                <a:cubicBezTo>
                  <a:pt x="1206731" y="204138"/>
                  <a:pt x="1206484" y="204179"/>
                  <a:pt x="1206237" y="204220"/>
                </a:cubicBezTo>
                <a:cubicBezTo>
                  <a:pt x="1201217" y="201504"/>
                  <a:pt x="1184798" y="191587"/>
                  <a:pt x="1146981" y="161055"/>
                </a:cubicBezTo>
                <a:cubicBezTo>
                  <a:pt x="1099905" y="122993"/>
                  <a:pt x="994519" y="43782"/>
                  <a:pt x="887035" y="43700"/>
                </a:cubicBezTo>
                <a:cubicBezTo>
                  <a:pt x="887035" y="43700"/>
                  <a:pt x="1021596" y="89786"/>
                  <a:pt x="1016699" y="166034"/>
                </a:cubicBezTo>
                <a:cubicBezTo>
                  <a:pt x="1012255" y="235205"/>
                  <a:pt x="926621" y="254133"/>
                  <a:pt x="926621" y="254133"/>
                </a:cubicBezTo>
                <a:lnTo>
                  <a:pt x="959912" y="266807"/>
                </a:lnTo>
                <a:cubicBezTo>
                  <a:pt x="940942" y="273226"/>
                  <a:pt x="922218" y="279810"/>
                  <a:pt x="903577" y="286476"/>
                </a:cubicBezTo>
                <a:lnTo>
                  <a:pt x="868887" y="273926"/>
                </a:lnTo>
                <a:lnTo>
                  <a:pt x="850740" y="305528"/>
                </a:lnTo>
                <a:cubicBezTo>
                  <a:pt x="844321" y="307832"/>
                  <a:pt x="837943" y="310136"/>
                  <a:pt x="831564" y="312440"/>
                </a:cubicBezTo>
                <a:lnTo>
                  <a:pt x="799467" y="300549"/>
                </a:lnTo>
                <a:lnTo>
                  <a:pt x="781896" y="329970"/>
                </a:lnTo>
                <a:cubicBezTo>
                  <a:pt x="775929" y="332027"/>
                  <a:pt x="769962" y="334085"/>
                  <a:pt x="763954" y="336101"/>
                </a:cubicBezTo>
                <a:lnTo>
                  <a:pt x="734079" y="324168"/>
                </a:lnTo>
                <a:lnTo>
                  <a:pt x="716467" y="351532"/>
                </a:lnTo>
                <a:cubicBezTo>
                  <a:pt x="710788" y="353301"/>
                  <a:pt x="705109" y="355029"/>
                  <a:pt x="699348" y="356757"/>
                </a:cubicBezTo>
                <a:cubicBezTo>
                  <a:pt x="696262" y="355441"/>
                  <a:pt x="691941" y="353548"/>
                  <a:pt x="687579" y="351655"/>
                </a:cubicBezTo>
                <a:cubicBezTo>
                  <a:pt x="679596" y="347993"/>
                  <a:pt x="671654" y="344331"/>
                  <a:pt x="671654" y="344331"/>
                </a:cubicBezTo>
                <a:cubicBezTo>
                  <a:pt x="671654" y="344331"/>
                  <a:pt x="666675" y="351449"/>
                  <a:pt x="661737" y="358609"/>
                </a:cubicBezTo>
                <a:cubicBezTo>
                  <a:pt x="658733" y="362765"/>
                  <a:pt x="655770" y="366880"/>
                  <a:pt x="653836" y="369596"/>
                </a:cubicBezTo>
                <a:cubicBezTo>
                  <a:pt x="648528" y="370995"/>
                  <a:pt x="643178" y="372353"/>
                  <a:pt x="637829" y="373669"/>
                </a:cubicBezTo>
                <a:cubicBezTo>
                  <a:pt x="635031" y="372270"/>
                  <a:pt x="630792" y="370213"/>
                  <a:pt x="626513" y="368073"/>
                </a:cubicBezTo>
                <a:cubicBezTo>
                  <a:pt x="619311" y="364370"/>
                  <a:pt x="612151" y="360625"/>
                  <a:pt x="612151" y="360625"/>
                </a:cubicBezTo>
                <a:lnTo>
                  <a:pt x="594004" y="383669"/>
                </a:lnTo>
                <a:cubicBezTo>
                  <a:pt x="589066" y="384697"/>
                  <a:pt x="584128" y="385685"/>
                  <a:pt x="579149" y="386672"/>
                </a:cubicBezTo>
                <a:lnTo>
                  <a:pt x="555528" y="373176"/>
                </a:lnTo>
                <a:cubicBezTo>
                  <a:pt x="555528" y="373176"/>
                  <a:pt x="550673" y="378731"/>
                  <a:pt x="545817" y="384327"/>
                </a:cubicBezTo>
                <a:cubicBezTo>
                  <a:pt x="542360" y="388195"/>
                  <a:pt x="538945" y="391981"/>
                  <a:pt x="537134" y="393956"/>
                </a:cubicBezTo>
                <a:cubicBezTo>
                  <a:pt x="533143" y="394573"/>
                  <a:pt x="529110" y="395149"/>
                  <a:pt x="525036" y="395725"/>
                </a:cubicBezTo>
                <a:cubicBezTo>
                  <a:pt x="522937" y="394408"/>
                  <a:pt x="519028" y="391981"/>
                  <a:pt x="515078" y="389470"/>
                </a:cubicBezTo>
                <a:cubicBezTo>
                  <a:pt x="509399" y="385726"/>
                  <a:pt x="503720" y="381940"/>
                  <a:pt x="503720" y="381940"/>
                </a:cubicBezTo>
                <a:lnTo>
                  <a:pt x="485779" y="400457"/>
                </a:lnTo>
                <a:cubicBezTo>
                  <a:pt x="482569" y="400786"/>
                  <a:pt x="479318" y="401115"/>
                  <a:pt x="476067" y="401404"/>
                </a:cubicBezTo>
                <a:lnTo>
                  <a:pt x="457015" y="387825"/>
                </a:lnTo>
                <a:lnTo>
                  <a:pt x="439855" y="404119"/>
                </a:lnTo>
                <a:cubicBezTo>
                  <a:pt x="438826" y="404161"/>
                  <a:pt x="437797" y="404243"/>
                  <a:pt x="436769" y="404284"/>
                </a:cubicBezTo>
                <a:cubicBezTo>
                  <a:pt x="336115" y="365934"/>
                  <a:pt x="260275" y="63780"/>
                  <a:pt x="21234" y="43700"/>
                </a:cubicBezTo>
                <a:cubicBezTo>
                  <a:pt x="50821" y="76577"/>
                  <a:pt x="109089" y="155624"/>
                  <a:pt x="156494" y="242241"/>
                </a:cubicBezTo>
                <a:cubicBezTo>
                  <a:pt x="155219" y="241830"/>
                  <a:pt x="154519" y="241624"/>
                  <a:pt x="154519" y="241624"/>
                </a:cubicBezTo>
                <a:cubicBezTo>
                  <a:pt x="154519" y="241624"/>
                  <a:pt x="155260" y="241912"/>
                  <a:pt x="156577" y="242406"/>
                </a:cubicBezTo>
                <a:cubicBezTo>
                  <a:pt x="192789" y="308614"/>
                  <a:pt x="222664" y="379183"/>
                  <a:pt x="228466" y="436915"/>
                </a:cubicBezTo>
                <a:cubicBezTo>
                  <a:pt x="228466" y="436915"/>
                  <a:pt x="227890" y="438931"/>
                  <a:pt x="226738" y="442511"/>
                </a:cubicBezTo>
                <a:cubicBezTo>
                  <a:pt x="227684" y="446173"/>
                  <a:pt x="228137" y="448189"/>
                  <a:pt x="228137" y="448189"/>
                </a:cubicBezTo>
                <a:cubicBezTo>
                  <a:pt x="219249" y="505550"/>
                  <a:pt x="185588" y="574392"/>
                  <a:pt x="145878" y="638542"/>
                </a:cubicBezTo>
                <a:cubicBezTo>
                  <a:pt x="144520" y="638954"/>
                  <a:pt x="143779" y="639201"/>
                  <a:pt x="143779" y="639201"/>
                </a:cubicBezTo>
                <a:cubicBezTo>
                  <a:pt x="143779" y="639201"/>
                  <a:pt x="144479" y="639036"/>
                  <a:pt x="145795" y="638707"/>
                </a:cubicBezTo>
                <a:cubicBezTo>
                  <a:pt x="93781" y="722609"/>
                  <a:pt x="31315" y="798445"/>
                  <a:pt x="0" y="829636"/>
                </a:cubicBezTo>
                <a:cubicBezTo>
                  <a:pt x="236984" y="822559"/>
                  <a:pt x="329696" y="531762"/>
                  <a:pt x="430843" y="493329"/>
                </a:cubicBezTo>
                <a:lnTo>
                  <a:pt x="444217" y="509624"/>
                </a:lnTo>
                <a:cubicBezTo>
                  <a:pt x="444217" y="509624"/>
                  <a:pt x="448908" y="506291"/>
                  <a:pt x="453640" y="502958"/>
                </a:cubicBezTo>
                <a:cubicBezTo>
                  <a:pt x="458290" y="499831"/>
                  <a:pt x="462940" y="496745"/>
                  <a:pt x="463146" y="496621"/>
                </a:cubicBezTo>
                <a:cubicBezTo>
                  <a:pt x="465286" y="496992"/>
                  <a:pt x="467426" y="497403"/>
                  <a:pt x="469565" y="497773"/>
                </a:cubicBezTo>
                <a:cubicBezTo>
                  <a:pt x="469483" y="497773"/>
                  <a:pt x="469401" y="497773"/>
                  <a:pt x="469319" y="497773"/>
                </a:cubicBezTo>
                <a:cubicBezTo>
                  <a:pt x="469607" y="497814"/>
                  <a:pt x="469854" y="497897"/>
                  <a:pt x="470142" y="497938"/>
                </a:cubicBezTo>
                <a:lnTo>
                  <a:pt x="485161" y="518060"/>
                </a:lnTo>
                <a:lnTo>
                  <a:pt x="505942" y="505386"/>
                </a:lnTo>
                <a:cubicBezTo>
                  <a:pt x="509193" y="506126"/>
                  <a:pt x="512403" y="506908"/>
                  <a:pt x="515654" y="507649"/>
                </a:cubicBezTo>
                <a:cubicBezTo>
                  <a:pt x="516929" y="509583"/>
                  <a:pt x="519851" y="513903"/>
                  <a:pt x="522732" y="518224"/>
                </a:cubicBezTo>
                <a:cubicBezTo>
                  <a:pt x="526517" y="524067"/>
                  <a:pt x="530303" y="529869"/>
                  <a:pt x="530303" y="529869"/>
                </a:cubicBezTo>
                <a:cubicBezTo>
                  <a:pt x="530303" y="529869"/>
                  <a:pt x="536352" y="526454"/>
                  <a:pt x="542442" y="523038"/>
                </a:cubicBezTo>
                <a:cubicBezTo>
                  <a:pt x="546640" y="520775"/>
                  <a:pt x="550755" y="518594"/>
                  <a:pt x="553018" y="517360"/>
                </a:cubicBezTo>
                <a:cubicBezTo>
                  <a:pt x="557092" y="518512"/>
                  <a:pt x="561166" y="519664"/>
                  <a:pt x="565199" y="520858"/>
                </a:cubicBezTo>
                <a:cubicBezTo>
                  <a:pt x="566639" y="523203"/>
                  <a:pt x="569273" y="527565"/>
                  <a:pt x="571947" y="532009"/>
                </a:cubicBezTo>
                <a:cubicBezTo>
                  <a:pt x="575733" y="538552"/>
                  <a:pt x="579519" y="545094"/>
                  <a:pt x="579519" y="545094"/>
                </a:cubicBezTo>
                <a:lnTo>
                  <a:pt x="604168" y="533079"/>
                </a:lnTo>
                <a:cubicBezTo>
                  <a:pt x="608530" y="534519"/>
                  <a:pt x="612892" y="536000"/>
                  <a:pt x="617254" y="537482"/>
                </a:cubicBezTo>
                <a:lnTo>
                  <a:pt x="631245" y="563652"/>
                </a:lnTo>
                <a:lnTo>
                  <a:pt x="657910" y="552007"/>
                </a:lnTo>
                <a:cubicBezTo>
                  <a:pt x="662519" y="553694"/>
                  <a:pt x="667087" y="555422"/>
                  <a:pt x="671695" y="557192"/>
                </a:cubicBezTo>
                <a:lnTo>
                  <a:pt x="685481" y="585379"/>
                </a:lnTo>
                <a:lnTo>
                  <a:pt x="714204" y="573816"/>
                </a:lnTo>
                <a:cubicBezTo>
                  <a:pt x="718936" y="575709"/>
                  <a:pt x="723668" y="577601"/>
                  <a:pt x="728400" y="579535"/>
                </a:cubicBezTo>
                <a:lnTo>
                  <a:pt x="742392" y="609780"/>
                </a:lnTo>
                <a:lnTo>
                  <a:pt x="773337" y="597888"/>
                </a:lnTo>
                <a:cubicBezTo>
                  <a:pt x="778357" y="599945"/>
                  <a:pt x="783336" y="602002"/>
                  <a:pt x="788356" y="604101"/>
                </a:cubicBezTo>
                <a:lnTo>
                  <a:pt x="803006" y="636526"/>
                </a:lnTo>
                <a:lnTo>
                  <a:pt x="836296" y="623770"/>
                </a:lnTo>
                <a:cubicBezTo>
                  <a:pt x="851193" y="629819"/>
                  <a:pt x="866254" y="635868"/>
                  <a:pt x="881521" y="641875"/>
                </a:cubicBezTo>
                <a:cubicBezTo>
                  <a:pt x="863579" y="647183"/>
                  <a:pt x="847901" y="653891"/>
                  <a:pt x="847901" y="653891"/>
                </a:cubicBezTo>
                <a:cubicBezTo>
                  <a:pt x="847901" y="653891"/>
                  <a:pt x="929296" y="678703"/>
                  <a:pt x="919255" y="735036"/>
                </a:cubicBezTo>
                <a:cubicBezTo>
                  <a:pt x="909256" y="791368"/>
                  <a:pt x="854320" y="835150"/>
                  <a:pt x="811359" y="853790"/>
                </a:cubicBezTo>
                <a:cubicBezTo>
                  <a:pt x="811359" y="853790"/>
                  <a:pt x="885183" y="844449"/>
                  <a:pt x="974520" y="784619"/>
                </a:cubicBezTo>
                <a:cubicBezTo>
                  <a:pt x="1063857" y="724790"/>
                  <a:pt x="1047191" y="713021"/>
                  <a:pt x="1123361" y="720757"/>
                </a:cubicBezTo>
                <a:cubicBezTo>
                  <a:pt x="1123361" y="720757"/>
                  <a:pt x="1122044" y="720140"/>
                  <a:pt x="1119616" y="719029"/>
                </a:cubicBezTo>
                <a:cubicBezTo>
                  <a:pt x="1125624" y="720469"/>
                  <a:pt x="1131673" y="721868"/>
                  <a:pt x="1137763" y="723267"/>
                </a:cubicBezTo>
                <a:cubicBezTo>
                  <a:pt x="1138751" y="723473"/>
                  <a:pt x="1139738" y="723720"/>
                  <a:pt x="1140767" y="723925"/>
                </a:cubicBezTo>
                <a:cubicBezTo>
                  <a:pt x="1145664" y="725037"/>
                  <a:pt x="1150561" y="726106"/>
                  <a:pt x="1155540" y="727135"/>
                </a:cubicBezTo>
                <a:cubicBezTo>
                  <a:pt x="1157104" y="727464"/>
                  <a:pt x="1158709" y="727793"/>
                  <a:pt x="1160272" y="728123"/>
                </a:cubicBezTo>
                <a:cubicBezTo>
                  <a:pt x="1164717" y="729028"/>
                  <a:pt x="1169161" y="729974"/>
                  <a:pt x="1173646" y="730838"/>
                </a:cubicBezTo>
                <a:cubicBezTo>
                  <a:pt x="1175457" y="731209"/>
                  <a:pt x="1177308" y="731579"/>
                  <a:pt x="1179160" y="731908"/>
                </a:cubicBezTo>
                <a:cubicBezTo>
                  <a:pt x="1183481" y="732731"/>
                  <a:pt x="1187843" y="733554"/>
                  <a:pt x="1192205" y="734377"/>
                </a:cubicBezTo>
                <a:cubicBezTo>
                  <a:pt x="1194139" y="734748"/>
                  <a:pt x="1196032" y="735077"/>
                  <a:pt x="1197966" y="735447"/>
                </a:cubicBezTo>
                <a:cubicBezTo>
                  <a:pt x="1202451" y="736229"/>
                  <a:pt x="1206937" y="737011"/>
                  <a:pt x="1211463" y="737792"/>
                </a:cubicBezTo>
                <a:cubicBezTo>
                  <a:pt x="1213274" y="738081"/>
                  <a:pt x="1215043" y="738410"/>
                  <a:pt x="1216854" y="738698"/>
                </a:cubicBezTo>
                <a:cubicBezTo>
                  <a:pt x="1222039" y="739562"/>
                  <a:pt x="1227224" y="740385"/>
                  <a:pt x="1232491" y="741167"/>
                </a:cubicBezTo>
                <a:cubicBezTo>
                  <a:pt x="1233643" y="741331"/>
                  <a:pt x="1234795" y="741537"/>
                  <a:pt x="1235948" y="741702"/>
                </a:cubicBezTo>
                <a:cubicBezTo>
                  <a:pt x="1242449" y="742689"/>
                  <a:pt x="1249033" y="743635"/>
                  <a:pt x="1255617" y="744500"/>
                </a:cubicBezTo>
                <a:cubicBezTo>
                  <a:pt x="1256111" y="744582"/>
                  <a:pt x="1256605" y="744623"/>
                  <a:pt x="1257058" y="744705"/>
                </a:cubicBezTo>
                <a:cubicBezTo>
                  <a:pt x="1263024" y="745487"/>
                  <a:pt x="1269033" y="746269"/>
                  <a:pt x="1275081" y="747010"/>
                </a:cubicBezTo>
                <a:cubicBezTo>
                  <a:pt x="1277139" y="747257"/>
                  <a:pt x="1279197" y="747463"/>
                  <a:pt x="1281254" y="747709"/>
                </a:cubicBezTo>
                <a:cubicBezTo>
                  <a:pt x="1285780" y="748244"/>
                  <a:pt x="1290348" y="748738"/>
                  <a:pt x="1294916" y="749232"/>
                </a:cubicBezTo>
                <a:cubicBezTo>
                  <a:pt x="1297426" y="749479"/>
                  <a:pt x="1299936" y="749726"/>
                  <a:pt x="1302405" y="750014"/>
                </a:cubicBezTo>
                <a:cubicBezTo>
                  <a:pt x="1306603" y="750425"/>
                  <a:pt x="1310841" y="750836"/>
                  <a:pt x="1315121" y="751248"/>
                </a:cubicBezTo>
                <a:cubicBezTo>
                  <a:pt x="1317795" y="751495"/>
                  <a:pt x="1320511" y="751742"/>
                  <a:pt x="1323227" y="751948"/>
                </a:cubicBezTo>
                <a:cubicBezTo>
                  <a:pt x="1327384" y="752318"/>
                  <a:pt x="1331581" y="752647"/>
                  <a:pt x="1335819" y="752976"/>
                </a:cubicBezTo>
                <a:cubicBezTo>
                  <a:pt x="1338576" y="753182"/>
                  <a:pt x="1341333" y="753388"/>
                  <a:pt x="1344091" y="753594"/>
                </a:cubicBezTo>
                <a:cubicBezTo>
                  <a:pt x="1348411" y="753882"/>
                  <a:pt x="1352732" y="754169"/>
                  <a:pt x="1357053" y="754458"/>
                </a:cubicBezTo>
                <a:cubicBezTo>
                  <a:pt x="1359769" y="754622"/>
                  <a:pt x="1362443" y="754787"/>
                  <a:pt x="1365159" y="754951"/>
                </a:cubicBezTo>
                <a:cubicBezTo>
                  <a:pt x="1369892" y="755198"/>
                  <a:pt x="1374706" y="755445"/>
                  <a:pt x="1379521" y="755651"/>
                </a:cubicBezTo>
                <a:cubicBezTo>
                  <a:pt x="1381866" y="755774"/>
                  <a:pt x="1384171" y="755898"/>
                  <a:pt x="1386516" y="755980"/>
                </a:cubicBezTo>
                <a:cubicBezTo>
                  <a:pt x="1393677" y="756268"/>
                  <a:pt x="1400919" y="756515"/>
                  <a:pt x="1408202" y="756721"/>
                </a:cubicBezTo>
                <a:cubicBezTo>
                  <a:pt x="1454456" y="757955"/>
                  <a:pt x="1498363" y="757750"/>
                  <a:pt x="1540089" y="756350"/>
                </a:cubicBezTo>
                <a:cubicBezTo>
                  <a:pt x="1537044" y="758655"/>
                  <a:pt x="1535439" y="760177"/>
                  <a:pt x="1535439" y="760177"/>
                </a:cubicBezTo>
                <a:cubicBezTo>
                  <a:pt x="1548813" y="788817"/>
                  <a:pt x="1526715" y="873130"/>
                  <a:pt x="1526715" y="873130"/>
                </a:cubicBezTo>
                <a:cubicBezTo>
                  <a:pt x="1589058" y="868151"/>
                  <a:pt x="1625599" y="785689"/>
                  <a:pt x="1638397" y="750549"/>
                </a:cubicBezTo>
                <a:cubicBezTo>
                  <a:pt x="2049077" y="715161"/>
                  <a:pt x="2210756" y="557356"/>
                  <a:pt x="2230673" y="536206"/>
                </a:cubicBezTo>
                <a:cubicBezTo>
                  <a:pt x="2231742" y="535424"/>
                  <a:pt x="2232483" y="534601"/>
                  <a:pt x="2232853" y="533819"/>
                </a:cubicBezTo>
                <a:lnTo>
                  <a:pt x="2233306" y="532750"/>
                </a:lnTo>
                <a:cubicBezTo>
                  <a:pt x="2233224" y="532750"/>
                  <a:pt x="2233183" y="532750"/>
                  <a:pt x="2233100" y="532708"/>
                </a:cubicBezTo>
                <a:cubicBezTo>
                  <a:pt x="2233430" y="524890"/>
                  <a:pt x="2199275" y="521269"/>
                  <a:pt x="2179687" y="519829"/>
                </a:cubicBezTo>
                <a:close/>
                <a:moveTo>
                  <a:pt x="446398" y="494070"/>
                </a:moveTo>
                <a:cubicBezTo>
                  <a:pt x="441542" y="493412"/>
                  <a:pt x="436686" y="492753"/>
                  <a:pt x="433477" y="492342"/>
                </a:cubicBezTo>
                <a:cubicBezTo>
                  <a:pt x="433724" y="492259"/>
                  <a:pt x="434012" y="492136"/>
                  <a:pt x="434259" y="492054"/>
                </a:cubicBezTo>
                <a:cubicBezTo>
                  <a:pt x="442777" y="493247"/>
                  <a:pt x="451212" y="494564"/>
                  <a:pt x="459566" y="496004"/>
                </a:cubicBezTo>
                <a:cubicBezTo>
                  <a:pt x="456397" y="495428"/>
                  <a:pt x="451418" y="494646"/>
                  <a:pt x="446398" y="494070"/>
                </a:cubicBezTo>
                <a:close/>
              </a:path>
            </a:pathLst>
          </a:custGeom>
          <a:solidFill>
            <a:schemeClr val="tx1"/>
          </a:solidFill>
          <a:ln w="32899" cap="rnd">
            <a:solidFill>
              <a:srgbClr val="E6F5F3"/>
            </a:solidFill>
            <a:prstDash val="solid"/>
            <a:round/>
          </a:ln>
        </p:spPr>
        <p:txBody>
          <a:bodyPr rtlCol="0" anchor="ctr"/>
          <a:lstStyle/>
          <a:p>
            <a:endParaRPr lang="pt-BR"/>
          </a:p>
        </p:txBody>
      </p:sp>
      <p:pic>
        <p:nvPicPr>
          <p:cNvPr id="20" name="Gráfico 19" descr="Pescaria com preenchimento sólido">
            <a:extLst>
              <a:ext uri="{FF2B5EF4-FFF2-40B4-BE49-F238E27FC236}">
                <a16:creationId xmlns:a16="http://schemas.microsoft.com/office/drawing/2014/main" id="{94F2A1D7-8992-725E-D82D-69C3CCEA2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1003" y="5879359"/>
            <a:ext cx="914400" cy="914400"/>
          </a:xfrm>
          <a:prstGeom prst="rect">
            <a:avLst/>
          </a:prstGeom>
        </p:spPr>
      </p:pic>
      <p:pic>
        <p:nvPicPr>
          <p:cNvPr id="22" name="Gráfico 21" descr="Frete com preenchimento sólido">
            <a:extLst>
              <a:ext uri="{FF2B5EF4-FFF2-40B4-BE49-F238E27FC236}">
                <a16:creationId xmlns:a16="http://schemas.microsoft.com/office/drawing/2014/main" id="{EB5341C1-6F25-8147-32A7-96C0FF504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9410" y="5879359"/>
            <a:ext cx="914400" cy="914400"/>
          </a:xfrm>
          <a:prstGeom prst="rect">
            <a:avLst/>
          </a:prstGeom>
        </p:spPr>
      </p:pic>
      <p:pic>
        <p:nvPicPr>
          <p:cNvPr id="24" name="Gráfico 23" descr="Mão levantada com preenchimento sólido">
            <a:extLst>
              <a:ext uri="{FF2B5EF4-FFF2-40B4-BE49-F238E27FC236}">
                <a16:creationId xmlns:a16="http://schemas.microsoft.com/office/drawing/2014/main" id="{B59B2D47-12B3-CACF-7507-C47257B01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7817" y="5926629"/>
            <a:ext cx="914400" cy="914400"/>
          </a:xfrm>
          <a:prstGeom prst="rect">
            <a:avLst/>
          </a:prstGeom>
        </p:spPr>
      </p:pic>
      <p:pic>
        <p:nvPicPr>
          <p:cNvPr id="26" name="Gráfico 25" descr="Apito com preenchimento sólido">
            <a:extLst>
              <a:ext uri="{FF2B5EF4-FFF2-40B4-BE49-F238E27FC236}">
                <a16:creationId xmlns:a16="http://schemas.microsoft.com/office/drawing/2014/main" id="{B493D3D4-65CD-FDB9-F5A0-6F056410A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7504" y="5937314"/>
            <a:ext cx="914400" cy="91440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4956014C-F5EF-D9AB-8E20-75E93AD3AB11}"/>
              </a:ext>
            </a:extLst>
          </p:cNvPr>
          <p:cNvGrpSpPr/>
          <p:nvPr/>
        </p:nvGrpSpPr>
        <p:grpSpPr>
          <a:xfrm>
            <a:off x="0" y="-48638"/>
            <a:ext cx="12192000" cy="957559"/>
            <a:chOff x="2103119" y="3394984"/>
            <a:chExt cx="8412480" cy="957559"/>
          </a:xfrm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824FACC-86BA-878C-2EFC-9CB980E52976}"/>
                </a:ext>
              </a:extLst>
            </p:cNvPr>
            <p:cNvSpPr/>
            <p:nvPr/>
          </p:nvSpPr>
          <p:spPr>
            <a:xfrm>
              <a:off x="2103119" y="3394984"/>
              <a:ext cx="8412480" cy="95755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DEA2CA7F-0C34-1F77-0992-7820E692C744}"/>
                </a:ext>
              </a:extLst>
            </p:cNvPr>
            <p:cNvSpPr txBox="1"/>
            <p:nvPr/>
          </p:nvSpPr>
          <p:spPr>
            <a:xfrm>
              <a:off x="2379988" y="3423029"/>
              <a:ext cx="7858741" cy="901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5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GRUPO TÉCNICO CIENTÍFICO DO CPG ATUNS E AFINS </a:t>
              </a:r>
            </a:p>
          </p:txBody>
        </p:sp>
      </p:grpSp>
      <p:pic>
        <p:nvPicPr>
          <p:cNvPr id="3" name="Image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/>
          <p:nvPr/>
        </p:nvPicPr>
        <p:blipFill>
          <a:blip r:embed="rId10"/>
          <a:stretch/>
        </p:blipFill>
        <p:spPr>
          <a:xfrm>
            <a:off x="907979" y="1613659"/>
            <a:ext cx="10376040" cy="4420935"/>
          </a:xfrm>
          <a:prstGeom prst="rect">
            <a:avLst/>
          </a:prstGeom>
          <a:ln>
            <a:noFill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1440F56-3EA0-9508-304B-C0A306636348}"/>
              </a:ext>
            </a:extLst>
          </p:cNvPr>
          <p:cNvSpPr txBox="1"/>
          <p:nvPr/>
        </p:nvSpPr>
        <p:spPr>
          <a:xfrm>
            <a:off x="1122742" y="928011"/>
            <a:ext cx="100560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Médias históricas das capturas da BET / trimestre </a:t>
            </a:r>
          </a:p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Período: 2017 – 2022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1085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57FA6472-EC61-B237-09B7-CA3CAD1CE019}"/>
              </a:ext>
            </a:extLst>
          </p:cNvPr>
          <p:cNvSpPr/>
          <p:nvPr/>
        </p:nvSpPr>
        <p:spPr>
          <a:xfrm>
            <a:off x="1447642" y="6034929"/>
            <a:ext cx="1710918" cy="603261"/>
          </a:xfrm>
          <a:custGeom>
            <a:avLst/>
            <a:gdLst>
              <a:gd name="connsiteX0" fmla="*/ 2179687 w 2236662"/>
              <a:gd name="connsiteY0" fmla="*/ 519829 h 873129"/>
              <a:gd name="connsiteX1" fmla="*/ 2235570 w 2236662"/>
              <a:gd name="connsiteY1" fmla="*/ 460369 h 873129"/>
              <a:gd name="connsiteX2" fmla="*/ 2234829 w 2236662"/>
              <a:gd name="connsiteY2" fmla="*/ 458312 h 873129"/>
              <a:gd name="connsiteX3" fmla="*/ 2234746 w 2236662"/>
              <a:gd name="connsiteY3" fmla="*/ 458189 h 873129"/>
              <a:gd name="connsiteX4" fmla="*/ 2234623 w 2236662"/>
              <a:gd name="connsiteY4" fmla="*/ 458024 h 873129"/>
              <a:gd name="connsiteX5" fmla="*/ 2234500 w 2236662"/>
              <a:gd name="connsiteY5" fmla="*/ 457859 h 873129"/>
              <a:gd name="connsiteX6" fmla="*/ 2194008 w 2236662"/>
              <a:gd name="connsiteY6" fmla="*/ 418069 h 873129"/>
              <a:gd name="connsiteX7" fmla="*/ 2185201 w 2236662"/>
              <a:gd name="connsiteY7" fmla="*/ 410744 h 873129"/>
              <a:gd name="connsiteX8" fmla="*/ 2185201 w 2236662"/>
              <a:gd name="connsiteY8" fmla="*/ 410744 h 873129"/>
              <a:gd name="connsiteX9" fmla="*/ 1631772 w 2236662"/>
              <a:gd name="connsiteY9" fmla="*/ 206936 h 873129"/>
              <a:gd name="connsiteX10" fmla="*/ 1495318 w 2236662"/>
              <a:gd name="connsiteY10" fmla="*/ 0 h 873129"/>
              <a:gd name="connsiteX11" fmla="*/ 1493342 w 2236662"/>
              <a:gd name="connsiteY11" fmla="*/ 12468 h 873129"/>
              <a:gd name="connsiteX12" fmla="*/ 1490585 w 2236662"/>
              <a:gd name="connsiteY12" fmla="*/ 7859 h 873129"/>
              <a:gd name="connsiteX13" fmla="*/ 1493301 w 2236662"/>
              <a:gd name="connsiteY13" fmla="*/ 12550 h 873129"/>
              <a:gd name="connsiteX14" fmla="*/ 1409478 w 2236662"/>
              <a:gd name="connsiteY14" fmla="*/ 129823 h 873129"/>
              <a:gd name="connsiteX15" fmla="*/ 1206978 w 2236662"/>
              <a:gd name="connsiteY15" fmla="*/ 204097 h 873129"/>
              <a:gd name="connsiteX16" fmla="*/ 1206237 w 2236662"/>
              <a:gd name="connsiteY16" fmla="*/ 204220 h 873129"/>
              <a:gd name="connsiteX17" fmla="*/ 1146981 w 2236662"/>
              <a:gd name="connsiteY17" fmla="*/ 161055 h 873129"/>
              <a:gd name="connsiteX18" fmla="*/ 887035 w 2236662"/>
              <a:gd name="connsiteY18" fmla="*/ 43700 h 873129"/>
              <a:gd name="connsiteX19" fmla="*/ 1016699 w 2236662"/>
              <a:gd name="connsiteY19" fmla="*/ 166034 h 873129"/>
              <a:gd name="connsiteX20" fmla="*/ 926621 w 2236662"/>
              <a:gd name="connsiteY20" fmla="*/ 254133 h 873129"/>
              <a:gd name="connsiteX21" fmla="*/ 959912 w 2236662"/>
              <a:gd name="connsiteY21" fmla="*/ 266807 h 873129"/>
              <a:gd name="connsiteX22" fmla="*/ 903577 w 2236662"/>
              <a:gd name="connsiteY22" fmla="*/ 286476 h 873129"/>
              <a:gd name="connsiteX23" fmla="*/ 868887 w 2236662"/>
              <a:gd name="connsiteY23" fmla="*/ 273926 h 873129"/>
              <a:gd name="connsiteX24" fmla="*/ 850740 w 2236662"/>
              <a:gd name="connsiteY24" fmla="*/ 305528 h 873129"/>
              <a:gd name="connsiteX25" fmla="*/ 831564 w 2236662"/>
              <a:gd name="connsiteY25" fmla="*/ 312440 h 873129"/>
              <a:gd name="connsiteX26" fmla="*/ 799467 w 2236662"/>
              <a:gd name="connsiteY26" fmla="*/ 300549 h 873129"/>
              <a:gd name="connsiteX27" fmla="*/ 781896 w 2236662"/>
              <a:gd name="connsiteY27" fmla="*/ 329970 h 873129"/>
              <a:gd name="connsiteX28" fmla="*/ 763954 w 2236662"/>
              <a:gd name="connsiteY28" fmla="*/ 336101 h 873129"/>
              <a:gd name="connsiteX29" fmla="*/ 734079 w 2236662"/>
              <a:gd name="connsiteY29" fmla="*/ 324168 h 873129"/>
              <a:gd name="connsiteX30" fmla="*/ 716467 w 2236662"/>
              <a:gd name="connsiteY30" fmla="*/ 351532 h 873129"/>
              <a:gd name="connsiteX31" fmla="*/ 699348 w 2236662"/>
              <a:gd name="connsiteY31" fmla="*/ 356757 h 873129"/>
              <a:gd name="connsiteX32" fmla="*/ 687579 w 2236662"/>
              <a:gd name="connsiteY32" fmla="*/ 351655 h 873129"/>
              <a:gd name="connsiteX33" fmla="*/ 671654 w 2236662"/>
              <a:gd name="connsiteY33" fmla="*/ 344331 h 873129"/>
              <a:gd name="connsiteX34" fmla="*/ 661737 w 2236662"/>
              <a:gd name="connsiteY34" fmla="*/ 358609 h 873129"/>
              <a:gd name="connsiteX35" fmla="*/ 653836 w 2236662"/>
              <a:gd name="connsiteY35" fmla="*/ 369596 h 873129"/>
              <a:gd name="connsiteX36" fmla="*/ 637829 w 2236662"/>
              <a:gd name="connsiteY36" fmla="*/ 373669 h 873129"/>
              <a:gd name="connsiteX37" fmla="*/ 626513 w 2236662"/>
              <a:gd name="connsiteY37" fmla="*/ 368073 h 873129"/>
              <a:gd name="connsiteX38" fmla="*/ 612151 w 2236662"/>
              <a:gd name="connsiteY38" fmla="*/ 360625 h 873129"/>
              <a:gd name="connsiteX39" fmla="*/ 594004 w 2236662"/>
              <a:gd name="connsiteY39" fmla="*/ 383669 h 873129"/>
              <a:gd name="connsiteX40" fmla="*/ 579149 w 2236662"/>
              <a:gd name="connsiteY40" fmla="*/ 386672 h 873129"/>
              <a:gd name="connsiteX41" fmla="*/ 555528 w 2236662"/>
              <a:gd name="connsiteY41" fmla="*/ 373176 h 873129"/>
              <a:gd name="connsiteX42" fmla="*/ 545817 w 2236662"/>
              <a:gd name="connsiteY42" fmla="*/ 384327 h 873129"/>
              <a:gd name="connsiteX43" fmla="*/ 537134 w 2236662"/>
              <a:gd name="connsiteY43" fmla="*/ 393956 h 873129"/>
              <a:gd name="connsiteX44" fmla="*/ 525036 w 2236662"/>
              <a:gd name="connsiteY44" fmla="*/ 395725 h 873129"/>
              <a:gd name="connsiteX45" fmla="*/ 515078 w 2236662"/>
              <a:gd name="connsiteY45" fmla="*/ 389470 h 873129"/>
              <a:gd name="connsiteX46" fmla="*/ 503720 w 2236662"/>
              <a:gd name="connsiteY46" fmla="*/ 381940 h 873129"/>
              <a:gd name="connsiteX47" fmla="*/ 485779 w 2236662"/>
              <a:gd name="connsiteY47" fmla="*/ 400457 h 873129"/>
              <a:gd name="connsiteX48" fmla="*/ 476067 w 2236662"/>
              <a:gd name="connsiteY48" fmla="*/ 401404 h 873129"/>
              <a:gd name="connsiteX49" fmla="*/ 457015 w 2236662"/>
              <a:gd name="connsiteY49" fmla="*/ 387825 h 873129"/>
              <a:gd name="connsiteX50" fmla="*/ 439855 w 2236662"/>
              <a:gd name="connsiteY50" fmla="*/ 404119 h 873129"/>
              <a:gd name="connsiteX51" fmla="*/ 436769 w 2236662"/>
              <a:gd name="connsiteY51" fmla="*/ 404284 h 873129"/>
              <a:gd name="connsiteX52" fmla="*/ 21234 w 2236662"/>
              <a:gd name="connsiteY52" fmla="*/ 43700 h 873129"/>
              <a:gd name="connsiteX53" fmla="*/ 156494 w 2236662"/>
              <a:gd name="connsiteY53" fmla="*/ 242241 h 873129"/>
              <a:gd name="connsiteX54" fmla="*/ 154519 w 2236662"/>
              <a:gd name="connsiteY54" fmla="*/ 241624 h 873129"/>
              <a:gd name="connsiteX55" fmla="*/ 156577 w 2236662"/>
              <a:gd name="connsiteY55" fmla="*/ 242406 h 873129"/>
              <a:gd name="connsiteX56" fmla="*/ 228466 w 2236662"/>
              <a:gd name="connsiteY56" fmla="*/ 436915 h 873129"/>
              <a:gd name="connsiteX57" fmla="*/ 226738 w 2236662"/>
              <a:gd name="connsiteY57" fmla="*/ 442511 h 873129"/>
              <a:gd name="connsiteX58" fmla="*/ 228137 w 2236662"/>
              <a:gd name="connsiteY58" fmla="*/ 448189 h 873129"/>
              <a:gd name="connsiteX59" fmla="*/ 145878 w 2236662"/>
              <a:gd name="connsiteY59" fmla="*/ 638542 h 873129"/>
              <a:gd name="connsiteX60" fmla="*/ 143779 w 2236662"/>
              <a:gd name="connsiteY60" fmla="*/ 639201 h 873129"/>
              <a:gd name="connsiteX61" fmla="*/ 145795 w 2236662"/>
              <a:gd name="connsiteY61" fmla="*/ 638707 h 873129"/>
              <a:gd name="connsiteX62" fmla="*/ 0 w 2236662"/>
              <a:gd name="connsiteY62" fmla="*/ 829636 h 873129"/>
              <a:gd name="connsiteX63" fmla="*/ 430843 w 2236662"/>
              <a:gd name="connsiteY63" fmla="*/ 493329 h 873129"/>
              <a:gd name="connsiteX64" fmla="*/ 444217 w 2236662"/>
              <a:gd name="connsiteY64" fmla="*/ 509624 h 873129"/>
              <a:gd name="connsiteX65" fmla="*/ 453640 w 2236662"/>
              <a:gd name="connsiteY65" fmla="*/ 502958 h 873129"/>
              <a:gd name="connsiteX66" fmla="*/ 463146 w 2236662"/>
              <a:gd name="connsiteY66" fmla="*/ 496621 h 873129"/>
              <a:gd name="connsiteX67" fmla="*/ 469565 w 2236662"/>
              <a:gd name="connsiteY67" fmla="*/ 497773 h 873129"/>
              <a:gd name="connsiteX68" fmla="*/ 469319 w 2236662"/>
              <a:gd name="connsiteY68" fmla="*/ 497773 h 873129"/>
              <a:gd name="connsiteX69" fmla="*/ 470142 w 2236662"/>
              <a:gd name="connsiteY69" fmla="*/ 497938 h 873129"/>
              <a:gd name="connsiteX70" fmla="*/ 485161 w 2236662"/>
              <a:gd name="connsiteY70" fmla="*/ 518060 h 873129"/>
              <a:gd name="connsiteX71" fmla="*/ 505942 w 2236662"/>
              <a:gd name="connsiteY71" fmla="*/ 505386 h 873129"/>
              <a:gd name="connsiteX72" fmla="*/ 515654 w 2236662"/>
              <a:gd name="connsiteY72" fmla="*/ 507649 h 873129"/>
              <a:gd name="connsiteX73" fmla="*/ 522732 w 2236662"/>
              <a:gd name="connsiteY73" fmla="*/ 518224 h 873129"/>
              <a:gd name="connsiteX74" fmla="*/ 530303 w 2236662"/>
              <a:gd name="connsiteY74" fmla="*/ 529869 h 873129"/>
              <a:gd name="connsiteX75" fmla="*/ 542442 w 2236662"/>
              <a:gd name="connsiteY75" fmla="*/ 523038 h 873129"/>
              <a:gd name="connsiteX76" fmla="*/ 553018 w 2236662"/>
              <a:gd name="connsiteY76" fmla="*/ 517360 h 873129"/>
              <a:gd name="connsiteX77" fmla="*/ 565199 w 2236662"/>
              <a:gd name="connsiteY77" fmla="*/ 520858 h 873129"/>
              <a:gd name="connsiteX78" fmla="*/ 571947 w 2236662"/>
              <a:gd name="connsiteY78" fmla="*/ 532009 h 873129"/>
              <a:gd name="connsiteX79" fmla="*/ 579519 w 2236662"/>
              <a:gd name="connsiteY79" fmla="*/ 545094 h 873129"/>
              <a:gd name="connsiteX80" fmla="*/ 604168 w 2236662"/>
              <a:gd name="connsiteY80" fmla="*/ 533079 h 873129"/>
              <a:gd name="connsiteX81" fmla="*/ 617254 w 2236662"/>
              <a:gd name="connsiteY81" fmla="*/ 537482 h 873129"/>
              <a:gd name="connsiteX82" fmla="*/ 631245 w 2236662"/>
              <a:gd name="connsiteY82" fmla="*/ 563652 h 873129"/>
              <a:gd name="connsiteX83" fmla="*/ 657910 w 2236662"/>
              <a:gd name="connsiteY83" fmla="*/ 552007 h 873129"/>
              <a:gd name="connsiteX84" fmla="*/ 671695 w 2236662"/>
              <a:gd name="connsiteY84" fmla="*/ 557192 h 873129"/>
              <a:gd name="connsiteX85" fmla="*/ 685481 w 2236662"/>
              <a:gd name="connsiteY85" fmla="*/ 585379 h 873129"/>
              <a:gd name="connsiteX86" fmla="*/ 714204 w 2236662"/>
              <a:gd name="connsiteY86" fmla="*/ 573816 h 873129"/>
              <a:gd name="connsiteX87" fmla="*/ 728400 w 2236662"/>
              <a:gd name="connsiteY87" fmla="*/ 579535 h 873129"/>
              <a:gd name="connsiteX88" fmla="*/ 742392 w 2236662"/>
              <a:gd name="connsiteY88" fmla="*/ 609780 h 873129"/>
              <a:gd name="connsiteX89" fmla="*/ 773337 w 2236662"/>
              <a:gd name="connsiteY89" fmla="*/ 597888 h 873129"/>
              <a:gd name="connsiteX90" fmla="*/ 788356 w 2236662"/>
              <a:gd name="connsiteY90" fmla="*/ 604101 h 873129"/>
              <a:gd name="connsiteX91" fmla="*/ 803006 w 2236662"/>
              <a:gd name="connsiteY91" fmla="*/ 636526 h 873129"/>
              <a:gd name="connsiteX92" fmla="*/ 836296 w 2236662"/>
              <a:gd name="connsiteY92" fmla="*/ 623770 h 873129"/>
              <a:gd name="connsiteX93" fmla="*/ 881521 w 2236662"/>
              <a:gd name="connsiteY93" fmla="*/ 641875 h 873129"/>
              <a:gd name="connsiteX94" fmla="*/ 847901 w 2236662"/>
              <a:gd name="connsiteY94" fmla="*/ 653891 h 873129"/>
              <a:gd name="connsiteX95" fmla="*/ 919255 w 2236662"/>
              <a:gd name="connsiteY95" fmla="*/ 735036 h 873129"/>
              <a:gd name="connsiteX96" fmla="*/ 811359 w 2236662"/>
              <a:gd name="connsiteY96" fmla="*/ 853790 h 873129"/>
              <a:gd name="connsiteX97" fmla="*/ 974520 w 2236662"/>
              <a:gd name="connsiteY97" fmla="*/ 784619 h 873129"/>
              <a:gd name="connsiteX98" fmla="*/ 1123361 w 2236662"/>
              <a:gd name="connsiteY98" fmla="*/ 720757 h 873129"/>
              <a:gd name="connsiteX99" fmla="*/ 1119616 w 2236662"/>
              <a:gd name="connsiteY99" fmla="*/ 719029 h 873129"/>
              <a:gd name="connsiteX100" fmla="*/ 1137763 w 2236662"/>
              <a:gd name="connsiteY100" fmla="*/ 723267 h 873129"/>
              <a:gd name="connsiteX101" fmla="*/ 1140767 w 2236662"/>
              <a:gd name="connsiteY101" fmla="*/ 723925 h 873129"/>
              <a:gd name="connsiteX102" fmla="*/ 1155540 w 2236662"/>
              <a:gd name="connsiteY102" fmla="*/ 727135 h 873129"/>
              <a:gd name="connsiteX103" fmla="*/ 1160272 w 2236662"/>
              <a:gd name="connsiteY103" fmla="*/ 728123 h 873129"/>
              <a:gd name="connsiteX104" fmla="*/ 1173646 w 2236662"/>
              <a:gd name="connsiteY104" fmla="*/ 730838 h 873129"/>
              <a:gd name="connsiteX105" fmla="*/ 1179160 w 2236662"/>
              <a:gd name="connsiteY105" fmla="*/ 731908 h 873129"/>
              <a:gd name="connsiteX106" fmla="*/ 1192205 w 2236662"/>
              <a:gd name="connsiteY106" fmla="*/ 734377 h 873129"/>
              <a:gd name="connsiteX107" fmla="*/ 1197966 w 2236662"/>
              <a:gd name="connsiteY107" fmla="*/ 735447 h 873129"/>
              <a:gd name="connsiteX108" fmla="*/ 1211463 w 2236662"/>
              <a:gd name="connsiteY108" fmla="*/ 737792 h 873129"/>
              <a:gd name="connsiteX109" fmla="*/ 1216854 w 2236662"/>
              <a:gd name="connsiteY109" fmla="*/ 738698 h 873129"/>
              <a:gd name="connsiteX110" fmla="*/ 1232491 w 2236662"/>
              <a:gd name="connsiteY110" fmla="*/ 741167 h 873129"/>
              <a:gd name="connsiteX111" fmla="*/ 1235948 w 2236662"/>
              <a:gd name="connsiteY111" fmla="*/ 741702 h 873129"/>
              <a:gd name="connsiteX112" fmla="*/ 1255617 w 2236662"/>
              <a:gd name="connsiteY112" fmla="*/ 744500 h 873129"/>
              <a:gd name="connsiteX113" fmla="*/ 1257058 w 2236662"/>
              <a:gd name="connsiteY113" fmla="*/ 744705 h 873129"/>
              <a:gd name="connsiteX114" fmla="*/ 1275081 w 2236662"/>
              <a:gd name="connsiteY114" fmla="*/ 747010 h 873129"/>
              <a:gd name="connsiteX115" fmla="*/ 1281254 w 2236662"/>
              <a:gd name="connsiteY115" fmla="*/ 747709 h 873129"/>
              <a:gd name="connsiteX116" fmla="*/ 1294916 w 2236662"/>
              <a:gd name="connsiteY116" fmla="*/ 749232 h 873129"/>
              <a:gd name="connsiteX117" fmla="*/ 1302405 w 2236662"/>
              <a:gd name="connsiteY117" fmla="*/ 750014 h 873129"/>
              <a:gd name="connsiteX118" fmla="*/ 1315121 w 2236662"/>
              <a:gd name="connsiteY118" fmla="*/ 751248 h 873129"/>
              <a:gd name="connsiteX119" fmla="*/ 1323227 w 2236662"/>
              <a:gd name="connsiteY119" fmla="*/ 751948 h 873129"/>
              <a:gd name="connsiteX120" fmla="*/ 1335819 w 2236662"/>
              <a:gd name="connsiteY120" fmla="*/ 752976 h 873129"/>
              <a:gd name="connsiteX121" fmla="*/ 1344091 w 2236662"/>
              <a:gd name="connsiteY121" fmla="*/ 753594 h 873129"/>
              <a:gd name="connsiteX122" fmla="*/ 1357053 w 2236662"/>
              <a:gd name="connsiteY122" fmla="*/ 754458 h 873129"/>
              <a:gd name="connsiteX123" fmla="*/ 1365159 w 2236662"/>
              <a:gd name="connsiteY123" fmla="*/ 754951 h 873129"/>
              <a:gd name="connsiteX124" fmla="*/ 1379521 w 2236662"/>
              <a:gd name="connsiteY124" fmla="*/ 755651 h 873129"/>
              <a:gd name="connsiteX125" fmla="*/ 1386516 w 2236662"/>
              <a:gd name="connsiteY125" fmla="*/ 755980 h 873129"/>
              <a:gd name="connsiteX126" fmla="*/ 1408202 w 2236662"/>
              <a:gd name="connsiteY126" fmla="*/ 756721 h 873129"/>
              <a:gd name="connsiteX127" fmla="*/ 1540089 w 2236662"/>
              <a:gd name="connsiteY127" fmla="*/ 756350 h 873129"/>
              <a:gd name="connsiteX128" fmla="*/ 1535439 w 2236662"/>
              <a:gd name="connsiteY128" fmla="*/ 760177 h 873129"/>
              <a:gd name="connsiteX129" fmla="*/ 1526715 w 2236662"/>
              <a:gd name="connsiteY129" fmla="*/ 873130 h 873129"/>
              <a:gd name="connsiteX130" fmla="*/ 1638397 w 2236662"/>
              <a:gd name="connsiteY130" fmla="*/ 750549 h 873129"/>
              <a:gd name="connsiteX131" fmla="*/ 2230673 w 2236662"/>
              <a:gd name="connsiteY131" fmla="*/ 536206 h 873129"/>
              <a:gd name="connsiteX132" fmla="*/ 2232853 w 2236662"/>
              <a:gd name="connsiteY132" fmla="*/ 533819 h 873129"/>
              <a:gd name="connsiteX133" fmla="*/ 2233306 w 2236662"/>
              <a:gd name="connsiteY133" fmla="*/ 532750 h 873129"/>
              <a:gd name="connsiteX134" fmla="*/ 2233100 w 2236662"/>
              <a:gd name="connsiteY134" fmla="*/ 532708 h 873129"/>
              <a:gd name="connsiteX135" fmla="*/ 2179687 w 2236662"/>
              <a:gd name="connsiteY135" fmla="*/ 519829 h 873129"/>
              <a:gd name="connsiteX136" fmla="*/ 446398 w 2236662"/>
              <a:gd name="connsiteY136" fmla="*/ 494070 h 873129"/>
              <a:gd name="connsiteX137" fmla="*/ 433477 w 2236662"/>
              <a:gd name="connsiteY137" fmla="*/ 492342 h 873129"/>
              <a:gd name="connsiteX138" fmla="*/ 434259 w 2236662"/>
              <a:gd name="connsiteY138" fmla="*/ 492054 h 873129"/>
              <a:gd name="connsiteX139" fmla="*/ 459566 w 2236662"/>
              <a:gd name="connsiteY139" fmla="*/ 496004 h 873129"/>
              <a:gd name="connsiteX140" fmla="*/ 446398 w 2236662"/>
              <a:gd name="connsiteY140" fmla="*/ 494070 h 873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236662" h="873129">
                <a:moveTo>
                  <a:pt x="2179687" y="519829"/>
                </a:moveTo>
                <a:cubicBezTo>
                  <a:pt x="2210715" y="496045"/>
                  <a:pt x="2243059" y="470698"/>
                  <a:pt x="2235570" y="460369"/>
                </a:cubicBezTo>
                <a:lnTo>
                  <a:pt x="2234829" y="458312"/>
                </a:lnTo>
                <a:cubicBezTo>
                  <a:pt x="2234829" y="458312"/>
                  <a:pt x="2234788" y="458271"/>
                  <a:pt x="2234746" y="458189"/>
                </a:cubicBezTo>
                <a:cubicBezTo>
                  <a:pt x="2234705" y="458147"/>
                  <a:pt x="2234664" y="458106"/>
                  <a:pt x="2234623" y="458024"/>
                </a:cubicBezTo>
                <a:cubicBezTo>
                  <a:pt x="2234582" y="457983"/>
                  <a:pt x="2234541" y="457942"/>
                  <a:pt x="2234500" y="457859"/>
                </a:cubicBezTo>
                <a:cubicBezTo>
                  <a:pt x="2232442" y="455308"/>
                  <a:pt x="2219891" y="440083"/>
                  <a:pt x="2194008" y="418069"/>
                </a:cubicBezTo>
                <a:cubicBezTo>
                  <a:pt x="2190592" y="412884"/>
                  <a:pt x="2185201" y="410744"/>
                  <a:pt x="2185201" y="410744"/>
                </a:cubicBezTo>
                <a:cubicBezTo>
                  <a:pt x="2185201" y="410744"/>
                  <a:pt x="2185201" y="410744"/>
                  <a:pt x="2185201" y="410744"/>
                </a:cubicBezTo>
                <a:cubicBezTo>
                  <a:pt x="2110143" y="349721"/>
                  <a:pt x="1942333" y="246932"/>
                  <a:pt x="1631772" y="206936"/>
                </a:cubicBezTo>
                <a:cubicBezTo>
                  <a:pt x="1624159" y="191423"/>
                  <a:pt x="1543052" y="28228"/>
                  <a:pt x="1495318" y="0"/>
                </a:cubicBezTo>
                <a:cubicBezTo>
                  <a:pt x="1495318" y="0"/>
                  <a:pt x="1494906" y="4732"/>
                  <a:pt x="1493342" y="12468"/>
                </a:cubicBezTo>
                <a:cubicBezTo>
                  <a:pt x="1491696" y="9670"/>
                  <a:pt x="1490585" y="7859"/>
                  <a:pt x="1490585" y="7859"/>
                </a:cubicBezTo>
                <a:cubicBezTo>
                  <a:pt x="1490585" y="7859"/>
                  <a:pt x="1491655" y="9711"/>
                  <a:pt x="1493301" y="12550"/>
                </a:cubicBezTo>
                <a:cubicBezTo>
                  <a:pt x="1487993" y="38762"/>
                  <a:pt x="1469558" y="99456"/>
                  <a:pt x="1409478" y="129823"/>
                </a:cubicBezTo>
                <a:cubicBezTo>
                  <a:pt x="1359974" y="154842"/>
                  <a:pt x="1231791" y="196196"/>
                  <a:pt x="1206978" y="204097"/>
                </a:cubicBezTo>
                <a:cubicBezTo>
                  <a:pt x="1206731" y="204138"/>
                  <a:pt x="1206484" y="204179"/>
                  <a:pt x="1206237" y="204220"/>
                </a:cubicBezTo>
                <a:cubicBezTo>
                  <a:pt x="1201217" y="201504"/>
                  <a:pt x="1184798" y="191587"/>
                  <a:pt x="1146981" y="161055"/>
                </a:cubicBezTo>
                <a:cubicBezTo>
                  <a:pt x="1099905" y="122993"/>
                  <a:pt x="994519" y="43782"/>
                  <a:pt x="887035" y="43700"/>
                </a:cubicBezTo>
                <a:cubicBezTo>
                  <a:pt x="887035" y="43700"/>
                  <a:pt x="1021596" y="89786"/>
                  <a:pt x="1016699" y="166034"/>
                </a:cubicBezTo>
                <a:cubicBezTo>
                  <a:pt x="1012255" y="235205"/>
                  <a:pt x="926621" y="254133"/>
                  <a:pt x="926621" y="254133"/>
                </a:cubicBezTo>
                <a:lnTo>
                  <a:pt x="959912" y="266807"/>
                </a:lnTo>
                <a:cubicBezTo>
                  <a:pt x="940942" y="273226"/>
                  <a:pt x="922218" y="279810"/>
                  <a:pt x="903577" y="286476"/>
                </a:cubicBezTo>
                <a:lnTo>
                  <a:pt x="868887" y="273926"/>
                </a:lnTo>
                <a:lnTo>
                  <a:pt x="850740" y="305528"/>
                </a:lnTo>
                <a:cubicBezTo>
                  <a:pt x="844321" y="307832"/>
                  <a:pt x="837943" y="310136"/>
                  <a:pt x="831564" y="312440"/>
                </a:cubicBezTo>
                <a:lnTo>
                  <a:pt x="799467" y="300549"/>
                </a:lnTo>
                <a:lnTo>
                  <a:pt x="781896" y="329970"/>
                </a:lnTo>
                <a:cubicBezTo>
                  <a:pt x="775929" y="332027"/>
                  <a:pt x="769962" y="334085"/>
                  <a:pt x="763954" y="336101"/>
                </a:cubicBezTo>
                <a:lnTo>
                  <a:pt x="734079" y="324168"/>
                </a:lnTo>
                <a:lnTo>
                  <a:pt x="716467" y="351532"/>
                </a:lnTo>
                <a:cubicBezTo>
                  <a:pt x="710788" y="353301"/>
                  <a:pt x="705109" y="355029"/>
                  <a:pt x="699348" y="356757"/>
                </a:cubicBezTo>
                <a:cubicBezTo>
                  <a:pt x="696262" y="355441"/>
                  <a:pt x="691941" y="353548"/>
                  <a:pt x="687579" y="351655"/>
                </a:cubicBezTo>
                <a:cubicBezTo>
                  <a:pt x="679596" y="347993"/>
                  <a:pt x="671654" y="344331"/>
                  <a:pt x="671654" y="344331"/>
                </a:cubicBezTo>
                <a:cubicBezTo>
                  <a:pt x="671654" y="344331"/>
                  <a:pt x="666675" y="351449"/>
                  <a:pt x="661737" y="358609"/>
                </a:cubicBezTo>
                <a:cubicBezTo>
                  <a:pt x="658733" y="362765"/>
                  <a:pt x="655770" y="366880"/>
                  <a:pt x="653836" y="369596"/>
                </a:cubicBezTo>
                <a:cubicBezTo>
                  <a:pt x="648528" y="370995"/>
                  <a:pt x="643178" y="372353"/>
                  <a:pt x="637829" y="373669"/>
                </a:cubicBezTo>
                <a:cubicBezTo>
                  <a:pt x="635031" y="372270"/>
                  <a:pt x="630792" y="370213"/>
                  <a:pt x="626513" y="368073"/>
                </a:cubicBezTo>
                <a:cubicBezTo>
                  <a:pt x="619311" y="364370"/>
                  <a:pt x="612151" y="360625"/>
                  <a:pt x="612151" y="360625"/>
                </a:cubicBezTo>
                <a:lnTo>
                  <a:pt x="594004" y="383669"/>
                </a:lnTo>
                <a:cubicBezTo>
                  <a:pt x="589066" y="384697"/>
                  <a:pt x="584128" y="385685"/>
                  <a:pt x="579149" y="386672"/>
                </a:cubicBezTo>
                <a:lnTo>
                  <a:pt x="555528" y="373176"/>
                </a:lnTo>
                <a:cubicBezTo>
                  <a:pt x="555528" y="373176"/>
                  <a:pt x="550673" y="378731"/>
                  <a:pt x="545817" y="384327"/>
                </a:cubicBezTo>
                <a:cubicBezTo>
                  <a:pt x="542360" y="388195"/>
                  <a:pt x="538945" y="391981"/>
                  <a:pt x="537134" y="393956"/>
                </a:cubicBezTo>
                <a:cubicBezTo>
                  <a:pt x="533143" y="394573"/>
                  <a:pt x="529110" y="395149"/>
                  <a:pt x="525036" y="395725"/>
                </a:cubicBezTo>
                <a:cubicBezTo>
                  <a:pt x="522937" y="394408"/>
                  <a:pt x="519028" y="391981"/>
                  <a:pt x="515078" y="389470"/>
                </a:cubicBezTo>
                <a:cubicBezTo>
                  <a:pt x="509399" y="385726"/>
                  <a:pt x="503720" y="381940"/>
                  <a:pt x="503720" y="381940"/>
                </a:cubicBezTo>
                <a:lnTo>
                  <a:pt x="485779" y="400457"/>
                </a:lnTo>
                <a:cubicBezTo>
                  <a:pt x="482569" y="400786"/>
                  <a:pt x="479318" y="401115"/>
                  <a:pt x="476067" y="401404"/>
                </a:cubicBezTo>
                <a:lnTo>
                  <a:pt x="457015" y="387825"/>
                </a:lnTo>
                <a:lnTo>
                  <a:pt x="439855" y="404119"/>
                </a:lnTo>
                <a:cubicBezTo>
                  <a:pt x="438826" y="404161"/>
                  <a:pt x="437797" y="404243"/>
                  <a:pt x="436769" y="404284"/>
                </a:cubicBezTo>
                <a:cubicBezTo>
                  <a:pt x="336115" y="365934"/>
                  <a:pt x="260275" y="63780"/>
                  <a:pt x="21234" y="43700"/>
                </a:cubicBezTo>
                <a:cubicBezTo>
                  <a:pt x="50821" y="76577"/>
                  <a:pt x="109089" y="155624"/>
                  <a:pt x="156494" y="242241"/>
                </a:cubicBezTo>
                <a:cubicBezTo>
                  <a:pt x="155219" y="241830"/>
                  <a:pt x="154519" y="241624"/>
                  <a:pt x="154519" y="241624"/>
                </a:cubicBezTo>
                <a:cubicBezTo>
                  <a:pt x="154519" y="241624"/>
                  <a:pt x="155260" y="241912"/>
                  <a:pt x="156577" y="242406"/>
                </a:cubicBezTo>
                <a:cubicBezTo>
                  <a:pt x="192789" y="308614"/>
                  <a:pt x="222664" y="379183"/>
                  <a:pt x="228466" y="436915"/>
                </a:cubicBezTo>
                <a:cubicBezTo>
                  <a:pt x="228466" y="436915"/>
                  <a:pt x="227890" y="438931"/>
                  <a:pt x="226738" y="442511"/>
                </a:cubicBezTo>
                <a:cubicBezTo>
                  <a:pt x="227684" y="446173"/>
                  <a:pt x="228137" y="448189"/>
                  <a:pt x="228137" y="448189"/>
                </a:cubicBezTo>
                <a:cubicBezTo>
                  <a:pt x="219249" y="505550"/>
                  <a:pt x="185588" y="574392"/>
                  <a:pt x="145878" y="638542"/>
                </a:cubicBezTo>
                <a:cubicBezTo>
                  <a:pt x="144520" y="638954"/>
                  <a:pt x="143779" y="639201"/>
                  <a:pt x="143779" y="639201"/>
                </a:cubicBezTo>
                <a:cubicBezTo>
                  <a:pt x="143779" y="639201"/>
                  <a:pt x="144479" y="639036"/>
                  <a:pt x="145795" y="638707"/>
                </a:cubicBezTo>
                <a:cubicBezTo>
                  <a:pt x="93781" y="722609"/>
                  <a:pt x="31315" y="798445"/>
                  <a:pt x="0" y="829636"/>
                </a:cubicBezTo>
                <a:cubicBezTo>
                  <a:pt x="236984" y="822559"/>
                  <a:pt x="329696" y="531762"/>
                  <a:pt x="430843" y="493329"/>
                </a:cubicBezTo>
                <a:lnTo>
                  <a:pt x="444217" y="509624"/>
                </a:lnTo>
                <a:cubicBezTo>
                  <a:pt x="444217" y="509624"/>
                  <a:pt x="448908" y="506291"/>
                  <a:pt x="453640" y="502958"/>
                </a:cubicBezTo>
                <a:cubicBezTo>
                  <a:pt x="458290" y="499831"/>
                  <a:pt x="462940" y="496745"/>
                  <a:pt x="463146" y="496621"/>
                </a:cubicBezTo>
                <a:cubicBezTo>
                  <a:pt x="465286" y="496992"/>
                  <a:pt x="467426" y="497403"/>
                  <a:pt x="469565" y="497773"/>
                </a:cubicBezTo>
                <a:cubicBezTo>
                  <a:pt x="469483" y="497773"/>
                  <a:pt x="469401" y="497773"/>
                  <a:pt x="469319" y="497773"/>
                </a:cubicBezTo>
                <a:cubicBezTo>
                  <a:pt x="469607" y="497814"/>
                  <a:pt x="469854" y="497897"/>
                  <a:pt x="470142" y="497938"/>
                </a:cubicBezTo>
                <a:lnTo>
                  <a:pt x="485161" y="518060"/>
                </a:lnTo>
                <a:lnTo>
                  <a:pt x="505942" y="505386"/>
                </a:lnTo>
                <a:cubicBezTo>
                  <a:pt x="509193" y="506126"/>
                  <a:pt x="512403" y="506908"/>
                  <a:pt x="515654" y="507649"/>
                </a:cubicBezTo>
                <a:cubicBezTo>
                  <a:pt x="516929" y="509583"/>
                  <a:pt x="519851" y="513903"/>
                  <a:pt x="522732" y="518224"/>
                </a:cubicBezTo>
                <a:cubicBezTo>
                  <a:pt x="526517" y="524067"/>
                  <a:pt x="530303" y="529869"/>
                  <a:pt x="530303" y="529869"/>
                </a:cubicBezTo>
                <a:cubicBezTo>
                  <a:pt x="530303" y="529869"/>
                  <a:pt x="536352" y="526454"/>
                  <a:pt x="542442" y="523038"/>
                </a:cubicBezTo>
                <a:cubicBezTo>
                  <a:pt x="546640" y="520775"/>
                  <a:pt x="550755" y="518594"/>
                  <a:pt x="553018" y="517360"/>
                </a:cubicBezTo>
                <a:cubicBezTo>
                  <a:pt x="557092" y="518512"/>
                  <a:pt x="561166" y="519664"/>
                  <a:pt x="565199" y="520858"/>
                </a:cubicBezTo>
                <a:cubicBezTo>
                  <a:pt x="566639" y="523203"/>
                  <a:pt x="569273" y="527565"/>
                  <a:pt x="571947" y="532009"/>
                </a:cubicBezTo>
                <a:cubicBezTo>
                  <a:pt x="575733" y="538552"/>
                  <a:pt x="579519" y="545094"/>
                  <a:pt x="579519" y="545094"/>
                </a:cubicBezTo>
                <a:lnTo>
                  <a:pt x="604168" y="533079"/>
                </a:lnTo>
                <a:cubicBezTo>
                  <a:pt x="608530" y="534519"/>
                  <a:pt x="612892" y="536000"/>
                  <a:pt x="617254" y="537482"/>
                </a:cubicBezTo>
                <a:lnTo>
                  <a:pt x="631245" y="563652"/>
                </a:lnTo>
                <a:lnTo>
                  <a:pt x="657910" y="552007"/>
                </a:lnTo>
                <a:cubicBezTo>
                  <a:pt x="662519" y="553694"/>
                  <a:pt x="667087" y="555422"/>
                  <a:pt x="671695" y="557192"/>
                </a:cubicBezTo>
                <a:lnTo>
                  <a:pt x="685481" y="585379"/>
                </a:lnTo>
                <a:lnTo>
                  <a:pt x="714204" y="573816"/>
                </a:lnTo>
                <a:cubicBezTo>
                  <a:pt x="718936" y="575709"/>
                  <a:pt x="723668" y="577601"/>
                  <a:pt x="728400" y="579535"/>
                </a:cubicBezTo>
                <a:lnTo>
                  <a:pt x="742392" y="609780"/>
                </a:lnTo>
                <a:lnTo>
                  <a:pt x="773337" y="597888"/>
                </a:lnTo>
                <a:cubicBezTo>
                  <a:pt x="778357" y="599945"/>
                  <a:pt x="783336" y="602002"/>
                  <a:pt x="788356" y="604101"/>
                </a:cubicBezTo>
                <a:lnTo>
                  <a:pt x="803006" y="636526"/>
                </a:lnTo>
                <a:lnTo>
                  <a:pt x="836296" y="623770"/>
                </a:lnTo>
                <a:cubicBezTo>
                  <a:pt x="851193" y="629819"/>
                  <a:pt x="866254" y="635868"/>
                  <a:pt x="881521" y="641875"/>
                </a:cubicBezTo>
                <a:cubicBezTo>
                  <a:pt x="863579" y="647183"/>
                  <a:pt x="847901" y="653891"/>
                  <a:pt x="847901" y="653891"/>
                </a:cubicBezTo>
                <a:cubicBezTo>
                  <a:pt x="847901" y="653891"/>
                  <a:pt x="929296" y="678703"/>
                  <a:pt x="919255" y="735036"/>
                </a:cubicBezTo>
                <a:cubicBezTo>
                  <a:pt x="909256" y="791368"/>
                  <a:pt x="854320" y="835150"/>
                  <a:pt x="811359" y="853790"/>
                </a:cubicBezTo>
                <a:cubicBezTo>
                  <a:pt x="811359" y="853790"/>
                  <a:pt x="885183" y="844449"/>
                  <a:pt x="974520" y="784619"/>
                </a:cubicBezTo>
                <a:cubicBezTo>
                  <a:pt x="1063857" y="724790"/>
                  <a:pt x="1047191" y="713021"/>
                  <a:pt x="1123361" y="720757"/>
                </a:cubicBezTo>
                <a:cubicBezTo>
                  <a:pt x="1123361" y="720757"/>
                  <a:pt x="1122044" y="720140"/>
                  <a:pt x="1119616" y="719029"/>
                </a:cubicBezTo>
                <a:cubicBezTo>
                  <a:pt x="1125624" y="720469"/>
                  <a:pt x="1131673" y="721868"/>
                  <a:pt x="1137763" y="723267"/>
                </a:cubicBezTo>
                <a:cubicBezTo>
                  <a:pt x="1138751" y="723473"/>
                  <a:pt x="1139738" y="723720"/>
                  <a:pt x="1140767" y="723925"/>
                </a:cubicBezTo>
                <a:cubicBezTo>
                  <a:pt x="1145664" y="725037"/>
                  <a:pt x="1150561" y="726106"/>
                  <a:pt x="1155540" y="727135"/>
                </a:cubicBezTo>
                <a:cubicBezTo>
                  <a:pt x="1157104" y="727464"/>
                  <a:pt x="1158709" y="727793"/>
                  <a:pt x="1160272" y="728123"/>
                </a:cubicBezTo>
                <a:cubicBezTo>
                  <a:pt x="1164717" y="729028"/>
                  <a:pt x="1169161" y="729974"/>
                  <a:pt x="1173646" y="730838"/>
                </a:cubicBezTo>
                <a:cubicBezTo>
                  <a:pt x="1175457" y="731209"/>
                  <a:pt x="1177308" y="731579"/>
                  <a:pt x="1179160" y="731908"/>
                </a:cubicBezTo>
                <a:cubicBezTo>
                  <a:pt x="1183481" y="732731"/>
                  <a:pt x="1187843" y="733554"/>
                  <a:pt x="1192205" y="734377"/>
                </a:cubicBezTo>
                <a:cubicBezTo>
                  <a:pt x="1194139" y="734748"/>
                  <a:pt x="1196032" y="735077"/>
                  <a:pt x="1197966" y="735447"/>
                </a:cubicBezTo>
                <a:cubicBezTo>
                  <a:pt x="1202451" y="736229"/>
                  <a:pt x="1206937" y="737011"/>
                  <a:pt x="1211463" y="737792"/>
                </a:cubicBezTo>
                <a:cubicBezTo>
                  <a:pt x="1213274" y="738081"/>
                  <a:pt x="1215043" y="738410"/>
                  <a:pt x="1216854" y="738698"/>
                </a:cubicBezTo>
                <a:cubicBezTo>
                  <a:pt x="1222039" y="739562"/>
                  <a:pt x="1227224" y="740385"/>
                  <a:pt x="1232491" y="741167"/>
                </a:cubicBezTo>
                <a:cubicBezTo>
                  <a:pt x="1233643" y="741331"/>
                  <a:pt x="1234795" y="741537"/>
                  <a:pt x="1235948" y="741702"/>
                </a:cubicBezTo>
                <a:cubicBezTo>
                  <a:pt x="1242449" y="742689"/>
                  <a:pt x="1249033" y="743635"/>
                  <a:pt x="1255617" y="744500"/>
                </a:cubicBezTo>
                <a:cubicBezTo>
                  <a:pt x="1256111" y="744582"/>
                  <a:pt x="1256605" y="744623"/>
                  <a:pt x="1257058" y="744705"/>
                </a:cubicBezTo>
                <a:cubicBezTo>
                  <a:pt x="1263024" y="745487"/>
                  <a:pt x="1269033" y="746269"/>
                  <a:pt x="1275081" y="747010"/>
                </a:cubicBezTo>
                <a:cubicBezTo>
                  <a:pt x="1277139" y="747257"/>
                  <a:pt x="1279197" y="747463"/>
                  <a:pt x="1281254" y="747709"/>
                </a:cubicBezTo>
                <a:cubicBezTo>
                  <a:pt x="1285780" y="748244"/>
                  <a:pt x="1290348" y="748738"/>
                  <a:pt x="1294916" y="749232"/>
                </a:cubicBezTo>
                <a:cubicBezTo>
                  <a:pt x="1297426" y="749479"/>
                  <a:pt x="1299936" y="749726"/>
                  <a:pt x="1302405" y="750014"/>
                </a:cubicBezTo>
                <a:cubicBezTo>
                  <a:pt x="1306603" y="750425"/>
                  <a:pt x="1310841" y="750836"/>
                  <a:pt x="1315121" y="751248"/>
                </a:cubicBezTo>
                <a:cubicBezTo>
                  <a:pt x="1317795" y="751495"/>
                  <a:pt x="1320511" y="751742"/>
                  <a:pt x="1323227" y="751948"/>
                </a:cubicBezTo>
                <a:cubicBezTo>
                  <a:pt x="1327384" y="752318"/>
                  <a:pt x="1331581" y="752647"/>
                  <a:pt x="1335819" y="752976"/>
                </a:cubicBezTo>
                <a:cubicBezTo>
                  <a:pt x="1338576" y="753182"/>
                  <a:pt x="1341333" y="753388"/>
                  <a:pt x="1344091" y="753594"/>
                </a:cubicBezTo>
                <a:cubicBezTo>
                  <a:pt x="1348411" y="753882"/>
                  <a:pt x="1352732" y="754169"/>
                  <a:pt x="1357053" y="754458"/>
                </a:cubicBezTo>
                <a:cubicBezTo>
                  <a:pt x="1359769" y="754622"/>
                  <a:pt x="1362443" y="754787"/>
                  <a:pt x="1365159" y="754951"/>
                </a:cubicBezTo>
                <a:cubicBezTo>
                  <a:pt x="1369892" y="755198"/>
                  <a:pt x="1374706" y="755445"/>
                  <a:pt x="1379521" y="755651"/>
                </a:cubicBezTo>
                <a:cubicBezTo>
                  <a:pt x="1381866" y="755774"/>
                  <a:pt x="1384171" y="755898"/>
                  <a:pt x="1386516" y="755980"/>
                </a:cubicBezTo>
                <a:cubicBezTo>
                  <a:pt x="1393677" y="756268"/>
                  <a:pt x="1400919" y="756515"/>
                  <a:pt x="1408202" y="756721"/>
                </a:cubicBezTo>
                <a:cubicBezTo>
                  <a:pt x="1454456" y="757955"/>
                  <a:pt x="1498363" y="757750"/>
                  <a:pt x="1540089" y="756350"/>
                </a:cubicBezTo>
                <a:cubicBezTo>
                  <a:pt x="1537044" y="758655"/>
                  <a:pt x="1535439" y="760177"/>
                  <a:pt x="1535439" y="760177"/>
                </a:cubicBezTo>
                <a:cubicBezTo>
                  <a:pt x="1548813" y="788817"/>
                  <a:pt x="1526715" y="873130"/>
                  <a:pt x="1526715" y="873130"/>
                </a:cubicBezTo>
                <a:cubicBezTo>
                  <a:pt x="1589058" y="868151"/>
                  <a:pt x="1625599" y="785689"/>
                  <a:pt x="1638397" y="750549"/>
                </a:cubicBezTo>
                <a:cubicBezTo>
                  <a:pt x="2049077" y="715161"/>
                  <a:pt x="2210756" y="557356"/>
                  <a:pt x="2230673" y="536206"/>
                </a:cubicBezTo>
                <a:cubicBezTo>
                  <a:pt x="2231742" y="535424"/>
                  <a:pt x="2232483" y="534601"/>
                  <a:pt x="2232853" y="533819"/>
                </a:cubicBezTo>
                <a:lnTo>
                  <a:pt x="2233306" y="532750"/>
                </a:lnTo>
                <a:cubicBezTo>
                  <a:pt x="2233224" y="532750"/>
                  <a:pt x="2233183" y="532750"/>
                  <a:pt x="2233100" y="532708"/>
                </a:cubicBezTo>
                <a:cubicBezTo>
                  <a:pt x="2233430" y="524890"/>
                  <a:pt x="2199275" y="521269"/>
                  <a:pt x="2179687" y="519829"/>
                </a:cubicBezTo>
                <a:close/>
                <a:moveTo>
                  <a:pt x="446398" y="494070"/>
                </a:moveTo>
                <a:cubicBezTo>
                  <a:pt x="441542" y="493412"/>
                  <a:pt x="436686" y="492753"/>
                  <a:pt x="433477" y="492342"/>
                </a:cubicBezTo>
                <a:cubicBezTo>
                  <a:pt x="433724" y="492259"/>
                  <a:pt x="434012" y="492136"/>
                  <a:pt x="434259" y="492054"/>
                </a:cubicBezTo>
                <a:cubicBezTo>
                  <a:pt x="442777" y="493247"/>
                  <a:pt x="451212" y="494564"/>
                  <a:pt x="459566" y="496004"/>
                </a:cubicBezTo>
                <a:cubicBezTo>
                  <a:pt x="456397" y="495428"/>
                  <a:pt x="451418" y="494646"/>
                  <a:pt x="446398" y="494070"/>
                </a:cubicBezTo>
                <a:close/>
              </a:path>
            </a:pathLst>
          </a:custGeom>
          <a:solidFill>
            <a:schemeClr val="tx1"/>
          </a:solidFill>
          <a:ln w="32899" cap="rnd">
            <a:solidFill>
              <a:srgbClr val="E6F5F3"/>
            </a:solidFill>
            <a:prstDash val="solid"/>
            <a:round/>
          </a:ln>
        </p:spPr>
        <p:txBody>
          <a:bodyPr rtlCol="0" anchor="ctr"/>
          <a:lstStyle/>
          <a:p>
            <a:endParaRPr lang="pt-BR"/>
          </a:p>
        </p:txBody>
      </p:sp>
      <p:pic>
        <p:nvPicPr>
          <p:cNvPr id="20" name="Gráfico 19" descr="Pescaria com preenchimento sólido">
            <a:extLst>
              <a:ext uri="{FF2B5EF4-FFF2-40B4-BE49-F238E27FC236}">
                <a16:creationId xmlns:a16="http://schemas.microsoft.com/office/drawing/2014/main" id="{94F2A1D7-8992-725E-D82D-69C3CCEA2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1003" y="5879359"/>
            <a:ext cx="914400" cy="914400"/>
          </a:xfrm>
          <a:prstGeom prst="rect">
            <a:avLst/>
          </a:prstGeom>
        </p:spPr>
      </p:pic>
      <p:pic>
        <p:nvPicPr>
          <p:cNvPr id="22" name="Gráfico 21" descr="Frete com preenchimento sólido">
            <a:extLst>
              <a:ext uri="{FF2B5EF4-FFF2-40B4-BE49-F238E27FC236}">
                <a16:creationId xmlns:a16="http://schemas.microsoft.com/office/drawing/2014/main" id="{EB5341C1-6F25-8147-32A7-96C0FF504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9410" y="5879359"/>
            <a:ext cx="914400" cy="914400"/>
          </a:xfrm>
          <a:prstGeom prst="rect">
            <a:avLst/>
          </a:prstGeom>
        </p:spPr>
      </p:pic>
      <p:pic>
        <p:nvPicPr>
          <p:cNvPr id="24" name="Gráfico 23" descr="Mão levantada com preenchimento sólido">
            <a:extLst>
              <a:ext uri="{FF2B5EF4-FFF2-40B4-BE49-F238E27FC236}">
                <a16:creationId xmlns:a16="http://schemas.microsoft.com/office/drawing/2014/main" id="{B59B2D47-12B3-CACF-7507-C47257B01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7817" y="5926629"/>
            <a:ext cx="914400" cy="914400"/>
          </a:xfrm>
          <a:prstGeom prst="rect">
            <a:avLst/>
          </a:prstGeom>
        </p:spPr>
      </p:pic>
      <p:pic>
        <p:nvPicPr>
          <p:cNvPr id="26" name="Gráfico 25" descr="Apito com preenchimento sólido">
            <a:extLst>
              <a:ext uri="{FF2B5EF4-FFF2-40B4-BE49-F238E27FC236}">
                <a16:creationId xmlns:a16="http://schemas.microsoft.com/office/drawing/2014/main" id="{B493D3D4-65CD-FDB9-F5A0-6F056410A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7504" y="5937314"/>
            <a:ext cx="914400" cy="91440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4956014C-F5EF-D9AB-8E20-75E93AD3AB11}"/>
              </a:ext>
            </a:extLst>
          </p:cNvPr>
          <p:cNvGrpSpPr/>
          <p:nvPr/>
        </p:nvGrpSpPr>
        <p:grpSpPr>
          <a:xfrm>
            <a:off x="0" y="-48638"/>
            <a:ext cx="12192000" cy="957559"/>
            <a:chOff x="2103119" y="3394984"/>
            <a:chExt cx="8412480" cy="957559"/>
          </a:xfrm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824FACC-86BA-878C-2EFC-9CB980E52976}"/>
                </a:ext>
              </a:extLst>
            </p:cNvPr>
            <p:cNvSpPr/>
            <p:nvPr/>
          </p:nvSpPr>
          <p:spPr>
            <a:xfrm>
              <a:off x="2103119" y="3394984"/>
              <a:ext cx="8412480" cy="95755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DEA2CA7F-0C34-1F77-0992-7820E692C744}"/>
                </a:ext>
              </a:extLst>
            </p:cNvPr>
            <p:cNvSpPr txBox="1"/>
            <p:nvPr/>
          </p:nvSpPr>
          <p:spPr>
            <a:xfrm>
              <a:off x="2379988" y="3423029"/>
              <a:ext cx="7858741" cy="901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5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GRUPO TÉCNICO CIENTÍFICO DO CPG ATUNS E AFINS </a:t>
              </a: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4A72D216-72A0-F094-E6ED-3A9E0FE3F1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7274" y="1720230"/>
            <a:ext cx="11597449" cy="3297677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8EFC3AE-A148-2DDA-1812-E2BBA4768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598321"/>
              </p:ext>
            </p:extLst>
          </p:nvPr>
        </p:nvGraphicFramePr>
        <p:xfrm>
          <a:off x="1770215" y="5077416"/>
          <a:ext cx="8651566" cy="87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9075">
                  <a:extLst>
                    <a:ext uri="{9D8B030D-6E8A-4147-A177-3AD203B41FA5}">
                      <a16:colId xmlns:a16="http://schemas.microsoft.com/office/drawing/2014/main" val="984703248"/>
                    </a:ext>
                  </a:extLst>
                </a:gridCol>
                <a:gridCol w="5942491">
                  <a:extLst>
                    <a:ext uri="{9D8B030D-6E8A-4147-A177-3AD203B41FA5}">
                      <a16:colId xmlns:a16="http://schemas.microsoft.com/office/drawing/2014/main" val="2627282523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Legenda</a:t>
                      </a:r>
                      <a:endParaRPr lang="pt-BR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048649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Q02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Produção acumulada até o segundo trimestre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216767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Q03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Produção acumulada até o terceiro trimestre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638790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PQ02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Proporção em relação ao previsto no parecer para o acumulado até o segundo trimestre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585754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PQ03</a:t>
                      </a:r>
                      <a:endParaRPr lang="pt-BR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Proporção em relação ao previsto no parecer para o acumulado até o terceiro trimestre</a:t>
                      </a:r>
                      <a:endParaRPr lang="pt-BR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1721204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63504327-204D-2FEA-1184-8C023503ACE1}"/>
              </a:ext>
            </a:extLst>
          </p:cNvPr>
          <p:cNvSpPr txBox="1"/>
          <p:nvPr/>
        </p:nvSpPr>
        <p:spPr>
          <a:xfrm>
            <a:off x="1122742" y="928011"/>
            <a:ext cx="100560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Valores das capturas geradas pelo modelo preditivo</a:t>
            </a:r>
          </a:p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Capturas acumuladas / modalidade de pesca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976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57FA6472-EC61-B237-09B7-CA3CAD1CE019}"/>
              </a:ext>
            </a:extLst>
          </p:cNvPr>
          <p:cNvSpPr/>
          <p:nvPr/>
        </p:nvSpPr>
        <p:spPr>
          <a:xfrm>
            <a:off x="1447642" y="6034929"/>
            <a:ext cx="1710918" cy="603261"/>
          </a:xfrm>
          <a:custGeom>
            <a:avLst/>
            <a:gdLst>
              <a:gd name="connsiteX0" fmla="*/ 2179687 w 2236662"/>
              <a:gd name="connsiteY0" fmla="*/ 519829 h 873129"/>
              <a:gd name="connsiteX1" fmla="*/ 2235570 w 2236662"/>
              <a:gd name="connsiteY1" fmla="*/ 460369 h 873129"/>
              <a:gd name="connsiteX2" fmla="*/ 2234829 w 2236662"/>
              <a:gd name="connsiteY2" fmla="*/ 458312 h 873129"/>
              <a:gd name="connsiteX3" fmla="*/ 2234746 w 2236662"/>
              <a:gd name="connsiteY3" fmla="*/ 458189 h 873129"/>
              <a:gd name="connsiteX4" fmla="*/ 2234623 w 2236662"/>
              <a:gd name="connsiteY4" fmla="*/ 458024 h 873129"/>
              <a:gd name="connsiteX5" fmla="*/ 2234500 w 2236662"/>
              <a:gd name="connsiteY5" fmla="*/ 457859 h 873129"/>
              <a:gd name="connsiteX6" fmla="*/ 2194008 w 2236662"/>
              <a:gd name="connsiteY6" fmla="*/ 418069 h 873129"/>
              <a:gd name="connsiteX7" fmla="*/ 2185201 w 2236662"/>
              <a:gd name="connsiteY7" fmla="*/ 410744 h 873129"/>
              <a:gd name="connsiteX8" fmla="*/ 2185201 w 2236662"/>
              <a:gd name="connsiteY8" fmla="*/ 410744 h 873129"/>
              <a:gd name="connsiteX9" fmla="*/ 1631772 w 2236662"/>
              <a:gd name="connsiteY9" fmla="*/ 206936 h 873129"/>
              <a:gd name="connsiteX10" fmla="*/ 1495318 w 2236662"/>
              <a:gd name="connsiteY10" fmla="*/ 0 h 873129"/>
              <a:gd name="connsiteX11" fmla="*/ 1493342 w 2236662"/>
              <a:gd name="connsiteY11" fmla="*/ 12468 h 873129"/>
              <a:gd name="connsiteX12" fmla="*/ 1490585 w 2236662"/>
              <a:gd name="connsiteY12" fmla="*/ 7859 h 873129"/>
              <a:gd name="connsiteX13" fmla="*/ 1493301 w 2236662"/>
              <a:gd name="connsiteY13" fmla="*/ 12550 h 873129"/>
              <a:gd name="connsiteX14" fmla="*/ 1409478 w 2236662"/>
              <a:gd name="connsiteY14" fmla="*/ 129823 h 873129"/>
              <a:gd name="connsiteX15" fmla="*/ 1206978 w 2236662"/>
              <a:gd name="connsiteY15" fmla="*/ 204097 h 873129"/>
              <a:gd name="connsiteX16" fmla="*/ 1206237 w 2236662"/>
              <a:gd name="connsiteY16" fmla="*/ 204220 h 873129"/>
              <a:gd name="connsiteX17" fmla="*/ 1146981 w 2236662"/>
              <a:gd name="connsiteY17" fmla="*/ 161055 h 873129"/>
              <a:gd name="connsiteX18" fmla="*/ 887035 w 2236662"/>
              <a:gd name="connsiteY18" fmla="*/ 43700 h 873129"/>
              <a:gd name="connsiteX19" fmla="*/ 1016699 w 2236662"/>
              <a:gd name="connsiteY19" fmla="*/ 166034 h 873129"/>
              <a:gd name="connsiteX20" fmla="*/ 926621 w 2236662"/>
              <a:gd name="connsiteY20" fmla="*/ 254133 h 873129"/>
              <a:gd name="connsiteX21" fmla="*/ 959912 w 2236662"/>
              <a:gd name="connsiteY21" fmla="*/ 266807 h 873129"/>
              <a:gd name="connsiteX22" fmla="*/ 903577 w 2236662"/>
              <a:gd name="connsiteY22" fmla="*/ 286476 h 873129"/>
              <a:gd name="connsiteX23" fmla="*/ 868887 w 2236662"/>
              <a:gd name="connsiteY23" fmla="*/ 273926 h 873129"/>
              <a:gd name="connsiteX24" fmla="*/ 850740 w 2236662"/>
              <a:gd name="connsiteY24" fmla="*/ 305528 h 873129"/>
              <a:gd name="connsiteX25" fmla="*/ 831564 w 2236662"/>
              <a:gd name="connsiteY25" fmla="*/ 312440 h 873129"/>
              <a:gd name="connsiteX26" fmla="*/ 799467 w 2236662"/>
              <a:gd name="connsiteY26" fmla="*/ 300549 h 873129"/>
              <a:gd name="connsiteX27" fmla="*/ 781896 w 2236662"/>
              <a:gd name="connsiteY27" fmla="*/ 329970 h 873129"/>
              <a:gd name="connsiteX28" fmla="*/ 763954 w 2236662"/>
              <a:gd name="connsiteY28" fmla="*/ 336101 h 873129"/>
              <a:gd name="connsiteX29" fmla="*/ 734079 w 2236662"/>
              <a:gd name="connsiteY29" fmla="*/ 324168 h 873129"/>
              <a:gd name="connsiteX30" fmla="*/ 716467 w 2236662"/>
              <a:gd name="connsiteY30" fmla="*/ 351532 h 873129"/>
              <a:gd name="connsiteX31" fmla="*/ 699348 w 2236662"/>
              <a:gd name="connsiteY31" fmla="*/ 356757 h 873129"/>
              <a:gd name="connsiteX32" fmla="*/ 687579 w 2236662"/>
              <a:gd name="connsiteY32" fmla="*/ 351655 h 873129"/>
              <a:gd name="connsiteX33" fmla="*/ 671654 w 2236662"/>
              <a:gd name="connsiteY33" fmla="*/ 344331 h 873129"/>
              <a:gd name="connsiteX34" fmla="*/ 661737 w 2236662"/>
              <a:gd name="connsiteY34" fmla="*/ 358609 h 873129"/>
              <a:gd name="connsiteX35" fmla="*/ 653836 w 2236662"/>
              <a:gd name="connsiteY35" fmla="*/ 369596 h 873129"/>
              <a:gd name="connsiteX36" fmla="*/ 637829 w 2236662"/>
              <a:gd name="connsiteY36" fmla="*/ 373669 h 873129"/>
              <a:gd name="connsiteX37" fmla="*/ 626513 w 2236662"/>
              <a:gd name="connsiteY37" fmla="*/ 368073 h 873129"/>
              <a:gd name="connsiteX38" fmla="*/ 612151 w 2236662"/>
              <a:gd name="connsiteY38" fmla="*/ 360625 h 873129"/>
              <a:gd name="connsiteX39" fmla="*/ 594004 w 2236662"/>
              <a:gd name="connsiteY39" fmla="*/ 383669 h 873129"/>
              <a:gd name="connsiteX40" fmla="*/ 579149 w 2236662"/>
              <a:gd name="connsiteY40" fmla="*/ 386672 h 873129"/>
              <a:gd name="connsiteX41" fmla="*/ 555528 w 2236662"/>
              <a:gd name="connsiteY41" fmla="*/ 373176 h 873129"/>
              <a:gd name="connsiteX42" fmla="*/ 545817 w 2236662"/>
              <a:gd name="connsiteY42" fmla="*/ 384327 h 873129"/>
              <a:gd name="connsiteX43" fmla="*/ 537134 w 2236662"/>
              <a:gd name="connsiteY43" fmla="*/ 393956 h 873129"/>
              <a:gd name="connsiteX44" fmla="*/ 525036 w 2236662"/>
              <a:gd name="connsiteY44" fmla="*/ 395725 h 873129"/>
              <a:gd name="connsiteX45" fmla="*/ 515078 w 2236662"/>
              <a:gd name="connsiteY45" fmla="*/ 389470 h 873129"/>
              <a:gd name="connsiteX46" fmla="*/ 503720 w 2236662"/>
              <a:gd name="connsiteY46" fmla="*/ 381940 h 873129"/>
              <a:gd name="connsiteX47" fmla="*/ 485779 w 2236662"/>
              <a:gd name="connsiteY47" fmla="*/ 400457 h 873129"/>
              <a:gd name="connsiteX48" fmla="*/ 476067 w 2236662"/>
              <a:gd name="connsiteY48" fmla="*/ 401404 h 873129"/>
              <a:gd name="connsiteX49" fmla="*/ 457015 w 2236662"/>
              <a:gd name="connsiteY49" fmla="*/ 387825 h 873129"/>
              <a:gd name="connsiteX50" fmla="*/ 439855 w 2236662"/>
              <a:gd name="connsiteY50" fmla="*/ 404119 h 873129"/>
              <a:gd name="connsiteX51" fmla="*/ 436769 w 2236662"/>
              <a:gd name="connsiteY51" fmla="*/ 404284 h 873129"/>
              <a:gd name="connsiteX52" fmla="*/ 21234 w 2236662"/>
              <a:gd name="connsiteY52" fmla="*/ 43700 h 873129"/>
              <a:gd name="connsiteX53" fmla="*/ 156494 w 2236662"/>
              <a:gd name="connsiteY53" fmla="*/ 242241 h 873129"/>
              <a:gd name="connsiteX54" fmla="*/ 154519 w 2236662"/>
              <a:gd name="connsiteY54" fmla="*/ 241624 h 873129"/>
              <a:gd name="connsiteX55" fmla="*/ 156577 w 2236662"/>
              <a:gd name="connsiteY55" fmla="*/ 242406 h 873129"/>
              <a:gd name="connsiteX56" fmla="*/ 228466 w 2236662"/>
              <a:gd name="connsiteY56" fmla="*/ 436915 h 873129"/>
              <a:gd name="connsiteX57" fmla="*/ 226738 w 2236662"/>
              <a:gd name="connsiteY57" fmla="*/ 442511 h 873129"/>
              <a:gd name="connsiteX58" fmla="*/ 228137 w 2236662"/>
              <a:gd name="connsiteY58" fmla="*/ 448189 h 873129"/>
              <a:gd name="connsiteX59" fmla="*/ 145878 w 2236662"/>
              <a:gd name="connsiteY59" fmla="*/ 638542 h 873129"/>
              <a:gd name="connsiteX60" fmla="*/ 143779 w 2236662"/>
              <a:gd name="connsiteY60" fmla="*/ 639201 h 873129"/>
              <a:gd name="connsiteX61" fmla="*/ 145795 w 2236662"/>
              <a:gd name="connsiteY61" fmla="*/ 638707 h 873129"/>
              <a:gd name="connsiteX62" fmla="*/ 0 w 2236662"/>
              <a:gd name="connsiteY62" fmla="*/ 829636 h 873129"/>
              <a:gd name="connsiteX63" fmla="*/ 430843 w 2236662"/>
              <a:gd name="connsiteY63" fmla="*/ 493329 h 873129"/>
              <a:gd name="connsiteX64" fmla="*/ 444217 w 2236662"/>
              <a:gd name="connsiteY64" fmla="*/ 509624 h 873129"/>
              <a:gd name="connsiteX65" fmla="*/ 453640 w 2236662"/>
              <a:gd name="connsiteY65" fmla="*/ 502958 h 873129"/>
              <a:gd name="connsiteX66" fmla="*/ 463146 w 2236662"/>
              <a:gd name="connsiteY66" fmla="*/ 496621 h 873129"/>
              <a:gd name="connsiteX67" fmla="*/ 469565 w 2236662"/>
              <a:gd name="connsiteY67" fmla="*/ 497773 h 873129"/>
              <a:gd name="connsiteX68" fmla="*/ 469319 w 2236662"/>
              <a:gd name="connsiteY68" fmla="*/ 497773 h 873129"/>
              <a:gd name="connsiteX69" fmla="*/ 470142 w 2236662"/>
              <a:gd name="connsiteY69" fmla="*/ 497938 h 873129"/>
              <a:gd name="connsiteX70" fmla="*/ 485161 w 2236662"/>
              <a:gd name="connsiteY70" fmla="*/ 518060 h 873129"/>
              <a:gd name="connsiteX71" fmla="*/ 505942 w 2236662"/>
              <a:gd name="connsiteY71" fmla="*/ 505386 h 873129"/>
              <a:gd name="connsiteX72" fmla="*/ 515654 w 2236662"/>
              <a:gd name="connsiteY72" fmla="*/ 507649 h 873129"/>
              <a:gd name="connsiteX73" fmla="*/ 522732 w 2236662"/>
              <a:gd name="connsiteY73" fmla="*/ 518224 h 873129"/>
              <a:gd name="connsiteX74" fmla="*/ 530303 w 2236662"/>
              <a:gd name="connsiteY74" fmla="*/ 529869 h 873129"/>
              <a:gd name="connsiteX75" fmla="*/ 542442 w 2236662"/>
              <a:gd name="connsiteY75" fmla="*/ 523038 h 873129"/>
              <a:gd name="connsiteX76" fmla="*/ 553018 w 2236662"/>
              <a:gd name="connsiteY76" fmla="*/ 517360 h 873129"/>
              <a:gd name="connsiteX77" fmla="*/ 565199 w 2236662"/>
              <a:gd name="connsiteY77" fmla="*/ 520858 h 873129"/>
              <a:gd name="connsiteX78" fmla="*/ 571947 w 2236662"/>
              <a:gd name="connsiteY78" fmla="*/ 532009 h 873129"/>
              <a:gd name="connsiteX79" fmla="*/ 579519 w 2236662"/>
              <a:gd name="connsiteY79" fmla="*/ 545094 h 873129"/>
              <a:gd name="connsiteX80" fmla="*/ 604168 w 2236662"/>
              <a:gd name="connsiteY80" fmla="*/ 533079 h 873129"/>
              <a:gd name="connsiteX81" fmla="*/ 617254 w 2236662"/>
              <a:gd name="connsiteY81" fmla="*/ 537482 h 873129"/>
              <a:gd name="connsiteX82" fmla="*/ 631245 w 2236662"/>
              <a:gd name="connsiteY82" fmla="*/ 563652 h 873129"/>
              <a:gd name="connsiteX83" fmla="*/ 657910 w 2236662"/>
              <a:gd name="connsiteY83" fmla="*/ 552007 h 873129"/>
              <a:gd name="connsiteX84" fmla="*/ 671695 w 2236662"/>
              <a:gd name="connsiteY84" fmla="*/ 557192 h 873129"/>
              <a:gd name="connsiteX85" fmla="*/ 685481 w 2236662"/>
              <a:gd name="connsiteY85" fmla="*/ 585379 h 873129"/>
              <a:gd name="connsiteX86" fmla="*/ 714204 w 2236662"/>
              <a:gd name="connsiteY86" fmla="*/ 573816 h 873129"/>
              <a:gd name="connsiteX87" fmla="*/ 728400 w 2236662"/>
              <a:gd name="connsiteY87" fmla="*/ 579535 h 873129"/>
              <a:gd name="connsiteX88" fmla="*/ 742392 w 2236662"/>
              <a:gd name="connsiteY88" fmla="*/ 609780 h 873129"/>
              <a:gd name="connsiteX89" fmla="*/ 773337 w 2236662"/>
              <a:gd name="connsiteY89" fmla="*/ 597888 h 873129"/>
              <a:gd name="connsiteX90" fmla="*/ 788356 w 2236662"/>
              <a:gd name="connsiteY90" fmla="*/ 604101 h 873129"/>
              <a:gd name="connsiteX91" fmla="*/ 803006 w 2236662"/>
              <a:gd name="connsiteY91" fmla="*/ 636526 h 873129"/>
              <a:gd name="connsiteX92" fmla="*/ 836296 w 2236662"/>
              <a:gd name="connsiteY92" fmla="*/ 623770 h 873129"/>
              <a:gd name="connsiteX93" fmla="*/ 881521 w 2236662"/>
              <a:gd name="connsiteY93" fmla="*/ 641875 h 873129"/>
              <a:gd name="connsiteX94" fmla="*/ 847901 w 2236662"/>
              <a:gd name="connsiteY94" fmla="*/ 653891 h 873129"/>
              <a:gd name="connsiteX95" fmla="*/ 919255 w 2236662"/>
              <a:gd name="connsiteY95" fmla="*/ 735036 h 873129"/>
              <a:gd name="connsiteX96" fmla="*/ 811359 w 2236662"/>
              <a:gd name="connsiteY96" fmla="*/ 853790 h 873129"/>
              <a:gd name="connsiteX97" fmla="*/ 974520 w 2236662"/>
              <a:gd name="connsiteY97" fmla="*/ 784619 h 873129"/>
              <a:gd name="connsiteX98" fmla="*/ 1123361 w 2236662"/>
              <a:gd name="connsiteY98" fmla="*/ 720757 h 873129"/>
              <a:gd name="connsiteX99" fmla="*/ 1119616 w 2236662"/>
              <a:gd name="connsiteY99" fmla="*/ 719029 h 873129"/>
              <a:gd name="connsiteX100" fmla="*/ 1137763 w 2236662"/>
              <a:gd name="connsiteY100" fmla="*/ 723267 h 873129"/>
              <a:gd name="connsiteX101" fmla="*/ 1140767 w 2236662"/>
              <a:gd name="connsiteY101" fmla="*/ 723925 h 873129"/>
              <a:gd name="connsiteX102" fmla="*/ 1155540 w 2236662"/>
              <a:gd name="connsiteY102" fmla="*/ 727135 h 873129"/>
              <a:gd name="connsiteX103" fmla="*/ 1160272 w 2236662"/>
              <a:gd name="connsiteY103" fmla="*/ 728123 h 873129"/>
              <a:gd name="connsiteX104" fmla="*/ 1173646 w 2236662"/>
              <a:gd name="connsiteY104" fmla="*/ 730838 h 873129"/>
              <a:gd name="connsiteX105" fmla="*/ 1179160 w 2236662"/>
              <a:gd name="connsiteY105" fmla="*/ 731908 h 873129"/>
              <a:gd name="connsiteX106" fmla="*/ 1192205 w 2236662"/>
              <a:gd name="connsiteY106" fmla="*/ 734377 h 873129"/>
              <a:gd name="connsiteX107" fmla="*/ 1197966 w 2236662"/>
              <a:gd name="connsiteY107" fmla="*/ 735447 h 873129"/>
              <a:gd name="connsiteX108" fmla="*/ 1211463 w 2236662"/>
              <a:gd name="connsiteY108" fmla="*/ 737792 h 873129"/>
              <a:gd name="connsiteX109" fmla="*/ 1216854 w 2236662"/>
              <a:gd name="connsiteY109" fmla="*/ 738698 h 873129"/>
              <a:gd name="connsiteX110" fmla="*/ 1232491 w 2236662"/>
              <a:gd name="connsiteY110" fmla="*/ 741167 h 873129"/>
              <a:gd name="connsiteX111" fmla="*/ 1235948 w 2236662"/>
              <a:gd name="connsiteY111" fmla="*/ 741702 h 873129"/>
              <a:gd name="connsiteX112" fmla="*/ 1255617 w 2236662"/>
              <a:gd name="connsiteY112" fmla="*/ 744500 h 873129"/>
              <a:gd name="connsiteX113" fmla="*/ 1257058 w 2236662"/>
              <a:gd name="connsiteY113" fmla="*/ 744705 h 873129"/>
              <a:gd name="connsiteX114" fmla="*/ 1275081 w 2236662"/>
              <a:gd name="connsiteY114" fmla="*/ 747010 h 873129"/>
              <a:gd name="connsiteX115" fmla="*/ 1281254 w 2236662"/>
              <a:gd name="connsiteY115" fmla="*/ 747709 h 873129"/>
              <a:gd name="connsiteX116" fmla="*/ 1294916 w 2236662"/>
              <a:gd name="connsiteY116" fmla="*/ 749232 h 873129"/>
              <a:gd name="connsiteX117" fmla="*/ 1302405 w 2236662"/>
              <a:gd name="connsiteY117" fmla="*/ 750014 h 873129"/>
              <a:gd name="connsiteX118" fmla="*/ 1315121 w 2236662"/>
              <a:gd name="connsiteY118" fmla="*/ 751248 h 873129"/>
              <a:gd name="connsiteX119" fmla="*/ 1323227 w 2236662"/>
              <a:gd name="connsiteY119" fmla="*/ 751948 h 873129"/>
              <a:gd name="connsiteX120" fmla="*/ 1335819 w 2236662"/>
              <a:gd name="connsiteY120" fmla="*/ 752976 h 873129"/>
              <a:gd name="connsiteX121" fmla="*/ 1344091 w 2236662"/>
              <a:gd name="connsiteY121" fmla="*/ 753594 h 873129"/>
              <a:gd name="connsiteX122" fmla="*/ 1357053 w 2236662"/>
              <a:gd name="connsiteY122" fmla="*/ 754458 h 873129"/>
              <a:gd name="connsiteX123" fmla="*/ 1365159 w 2236662"/>
              <a:gd name="connsiteY123" fmla="*/ 754951 h 873129"/>
              <a:gd name="connsiteX124" fmla="*/ 1379521 w 2236662"/>
              <a:gd name="connsiteY124" fmla="*/ 755651 h 873129"/>
              <a:gd name="connsiteX125" fmla="*/ 1386516 w 2236662"/>
              <a:gd name="connsiteY125" fmla="*/ 755980 h 873129"/>
              <a:gd name="connsiteX126" fmla="*/ 1408202 w 2236662"/>
              <a:gd name="connsiteY126" fmla="*/ 756721 h 873129"/>
              <a:gd name="connsiteX127" fmla="*/ 1540089 w 2236662"/>
              <a:gd name="connsiteY127" fmla="*/ 756350 h 873129"/>
              <a:gd name="connsiteX128" fmla="*/ 1535439 w 2236662"/>
              <a:gd name="connsiteY128" fmla="*/ 760177 h 873129"/>
              <a:gd name="connsiteX129" fmla="*/ 1526715 w 2236662"/>
              <a:gd name="connsiteY129" fmla="*/ 873130 h 873129"/>
              <a:gd name="connsiteX130" fmla="*/ 1638397 w 2236662"/>
              <a:gd name="connsiteY130" fmla="*/ 750549 h 873129"/>
              <a:gd name="connsiteX131" fmla="*/ 2230673 w 2236662"/>
              <a:gd name="connsiteY131" fmla="*/ 536206 h 873129"/>
              <a:gd name="connsiteX132" fmla="*/ 2232853 w 2236662"/>
              <a:gd name="connsiteY132" fmla="*/ 533819 h 873129"/>
              <a:gd name="connsiteX133" fmla="*/ 2233306 w 2236662"/>
              <a:gd name="connsiteY133" fmla="*/ 532750 h 873129"/>
              <a:gd name="connsiteX134" fmla="*/ 2233100 w 2236662"/>
              <a:gd name="connsiteY134" fmla="*/ 532708 h 873129"/>
              <a:gd name="connsiteX135" fmla="*/ 2179687 w 2236662"/>
              <a:gd name="connsiteY135" fmla="*/ 519829 h 873129"/>
              <a:gd name="connsiteX136" fmla="*/ 446398 w 2236662"/>
              <a:gd name="connsiteY136" fmla="*/ 494070 h 873129"/>
              <a:gd name="connsiteX137" fmla="*/ 433477 w 2236662"/>
              <a:gd name="connsiteY137" fmla="*/ 492342 h 873129"/>
              <a:gd name="connsiteX138" fmla="*/ 434259 w 2236662"/>
              <a:gd name="connsiteY138" fmla="*/ 492054 h 873129"/>
              <a:gd name="connsiteX139" fmla="*/ 459566 w 2236662"/>
              <a:gd name="connsiteY139" fmla="*/ 496004 h 873129"/>
              <a:gd name="connsiteX140" fmla="*/ 446398 w 2236662"/>
              <a:gd name="connsiteY140" fmla="*/ 494070 h 873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236662" h="873129">
                <a:moveTo>
                  <a:pt x="2179687" y="519829"/>
                </a:moveTo>
                <a:cubicBezTo>
                  <a:pt x="2210715" y="496045"/>
                  <a:pt x="2243059" y="470698"/>
                  <a:pt x="2235570" y="460369"/>
                </a:cubicBezTo>
                <a:lnTo>
                  <a:pt x="2234829" y="458312"/>
                </a:lnTo>
                <a:cubicBezTo>
                  <a:pt x="2234829" y="458312"/>
                  <a:pt x="2234788" y="458271"/>
                  <a:pt x="2234746" y="458189"/>
                </a:cubicBezTo>
                <a:cubicBezTo>
                  <a:pt x="2234705" y="458147"/>
                  <a:pt x="2234664" y="458106"/>
                  <a:pt x="2234623" y="458024"/>
                </a:cubicBezTo>
                <a:cubicBezTo>
                  <a:pt x="2234582" y="457983"/>
                  <a:pt x="2234541" y="457942"/>
                  <a:pt x="2234500" y="457859"/>
                </a:cubicBezTo>
                <a:cubicBezTo>
                  <a:pt x="2232442" y="455308"/>
                  <a:pt x="2219891" y="440083"/>
                  <a:pt x="2194008" y="418069"/>
                </a:cubicBezTo>
                <a:cubicBezTo>
                  <a:pt x="2190592" y="412884"/>
                  <a:pt x="2185201" y="410744"/>
                  <a:pt x="2185201" y="410744"/>
                </a:cubicBezTo>
                <a:cubicBezTo>
                  <a:pt x="2185201" y="410744"/>
                  <a:pt x="2185201" y="410744"/>
                  <a:pt x="2185201" y="410744"/>
                </a:cubicBezTo>
                <a:cubicBezTo>
                  <a:pt x="2110143" y="349721"/>
                  <a:pt x="1942333" y="246932"/>
                  <a:pt x="1631772" y="206936"/>
                </a:cubicBezTo>
                <a:cubicBezTo>
                  <a:pt x="1624159" y="191423"/>
                  <a:pt x="1543052" y="28228"/>
                  <a:pt x="1495318" y="0"/>
                </a:cubicBezTo>
                <a:cubicBezTo>
                  <a:pt x="1495318" y="0"/>
                  <a:pt x="1494906" y="4732"/>
                  <a:pt x="1493342" y="12468"/>
                </a:cubicBezTo>
                <a:cubicBezTo>
                  <a:pt x="1491696" y="9670"/>
                  <a:pt x="1490585" y="7859"/>
                  <a:pt x="1490585" y="7859"/>
                </a:cubicBezTo>
                <a:cubicBezTo>
                  <a:pt x="1490585" y="7859"/>
                  <a:pt x="1491655" y="9711"/>
                  <a:pt x="1493301" y="12550"/>
                </a:cubicBezTo>
                <a:cubicBezTo>
                  <a:pt x="1487993" y="38762"/>
                  <a:pt x="1469558" y="99456"/>
                  <a:pt x="1409478" y="129823"/>
                </a:cubicBezTo>
                <a:cubicBezTo>
                  <a:pt x="1359974" y="154842"/>
                  <a:pt x="1231791" y="196196"/>
                  <a:pt x="1206978" y="204097"/>
                </a:cubicBezTo>
                <a:cubicBezTo>
                  <a:pt x="1206731" y="204138"/>
                  <a:pt x="1206484" y="204179"/>
                  <a:pt x="1206237" y="204220"/>
                </a:cubicBezTo>
                <a:cubicBezTo>
                  <a:pt x="1201217" y="201504"/>
                  <a:pt x="1184798" y="191587"/>
                  <a:pt x="1146981" y="161055"/>
                </a:cubicBezTo>
                <a:cubicBezTo>
                  <a:pt x="1099905" y="122993"/>
                  <a:pt x="994519" y="43782"/>
                  <a:pt x="887035" y="43700"/>
                </a:cubicBezTo>
                <a:cubicBezTo>
                  <a:pt x="887035" y="43700"/>
                  <a:pt x="1021596" y="89786"/>
                  <a:pt x="1016699" y="166034"/>
                </a:cubicBezTo>
                <a:cubicBezTo>
                  <a:pt x="1012255" y="235205"/>
                  <a:pt x="926621" y="254133"/>
                  <a:pt x="926621" y="254133"/>
                </a:cubicBezTo>
                <a:lnTo>
                  <a:pt x="959912" y="266807"/>
                </a:lnTo>
                <a:cubicBezTo>
                  <a:pt x="940942" y="273226"/>
                  <a:pt x="922218" y="279810"/>
                  <a:pt x="903577" y="286476"/>
                </a:cubicBezTo>
                <a:lnTo>
                  <a:pt x="868887" y="273926"/>
                </a:lnTo>
                <a:lnTo>
                  <a:pt x="850740" y="305528"/>
                </a:lnTo>
                <a:cubicBezTo>
                  <a:pt x="844321" y="307832"/>
                  <a:pt x="837943" y="310136"/>
                  <a:pt x="831564" y="312440"/>
                </a:cubicBezTo>
                <a:lnTo>
                  <a:pt x="799467" y="300549"/>
                </a:lnTo>
                <a:lnTo>
                  <a:pt x="781896" y="329970"/>
                </a:lnTo>
                <a:cubicBezTo>
                  <a:pt x="775929" y="332027"/>
                  <a:pt x="769962" y="334085"/>
                  <a:pt x="763954" y="336101"/>
                </a:cubicBezTo>
                <a:lnTo>
                  <a:pt x="734079" y="324168"/>
                </a:lnTo>
                <a:lnTo>
                  <a:pt x="716467" y="351532"/>
                </a:lnTo>
                <a:cubicBezTo>
                  <a:pt x="710788" y="353301"/>
                  <a:pt x="705109" y="355029"/>
                  <a:pt x="699348" y="356757"/>
                </a:cubicBezTo>
                <a:cubicBezTo>
                  <a:pt x="696262" y="355441"/>
                  <a:pt x="691941" y="353548"/>
                  <a:pt x="687579" y="351655"/>
                </a:cubicBezTo>
                <a:cubicBezTo>
                  <a:pt x="679596" y="347993"/>
                  <a:pt x="671654" y="344331"/>
                  <a:pt x="671654" y="344331"/>
                </a:cubicBezTo>
                <a:cubicBezTo>
                  <a:pt x="671654" y="344331"/>
                  <a:pt x="666675" y="351449"/>
                  <a:pt x="661737" y="358609"/>
                </a:cubicBezTo>
                <a:cubicBezTo>
                  <a:pt x="658733" y="362765"/>
                  <a:pt x="655770" y="366880"/>
                  <a:pt x="653836" y="369596"/>
                </a:cubicBezTo>
                <a:cubicBezTo>
                  <a:pt x="648528" y="370995"/>
                  <a:pt x="643178" y="372353"/>
                  <a:pt x="637829" y="373669"/>
                </a:cubicBezTo>
                <a:cubicBezTo>
                  <a:pt x="635031" y="372270"/>
                  <a:pt x="630792" y="370213"/>
                  <a:pt x="626513" y="368073"/>
                </a:cubicBezTo>
                <a:cubicBezTo>
                  <a:pt x="619311" y="364370"/>
                  <a:pt x="612151" y="360625"/>
                  <a:pt x="612151" y="360625"/>
                </a:cubicBezTo>
                <a:lnTo>
                  <a:pt x="594004" y="383669"/>
                </a:lnTo>
                <a:cubicBezTo>
                  <a:pt x="589066" y="384697"/>
                  <a:pt x="584128" y="385685"/>
                  <a:pt x="579149" y="386672"/>
                </a:cubicBezTo>
                <a:lnTo>
                  <a:pt x="555528" y="373176"/>
                </a:lnTo>
                <a:cubicBezTo>
                  <a:pt x="555528" y="373176"/>
                  <a:pt x="550673" y="378731"/>
                  <a:pt x="545817" y="384327"/>
                </a:cubicBezTo>
                <a:cubicBezTo>
                  <a:pt x="542360" y="388195"/>
                  <a:pt x="538945" y="391981"/>
                  <a:pt x="537134" y="393956"/>
                </a:cubicBezTo>
                <a:cubicBezTo>
                  <a:pt x="533143" y="394573"/>
                  <a:pt x="529110" y="395149"/>
                  <a:pt x="525036" y="395725"/>
                </a:cubicBezTo>
                <a:cubicBezTo>
                  <a:pt x="522937" y="394408"/>
                  <a:pt x="519028" y="391981"/>
                  <a:pt x="515078" y="389470"/>
                </a:cubicBezTo>
                <a:cubicBezTo>
                  <a:pt x="509399" y="385726"/>
                  <a:pt x="503720" y="381940"/>
                  <a:pt x="503720" y="381940"/>
                </a:cubicBezTo>
                <a:lnTo>
                  <a:pt x="485779" y="400457"/>
                </a:lnTo>
                <a:cubicBezTo>
                  <a:pt x="482569" y="400786"/>
                  <a:pt x="479318" y="401115"/>
                  <a:pt x="476067" y="401404"/>
                </a:cubicBezTo>
                <a:lnTo>
                  <a:pt x="457015" y="387825"/>
                </a:lnTo>
                <a:lnTo>
                  <a:pt x="439855" y="404119"/>
                </a:lnTo>
                <a:cubicBezTo>
                  <a:pt x="438826" y="404161"/>
                  <a:pt x="437797" y="404243"/>
                  <a:pt x="436769" y="404284"/>
                </a:cubicBezTo>
                <a:cubicBezTo>
                  <a:pt x="336115" y="365934"/>
                  <a:pt x="260275" y="63780"/>
                  <a:pt x="21234" y="43700"/>
                </a:cubicBezTo>
                <a:cubicBezTo>
                  <a:pt x="50821" y="76577"/>
                  <a:pt x="109089" y="155624"/>
                  <a:pt x="156494" y="242241"/>
                </a:cubicBezTo>
                <a:cubicBezTo>
                  <a:pt x="155219" y="241830"/>
                  <a:pt x="154519" y="241624"/>
                  <a:pt x="154519" y="241624"/>
                </a:cubicBezTo>
                <a:cubicBezTo>
                  <a:pt x="154519" y="241624"/>
                  <a:pt x="155260" y="241912"/>
                  <a:pt x="156577" y="242406"/>
                </a:cubicBezTo>
                <a:cubicBezTo>
                  <a:pt x="192789" y="308614"/>
                  <a:pt x="222664" y="379183"/>
                  <a:pt x="228466" y="436915"/>
                </a:cubicBezTo>
                <a:cubicBezTo>
                  <a:pt x="228466" y="436915"/>
                  <a:pt x="227890" y="438931"/>
                  <a:pt x="226738" y="442511"/>
                </a:cubicBezTo>
                <a:cubicBezTo>
                  <a:pt x="227684" y="446173"/>
                  <a:pt x="228137" y="448189"/>
                  <a:pt x="228137" y="448189"/>
                </a:cubicBezTo>
                <a:cubicBezTo>
                  <a:pt x="219249" y="505550"/>
                  <a:pt x="185588" y="574392"/>
                  <a:pt x="145878" y="638542"/>
                </a:cubicBezTo>
                <a:cubicBezTo>
                  <a:pt x="144520" y="638954"/>
                  <a:pt x="143779" y="639201"/>
                  <a:pt x="143779" y="639201"/>
                </a:cubicBezTo>
                <a:cubicBezTo>
                  <a:pt x="143779" y="639201"/>
                  <a:pt x="144479" y="639036"/>
                  <a:pt x="145795" y="638707"/>
                </a:cubicBezTo>
                <a:cubicBezTo>
                  <a:pt x="93781" y="722609"/>
                  <a:pt x="31315" y="798445"/>
                  <a:pt x="0" y="829636"/>
                </a:cubicBezTo>
                <a:cubicBezTo>
                  <a:pt x="236984" y="822559"/>
                  <a:pt x="329696" y="531762"/>
                  <a:pt x="430843" y="493329"/>
                </a:cubicBezTo>
                <a:lnTo>
                  <a:pt x="444217" y="509624"/>
                </a:lnTo>
                <a:cubicBezTo>
                  <a:pt x="444217" y="509624"/>
                  <a:pt x="448908" y="506291"/>
                  <a:pt x="453640" y="502958"/>
                </a:cubicBezTo>
                <a:cubicBezTo>
                  <a:pt x="458290" y="499831"/>
                  <a:pt x="462940" y="496745"/>
                  <a:pt x="463146" y="496621"/>
                </a:cubicBezTo>
                <a:cubicBezTo>
                  <a:pt x="465286" y="496992"/>
                  <a:pt x="467426" y="497403"/>
                  <a:pt x="469565" y="497773"/>
                </a:cubicBezTo>
                <a:cubicBezTo>
                  <a:pt x="469483" y="497773"/>
                  <a:pt x="469401" y="497773"/>
                  <a:pt x="469319" y="497773"/>
                </a:cubicBezTo>
                <a:cubicBezTo>
                  <a:pt x="469607" y="497814"/>
                  <a:pt x="469854" y="497897"/>
                  <a:pt x="470142" y="497938"/>
                </a:cubicBezTo>
                <a:lnTo>
                  <a:pt x="485161" y="518060"/>
                </a:lnTo>
                <a:lnTo>
                  <a:pt x="505942" y="505386"/>
                </a:lnTo>
                <a:cubicBezTo>
                  <a:pt x="509193" y="506126"/>
                  <a:pt x="512403" y="506908"/>
                  <a:pt x="515654" y="507649"/>
                </a:cubicBezTo>
                <a:cubicBezTo>
                  <a:pt x="516929" y="509583"/>
                  <a:pt x="519851" y="513903"/>
                  <a:pt x="522732" y="518224"/>
                </a:cubicBezTo>
                <a:cubicBezTo>
                  <a:pt x="526517" y="524067"/>
                  <a:pt x="530303" y="529869"/>
                  <a:pt x="530303" y="529869"/>
                </a:cubicBezTo>
                <a:cubicBezTo>
                  <a:pt x="530303" y="529869"/>
                  <a:pt x="536352" y="526454"/>
                  <a:pt x="542442" y="523038"/>
                </a:cubicBezTo>
                <a:cubicBezTo>
                  <a:pt x="546640" y="520775"/>
                  <a:pt x="550755" y="518594"/>
                  <a:pt x="553018" y="517360"/>
                </a:cubicBezTo>
                <a:cubicBezTo>
                  <a:pt x="557092" y="518512"/>
                  <a:pt x="561166" y="519664"/>
                  <a:pt x="565199" y="520858"/>
                </a:cubicBezTo>
                <a:cubicBezTo>
                  <a:pt x="566639" y="523203"/>
                  <a:pt x="569273" y="527565"/>
                  <a:pt x="571947" y="532009"/>
                </a:cubicBezTo>
                <a:cubicBezTo>
                  <a:pt x="575733" y="538552"/>
                  <a:pt x="579519" y="545094"/>
                  <a:pt x="579519" y="545094"/>
                </a:cubicBezTo>
                <a:lnTo>
                  <a:pt x="604168" y="533079"/>
                </a:lnTo>
                <a:cubicBezTo>
                  <a:pt x="608530" y="534519"/>
                  <a:pt x="612892" y="536000"/>
                  <a:pt x="617254" y="537482"/>
                </a:cubicBezTo>
                <a:lnTo>
                  <a:pt x="631245" y="563652"/>
                </a:lnTo>
                <a:lnTo>
                  <a:pt x="657910" y="552007"/>
                </a:lnTo>
                <a:cubicBezTo>
                  <a:pt x="662519" y="553694"/>
                  <a:pt x="667087" y="555422"/>
                  <a:pt x="671695" y="557192"/>
                </a:cubicBezTo>
                <a:lnTo>
                  <a:pt x="685481" y="585379"/>
                </a:lnTo>
                <a:lnTo>
                  <a:pt x="714204" y="573816"/>
                </a:lnTo>
                <a:cubicBezTo>
                  <a:pt x="718936" y="575709"/>
                  <a:pt x="723668" y="577601"/>
                  <a:pt x="728400" y="579535"/>
                </a:cubicBezTo>
                <a:lnTo>
                  <a:pt x="742392" y="609780"/>
                </a:lnTo>
                <a:lnTo>
                  <a:pt x="773337" y="597888"/>
                </a:lnTo>
                <a:cubicBezTo>
                  <a:pt x="778357" y="599945"/>
                  <a:pt x="783336" y="602002"/>
                  <a:pt x="788356" y="604101"/>
                </a:cubicBezTo>
                <a:lnTo>
                  <a:pt x="803006" y="636526"/>
                </a:lnTo>
                <a:lnTo>
                  <a:pt x="836296" y="623770"/>
                </a:lnTo>
                <a:cubicBezTo>
                  <a:pt x="851193" y="629819"/>
                  <a:pt x="866254" y="635868"/>
                  <a:pt x="881521" y="641875"/>
                </a:cubicBezTo>
                <a:cubicBezTo>
                  <a:pt x="863579" y="647183"/>
                  <a:pt x="847901" y="653891"/>
                  <a:pt x="847901" y="653891"/>
                </a:cubicBezTo>
                <a:cubicBezTo>
                  <a:pt x="847901" y="653891"/>
                  <a:pt x="929296" y="678703"/>
                  <a:pt x="919255" y="735036"/>
                </a:cubicBezTo>
                <a:cubicBezTo>
                  <a:pt x="909256" y="791368"/>
                  <a:pt x="854320" y="835150"/>
                  <a:pt x="811359" y="853790"/>
                </a:cubicBezTo>
                <a:cubicBezTo>
                  <a:pt x="811359" y="853790"/>
                  <a:pt x="885183" y="844449"/>
                  <a:pt x="974520" y="784619"/>
                </a:cubicBezTo>
                <a:cubicBezTo>
                  <a:pt x="1063857" y="724790"/>
                  <a:pt x="1047191" y="713021"/>
                  <a:pt x="1123361" y="720757"/>
                </a:cubicBezTo>
                <a:cubicBezTo>
                  <a:pt x="1123361" y="720757"/>
                  <a:pt x="1122044" y="720140"/>
                  <a:pt x="1119616" y="719029"/>
                </a:cubicBezTo>
                <a:cubicBezTo>
                  <a:pt x="1125624" y="720469"/>
                  <a:pt x="1131673" y="721868"/>
                  <a:pt x="1137763" y="723267"/>
                </a:cubicBezTo>
                <a:cubicBezTo>
                  <a:pt x="1138751" y="723473"/>
                  <a:pt x="1139738" y="723720"/>
                  <a:pt x="1140767" y="723925"/>
                </a:cubicBezTo>
                <a:cubicBezTo>
                  <a:pt x="1145664" y="725037"/>
                  <a:pt x="1150561" y="726106"/>
                  <a:pt x="1155540" y="727135"/>
                </a:cubicBezTo>
                <a:cubicBezTo>
                  <a:pt x="1157104" y="727464"/>
                  <a:pt x="1158709" y="727793"/>
                  <a:pt x="1160272" y="728123"/>
                </a:cubicBezTo>
                <a:cubicBezTo>
                  <a:pt x="1164717" y="729028"/>
                  <a:pt x="1169161" y="729974"/>
                  <a:pt x="1173646" y="730838"/>
                </a:cubicBezTo>
                <a:cubicBezTo>
                  <a:pt x="1175457" y="731209"/>
                  <a:pt x="1177308" y="731579"/>
                  <a:pt x="1179160" y="731908"/>
                </a:cubicBezTo>
                <a:cubicBezTo>
                  <a:pt x="1183481" y="732731"/>
                  <a:pt x="1187843" y="733554"/>
                  <a:pt x="1192205" y="734377"/>
                </a:cubicBezTo>
                <a:cubicBezTo>
                  <a:pt x="1194139" y="734748"/>
                  <a:pt x="1196032" y="735077"/>
                  <a:pt x="1197966" y="735447"/>
                </a:cubicBezTo>
                <a:cubicBezTo>
                  <a:pt x="1202451" y="736229"/>
                  <a:pt x="1206937" y="737011"/>
                  <a:pt x="1211463" y="737792"/>
                </a:cubicBezTo>
                <a:cubicBezTo>
                  <a:pt x="1213274" y="738081"/>
                  <a:pt x="1215043" y="738410"/>
                  <a:pt x="1216854" y="738698"/>
                </a:cubicBezTo>
                <a:cubicBezTo>
                  <a:pt x="1222039" y="739562"/>
                  <a:pt x="1227224" y="740385"/>
                  <a:pt x="1232491" y="741167"/>
                </a:cubicBezTo>
                <a:cubicBezTo>
                  <a:pt x="1233643" y="741331"/>
                  <a:pt x="1234795" y="741537"/>
                  <a:pt x="1235948" y="741702"/>
                </a:cubicBezTo>
                <a:cubicBezTo>
                  <a:pt x="1242449" y="742689"/>
                  <a:pt x="1249033" y="743635"/>
                  <a:pt x="1255617" y="744500"/>
                </a:cubicBezTo>
                <a:cubicBezTo>
                  <a:pt x="1256111" y="744582"/>
                  <a:pt x="1256605" y="744623"/>
                  <a:pt x="1257058" y="744705"/>
                </a:cubicBezTo>
                <a:cubicBezTo>
                  <a:pt x="1263024" y="745487"/>
                  <a:pt x="1269033" y="746269"/>
                  <a:pt x="1275081" y="747010"/>
                </a:cubicBezTo>
                <a:cubicBezTo>
                  <a:pt x="1277139" y="747257"/>
                  <a:pt x="1279197" y="747463"/>
                  <a:pt x="1281254" y="747709"/>
                </a:cubicBezTo>
                <a:cubicBezTo>
                  <a:pt x="1285780" y="748244"/>
                  <a:pt x="1290348" y="748738"/>
                  <a:pt x="1294916" y="749232"/>
                </a:cubicBezTo>
                <a:cubicBezTo>
                  <a:pt x="1297426" y="749479"/>
                  <a:pt x="1299936" y="749726"/>
                  <a:pt x="1302405" y="750014"/>
                </a:cubicBezTo>
                <a:cubicBezTo>
                  <a:pt x="1306603" y="750425"/>
                  <a:pt x="1310841" y="750836"/>
                  <a:pt x="1315121" y="751248"/>
                </a:cubicBezTo>
                <a:cubicBezTo>
                  <a:pt x="1317795" y="751495"/>
                  <a:pt x="1320511" y="751742"/>
                  <a:pt x="1323227" y="751948"/>
                </a:cubicBezTo>
                <a:cubicBezTo>
                  <a:pt x="1327384" y="752318"/>
                  <a:pt x="1331581" y="752647"/>
                  <a:pt x="1335819" y="752976"/>
                </a:cubicBezTo>
                <a:cubicBezTo>
                  <a:pt x="1338576" y="753182"/>
                  <a:pt x="1341333" y="753388"/>
                  <a:pt x="1344091" y="753594"/>
                </a:cubicBezTo>
                <a:cubicBezTo>
                  <a:pt x="1348411" y="753882"/>
                  <a:pt x="1352732" y="754169"/>
                  <a:pt x="1357053" y="754458"/>
                </a:cubicBezTo>
                <a:cubicBezTo>
                  <a:pt x="1359769" y="754622"/>
                  <a:pt x="1362443" y="754787"/>
                  <a:pt x="1365159" y="754951"/>
                </a:cubicBezTo>
                <a:cubicBezTo>
                  <a:pt x="1369892" y="755198"/>
                  <a:pt x="1374706" y="755445"/>
                  <a:pt x="1379521" y="755651"/>
                </a:cubicBezTo>
                <a:cubicBezTo>
                  <a:pt x="1381866" y="755774"/>
                  <a:pt x="1384171" y="755898"/>
                  <a:pt x="1386516" y="755980"/>
                </a:cubicBezTo>
                <a:cubicBezTo>
                  <a:pt x="1393677" y="756268"/>
                  <a:pt x="1400919" y="756515"/>
                  <a:pt x="1408202" y="756721"/>
                </a:cubicBezTo>
                <a:cubicBezTo>
                  <a:pt x="1454456" y="757955"/>
                  <a:pt x="1498363" y="757750"/>
                  <a:pt x="1540089" y="756350"/>
                </a:cubicBezTo>
                <a:cubicBezTo>
                  <a:pt x="1537044" y="758655"/>
                  <a:pt x="1535439" y="760177"/>
                  <a:pt x="1535439" y="760177"/>
                </a:cubicBezTo>
                <a:cubicBezTo>
                  <a:pt x="1548813" y="788817"/>
                  <a:pt x="1526715" y="873130"/>
                  <a:pt x="1526715" y="873130"/>
                </a:cubicBezTo>
                <a:cubicBezTo>
                  <a:pt x="1589058" y="868151"/>
                  <a:pt x="1625599" y="785689"/>
                  <a:pt x="1638397" y="750549"/>
                </a:cubicBezTo>
                <a:cubicBezTo>
                  <a:pt x="2049077" y="715161"/>
                  <a:pt x="2210756" y="557356"/>
                  <a:pt x="2230673" y="536206"/>
                </a:cubicBezTo>
                <a:cubicBezTo>
                  <a:pt x="2231742" y="535424"/>
                  <a:pt x="2232483" y="534601"/>
                  <a:pt x="2232853" y="533819"/>
                </a:cubicBezTo>
                <a:lnTo>
                  <a:pt x="2233306" y="532750"/>
                </a:lnTo>
                <a:cubicBezTo>
                  <a:pt x="2233224" y="532750"/>
                  <a:pt x="2233183" y="532750"/>
                  <a:pt x="2233100" y="532708"/>
                </a:cubicBezTo>
                <a:cubicBezTo>
                  <a:pt x="2233430" y="524890"/>
                  <a:pt x="2199275" y="521269"/>
                  <a:pt x="2179687" y="519829"/>
                </a:cubicBezTo>
                <a:close/>
                <a:moveTo>
                  <a:pt x="446398" y="494070"/>
                </a:moveTo>
                <a:cubicBezTo>
                  <a:pt x="441542" y="493412"/>
                  <a:pt x="436686" y="492753"/>
                  <a:pt x="433477" y="492342"/>
                </a:cubicBezTo>
                <a:cubicBezTo>
                  <a:pt x="433724" y="492259"/>
                  <a:pt x="434012" y="492136"/>
                  <a:pt x="434259" y="492054"/>
                </a:cubicBezTo>
                <a:cubicBezTo>
                  <a:pt x="442777" y="493247"/>
                  <a:pt x="451212" y="494564"/>
                  <a:pt x="459566" y="496004"/>
                </a:cubicBezTo>
                <a:cubicBezTo>
                  <a:pt x="456397" y="495428"/>
                  <a:pt x="451418" y="494646"/>
                  <a:pt x="446398" y="494070"/>
                </a:cubicBezTo>
                <a:close/>
              </a:path>
            </a:pathLst>
          </a:custGeom>
          <a:solidFill>
            <a:schemeClr val="tx1"/>
          </a:solidFill>
          <a:ln w="32899" cap="rnd">
            <a:solidFill>
              <a:srgbClr val="E6F5F3"/>
            </a:solidFill>
            <a:prstDash val="solid"/>
            <a:round/>
          </a:ln>
        </p:spPr>
        <p:txBody>
          <a:bodyPr rtlCol="0" anchor="ctr"/>
          <a:lstStyle/>
          <a:p>
            <a:endParaRPr lang="pt-BR"/>
          </a:p>
        </p:txBody>
      </p:sp>
      <p:pic>
        <p:nvPicPr>
          <p:cNvPr id="20" name="Gráfico 19" descr="Pescaria com preenchimento sólido">
            <a:extLst>
              <a:ext uri="{FF2B5EF4-FFF2-40B4-BE49-F238E27FC236}">
                <a16:creationId xmlns:a16="http://schemas.microsoft.com/office/drawing/2014/main" id="{94F2A1D7-8992-725E-D82D-69C3CCEA2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1003" y="5879359"/>
            <a:ext cx="914400" cy="914400"/>
          </a:xfrm>
          <a:prstGeom prst="rect">
            <a:avLst/>
          </a:prstGeom>
        </p:spPr>
      </p:pic>
      <p:pic>
        <p:nvPicPr>
          <p:cNvPr id="22" name="Gráfico 21" descr="Frete com preenchimento sólido">
            <a:extLst>
              <a:ext uri="{FF2B5EF4-FFF2-40B4-BE49-F238E27FC236}">
                <a16:creationId xmlns:a16="http://schemas.microsoft.com/office/drawing/2014/main" id="{EB5341C1-6F25-8147-32A7-96C0FF504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9410" y="5879359"/>
            <a:ext cx="914400" cy="914400"/>
          </a:xfrm>
          <a:prstGeom prst="rect">
            <a:avLst/>
          </a:prstGeom>
        </p:spPr>
      </p:pic>
      <p:pic>
        <p:nvPicPr>
          <p:cNvPr id="24" name="Gráfico 23" descr="Mão levantada com preenchimento sólido">
            <a:extLst>
              <a:ext uri="{FF2B5EF4-FFF2-40B4-BE49-F238E27FC236}">
                <a16:creationId xmlns:a16="http://schemas.microsoft.com/office/drawing/2014/main" id="{B59B2D47-12B3-CACF-7507-C47257B01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7817" y="5926629"/>
            <a:ext cx="914400" cy="914400"/>
          </a:xfrm>
          <a:prstGeom prst="rect">
            <a:avLst/>
          </a:prstGeom>
        </p:spPr>
      </p:pic>
      <p:pic>
        <p:nvPicPr>
          <p:cNvPr id="26" name="Gráfico 25" descr="Apito com preenchimento sólido">
            <a:extLst>
              <a:ext uri="{FF2B5EF4-FFF2-40B4-BE49-F238E27FC236}">
                <a16:creationId xmlns:a16="http://schemas.microsoft.com/office/drawing/2014/main" id="{B493D3D4-65CD-FDB9-F5A0-6F056410A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7504" y="5937314"/>
            <a:ext cx="914400" cy="91440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4956014C-F5EF-D9AB-8E20-75E93AD3AB11}"/>
              </a:ext>
            </a:extLst>
          </p:cNvPr>
          <p:cNvGrpSpPr/>
          <p:nvPr/>
        </p:nvGrpSpPr>
        <p:grpSpPr>
          <a:xfrm>
            <a:off x="0" y="-48638"/>
            <a:ext cx="12192000" cy="957559"/>
            <a:chOff x="2103119" y="3394984"/>
            <a:chExt cx="8412480" cy="957559"/>
          </a:xfrm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824FACC-86BA-878C-2EFC-9CB980E52976}"/>
                </a:ext>
              </a:extLst>
            </p:cNvPr>
            <p:cNvSpPr/>
            <p:nvPr/>
          </p:nvSpPr>
          <p:spPr>
            <a:xfrm>
              <a:off x="2103119" y="3394984"/>
              <a:ext cx="8412480" cy="95755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DEA2CA7F-0C34-1F77-0992-7820E692C744}"/>
                </a:ext>
              </a:extLst>
            </p:cNvPr>
            <p:cNvSpPr txBox="1"/>
            <p:nvPr/>
          </p:nvSpPr>
          <p:spPr>
            <a:xfrm>
              <a:off x="2379988" y="3423029"/>
              <a:ext cx="7858741" cy="901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5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GRUPO TÉCNICO CIENTÍFICO DO CPG ATUNS E AFINS </a:t>
              </a: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B7DD6E5F-8C66-D311-10CC-4BA4DD0CB1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27020" y="1793604"/>
            <a:ext cx="8240484" cy="3451675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AB6722A-66C0-B87E-B3A6-3BAD37BE8A39}"/>
              </a:ext>
            </a:extLst>
          </p:cNvPr>
          <p:cNvSpPr txBox="1"/>
          <p:nvPr/>
        </p:nvSpPr>
        <p:spPr>
          <a:xfrm>
            <a:off x="2769140" y="5252828"/>
            <a:ext cx="66537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5.441,00 – 3.767,16 = 1.673,84</a:t>
            </a:r>
            <a:endParaRPr lang="pt-BR" sz="2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0115893-23C4-6B07-31AF-B76F2586153F}"/>
              </a:ext>
            </a:extLst>
          </p:cNvPr>
          <p:cNvSpPr txBox="1"/>
          <p:nvPr/>
        </p:nvSpPr>
        <p:spPr>
          <a:xfrm>
            <a:off x="1122742" y="928011"/>
            <a:ext cx="100560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Valores das capturas geradas pelo modelo preditivo</a:t>
            </a:r>
          </a:p>
          <a:p>
            <a:pPr algn="ctr"/>
            <a:r>
              <a:rPr lang="pt-BR" sz="2400" b="1" dirty="0">
                <a:latin typeface="Cambria" panose="02040503050406030204" pitchFamily="18" charset="0"/>
                <a:ea typeface="Cambria" panose="02040503050406030204" pitchFamily="18" charset="0"/>
              </a:rPr>
              <a:t>Acumulados / modalidade de pesca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5032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57FA6472-EC61-B237-09B7-CA3CAD1CE019}"/>
              </a:ext>
            </a:extLst>
          </p:cNvPr>
          <p:cNvSpPr/>
          <p:nvPr/>
        </p:nvSpPr>
        <p:spPr>
          <a:xfrm>
            <a:off x="1447642" y="6034929"/>
            <a:ext cx="1710918" cy="603261"/>
          </a:xfrm>
          <a:custGeom>
            <a:avLst/>
            <a:gdLst>
              <a:gd name="connsiteX0" fmla="*/ 2179687 w 2236662"/>
              <a:gd name="connsiteY0" fmla="*/ 519829 h 873129"/>
              <a:gd name="connsiteX1" fmla="*/ 2235570 w 2236662"/>
              <a:gd name="connsiteY1" fmla="*/ 460369 h 873129"/>
              <a:gd name="connsiteX2" fmla="*/ 2234829 w 2236662"/>
              <a:gd name="connsiteY2" fmla="*/ 458312 h 873129"/>
              <a:gd name="connsiteX3" fmla="*/ 2234746 w 2236662"/>
              <a:gd name="connsiteY3" fmla="*/ 458189 h 873129"/>
              <a:gd name="connsiteX4" fmla="*/ 2234623 w 2236662"/>
              <a:gd name="connsiteY4" fmla="*/ 458024 h 873129"/>
              <a:gd name="connsiteX5" fmla="*/ 2234500 w 2236662"/>
              <a:gd name="connsiteY5" fmla="*/ 457859 h 873129"/>
              <a:gd name="connsiteX6" fmla="*/ 2194008 w 2236662"/>
              <a:gd name="connsiteY6" fmla="*/ 418069 h 873129"/>
              <a:gd name="connsiteX7" fmla="*/ 2185201 w 2236662"/>
              <a:gd name="connsiteY7" fmla="*/ 410744 h 873129"/>
              <a:gd name="connsiteX8" fmla="*/ 2185201 w 2236662"/>
              <a:gd name="connsiteY8" fmla="*/ 410744 h 873129"/>
              <a:gd name="connsiteX9" fmla="*/ 1631772 w 2236662"/>
              <a:gd name="connsiteY9" fmla="*/ 206936 h 873129"/>
              <a:gd name="connsiteX10" fmla="*/ 1495318 w 2236662"/>
              <a:gd name="connsiteY10" fmla="*/ 0 h 873129"/>
              <a:gd name="connsiteX11" fmla="*/ 1493342 w 2236662"/>
              <a:gd name="connsiteY11" fmla="*/ 12468 h 873129"/>
              <a:gd name="connsiteX12" fmla="*/ 1490585 w 2236662"/>
              <a:gd name="connsiteY12" fmla="*/ 7859 h 873129"/>
              <a:gd name="connsiteX13" fmla="*/ 1493301 w 2236662"/>
              <a:gd name="connsiteY13" fmla="*/ 12550 h 873129"/>
              <a:gd name="connsiteX14" fmla="*/ 1409478 w 2236662"/>
              <a:gd name="connsiteY14" fmla="*/ 129823 h 873129"/>
              <a:gd name="connsiteX15" fmla="*/ 1206978 w 2236662"/>
              <a:gd name="connsiteY15" fmla="*/ 204097 h 873129"/>
              <a:gd name="connsiteX16" fmla="*/ 1206237 w 2236662"/>
              <a:gd name="connsiteY16" fmla="*/ 204220 h 873129"/>
              <a:gd name="connsiteX17" fmla="*/ 1146981 w 2236662"/>
              <a:gd name="connsiteY17" fmla="*/ 161055 h 873129"/>
              <a:gd name="connsiteX18" fmla="*/ 887035 w 2236662"/>
              <a:gd name="connsiteY18" fmla="*/ 43700 h 873129"/>
              <a:gd name="connsiteX19" fmla="*/ 1016699 w 2236662"/>
              <a:gd name="connsiteY19" fmla="*/ 166034 h 873129"/>
              <a:gd name="connsiteX20" fmla="*/ 926621 w 2236662"/>
              <a:gd name="connsiteY20" fmla="*/ 254133 h 873129"/>
              <a:gd name="connsiteX21" fmla="*/ 959912 w 2236662"/>
              <a:gd name="connsiteY21" fmla="*/ 266807 h 873129"/>
              <a:gd name="connsiteX22" fmla="*/ 903577 w 2236662"/>
              <a:gd name="connsiteY22" fmla="*/ 286476 h 873129"/>
              <a:gd name="connsiteX23" fmla="*/ 868887 w 2236662"/>
              <a:gd name="connsiteY23" fmla="*/ 273926 h 873129"/>
              <a:gd name="connsiteX24" fmla="*/ 850740 w 2236662"/>
              <a:gd name="connsiteY24" fmla="*/ 305528 h 873129"/>
              <a:gd name="connsiteX25" fmla="*/ 831564 w 2236662"/>
              <a:gd name="connsiteY25" fmla="*/ 312440 h 873129"/>
              <a:gd name="connsiteX26" fmla="*/ 799467 w 2236662"/>
              <a:gd name="connsiteY26" fmla="*/ 300549 h 873129"/>
              <a:gd name="connsiteX27" fmla="*/ 781896 w 2236662"/>
              <a:gd name="connsiteY27" fmla="*/ 329970 h 873129"/>
              <a:gd name="connsiteX28" fmla="*/ 763954 w 2236662"/>
              <a:gd name="connsiteY28" fmla="*/ 336101 h 873129"/>
              <a:gd name="connsiteX29" fmla="*/ 734079 w 2236662"/>
              <a:gd name="connsiteY29" fmla="*/ 324168 h 873129"/>
              <a:gd name="connsiteX30" fmla="*/ 716467 w 2236662"/>
              <a:gd name="connsiteY30" fmla="*/ 351532 h 873129"/>
              <a:gd name="connsiteX31" fmla="*/ 699348 w 2236662"/>
              <a:gd name="connsiteY31" fmla="*/ 356757 h 873129"/>
              <a:gd name="connsiteX32" fmla="*/ 687579 w 2236662"/>
              <a:gd name="connsiteY32" fmla="*/ 351655 h 873129"/>
              <a:gd name="connsiteX33" fmla="*/ 671654 w 2236662"/>
              <a:gd name="connsiteY33" fmla="*/ 344331 h 873129"/>
              <a:gd name="connsiteX34" fmla="*/ 661737 w 2236662"/>
              <a:gd name="connsiteY34" fmla="*/ 358609 h 873129"/>
              <a:gd name="connsiteX35" fmla="*/ 653836 w 2236662"/>
              <a:gd name="connsiteY35" fmla="*/ 369596 h 873129"/>
              <a:gd name="connsiteX36" fmla="*/ 637829 w 2236662"/>
              <a:gd name="connsiteY36" fmla="*/ 373669 h 873129"/>
              <a:gd name="connsiteX37" fmla="*/ 626513 w 2236662"/>
              <a:gd name="connsiteY37" fmla="*/ 368073 h 873129"/>
              <a:gd name="connsiteX38" fmla="*/ 612151 w 2236662"/>
              <a:gd name="connsiteY38" fmla="*/ 360625 h 873129"/>
              <a:gd name="connsiteX39" fmla="*/ 594004 w 2236662"/>
              <a:gd name="connsiteY39" fmla="*/ 383669 h 873129"/>
              <a:gd name="connsiteX40" fmla="*/ 579149 w 2236662"/>
              <a:gd name="connsiteY40" fmla="*/ 386672 h 873129"/>
              <a:gd name="connsiteX41" fmla="*/ 555528 w 2236662"/>
              <a:gd name="connsiteY41" fmla="*/ 373176 h 873129"/>
              <a:gd name="connsiteX42" fmla="*/ 545817 w 2236662"/>
              <a:gd name="connsiteY42" fmla="*/ 384327 h 873129"/>
              <a:gd name="connsiteX43" fmla="*/ 537134 w 2236662"/>
              <a:gd name="connsiteY43" fmla="*/ 393956 h 873129"/>
              <a:gd name="connsiteX44" fmla="*/ 525036 w 2236662"/>
              <a:gd name="connsiteY44" fmla="*/ 395725 h 873129"/>
              <a:gd name="connsiteX45" fmla="*/ 515078 w 2236662"/>
              <a:gd name="connsiteY45" fmla="*/ 389470 h 873129"/>
              <a:gd name="connsiteX46" fmla="*/ 503720 w 2236662"/>
              <a:gd name="connsiteY46" fmla="*/ 381940 h 873129"/>
              <a:gd name="connsiteX47" fmla="*/ 485779 w 2236662"/>
              <a:gd name="connsiteY47" fmla="*/ 400457 h 873129"/>
              <a:gd name="connsiteX48" fmla="*/ 476067 w 2236662"/>
              <a:gd name="connsiteY48" fmla="*/ 401404 h 873129"/>
              <a:gd name="connsiteX49" fmla="*/ 457015 w 2236662"/>
              <a:gd name="connsiteY49" fmla="*/ 387825 h 873129"/>
              <a:gd name="connsiteX50" fmla="*/ 439855 w 2236662"/>
              <a:gd name="connsiteY50" fmla="*/ 404119 h 873129"/>
              <a:gd name="connsiteX51" fmla="*/ 436769 w 2236662"/>
              <a:gd name="connsiteY51" fmla="*/ 404284 h 873129"/>
              <a:gd name="connsiteX52" fmla="*/ 21234 w 2236662"/>
              <a:gd name="connsiteY52" fmla="*/ 43700 h 873129"/>
              <a:gd name="connsiteX53" fmla="*/ 156494 w 2236662"/>
              <a:gd name="connsiteY53" fmla="*/ 242241 h 873129"/>
              <a:gd name="connsiteX54" fmla="*/ 154519 w 2236662"/>
              <a:gd name="connsiteY54" fmla="*/ 241624 h 873129"/>
              <a:gd name="connsiteX55" fmla="*/ 156577 w 2236662"/>
              <a:gd name="connsiteY55" fmla="*/ 242406 h 873129"/>
              <a:gd name="connsiteX56" fmla="*/ 228466 w 2236662"/>
              <a:gd name="connsiteY56" fmla="*/ 436915 h 873129"/>
              <a:gd name="connsiteX57" fmla="*/ 226738 w 2236662"/>
              <a:gd name="connsiteY57" fmla="*/ 442511 h 873129"/>
              <a:gd name="connsiteX58" fmla="*/ 228137 w 2236662"/>
              <a:gd name="connsiteY58" fmla="*/ 448189 h 873129"/>
              <a:gd name="connsiteX59" fmla="*/ 145878 w 2236662"/>
              <a:gd name="connsiteY59" fmla="*/ 638542 h 873129"/>
              <a:gd name="connsiteX60" fmla="*/ 143779 w 2236662"/>
              <a:gd name="connsiteY60" fmla="*/ 639201 h 873129"/>
              <a:gd name="connsiteX61" fmla="*/ 145795 w 2236662"/>
              <a:gd name="connsiteY61" fmla="*/ 638707 h 873129"/>
              <a:gd name="connsiteX62" fmla="*/ 0 w 2236662"/>
              <a:gd name="connsiteY62" fmla="*/ 829636 h 873129"/>
              <a:gd name="connsiteX63" fmla="*/ 430843 w 2236662"/>
              <a:gd name="connsiteY63" fmla="*/ 493329 h 873129"/>
              <a:gd name="connsiteX64" fmla="*/ 444217 w 2236662"/>
              <a:gd name="connsiteY64" fmla="*/ 509624 h 873129"/>
              <a:gd name="connsiteX65" fmla="*/ 453640 w 2236662"/>
              <a:gd name="connsiteY65" fmla="*/ 502958 h 873129"/>
              <a:gd name="connsiteX66" fmla="*/ 463146 w 2236662"/>
              <a:gd name="connsiteY66" fmla="*/ 496621 h 873129"/>
              <a:gd name="connsiteX67" fmla="*/ 469565 w 2236662"/>
              <a:gd name="connsiteY67" fmla="*/ 497773 h 873129"/>
              <a:gd name="connsiteX68" fmla="*/ 469319 w 2236662"/>
              <a:gd name="connsiteY68" fmla="*/ 497773 h 873129"/>
              <a:gd name="connsiteX69" fmla="*/ 470142 w 2236662"/>
              <a:gd name="connsiteY69" fmla="*/ 497938 h 873129"/>
              <a:gd name="connsiteX70" fmla="*/ 485161 w 2236662"/>
              <a:gd name="connsiteY70" fmla="*/ 518060 h 873129"/>
              <a:gd name="connsiteX71" fmla="*/ 505942 w 2236662"/>
              <a:gd name="connsiteY71" fmla="*/ 505386 h 873129"/>
              <a:gd name="connsiteX72" fmla="*/ 515654 w 2236662"/>
              <a:gd name="connsiteY72" fmla="*/ 507649 h 873129"/>
              <a:gd name="connsiteX73" fmla="*/ 522732 w 2236662"/>
              <a:gd name="connsiteY73" fmla="*/ 518224 h 873129"/>
              <a:gd name="connsiteX74" fmla="*/ 530303 w 2236662"/>
              <a:gd name="connsiteY74" fmla="*/ 529869 h 873129"/>
              <a:gd name="connsiteX75" fmla="*/ 542442 w 2236662"/>
              <a:gd name="connsiteY75" fmla="*/ 523038 h 873129"/>
              <a:gd name="connsiteX76" fmla="*/ 553018 w 2236662"/>
              <a:gd name="connsiteY76" fmla="*/ 517360 h 873129"/>
              <a:gd name="connsiteX77" fmla="*/ 565199 w 2236662"/>
              <a:gd name="connsiteY77" fmla="*/ 520858 h 873129"/>
              <a:gd name="connsiteX78" fmla="*/ 571947 w 2236662"/>
              <a:gd name="connsiteY78" fmla="*/ 532009 h 873129"/>
              <a:gd name="connsiteX79" fmla="*/ 579519 w 2236662"/>
              <a:gd name="connsiteY79" fmla="*/ 545094 h 873129"/>
              <a:gd name="connsiteX80" fmla="*/ 604168 w 2236662"/>
              <a:gd name="connsiteY80" fmla="*/ 533079 h 873129"/>
              <a:gd name="connsiteX81" fmla="*/ 617254 w 2236662"/>
              <a:gd name="connsiteY81" fmla="*/ 537482 h 873129"/>
              <a:gd name="connsiteX82" fmla="*/ 631245 w 2236662"/>
              <a:gd name="connsiteY82" fmla="*/ 563652 h 873129"/>
              <a:gd name="connsiteX83" fmla="*/ 657910 w 2236662"/>
              <a:gd name="connsiteY83" fmla="*/ 552007 h 873129"/>
              <a:gd name="connsiteX84" fmla="*/ 671695 w 2236662"/>
              <a:gd name="connsiteY84" fmla="*/ 557192 h 873129"/>
              <a:gd name="connsiteX85" fmla="*/ 685481 w 2236662"/>
              <a:gd name="connsiteY85" fmla="*/ 585379 h 873129"/>
              <a:gd name="connsiteX86" fmla="*/ 714204 w 2236662"/>
              <a:gd name="connsiteY86" fmla="*/ 573816 h 873129"/>
              <a:gd name="connsiteX87" fmla="*/ 728400 w 2236662"/>
              <a:gd name="connsiteY87" fmla="*/ 579535 h 873129"/>
              <a:gd name="connsiteX88" fmla="*/ 742392 w 2236662"/>
              <a:gd name="connsiteY88" fmla="*/ 609780 h 873129"/>
              <a:gd name="connsiteX89" fmla="*/ 773337 w 2236662"/>
              <a:gd name="connsiteY89" fmla="*/ 597888 h 873129"/>
              <a:gd name="connsiteX90" fmla="*/ 788356 w 2236662"/>
              <a:gd name="connsiteY90" fmla="*/ 604101 h 873129"/>
              <a:gd name="connsiteX91" fmla="*/ 803006 w 2236662"/>
              <a:gd name="connsiteY91" fmla="*/ 636526 h 873129"/>
              <a:gd name="connsiteX92" fmla="*/ 836296 w 2236662"/>
              <a:gd name="connsiteY92" fmla="*/ 623770 h 873129"/>
              <a:gd name="connsiteX93" fmla="*/ 881521 w 2236662"/>
              <a:gd name="connsiteY93" fmla="*/ 641875 h 873129"/>
              <a:gd name="connsiteX94" fmla="*/ 847901 w 2236662"/>
              <a:gd name="connsiteY94" fmla="*/ 653891 h 873129"/>
              <a:gd name="connsiteX95" fmla="*/ 919255 w 2236662"/>
              <a:gd name="connsiteY95" fmla="*/ 735036 h 873129"/>
              <a:gd name="connsiteX96" fmla="*/ 811359 w 2236662"/>
              <a:gd name="connsiteY96" fmla="*/ 853790 h 873129"/>
              <a:gd name="connsiteX97" fmla="*/ 974520 w 2236662"/>
              <a:gd name="connsiteY97" fmla="*/ 784619 h 873129"/>
              <a:gd name="connsiteX98" fmla="*/ 1123361 w 2236662"/>
              <a:gd name="connsiteY98" fmla="*/ 720757 h 873129"/>
              <a:gd name="connsiteX99" fmla="*/ 1119616 w 2236662"/>
              <a:gd name="connsiteY99" fmla="*/ 719029 h 873129"/>
              <a:gd name="connsiteX100" fmla="*/ 1137763 w 2236662"/>
              <a:gd name="connsiteY100" fmla="*/ 723267 h 873129"/>
              <a:gd name="connsiteX101" fmla="*/ 1140767 w 2236662"/>
              <a:gd name="connsiteY101" fmla="*/ 723925 h 873129"/>
              <a:gd name="connsiteX102" fmla="*/ 1155540 w 2236662"/>
              <a:gd name="connsiteY102" fmla="*/ 727135 h 873129"/>
              <a:gd name="connsiteX103" fmla="*/ 1160272 w 2236662"/>
              <a:gd name="connsiteY103" fmla="*/ 728123 h 873129"/>
              <a:gd name="connsiteX104" fmla="*/ 1173646 w 2236662"/>
              <a:gd name="connsiteY104" fmla="*/ 730838 h 873129"/>
              <a:gd name="connsiteX105" fmla="*/ 1179160 w 2236662"/>
              <a:gd name="connsiteY105" fmla="*/ 731908 h 873129"/>
              <a:gd name="connsiteX106" fmla="*/ 1192205 w 2236662"/>
              <a:gd name="connsiteY106" fmla="*/ 734377 h 873129"/>
              <a:gd name="connsiteX107" fmla="*/ 1197966 w 2236662"/>
              <a:gd name="connsiteY107" fmla="*/ 735447 h 873129"/>
              <a:gd name="connsiteX108" fmla="*/ 1211463 w 2236662"/>
              <a:gd name="connsiteY108" fmla="*/ 737792 h 873129"/>
              <a:gd name="connsiteX109" fmla="*/ 1216854 w 2236662"/>
              <a:gd name="connsiteY109" fmla="*/ 738698 h 873129"/>
              <a:gd name="connsiteX110" fmla="*/ 1232491 w 2236662"/>
              <a:gd name="connsiteY110" fmla="*/ 741167 h 873129"/>
              <a:gd name="connsiteX111" fmla="*/ 1235948 w 2236662"/>
              <a:gd name="connsiteY111" fmla="*/ 741702 h 873129"/>
              <a:gd name="connsiteX112" fmla="*/ 1255617 w 2236662"/>
              <a:gd name="connsiteY112" fmla="*/ 744500 h 873129"/>
              <a:gd name="connsiteX113" fmla="*/ 1257058 w 2236662"/>
              <a:gd name="connsiteY113" fmla="*/ 744705 h 873129"/>
              <a:gd name="connsiteX114" fmla="*/ 1275081 w 2236662"/>
              <a:gd name="connsiteY114" fmla="*/ 747010 h 873129"/>
              <a:gd name="connsiteX115" fmla="*/ 1281254 w 2236662"/>
              <a:gd name="connsiteY115" fmla="*/ 747709 h 873129"/>
              <a:gd name="connsiteX116" fmla="*/ 1294916 w 2236662"/>
              <a:gd name="connsiteY116" fmla="*/ 749232 h 873129"/>
              <a:gd name="connsiteX117" fmla="*/ 1302405 w 2236662"/>
              <a:gd name="connsiteY117" fmla="*/ 750014 h 873129"/>
              <a:gd name="connsiteX118" fmla="*/ 1315121 w 2236662"/>
              <a:gd name="connsiteY118" fmla="*/ 751248 h 873129"/>
              <a:gd name="connsiteX119" fmla="*/ 1323227 w 2236662"/>
              <a:gd name="connsiteY119" fmla="*/ 751948 h 873129"/>
              <a:gd name="connsiteX120" fmla="*/ 1335819 w 2236662"/>
              <a:gd name="connsiteY120" fmla="*/ 752976 h 873129"/>
              <a:gd name="connsiteX121" fmla="*/ 1344091 w 2236662"/>
              <a:gd name="connsiteY121" fmla="*/ 753594 h 873129"/>
              <a:gd name="connsiteX122" fmla="*/ 1357053 w 2236662"/>
              <a:gd name="connsiteY122" fmla="*/ 754458 h 873129"/>
              <a:gd name="connsiteX123" fmla="*/ 1365159 w 2236662"/>
              <a:gd name="connsiteY123" fmla="*/ 754951 h 873129"/>
              <a:gd name="connsiteX124" fmla="*/ 1379521 w 2236662"/>
              <a:gd name="connsiteY124" fmla="*/ 755651 h 873129"/>
              <a:gd name="connsiteX125" fmla="*/ 1386516 w 2236662"/>
              <a:gd name="connsiteY125" fmla="*/ 755980 h 873129"/>
              <a:gd name="connsiteX126" fmla="*/ 1408202 w 2236662"/>
              <a:gd name="connsiteY126" fmla="*/ 756721 h 873129"/>
              <a:gd name="connsiteX127" fmla="*/ 1540089 w 2236662"/>
              <a:gd name="connsiteY127" fmla="*/ 756350 h 873129"/>
              <a:gd name="connsiteX128" fmla="*/ 1535439 w 2236662"/>
              <a:gd name="connsiteY128" fmla="*/ 760177 h 873129"/>
              <a:gd name="connsiteX129" fmla="*/ 1526715 w 2236662"/>
              <a:gd name="connsiteY129" fmla="*/ 873130 h 873129"/>
              <a:gd name="connsiteX130" fmla="*/ 1638397 w 2236662"/>
              <a:gd name="connsiteY130" fmla="*/ 750549 h 873129"/>
              <a:gd name="connsiteX131" fmla="*/ 2230673 w 2236662"/>
              <a:gd name="connsiteY131" fmla="*/ 536206 h 873129"/>
              <a:gd name="connsiteX132" fmla="*/ 2232853 w 2236662"/>
              <a:gd name="connsiteY132" fmla="*/ 533819 h 873129"/>
              <a:gd name="connsiteX133" fmla="*/ 2233306 w 2236662"/>
              <a:gd name="connsiteY133" fmla="*/ 532750 h 873129"/>
              <a:gd name="connsiteX134" fmla="*/ 2233100 w 2236662"/>
              <a:gd name="connsiteY134" fmla="*/ 532708 h 873129"/>
              <a:gd name="connsiteX135" fmla="*/ 2179687 w 2236662"/>
              <a:gd name="connsiteY135" fmla="*/ 519829 h 873129"/>
              <a:gd name="connsiteX136" fmla="*/ 446398 w 2236662"/>
              <a:gd name="connsiteY136" fmla="*/ 494070 h 873129"/>
              <a:gd name="connsiteX137" fmla="*/ 433477 w 2236662"/>
              <a:gd name="connsiteY137" fmla="*/ 492342 h 873129"/>
              <a:gd name="connsiteX138" fmla="*/ 434259 w 2236662"/>
              <a:gd name="connsiteY138" fmla="*/ 492054 h 873129"/>
              <a:gd name="connsiteX139" fmla="*/ 459566 w 2236662"/>
              <a:gd name="connsiteY139" fmla="*/ 496004 h 873129"/>
              <a:gd name="connsiteX140" fmla="*/ 446398 w 2236662"/>
              <a:gd name="connsiteY140" fmla="*/ 494070 h 873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236662" h="873129">
                <a:moveTo>
                  <a:pt x="2179687" y="519829"/>
                </a:moveTo>
                <a:cubicBezTo>
                  <a:pt x="2210715" y="496045"/>
                  <a:pt x="2243059" y="470698"/>
                  <a:pt x="2235570" y="460369"/>
                </a:cubicBezTo>
                <a:lnTo>
                  <a:pt x="2234829" y="458312"/>
                </a:lnTo>
                <a:cubicBezTo>
                  <a:pt x="2234829" y="458312"/>
                  <a:pt x="2234788" y="458271"/>
                  <a:pt x="2234746" y="458189"/>
                </a:cubicBezTo>
                <a:cubicBezTo>
                  <a:pt x="2234705" y="458147"/>
                  <a:pt x="2234664" y="458106"/>
                  <a:pt x="2234623" y="458024"/>
                </a:cubicBezTo>
                <a:cubicBezTo>
                  <a:pt x="2234582" y="457983"/>
                  <a:pt x="2234541" y="457942"/>
                  <a:pt x="2234500" y="457859"/>
                </a:cubicBezTo>
                <a:cubicBezTo>
                  <a:pt x="2232442" y="455308"/>
                  <a:pt x="2219891" y="440083"/>
                  <a:pt x="2194008" y="418069"/>
                </a:cubicBezTo>
                <a:cubicBezTo>
                  <a:pt x="2190592" y="412884"/>
                  <a:pt x="2185201" y="410744"/>
                  <a:pt x="2185201" y="410744"/>
                </a:cubicBezTo>
                <a:cubicBezTo>
                  <a:pt x="2185201" y="410744"/>
                  <a:pt x="2185201" y="410744"/>
                  <a:pt x="2185201" y="410744"/>
                </a:cubicBezTo>
                <a:cubicBezTo>
                  <a:pt x="2110143" y="349721"/>
                  <a:pt x="1942333" y="246932"/>
                  <a:pt x="1631772" y="206936"/>
                </a:cubicBezTo>
                <a:cubicBezTo>
                  <a:pt x="1624159" y="191423"/>
                  <a:pt x="1543052" y="28228"/>
                  <a:pt x="1495318" y="0"/>
                </a:cubicBezTo>
                <a:cubicBezTo>
                  <a:pt x="1495318" y="0"/>
                  <a:pt x="1494906" y="4732"/>
                  <a:pt x="1493342" y="12468"/>
                </a:cubicBezTo>
                <a:cubicBezTo>
                  <a:pt x="1491696" y="9670"/>
                  <a:pt x="1490585" y="7859"/>
                  <a:pt x="1490585" y="7859"/>
                </a:cubicBezTo>
                <a:cubicBezTo>
                  <a:pt x="1490585" y="7859"/>
                  <a:pt x="1491655" y="9711"/>
                  <a:pt x="1493301" y="12550"/>
                </a:cubicBezTo>
                <a:cubicBezTo>
                  <a:pt x="1487993" y="38762"/>
                  <a:pt x="1469558" y="99456"/>
                  <a:pt x="1409478" y="129823"/>
                </a:cubicBezTo>
                <a:cubicBezTo>
                  <a:pt x="1359974" y="154842"/>
                  <a:pt x="1231791" y="196196"/>
                  <a:pt x="1206978" y="204097"/>
                </a:cubicBezTo>
                <a:cubicBezTo>
                  <a:pt x="1206731" y="204138"/>
                  <a:pt x="1206484" y="204179"/>
                  <a:pt x="1206237" y="204220"/>
                </a:cubicBezTo>
                <a:cubicBezTo>
                  <a:pt x="1201217" y="201504"/>
                  <a:pt x="1184798" y="191587"/>
                  <a:pt x="1146981" y="161055"/>
                </a:cubicBezTo>
                <a:cubicBezTo>
                  <a:pt x="1099905" y="122993"/>
                  <a:pt x="994519" y="43782"/>
                  <a:pt x="887035" y="43700"/>
                </a:cubicBezTo>
                <a:cubicBezTo>
                  <a:pt x="887035" y="43700"/>
                  <a:pt x="1021596" y="89786"/>
                  <a:pt x="1016699" y="166034"/>
                </a:cubicBezTo>
                <a:cubicBezTo>
                  <a:pt x="1012255" y="235205"/>
                  <a:pt x="926621" y="254133"/>
                  <a:pt x="926621" y="254133"/>
                </a:cubicBezTo>
                <a:lnTo>
                  <a:pt x="959912" y="266807"/>
                </a:lnTo>
                <a:cubicBezTo>
                  <a:pt x="940942" y="273226"/>
                  <a:pt x="922218" y="279810"/>
                  <a:pt x="903577" y="286476"/>
                </a:cubicBezTo>
                <a:lnTo>
                  <a:pt x="868887" y="273926"/>
                </a:lnTo>
                <a:lnTo>
                  <a:pt x="850740" y="305528"/>
                </a:lnTo>
                <a:cubicBezTo>
                  <a:pt x="844321" y="307832"/>
                  <a:pt x="837943" y="310136"/>
                  <a:pt x="831564" y="312440"/>
                </a:cubicBezTo>
                <a:lnTo>
                  <a:pt x="799467" y="300549"/>
                </a:lnTo>
                <a:lnTo>
                  <a:pt x="781896" y="329970"/>
                </a:lnTo>
                <a:cubicBezTo>
                  <a:pt x="775929" y="332027"/>
                  <a:pt x="769962" y="334085"/>
                  <a:pt x="763954" y="336101"/>
                </a:cubicBezTo>
                <a:lnTo>
                  <a:pt x="734079" y="324168"/>
                </a:lnTo>
                <a:lnTo>
                  <a:pt x="716467" y="351532"/>
                </a:lnTo>
                <a:cubicBezTo>
                  <a:pt x="710788" y="353301"/>
                  <a:pt x="705109" y="355029"/>
                  <a:pt x="699348" y="356757"/>
                </a:cubicBezTo>
                <a:cubicBezTo>
                  <a:pt x="696262" y="355441"/>
                  <a:pt x="691941" y="353548"/>
                  <a:pt x="687579" y="351655"/>
                </a:cubicBezTo>
                <a:cubicBezTo>
                  <a:pt x="679596" y="347993"/>
                  <a:pt x="671654" y="344331"/>
                  <a:pt x="671654" y="344331"/>
                </a:cubicBezTo>
                <a:cubicBezTo>
                  <a:pt x="671654" y="344331"/>
                  <a:pt x="666675" y="351449"/>
                  <a:pt x="661737" y="358609"/>
                </a:cubicBezTo>
                <a:cubicBezTo>
                  <a:pt x="658733" y="362765"/>
                  <a:pt x="655770" y="366880"/>
                  <a:pt x="653836" y="369596"/>
                </a:cubicBezTo>
                <a:cubicBezTo>
                  <a:pt x="648528" y="370995"/>
                  <a:pt x="643178" y="372353"/>
                  <a:pt x="637829" y="373669"/>
                </a:cubicBezTo>
                <a:cubicBezTo>
                  <a:pt x="635031" y="372270"/>
                  <a:pt x="630792" y="370213"/>
                  <a:pt x="626513" y="368073"/>
                </a:cubicBezTo>
                <a:cubicBezTo>
                  <a:pt x="619311" y="364370"/>
                  <a:pt x="612151" y="360625"/>
                  <a:pt x="612151" y="360625"/>
                </a:cubicBezTo>
                <a:lnTo>
                  <a:pt x="594004" y="383669"/>
                </a:lnTo>
                <a:cubicBezTo>
                  <a:pt x="589066" y="384697"/>
                  <a:pt x="584128" y="385685"/>
                  <a:pt x="579149" y="386672"/>
                </a:cubicBezTo>
                <a:lnTo>
                  <a:pt x="555528" y="373176"/>
                </a:lnTo>
                <a:cubicBezTo>
                  <a:pt x="555528" y="373176"/>
                  <a:pt x="550673" y="378731"/>
                  <a:pt x="545817" y="384327"/>
                </a:cubicBezTo>
                <a:cubicBezTo>
                  <a:pt x="542360" y="388195"/>
                  <a:pt x="538945" y="391981"/>
                  <a:pt x="537134" y="393956"/>
                </a:cubicBezTo>
                <a:cubicBezTo>
                  <a:pt x="533143" y="394573"/>
                  <a:pt x="529110" y="395149"/>
                  <a:pt x="525036" y="395725"/>
                </a:cubicBezTo>
                <a:cubicBezTo>
                  <a:pt x="522937" y="394408"/>
                  <a:pt x="519028" y="391981"/>
                  <a:pt x="515078" y="389470"/>
                </a:cubicBezTo>
                <a:cubicBezTo>
                  <a:pt x="509399" y="385726"/>
                  <a:pt x="503720" y="381940"/>
                  <a:pt x="503720" y="381940"/>
                </a:cubicBezTo>
                <a:lnTo>
                  <a:pt x="485779" y="400457"/>
                </a:lnTo>
                <a:cubicBezTo>
                  <a:pt x="482569" y="400786"/>
                  <a:pt x="479318" y="401115"/>
                  <a:pt x="476067" y="401404"/>
                </a:cubicBezTo>
                <a:lnTo>
                  <a:pt x="457015" y="387825"/>
                </a:lnTo>
                <a:lnTo>
                  <a:pt x="439855" y="404119"/>
                </a:lnTo>
                <a:cubicBezTo>
                  <a:pt x="438826" y="404161"/>
                  <a:pt x="437797" y="404243"/>
                  <a:pt x="436769" y="404284"/>
                </a:cubicBezTo>
                <a:cubicBezTo>
                  <a:pt x="336115" y="365934"/>
                  <a:pt x="260275" y="63780"/>
                  <a:pt x="21234" y="43700"/>
                </a:cubicBezTo>
                <a:cubicBezTo>
                  <a:pt x="50821" y="76577"/>
                  <a:pt x="109089" y="155624"/>
                  <a:pt x="156494" y="242241"/>
                </a:cubicBezTo>
                <a:cubicBezTo>
                  <a:pt x="155219" y="241830"/>
                  <a:pt x="154519" y="241624"/>
                  <a:pt x="154519" y="241624"/>
                </a:cubicBezTo>
                <a:cubicBezTo>
                  <a:pt x="154519" y="241624"/>
                  <a:pt x="155260" y="241912"/>
                  <a:pt x="156577" y="242406"/>
                </a:cubicBezTo>
                <a:cubicBezTo>
                  <a:pt x="192789" y="308614"/>
                  <a:pt x="222664" y="379183"/>
                  <a:pt x="228466" y="436915"/>
                </a:cubicBezTo>
                <a:cubicBezTo>
                  <a:pt x="228466" y="436915"/>
                  <a:pt x="227890" y="438931"/>
                  <a:pt x="226738" y="442511"/>
                </a:cubicBezTo>
                <a:cubicBezTo>
                  <a:pt x="227684" y="446173"/>
                  <a:pt x="228137" y="448189"/>
                  <a:pt x="228137" y="448189"/>
                </a:cubicBezTo>
                <a:cubicBezTo>
                  <a:pt x="219249" y="505550"/>
                  <a:pt x="185588" y="574392"/>
                  <a:pt x="145878" y="638542"/>
                </a:cubicBezTo>
                <a:cubicBezTo>
                  <a:pt x="144520" y="638954"/>
                  <a:pt x="143779" y="639201"/>
                  <a:pt x="143779" y="639201"/>
                </a:cubicBezTo>
                <a:cubicBezTo>
                  <a:pt x="143779" y="639201"/>
                  <a:pt x="144479" y="639036"/>
                  <a:pt x="145795" y="638707"/>
                </a:cubicBezTo>
                <a:cubicBezTo>
                  <a:pt x="93781" y="722609"/>
                  <a:pt x="31315" y="798445"/>
                  <a:pt x="0" y="829636"/>
                </a:cubicBezTo>
                <a:cubicBezTo>
                  <a:pt x="236984" y="822559"/>
                  <a:pt x="329696" y="531762"/>
                  <a:pt x="430843" y="493329"/>
                </a:cubicBezTo>
                <a:lnTo>
                  <a:pt x="444217" y="509624"/>
                </a:lnTo>
                <a:cubicBezTo>
                  <a:pt x="444217" y="509624"/>
                  <a:pt x="448908" y="506291"/>
                  <a:pt x="453640" y="502958"/>
                </a:cubicBezTo>
                <a:cubicBezTo>
                  <a:pt x="458290" y="499831"/>
                  <a:pt x="462940" y="496745"/>
                  <a:pt x="463146" y="496621"/>
                </a:cubicBezTo>
                <a:cubicBezTo>
                  <a:pt x="465286" y="496992"/>
                  <a:pt x="467426" y="497403"/>
                  <a:pt x="469565" y="497773"/>
                </a:cubicBezTo>
                <a:cubicBezTo>
                  <a:pt x="469483" y="497773"/>
                  <a:pt x="469401" y="497773"/>
                  <a:pt x="469319" y="497773"/>
                </a:cubicBezTo>
                <a:cubicBezTo>
                  <a:pt x="469607" y="497814"/>
                  <a:pt x="469854" y="497897"/>
                  <a:pt x="470142" y="497938"/>
                </a:cubicBezTo>
                <a:lnTo>
                  <a:pt x="485161" y="518060"/>
                </a:lnTo>
                <a:lnTo>
                  <a:pt x="505942" y="505386"/>
                </a:lnTo>
                <a:cubicBezTo>
                  <a:pt x="509193" y="506126"/>
                  <a:pt x="512403" y="506908"/>
                  <a:pt x="515654" y="507649"/>
                </a:cubicBezTo>
                <a:cubicBezTo>
                  <a:pt x="516929" y="509583"/>
                  <a:pt x="519851" y="513903"/>
                  <a:pt x="522732" y="518224"/>
                </a:cubicBezTo>
                <a:cubicBezTo>
                  <a:pt x="526517" y="524067"/>
                  <a:pt x="530303" y="529869"/>
                  <a:pt x="530303" y="529869"/>
                </a:cubicBezTo>
                <a:cubicBezTo>
                  <a:pt x="530303" y="529869"/>
                  <a:pt x="536352" y="526454"/>
                  <a:pt x="542442" y="523038"/>
                </a:cubicBezTo>
                <a:cubicBezTo>
                  <a:pt x="546640" y="520775"/>
                  <a:pt x="550755" y="518594"/>
                  <a:pt x="553018" y="517360"/>
                </a:cubicBezTo>
                <a:cubicBezTo>
                  <a:pt x="557092" y="518512"/>
                  <a:pt x="561166" y="519664"/>
                  <a:pt x="565199" y="520858"/>
                </a:cubicBezTo>
                <a:cubicBezTo>
                  <a:pt x="566639" y="523203"/>
                  <a:pt x="569273" y="527565"/>
                  <a:pt x="571947" y="532009"/>
                </a:cubicBezTo>
                <a:cubicBezTo>
                  <a:pt x="575733" y="538552"/>
                  <a:pt x="579519" y="545094"/>
                  <a:pt x="579519" y="545094"/>
                </a:cubicBezTo>
                <a:lnTo>
                  <a:pt x="604168" y="533079"/>
                </a:lnTo>
                <a:cubicBezTo>
                  <a:pt x="608530" y="534519"/>
                  <a:pt x="612892" y="536000"/>
                  <a:pt x="617254" y="537482"/>
                </a:cubicBezTo>
                <a:lnTo>
                  <a:pt x="631245" y="563652"/>
                </a:lnTo>
                <a:lnTo>
                  <a:pt x="657910" y="552007"/>
                </a:lnTo>
                <a:cubicBezTo>
                  <a:pt x="662519" y="553694"/>
                  <a:pt x="667087" y="555422"/>
                  <a:pt x="671695" y="557192"/>
                </a:cubicBezTo>
                <a:lnTo>
                  <a:pt x="685481" y="585379"/>
                </a:lnTo>
                <a:lnTo>
                  <a:pt x="714204" y="573816"/>
                </a:lnTo>
                <a:cubicBezTo>
                  <a:pt x="718936" y="575709"/>
                  <a:pt x="723668" y="577601"/>
                  <a:pt x="728400" y="579535"/>
                </a:cubicBezTo>
                <a:lnTo>
                  <a:pt x="742392" y="609780"/>
                </a:lnTo>
                <a:lnTo>
                  <a:pt x="773337" y="597888"/>
                </a:lnTo>
                <a:cubicBezTo>
                  <a:pt x="778357" y="599945"/>
                  <a:pt x="783336" y="602002"/>
                  <a:pt x="788356" y="604101"/>
                </a:cubicBezTo>
                <a:lnTo>
                  <a:pt x="803006" y="636526"/>
                </a:lnTo>
                <a:lnTo>
                  <a:pt x="836296" y="623770"/>
                </a:lnTo>
                <a:cubicBezTo>
                  <a:pt x="851193" y="629819"/>
                  <a:pt x="866254" y="635868"/>
                  <a:pt x="881521" y="641875"/>
                </a:cubicBezTo>
                <a:cubicBezTo>
                  <a:pt x="863579" y="647183"/>
                  <a:pt x="847901" y="653891"/>
                  <a:pt x="847901" y="653891"/>
                </a:cubicBezTo>
                <a:cubicBezTo>
                  <a:pt x="847901" y="653891"/>
                  <a:pt x="929296" y="678703"/>
                  <a:pt x="919255" y="735036"/>
                </a:cubicBezTo>
                <a:cubicBezTo>
                  <a:pt x="909256" y="791368"/>
                  <a:pt x="854320" y="835150"/>
                  <a:pt x="811359" y="853790"/>
                </a:cubicBezTo>
                <a:cubicBezTo>
                  <a:pt x="811359" y="853790"/>
                  <a:pt x="885183" y="844449"/>
                  <a:pt x="974520" y="784619"/>
                </a:cubicBezTo>
                <a:cubicBezTo>
                  <a:pt x="1063857" y="724790"/>
                  <a:pt x="1047191" y="713021"/>
                  <a:pt x="1123361" y="720757"/>
                </a:cubicBezTo>
                <a:cubicBezTo>
                  <a:pt x="1123361" y="720757"/>
                  <a:pt x="1122044" y="720140"/>
                  <a:pt x="1119616" y="719029"/>
                </a:cubicBezTo>
                <a:cubicBezTo>
                  <a:pt x="1125624" y="720469"/>
                  <a:pt x="1131673" y="721868"/>
                  <a:pt x="1137763" y="723267"/>
                </a:cubicBezTo>
                <a:cubicBezTo>
                  <a:pt x="1138751" y="723473"/>
                  <a:pt x="1139738" y="723720"/>
                  <a:pt x="1140767" y="723925"/>
                </a:cubicBezTo>
                <a:cubicBezTo>
                  <a:pt x="1145664" y="725037"/>
                  <a:pt x="1150561" y="726106"/>
                  <a:pt x="1155540" y="727135"/>
                </a:cubicBezTo>
                <a:cubicBezTo>
                  <a:pt x="1157104" y="727464"/>
                  <a:pt x="1158709" y="727793"/>
                  <a:pt x="1160272" y="728123"/>
                </a:cubicBezTo>
                <a:cubicBezTo>
                  <a:pt x="1164717" y="729028"/>
                  <a:pt x="1169161" y="729974"/>
                  <a:pt x="1173646" y="730838"/>
                </a:cubicBezTo>
                <a:cubicBezTo>
                  <a:pt x="1175457" y="731209"/>
                  <a:pt x="1177308" y="731579"/>
                  <a:pt x="1179160" y="731908"/>
                </a:cubicBezTo>
                <a:cubicBezTo>
                  <a:pt x="1183481" y="732731"/>
                  <a:pt x="1187843" y="733554"/>
                  <a:pt x="1192205" y="734377"/>
                </a:cubicBezTo>
                <a:cubicBezTo>
                  <a:pt x="1194139" y="734748"/>
                  <a:pt x="1196032" y="735077"/>
                  <a:pt x="1197966" y="735447"/>
                </a:cubicBezTo>
                <a:cubicBezTo>
                  <a:pt x="1202451" y="736229"/>
                  <a:pt x="1206937" y="737011"/>
                  <a:pt x="1211463" y="737792"/>
                </a:cubicBezTo>
                <a:cubicBezTo>
                  <a:pt x="1213274" y="738081"/>
                  <a:pt x="1215043" y="738410"/>
                  <a:pt x="1216854" y="738698"/>
                </a:cubicBezTo>
                <a:cubicBezTo>
                  <a:pt x="1222039" y="739562"/>
                  <a:pt x="1227224" y="740385"/>
                  <a:pt x="1232491" y="741167"/>
                </a:cubicBezTo>
                <a:cubicBezTo>
                  <a:pt x="1233643" y="741331"/>
                  <a:pt x="1234795" y="741537"/>
                  <a:pt x="1235948" y="741702"/>
                </a:cubicBezTo>
                <a:cubicBezTo>
                  <a:pt x="1242449" y="742689"/>
                  <a:pt x="1249033" y="743635"/>
                  <a:pt x="1255617" y="744500"/>
                </a:cubicBezTo>
                <a:cubicBezTo>
                  <a:pt x="1256111" y="744582"/>
                  <a:pt x="1256605" y="744623"/>
                  <a:pt x="1257058" y="744705"/>
                </a:cubicBezTo>
                <a:cubicBezTo>
                  <a:pt x="1263024" y="745487"/>
                  <a:pt x="1269033" y="746269"/>
                  <a:pt x="1275081" y="747010"/>
                </a:cubicBezTo>
                <a:cubicBezTo>
                  <a:pt x="1277139" y="747257"/>
                  <a:pt x="1279197" y="747463"/>
                  <a:pt x="1281254" y="747709"/>
                </a:cubicBezTo>
                <a:cubicBezTo>
                  <a:pt x="1285780" y="748244"/>
                  <a:pt x="1290348" y="748738"/>
                  <a:pt x="1294916" y="749232"/>
                </a:cubicBezTo>
                <a:cubicBezTo>
                  <a:pt x="1297426" y="749479"/>
                  <a:pt x="1299936" y="749726"/>
                  <a:pt x="1302405" y="750014"/>
                </a:cubicBezTo>
                <a:cubicBezTo>
                  <a:pt x="1306603" y="750425"/>
                  <a:pt x="1310841" y="750836"/>
                  <a:pt x="1315121" y="751248"/>
                </a:cubicBezTo>
                <a:cubicBezTo>
                  <a:pt x="1317795" y="751495"/>
                  <a:pt x="1320511" y="751742"/>
                  <a:pt x="1323227" y="751948"/>
                </a:cubicBezTo>
                <a:cubicBezTo>
                  <a:pt x="1327384" y="752318"/>
                  <a:pt x="1331581" y="752647"/>
                  <a:pt x="1335819" y="752976"/>
                </a:cubicBezTo>
                <a:cubicBezTo>
                  <a:pt x="1338576" y="753182"/>
                  <a:pt x="1341333" y="753388"/>
                  <a:pt x="1344091" y="753594"/>
                </a:cubicBezTo>
                <a:cubicBezTo>
                  <a:pt x="1348411" y="753882"/>
                  <a:pt x="1352732" y="754169"/>
                  <a:pt x="1357053" y="754458"/>
                </a:cubicBezTo>
                <a:cubicBezTo>
                  <a:pt x="1359769" y="754622"/>
                  <a:pt x="1362443" y="754787"/>
                  <a:pt x="1365159" y="754951"/>
                </a:cubicBezTo>
                <a:cubicBezTo>
                  <a:pt x="1369892" y="755198"/>
                  <a:pt x="1374706" y="755445"/>
                  <a:pt x="1379521" y="755651"/>
                </a:cubicBezTo>
                <a:cubicBezTo>
                  <a:pt x="1381866" y="755774"/>
                  <a:pt x="1384171" y="755898"/>
                  <a:pt x="1386516" y="755980"/>
                </a:cubicBezTo>
                <a:cubicBezTo>
                  <a:pt x="1393677" y="756268"/>
                  <a:pt x="1400919" y="756515"/>
                  <a:pt x="1408202" y="756721"/>
                </a:cubicBezTo>
                <a:cubicBezTo>
                  <a:pt x="1454456" y="757955"/>
                  <a:pt x="1498363" y="757750"/>
                  <a:pt x="1540089" y="756350"/>
                </a:cubicBezTo>
                <a:cubicBezTo>
                  <a:pt x="1537044" y="758655"/>
                  <a:pt x="1535439" y="760177"/>
                  <a:pt x="1535439" y="760177"/>
                </a:cubicBezTo>
                <a:cubicBezTo>
                  <a:pt x="1548813" y="788817"/>
                  <a:pt x="1526715" y="873130"/>
                  <a:pt x="1526715" y="873130"/>
                </a:cubicBezTo>
                <a:cubicBezTo>
                  <a:pt x="1589058" y="868151"/>
                  <a:pt x="1625599" y="785689"/>
                  <a:pt x="1638397" y="750549"/>
                </a:cubicBezTo>
                <a:cubicBezTo>
                  <a:pt x="2049077" y="715161"/>
                  <a:pt x="2210756" y="557356"/>
                  <a:pt x="2230673" y="536206"/>
                </a:cubicBezTo>
                <a:cubicBezTo>
                  <a:pt x="2231742" y="535424"/>
                  <a:pt x="2232483" y="534601"/>
                  <a:pt x="2232853" y="533819"/>
                </a:cubicBezTo>
                <a:lnTo>
                  <a:pt x="2233306" y="532750"/>
                </a:lnTo>
                <a:cubicBezTo>
                  <a:pt x="2233224" y="532750"/>
                  <a:pt x="2233183" y="532750"/>
                  <a:pt x="2233100" y="532708"/>
                </a:cubicBezTo>
                <a:cubicBezTo>
                  <a:pt x="2233430" y="524890"/>
                  <a:pt x="2199275" y="521269"/>
                  <a:pt x="2179687" y="519829"/>
                </a:cubicBezTo>
                <a:close/>
                <a:moveTo>
                  <a:pt x="446398" y="494070"/>
                </a:moveTo>
                <a:cubicBezTo>
                  <a:pt x="441542" y="493412"/>
                  <a:pt x="436686" y="492753"/>
                  <a:pt x="433477" y="492342"/>
                </a:cubicBezTo>
                <a:cubicBezTo>
                  <a:pt x="433724" y="492259"/>
                  <a:pt x="434012" y="492136"/>
                  <a:pt x="434259" y="492054"/>
                </a:cubicBezTo>
                <a:cubicBezTo>
                  <a:pt x="442777" y="493247"/>
                  <a:pt x="451212" y="494564"/>
                  <a:pt x="459566" y="496004"/>
                </a:cubicBezTo>
                <a:cubicBezTo>
                  <a:pt x="456397" y="495428"/>
                  <a:pt x="451418" y="494646"/>
                  <a:pt x="446398" y="494070"/>
                </a:cubicBezTo>
                <a:close/>
              </a:path>
            </a:pathLst>
          </a:custGeom>
          <a:solidFill>
            <a:schemeClr val="tx1"/>
          </a:solidFill>
          <a:ln w="32899" cap="rnd">
            <a:solidFill>
              <a:srgbClr val="E6F5F3"/>
            </a:solidFill>
            <a:prstDash val="solid"/>
            <a:round/>
          </a:ln>
        </p:spPr>
        <p:txBody>
          <a:bodyPr rtlCol="0" anchor="ctr"/>
          <a:lstStyle/>
          <a:p>
            <a:endParaRPr lang="pt-BR"/>
          </a:p>
        </p:txBody>
      </p:sp>
      <p:pic>
        <p:nvPicPr>
          <p:cNvPr id="20" name="Gráfico 19" descr="Pescaria com preenchimento sólido">
            <a:extLst>
              <a:ext uri="{FF2B5EF4-FFF2-40B4-BE49-F238E27FC236}">
                <a16:creationId xmlns:a16="http://schemas.microsoft.com/office/drawing/2014/main" id="{94F2A1D7-8992-725E-D82D-69C3CCEA2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1003" y="5879359"/>
            <a:ext cx="914400" cy="914400"/>
          </a:xfrm>
          <a:prstGeom prst="rect">
            <a:avLst/>
          </a:prstGeom>
        </p:spPr>
      </p:pic>
      <p:pic>
        <p:nvPicPr>
          <p:cNvPr id="22" name="Gráfico 21" descr="Frete com preenchimento sólido">
            <a:extLst>
              <a:ext uri="{FF2B5EF4-FFF2-40B4-BE49-F238E27FC236}">
                <a16:creationId xmlns:a16="http://schemas.microsoft.com/office/drawing/2014/main" id="{EB5341C1-6F25-8147-32A7-96C0FF504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9410" y="5879359"/>
            <a:ext cx="914400" cy="914400"/>
          </a:xfrm>
          <a:prstGeom prst="rect">
            <a:avLst/>
          </a:prstGeom>
        </p:spPr>
      </p:pic>
      <p:pic>
        <p:nvPicPr>
          <p:cNvPr id="24" name="Gráfico 23" descr="Mão levantada com preenchimento sólido">
            <a:extLst>
              <a:ext uri="{FF2B5EF4-FFF2-40B4-BE49-F238E27FC236}">
                <a16:creationId xmlns:a16="http://schemas.microsoft.com/office/drawing/2014/main" id="{B59B2D47-12B3-CACF-7507-C47257B01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67817" y="5926629"/>
            <a:ext cx="914400" cy="914400"/>
          </a:xfrm>
          <a:prstGeom prst="rect">
            <a:avLst/>
          </a:prstGeom>
        </p:spPr>
      </p:pic>
      <p:pic>
        <p:nvPicPr>
          <p:cNvPr id="26" name="Gráfico 25" descr="Apito com preenchimento sólido">
            <a:extLst>
              <a:ext uri="{FF2B5EF4-FFF2-40B4-BE49-F238E27FC236}">
                <a16:creationId xmlns:a16="http://schemas.microsoft.com/office/drawing/2014/main" id="{B493D3D4-65CD-FDB9-F5A0-6F056410AE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67504" y="5937314"/>
            <a:ext cx="914400" cy="91440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4956014C-F5EF-D9AB-8E20-75E93AD3AB11}"/>
              </a:ext>
            </a:extLst>
          </p:cNvPr>
          <p:cNvGrpSpPr/>
          <p:nvPr/>
        </p:nvGrpSpPr>
        <p:grpSpPr>
          <a:xfrm>
            <a:off x="0" y="-48638"/>
            <a:ext cx="12192000" cy="957559"/>
            <a:chOff x="2103119" y="3394984"/>
            <a:chExt cx="8412480" cy="957559"/>
          </a:xfrm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824FACC-86BA-878C-2EFC-9CB980E52976}"/>
                </a:ext>
              </a:extLst>
            </p:cNvPr>
            <p:cNvSpPr/>
            <p:nvPr/>
          </p:nvSpPr>
          <p:spPr>
            <a:xfrm>
              <a:off x="2103119" y="3394984"/>
              <a:ext cx="8412480" cy="95755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323373"/>
                <a:satOff val="1492"/>
                <a:lumOff val="3530"/>
                <a:alphaOff val="0"/>
              </a:schemeClr>
            </a:fillRef>
            <a:effectRef idx="0">
              <a:schemeClr val="accent2">
                <a:hueOff val="-1323373"/>
                <a:satOff val="1492"/>
                <a:lumOff val="35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DEA2CA7F-0C34-1F77-0992-7820E692C744}"/>
                </a:ext>
              </a:extLst>
            </p:cNvPr>
            <p:cNvSpPr txBox="1"/>
            <p:nvPr/>
          </p:nvSpPr>
          <p:spPr>
            <a:xfrm>
              <a:off x="2379988" y="3423029"/>
              <a:ext cx="7858741" cy="9014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500" b="1" kern="12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GRUPO TÉCNICO CIENTÍFICO DO CPG ATUNS E AFINS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2124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215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Cambria</vt:lpstr>
      <vt:lpstr>Corbel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Travassos</dc:creator>
  <cp:lastModifiedBy>Paulo Travassos</cp:lastModifiedBy>
  <cp:revision>3</cp:revision>
  <dcterms:created xsi:type="dcterms:W3CDTF">2023-07-02T12:09:36Z</dcterms:created>
  <dcterms:modified xsi:type="dcterms:W3CDTF">2023-08-15T11:52:15Z</dcterms:modified>
</cp:coreProperties>
</file>