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  <p:sldMasterId id="2147485382" r:id="rId4"/>
  </p:sldMasterIdLst>
  <p:notesMasterIdLst>
    <p:notesMasterId r:id="rId34"/>
  </p:notesMasterIdLst>
  <p:handoutMasterIdLst>
    <p:handoutMasterId r:id="rId35"/>
  </p:handoutMasterIdLst>
  <p:sldIdLst>
    <p:sldId id="1048" r:id="rId5"/>
    <p:sldId id="1001" r:id="rId6"/>
    <p:sldId id="1044" r:id="rId7"/>
    <p:sldId id="911" r:id="rId8"/>
    <p:sldId id="908" r:id="rId9"/>
    <p:sldId id="903" r:id="rId10"/>
    <p:sldId id="870" r:id="rId11"/>
    <p:sldId id="1051" r:id="rId12"/>
    <p:sldId id="957" r:id="rId13"/>
    <p:sldId id="961" r:id="rId14"/>
    <p:sldId id="1002" r:id="rId15"/>
    <p:sldId id="1050" r:id="rId16"/>
    <p:sldId id="971" r:id="rId17"/>
    <p:sldId id="1039" r:id="rId18"/>
    <p:sldId id="1003" r:id="rId19"/>
    <p:sldId id="1006" r:id="rId20"/>
    <p:sldId id="1004" r:id="rId21"/>
    <p:sldId id="1037" r:id="rId22"/>
    <p:sldId id="1005" r:id="rId23"/>
    <p:sldId id="866" r:id="rId24"/>
    <p:sldId id="1042" r:id="rId25"/>
    <p:sldId id="1040" r:id="rId26"/>
    <p:sldId id="1049" r:id="rId27"/>
    <p:sldId id="1046" r:id="rId28"/>
    <p:sldId id="1043" r:id="rId29"/>
    <p:sldId id="860" r:id="rId30"/>
    <p:sldId id="1052" r:id="rId31"/>
    <p:sldId id="1053" r:id="rId32"/>
    <p:sldId id="550" r:id="rId33"/>
  </p:sldIdLst>
  <p:sldSz cx="9144000" cy="5143500" type="screen16x9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544">
          <p15:clr>
            <a:srgbClr val="A4A3A4"/>
          </p15:clr>
        </p15:guide>
        <p15:guide id="2" pos="235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Miranda Galvez" initials="JMG" lastIdx="1" clrIdx="0"/>
  <p:cmAuthor id="1" name="Cristóbal Muñoz Barañao" initials="CMB" lastIdx="6" clrIdx="1"/>
  <p:cmAuthor id="2" name="Alex Santander" initials="AS" lastIdx="0" clrIdx="2">
    <p:extLst>
      <p:ext uri="{19B8F6BF-5375-455C-9EA6-DF929625EA0E}">
        <p15:presenceInfo xmlns:p15="http://schemas.microsoft.com/office/powerpoint/2012/main" userId="2f7f823a21d0e5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FA1"/>
    <a:srgbClr val="FF6600"/>
    <a:srgbClr val="339933"/>
    <a:srgbClr val="CCFF33"/>
    <a:srgbClr val="D52B1E"/>
    <a:srgbClr val="808080"/>
    <a:srgbClr val="FFCC00"/>
    <a:srgbClr val="FE454A"/>
    <a:srgbClr val="404040"/>
    <a:srgbClr val="E17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3" autoAdjust="0"/>
    <p:restoredTop sz="78731" autoAdjust="0"/>
  </p:normalViewPr>
  <p:slideViewPr>
    <p:cSldViewPr snapToObjects="1">
      <p:cViewPr varScale="1">
        <p:scale>
          <a:sx n="118" d="100"/>
          <a:sy n="118" d="100"/>
        </p:scale>
        <p:origin x="1254" y="102"/>
      </p:cViewPr>
      <p:guideLst>
        <p:guide orient="horz" pos="-544"/>
        <p:guide pos="2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Jupiter\dppe\AEE\RG\2018%20Solicitudes%20de%20informaci&#243;n\Prsesentaci&#243;n%20Ministra\Tablas%20Presentaci&#243;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Jupiter\dppe\AEE\RG\2018%20Energy%20Outlook\20180319_Climatizacion%20y%20Electromovilida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MinEnergia\2018%20-%20Presentaci&#243;n%20Ministra%20Un%20Chile%20m&#225;s%20El&#233;ctrico\Graficos%20Energy%20Outlook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ropbox\MinEnergia\2018%20-%20Presentaci&#243;n%20Ministra%20Un%20Chile%20m&#225;s%20El&#233;ctrico\Graficos%20Energy%20Outlook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ropbox\MinEnergia\2018%20-%20Presentaci&#243;n%20Ministra%20Un%20Chile%20m&#225;s%20El&#233;ctrico\Graficos%20Energy%20Outlook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ropbox\MinEnergia\2018%20-%20Presentaci&#243;n%20Ministra%20Un%20Chile%20m&#225;s%20El&#233;ctrico\Graficos%20Energy%20Outlook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Dropbox\MinEnergia\2018%20-%20Presentaci&#243;n%20Ministra%20Un%20Chile%20m&#225;s%20El&#233;ctrico\Graficos%20Energy%20Outlook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Dropbox\MinEnergia\2018%20-%20Presentaci&#243;n%20Ministra%20Un%20Chile%20m&#225;s%20El&#233;ctrico\Graficos%20Energy%20Outlook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55091100988779"/>
          <c:y val="5.1400554097404488E-2"/>
          <c:w val="0.81932493611820911"/>
          <c:h val="0.71492251728974554"/>
        </c:manualLayout>
      </c:layout>
      <c:areaChart>
        <c:grouping val="stacked"/>
        <c:varyColors val="0"/>
        <c:ser>
          <c:idx val="0"/>
          <c:order val="0"/>
          <c:tx>
            <c:strRef>
              <c:f>'Parque Vehicular'!$A$5</c:f>
              <c:strCache>
                <c:ptCount val="1"/>
                <c:pt idx="0">
                  <c:v>Combustión</c:v>
                </c:pt>
              </c:strCache>
            </c:strRef>
          </c:tx>
          <c:spPr>
            <a:solidFill>
              <a:srgbClr val="379BCF"/>
            </a:solidFill>
          </c:spPr>
          <c:cat>
            <c:numRef>
              <c:f>'Parque Vehicular'!$B$4:$AF$4</c:f>
              <c:numCache>
                <c:formatCode>General</c:formatCode>
                <c:ptCount val="3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</c:numCache>
            </c:numRef>
          </c:cat>
          <c:val>
            <c:numRef>
              <c:f>'Parque Vehicular'!$B$5:$AF$5</c:f>
              <c:numCache>
                <c:formatCode>_-* #.##0_-;\-* #.##0_-;_-* "-"??_-;_-@_-</c:formatCode>
                <c:ptCount val="31"/>
                <c:pt idx="0">
                  <c:v>4.5300229999999999</c:v>
                </c:pt>
                <c:pt idx="1">
                  <c:v>4.6932809999999998</c:v>
                </c:pt>
                <c:pt idx="2">
                  <c:v>4.8577519999999996</c:v>
                </c:pt>
                <c:pt idx="3">
                  <c:v>5.0297580000000002</c:v>
                </c:pt>
                <c:pt idx="4">
                  <c:v>5.2110070000000004</c:v>
                </c:pt>
                <c:pt idx="5">
                  <c:v>5.3774189999999997</c:v>
                </c:pt>
                <c:pt idx="6">
                  <c:v>5.555186</c:v>
                </c:pt>
                <c:pt idx="7">
                  <c:v>5.7447879999999998</c:v>
                </c:pt>
                <c:pt idx="8">
                  <c:v>5.944007</c:v>
                </c:pt>
                <c:pt idx="9">
                  <c:v>6.1549849999999999</c:v>
                </c:pt>
                <c:pt idx="10">
                  <c:v>6.3584829999999997</c:v>
                </c:pt>
                <c:pt idx="11">
                  <c:v>6.570519</c:v>
                </c:pt>
                <c:pt idx="12">
                  <c:v>6.7908600000000003</c:v>
                </c:pt>
                <c:pt idx="13">
                  <c:v>7.0193190000000003</c:v>
                </c:pt>
                <c:pt idx="14">
                  <c:v>7.2549229999999998</c:v>
                </c:pt>
                <c:pt idx="15">
                  <c:v>7.2824099999999996</c:v>
                </c:pt>
                <c:pt idx="16">
                  <c:v>7.4002629999999998</c:v>
                </c:pt>
                <c:pt idx="17">
                  <c:v>7.4742410000000001</c:v>
                </c:pt>
                <c:pt idx="18">
                  <c:v>7.5261329999999997</c:v>
                </c:pt>
                <c:pt idx="19">
                  <c:v>7.5545980000000004</c:v>
                </c:pt>
                <c:pt idx="20">
                  <c:v>7.5178950000000002</c:v>
                </c:pt>
                <c:pt idx="21">
                  <c:v>7.443187</c:v>
                </c:pt>
                <c:pt idx="22">
                  <c:v>7.3432279999999999</c:v>
                </c:pt>
                <c:pt idx="23">
                  <c:v>7.2315719999999999</c:v>
                </c:pt>
                <c:pt idx="24">
                  <c:v>7.1768130000000001</c:v>
                </c:pt>
                <c:pt idx="25">
                  <c:v>7.1080880000000004</c:v>
                </c:pt>
                <c:pt idx="26">
                  <c:v>7.0165300000000004</c:v>
                </c:pt>
                <c:pt idx="27">
                  <c:v>6.9026439999999996</c:v>
                </c:pt>
                <c:pt idx="28">
                  <c:v>6.7670310000000002</c:v>
                </c:pt>
                <c:pt idx="29">
                  <c:v>6.610379</c:v>
                </c:pt>
                <c:pt idx="30">
                  <c:v>6.433465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C-4CA0-ABAC-88ED87186BB5}"/>
            </c:ext>
          </c:extLst>
        </c:ser>
        <c:ser>
          <c:idx val="1"/>
          <c:order val="1"/>
          <c:tx>
            <c:strRef>
              <c:f>'Parque Vehicular'!$A$6</c:f>
              <c:strCache>
                <c:ptCount val="1"/>
                <c:pt idx="0">
                  <c:v>Eléctricos</c:v>
                </c:pt>
              </c:strCache>
            </c:strRef>
          </c:tx>
          <c:spPr>
            <a:solidFill>
              <a:srgbClr val="F34044"/>
            </a:solidFill>
          </c:spPr>
          <c:cat>
            <c:numRef>
              <c:f>'Parque Vehicular'!$B$4:$AF$4</c:f>
              <c:numCache>
                <c:formatCode>General</c:formatCode>
                <c:ptCount val="3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</c:numCache>
            </c:numRef>
          </c:cat>
          <c:val>
            <c:numRef>
              <c:f>'Parque Vehicular'!$B$6:$AF$6</c:f>
              <c:numCache>
                <c:formatCode>_-* #.##0_-;\-* #.##0_-;_-* "-"??_-;_-@_-</c:formatCode>
                <c:ptCount val="31"/>
                <c:pt idx="0">
                  <c:v>1.3644999999999999E-2</c:v>
                </c:pt>
                <c:pt idx="1">
                  <c:v>2.8369999999999999E-2</c:v>
                </c:pt>
                <c:pt idx="2">
                  <c:v>4.4201999999999998E-2</c:v>
                </c:pt>
                <c:pt idx="3">
                  <c:v>6.1233000000000003E-2</c:v>
                </c:pt>
                <c:pt idx="4">
                  <c:v>7.9582E-2</c:v>
                </c:pt>
                <c:pt idx="5">
                  <c:v>0.12757399999999999</c:v>
                </c:pt>
                <c:pt idx="6">
                  <c:v>0.179589</c:v>
                </c:pt>
                <c:pt idx="7">
                  <c:v>0.236013</c:v>
                </c:pt>
                <c:pt idx="8">
                  <c:v>0.29785899999999998</c:v>
                </c:pt>
                <c:pt idx="9">
                  <c:v>0.36429299999999998</c:v>
                </c:pt>
                <c:pt idx="10">
                  <c:v>0.43631900000000001</c:v>
                </c:pt>
                <c:pt idx="11">
                  <c:v>0.51435200000000003</c:v>
                </c:pt>
                <c:pt idx="12">
                  <c:v>0.59881899999999999</c:v>
                </c:pt>
                <c:pt idx="13">
                  <c:v>0.690168</c:v>
                </c:pt>
                <c:pt idx="14">
                  <c:v>0.78968499999999997</c:v>
                </c:pt>
                <c:pt idx="15">
                  <c:v>1.085016</c:v>
                </c:pt>
                <c:pt idx="16">
                  <c:v>1.299585</c:v>
                </c:pt>
                <c:pt idx="17">
                  <c:v>1.551895</c:v>
                </c:pt>
                <c:pt idx="18">
                  <c:v>1.8167880000000001</c:v>
                </c:pt>
                <c:pt idx="19">
                  <c:v>2.0930270000000002</c:v>
                </c:pt>
                <c:pt idx="20">
                  <c:v>2.378228</c:v>
                </c:pt>
                <c:pt idx="21">
                  <c:v>2.6828569999999998</c:v>
                </c:pt>
                <c:pt idx="22">
                  <c:v>2.993017</c:v>
                </c:pt>
                <c:pt idx="23">
                  <c:v>3.2942279999999999</c:v>
                </c:pt>
                <c:pt idx="24">
                  <c:v>3.5171139999999999</c:v>
                </c:pt>
                <c:pt idx="25">
                  <c:v>3.731868</c:v>
                </c:pt>
                <c:pt idx="26">
                  <c:v>3.9467979999999998</c:v>
                </c:pt>
                <c:pt idx="27">
                  <c:v>4.1609160000000003</c:v>
                </c:pt>
                <c:pt idx="28">
                  <c:v>4.3731809999999998</c:v>
                </c:pt>
                <c:pt idx="29">
                  <c:v>4.5824939999999996</c:v>
                </c:pt>
                <c:pt idx="30">
                  <c:v>4.7876950000000003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FC-4CA0-ABAC-88ED87186BB5}"/>
            </c:ext>
          </c:extLst>
        </c:ser>
        <c:ser>
          <c:idx val="2"/>
          <c:order val="2"/>
          <c:tx>
            <c:strRef>
              <c:f>'Parque Vehicular'!$A$7</c:f>
              <c:strCache>
                <c:ptCount val="1"/>
                <c:pt idx="0">
                  <c:v>Híbridos</c:v>
                </c:pt>
              </c:strCache>
            </c:strRef>
          </c:tx>
          <c:spPr>
            <a:solidFill>
              <a:srgbClr val="7D9F3A"/>
            </a:solidFill>
          </c:spPr>
          <c:cat>
            <c:numRef>
              <c:f>'Parque Vehicular'!$B$4:$AF$4</c:f>
              <c:numCache>
                <c:formatCode>General</c:formatCode>
                <c:ptCount val="3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</c:numCache>
            </c:numRef>
          </c:cat>
          <c:val>
            <c:numRef>
              <c:f>'Parque Vehicular'!$B$7:$AF$7</c:f>
              <c:numCache>
                <c:formatCode>_-* #.##0_-;\-* #.##0_-;_-* "-"??_-;_-@_-</c:formatCode>
                <c:ptCount val="31"/>
                <c:pt idx="0">
                  <c:v>4.548E-3</c:v>
                </c:pt>
                <c:pt idx="1">
                  <c:v>6.62E-3</c:v>
                </c:pt>
                <c:pt idx="2">
                  <c:v>9.3310000000000008E-3</c:v>
                </c:pt>
                <c:pt idx="3">
                  <c:v>1.1736E-2</c:v>
                </c:pt>
                <c:pt idx="4">
                  <c:v>1.4855E-2</c:v>
                </c:pt>
                <c:pt idx="5">
                  <c:v>1.7673000000000001E-2</c:v>
                </c:pt>
                <c:pt idx="6">
                  <c:v>2.1297E-2</c:v>
                </c:pt>
                <c:pt idx="7">
                  <c:v>2.4622000000000002E-2</c:v>
                </c:pt>
                <c:pt idx="8">
                  <c:v>2.8844999999999999E-2</c:v>
                </c:pt>
                <c:pt idx="9">
                  <c:v>3.2759999999999997E-2</c:v>
                </c:pt>
                <c:pt idx="10">
                  <c:v>5.4796999999999998E-2</c:v>
                </c:pt>
                <c:pt idx="11">
                  <c:v>7.8799999999999995E-2</c:v>
                </c:pt>
                <c:pt idx="12">
                  <c:v>0.104924</c:v>
                </c:pt>
                <c:pt idx="13">
                  <c:v>0.133328</c:v>
                </c:pt>
                <c:pt idx="14">
                  <c:v>0.16417599999999999</c:v>
                </c:pt>
                <c:pt idx="15">
                  <c:v>0.22336</c:v>
                </c:pt>
                <c:pt idx="16">
                  <c:v>0.28759800000000002</c:v>
                </c:pt>
                <c:pt idx="17">
                  <c:v>0.35654200000000003</c:v>
                </c:pt>
                <c:pt idx="18">
                  <c:v>0.43000899999999997</c:v>
                </c:pt>
                <c:pt idx="19">
                  <c:v>0.50777000000000005</c:v>
                </c:pt>
                <c:pt idx="20">
                  <c:v>0.63166699999999998</c:v>
                </c:pt>
                <c:pt idx="21">
                  <c:v>0.76217500000000005</c:v>
                </c:pt>
                <c:pt idx="22">
                  <c:v>0.89880400000000005</c:v>
                </c:pt>
                <c:pt idx="23">
                  <c:v>1.041013</c:v>
                </c:pt>
                <c:pt idx="24">
                  <c:v>1.1882140000000001</c:v>
                </c:pt>
                <c:pt idx="25">
                  <c:v>1.3397699999999999</c:v>
                </c:pt>
                <c:pt idx="26">
                  <c:v>1.494999</c:v>
                </c:pt>
                <c:pt idx="27">
                  <c:v>1.653176</c:v>
                </c:pt>
                <c:pt idx="28">
                  <c:v>1.813523</c:v>
                </c:pt>
                <c:pt idx="29">
                  <c:v>1.9752130000000001</c:v>
                </c:pt>
                <c:pt idx="30">
                  <c:v>2.1373639999999998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FC-4CA0-ABAC-88ED87186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98080"/>
        <c:axId val="65191232"/>
      </c:areaChart>
      <c:catAx>
        <c:axId val="8119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600000"/>
          <a:lstStyle/>
          <a:p>
            <a:pPr>
              <a:defRPr sz="800"/>
            </a:pPr>
            <a:endParaRPr lang="es-CL"/>
          </a:p>
        </c:txPr>
        <c:crossAx val="65191232"/>
        <c:crosses val="autoZero"/>
        <c:auto val="1"/>
        <c:lblAlgn val="ctr"/>
        <c:lblOffset val="100"/>
        <c:noMultiLvlLbl val="0"/>
      </c:catAx>
      <c:valAx>
        <c:axId val="6519123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811980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621349392478538"/>
          <c:y val="0.91956900966314303"/>
          <c:w val="0.79025499861297821"/>
          <c:h val="6.4142355180874439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es-C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25530677398538"/>
          <c:y val="4.767473710920371E-2"/>
          <c:w val="0.53581577634392019"/>
          <c:h val="0.79444152422000092"/>
        </c:manualLayout>
      </c:layout>
      <c:areaChart>
        <c:grouping val="standard"/>
        <c:varyColors val="0"/>
        <c:ser>
          <c:idx val="1"/>
          <c:order val="0"/>
          <c:tx>
            <c:strRef>
              <c:f>'Sector Residencial'!$A$6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numRef>
              <c:f>'Sector Residencial'!$D$4:$AN$4</c:f>
              <c:numCache>
                <c:formatCode>General</c:formatCode>
                <c:ptCount val="3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</c:numCache>
            </c:numRef>
          </c:cat>
          <c:val>
            <c:numRef>
              <c:f>'Sector Residencial'!$D$6:$AN$6</c:f>
              <c:numCache>
                <c:formatCode>_-* #.##0_-;\-* #.##0_-;_-* "-"??_-;_-@_-</c:formatCode>
                <c:ptCount val="37"/>
                <c:pt idx="0">
                  <c:v>12628.569482227</c:v>
                </c:pt>
                <c:pt idx="1">
                  <c:v>12957.484276686</c:v>
                </c:pt>
                <c:pt idx="2">
                  <c:v>13231.315408688</c:v>
                </c:pt>
                <c:pt idx="3">
                  <c:v>13517.336478444</c:v>
                </c:pt>
                <c:pt idx="4">
                  <c:v>14015.375304228</c:v>
                </c:pt>
                <c:pt idx="5">
                  <c:v>14583.062522183</c:v>
                </c:pt>
                <c:pt idx="6">
                  <c:v>15200.012337073</c:v>
                </c:pt>
                <c:pt idx="7">
                  <c:v>15838.508938555</c:v>
                </c:pt>
                <c:pt idx="8">
                  <c:v>16531.887311683</c:v>
                </c:pt>
                <c:pt idx="9">
                  <c:v>17202.146423755999</c:v>
                </c:pt>
                <c:pt idx="10">
                  <c:v>17899.991435159001</c:v>
                </c:pt>
                <c:pt idx="11">
                  <c:v>18626.497406050999</c:v>
                </c:pt>
                <c:pt idx="12">
                  <c:v>19361.625271150999</c:v>
                </c:pt>
                <c:pt idx="13">
                  <c:v>20099.405189903999</c:v>
                </c:pt>
                <c:pt idx="14">
                  <c:v>20849.531575118999</c:v>
                </c:pt>
                <c:pt idx="15">
                  <c:v>21636.435157466</c:v>
                </c:pt>
                <c:pt idx="16">
                  <c:v>22470.616481179</c:v>
                </c:pt>
                <c:pt idx="17">
                  <c:v>23328.375531287998</c:v>
                </c:pt>
                <c:pt idx="18">
                  <c:v>24218.834129982999</c:v>
                </c:pt>
                <c:pt idx="19">
                  <c:v>25165.917368642</c:v>
                </c:pt>
                <c:pt idx="20">
                  <c:v>26200.425272968001</c:v>
                </c:pt>
                <c:pt idx="21">
                  <c:v>27293.424115620001</c:v>
                </c:pt>
                <c:pt idx="22">
                  <c:v>28399.310016817999</c:v>
                </c:pt>
                <c:pt idx="23">
                  <c:v>29542.630272853999</c:v>
                </c:pt>
                <c:pt idx="24">
                  <c:v>30638.943199902998</c:v>
                </c:pt>
                <c:pt idx="25">
                  <c:v>31758.149370997999</c:v>
                </c:pt>
                <c:pt idx="26">
                  <c:v>32929.374242858998</c:v>
                </c:pt>
                <c:pt idx="27">
                  <c:v>34166.888660566998</c:v>
                </c:pt>
                <c:pt idx="28">
                  <c:v>35427.796411290998</c:v>
                </c:pt>
                <c:pt idx="29">
                  <c:v>36739.822175825997</c:v>
                </c:pt>
                <c:pt idx="30">
                  <c:v>38129.873882580003</c:v>
                </c:pt>
                <c:pt idx="31">
                  <c:v>39532.233377388999</c:v>
                </c:pt>
                <c:pt idx="32">
                  <c:v>40988.580081959</c:v>
                </c:pt>
                <c:pt idx="33">
                  <c:v>42429.717445864</c:v>
                </c:pt>
                <c:pt idx="34">
                  <c:v>43929.806739371001</c:v>
                </c:pt>
                <c:pt idx="35">
                  <c:v>45527.222564388001</c:v>
                </c:pt>
                <c:pt idx="36">
                  <c:v>47160.082840980998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F-4EF2-9710-9CBEC8176B0F}"/>
            </c:ext>
          </c:extLst>
        </c:ser>
        <c:ser>
          <c:idx val="0"/>
          <c:order val="1"/>
          <c:tx>
            <c:strRef>
              <c:f>'Sector Residencial'!$A$5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cat>
            <c:numRef>
              <c:f>'Sector Residencial'!$D$4:$AN$4</c:f>
              <c:numCache>
                <c:formatCode>General</c:formatCode>
                <c:ptCount val="3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  <c:pt idx="33">
                  <c:v>2047</c:v>
                </c:pt>
                <c:pt idx="34">
                  <c:v>2048</c:v>
                </c:pt>
                <c:pt idx="35">
                  <c:v>2049</c:v>
                </c:pt>
                <c:pt idx="36">
                  <c:v>2050</c:v>
                </c:pt>
              </c:numCache>
            </c:numRef>
          </c:cat>
          <c:val>
            <c:numRef>
              <c:f>'Sector Residencial'!$D$5:$AN$5</c:f>
              <c:numCache>
                <c:formatCode>_-* #.##0_-;\-* #.##0_-;_-* "-"??_-;_-@_-</c:formatCode>
                <c:ptCount val="37"/>
                <c:pt idx="0">
                  <c:v>12628.569482227</c:v>
                </c:pt>
                <c:pt idx="1">
                  <c:v>12957.234936745001</c:v>
                </c:pt>
                <c:pt idx="2">
                  <c:v>13229.610826671</c:v>
                </c:pt>
                <c:pt idx="3">
                  <c:v>13513.990218364001</c:v>
                </c:pt>
                <c:pt idx="4">
                  <c:v>14005.871560209</c:v>
                </c:pt>
                <c:pt idx="5">
                  <c:v>14561.684811321</c:v>
                </c:pt>
                <c:pt idx="6">
                  <c:v>15167.697038901</c:v>
                </c:pt>
                <c:pt idx="7">
                  <c:v>15786.203674028</c:v>
                </c:pt>
                <c:pt idx="8">
                  <c:v>16460.441154657001</c:v>
                </c:pt>
                <c:pt idx="9">
                  <c:v>17107.061321408</c:v>
                </c:pt>
                <c:pt idx="10">
                  <c:v>17764.195275652</c:v>
                </c:pt>
                <c:pt idx="11">
                  <c:v>18450.491367900999</c:v>
                </c:pt>
                <c:pt idx="12">
                  <c:v>19130.454868901001</c:v>
                </c:pt>
                <c:pt idx="13">
                  <c:v>19766.99467729</c:v>
                </c:pt>
                <c:pt idx="14">
                  <c:v>20402.715747916001</c:v>
                </c:pt>
                <c:pt idx="15">
                  <c:v>21052.832283278</c:v>
                </c:pt>
                <c:pt idx="16">
                  <c:v>21722.049857190999</c:v>
                </c:pt>
                <c:pt idx="17">
                  <c:v>22396.149708852001</c:v>
                </c:pt>
                <c:pt idx="18">
                  <c:v>23084.547379277999</c:v>
                </c:pt>
                <c:pt idx="19">
                  <c:v>23789.871292964999</c:v>
                </c:pt>
                <c:pt idx="20">
                  <c:v>24557.110845454001</c:v>
                </c:pt>
                <c:pt idx="21">
                  <c:v>25338.588506059001</c:v>
                </c:pt>
                <c:pt idx="22">
                  <c:v>26122.374657552002</c:v>
                </c:pt>
                <c:pt idx="23">
                  <c:v>26916.011375998001</c:v>
                </c:pt>
                <c:pt idx="24">
                  <c:v>27611.313578114001</c:v>
                </c:pt>
                <c:pt idx="25">
                  <c:v>28314.173528679999</c:v>
                </c:pt>
                <c:pt idx="26">
                  <c:v>29034.988883085</c:v>
                </c:pt>
                <c:pt idx="27">
                  <c:v>29762.467085929999</c:v>
                </c:pt>
                <c:pt idx="28">
                  <c:v>30499.939558769001</c:v>
                </c:pt>
                <c:pt idx="29">
                  <c:v>31256.474230111002</c:v>
                </c:pt>
                <c:pt idx="30">
                  <c:v>32014.464974909999</c:v>
                </c:pt>
                <c:pt idx="31">
                  <c:v>32780.205200169999</c:v>
                </c:pt>
                <c:pt idx="32">
                  <c:v>33526.119388188003</c:v>
                </c:pt>
                <c:pt idx="33">
                  <c:v>34263.996751669998</c:v>
                </c:pt>
                <c:pt idx="34">
                  <c:v>35016.889329475998</c:v>
                </c:pt>
                <c:pt idx="35">
                  <c:v>35784.910093936</c:v>
                </c:pt>
                <c:pt idx="36">
                  <c:v>36569.728553387002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8F-4EF2-9710-9CBEC8176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479168"/>
        <c:axId val="34453120"/>
      </c:areaChart>
      <c:catAx>
        <c:axId val="8147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453120"/>
        <c:crosses val="autoZero"/>
        <c:auto val="1"/>
        <c:lblAlgn val="ctr"/>
        <c:lblOffset val="100"/>
        <c:noMultiLvlLbl val="0"/>
      </c:catAx>
      <c:valAx>
        <c:axId val="34453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L" dirty="0" err="1"/>
                  <a:t>GWh</a:t>
                </a:r>
                <a:endParaRPr lang="es-CL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8147916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b="1">
          <a:solidFill>
            <a:schemeClr val="bg1">
              <a:lumMod val="50000"/>
            </a:schemeClr>
          </a:solidFill>
        </a:defRPr>
      </a:pPr>
      <a:endParaRPr lang="es-C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Residencial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7551102244663611"/>
          <c:y val="3.6064355289734618E-2"/>
          <c:w val="0.7073909891317407"/>
          <c:h val="0.80128744416091691"/>
        </c:manualLayout>
      </c:layout>
      <c:areaChart>
        <c:grouping val="standard"/>
        <c:varyColors val="0"/>
        <c:ser>
          <c:idx val="0"/>
          <c:order val="0"/>
          <c:tx>
            <c:strRef>
              <c:f>'[1]Ahorro Residencial'!$A$5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>
                <a:alpha val="46000"/>
              </a:schemeClr>
            </a:solidFill>
            <a:ln>
              <a:noFill/>
            </a:ln>
          </c:spPr>
          <c:cat>
            <c:numRef>
              <c:f>'[1]Ahorro Residencial'!$B$4:$AH$4</c:f>
              <c:numCache>
                <c:formatCode>General</c:formatCode>
                <c:ptCount val="3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</c:numCache>
            </c:numRef>
          </c:cat>
          <c:val>
            <c:numRef>
              <c:f>'[1]Ahorro Residencial'!$B$5:$AH$5</c:f>
              <c:numCache>
                <c:formatCode>General</c:formatCode>
                <c:ptCount val="33"/>
                <c:pt idx="0">
                  <c:v>41470.861588466621</c:v>
                </c:pt>
                <c:pt idx="1">
                  <c:v>42567.759975536319</c:v>
                </c:pt>
                <c:pt idx="2">
                  <c:v>43249.183727551826</c:v>
                </c:pt>
                <c:pt idx="3">
                  <c:v>43921.959290747232</c:v>
                </c:pt>
                <c:pt idx="4">
                  <c:v>44736.519512250467</c:v>
                </c:pt>
                <c:pt idx="5">
                  <c:v>45712.974317603926</c:v>
                </c:pt>
                <c:pt idx="6">
                  <c:v>46855.173078101747</c:v>
                </c:pt>
                <c:pt idx="7">
                  <c:v>47984.034216477827</c:v>
                </c:pt>
                <c:pt idx="8">
                  <c:v>49258.169523361947</c:v>
                </c:pt>
                <c:pt idx="9">
                  <c:v>50562.35778499327</c:v>
                </c:pt>
                <c:pt idx="10">
                  <c:v>51872.869588944581</c:v>
                </c:pt>
                <c:pt idx="11">
                  <c:v>53212.092009564476</c:v>
                </c:pt>
                <c:pt idx="12">
                  <c:v>54519.190320283233</c:v>
                </c:pt>
                <c:pt idx="13">
                  <c:v>55700.339310049421</c:v>
                </c:pt>
                <c:pt idx="14">
                  <c:v>56985.555209666534</c:v>
                </c:pt>
                <c:pt idx="15">
                  <c:v>58326.058360144154</c:v>
                </c:pt>
                <c:pt idx="16">
                  <c:v>59710.738263951076</c:v>
                </c:pt>
                <c:pt idx="17">
                  <c:v>61068.03535674412</c:v>
                </c:pt>
                <c:pt idx="18">
                  <c:v>62450.785044760982</c:v>
                </c:pt>
                <c:pt idx="19">
                  <c:v>64065.800796868491</c:v>
                </c:pt>
                <c:pt idx="20">
                  <c:v>65757.589943308834</c:v>
                </c:pt>
                <c:pt idx="21">
                  <c:v>67469.278471018231</c:v>
                </c:pt>
                <c:pt idx="22">
                  <c:v>69223.265961423895</c:v>
                </c:pt>
                <c:pt idx="23">
                  <c:v>70991.560645886173</c:v>
                </c:pt>
                <c:pt idx="24">
                  <c:v>72867.698667405333</c:v>
                </c:pt>
                <c:pt idx="25">
                  <c:v>74787.052519193938</c:v>
                </c:pt>
                <c:pt idx="26">
                  <c:v>76853.076970518538</c:v>
                </c:pt>
                <c:pt idx="27">
                  <c:v>78964.591243278643</c:v>
                </c:pt>
                <c:pt idx="28">
                  <c:v>81110.369038872508</c:v>
                </c:pt>
                <c:pt idx="29">
                  <c:v>83320.107558957301</c:v>
                </c:pt>
                <c:pt idx="30">
                  <c:v>85571.351912852493</c:v>
                </c:pt>
                <c:pt idx="31">
                  <c:v>87843.147563954248</c:v>
                </c:pt>
                <c:pt idx="32">
                  <c:v>90121.31513749568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9E-481E-85AA-96C5BBA9642B}"/>
            </c:ext>
          </c:extLst>
        </c:ser>
        <c:ser>
          <c:idx val="1"/>
          <c:order val="1"/>
          <c:tx>
            <c:strRef>
              <c:f>'[1]Ahorro Residencial'!$A$6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bg1"/>
              </a:solidFill>
            </a:ln>
          </c:spPr>
          <c:cat>
            <c:numRef>
              <c:f>'[1]Ahorro Residencial'!$B$4:$AH$4</c:f>
              <c:numCache>
                <c:formatCode>General</c:formatCode>
                <c:ptCount val="3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</c:numCache>
            </c:numRef>
          </c:cat>
          <c:val>
            <c:numRef>
              <c:f>'[1]Ahorro Residencial'!$B$6:$AH$6</c:f>
              <c:numCache>
                <c:formatCode>General</c:formatCode>
                <c:ptCount val="33"/>
                <c:pt idx="0">
                  <c:v>41470.861588466621</c:v>
                </c:pt>
                <c:pt idx="1">
                  <c:v>42429.21211541981</c:v>
                </c:pt>
                <c:pt idx="2">
                  <c:v>42861.012184746309</c:v>
                </c:pt>
                <c:pt idx="3">
                  <c:v>43480.098078591735</c:v>
                </c:pt>
                <c:pt idx="4">
                  <c:v>44127.599114095792</c:v>
                </c:pt>
                <c:pt idx="5">
                  <c:v>44786.876907333142</c:v>
                </c:pt>
                <c:pt idx="6">
                  <c:v>45601.463613556094</c:v>
                </c:pt>
                <c:pt idx="7">
                  <c:v>46472.462891268529</c:v>
                </c:pt>
                <c:pt idx="8">
                  <c:v>47470.357359546855</c:v>
                </c:pt>
                <c:pt idx="9">
                  <c:v>45360.274530760355</c:v>
                </c:pt>
                <c:pt idx="10">
                  <c:v>46441.873010630239</c:v>
                </c:pt>
                <c:pt idx="11">
                  <c:v>47521.552675874314</c:v>
                </c:pt>
                <c:pt idx="12">
                  <c:v>48432.753154629288</c:v>
                </c:pt>
                <c:pt idx="13">
                  <c:v>49250.092397627544</c:v>
                </c:pt>
                <c:pt idx="14">
                  <c:v>50041.617117051697</c:v>
                </c:pt>
                <c:pt idx="15">
                  <c:v>50880.273796855166</c:v>
                </c:pt>
                <c:pt idx="16">
                  <c:v>51667.009339544275</c:v>
                </c:pt>
                <c:pt idx="17">
                  <c:v>52518.944808564622</c:v>
                </c:pt>
                <c:pt idx="18">
                  <c:v>53364.477211661841</c:v>
                </c:pt>
                <c:pt idx="19">
                  <c:v>54366.303008740346</c:v>
                </c:pt>
                <c:pt idx="20">
                  <c:v>55420.35959062873</c:v>
                </c:pt>
                <c:pt idx="21">
                  <c:v>56486.168984874428</c:v>
                </c:pt>
                <c:pt idx="22">
                  <c:v>57576.29466978139</c:v>
                </c:pt>
                <c:pt idx="23">
                  <c:v>58672.481710467939</c:v>
                </c:pt>
                <c:pt idx="24">
                  <c:v>59823.586042603682</c:v>
                </c:pt>
                <c:pt idx="25">
                  <c:v>61007.768735105557</c:v>
                </c:pt>
                <c:pt idx="26">
                  <c:v>62274.98892082175</c:v>
                </c:pt>
                <c:pt idx="27">
                  <c:v>63571.317987830669</c:v>
                </c:pt>
                <c:pt idx="28">
                  <c:v>64887.14530101428</c:v>
                </c:pt>
                <c:pt idx="29">
                  <c:v>66244.656827802959</c:v>
                </c:pt>
                <c:pt idx="30">
                  <c:v>67628.560804508219</c:v>
                </c:pt>
                <c:pt idx="31">
                  <c:v>69021.868499258504</c:v>
                </c:pt>
                <c:pt idx="32">
                  <c:v>70415.752897487779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9E-481E-85AA-96C5BBA96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507520"/>
        <c:axId val="81648384"/>
      </c:areaChart>
      <c:catAx>
        <c:axId val="9450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L"/>
          </a:p>
        </c:txPr>
        <c:crossAx val="81648384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81648384"/>
        <c:scaling>
          <c:orientation val="minMax"/>
          <c:max val="160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Tcal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s-CL"/>
          </a:p>
        </c:txPr>
        <c:crossAx val="94507520"/>
        <c:crosses val="autoZero"/>
        <c:crossBetween val="midCat"/>
      </c:valAx>
      <c:spPr>
        <a:ln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00" b="1">
          <a:solidFill>
            <a:schemeClr val="bg1">
              <a:lumMod val="50000"/>
            </a:schemeClr>
          </a:solidFill>
        </a:defRPr>
      </a:pPr>
      <a:endParaRPr lang="es-C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Transporte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8975987310878639"/>
          <c:y val="3.6064355289734618E-2"/>
          <c:w val="0.67919831476326753"/>
          <c:h val="0.80299702537182849"/>
        </c:manualLayout>
      </c:layout>
      <c:areaChart>
        <c:grouping val="standard"/>
        <c:varyColors val="0"/>
        <c:ser>
          <c:idx val="0"/>
          <c:order val="0"/>
          <c:tx>
            <c:strRef>
              <c:f>'[1]Ahorro Transporte'!$A$5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>
                <a:alpha val="46000"/>
              </a:schemeClr>
            </a:solidFill>
            <a:ln>
              <a:noFill/>
            </a:ln>
          </c:spPr>
          <c:cat>
            <c:numRef>
              <c:f>'[1]Ahorro Transporte'!$B$4:$AH$4</c:f>
              <c:numCache>
                <c:formatCode>General</c:formatCode>
                <c:ptCount val="3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</c:numCache>
            </c:numRef>
          </c:cat>
          <c:val>
            <c:numRef>
              <c:f>'[1]Ahorro Transporte'!$B$5:$AH$5</c:f>
              <c:numCache>
                <c:formatCode>General</c:formatCode>
                <c:ptCount val="33"/>
                <c:pt idx="0">
                  <c:v>80490.924010640752</c:v>
                </c:pt>
                <c:pt idx="1">
                  <c:v>81834.248551208424</c:v>
                </c:pt>
                <c:pt idx="2">
                  <c:v>82173.784682737954</c:v>
                </c:pt>
                <c:pt idx="3">
                  <c:v>82641.086897459056</c:v>
                </c:pt>
                <c:pt idx="4">
                  <c:v>83485.802505647211</c:v>
                </c:pt>
                <c:pt idx="5">
                  <c:v>84711.222731565897</c:v>
                </c:pt>
                <c:pt idx="6">
                  <c:v>86295.388839248626</c:v>
                </c:pt>
                <c:pt idx="7">
                  <c:v>88384.094116681008</c:v>
                </c:pt>
                <c:pt idx="8">
                  <c:v>90838.711757659505</c:v>
                </c:pt>
                <c:pt idx="9">
                  <c:v>93435.892866419497</c:v>
                </c:pt>
                <c:pt idx="10">
                  <c:v>96248.100024092098</c:v>
                </c:pt>
                <c:pt idx="11">
                  <c:v>99147.508468408821</c:v>
                </c:pt>
                <c:pt idx="12">
                  <c:v>101870.98016402865</c:v>
                </c:pt>
                <c:pt idx="13">
                  <c:v>104826.7508137563</c:v>
                </c:pt>
                <c:pt idx="14">
                  <c:v>108097.3927846376</c:v>
                </c:pt>
                <c:pt idx="15">
                  <c:v>111240.01371526724</c:v>
                </c:pt>
                <c:pt idx="16">
                  <c:v>114383.57314234895</c:v>
                </c:pt>
                <c:pt idx="17">
                  <c:v>117285.90119313559</c:v>
                </c:pt>
                <c:pt idx="18">
                  <c:v>120008.82322885277</c:v>
                </c:pt>
                <c:pt idx="19">
                  <c:v>122625.04940454802</c:v>
                </c:pt>
                <c:pt idx="20">
                  <c:v>125056.984595555</c:v>
                </c:pt>
                <c:pt idx="21">
                  <c:v>127401.60312611598</c:v>
                </c:pt>
                <c:pt idx="22">
                  <c:v>129363.23829492532</c:v>
                </c:pt>
                <c:pt idx="23">
                  <c:v>131223.11426846962</c:v>
                </c:pt>
                <c:pt idx="24">
                  <c:v>133031.14920544965</c:v>
                </c:pt>
                <c:pt idx="25">
                  <c:v>134781.65243971124</c:v>
                </c:pt>
                <c:pt idx="26">
                  <c:v>136518.06388427538</c:v>
                </c:pt>
                <c:pt idx="27">
                  <c:v>137879.22296143082</c:v>
                </c:pt>
                <c:pt idx="28">
                  <c:v>139221.84592434918</c:v>
                </c:pt>
                <c:pt idx="29">
                  <c:v>140533.84719014235</c:v>
                </c:pt>
                <c:pt idx="30">
                  <c:v>141765.53896649496</c:v>
                </c:pt>
                <c:pt idx="31">
                  <c:v>142963.93008801172</c:v>
                </c:pt>
                <c:pt idx="32">
                  <c:v>144051.56048939208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1-42B8-9F0E-8D4745F48D93}"/>
            </c:ext>
          </c:extLst>
        </c:ser>
        <c:ser>
          <c:idx val="1"/>
          <c:order val="1"/>
          <c:tx>
            <c:strRef>
              <c:f>'[1]Ahorro Transporte'!$A$6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bg1"/>
              </a:solidFill>
            </a:ln>
          </c:spPr>
          <c:cat>
            <c:numRef>
              <c:f>'[1]Ahorro Transporte'!$B$4:$AH$4</c:f>
              <c:numCache>
                <c:formatCode>General</c:formatCode>
                <c:ptCount val="3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</c:numCache>
            </c:numRef>
          </c:cat>
          <c:val>
            <c:numRef>
              <c:f>'[1]Ahorro Transporte'!$B$6:$AH$6</c:f>
              <c:numCache>
                <c:formatCode>General</c:formatCode>
                <c:ptCount val="33"/>
                <c:pt idx="0">
                  <c:v>80490.924010640752</c:v>
                </c:pt>
                <c:pt idx="1">
                  <c:v>81617.572417025105</c:v>
                </c:pt>
                <c:pt idx="2">
                  <c:v>81957.160465217254</c:v>
                </c:pt>
                <c:pt idx="3">
                  <c:v>82425.52033644756</c:v>
                </c:pt>
                <c:pt idx="4">
                  <c:v>83267.148387058696</c:v>
                </c:pt>
                <c:pt idx="5">
                  <c:v>84446.953602551846</c:v>
                </c:pt>
                <c:pt idx="6">
                  <c:v>85713.710051363742</c:v>
                </c:pt>
                <c:pt idx="7">
                  <c:v>87479.210865817309</c:v>
                </c:pt>
                <c:pt idx="8">
                  <c:v>89595.025093211298</c:v>
                </c:pt>
                <c:pt idx="9">
                  <c:v>91840.457062858724</c:v>
                </c:pt>
                <c:pt idx="10">
                  <c:v>94278.510422473657</c:v>
                </c:pt>
                <c:pt idx="11">
                  <c:v>97105.696241757236</c:v>
                </c:pt>
                <c:pt idx="12">
                  <c:v>99759.59589610988</c:v>
                </c:pt>
                <c:pt idx="13">
                  <c:v>102644.57412140323</c:v>
                </c:pt>
                <c:pt idx="14">
                  <c:v>105840.3873590547</c:v>
                </c:pt>
                <c:pt idx="15">
                  <c:v>108903.05802195039</c:v>
                </c:pt>
                <c:pt idx="16">
                  <c:v>111962.35495813419</c:v>
                </c:pt>
                <c:pt idx="17">
                  <c:v>114786.10939651178</c:v>
                </c:pt>
                <c:pt idx="18">
                  <c:v>117431.98530284793</c:v>
                </c:pt>
                <c:pt idx="19">
                  <c:v>119968.92082041016</c:v>
                </c:pt>
                <c:pt idx="20">
                  <c:v>122321.55672395646</c:v>
                </c:pt>
                <c:pt idx="21">
                  <c:v>124587.31244015964</c:v>
                </c:pt>
                <c:pt idx="22">
                  <c:v>126480.08256627958</c:v>
                </c:pt>
                <c:pt idx="23">
                  <c:v>128273.38307251554</c:v>
                </c:pt>
                <c:pt idx="24">
                  <c:v>130017.56327769157</c:v>
                </c:pt>
                <c:pt idx="25">
                  <c:v>131694.99667461668</c:v>
                </c:pt>
                <c:pt idx="26">
                  <c:v>133367.74850889132</c:v>
                </c:pt>
                <c:pt idx="27">
                  <c:v>134669.49331992483</c:v>
                </c:pt>
                <c:pt idx="28">
                  <c:v>135954.55426664968</c:v>
                </c:pt>
                <c:pt idx="29">
                  <c:v>137208.45821924924</c:v>
                </c:pt>
                <c:pt idx="30">
                  <c:v>138384.50186698115</c:v>
                </c:pt>
                <c:pt idx="31">
                  <c:v>139530.86655076453</c:v>
                </c:pt>
                <c:pt idx="32">
                  <c:v>140580.1625893641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1-42B8-9F0E-8D4745F48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508544"/>
        <c:axId val="92111424"/>
      </c:areaChart>
      <c:catAx>
        <c:axId val="9450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s-CL" sz="700" b="1" i="0" u="none" strike="noStrike" kern="1200" baseline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2111424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92111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Tcal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s-CL" sz="600" b="1" i="0" u="none" strike="noStrike" kern="1200" baseline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4508544"/>
        <c:crosses val="autoZero"/>
        <c:crossBetween val="midCat"/>
      </c:valAx>
      <c:spPr>
        <a:ln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 algn="ctr">
        <a:defRPr lang="es-CL" sz="800" b="1" i="0" u="none" strike="noStrike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pPr>
      <a:endParaRPr lang="es-CL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s-CL" sz="960" b="1" i="0" u="none" strike="noStrike" kern="1200" baseline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960" b="1" i="0" u="none" strike="noStrike" kern="1200" baseline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rPr>
              <a:t>Minería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7551108773396878"/>
          <c:y val="3.6064355289734618E-2"/>
          <c:w val="0.70506709479571739"/>
          <c:h val="0.82106872804169484"/>
        </c:manualLayout>
      </c:layout>
      <c:areaChart>
        <c:grouping val="standard"/>
        <c:varyColors val="0"/>
        <c:ser>
          <c:idx val="0"/>
          <c:order val="0"/>
          <c:tx>
            <c:strRef>
              <c:f>'[1]Ahorro Minería'!$A$5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>
                <a:alpha val="46000"/>
              </a:schemeClr>
            </a:solidFill>
            <a:ln>
              <a:noFill/>
            </a:ln>
          </c:spPr>
          <c:cat>
            <c:numRef>
              <c:f>'[1]Ahorro Minería'!$B$4:$AH$4</c:f>
              <c:numCache>
                <c:formatCode>General</c:formatCode>
                <c:ptCount val="3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</c:numCache>
            </c:numRef>
          </c:cat>
          <c:val>
            <c:numRef>
              <c:f>'[1]Ahorro Minería'!$B$5:$AH$5</c:f>
              <c:numCache>
                <c:formatCode>General</c:formatCode>
                <c:ptCount val="33"/>
                <c:pt idx="0">
                  <c:v>42659.623346950713</c:v>
                </c:pt>
                <c:pt idx="1">
                  <c:v>43652.772011419693</c:v>
                </c:pt>
                <c:pt idx="2">
                  <c:v>43509.876790456168</c:v>
                </c:pt>
                <c:pt idx="3">
                  <c:v>45547.809369662609</c:v>
                </c:pt>
                <c:pt idx="4">
                  <c:v>48358.478532505214</c:v>
                </c:pt>
                <c:pt idx="5">
                  <c:v>49669.311783971323</c:v>
                </c:pt>
                <c:pt idx="6">
                  <c:v>53077.279891563514</c:v>
                </c:pt>
                <c:pt idx="7">
                  <c:v>54392.153757821441</c:v>
                </c:pt>
                <c:pt idx="8">
                  <c:v>58693.357044075943</c:v>
                </c:pt>
                <c:pt idx="9">
                  <c:v>60032.969806407113</c:v>
                </c:pt>
                <c:pt idx="10">
                  <c:v>62828.348179517285</c:v>
                </c:pt>
                <c:pt idx="11">
                  <c:v>62341.490893433285</c:v>
                </c:pt>
                <c:pt idx="12">
                  <c:v>59975.717924008568</c:v>
                </c:pt>
                <c:pt idx="13">
                  <c:v>60493.930235929838</c:v>
                </c:pt>
                <c:pt idx="14">
                  <c:v>65076.742469479192</c:v>
                </c:pt>
                <c:pt idx="15">
                  <c:v>66533.908232031768</c:v>
                </c:pt>
                <c:pt idx="16">
                  <c:v>68038.10422988543</c:v>
                </c:pt>
                <c:pt idx="17">
                  <c:v>69567.905561124353</c:v>
                </c:pt>
                <c:pt idx="18">
                  <c:v>71160.205932933779</c:v>
                </c:pt>
                <c:pt idx="19">
                  <c:v>72772.100105747799</c:v>
                </c:pt>
                <c:pt idx="20">
                  <c:v>74387.104891059571</c:v>
                </c:pt>
                <c:pt idx="21">
                  <c:v>76006.981699930067</c:v>
                </c:pt>
                <c:pt idx="22">
                  <c:v>77631.115542483793</c:v>
                </c:pt>
                <c:pt idx="23">
                  <c:v>79261.886837851387</c:v>
                </c:pt>
                <c:pt idx="24">
                  <c:v>80894.766427520444</c:v>
                </c:pt>
                <c:pt idx="25">
                  <c:v>82524.259001250524</c:v>
                </c:pt>
                <c:pt idx="26">
                  <c:v>84149.862572151615</c:v>
                </c:pt>
                <c:pt idx="27">
                  <c:v>85770.407475778557</c:v>
                </c:pt>
                <c:pt idx="28">
                  <c:v>87398.636825463822</c:v>
                </c:pt>
                <c:pt idx="29">
                  <c:v>89030.939223468682</c:v>
                </c:pt>
                <c:pt idx="30">
                  <c:v>90665.792205478923</c:v>
                </c:pt>
                <c:pt idx="31">
                  <c:v>92301.213083052222</c:v>
                </c:pt>
                <c:pt idx="32">
                  <c:v>93945.420439955735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E-468D-A391-AAECA14BD28A}"/>
            </c:ext>
          </c:extLst>
        </c:ser>
        <c:ser>
          <c:idx val="1"/>
          <c:order val="1"/>
          <c:tx>
            <c:strRef>
              <c:f>'[1]Ahorro Minería'!$A$6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bg1"/>
              </a:solidFill>
            </a:ln>
          </c:spPr>
          <c:cat>
            <c:numRef>
              <c:f>'[1]Ahorro Minería'!$B$4:$AH$4</c:f>
              <c:numCache>
                <c:formatCode>General</c:formatCode>
                <c:ptCount val="3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</c:numCache>
            </c:numRef>
          </c:cat>
          <c:val>
            <c:numRef>
              <c:f>'[1]Ahorro Minería'!$B$6:$AH$6</c:f>
              <c:numCache>
                <c:formatCode>General</c:formatCode>
                <c:ptCount val="33"/>
                <c:pt idx="0">
                  <c:v>42659.623346950713</c:v>
                </c:pt>
                <c:pt idx="1">
                  <c:v>43652.772011419693</c:v>
                </c:pt>
                <c:pt idx="2">
                  <c:v>43509.876790456168</c:v>
                </c:pt>
                <c:pt idx="3">
                  <c:v>45547.809369662609</c:v>
                </c:pt>
                <c:pt idx="4">
                  <c:v>48358.478532505214</c:v>
                </c:pt>
                <c:pt idx="5">
                  <c:v>49659.674965743201</c:v>
                </c:pt>
                <c:pt idx="6">
                  <c:v>53057.967443049653</c:v>
                </c:pt>
                <c:pt idx="7">
                  <c:v>54362.930835985484</c:v>
                </c:pt>
                <c:pt idx="8">
                  <c:v>58564.835721354735</c:v>
                </c:pt>
                <c:pt idx="9">
                  <c:v>59835.675460655373</c:v>
                </c:pt>
                <c:pt idx="10">
                  <c:v>62521.686969200971</c:v>
                </c:pt>
                <c:pt idx="11">
                  <c:v>61421.83870618332</c:v>
                </c:pt>
                <c:pt idx="12">
                  <c:v>58521.149433208375</c:v>
                </c:pt>
                <c:pt idx="13">
                  <c:v>58550.514429372248</c:v>
                </c:pt>
                <c:pt idx="14">
                  <c:v>62476.064100474985</c:v>
                </c:pt>
                <c:pt idx="15">
                  <c:v>63367.666854548479</c:v>
                </c:pt>
                <c:pt idx="16">
                  <c:v>64215.034527937009</c:v>
                </c:pt>
                <c:pt idx="17">
                  <c:v>65078.066634336814</c:v>
                </c:pt>
                <c:pt idx="18">
                  <c:v>65981.6893432379</c:v>
                </c:pt>
                <c:pt idx="19">
                  <c:v>66882.973541132684</c:v>
                </c:pt>
                <c:pt idx="20">
                  <c:v>67768.068782552393</c:v>
                </c:pt>
                <c:pt idx="21">
                  <c:v>68710.437053974645</c:v>
                </c:pt>
                <c:pt idx="22">
                  <c:v>69639.98135366627</c:v>
                </c:pt>
                <c:pt idx="23">
                  <c:v>70559.032067023261</c:v>
                </c:pt>
                <c:pt idx="24">
                  <c:v>71463.34261413505</c:v>
                </c:pt>
                <c:pt idx="25">
                  <c:v>72348.416725487972</c:v>
                </c:pt>
                <c:pt idx="26">
                  <c:v>73213.850357776726</c:v>
                </c:pt>
                <c:pt idx="27">
                  <c:v>74058.894273976068</c:v>
                </c:pt>
                <c:pt idx="28">
                  <c:v>74894.667641489417</c:v>
                </c:pt>
                <c:pt idx="29">
                  <c:v>75718.078276346103</c:v>
                </c:pt>
                <c:pt idx="30">
                  <c:v>76527.750009211362</c:v>
                </c:pt>
                <c:pt idx="31">
                  <c:v>77322.245815171569</c:v>
                </c:pt>
                <c:pt idx="32">
                  <c:v>78108.313253246597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5E-468D-A391-AAECA14BD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509056"/>
        <c:axId val="92113152"/>
      </c:areaChart>
      <c:catAx>
        <c:axId val="9450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s-CL" sz="700" b="1" i="0" u="none" strike="noStrike" kern="1200" baseline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2113152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921131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 b="1"/>
                </a:pPr>
                <a:r>
                  <a:rPr lang="en-US" sz="800" b="1"/>
                  <a:t>Tcal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4509056"/>
        <c:crosses val="autoZero"/>
        <c:crossBetween val="midCat"/>
      </c:valAx>
      <c:spPr>
        <a:ln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 algn="ctr">
        <a:defRPr lang="es-CL" sz="600" b="1" i="0" u="none" strike="noStrike" kern="1200" baseline="0">
          <a:solidFill>
            <a:prstClr val="white">
              <a:lumMod val="50000"/>
            </a:prstClr>
          </a:solidFill>
          <a:latin typeface="+mn-lt"/>
          <a:ea typeface="+mn-ea"/>
          <a:cs typeface="+mn-cs"/>
        </a:defRPr>
      </a:pPr>
      <a:endParaRPr lang="es-C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Comercial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8749827581707632"/>
          <c:y val="3.6064355289734618E-2"/>
          <c:w val="0.68145972122292109"/>
          <c:h val="0.80804494924165782"/>
        </c:manualLayout>
      </c:layout>
      <c:areaChart>
        <c:grouping val="standard"/>
        <c:varyColors val="0"/>
        <c:ser>
          <c:idx val="0"/>
          <c:order val="0"/>
          <c:tx>
            <c:strRef>
              <c:f>'[1]Ahorro Comercial'!$A$5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>
                <a:alpha val="46000"/>
              </a:schemeClr>
            </a:solidFill>
            <a:ln>
              <a:noFill/>
            </a:ln>
          </c:spPr>
          <c:cat>
            <c:numRef>
              <c:f>'[1]Ahorro Comercial'!$B$4:$AH$4</c:f>
              <c:numCache>
                <c:formatCode>General</c:formatCode>
                <c:ptCount val="3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</c:numCache>
            </c:numRef>
          </c:cat>
          <c:val>
            <c:numRef>
              <c:f>'[1]Ahorro Comercial'!$B$5:$AH$5</c:f>
              <c:numCache>
                <c:formatCode>General</c:formatCode>
                <c:ptCount val="33"/>
                <c:pt idx="0">
                  <c:v>12816.77110064318</c:v>
                </c:pt>
                <c:pt idx="1">
                  <c:v>13731.603393809863</c:v>
                </c:pt>
                <c:pt idx="2">
                  <c:v>13885.852886823155</c:v>
                </c:pt>
                <c:pt idx="3">
                  <c:v>14061.120073685082</c:v>
                </c:pt>
                <c:pt idx="4">
                  <c:v>14347.455006373886</c:v>
                </c:pt>
                <c:pt idx="5">
                  <c:v>14704.566786564816</c:v>
                </c:pt>
                <c:pt idx="6">
                  <c:v>15104.171027824212</c:v>
                </c:pt>
                <c:pt idx="7">
                  <c:v>15554.146143822385</c:v>
                </c:pt>
                <c:pt idx="8">
                  <c:v>16041.616805966942</c:v>
                </c:pt>
                <c:pt idx="9">
                  <c:v>16497.740367136394</c:v>
                </c:pt>
                <c:pt idx="10">
                  <c:v>16940.114008766268</c:v>
                </c:pt>
                <c:pt idx="11">
                  <c:v>17395.47619810254</c:v>
                </c:pt>
                <c:pt idx="12">
                  <c:v>17816.865566333119</c:v>
                </c:pt>
                <c:pt idx="13">
                  <c:v>18250.286510946</c:v>
                </c:pt>
                <c:pt idx="14">
                  <c:v>18694.598946346116</c:v>
                </c:pt>
                <c:pt idx="15">
                  <c:v>19151.769969470552</c:v>
                </c:pt>
                <c:pt idx="16">
                  <c:v>19621.984348701502</c:v>
                </c:pt>
                <c:pt idx="17">
                  <c:v>20092.380028110681</c:v>
                </c:pt>
                <c:pt idx="18">
                  <c:v>20576.087272588735</c:v>
                </c:pt>
                <c:pt idx="19">
                  <c:v>21072.272673700129</c:v>
                </c:pt>
                <c:pt idx="20">
                  <c:v>21562.206571949264</c:v>
                </c:pt>
                <c:pt idx="21">
                  <c:v>22067.45655406584</c:v>
                </c:pt>
                <c:pt idx="22">
                  <c:v>22554.73896112189</c:v>
                </c:pt>
                <c:pt idx="23">
                  <c:v>23056.912244386582</c:v>
                </c:pt>
                <c:pt idx="24">
                  <c:v>23571.475884453623</c:v>
                </c:pt>
                <c:pt idx="25">
                  <c:v>24100.141481852217</c:v>
                </c:pt>
                <c:pt idx="26">
                  <c:v>24645.46211788799</c:v>
                </c:pt>
                <c:pt idx="27">
                  <c:v>25184.375217703073</c:v>
                </c:pt>
                <c:pt idx="28">
                  <c:v>25736.302618641632</c:v>
                </c:pt>
                <c:pt idx="29">
                  <c:v>26307.429641094637</c:v>
                </c:pt>
                <c:pt idx="30">
                  <c:v>26861.899260252056</c:v>
                </c:pt>
                <c:pt idx="31">
                  <c:v>27433.819944256171</c:v>
                </c:pt>
                <c:pt idx="32">
                  <c:v>27953.8719257177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2-4F95-B651-E29DF2942201}"/>
            </c:ext>
          </c:extLst>
        </c:ser>
        <c:ser>
          <c:idx val="1"/>
          <c:order val="1"/>
          <c:tx>
            <c:strRef>
              <c:f>'[1]Ahorro Comercial'!$A$6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bg1"/>
              </a:solidFill>
            </a:ln>
          </c:spPr>
          <c:cat>
            <c:numRef>
              <c:f>'[1]Ahorro Comercial'!$B$4:$AH$4</c:f>
              <c:numCache>
                <c:formatCode>General</c:formatCode>
                <c:ptCount val="3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</c:numCache>
            </c:numRef>
          </c:cat>
          <c:val>
            <c:numRef>
              <c:f>'[1]Ahorro Comercial'!$B$6:$AH$6</c:f>
              <c:numCache>
                <c:formatCode>General</c:formatCode>
                <c:ptCount val="33"/>
                <c:pt idx="0">
                  <c:v>12816.77110064318</c:v>
                </c:pt>
                <c:pt idx="1">
                  <c:v>13731.603393809863</c:v>
                </c:pt>
                <c:pt idx="2">
                  <c:v>13885.852886823155</c:v>
                </c:pt>
                <c:pt idx="3">
                  <c:v>14061.120073685082</c:v>
                </c:pt>
                <c:pt idx="4">
                  <c:v>14347.455006373886</c:v>
                </c:pt>
                <c:pt idx="5">
                  <c:v>14704.566786564816</c:v>
                </c:pt>
                <c:pt idx="6">
                  <c:v>15104.171027824212</c:v>
                </c:pt>
                <c:pt idx="7">
                  <c:v>15554.146143822385</c:v>
                </c:pt>
                <c:pt idx="8">
                  <c:v>15994.367280102017</c:v>
                </c:pt>
                <c:pt idx="9">
                  <c:v>16422.8715491644</c:v>
                </c:pt>
                <c:pt idx="10">
                  <c:v>16832.372528355001</c:v>
                </c:pt>
                <c:pt idx="11">
                  <c:v>17218.719351290889</c:v>
                </c:pt>
                <c:pt idx="12">
                  <c:v>17538.36915502006</c:v>
                </c:pt>
                <c:pt idx="13">
                  <c:v>17878.550253186688</c:v>
                </c:pt>
                <c:pt idx="14">
                  <c:v>18174.132428912315</c:v>
                </c:pt>
                <c:pt idx="15">
                  <c:v>18485.530598620386</c:v>
                </c:pt>
                <c:pt idx="16">
                  <c:v>17969.484486731966</c:v>
                </c:pt>
                <c:pt idx="17">
                  <c:v>17332.11093082693</c:v>
                </c:pt>
                <c:pt idx="18">
                  <c:v>17246.034729155206</c:v>
                </c:pt>
                <c:pt idx="19">
                  <c:v>17512.201593627287</c:v>
                </c:pt>
                <c:pt idx="20">
                  <c:v>17818.370837691749</c:v>
                </c:pt>
                <c:pt idx="21">
                  <c:v>18132.782628481233</c:v>
                </c:pt>
                <c:pt idx="22">
                  <c:v>18430.155801595156</c:v>
                </c:pt>
                <c:pt idx="23">
                  <c:v>18735.859524853204</c:v>
                </c:pt>
                <c:pt idx="24">
                  <c:v>19047.598799501608</c:v>
                </c:pt>
                <c:pt idx="25">
                  <c:v>19366.960061498459</c:v>
                </c:pt>
                <c:pt idx="26">
                  <c:v>19722.770029090603</c:v>
                </c:pt>
                <c:pt idx="27">
                  <c:v>20072.314871022161</c:v>
                </c:pt>
                <c:pt idx="28">
                  <c:v>20431.396317266626</c:v>
                </c:pt>
                <c:pt idx="29">
                  <c:v>20801.294381038319</c:v>
                </c:pt>
                <c:pt idx="30">
                  <c:v>21158.09469727087</c:v>
                </c:pt>
                <c:pt idx="31">
                  <c:v>21555.162948314373</c:v>
                </c:pt>
                <c:pt idx="32">
                  <c:v>21910.502904129815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2-4F95-B651-E29DF2942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508032"/>
        <c:axId val="92114880"/>
      </c:areaChart>
      <c:catAx>
        <c:axId val="9450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s-CL" sz="700" b="1" i="0" u="none" strike="noStrike" kern="1200" baseline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2114880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921148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Tcal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s-CL" sz="600" b="1" i="0" u="none" strike="noStrike" kern="1200" baseline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4508032"/>
        <c:crosses val="autoZero"/>
        <c:crossBetween val="midCat"/>
      </c:valAx>
      <c:spPr>
        <a:ln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800" b="1">
          <a:solidFill>
            <a:schemeClr val="bg1">
              <a:lumMod val="50000"/>
            </a:schemeClr>
          </a:solidFill>
        </a:defRPr>
      </a:pPr>
      <a:endParaRPr lang="es-C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Industria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779111299913774"/>
          <c:y val="3.6064355289734618E-2"/>
          <c:w val="0.69104700913518879"/>
          <c:h val="0.81243452362230439"/>
        </c:manualLayout>
      </c:layout>
      <c:areaChart>
        <c:grouping val="standard"/>
        <c:varyColors val="0"/>
        <c:ser>
          <c:idx val="0"/>
          <c:order val="0"/>
          <c:tx>
            <c:strRef>
              <c:f>'[1]Ahorro Industria'!$A$5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>
                <a:alpha val="46000"/>
              </a:schemeClr>
            </a:solidFill>
            <a:ln>
              <a:noFill/>
            </a:ln>
          </c:spPr>
          <c:cat>
            <c:numRef>
              <c:f>'[1]Ahorro Industria'!$B$4:$AH$4</c:f>
              <c:numCache>
                <c:formatCode>General</c:formatCode>
                <c:ptCount val="3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</c:numCache>
            </c:numRef>
          </c:cat>
          <c:val>
            <c:numRef>
              <c:f>'[1]Ahorro Industria'!$B$5:$AH$5</c:f>
              <c:numCache>
                <c:formatCode>General</c:formatCode>
                <c:ptCount val="33"/>
                <c:pt idx="0">
                  <c:v>72669.283293414497</c:v>
                </c:pt>
                <c:pt idx="1">
                  <c:v>73149.85117189982</c:v>
                </c:pt>
                <c:pt idx="2">
                  <c:v>77447.556593314657</c:v>
                </c:pt>
                <c:pt idx="3">
                  <c:v>78248.664485991656</c:v>
                </c:pt>
                <c:pt idx="4">
                  <c:v>79441.508322789348</c:v>
                </c:pt>
                <c:pt idx="5">
                  <c:v>80562.212242188369</c:v>
                </c:pt>
                <c:pt idx="6">
                  <c:v>81826.144069201982</c:v>
                </c:pt>
                <c:pt idx="7">
                  <c:v>83654.775724783176</c:v>
                </c:pt>
                <c:pt idx="8">
                  <c:v>85288.092781550164</c:v>
                </c:pt>
                <c:pt idx="9">
                  <c:v>86746.712015786383</c:v>
                </c:pt>
                <c:pt idx="10">
                  <c:v>87870.54393860152</c:v>
                </c:pt>
                <c:pt idx="11">
                  <c:v>89268.824836247964</c:v>
                </c:pt>
                <c:pt idx="12">
                  <c:v>90570.062314387542</c:v>
                </c:pt>
                <c:pt idx="13">
                  <c:v>91532.206919918855</c:v>
                </c:pt>
                <c:pt idx="14">
                  <c:v>92991.823438686188</c:v>
                </c:pt>
                <c:pt idx="15">
                  <c:v>94583.839477046073</c:v>
                </c:pt>
                <c:pt idx="16">
                  <c:v>95398.435963642405</c:v>
                </c:pt>
                <c:pt idx="17">
                  <c:v>97147.154420252002</c:v>
                </c:pt>
                <c:pt idx="18">
                  <c:v>98650.673807048428</c:v>
                </c:pt>
                <c:pt idx="19">
                  <c:v>100181.72175942513</c:v>
                </c:pt>
                <c:pt idx="20">
                  <c:v>101222.54798881864</c:v>
                </c:pt>
                <c:pt idx="21">
                  <c:v>102910.91710881511</c:v>
                </c:pt>
                <c:pt idx="22">
                  <c:v>104223.16945275015</c:v>
                </c:pt>
                <c:pt idx="23">
                  <c:v>105775.9099770547</c:v>
                </c:pt>
                <c:pt idx="24">
                  <c:v>107617.77896446857</c:v>
                </c:pt>
                <c:pt idx="25">
                  <c:v>109294.31013921073</c:v>
                </c:pt>
                <c:pt idx="26">
                  <c:v>110902.26049942363</c:v>
                </c:pt>
                <c:pt idx="27">
                  <c:v>112104.18289906035</c:v>
                </c:pt>
                <c:pt idx="28">
                  <c:v>113882.42509520275</c:v>
                </c:pt>
                <c:pt idx="29">
                  <c:v>115776.24502670761</c:v>
                </c:pt>
                <c:pt idx="30">
                  <c:v>116954.30879365635</c:v>
                </c:pt>
                <c:pt idx="31">
                  <c:v>118324.6747937997</c:v>
                </c:pt>
                <c:pt idx="32">
                  <c:v>120270.47999493824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22-4471-8FC2-795B81A26DFB}"/>
            </c:ext>
          </c:extLst>
        </c:ser>
        <c:ser>
          <c:idx val="1"/>
          <c:order val="1"/>
          <c:tx>
            <c:strRef>
              <c:f>'[1]Ahorro Industria'!$A$6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bg1"/>
              </a:solidFill>
            </a:ln>
          </c:spPr>
          <c:cat>
            <c:numRef>
              <c:f>'[1]Ahorro Industria'!$B$4:$AH$4</c:f>
              <c:numCache>
                <c:formatCode>General</c:formatCode>
                <c:ptCount val="3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</c:numCache>
            </c:numRef>
          </c:cat>
          <c:val>
            <c:numRef>
              <c:f>'[1]Ahorro Industria'!$B$6:$AH$6</c:f>
              <c:numCache>
                <c:formatCode>General</c:formatCode>
                <c:ptCount val="33"/>
                <c:pt idx="0">
                  <c:v>72669.283293414497</c:v>
                </c:pt>
                <c:pt idx="1">
                  <c:v>73149.85117189982</c:v>
                </c:pt>
                <c:pt idx="2">
                  <c:v>77447.556593314657</c:v>
                </c:pt>
                <c:pt idx="3">
                  <c:v>78248.664485991656</c:v>
                </c:pt>
                <c:pt idx="4">
                  <c:v>79441.508322789348</c:v>
                </c:pt>
                <c:pt idx="5">
                  <c:v>80494.23153777323</c:v>
                </c:pt>
                <c:pt idx="6">
                  <c:v>81689.194418772109</c:v>
                </c:pt>
                <c:pt idx="7">
                  <c:v>83447.521186024984</c:v>
                </c:pt>
                <c:pt idx="8">
                  <c:v>84978.567009137842</c:v>
                </c:pt>
                <c:pt idx="9">
                  <c:v>86319.548413693847</c:v>
                </c:pt>
                <c:pt idx="10">
                  <c:v>87323.407769594356</c:v>
                </c:pt>
                <c:pt idx="11">
                  <c:v>88095.204540092644</c:v>
                </c:pt>
                <c:pt idx="12">
                  <c:v>88707.314149602113</c:v>
                </c:pt>
                <c:pt idx="13">
                  <c:v>89036.598351609224</c:v>
                </c:pt>
                <c:pt idx="14">
                  <c:v>89764.214393123766</c:v>
                </c:pt>
                <c:pt idx="15">
                  <c:v>90610.100359126009</c:v>
                </c:pt>
                <c:pt idx="16">
                  <c:v>90677.484765393092</c:v>
                </c:pt>
                <c:pt idx="17">
                  <c:v>91623.30447954603</c:v>
                </c:pt>
                <c:pt idx="18">
                  <c:v>92332.884846968242</c:v>
                </c:pt>
                <c:pt idx="19">
                  <c:v>93060.926949998524</c:v>
                </c:pt>
                <c:pt idx="20">
                  <c:v>93338.281009191342</c:v>
                </c:pt>
                <c:pt idx="21">
                  <c:v>94230.572814930769</c:v>
                </c:pt>
                <c:pt idx="22">
                  <c:v>94778.190709177652</c:v>
                </c:pt>
                <c:pt idx="23">
                  <c:v>95534.95680210703</c:v>
                </c:pt>
                <c:pt idx="24">
                  <c:v>96536.741563658448</c:v>
                </c:pt>
                <c:pt idx="25">
                  <c:v>97387.390639717894</c:v>
                </c:pt>
                <c:pt idx="26">
                  <c:v>98172.881275534251</c:v>
                </c:pt>
                <c:pt idx="27">
                  <c:v>98608.600518343694</c:v>
                </c:pt>
                <c:pt idx="28">
                  <c:v>99525.725037979457</c:v>
                </c:pt>
                <c:pt idx="29">
                  <c:v>100532.48705686509</c:v>
                </c:pt>
                <c:pt idx="30">
                  <c:v>100939.60603139328</c:v>
                </c:pt>
                <c:pt idx="31">
                  <c:v>101506.1187129584</c:v>
                </c:pt>
                <c:pt idx="32">
                  <c:v>102515.17056814564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22-4471-8FC2-795B81A26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800256"/>
        <c:axId val="92116608"/>
      </c:areaChart>
      <c:catAx>
        <c:axId val="11280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s-CL" sz="700" b="1" i="0" u="none" strike="noStrike" kern="1200" baseline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2116608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921166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Tcal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s-CL" sz="600" b="1" i="0" u="none" strike="noStrike" kern="1200" baseline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2800256"/>
        <c:crosses val="autoZero"/>
        <c:crossBetween val="midCat"/>
      </c:valAx>
      <c:spPr>
        <a:ln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800" b="1">
          <a:solidFill>
            <a:schemeClr val="bg1">
              <a:lumMod val="50000"/>
            </a:schemeClr>
          </a:solidFill>
        </a:defRPr>
      </a:pPr>
      <a:endParaRPr lang="es-C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Público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893974074074074"/>
          <c:y val="3.6064355289734618E-2"/>
          <c:w val="0.67956074074074069"/>
          <c:h val="0.80824308480940243"/>
        </c:manualLayout>
      </c:layout>
      <c:areaChart>
        <c:grouping val="standard"/>
        <c:varyColors val="0"/>
        <c:ser>
          <c:idx val="0"/>
          <c:order val="0"/>
          <c:tx>
            <c:strRef>
              <c:f>'[1]Ahorro Público'!$A$5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>
                <a:alpha val="46000"/>
              </a:schemeClr>
            </a:solidFill>
            <a:ln>
              <a:noFill/>
            </a:ln>
          </c:spPr>
          <c:cat>
            <c:numRef>
              <c:f>'[1]Ahorro Público'!$B$4:$AH$4</c:f>
              <c:numCache>
                <c:formatCode>General</c:formatCode>
                <c:ptCount val="3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</c:numCache>
            </c:numRef>
          </c:cat>
          <c:val>
            <c:numRef>
              <c:f>'[1]Ahorro Público'!$B$5:$AH$5</c:f>
              <c:numCache>
                <c:formatCode>General</c:formatCode>
                <c:ptCount val="33"/>
                <c:pt idx="0">
                  <c:v>3544.0663348495323</c:v>
                </c:pt>
                <c:pt idx="1">
                  <c:v>3462.9368389939896</c:v>
                </c:pt>
                <c:pt idx="2">
                  <c:v>3451.7069212381825</c:v>
                </c:pt>
                <c:pt idx="3">
                  <c:v>3459.2022847807452</c:v>
                </c:pt>
                <c:pt idx="4">
                  <c:v>3479.5231111178068</c:v>
                </c:pt>
                <c:pt idx="5">
                  <c:v>3508.2167012897744</c:v>
                </c:pt>
                <c:pt idx="6">
                  <c:v>3541.9374217368913</c:v>
                </c:pt>
                <c:pt idx="7">
                  <c:v>3580.0290136113576</c:v>
                </c:pt>
                <c:pt idx="8">
                  <c:v>3621.3936191917478</c:v>
                </c:pt>
                <c:pt idx="9">
                  <c:v>3661.5771097334423</c:v>
                </c:pt>
                <c:pt idx="10">
                  <c:v>3700.2609753052452</c:v>
                </c:pt>
                <c:pt idx="11">
                  <c:v>3738.8771351762703</c:v>
                </c:pt>
                <c:pt idx="12">
                  <c:v>3775.2516615133309</c:v>
                </c:pt>
                <c:pt idx="13">
                  <c:v>3811.3049741874465</c:v>
                </c:pt>
                <c:pt idx="14">
                  <c:v>3847.5912912381759</c:v>
                </c:pt>
                <c:pt idx="15">
                  <c:v>3884.3700016251091</c:v>
                </c:pt>
                <c:pt idx="16">
                  <c:v>3921.7331122184014</c:v>
                </c:pt>
                <c:pt idx="17">
                  <c:v>3959.0153128116917</c:v>
                </c:pt>
                <c:pt idx="18">
                  <c:v>3996.6986009888196</c:v>
                </c:pt>
                <c:pt idx="19">
                  <c:v>4034.8673019174535</c:v>
                </c:pt>
                <c:pt idx="20">
                  <c:v>4072.5900465606219</c:v>
                </c:pt>
                <c:pt idx="21">
                  <c:v>4110.6774981513299</c:v>
                </c:pt>
                <c:pt idx="22">
                  <c:v>4147.6832793379126</c:v>
                </c:pt>
                <c:pt idx="23">
                  <c:v>4184.8373881083371</c:v>
                </c:pt>
                <c:pt idx="24">
                  <c:v>4222.379982123809</c:v>
                </c:pt>
                <c:pt idx="25">
                  <c:v>4260.4794699312151</c:v>
                </c:pt>
                <c:pt idx="26">
                  <c:v>4299.2837190369673</c:v>
                </c:pt>
                <c:pt idx="27">
                  <c:v>4337.7328033103986</c:v>
                </c:pt>
                <c:pt idx="28">
                  <c:v>4376.4170257007663</c:v>
                </c:pt>
                <c:pt idx="29">
                  <c:v>4415.795650309542</c:v>
                </c:pt>
                <c:pt idx="30">
                  <c:v>4454.3519587102292</c:v>
                </c:pt>
                <c:pt idx="31">
                  <c:v>4499.9649572398912</c:v>
                </c:pt>
                <c:pt idx="32">
                  <c:v>4541.3009021840044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8-469E-9908-D82F6FB464E3}"/>
            </c:ext>
          </c:extLst>
        </c:ser>
        <c:ser>
          <c:idx val="1"/>
          <c:order val="1"/>
          <c:tx>
            <c:strRef>
              <c:f>'[1]Ahorro Público'!$A$6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bg1"/>
              </a:solidFill>
            </a:ln>
          </c:spPr>
          <c:cat>
            <c:numRef>
              <c:f>'[1]Ahorro Público'!$B$4:$AH$4</c:f>
              <c:numCache>
                <c:formatCode>General</c:formatCode>
                <c:ptCount val="3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  <c:pt idx="28">
                  <c:v>2042</c:v>
                </c:pt>
                <c:pt idx="29">
                  <c:v>2043</c:v>
                </c:pt>
                <c:pt idx="30">
                  <c:v>2044</c:v>
                </c:pt>
                <c:pt idx="31">
                  <c:v>2045</c:v>
                </c:pt>
                <c:pt idx="32">
                  <c:v>2046</c:v>
                </c:pt>
              </c:numCache>
            </c:numRef>
          </c:cat>
          <c:val>
            <c:numRef>
              <c:f>'[1]Ahorro Público'!$B$6:$AH$6</c:f>
              <c:numCache>
                <c:formatCode>General</c:formatCode>
                <c:ptCount val="33"/>
                <c:pt idx="0">
                  <c:v>3544.0663348495323</c:v>
                </c:pt>
                <c:pt idx="1">
                  <c:v>3436.6301226400205</c:v>
                </c:pt>
                <c:pt idx="2">
                  <c:v>3396.8969795441294</c:v>
                </c:pt>
                <c:pt idx="3">
                  <c:v>3367.8774506777731</c:v>
                </c:pt>
                <c:pt idx="4">
                  <c:v>3350.7153627217217</c:v>
                </c:pt>
                <c:pt idx="5">
                  <c:v>3343.0657386875546</c:v>
                </c:pt>
                <c:pt idx="6">
                  <c:v>3355.1868697160298</c:v>
                </c:pt>
                <c:pt idx="7">
                  <c:v>3372.0013826761151</c:v>
                </c:pt>
                <c:pt idx="8">
                  <c:v>3398.9877624393725</c:v>
                </c:pt>
                <c:pt idx="9">
                  <c:v>3425.3950881712517</c:v>
                </c:pt>
                <c:pt idx="10">
                  <c:v>3451.6631928430647</c:v>
                </c:pt>
                <c:pt idx="11">
                  <c:v>3476.5351416583144</c:v>
                </c:pt>
                <c:pt idx="12">
                  <c:v>3497.1761119499197</c:v>
                </c:pt>
                <c:pt idx="13">
                  <c:v>3517.7115047107254</c:v>
                </c:pt>
                <c:pt idx="14">
                  <c:v>3535.1390718856997</c:v>
                </c:pt>
                <c:pt idx="15">
                  <c:v>3553.2726773119844</c:v>
                </c:pt>
                <c:pt idx="16">
                  <c:v>3474.1103932897299</c:v>
                </c:pt>
                <c:pt idx="17">
                  <c:v>3381.7975887023222</c:v>
                </c:pt>
                <c:pt idx="18">
                  <c:v>3373.1336185328837</c:v>
                </c:pt>
                <c:pt idx="19">
                  <c:v>3391.7364912608928</c:v>
                </c:pt>
                <c:pt idx="20">
                  <c:v>3410.0978567438697</c:v>
                </c:pt>
                <c:pt idx="21">
                  <c:v>3428.7789707719762</c:v>
                </c:pt>
                <c:pt idx="22">
                  <c:v>3446.5985038048075</c:v>
                </c:pt>
                <c:pt idx="23">
                  <c:v>3464.5341296755846</c:v>
                </c:pt>
                <c:pt idx="24">
                  <c:v>3482.7717144503727</c:v>
                </c:pt>
                <c:pt idx="25">
                  <c:v>3501.5075517599771</c:v>
                </c:pt>
                <c:pt idx="26">
                  <c:v>3522.2562046831722</c:v>
                </c:pt>
                <c:pt idx="27">
                  <c:v>3542.7778831375972</c:v>
                </c:pt>
                <c:pt idx="28">
                  <c:v>3563.5353647531397</c:v>
                </c:pt>
                <c:pt idx="29">
                  <c:v>3584.9856371741066</c:v>
                </c:pt>
                <c:pt idx="30">
                  <c:v>3605.7927803652392</c:v>
                </c:pt>
                <c:pt idx="31">
                  <c:v>3633.3987934618913</c:v>
                </c:pt>
                <c:pt idx="32">
                  <c:v>3657.2407735133029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E8-469E-9908-D82F6FB46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472064"/>
        <c:axId val="92118336"/>
      </c:areaChart>
      <c:catAx>
        <c:axId val="11247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s-CL" sz="700" b="1" i="0" u="none" strike="noStrike" kern="1200" baseline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2118336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921183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Tcal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s-CL" sz="600" b="1" i="0" u="none" strike="noStrike" kern="1200" baseline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2472064"/>
        <c:crosses val="autoZero"/>
        <c:crossBetween val="midCat"/>
      </c:valAx>
      <c:spPr>
        <a:ln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800" b="1">
          <a:solidFill>
            <a:schemeClr val="bg1">
              <a:lumMod val="50000"/>
            </a:schemeClr>
          </a:solidFill>
        </a:defRPr>
      </a:pPr>
      <a:endParaRPr lang="es-CL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11024269739078"/>
          <c:y val="4.3221481200608279E-2"/>
          <c:w val="0.80546545608214748"/>
          <c:h val="0.81590546339361059"/>
        </c:manualLayout>
      </c:layout>
      <c:lineChart>
        <c:grouping val="standard"/>
        <c:varyColors val="0"/>
        <c:ser>
          <c:idx val="0"/>
          <c:order val="0"/>
          <c:tx>
            <c:strRef>
              <c:f>Hoja1!$A$5</c:f>
              <c:strCache>
                <c:ptCount val="1"/>
                <c:pt idx="0">
                  <c:v>Demanda Alta</c:v>
                </c:pt>
              </c:strCache>
            </c:strRef>
          </c:tx>
          <c:spPr>
            <a:ln>
              <a:solidFill>
                <a:srgbClr val="17A9A1"/>
              </a:solidFill>
            </a:ln>
          </c:spPr>
          <c:marker>
            <c:symbol val="none"/>
          </c:marker>
          <c:cat>
            <c:numRef>
              <c:f>Hoja1!$B$4:$AF$4</c:f>
              <c:numCache>
                <c:formatCode>General</c:formatCode>
                <c:ptCount val="3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</c:numCache>
            </c:numRef>
          </c:cat>
          <c:val>
            <c:numRef>
              <c:f>Hoja1!$B$5:$AF$5</c:f>
              <c:numCache>
                <c:formatCode>_-* #.##0_-;\-* #.##0_-;_-* "-"??_-;_-@_-</c:formatCode>
                <c:ptCount val="31"/>
                <c:pt idx="0">
                  <c:v>72633.190229127998</c:v>
                </c:pt>
                <c:pt idx="1">
                  <c:v>75034.690735391006</c:v>
                </c:pt>
                <c:pt idx="2">
                  <c:v>78137.597595927</c:v>
                </c:pt>
                <c:pt idx="3">
                  <c:v>80884.848947649007</c:v>
                </c:pt>
                <c:pt idx="4">
                  <c:v>84902.508588865996</c:v>
                </c:pt>
                <c:pt idx="5">
                  <c:v>87649.155464174997</c:v>
                </c:pt>
                <c:pt idx="6">
                  <c:v>92430.815677355</c:v>
                </c:pt>
                <c:pt idx="7">
                  <c:v>94777.315878447</c:v>
                </c:pt>
                <c:pt idx="8">
                  <c:v>98023.018695164996</c:v>
                </c:pt>
                <c:pt idx="9">
                  <c:v>100450.10695697799</c:v>
                </c:pt>
                <c:pt idx="10">
                  <c:v>100674.59990965101</c:v>
                </c:pt>
                <c:pt idx="11">
                  <c:v>103331.715193101</c:v>
                </c:pt>
                <c:pt idx="12">
                  <c:v>109105.205537427</c:v>
                </c:pt>
                <c:pt idx="13">
                  <c:v>112739.9566284</c:v>
                </c:pt>
                <c:pt idx="14">
                  <c:v>116365.051453115</c:v>
                </c:pt>
                <c:pt idx="15">
                  <c:v>120948.752378337</c:v>
                </c:pt>
                <c:pt idx="16">
                  <c:v>125003.514861113</c:v>
                </c:pt>
                <c:pt idx="17">
                  <c:v>129125.70535126999</c:v>
                </c:pt>
                <c:pt idx="18">
                  <c:v>133299.61584789699</c:v>
                </c:pt>
                <c:pt idx="19">
                  <c:v>137696.46714179701</c:v>
                </c:pt>
                <c:pt idx="20">
                  <c:v>142070.6380493</c:v>
                </c:pt>
                <c:pt idx="21">
                  <c:v>146643.44204703899</c:v>
                </c:pt>
                <c:pt idx="22">
                  <c:v>151240.08379475199</c:v>
                </c:pt>
                <c:pt idx="23">
                  <c:v>155810.739073248</c:v>
                </c:pt>
                <c:pt idx="24">
                  <c:v>160149.25083621099</c:v>
                </c:pt>
                <c:pt idx="25">
                  <c:v>164508.747258366</c:v>
                </c:pt>
                <c:pt idx="26">
                  <c:v>169062.97320987101</c:v>
                </c:pt>
                <c:pt idx="27">
                  <c:v>173695.42187069001</c:v>
                </c:pt>
                <c:pt idx="28">
                  <c:v>178358.5235979</c:v>
                </c:pt>
                <c:pt idx="29">
                  <c:v>183074.431762002</c:v>
                </c:pt>
                <c:pt idx="30">
                  <c:v>188149.915276371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7F-4245-9F58-94BBB7B7E6FE}"/>
            </c:ext>
          </c:extLst>
        </c:ser>
        <c:ser>
          <c:idx val="1"/>
          <c:order val="1"/>
          <c:tx>
            <c:strRef>
              <c:f>Hoja1!$A$6</c:f>
              <c:strCache>
                <c:ptCount val="1"/>
                <c:pt idx="0">
                  <c:v>Demanda Media</c:v>
                </c:pt>
              </c:strCache>
            </c:strRef>
          </c:tx>
          <c:spPr>
            <a:ln>
              <a:solidFill>
                <a:srgbClr val="E73339"/>
              </a:solidFill>
            </a:ln>
          </c:spPr>
          <c:marker>
            <c:symbol val="none"/>
          </c:marker>
          <c:cat>
            <c:numRef>
              <c:f>Hoja1!$B$4:$AF$4</c:f>
              <c:numCache>
                <c:formatCode>General</c:formatCode>
                <c:ptCount val="3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</c:numCache>
            </c:numRef>
          </c:cat>
          <c:val>
            <c:numRef>
              <c:f>Hoja1!$B$6:$AF$6</c:f>
              <c:numCache>
                <c:formatCode>_-* #.##0_-;\-* #.##0_-;_-* "-"??_-;_-@_-</c:formatCode>
                <c:ptCount val="31"/>
                <c:pt idx="0">
                  <c:v>72595.884874594005</c:v>
                </c:pt>
                <c:pt idx="1">
                  <c:v>74953.307674821001</c:v>
                </c:pt>
                <c:pt idx="2">
                  <c:v>77994.361958338995</c:v>
                </c:pt>
                <c:pt idx="3">
                  <c:v>80652.047672649001</c:v>
                </c:pt>
                <c:pt idx="4">
                  <c:v>84551.921387555994</c:v>
                </c:pt>
                <c:pt idx="5">
                  <c:v>87093.463146958005</c:v>
                </c:pt>
                <c:pt idx="6">
                  <c:v>91658.684651067</c:v>
                </c:pt>
                <c:pt idx="7">
                  <c:v>93683.221475294005</c:v>
                </c:pt>
                <c:pt idx="8">
                  <c:v>96505.169723195999</c:v>
                </c:pt>
                <c:pt idx="9">
                  <c:v>98482.213451860007</c:v>
                </c:pt>
                <c:pt idx="10">
                  <c:v>98129.076393676005</c:v>
                </c:pt>
                <c:pt idx="11">
                  <c:v>100116.395331376</c:v>
                </c:pt>
                <c:pt idx="12">
                  <c:v>105166.992826784</c:v>
                </c:pt>
                <c:pt idx="13">
                  <c:v>108018.188333711</c:v>
                </c:pt>
                <c:pt idx="14">
                  <c:v>110783.725630489</c:v>
                </c:pt>
                <c:pt idx="15">
                  <c:v>113822.930694326</c:v>
                </c:pt>
                <c:pt idx="16">
                  <c:v>116653.52390293901</c:v>
                </c:pt>
                <c:pt idx="17">
                  <c:v>119431.486680138</c:v>
                </c:pt>
                <c:pt idx="18">
                  <c:v>122176.180226816</c:v>
                </c:pt>
                <c:pt idx="19">
                  <c:v>125084.995582067</c:v>
                </c:pt>
                <c:pt idx="20">
                  <c:v>127967.240176092</c:v>
                </c:pt>
                <c:pt idx="21">
                  <c:v>130949.838215162</c:v>
                </c:pt>
                <c:pt idx="22">
                  <c:v>133903.216278762</c:v>
                </c:pt>
                <c:pt idx="23">
                  <c:v>136841.48342590401</c:v>
                </c:pt>
                <c:pt idx="24">
                  <c:v>139801.74704029199</c:v>
                </c:pt>
                <c:pt idx="25">
                  <c:v>142776.32210962099</c:v>
                </c:pt>
                <c:pt idx="26">
                  <c:v>145914.26200896801</c:v>
                </c:pt>
                <c:pt idx="27">
                  <c:v>149126.103235421</c:v>
                </c:pt>
                <c:pt idx="28">
                  <c:v>152186.25832809301</c:v>
                </c:pt>
                <c:pt idx="29">
                  <c:v>155317.41490507801</c:v>
                </c:pt>
                <c:pt idx="30">
                  <c:v>158524.20188766299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7F-4245-9F58-94BBB7B7E6FE}"/>
            </c:ext>
          </c:extLst>
        </c:ser>
        <c:ser>
          <c:idx val="2"/>
          <c:order val="2"/>
          <c:tx>
            <c:strRef>
              <c:f>Hoja1!$A$7</c:f>
              <c:strCache>
                <c:ptCount val="1"/>
                <c:pt idx="0">
                  <c:v>Demanda Baja</c:v>
                </c:pt>
              </c:strCache>
            </c:strRef>
          </c:tx>
          <c:spPr>
            <a:ln>
              <a:solidFill>
                <a:srgbClr val="0063AF"/>
              </a:solidFill>
            </a:ln>
          </c:spPr>
          <c:marker>
            <c:symbol val="none"/>
          </c:marker>
          <c:cat>
            <c:numRef>
              <c:f>Hoja1!$B$4:$AF$4</c:f>
              <c:numCache>
                <c:formatCode>General</c:formatCode>
                <c:ptCount val="3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</c:numCache>
            </c:numRef>
          </c:cat>
          <c:val>
            <c:numRef>
              <c:f>Hoja1!$B$7:$AF$7</c:f>
              <c:numCache>
                <c:formatCode>_-* #.##0_-;\-* #.##0_-;_-* "-"??_-;_-@_-</c:formatCode>
                <c:ptCount val="31"/>
                <c:pt idx="0">
                  <c:v>72307.995428306007</c:v>
                </c:pt>
                <c:pt idx="1">
                  <c:v>74667.820218887995</c:v>
                </c:pt>
                <c:pt idx="2">
                  <c:v>77682.527582455004</c:v>
                </c:pt>
                <c:pt idx="3">
                  <c:v>80266.332619698005</c:v>
                </c:pt>
                <c:pt idx="4">
                  <c:v>84095.595557795998</c:v>
                </c:pt>
                <c:pt idx="5">
                  <c:v>86625.054470363</c:v>
                </c:pt>
                <c:pt idx="6">
                  <c:v>90957.268304394995</c:v>
                </c:pt>
                <c:pt idx="7">
                  <c:v>92763.790096679004</c:v>
                </c:pt>
                <c:pt idx="8">
                  <c:v>95297.239347288996</c:v>
                </c:pt>
                <c:pt idx="9">
                  <c:v>96490.395986871998</c:v>
                </c:pt>
                <c:pt idx="10">
                  <c:v>95263.148436837</c:v>
                </c:pt>
                <c:pt idx="11">
                  <c:v>96523.241941148997</c:v>
                </c:pt>
                <c:pt idx="12">
                  <c:v>100622.058479582</c:v>
                </c:pt>
                <c:pt idx="13">
                  <c:v>102590.006551176</c:v>
                </c:pt>
                <c:pt idx="14">
                  <c:v>103225.70871878701</c:v>
                </c:pt>
                <c:pt idx="15">
                  <c:v>104050.841613522</c:v>
                </c:pt>
                <c:pt idx="16">
                  <c:v>105339.649009464</c:v>
                </c:pt>
                <c:pt idx="17">
                  <c:v>106953.23442380301</c:v>
                </c:pt>
                <c:pt idx="18">
                  <c:v>108552.377233169</c:v>
                </c:pt>
                <c:pt idx="19">
                  <c:v>110390.065727151</c:v>
                </c:pt>
                <c:pt idx="20">
                  <c:v>112178.20163044499</c:v>
                </c:pt>
                <c:pt idx="21">
                  <c:v>114029.68898171899</c:v>
                </c:pt>
                <c:pt idx="22">
                  <c:v>115815.367373296</c:v>
                </c:pt>
                <c:pt idx="23">
                  <c:v>117565.959710608</c:v>
                </c:pt>
                <c:pt idx="24">
                  <c:v>119344.31829010601</c:v>
                </c:pt>
                <c:pt idx="25">
                  <c:v>121131.510276464</c:v>
                </c:pt>
                <c:pt idx="26">
                  <c:v>123038.70171839101</c:v>
                </c:pt>
                <c:pt idx="27">
                  <c:v>124984.67173443</c:v>
                </c:pt>
                <c:pt idx="28">
                  <c:v>126794.047190026</c:v>
                </c:pt>
                <c:pt idx="29">
                  <c:v>128679.536510251</c:v>
                </c:pt>
                <c:pt idx="30">
                  <c:v>130611.11923041601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7F-4245-9F58-94BBB7B7E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950272"/>
        <c:axId val="112734144"/>
      </c:lineChart>
      <c:catAx>
        <c:axId val="11295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600000"/>
          <a:lstStyle/>
          <a:p>
            <a:pPr>
              <a:defRPr/>
            </a:pPr>
            <a:endParaRPr lang="es-CL"/>
          </a:p>
        </c:txPr>
        <c:crossAx val="112734144"/>
        <c:crosses val="autoZero"/>
        <c:auto val="1"/>
        <c:lblAlgn val="ctr"/>
        <c:lblOffset val="100"/>
        <c:noMultiLvlLbl val="0"/>
      </c:catAx>
      <c:valAx>
        <c:axId val="1127341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L" dirty="0" err="1"/>
                  <a:t>GWh</a:t>
                </a:r>
                <a:endParaRPr lang="es-CL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12950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292017736470862"/>
          <c:y val="5.17839668790568E-2"/>
          <c:w val="0.26058572121931795"/>
          <c:h val="0.211187277247768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>
          <a:solidFill>
            <a:schemeClr val="bg1">
              <a:lumMod val="50000"/>
            </a:schemeClr>
          </a:solidFill>
        </a:defRPr>
      </a:pPr>
      <a:endParaRPr lang="es-CL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02B70-5EA8-4C98-BDC2-242C3D22483D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9127746C-1406-4AB5-BB4B-D2958706E138}">
      <dgm:prSet phldrT="[Texto]" custT="1"/>
      <dgm:spPr/>
      <dgm:t>
        <a:bodyPr/>
        <a:lstStyle/>
        <a:p>
          <a:r>
            <a:rPr lang="es-CL" sz="1200" dirty="0"/>
            <a:t>Informe Preliminar</a:t>
          </a:r>
        </a:p>
      </dgm:t>
    </dgm:pt>
    <dgm:pt modelId="{8846B515-0CA1-4780-98BC-6F7905D7A26F}" type="parTrans" cxnId="{C66CD2C3-3FC3-4BC6-9A57-AE2BA8D1B73D}">
      <dgm:prSet/>
      <dgm:spPr/>
      <dgm:t>
        <a:bodyPr/>
        <a:lstStyle/>
        <a:p>
          <a:endParaRPr lang="es-CL"/>
        </a:p>
      </dgm:t>
    </dgm:pt>
    <dgm:pt modelId="{AE20FF8B-40DE-4B89-863C-EB7C2EB94DE5}" type="sibTrans" cxnId="{C66CD2C3-3FC3-4BC6-9A57-AE2BA8D1B73D}">
      <dgm:prSet/>
      <dgm:spPr/>
      <dgm:t>
        <a:bodyPr/>
        <a:lstStyle/>
        <a:p>
          <a:endParaRPr lang="es-CL"/>
        </a:p>
      </dgm:t>
    </dgm:pt>
    <dgm:pt modelId="{24BD8784-A853-4C89-BCFD-24439060FA81}">
      <dgm:prSet phldrT="[Texto]"/>
      <dgm:spPr/>
      <dgm:t>
        <a:bodyPr/>
        <a:lstStyle/>
        <a:p>
          <a:r>
            <a:rPr lang="es-CL" sz="1100" dirty="0"/>
            <a:t>Emisión Informe Preliminar</a:t>
          </a:r>
        </a:p>
      </dgm:t>
    </dgm:pt>
    <dgm:pt modelId="{F549497C-1539-45D6-9328-7DFBB7DFCB0C}" type="parTrans" cxnId="{2F8F4DCF-D2DC-4676-8B8B-57AE790A63F5}">
      <dgm:prSet/>
      <dgm:spPr/>
      <dgm:t>
        <a:bodyPr/>
        <a:lstStyle/>
        <a:p>
          <a:endParaRPr lang="es-CL"/>
        </a:p>
      </dgm:t>
    </dgm:pt>
    <dgm:pt modelId="{A29D7A5A-165F-4813-BC29-5D0704C9802B}" type="sibTrans" cxnId="{2F8F4DCF-D2DC-4676-8B8B-57AE790A63F5}">
      <dgm:prSet/>
      <dgm:spPr/>
      <dgm:t>
        <a:bodyPr/>
        <a:lstStyle/>
        <a:p>
          <a:endParaRPr lang="es-CL"/>
        </a:p>
      </dgm:t>
    </dgm:pt>
    <dgm:pt modelId="{B000508C-A195-4DCE-8FA1-34DE52AEB7D3}">
      <dgm:prSet phldrT="[Texto]" custT="1"/>
      <dgm:spPr/>
      <dgm:t>
        <a:bodyPr/>
        <a:lstStyle/>
        <a:p>
          <a:r>
            <a:rPr lang="es-CL" sz="1200" dirty="0"/>
            <a:t>Informe Final</a:t>
          </a:r>
        </a:p>
      </dgm:t>
    </dgm:pt>
    <dgm:pt modelId="{5F836533-C092-4590-9EDB-5E0B99ED2E90}" type="parTrans" cxnId="{5D919463-D45B-4684-BCE5-B062E04D7E7E}">
      <dgm:prSet/>
      <dgm:spPr/>
      <dgm:t>
        <a:bodyPr/>
        <a:lstStyle/>
        <a:p>
          <a:endParaRPr lang="es-CL"/>
        </a:p>
      </dgm:t>
    </dgm:pt>
    <dgm:pt modelId="{4DA8FD7B-4650-49A4-BF29-F6A7A3D2856B}" type="sibTrans" cxnId="{5D919463-D45B-4684-BCE5-B062E04D7E7E}">
      <dgm:prSet/>
      <dgm:spPr/>
      <dgm:t>
        <a:bodyPr/>
        <a:lstStyle/>
        <a:p>
          <a:endParaRPr lang="es-CL"/>
        </a:p>
      </dgm:t>
    </dgm:pt>
    <dgm:pt modelId="{FE31D42E-99D7-499D-A99D-51F83B70BC8E}">
      <dgm:prSet phldrT="[Texto]" custT="1"/>
      <dgm:spPr/>
      <dgm:t>
        <a:bodyPr/>
        <a:lstStyle/>
        <a:p>
          <a:r>
            <a:rPr lang="es-CL" sz="1200" dirty="0"/>
            <a:t>Fin comentarios Informe Final</a:t>
          </a:r>
        </a:p>
      </dgm:t>
    </dgm:pt>
    <dgm:pt modelId="{5E35D9DA-81AE-4268-BA9A-FCDDC7AECCE6}" type="parTrans" cxnId="{EC0478B4-32B2-498E-B52B-4FCA93759682}">
      <dgm:prSet/>
      <dgm:spPr/>
      <dgm:t>
        <a:bodyPr/>
        <a:lstStyle/>
        <a:p>
          <a:endParaRPr lang="es-CL"/>
        </a:p>
      </dgm:t>
    </dgm:pt>
    <dgm:pt modelId="{454E02D2-9850-4D51-AB22-74A5635E225C}" type="sibTrans" cxnId="{EC0478B4-32B2-498E-B52B-4FCA93759682}">
      <dgm:prSet/>
      <dgm:spPr/>
      <dgm:t>
        <a:bodyPr/>
        <a:lstStyle/>
        <a:p>
          <a:endParaRPr lang="es-CL"/>
        </a:p>
      </dgm:t>
    </dgm:pt>
    <dgm:pt modelId="{55D583F8-687F-4981-AB46-5373A48436C4}">
      <dgm:prSet phldrT="[Texto]" custT="1"/>
      <dgm:spPr/>
      <dgm:t>
        <a:bodyPr/>
        <a:lstStyle/>
        <a:p>
          <a:r>
            <a:rPr lang="es-CL" sz="1100" dirty="0"/>
            <a:t>Recepción de comentarios Informe Final</a:t>
          </a:r>
        </a:p>
      </dgm:t>
    </dgm:pt>
    <dgm:pt modelId="{9D22A61A-5F1F-476B-AD8E-169138413AD0}" type="parTrans" cxnId="{D61C43EE-3D76-49CE-A590-F61FE3186772}">
      <dgm:prSet/>
      <dgm:spPr/>
      <dgm:t>
        <a:bodyPr/>
        <a:lstStyle/>
        <a:p>
          <a:endParaRPr lang="es-CL"/>
        </a:p>
      </dgm:t>
    </dgm:pt>
    <dgm:pt modelId="{ED8F4DFC-1930-43D3-9822-FBAE9ADADEC4}" type="sibTrans" cxnId="{D61C43EE-3D76-49CE-A590-F61FE3186772}">
      <dgm:prSet/>
      <dgm:spPr/>
      <dgm:t>
        <a:bodyPr/>
        <a:lstStyle/>
        <a:p>
          <a:endParaRPr lang="es-CL"/>
        </a:p>
      </dgm:t>
    </dgm:pt>
    <dgm:pt modelId="{9DAFD666-F576-4B02-95BA-8DD51ACF9AE6}">
      <dgm:prSet phldrT="[Texto]" custT="1"/>
      <dgm:spPr/>
      <dgm:t>
        <a:bodyPr/>
        <a:lstStyle/>
        <a:p>
          <a:r>
            <a:rPr lang="es-CL" sz="1100" dirty="0"/>
            <a:t>Emisión Informe Final</a:t>
          </a:r>
        </a:p>
      </dgm:t>
    </dgm:pt>
    <dgm:pt modelId="{74F53513-1352-451A-AFF0-D3501AE93AD5}" type="parTrans" cxnId="{AF81E1C5-DC4E-4D3A-A02F-CD57CEFB9FE7}">
      <dgm:prSet/>
      <dgm:spPr/>
      <dgm:t>
        <a:bodyPr/>
        <a:lstStyle/>
        <a:p>
          <a:endParaRPr lang="es-CL"/>
        </a:p>
      </dgm:t>
    </dgm:pt>
    <dgm:pt modelId="{669058E4-9426-4DA8-BFE5-7453B6DC99F1}" type="sibTrans" cxnId="{AF81E1C5-DC4E-4D3A-A02F-CD57CEFB9FE7}">
      <dgm:prSet/>
      <dgm:spPr/>
      <dgm:t>
        <a:bodyPr/>
        <a:lstStyle/>
        <a:p>
          <a:endParaRPr lang="es-CL"/>
        </a:p>
      </dgm:t>
    </dgm:pt>
    <dgm:pt modelId="{802465C1-A0CD-4731-AD01-CE5C17DC1FCD}">
      <dgm:prSet phldrT="[Texto]" custT="1"/>
      <dgm:spPr/>
      <dgm:t>
        <a:bodyPr/>
        <a:lstStyle/>
        <a:p>
          <a:r>
            <a:rPr lang="es-CL" sz="1200" dirty="0"/>
            <a:t>Decreto de Planificación</a:t>
          </a:r>
        </a:p>
      </dgm:t>
    </dgm:pt>
    <dgm:pt modelId="{0E8C8E08-CACD-409B-8BC6-2761C4DD33DC}" type="parTrans" cxnId="{314FBAFF-6B4F-43ED-88E8-DBE796FE29A7}">
      <dgm:prSet/>
      <dgm:spPr/>
      <dgm:t>
        <a:bodyPr/>
        <a:lstStyle/>
        <a:p>
          <a:endParaRPr lang="es-CL"/>
        </a:p>
      </dgm:t>
    </dgm:pt>
    <dgm:pt modelId="{BE1E3B92-BA03-42C1-8433-9382A072FC6D}" type="sibTrans" cxnId="{314FBAFF-6B4F-43ED-88E8-DBE796FE29A7}">
      <dgm:prSet/>
      <dgm:spPr/>
      <dgm:t>
        <a:bodyPr/>
        <a:lstStyle/>
        <a:p>
          <a:endParaRPr lang="es-CL"/>
        </a:p>
      </dgm:t>
    </dgm:pt>
    <dgm:pt modelId="{5CFFA869-7407-4E77-A2DE-E8313F137BD8}">
      <dgm:prSet phldrT="[Texto]" custT="1"/>
      <dgm:spPr/>
      <dgm:t>
        <a:bodyPr/>
        <a:lstStyle/>
        <a:p>
          <a:r>
            <a:rPr lang="es-CL" sz="1100" dirty="0"/>
            <a:t>Emisión Informe Final corregido</a:t>
          </a:r>
        </a:p>
      </dgm:t>
    </dgm:pt>
    <dgm:pt modelId="{DE10D7A7-70BF-46F9-A16C-53FE9FA684AD}" type="parTrans" cxnId="{6E2AB4EC-2166-439D-9EBE-4076B03FDC15}">
      <dgm:prSet/>
      <dgm:spPr/>
      <dgm:t>
        <a:bodyPr/>
        <a:lstStyle/>
        <a:p>
          <a:endParaRPr lang="es-CL"/>
        </a:p>
      </dgm:t>
    </dgm:pt>
    <dgm:pt modelId="{BF252668-2F55-4285-A71A-F9DE32AEBEB0}" type="sibTrans" cxnId="{6E2AB4EC-2166-439D-9EBE-4076B03FDC15}">
      <dgm:prSet/>
      <dgm:spPr/>
      <dgm:t>
        <a:bodyPr/>
        <a:lstStyle/>
        <a:p>
          <a:endParaRPr lang="es-CL"/>
        </a:p>
      </dgm:t>
    </dgm:pt>
    <dgm:pt modelId="{56FCF7C7-8D8E-4567-8E33-BD88C76265EE}">
      <dgm:prSet phldrT="[Texto]"/>
      <dgm:spPr/>
      <dgm:t>
        <a:bodyPr/>
        <a:lstStyle/>
        <a:p>
          <a:r>
            <a:rPr lang="es-CL" sz="1100" b="1" dirty="0"/>
            <a:t>Junio de 2017</a:t>
          </a:r>
          <a:endParaRPr lang="es-CL" sz="1100" dirty="0"/>
        </a:p>
      </dgm:t>
    </dgm:pt>
    <dgm:pt modelId="{BCC92DA1-DC39-46F4-9034-6E9D9D91B973}" type="parTrans" cxnId="{DE6E73CE-FDEE-4C1D-AC03-FE9504919442}">
      <dgm:prSet/>
      <dgm:spPr/>
      <dgm:t>
        <a:bodyPr/>
        <a:lstStyle/>
        <a:p>
          <a:endParaRPr lang="es-CL"/>
        </a:p>
      </dgm:t>
    </dgm:pt>
    <dgm:pt modelId="{4E88B409-AF20-4CD4-9582-516D4BF92E5A}" type="sibTrans" cxnId="{DE6E73CE-FDEE-4C1D-AC03-FE9504919442}">
      <dgm:prSet/>
      <dgm:spPr/>
      <dgm:t>
        <a:bodyPr/>
        <a:lstStyle/>
        <a:p>
          <a:endParaRPr lang="es-CL"/>
        </a:p>
      </dgm:t>
    </dgm:pt>
    <dgm:pt modelId="{900CC576-A8D8-4C2A-BAC2-94A3149FC172}">
      <dgm:prSet phldrT="[Texto]"/>
      <dgm:spPr/>
      <dgm:t>
        <a:bodyPr/>
        <a:lstStyle/>
        <a:p>
          <a:r>
            <a:rPr lang="es-CL" sz="1100" dirty="0"/>
            <a:t>Informe Preliminar corregido</a:t>
          </a:r>
          <a:endParaRPr lang="es-CL" sz="1100" b="1" dirty="0"/>
        </a:p>
      </dgm:t>
    </dgm:pt>
    <dgm:pt modelId="{9AFCB14D-45D4-4670-97B5-86D44E1818DC}" type="parTrans" cxnId="{4F9A10DF-C79E-42D0-92F4-DF8F2F27CBA2}">
      <dgm:prSet/>
      <dgm:spPr/>
      <dgm:t>
        <a:bodyPr/>
        <a:lstStyle/>
        <a:p>
          <a:endParaRPr lang="es-CL"/>
        </a:p>
      </dgm:t>
    </dgm:pt>
    <dgm:pt modelId="{07E81634-1284-4B2D-A0DC-20FE677FBA30}" type="sibTrans" cxnId="{4F9A10DF-C79E-42D0-92F4-DF8F2F27CBA2}">
      <dgm:prSet/>
      <dgm:spPr/>
      <dgm:t>
        <a:bodyPr/>
        <a:lstStyle/>
        <a:p>
          <a:endParaRPr lang="es-CL"/>
        </a:p>
      </dgm:t>
    </dgm:pt>
    <dgm:pt modelId="{612508A9-B0EF-4393-8A92-092029F8FD40}">
      <dgm:prSet phldrT="[Texto]" custT="1"/>
      <dgm:spPr/>
      <dgm:t>
        <a:bodyPr/>
        <a:lstStyle/>
        <a:p>
          <a:r>
            <a:rPr lang="es-CL" sz="1100" b="1" dirty="0"/>
            <a:t>Diciembre 2017</a:t>
          </a:r>
          <a:endParaRPr lang="es-CL" sz="1100" dirty="0"/>
        </a:p>
      </dgm:t>
    </dgm:pt>
    <dgm:pt modelId="{73EFEA7B-EBEB-444A-B3F3-5ED8C51D6A73}" type="parTrans" cxnId="{9E70DC7B-C12C-452C-B67D-4793A5EBCC5A}">
      <dgm:prSet/>
      <dgm:spPr/>
      <dgm:t>
        <a:bodyPr/>
        <a:lstStyle/>
        <a:p>
          <a:endParaRPr lang="es-CL"/>
        </a:p>
      </dgm:t>
    </dgm:pt>
    <dgm:pt modelId="{815124DD-37B7-4772-94E5-8E216CF29CA6}" type="sibTrans" cxnId="{9E70DC7B-C12C-452C-B67D-4793A5EBCC5A}">
      <dgm:prSet/>
      <dgm:spPr/>
      <dgm:t>
        <a:bodyPr/>
        <a:lstStyle/>
        <a:p>
          <a:endParaRPr lang="es-CL"/>
        </a:p>
      </dgm:t>
    </dgm:pt>
    <dgm:pt modelId="{7D9374A5-E4D3-4BAD-8BAC-2BED8D821637}">
      <dgm:prSet phldrT="[Texto]" custT="1"/>
      <dgm:spPr/>
      <dgm:t>
        <a:bodyPr/>
        <a:lstStyle/>
        <a:p>
          <a:r>
            <a:rPr lang="es-CL" sz="1100" b="1" dirty="0"/>
            <a:t>Enero de 2018</a:t>
          </a:r>
          <a:endParaRPr lang="es-CL" sz="1100" dirty="0"/>
        </a:p>
      </dgm:t>
    </dgm:pt>
    <dgm:pt modelId="{9E63D13F-F10F-49E1-BE9D-112A31BBA277}" type="parTrans" cxnId="{CEEAEF47-BF61-44F9-A4F3-14C20F50494E}">
      <dgm:prSet/>
      <dgm:spPr/>
      <dgm:t>
        <a:bodyPr/>
        <a:lstStyle/>
        <a:p>
          <a:endParaRPr lang="es-CL"/>
        </a:p>
      </dgm:t>
    </dgm:pt>
    <dgm:pt modelId="{89C8D83E-2F6A-4338-97B5-A31158AE94C6}" type="sibTrans" cxnId="{CEEAEF47-BF61-44F9-A4F3-14C20F50494E}">
      <dgm:prSet/>
      <dgm:spPr/>
      <dgm:t>
        <a:bodyPr/>
        <a:lstStyle/>
        <a:p>
          <a:endParaRPr lang="es-CL"/>
        </a:p>
      </dgm:t>
    </dgm:pt>
    <dgm:pt modelId="{4A37B5D0-85E9-49A8-8ADF-3D270D106830}">
      <dgm:prSet phldrT="[Texto]" custT="1"/>
      <dgm:spPr/>
      <dgm:t>
        <a:bodyPr/>
        <a:lstStyle/>
        <a:p>
          <a:r>
            <a:rPr lang="es-CL" sz="1100" dirty="0"/>
            <a:t>Respuestas a observaciones Informe Final</a:t>
          </a:r>
        </a:p>
      </dgm:t>
    </dgm:pt>
    <dgm:pt modelId="{83C2D962-52BF-4D55-AE6E-6017F15A30A7}" type="parTrans" cxnId="{C03725BF-F0AF-490D-AE43-5642B2A45DBC}">
      <dgm:prSet/>
      <dgm:spPr/>
      <dgm:t>
        <a:bodyPr/>
        <a:lstStyle/>
        <a:p>
          <a:endParaRPr lang="es-CL"/>
        </a:p>
      </dgm:t>
    </dgm:pt>
    <dgm:pt modelId="{2B7E39CB-4A4E-43A5-A520-37319F4F618F}" type="sibTrans" cxnId="{C03725BF-F0AF-490D-AE43-5642B2A45DBC}">
      <dgm:prSet/>
      <dgm:spPr/>
      <dgm:t>
        <a:bodyPr/>
        <a:lstStyle/>
        <a:p>
          <a:endParaRPr lang="es-CL"/>
        </a:p>
      </dgm:t>
    </dgm:pt>
    <dgm:pt modelId="{74B0A268-5ACA-4E20-A8C4-D38731A3A396}">
      <dgm:prSet phldrT="[Texto]" custT="1"/>
      <dgm:spPr/>
      <dgm:t>
        <a:bodyPr/>
        <a:lstStyle/>
        <a:p>
          <a:r>
            <a:rPr lang="es-CL" sz="1100" dirty="0"/>
            <a:t>Decreto de Planificación</a:t>
          </a:r>
        </a:p>
      </dgm:t>
    </dgm:pt>
    <dgm:pt modelId="{FF956994-C882-4612-86D8-31631B31DF9D}" type="parTrans" cxnId="{F0EC7AB0-19B4-42BC-978C-2A6E717E8E39}">
      <dgm:prSet/>
      <dgm:spPr/>
      <dgm:t>
        <a:bodyPr/>
        <a:lstStyle/>
        <a:p>
          <a:endParaRPr lang="es-CL"/>
        </a:p>
      </dgm:t>
    </dgm:pt>
    <dgm:pt modelId="{57722E78-6EF5-4FE5-AD68-C35F734F0830}" type="sibTrans" cxnId="{F0EC7AB0-19B4-42BC-978C-2A6E717E8E39}">
      <dgm:prSet/>
      <dgm:spPr/>
      <dgm:t>
        <a:bodyPr/>
        <a:lstStyle/>
        <a:p>
          <a:endParaRPr lang="es-CL"/>
        </a:p>
      </dgm:t>
    </dgm:pt>
    <dgm:pt modelId="{387CC60B-C5BC-4420-BC03-F92E78909398}">
      <dgm:prSet phldrT="[Texto]" custT="1"/>
      <dgm:spPr/>
      <dgm:t>
        <a:bodyPr/>
        <a:lstStyle/>
        <a:p>
          <a:r>
            <a:rPr lang="es-CL" sz="1100" b="1" dirty="0"/>
            <a:t>Marzo 2018</a:t>
          </a:r>
          <a:endParaRPr lang="es-CL" sz="1100" dirty="0"/>
        </a:p>
      </dgm:t>
    </dgm:pt>
    <dgm:pt modelId="{4E688954-DCE8-450A-A376-E9930A4FE550}" type="parTrans" cxnId="{A6652C7F-972A-442D-B611-B129CB02A1D4}">
      <dgm:prSet/>
      <dgm:spPr/>
      <dgm:t>
        <a:bodyPr/>
        <a:lstStyle/>
        <a:p>
          <a:endParaRPr lang="es-CL"/>
        </a:p>
      </dgm:t>
    </dgm:pt>
    <dgm:pt modelId="{AEA18B7F-91AA-473D-AA16-4A4F824EA9B9}" type="sibTrans" cxnId="{A6652C7F-972A-442D-B611-B129CB02A1D4}">
      <dgm:prSet/>
      <dgm:spPr/>
      <dgm:t>
        <a:bodyPr/>
        <a:lstStyle/>
        <a:p>
          <a:endParaRPr lang="es-CL"/>
        </a:p>
      </dgm:t>
    </dgm:pt>
    <dgm:pt modelId="{3690EBC3-BDB8-44CD-A815-CF92A9490C90}">
      <dgm:prSet phldrT="[Texto]" custT="1"/>
      <dgm:spPr/>
      <dgm:t>
        <a:bodyPr/>
        <a:lstStyle/>
        <a:p>
          <a:r>
            <a:rPr lang="es-CL" sz="1100" b="0" dirty="0"/>
            <a:t>Audiencia de presentación Informe Final</a:t>
          </a:r>
        </a:p>
      </dgm:t>
    </dgm:pt>
    <dgm:pt modelId="{DBEE533B-51CF-437F-9185-925AD62A328D}" type="parTrans" cxnId="{5F8A9C1F-5C2E-4EF4-B11E-AD23EEA1E6F8}">
      <dgm:prSet/>
      <dgm:spPr/>
      <dgm:t>
        <a:bodyPr/>
        <a:lstStyle/>
        <a:p>
          <a:endParaRPr lang="es-CL"/>
        </a:p>
      </dgm:t>
    </dgm:pt>
    <dgm:pt modelId="{E8401C5E-75DF-4FA7-B938-61BCFC30DDED}" type="sibTrans" cxnId="{5F8A9C1F-5C2E-4EF4-B11E-AD23EEA1E6F8}">
      <dgm:prSet/>
      <dgm:spPr/>
      <dgm:t>
        <a:bodyPr/>
        <a:lstStyle/>
        <a:p>
          <a:endParaRPr lang="es-CL"/>
        </a:p>
      </dgm:t>
    </dgm:pt>
    <dgm:pt modelId="{CDA104F6-9A2E-4605-A474-006C03391133}">
      <dgm:prSet phldrT="[Texto]" custT="1"/>
      <dgm:spPr/>
      <dgm:t>
        <a:bodyPr/>
        <a:lstStyle/>
        <a:p>
          <a:endParaRPr lang="es-CL" sz="1100" b="1" dirty="0"/>
        </a:p>
      </dgm:t>
    </dgm:pt>
    <dgm:pt modelId="{4A3D5EE9-7968-4BFA-8D29-7C01D8394ED3}" type="parTrans" cxnId="{C67CD26F-060F-4C63-8D16-11539ADAB8B8}">
      <dgm:prSet/>
      <dgm:spPr/>
      <dgm:t>
        <a:bodyPr/>
        <a:lstStyle/>
        <a:p>
          <a:endParaRPr lang="es-CL"/>
        </a:p>
      </dgm:t>
    </dgm:pt>
    <dgm:pt modelId="{B729DFCA-E80A-44C1-B55B-942A808FDFD4}" type="sibTrans" cxnId="{C67CD26F-060F-4C63-8D16-11539ADAB8B8}">
      <dgm:prSet/>
      <dgm:spPr/>
      <dgm:t>
        <a:bodyPr/>
        <a:lstStyle/>
        <a:p>
          <a:endParaRPr lang="es-CL"/>
        </a:p>
      </dgm:t>
    </dgm:pt>
    <dgm:pt modelId="{1B2B0192-4886-48BD-BEA2-ACF7A4473F3B}">
      <dgm:prSet phldrT="[Texto]"/>
      <dgm:spPr/>
      <dgm:t>
        <a:bodyPr/>
        <a:lstStyle/>
        <a:p>
          <a:r>
            <a:rPr lang="es-CL" sz="1100" dirty="0"/>
            <a:t>Recepción de observaciones </a:t>
          </a:r>
        </a:p>
      </dgm:t>
    </dgm:pt>
    <dgm:pt modelId="{52C7110D-BD51-4781-82D7-C936B2457E3B}" type="parTrans" cxnId="{0F19CA9B-6D18-4818-BAA0-2B14944BFF75}">
      <dgm:prSet/>
      <dgm:spPr/>
      <dgm:t>
        <a:bodyPr/>
        <a:lstStyle/>
        <a:p>
          <a:endParaRPr lang="es-CL"/>
        </a:p>
      </dgm:t>
    </dgm:pt>
    <dgm:pt modelId="{09F7A58F-6C12-4FE0-89C8-07B2BC559172}" type="sibTrans" cxnId="{0F19CA9B-6D18-4818-BAA0-2B14944BFF75}">
      <dgm:prSet/>
      <dgm:spPr/>
      <dgm:t>
        <a:bodyPr/>
        <a:lstStyle/>
        <a:p>
          <a:endParaRPr lang="es-CL"/>
        </a:p>
      </dgm:t>
    </dgm:pt>
    <dgm:pt modelId="{09F8C9AD-1CBF-4142-A59A-6AC70CD4A57F}">
      <dgm:prSet phldrT="[Texto]" custT="1"/>
      <dgm:spPr/>
      <dgm:t>
        <a:bodyPr/>
        <a:lstStyle/>
        <a:p>
          <a:endParaRPr lang="es-CL" sz="500" b="1" dirty="0"/>
        </a:p>
      </dgm:t>
    </dgm:pt>
    <dgm:pt modelId="{D19825EB-E83E-41A4-9693-48ABB7C251D4}" type="parTrans" cxnId="{D29EE29F-4053-4567-BAD2-801F86D4C5AF}">
      <dgm:prSet/>
      <dgm:spPr/>
      <dgm:t>
        <a:bodyPr/>
        <a:lstStyle/>
        <a:p>
          <a:endParaRPr lang="es-CL"/>
        </a:p>
      </dgm:t>
    </dgm:pt>
    <dgm:pt modelId="{D9D86E6C-C704-44EC-A0D0-7244FB5A31AC}" type="sibTrans" cxnId="{D29EE29F-4053-4567-BAD2-801F86D4C5AF}">
      <dgm:prSet/>
      <dgm:spPr/>
      <dgm:t>
        <a:bodyPr/>
        <a:lstStyle/>
        <a:p>
          <a:endParaRPr lang="es-CL"/>
        </a:p>
      </dgm:t>
    </dgm:pt>
    <dgm:pt modelId="{12D753CB-4125-437B-83C3-B8634385CEA0}">
      <dgm:prSet phldrT="[Texto]"/>
      <dgm:spPr/>
      <dgm:t>
        <a:bodyPr/>
        <a:lstStyle/>
        <a:p>
          <a:r>
            <a:rPr lang="es-CL" sz="1100" b="1" dirty="0"/>
            <a:t>Agosto 2017 </a:t>
          </a:r>
        </a:p>
      </dgm:t>
    </dgm:pt>
    <dgm:pt modelId="{77D34CA1-96F9-40A5-BCD4-72B30DF3E2EE}" type="parTrans" cxnId="{2CCCC69A-AB5E-4802-8388-7CE18C08D061}">
      <dgm:prSet/>
      <dgm:spPr/>
      <dgm:t>
        <a:bodyPr/>
        <a:lstStyle/>
        <a:p>
          <a:endParaRPr lang="es-CL"/>
        </a:p>
      </dgm:t>
    </dgm:pt>
    <dgm:pt modelId="{FF65574C-DCF3-479E-B7FB-3F8D220D2EC7}" type="sibTrans" cxnId="{2CCCC69A-AB5E-4802-8388-7CE18C08D061}">
      <dgm:prSet/>
      <dgm:spPr/>
      <dgm:t>
        <a:bodyPr/>
        <a:lstStyle/>
        <a:p>
          <a:endParaRPr lang="es-CL"/>
        </a:p>
      </dgm:t>
    </dgm:pt>
    <dgm:pt modelId="{152B5203-D618-4E2C-B3F7-BDA053D397F4}">
      <dgm:prSet phldrT="[Texto]"/>
      <dgm:spPr/>
      <dgm:t>
        <a:bodyPr/>
        <a:lstStyle/>
        <a:p>
          <a:r>
            <a:rPr lang="es-CL" sz="1100" b="1" dirty="0"/>
            <a:t>Noviembre 2017</a:t>
          </a:r>
        </a:p>
      </dgm:t>
    </dgm:pt>
    <dgm:pt modelId="{8FBBCB5A-B6EC-4965-9688-28DF7A3C4625}" type="parTrans" cxnId="{4A7F0CD1-1B88-483F-8668-0768613179AC}">
      <dgm:prSet/>
      <dgm:spPr/>
      <dgm:t>
        <a:bodyPr/>
        <a:lstStyle/>
        <a:p>
          <a:endParaRPr lang="es-CL"/>
        </a:p>
      </dgm:t>
    </dgm:pt>
    <dgm:pt modelId="{9FD4CFD9-3919-48FD-BAA6-948B66684ED8}" type="sibTrans" cxnId="{4A7F0CD1-1B88-483F-8668-0768613179AC}">
      <dgm:prSet/>
      <dgm:spPr/>
      <dgm:t>
        <a:bodyPr/>
        <a:lstStyle/>
        <a:p>
          <a:endParaRPr lang="es-CL"/>
        </a:p>
      </dgm:t>
    </dgm:pt>
    <dgm:pt modelId="{15F53B8F-BCCA-4501-8FDE-182A668814E6}">
      <dgm:prSet phldrT="[Texto]" custT="1"/>
      <dgm:spPr/>
      <dgm:t>
        <a:bodyPr/>
        <a:lstStyle/>
        <a:p>
          <a:r>
            <a:rPr lang="es-CL" sz="1100" b="1" dirty="0"/>
            <a:t>Noviembre 2017</a:t>
          </a:r>
          <a:endParaRPr lang="es-CL" sz="1100" b="0" dirty="0"/>
        </a:p>
      </dgm:t>
    </dgm:pt>
    <dgm:pt modelId="{FAC3F7ED-2D20-441C-8A8E-23A09C7EA659}" type="parTrans" cxnId="{24441E62-1E94-4085-9331-63FBC9F8C8C5}">
      <dgm:prSet/>
      <dgm:spPr/>
      <dgm:t>
        <a:bodyPr/>
        <a:lstStyle/>
        <a:p>
          <a:endParaRPr lang="es-CL"/>
        </a:p>
      </dgm:t>
    </dgm:pt>
    <dgm:pt modelId="{41830795-1BBB-45A2-84E1-3E317614592D}" type="sibTrans" cxnId="{24441E62-1E94-4085-9331-63FBC9F8C8C5}">
      <dgm:prSet/>
      <dgm:spPr/>
      <dgm:t>
        <a:bodyPr/>
        <a:lstStyle/>
        <a:p>
          <a:endParaRPr lang="es-CL"/>
        </a:p>
      </dgm:t>
    </dgm:pt>
    <dgm:pt modelId="{62F22EFB-52BB-4FDD-AF59-296DE9A34EE1}">
      <dgm:prSet phldrT="[Texto]" custT="1"/>
      <dgm:spPr/>
      <dgm:t>
        <a:bodyPr/>
        <a:lstStyle/>
        <a:p>
          <a:endParaRPr lang="es-CL" sz="500" dirty="0"/>
        </a:p>
      </dgm:t>
    </dgm:pt>
    <dgm:pt modelId="{7DA9F24D-D499-4370-9F33-86D71534CA6C}" type="parTrans" cxnId="{C2802A9A-019B-4051-80FA-8A2CEFA7972D}">
      <dgm:prSet/>
      <dgm:spPr/>
      <dgm:t>
        <a:bodyPr/>
        <a:lstStyle/>
        <a:p>
          <a:endParaRPr lang="es-CL"/>
        </a:p>
      </dgm:t>
    </dgm:pt>
    <dgm:pt modelId="{0F5991A0-5ACE-4463-88B3-B38AD663A2A5}" type="sibTrans" cxnId="{C2802A9A-019B-4051-80FA-8A2CEFA7972D}">
      <dgm:prSet/>
      <dgm:spPr/>
      <dgm:t>
        <a:bodyPr/>
        <a:lstStyle/>
        <a:p>
          <a:endParaRPr lang="es-CL"/>
        </a:p>
      </dgm:t>
    </dgm:pt>
    <dgm:pt modelId="{FEED0958-FE7C-4664-9D1C-E81895BE71D7}" type="pres">
      <dgm:prSet presAssocID="{9CE02B70-5EA8-4C98-BDC2-242C3D22483D}" presName="linearFlow" presStyleCnt="0">
        <dgm:presLayoutVars>
          <dgm:dir/>
          <dgm:animLvl val="lvl"/>
          <dgm:resizeHandles val="exact"/>
        </dgm:presLayoutVars>
      </dgm:prSet>
      <dgm:spPr/>
    </dgm:pt>
    <dgm:pt modelId="{5FDCE906-EF4D-4EEF-BCD3-24D5364D428D}" type="pres">
      <dgm:prSet presAssocID="{9127746C-1406-4AB5-BB4B-D2958706E138}" presName="composite" presStyleCnt="0"/>
      <dgm:spPr/>
    </dgm:pt>
    <dgm:pt modelId="{ED947EE4-DE6B-46FA-9CEE-F4AB58960D49}" type="pres">
      <dgm:prSet presAssocID="{9127746C-1406-4AB5-BB4B-D2958706E13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FEA9C2-5540-4C7B-8800-C1DE10E0A091}" type="pres">
      <dgm:prSet presAssocID="{9127746C-1406-4AB5-BB4B-D2958706E138}" presName="parSh" presStyleLbl="node1" presStyleIdx="0" presStyleCnt="4"/>
      <dgm:spPr/>
    </dgm:pt>
    <dgm:pt modelId="{4EAE1577-1C50-4071-9294-D977532CC088}" type="pres">
      <dgm:prSet presAssocID="{9127746C-1406-4AB5-BB4B-D2958706E138}" presName="desTx" presStyleLbl="fgAcc1" presStyleIdx="0" presStyleCnt="4">
        <dgm:presLayoutVars>
          <dgm:bulletEnabled val="1"/>
        </dgm:presLayoutVars>
      </dgm:prSet>
      <dgm:spPr/>
    </dgm:pt>
    <dgm:pt modelId="{D3E85915-4512-4195-B668-35F32481942A}" type="pres">
      <dgm:prSet presAssocID="{AE20FF8B-40DE-4B89-863C-EB7C2EB94DE5}" presName="sibTrans" presStyleLbl="sibTrans2D1" presStyleIdx="0" presStyleCnt="3"/>
      <dgm:spPr/>
    </dgm:pt>
    <dgm:pt modelId="{32791018-E048-4811-A541-C99B9C8B3989}" type="pres">
      <dgm:prSet presAssocID="{AE20FF8B-40DE-4B89-863C-EB7C2EB94DE5}" presName="connTx" presStyleLbl="sibTrans2D1" presStyleIdx="0" presStyleCnt="3"/>
      <dgm:spPr/>
    </dgm:pt>
    <dgm:pt modelId="{20410586-1A24-4E9C-8739-31532D6FEDA6}" type="pres">
      <dgm:prSet presAssocID="{B000508C-A195-4DCE-8FA1-34DE52AEB7D3}" presName="composite" presStyleCnt="0"/>
      <dgm:spPr/>
    </dgm:pt>
    <dgm:pt modelId="{4DE502C4-1A81-4D89-98E7-AD84CAE629F3}" type="pres">
      <dgm:prSet presAssocID="{B000508C-A195-4DCE-8FA1-34DE52AEB7D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805C607-8A24-4A30-9B41-290F6554C448}" type="pres">
      <dgm:prSet presAssocID="{B000508C-A195-4DCE-8FA1-34DE52AEB7D3}" presName="parSh" presStyleLbl="node1" presStyleIdx="1" presStyleCnt="4"/>
      <dgm:spPr/>
    </dgm:pt>
    <dgm:pt modelId="{87123CE9-C605-4B26-9B40-8EBA7406016B}" type="pres">
      <dgm:prSet presAssocID="{B000508C-A195-4DCE-8FA1-34DE52AEB7D3}" presName="desTx" presStyleLbl="fgAcc1" presStyleIdx="1" presStyleCnt="4">
        <dgm:presLayoutVars>
          <dgm:bulletEnabled val="1"/>
        </dgm:presLayoutVars>
      </dgm:prSet>
      <dgm:spPr/>
    </dgm:pt>
    <dgm:pt modelId="{644D6386-8D55-4B1C-A04B-04081989CE75}" type="pres">
      <dgm:prSet presAssocID="{4DA8FD7B-4650-49A4-BF29-F6A7A3D2856B}" presName="sibTrans" presStyleLbl="sibTrans2D1" presStyleIdx="1" presStyleCnt="3"/>
      <dgm:spPr/>
    </dgm:pt>
    <dgm:pt modelId="{EB007A04-C5C8-451A-98E5-055A529A42BA}" type="pres">
      <dgm:prSet presAssocID="{4DA8FD7B-4650-49A4-BF29-F6A7A3D2856B}" presName="connTx" presStyleLbl="sibTrans2D1" presStyleIdx="1" presStyleCnt="3"/>
      <dgm:spPr/>
    </dgm:pt>
    <dgm:pt modelId="{7A7EBD64-CDAF-4329-A9E9-6E58B6C28F15}" type="pres">
      <dgm:prSet presAssocID="{FE31D42E-99D7-499D-A99D-51F83B70BC8E}" presName="composite" presStyleCnt="0"/>
      <dgm:spPr/>
    </dgm:pt>
    <dgm:pt modelId="{12BB3C50-2DE0-4422-90CD-F5A661F1C62C}" type="pres">
      <dgm:prSet presAssocID="{FE31D42E-99D7-499D-A99D-51F83B70BC8E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B61F009-0704-480F-B444-37D35E3B378A}" type="pres">
      <dgm:prSet presAssocID="{FE31D42E-99D7-499D-A99D-51F83B70BC8E}" presName="parSh" presStyleLbl="node1" presStyleIdx="2" presStyleCnt="4"/>
      <dgm:spPr/>
    </dgm:pt>
    <dgm:pt modelId="{B8EB2761-0E3C-43E4-A64E-4370C3F07048}" type="pres">
      <dgm:prSet presAssocID="{FE31D42E-99D7-499D-A99D-51F83B70BC8E}" presName="desTx" presStyleLbl="fgAcc1" presStyleIdx="2" presStyleCnt="4">
        <dgm:presLayoutVars>
          <dgm:bulletEnabled val="1"/>
        </dgm:presLayoutVars>
      </dgm:prSet>
      <dgm:spPr/>
    </dgm:pt>
    <dgm:pt modelId="{F5FB2702-8D88-401A-8970-DFDFDFC445E0}" type="pres">
      <dgm:prSet presAssocID="{454E02D2-9850-4D51-AB22-74A5635E225C}" presName="sibTrans" presStyleLbl="sibTrans2D1" presStyleIdx="2" presStyleCnt="3"/>
      <dgm:spPr/>
    </dgm:pt>
    <dgm:pt modelId="{5A9B2610-01CA-46B1-972F-9B5F1743C00D}" type="pres">
      <dgm:prSet presAssocID="{454E02D2-9850-4D51-AB22-74A5635E225C}" presName="connTx" presStyleLbl="sibTrans2D1" presStyleIdx="2" presStyleCnt="3"/>
      <dgm:spPr/>
    </dgm:pt>
    <dgm:pt modelId="{710EF03B-70C9-4D1A-8F58-6C1000106AA2}" type="pres">
      <dgm:prSet presAssocID="{802465C1-A0CD-4731-AD01-CE5C17DC1FCD}" presName="composite" presStyleCnt="0"/>
      <dgm:spPr/>
    </dgm:pt>
    <dgm:pt modelId="{44901B23-E5C2-41E1-BB2C-8FDB8F3AAF42}" type="pres">
      <dgm:prSet presAssocID="{802465C1-A0CD-4731-AD01-CE5C17DC1FCD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72EADCA-7DD3-4ED5-80D3-7B2260060FBD}" type="pres">
      <dgm:prSet presAssocID="{802465C1-A0CD-4731-AD01-CE5C17DC1FCD}" presName="parSh" presStyleLbl="node1" presStyleIdx="3" presStyleCnt="4"/>
      <dgm:spPr/>
    </dgm:pt>
    <dgm:pt modelId="{2691CC36-EA76-426D-9BFD-DABE2E266904}" type="pres">
      <dgm:prSet presAssocID="{802465C1-A0CD-4731-AD01-CE5C17DC1FCD}" presName="desTx" presStyleLbl="fgAcc1" presStyleIdx="3" presStyleCnt="4">
        <dgm:presLayoutVars>
          <dgm:bulletEnabled val="1"/>
        </dgm:presLayoutVars>
      </dgm:prSet>
      <dgm:spPr/>
    </dgm:pt>
  </dgm:ptLst>
  <dgm:cxnLst>
    <dgm:cxn modelId="{B5181B04-72F6-4CA9-985F-DA44459691EA}" type="presOf" srcId="{62F22EFB-52BB-4FDD-AF59-296DE9A34EE1}" destId="{4EAE1577-1C50-4071-9294-D977532CC088}" srcOrd="0" destOrd="2" presId="urn:microsoft.com/office/officeart/2005/8/layout/process3"/>
    <dgm:cxn modelId="{21555C10-D0D3-4887-930C-B8F0530B2641}" type="presOf" srcId="{9DAFD666-F576-4B02-95BA-8DD51ACF9AE6}" destId="{87123CE9-C605-4B26-9B40-8EBA7406016B}" srcOrd="0" destOrd="0" presId="urn:microsoft.com/office/officeart/2005/8/layout/process3"/>
    <dgm:cxn modelId="{5F8A9C1F-5C2E-4EF4-B11E-AD23EEA1E6F8}" srcId="{B000508C-A195-4DCE-8FA1-34DE52AEB7D3}" destId="{3690EBC3-BDB8-44CD-A815-CF92A9490C90}" srcOrd="3" destOrd="0" parTransId="{DBEE533B-51CF-437F-9185-925AD62A328D}" sibTransId="{E8401C5E-75DF-4FA7-B938-61BCFC30DDED}"/>
    <dgm:cxn modelId="{2476E422-9C57-44FA-A97C-4209CADA03B7}" type="presOf" srcId="{4A37B5D0-85E9-49A8-8ADF-3D270D106830}" destId="{2691CC36-EA76-426D-9BFD-DABE2E266904}" srcOrd="0" destOrd="1" presId="urn:microsoft.com/office/officeart/2005/8/layout/process3"/>
    <dgm:cxn modelId="{87706124-23D1-4F6B-9485-FBCDA4336608}" type="presOf" srcId="{387CC60B-C5BC-4420-BC03-F92E78909398}" destId="{2691CC36-EA76-426D-9BFD-DABE2E266904}" srcOrd="0" destOrd="3" presId="urn:microsoft.com/office/officeart/2005/8/layout/process3"/>
    <dgm:cxn modelId="{32ED222E-47B0-4176-AEC6-DB4BD23E5D4E}" type="presOf" srcId="{612508A9-B0EF-4393-8A92-092029F8FD40}" destId="{87123CE9-C605-4B26-9B40-8EBA7406016B}" srcOrd="0" destOrd="1" presId="urn:microsoft.com/office/officeart/2005/8/layout/process3"/>
    <dgm:cxn modelId="{CC1AC92F-664F-4332-968A-7B39144EFF20}" type="presOf" srcId="{802465C1-A0CD-4731-AD01-CE5C17DC1FCD}" destId="{072EADCA-7DD3-4ED5-80D3-7B2260060FBD}" srcOrd="1" destOrd="0" presId="urn:microsoft.com/office/officeart/2005/8/layout/process3"/>
    <dgm:cxn modelId="{E4457431-0A31-49AA-A932-CCB22C4FA04A}" type="presOf" srcId="{454E02D2-9850-4D51-AB22-74A5635E225C}" destId="{F5FB2702-8D88-401A-8970-DFDFDFC445E0}" srcOrd="0" destOrd="0" presId="urn:microsoft.com/office/officeart/2005/8/layout/process3"/>
    <dgm:cxn modelId="{FE6B583E-1D12-4A70-87FC-C9E66DE343E4}" type="presOf" srcId="{FE31D42E-99D7-499D-A99D-51F83B70BC8E}" destId="{12BB3C50-2DE0-4422-90CD-F5A661F1C62C}" srcOrd="0" destOrd="0" presId="urn:microsoft.com/office/officeart/2005/8/layout/process3"/>
    <dgm:cxn modelId="{EFB8AA3F-7C55-437E-B275-3DD4E30262B8}" type="presOf" srcId="{15F53B8F-BCCA-4501-8FDE-182A668814E6}" destId="{87123CE9-C605-4B26-9B40-8EBA7406016B}" srcOrd="0" destOrd="4" presId="urn:microsoft.com/office/officeart/2005/8/layout/process3"/>
    <dgm:cxn modelId="{24441E62-1E94-4085-9331-63FBC9F8C8C5}" srcId="{B000508C-A195-4DCE-8FA1-34DE52AEB7D3}" destId="{15F53B8F-BCCA-4501-8FDE-182A668814E6}" srcOrd="4" destOrd="0" parTransId="{FAC3F7ED-2D20-441C-8A8E-23A09C7EA659}" sibTransId="{41830795-1BBB-45A2-84E1-3E317614592D}"/>
    <dgm:cxn modelId="{5D919463-D45B-4684-BCE5-B062E04D7E7E}" srcId="{9CE02B70-5EA8-4C98-BDC2-242C3D22483D}" destId="{B000508C-A195-4DCE-8FA1-34DE52AEB7D3}" srcOrd="1" destOrd="0" parTransId="{5F836533-C092-4590-9EDB-5E0B99ED2E90}" sibTransId="{4DA8FD7B-4650-49A4-BF29-F6A7A3D2856B}"/>
    <dgm:cxn modelId="{4FD78D65-CDE4-4A56-B706-2AE36BBC7CF9}" type="presOf" srcId="{9CE02B70-5EA8-4C98-BDC2-242C3D22483D}" destId="{FEED0958-FE7C-4664-9D1C-E81895BE71D7}" srcOrd="0" destOrd="0" presId="urn:microsoft.com/office/officeart/2005/8/layout/process3"/>
    <dgm:cxn modelId="{24A24A67-CDBF-4CF2-A60A-E3AD63F94A5D}" type="presOf" srcId="{AE20FF8B-40DE-4B89-863C-EB7C2EB94DE5}" destId="{32791018-E048-4811-A541-C99B9C8B3989}" srcOrd="1" destOrd="0" presId="urn:microsoft.com/office/officeart/2005/8/layout/process3"/>
    <dgm:cxn modelId="{ABF2D467-9E10-40CD-8A3B-84172BBD6F77}" type="presOf" srcId="{802465C1-A0CD-4731-AD01-CE5C17DC1FCD}" destId="{44901B23-E5C2-41E1-BB2C-8FDB8F3AAF42}" srcOrd="0" destOrd="0" presId="urn:microsoft.com/office/officeart/2005/8/layout/process3"/>
    <dgm:cxn modelId="{CEEAEF47-BF61-44F9-A4F3-14C20F50494E}" srcId="{FE31D42E-99D7-499D-A99D-51F83B70BC8E}" destId="{7D9374A5-E4D3-4BAD-8BAC-2BED8D821637}" srcOrd="1" destOrd="0" parTransId="{9E63D13F-F10F-49E1-BE9D-112A31BBA277}" sibTransId="{89C8D83E-2F6A-4338-97B5-A31158AE94C6}"/>
    <dgm:cxn modelId="{38E55B48-7CB9-41DF-B89F-DB57E1D826D2}" type="presOf" srcId="{24BD8784-A853-4C89-BCFD-24439060FA81}" destId="{4EAE1577-1C50-4071-9294-D977532CC088}" srcOrd="0" destOrd="0" presId="urn:microsoft.com/office/officeart/2005/8/layout/process3"/>
    <dgm:cxn modelId="{C67CD26F-060F-4C63-8D16-11539ADAB8B8}" srcId="{B000508C-A195-4DCE-8FA1-34DE52AEB7D3}" destId="{CDA104F6-9A2E-4605-A474-006C03391133}" srcOrd="2" destOrd="0" parTransId="{4A3D5EE9-7968-4BFA-8D29-7C01D8394ED3}" sibTransId="{B729DFCA-E80A-44C1-B55B-942A808FDFD4}"/>
    <dgm:cxn modelId="{9E70DC7B-C12C-452C-B67D-4793A5EBCC5A}" srcId="{B000508C-A195-4DCE-8FA1-34DE52AEB7D3}" destId="{612508A9-B0EF-4393-8A92-092029F8FD40}" srcOrd="1" destOrd="0" parTransId="{73EFEA7B-EBEB-444A-B3F3-5ED8C51D6A73}" sibTransId="{815124DD-37B7-4772-94E5-8E216CF29CA6}"/>
    <dgm:cxn modelId="{C7FD047D-6621-421D-BA57-EF599E79CB4C}" type="presOf" srcId="{7D9374A5-E4D3-4BAD-8BAC-2BED8D821637}" destId="{B8EB2761-0E3C-43E4-A64E-4370C3F07048}" srcOrd="0" destOrd="1" presId="urn:microsoft.com/office/officeart/2005/8/layout/process3"/>
    <dgm:cxn modelId="{A6652C7F-972A-442D-B611-B129CB02A1D4}" srcId="{802465C1-A0CD-4731-AD01-CE5C17DC1FCD}" destId="{387CC60B-C5BC-4420-BC03-F92E78909398}" srcOrd="3" destOrd="0" parTransId="{4E688954-DCE8-450A-A376-E9930A4FE550}" sibTransId="{AEA18B7F-91AA-473D-AA16-4A4F824EA9B9}"/>
    <dgm:cxn modelId="{3ED5D58E-00B9-4F6D-A8D3-45E9ED3AA266}" type="presOf" srcId="{1B2B0192-4886-48BD-BEA2-ACF7A4473F3B}" destId="{4EAE1577-1C50-4071-9294-D977532CC088}" srcOrd="0" destOrd="3" presId="urn:microsoft.com/office/officeart/2005/8/layout/process3"/>
    <dgm:cxn modelId="{EFAE2A90-4292-4052-AAFF-6B14B0BC9B8E}" type="presOf" srcId="{56FCF7C7-8D8E-4567-8E33-BD88C76265EE}" destId="{4EAE1577-1C50-4071-9294-D977532CC088}" srcOrd="0" destOrd="1" presId="urn:microsoft.com/office/officeart/2005/8/layout/process3"/>
    <dgm:cxn modelId="{C2802A9A-019B-4051-80FA-8A2CEFA7972D}" srcId="{9127746C-1406-4AB5-BB4B-D2958706E138}" destId="{62F22EFB-52BB-4FDD-AF59-296DE9A34EE1}" srcOrd="2" destOrd="0" parTransId="{7DA9F24D-D499-4370-9F33-86D71534CA6C}" sibTransId="{0F5991A0-5ACE-4463-88B3-B38AD663A2A5}"/>
    <dgm:cxn modelId="{24E12F9A-F71F-49FC-976C-F3C750130AE6}" type="presOf" srcId="{454E02D2-9850-4D51-AB22-74A5635E225C}" destId="{5A9B2610-01CA-46B1-972F-9B5F1743C00D}" srcOrd="1" destOrd="0" presId="urn:microsoft.com/office/officeart/2005/8/layout/process3"/>
    <dgm:cxn modelId="{2CCCC69A-AB5E-4802-8388-7CE18C08D061}" srcId="{9127746C-1406-4AB5-BB4B-D2958706E138}" destId="{12D753CB-4125-437B-83C3-B8634385CEA0}" srcOrd="4" destOrd="0" parTransId="{77D34CA1-96F9-40A5-BCD4-72B30DF3E2EE}" sibTransId="{FF65574C-DCF3-479E-B7FB-3F8D220D2EC7}"/>
    <dgm:cxn modelId="{0F19CA9B-6D18-4818-BAA0-2B14944BFF75}" srcId="{9127746C-1406-4AB5-BB4B-D2958706E138}" destId="{1B2B0192-4886-48BD-BEA2-ACF7A4473F3B}" srcOrd="3" destOrd="0" parTransId="{52C7110D-BD51-4781-82D7-C936B2457E3B}" sibTransId="{09F7A58F-6C12-4FE0-89C8-07B2BC559172}"/>
    <dgm:cxn modelId="{D29EE29F-4053-4567-BAD2-801F86D4C5AF}" srcId="{9127746C-1406-4AB5-BB4B-D2958706E138}" destId="{09F8C9AD-1CBF-4142-A59A-6AC70CD4A57F}" srcOrd="5" destOrd="0" parTransId="{D19825EB-E83E-41A4-9693-48ABB7C251D4}" sibTransId="{D9D86E6C-C704-44EC-A0D0-7244FB5A31AC}"/>
    <dgm:cxn modelId="{7AA0B9A1-66C4-4877-A879-57EC9FF7E6BA}" type="presOf" srcId="{3690EBC3-BDB8-44CD-A815-CF92A9490C90}" destId="{87123CE9-C605-4B26-9B40-8EBA7406016B}" srcOrd="0" destOrd="3" presId="urn:microsoft.com/office/officeart/2005/8/layout/process3"/>
    <dgm:cxn modelId="{C08F89A3-C26B-43A0-BECA-86475ACD56F2}" type="presOf" srcId="{900CC576-A8D8-4C2A-BAC2-94A3149FC172}" destId="{4EAE1577-1C50-4071-9294-D977532CC088}" srcOrd="0" destOrd="6" presId="urn:microsoft.com/office/officeart/2005/8/layout/process3"/>
    <dgm:cxn modelId="{F0EC7AB0-19B4-42BC-978C-2A6E717E8E39}" srcId="{802465C1-A0CD-4731-AD01-CE5C17DC1FCD}" destId="{74B0A268-5ACA-4E20-A8C4-D38731A3A396}" srcOrd="2" destOrd="0" parTransId="{FF956994-C882-4612-86D8-31631B31DF9D}" sibTransId="{57722E78-6EF5-4FE5-AD68-C35F734F0830}"/>
    <dgm:cxn modelId="{A76E8DB0-C21A-4398-942D-650B1A1083A8}" type="presOf" srcId="{74B0A268-5ACA-4E20-A8C4-D38731A3A396}" destId="{2691CC36-EA76-426D-9BFD-DABE2E266904}" srcOrd="0" destOrd="2" presId="urn:microsoft.com/office/officeart/2005/8/layout/process3"/>
    <dgm:cxn modelId="{C09AF8B1-833F-4CC0-AAF5-6DD5C6682340}" type="presOf" srcId="{9127746C-1406-4AB5-BB4B-D2958706E138}" destId="{ED947EE4-DE6B-46FA-9CEE-F4AB58960D49}" srcOrd="0" destOrd="0" presId="urn:microsoft.com/office/officeart/2005/8/layout/process3"/>
    <dgm:cxn modelId="{EC0478B4-32B2-498E-B52B-4FCA93759682}" srcId="{9CE02B70-5EA8-4C98-BDC2-242C3D22483D}" destId="{FE31D42E-99D7-499D-A99D-51F83B70BC8E}" srcOrd="2" destOrd="0" parTransId="{5E35D9DA-81AE-4268-BA9A-FCDDC7AECCE6}" sibTransId="{454E02D2-9850-4D51-AB22-74A5635E225C}"/>
    <dgm:cxn modelId="{C03725BF-F0AF-490D-AE43-5642B2A45DBC}" srcId="{802465C1-A0CD-4731-AD01-CE5C17DC1FCD}" destId="{4A37B5D0-85E9-49A8-8ADF-3D270D106830}" srcOrd="1" destOrd="0" parTransId="{83C2D962-52BF-4D55-AE6E-6017F15A30A7}" sibTransId="{2B7E39CB-4A4E-43A5-A520-37319F4F618F}"/>
    <dgm:cxn modelId="{C2A1ABC3-415C-4E70-A927-BFEE42267585}" type="presOf" srcId="{152B5203-D618-4E2C-B3F7-BDA053D397F4}" destId="{4EAE1577-1C50-4071-9294-D977532CC088}" srcOrd="0" destOrd="7" presId="urn:microsoft.com/office/officeart/2005/8/layout/process3"/>
    <dgm:cxn modelId="{C66CD2C3-3FC3-4BC6-9A57-AE2BA8D1B73D}" srcId="{9CE02B70-5EA8-4C98-BDC2-242C3D22483D}" destId="{9127746C-1406-4AB5-BB4B-D2958706E138}" srcOrd="0" destOrd="0" parTransId="{8846B515-0CA1-4780-98BC-6F7905D7A26F}" sibTransId="{AE20FF8B-40DE-4B89-863C-EB7C2EB94DE5}"/>
    <dgm:cxn modelId="{AF81E1C5-DC4E-4D3A-A02F-CD57CEFB9FE7}" srcId="{B000508C-A195-4DCE-8FA1-34DE52AEB7D3}" destId="{9DAFD666-F576-4B02-95BA-8DD51ACF9AE6}" srcOrd="0" destOrd="0" parTransId="{74F53513-1352-451A-AFF0-D3501AE93AD5}" sibTransId="{669058E4-9426-4DA8-BFE5-7453B6DC99F1}"/>
    <dgm:cxn modelId="{3468A1C6-223C-43ED-8959-49C0D0713BA4}" type="presOf" srcId="{5CFFA869-7407-4E77-A2DE-E8313F137BD8}" destId="{2691CC36-EA76-426D-9BFD-DABE2E266904}" srcOrd="0" destOrd="0" presId="urn:microsoft.com/office/officeart/2005/8/layout/process3"/>
    <dgm:cxn modelId="{AFE5E4C9-A9D2-4287-9CF6-46CD34E3B5CD}" type="presOf" srcId="{12D753CB-4125-437B-83C3-B8634385CEA0}" destId="{4EAE1577-1C50-4071-9294-D977532CC088}" srcOrd="0" destOrd="4" presId="urn:microsoft.com/office/officeart/2005/8/layout/process3"/>
    <dgm:cxn modelId="{61051ECC-FE68-4F61-86E3-68713696AC5E}" type="presOf" srcId="{09F8C9AD-1CBF-4142-A59A-6AC70CD4A57F}" destId="{4EAE1577-1C50-4071-9294-D977532CC088}" srcOrd="0" destOrd="5" presId="urn:microsoft.com/office/officeart/2005/8/layout/process3"/>
    <dgm:cxn modelId="{DE6E73CE-FDEE-4C1D-AC03-FE9504919442}" srcId="{9127746C-1406-4AB5-BB4B-D2958706E138}" destId="{56FCF7C7-8D8E-4567-8E33-BD88C76265EE}" srcOrd="1" destOrd="0" parTransId="{BCC92DA1-DC39-46F4-9034-6E9D9D91B973}" sibTransId="{4E88B409-AF20-4CD4-9582-516D4BF92E5A}"/>
    <dgm:cxn modelId="{2F8F4DCF-D2DC-4676-8B8B-57AE790A63F5}" srcId="{9127746C-1406-4AB5-BB4B-D2958706E138}" destId="{24BD8784-A853-4C89-BCFD-24439060FA81}" srcOrd="0" destOrd="0" parTransId="{F549497C-1539-45D6-9328-7DFBB7DFCB0C}" sibTransId="{A29D7A5A-165F-4813-BC29-5D0704C9802B}"/>
    <dgm:cxn modelId="{4A7F0CD1-1B88-483F-8668-0768613179AC}" srcId="{9127746C-1406-4AB5-BB4B-D2958706E138}" destId="{152B5203-D618-4E2C-B3F7-BDA053D397F4}" srcOrd="7" destOrd="0" parTransId="{8FBBCB5A-B6EC-4965-9688-28DF7A3C4625}" sibTransId="{9FD4CFD9-3919-48FD-BAA6-948B66684ED8}"/>
    <dgm:cxn modelId="{6D2D1CD5-6C36-45BD-AD61-DA0AB6B60A30}" type="presOf" srcId="{FE31D42E-99D7-499D-A99D-51F83B70BC8E}" destId="{DB61F009-0704-480F-B444-37D35E3B378A}" srcOrd="1" destOrd="0" presId="urn:microsoft.com/office/officeart/2005/8/layout/process3"/>
    <dgm:cxn modelId="{D94220D7-93AE-4F47-A7D2-7A6A6F634C66}" type="presOf" srcId="{9127746C-1406-4AB5-BB4B-D2958706E138}" destId="{68FEA9C2-5540-4C7B-8800-C1DE10E0A091}" srcOrd="1" destOrd="0" presId="urn:microsoft.com/office/officeart/2005/8/layout/process3"/>
    <dgm:cxn modelId="{160A3BD9-5185-42C0-A7DD-1EC3A4E7ACE3}" type="presOf" srcId="{55D583F8-687F-4981-AB46-5373A48436C4}" destId="{B8EB2761-0E3C-43E4-A64E-4370C3F07048}" srcOrd="0" destOrd="0" presId="urn:microsoft.com/office/officeart/2005/8/layout/process3"/>
    <dgm:cxn modelId="{FEB1A8DB-66DE-411F-97F9-F9C77096EEFF}" type="presOf" srcId="{4DA8FD7B-4650-49A4-BF29-F6A7A3D2856B}" destId="{644D6386-8D55-4B1C-A04B-04081989CE75}" srcOrd="0" destOrd="0" presId="urn:microsoft.com/office/officeart/2005/8/layout/process3"/>
    <dgm:cxn modelId="{4F9A10DF-C79E-42D0-92F4-DF8F2F27CBA2}" srcId="{9127746C-1406-4AB5-BB4B-D2958706E138}" destId="{900CC576-A8D8-4C2A-BAC2-94A3149FC172}" srcOrd="6" destOrd="0" parTransId="{9AFCB14D-45D4-4670-97B5-86D44E1818DC}" sibTransId="{07E81634-1284-4B2D-A0DC-20FE677FBA30}"/>
    <dgm:cxn modelId="{4F87D7E1-2EFE-4BEE-830B-63ADC8546911}" type="presOf" srcId="{AE20FF8B-40DE-4B89-863C-EB7C2EB94DE5}" destId="{D3E85915-4512-4195-B668-35F32481942A}" srcOrd="0" destOrd="0" presId="urn:microsoft.com/office/officeart/2005/8/layout/process3"/>
    <dgm:cxn modelId="{34E8C1EA-472B-4B0E-9732-21AF530F3558}" type="presOf" srcId="{B000508C-A195-4DCE-8FA1-34DE52AEB7D3}" destId="{7805C607-8A24-4A30-9B41-290F6554C448}" srcOrd="1" destOrd="0" presId="urn:microsoft.com/office/officeart/2005/8/layout/process3"/>
    <dgm:cxn modelId="{6E2AB4EC-2166-439D-9EBE-4076B03FDC15}" srcId="{802465C1-A0CD-4731-AD01-CE5C17DC1FCD}" destId="{5CFFA869-7407-4E77-A2DE-E8313F137BD8}" srcOrd="0" destOrd="0" parTransId="{DE10D7A7-70BF-46F9-A16C-53FE9FA684AD}" sibTransId="{BF252668-2F55-4285-A71A-F9DE32AEBEB0}"/>
    <dgm:cxn modelId="{D61C43EE-3D76-49CE-A590-F61FE3186772}" srcId="{FE31D42E-99D7-499D-A99D-51F83B70BC8E}" destId="{55D583F8-687F-4981-AB46-5373A48436C4}" srcOrd="0" destOrd="0" parTransId="{9D22A61A-5F1F-476B-AD8E-169138413AD0}" sibTransId="{ED8F4DFC-1930-43D3-9822-FBAE9ADADEC4}"/>
    <dgm:cxn modelId="{11CC4BEE-7E0C-46EB-8957-285DABDC69AB}" type="presOf" srcId="{4DA8FD7B-4650-49A4-BF29-F6A7A3D2856B}" destId="{EB007A04-C5C8-451A-98E5-055A529A42BA}" srcOrd="1" destOrd="0" presId="urn:microsoft.com/office/officeart/2005/8/layout/process3"/>
    <dgm:cxn modelId="{A01720F4-E1DD-4999-B734-48508FF72E89}" type="presOf" srcId="{CDA104F6-9A2E-4605-A474-006C03391133}" destId="{87123CE9-C605-4B26-9B40-8EBA7406016B}" srcOrd="0" destOrd="2" presId="urn:microsoft.com/office/officeart/2005/8/layout/process3"/>
    <dgm:cxn modelId="{9F397FF9-2120-4AFA-A640-C70B11E8A5B5}" type="presOf" srcId="{B000508C-A195-4DCE-8FA1-34DE52AEB7D3}" destId="{4DE502C4-1A81-4D89-98E7-AD84CAE629F3}" srcOrd="0" destOrd="0" presId="urn:microsoft.com/office/officeart/2005/8/layout/process3"/>
    <dgm:cxn modelId="{314FBAFF-6B4F-43ED-88E8-DBE796FE29A7}" srcId="{9CE02B70-5EA8-4C98-BDC2-242C3D22483D}" destId="{802465C1-A0CD-4731-AD01-CE5C17DC1FCD}" srcOrd="3" destOrd="0" parTransId="{0E8C8E08-CACD-409B-8BC6-2761C4DD33DC}" sibTransId="{BE1E3B92-BA03-42C1-8433-9382A072FC6D}"/>
    <dgm:cxn modelId="{93B97037-4D01-4744-8766-9C395F171D32}" type="presParOf" srcId="{FEED0958-FE7C-4664-9D1C-E81895BE71D7}" destId="{5FDCE906-EF4D-4EEF-BCD3-24D5364D428D}" srcOrd="0" destOrd="0" presId="urn:microsoft.com/office/officeart/2005/8/layout/process3"/>
    <dgm:cxn modelId="{B07E9D26-8C36-44B6-8E4E-FFBD1C6F89EC}" type="presParOf" srcId="{5FDCE906-EF4D-4EEF-BCD3-24D5364D428D}" destId="{ED947EE4-DE6B-46FA-9CEE-F4AB58960D49}" srcOrd="0" destOrd="0" presId="urn:microsoft.com/office/officeart/2005/8/layout/process3"/>
    <dgm:cxn modelId="{6E0AB3BB-8222-4BFC-A19B-8D76AF90BD4E}" type="presParOf" srcId="{5FDCE906-EF4D-4EEF-BCD3-24D5364D428D}" destId="{68FEA9C2-5540-4C7B-8800-C1DE10E0A091}" srcOrd="1" destOrd="0" presId="urn:microsoft.com/office/officeart/2005/8/layout/process3"/>
    <dgm:cxn modelId="{F73DF870-D0DC-4696-8EFC-B867C12F5EB9}" type="presParOf" srcId="{5FDCE906-EF4D-4EEF-BCD3-24D5364D428D}" destId="{4EAE1577-1C50-4071-9294-D977532CC088}" srcOrd="2" destOrd="0" presId="urn:microsoft.com/office/officeart/2005/8/layout/process3"/>
    <dgm:cxn modelId="{E4DA9D05-A364-46C8-89A2-26D035A12823}" type="presParOf" srcId="{FEED0958-FE7C-4664-9D1C-E81895BE71D7}" destId="{D3E85915-4512-4195-B668-35F32481942A}" srcOrd="1" destOrd="0" presId="urn:microsoft.com/office/officeart/2005/8/layout/process3"/>
    <dgm:cxn modelId="{E43D518A-EA0B-40C5-9D5E-2C8D208605CB}" type="presParOf" srcId="{D3E85915-4512-4195-B668-35F32481942A}" destId="{32791018-E048-4811-A541-C99B9C8B3989}" srcOrd="0" destOrd="0" presId="urn:microsoft.com/office/officeart/2005/8/layout/process3"/>
    <dgm:cxn modelId="{9E3063C4-F69F-4F1E-A491-ACF8BF367AA8}" type="presParOf" srcId="{FEED0958-FE7C-4664-9D1C-E81895BE71D7}" destId="{20410586-1A24-4E9C-8739-31532D6FEDA6}" srcOrd="2" destOrd="0" presId="urn:microsoft.com/office/officeart/2005/8/layout/process3"/>
    <dgm:cxn modelId="{6C47648C-F1D9-4BDC-A705-AB9A503CFC27}" type="presParOf" srcId="{20410586-1A24-4E9C-8739-31532D6FEDA6}" destId="{4DE502C4-1A81-4D89-98E7-AD84CAE629F3}" srcOrd="0" destOrd="0" presId="urn:microsoft.com/office/officeart/2005/8/layout/process3"/>
    <dgm:cxn modelId="{53DF6334-BECF-4997-9DD1-E64748E0DB3A}" type="presParOf" srcId="{20410586-1A24-4E9C-8739-31532D6FEDA6}" destId="{7805C607-8A24-4A30-9B41-290F6554C448}" srcOrd="1" destOrd="0" presId="urn:microsoft.com/office/officeart/2005/8/layout/process3"/>
    <dgm:cxn modelId="{39889633-2726-4FA1-AF54-098615C9457F}" type="presParOf" srcId="{20410586-1A24-4E9C-8739-31532D6FEDA6}" destId="{87123CE9-C605-4B26-9B40-8EBA7406016B}" srcOrd="2" destOrd="0" presId="urn:microsoft.com/office/officeart/2005/8/layout/process3"/>
    <dgm:cxn modelId="{2B23AAC2-123B-43A2-B14D-5BD6C2CC1E9B}" type="presParOf" srcId="{FEED0958-FE7C-4664-9D1C-E81895BE71D7}" destId="{644D6386-8D55-4B1C-A04B-04081989CE75}" srcOrd="3" destOrd="0" presId="urn:microsoft.com/office/officeart/2005/8/layout/process3"/>
    <dgm:cxn modelId="{836C9700-A23C-4488-9BD3-96CA5DAB1B5A}" type="presParOf" srcId="{644D6386-8D55-4B1C-A04B-04081989CE75}" destId="{EB007A04-C5C8-451A-98E5-055A529A42BA}" srcOrd="0" destOrd="0" presId="urn:microsoft.com/office/officeart/2005/8/layout/process3"/>
    <dgm:cxn modelId="{ABDA7541-3909-4042-9DBF-4FBC60F00559}" type="presParOf" srcId="{FEED0958-FE7C-4664-9D1C-E81895BE71D7}" destId="{7A7EBD64-CDAF-4329-A9E9-6E58B6C28F15}" srcOrd="4" destOrd="0" presId="urn:microsoft.com/office/officeart/2005/8/layout/process3"/>
    <dgm:cxn modelId="{62F85E1E-68D4-4B1E-B643-A10CAEC7F3A4}" type="presParOf" srcId="{7A7EBD64-CDAF-4329-A9E9-6E58B6C28F15}" destId="{12BB3C50-2DE0-4422-90CD-F5A661F1C62C}" srcOrd="0" destOrd="0" presId="urn:microsoft.com/office/officeart/2005/8/layout/process3"/>
    <dgm:cxn modelId="{258FCE20-5EA9-4453-83F3-43C5098F069B}" type="presParOf" srcId="{7A7EBD64-CDAF-4329-A9E9-6E58B6C28F15}" destId="{DB61F009-0704-480F-B444-37D35E3B378A}" srcOrd="1" destOrd="0" presId="urn:microsoft.com/office/officeart/2005/8/layout/process3"/>
    <dgm:cxn modelId="{F0FC6046-D4DD-4CEE-B08A-B225A25ABA6F}" type="presParOf" srcId="{7A7EBD64-CDAF-4329-A9E9-6E58B6C28F15}" destId="{B8EB2761-0E3C-43E4-A64E-4370C3F07048}" srcOrd="2" destOrd="0" presId="urn:microsoft.com/office/officeart/2005/8/layout/process3"/>
    <dgm:cxn modelId="{8897B000-24D3-4896-82A8-1D01798118D2}" type="presParOf" srcId="{FEED0958-FE7C-4664-9D1C-E81895BE71D7}" destId="{F5FB2702-8D88-401A-8970-DFDFDFC445E0}" srcOrd="5" destOrd="0" presId="urn:microsoft.com/office/officeart/2005/8/layout/process3"/>
    <dgm:cxn modelId="{441E0E6E-822A-4714-BCDE-BB91AF95D017}" type="presParOf" srcId="{F5FB2702-8D88-401A-8970-DFDFDFC445E0}" destId="{5A9B2610-01CA-46B1-972F-9B5F1743C00D}" srcOrd="0" destOrd="0" presId="urn:microsoft.com/office/officeart/2005/8/layout/process3"/>
    <dgm:cxn modelId="{B4C15F88-409F-48C2-9BD0-13AB5B49B10B}" type="presParOf" srcId="{FEED0958-FE7C-4664-9D1C-E81895BE71D7}" destId="{710EF03B-70C9-4D1A-8F58-6C1000106AA2}" srcOrd="6" destOrd="0" presId="urn:microsoft.com/office/officeart/2005/8/layout/process3"/>
    <dgm:cxn modelId="{54F668FB-3F41-462F-BF16-A27DAB18AEF5}" type="presParOf" srcId="{710EF03B-70C9-4D1A-8F58-6C1000106AA2}" destId="{44901B23-E5C2-41E1-BB2C-8FDB8F3AAF42}" srcOrd="0" destOrd="0" presId="urn:microsoft.com/office/officeart/2005/8/layout/process3"/>
    <dgm:cxn modelId="{ACDB6251-D3FA-4D91-944B-3D6ED16A9CB4}" type="presParOf" srcId="{710EF03B-70C9-4D1A-8F58-6C1000106AA2}" destId="{072EADCA-7DD3-4ED5-80D3-7B2260060FBD}" srcOrd="1" destOrd="0" presId="urn:microsoft.com/office/officeart/2005/8/layout/process3"/>
    <dgm:cxn modelId="{356D94F9-05B9-4FB8-A583-E6E685B57A40}" type="presParOf" srcId="{710EF03B-70C9-4D1A-8F58-6C1000106AA2}" destId="{2691CC36-EA76-426D-9BFD-DABE2E2669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E02B70-5EA8-4C98-BDC2-242C3D22483D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127746C-1406-4AB5-BB4B-D2958706E138}">
      <dgm:prSet phldrT="[Texto]"/>
      <dgm:spPr/>
      <dgm:t>
        <a:bodyPr/>
        <a:lstStyle/>
        <a:p>
          <a:r>
            <a:rPr lang="es-CL" dirty="0"/>
            <a:t>Inicio Proceso</a:t>
          </a:r>
        </a:p>
      </dgm:t>
    </dgm:pt>
    <dgm:pt modelId="{8846B515-0CA1-4780-98BC-6F7905D7A26F}" type="parTrans" cxnId="{C66CD2C3-3FC3-4BC6-9A57-AE2BA8D1B73D}">
      <dgm:prSet/>
      <dgm:spPr/>
      <dgm:t>
        <a:bodyPr/>
        <a:lstStyle/>
        <a:p>
          <a:endParaRPr lang="es-CL"/>
        </a:p>
      </dgm:t>
    </dgm:pt>
    <dgm:pt modelId="{AE20FF8B-40DE-4B89-863C-EB7C2EB94DE5}" type="sibTrans" cxnId="{C66CD2C3-3FC3-4BC6-9A57-AE2BA8D1B73D}">
      <dgm:prSet/>
      <dgm:spPr/>
      <dgm:t>
        <a:bodyPr/>
        <a:lstStyle/>
        <a:p>
          <a:endParaRPr lang="es-CL"/>
        </a:p>
      </dgm:t>
    </dgm:pt>
    <dgm:pt modelId="{24BD8784-A853-4C89-BCFD-24439060FA81}">
      <dgm:prSet phldrT="[Texto]" custT="1"/>
      <dgm:spPr/>
      <dgm:t>
        <a:bodyPr/>
        <a:lstStyle/>
        <a:p>
          <a:r>
            <a:rPr lang="es-CL" sz="1100" dirty="0"/>
            <a:t>Apertura registro Participación Ciudadana</a:t>
          </a:r>
        </a:p>
      </dgm:t>
    </dgm:pt>
    <dgm:pt modelId="{F549497C-1539-45D6-9328-7DFBB7DFCB0C}" type="parTrans" cxnId="{2F8F4DCF-D2DC-4676-8B8B-57AE790A63F5}">
      <dgm:prSet/>
      <dgm:spPr/>
      <dgm:t>
        <a:bodyPr/>
        <a:lstStyle/>
        <a:p>
          <a:endParaRPr lang="es-CL"/>
        </a:p>
      </dgm:t>
    </dgm:pt>
    <dgm:pt modelId="{A29D7A5A-165F-4813-BC29-5D0704C9802B}" type="sibTrans" cxnId="{2F8F4DCF-D2DC-4676-8B8B-57AE790A63F5}">
      <dgm:prSet/>
      <dgm:spPr/>
      <dgm:t>
        <a:bodyPr/>
        <a:lstStyle/>
        <a:p>
          <a:endParaRPr lang="es-CL"/>
        </a:p>
      </dgm:t>
    </dgm:pt>
    <dgm:pt modelId="{B000508C-A195-4DCE-8FA1-34DE52AEB7D3}">
      <dgm:prSet phldrT="[Texto]"/>
      <dgm:spPr/>
      <dgm:t>
        <a:bodyPr/>
        <a:lstStyle/>
        <a:p>
          <a:r>
            <a:rPr lang="es-CL" dirty="0"/>
            <a:t>Plan de Trabajo</a:t>
          </a:r>
        </a:p>
      </dgm:t>
    </dgm:pt>
    <dgm:pt modelId="{5F836533-C092-4590-9EDB-5E0B99ED2E90}" type="parTrans" cxnId="{5D919463-D45B-4684-BCE5-B062E04D7E7E}">
      <dgm:prSet/>
      <dgm:spPr/>
      <dgm:t>
        <a:bodyPr/>
        <a:lstStyle/>
        <a:p>
          <a:endParaRPr lang="es-CL"/>
        </a:p>
      </dgm:t>
    </dgm:pt>
    <dgm:pt modelId="{4DA8FD7B-4650-49A4-BF29-F6A7A3D2856B}" type="sibTrans" cxnId="{5D919463-D45B-4684-BCE5-B062E04D7E7E}">
      <dgm:prSet/>
      <dgm:spPr/>
      <dgm:t>
        <a:bodyPr/>
        <a:lstStyle/>
        <a:p>
          <a:endParaRPr lang="es-CL"/>
        </a:p>
      </dgm:t>
    </dgm:pt>
    <dgm:pt modelId="{ED6ECED6-2FBF-402A-A8C4-336324BFDB0F}">
      <dgm:prSet phldrT="[Texto]" custT="1"/>
      <dgm:spPr/>
      <dgm:t>
        <a:bodyPr/>
        <a:lstStyle/>
        <a:p>
          <a:r>
            <a:rPr lang="es-CL" sz="1100" b="1" dirty="0"/>
            <a:t>Diciembre 2016</a:t>
          </a:r>
        </a:p>
      </dgm:t>
    </dgm:pt>
    <dgm:pt modelId="{E948C2C8-C6CD-49FC-AE8E-B9D5DAE52518}" type="parTrans" cxnId="{5C223381-94BC-4B7C-9270-1331FCBD934A}">
      <dgm:prSet/>
      <dgm:spPr/>
      <dgm:t>
        <a:bodyPr/>
        <a:lstStyle/>
        <a:p>
          <a:endParaRPr lang="es-CL"/>
        </a:p>
      </dgm:t>
    </dgm:pt>
    <dgm:pt modelId="{F1FCFB53-8FDF-40AE-9063-B25027E77F7A}" type="sibTrans" cxnId="{5C223381-94BC-4B7C-9270-1331FCBD934A}">
      <dgm:prSet/>
      <dgm:spPr/>
      <dgm:t>
        <a:bodyPr/>
        <a:lstStyle/>
        <a:p>
          <a:endParaRPr lang="es-CL"/>
        </a:p>
      </dgm:t>
    </dgm:pt>
    <dgm:pt modelId="{FE31D42E-99D7-499D-A99D-51F83B70BC8E}">
      <dgm:prSet phldrT="[Texto]"/>
      <dgm:spPr/>
      <dgm:t>
        <a:bodyPr/>
        <a:lstStyle/>
        <a:p>
          <a:r>
            <a:rPr lang="es-CL" dirty="0"/>
            <a:t>Documento Final Plan de Trabajo</a:t>
          </a:r>
        </a:p>
      </dgm:t>
    </dgm:pt>
    <dgm:pt modelId="{5E35D9DA-81AE-4268-BA9A-FCDDC7AECCE6}" type="parTrans" cxnId="{EC0478B4-32B2-498E-B52B-4FCA93759682}">
      <dgm:prSet/>
      <dgm:spPr/>
      <dgm:t>
        <a:bodyPr/>
        <a:lstStyle/>
        <a:p>
          <a:endParaRPr lang="es-CL"/>
        </a:p>
      </dgm:t>
    </dgm:pt>
    <dgm:pt modelId="{454E02D2-9850-4D51-AB22-74A5635E225C}" type="sibTrans" cxnId="{EC0478B4-32B2-498E-B52B-4FCA93759682}">
      <dgm:prSet/>
      <dgm:spPr/>
      <dgm:t>
        <a:bodyPr/>
        <a:lstStyle/>
        <a:p>
          <a:endParaRPr lang="es-CL"/>
        </a:p>
      </dgm:t>
    </dgm:pt>
    <dgm:pt modelId="{55D583F8-687F-4981-AB46-5373A48436C4}">
      <dgm:prSet phldrT="[Texto]" custT="1"/>
      <dgm:spPr/>
      <dgm:t>
        <a:bodyPr/>
        <a:lstStyle/>
        <a:p>
          <a:r>
            <a:rPr lang="es-CL" sz="1100" dirty="0"/>
            <a:t>Luego de observaciones recibidas</a:t>
          </a:r>
        </a:p>
      </dgm:t>
    </dgm:pt>
    <dgm:pt modelId="{9D22A61A-5F1F-476B-AD8E-169138413AD0}" type="parTrans" cxnId="{D61C43EE-3D76-49CE-A590-F61FE3186772}">
      <dgm:prSet/>
      <dgm:spPr/>
      <dgm:t>
        <a:bodyPr/>
        <a:lstStyle/>
        <a:p>
          <a:endParaRPr lang="es-CL"/>
        </a:p>
      </dgm:t>
    </dgm:pt>
    <dgm:pt modelId="{ED8F4DFC-1930-43D3-9822-FBAE9ADADEC4}" type="sibTrans" cxnId="{D61C43EE-3D76-49CE-A590-F61FE3186772}">
      <dgm:prSet/>
      <dgm:spPr/>
      <dgm:t>
        <a:bodyPr/>
        <a:lstStyle/>
        <a:p>
          <a:endParaRPr lang="es-CL"/>
        </a:p>
      </dgm:t>
    </dgm:pt>
    <dgm:pt modelId="{4FCC6C66-4DE4-4F2D-AC26-27B8200299D7}">
      <dgm:prSet phldrT="[Texto]" custT="1"/>
      <dgm:spPr/>
      <dgm:t>
        <a:bodyPr/>
        <a:lstStyle/>
        <a:p>
          <a:r>
            <a:rPr lang="es-CL" sz="1100" b="1" dirty="0"/>
            <a:t>Octubre 2016</a:t>
          </a:r>
        </a:p>
      </dgm:t>
    </dgm:pt>
    <dgm:pt modelId="{77CF2626-84E5-44DF-8DB4-40650C986B9C}" type="parTrans" cxnId="{071D6625-4F90-4482-97E7-822A303E9811}">
      <dgm:prSet/>
      <dgm:spPr/>
      <dgm:t>
        <a:bodyPr/>
        <a:lstStyle/>
        <a:p>
          <a:endParaRPr lang="es-CL"/>
        </a:p>
      </dgm:t>
    </dgm:pt>
    <dgm:pt modelId="{7B962632-CFCA-421C-8E07-977B9FA7F512}" type="sibTrans" cxnId="{071D6625-4F90-4482-97E7-822A303E9811}">
      <dgm:prSet/>
      <dgm:spPr/>
      <dgm:t>
        <a:bodyPr/>
        <a:lstStyle/>
        <a:p>
          <a:endParaRPr lang="es-CL"/>
        </a:p>
      </dgm:t>
    </dgm:pt>
    <dgm:pt modelId="{9DAFD666-F576-4B02-95BA-8DD51ACF9AE6}">
      <dgm:prSet phldrT="[Texto]" custT="1"/>
      <dgm:spPr/>
      <dgm:t>
        <a:bodyPr/>
        <a:lstStyle/>
        <a:p>
          <a:r>
            <a:rPr lang="es-CL" sz="1100" dirty="0"/>
            <a:t>Presentación Plan de Trabajo</a:t>
          </a:r>
        </a:p>
      </dgm:t>
    </dgm:pt>
    <dgm:pt modelId="{74F53513-1352-451A-AFF0-D3501AE93AD5}" type="parTrans" cxnId="{AF81E1C5-DC4E-4D3A-A02F-CD57CEFB9FE7}">
      <dgm:prSet/>
      <dgm:spPr/>
      <dgm:t>
        <a:bodyPr/>
        <a:lstStyle/>
        <a:p>
          <a:endParaRPr lang="es-CL"/>
        </a:p>
      </dgm:t>
    </dgm:pt>
    <dgm:pt modelId="{669058E4-9426-4DA8-BFE5-7453B6DC99F1}" type="sibTrans" cxnId="{AF81E1C5-DC4E-4D3A-A02F-CD57CEFB9FE7}">
      <dgm:prSet/>
      <dgm:spPr/>
      <dgm:t>
        <a:bodyPr/>
        <a:lstStyle/>
        <a:p>
          <a:endParaRPr lang="es-CL"/>
        </a:p>
      </dgm:t>
    </dgm:pt>
    <dgm:pt modelId="{802465C1-A0CD-4731-AD01-CE5C17DC1FCD}">
      <dgm:prSet phldrT="[Texto]"/>
      <dgm:spPr/>
      <dgm:t>
        <a:bodyPr/>
        <a:lstStyle/>
        <a:p>
          <a:r>
            <a:rPr lang="es-CL" dirty="0"/>
            <a:t>Taller presentación Avances</a:t>
          </a:r>
        </a:p>
      </dgm:t>
    </dgm:pt>
    <dgm:pt modelId="{0E8C8E08-CACD-409B-8BC6-2761C4DD33DC}" type="parTrans" cxnId="{314FBAFF-6B4F-43ED-88E8-DBE796FE29A7}">
      <dgm:prSet/>
      <dgm:spPr/>
      <dgm:t>
        <a:bodyPr/>
        <a:lstStyle/>
        <a:p>
          <a:endParaRPr lang="es-CL"/>
        </a:p>
      </dgm:t>
    </dgm:pt>
    <dgm:pt modelId="{BE1E3B92-BA03-42C1-8433-9382A072FC6D}" type="sibTrans" cxnId="{314FBAFF-6B4F-43ED-88E8-DBE796FE29A7}">
      <dgm:prSet/>
      <dgm:spPr/>
      <dgm:t>
        <a:bodyPr/>
        <a:lstStyle/>
        <a:p>
          <a:endParaRPr lang="es-CL"/>
        </a:p>
      </dgm:t>
    </dgm:pt>
    <dgm:pt modelId="{5CFFA869-7407-4E77-A2DE-E8313F137BD8}">
      <dgm:prSet phldrT="[Texto]" custT="1"/>
      <dgm:spPr/>
      <dgm:t>
        <a:bodyPr/>
        <a:lstStyle/>
        <a:p>
          <a:r>
            <a:rPr lang="es-CL" sz="1100" dirty="0"/>
            <a:t>Principales avances del proceso a la fecha</a:t>
          </a:r>
        </a:p>
      </dgm:t>
    </dgm:pt>
    <dgm:pt modelId="{DE10D7A7-70BF-46F9-A16C-53FE9FA684AD}" type="parTrans" cxnId="{6E2AB4EC-2166-439D-9EBE-4076B03FDC15}">
      <dgm:prSet/>
      <dgm:spPr/>
      <dgm:t>
        <a:bodyPr/>
        <a:lstStyle/>
        <a:p>
          <a:endParaRPr lang="es-CL"/>
        </a:p>
      </dgm:t>
    </dgm:pt>
    <dgm:pt modelId="{BF252668-2F55-4285-A71A-F9DE32AEBEB0}" type="sibTrans" cxnId="{6E2AB4EC-2166-439D-9EBE-4076B03FDC15}">
      <dgm:prSet/>
      <dgm:spPr/>
      <dgm:t>
        <a:bodyPr/>
        <a:lstStyle/>
        <a:p>
          <a:endParaRPr lang="es-CL"/>
        </a:p>
      </dgm:t>
    </dgm:pt>
    <dgm:pt modelId="{6290DAFE-6CD5-48D7-A69D-F44C95C899CC}">
      <dgm:prSet phldrT="[Texto]" custT="1"/>
      <dgm:spPr/>
      <dgm:t>
        <a:bodyPr/>
        <a:lstStyle/>
        <a:p>
          <a:r>
            <a:rPr lang="es-CL" sz="1100" b="1" dirty="0"/>
            <a:t>Mayo 2017</a:t>
          </a:r>
        </a:p>
      </dgm:t>
    </dgm:pt>
    <dgm:pt modelId="{95710E39-B1BA-469F-99EE-F0335BCCD7B2}" type="parTrans" cxnId="{56F4F5D3-B9B5-42D5-A766-E2F0547258E8}">
      <dgm:prSet/>
      <dgm:spPr/>
      <dgm:t>
        <a:bodyPr/>
        <a:lstStyle/>
        <a:p>
          <a:endParaRPr lang="es-CL"/>
        </a:p>
      </dgm:t>
    </dgm:pt>
    <dgm:pt modelId="{D4DD5013-E379-4F85-8D76-BAA11CF3B55D}" type="sibTrans" cxnId="{56F4F5D3-B9B5-42D5-A766-E2F0547258E8}">
      <dgm:prSet/>
      <dgm:spPr/>
      <dgm:t>
        <a:bodyPr/>
        <a:lstStyle/>
        <a:p>
          <a:endParaRPr lang="es-CL"/>
        </a:p>
      </dgm:t>
    </dgm:pt>
    <dgm:pt modelId="{C87D5317-FD19-494D-B4EA-A5DF4F4382F3}">
      <dgm:prSet phldrT="[Texto]" custT="1"/>
      <dgm:spPr/>
      <dgm:t>
        <a:bodyPr/>
        <a:lstStyle/>
        <a:p>
          <a:r>
            <a:rPr lang="es-CL" sz="1100" b="1" dirty="0"/>
            <a:t>Febrero 2017</a:t>
          </a:r>
        </a:p>
      </dgm:t>
    </dgm:pt>
    <dgm:pt modelId="{C562E39D-BB5C-4417-AE3A-951F4D266820}" type="sibTrans" cxnId="{16B37400-B57A-4425-940E-06AEE99083ED}">
      <dgm:prSet/>
      <dgm:spPr/>
      <dgm:t>
        <a:bodyPr/>
        <a:lstStyle/>
        <a:p>
          <a:endParaRPr lang="es-CL"/>
        </a:p>
      </dgm:t>
    </dgm:pt>
    <dgm:pt modelId="{921BDD8D-AC35-4A7C-94D9-04BA5AEFB16F}" type="parTrans" cxnId="{16B37400-B57A-4425-940E-06AEE99083ED}">
      <dgm:prSet/>
      <dgm:spPr/>
      <dgm:t>
        <a:bodyPr/>
        <a:lstStyle/>
        <a:p>
          <a:endParaRPr lang="es-CL"/>
        </a:p>
      </dgm:t>
    </dgm:pt>
    <dgm:pt modelId="{FEED0958-FE7C-4664-9D1C-E81895BE71D7}" type="pres">
      <dgm:prSet presAssocID="{9CE02B70-5EA8-4C98-BDC2-242C3D22483D}" presName="linearFlow" presStyleCnt="0">
        <dgm:presLayoutVars>
          <dgm:dir/>
          <dgm:animLvl val="lvl"/>
          <dgm:resizeHandles val="exact"/>
        </dgm:presLayoutVars>
      </dgm:prSet>
      <dgm:spPr/>
    </dgm:pt>
    <dgm:pt modelId="{5FDCE906-EF4D-4EEF-BCD3-24D5364D428D}" type="pres">
      <dgm:prSet presAssocID="{9127746C-1406-4AB5-BB4B-D2958706E138}" presName="composite" presStyleCnt="0"/>
      <dgm:spPr/>
    </dgm:pt>
    <dgm:pt modelId="{ED947EE4-DE6B-46FA-9CEE-F4AB58960D49}" type="pres">
      <dgm:prSet presAssocID="{9127746C-1406-4AB5-BB4B-D2958706E13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FEA9C2-5540-4C7B-8800-C1DE10E0A091}" type="pres">
      <dgm:prSet presAssocID="{9127746C-1406-4AB5-BB4B-D2958706E138}" presName="parSh" presStyleLbl="node1" presStyleIdx="0" presStyleCnt="4"/>
      <dgm:spPr/>
    </dgm:pt>
    <dgm:pt modelId="{4EAE1577-1C50-4071-9294-D977532CC088}" type="pres">
      <dgm:prSet presAssocID="{9127746C-1406-4AB5-BB4B-D2958706E138}" presName="desTx" presStyleLbl="fgAcc1" presStyleIdx="0" presStyleCnt="4">
        <dgm:presLayoutVars>
          <dgm:bulletEnabled val="1"/>
        </dgm:presLayoutVars>
      </dgm:prSet>
      <dgm:spPr/>
    </dgm:pt>
    <dgm:pt modelId="{D3E85915-4512-4195-B668-35F32481942A}" type="pres">
      <dgm:prSet presAssocID="{AE20FF8B-40DE-4B89-863C-EB7C2EB94DE5}" presName="sibTrans" presStyleLbl="sibTrans2D1" presStyleIdx="0" presStyleCnt="3"/>
      <dgm:spPr/>
    </dgm:pt>
    <dgm:pt modelId="{32791018-E048-4811-A541-C99B9C8B3989}" type="pres">
      <dgm:prSet presAssocID="{AE20FF8B-40DE-4B89-863C-EB7C2EB94DE5}" presName="connTx" presStyleLbl="sibTrans2D1" presStyleIdx="0" presStyleCnt="3"/>
      <dgm:spPr/>
    </dgm:pt>
    <dgm:pt modelId="{20410586-1A24-4E9C-8739-31532D6FEDA6}" type="pres">
      <dgm:prSet presAssocID="{B000508C-A195-4DCE-8FA1-34DE52AEB7D3}" presName="composite" presStyleCnt="0"/>
      <dgm:spPr/>
    </dgm:pt>
    <dgm:pt modelId="{4DE502C4-1A81-4D89-98E7-AD84CAE629F3}" type="pres">
      <dgm:prSet presAssocID="{B000508C-A195-4DCE-8FA1-34DE52AEB7D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805C607-8A24-4A30-9B41-290F6554C448}" type="pres">
      <dgm:prSet presAssocID="{B000508C-A195-4DCE-8FA1-34DE52AEB7D3}" presName="parSh" presStyleLbl="node1" presStyleIdx="1" presStyleCnt="4"/>
      <dgm:spPr/>
    </dgm:pt>
    <dgm:pt modelId="{87123CE9-C605-4B26-9B40-8EBA7406016B}" type="pres">
      <dgm:prSet presAssocID="{B000508C-A195-4DCE-8FA1-34DE52AEB7D3}" presName="desTx" presStyleLbl="fgAcc1" presStyleIdx="1" presStyleCnt="4">
        <dgm:presLayoutVars>
          <dgm:bulletEnabled val="1"/>
        </dgm:presLayoutVars>
      </dgm:prSet>
      <dgm:spPr/>
    </dgm:pt>
    <dgm:pt modelId="{644D6386-8D55-4B1C-A04B-04081989CE75}" type="pres">
      <dgm:prSet presAssocID="{4DA8FD7B-4650-49A4-BF29-F6A7A3D2856B}" presName="sibTrans" presStyleLbl="sibTrans2D1" presStyleIdx="1" presStyleCnt="3"/>
      <dgm:spPr/>
    </dgm:pt>
    <dgm:pt modelId="{EB007A04-C5C8-451A-98E5-055A529A42BA}" type="pres">
      <dgm:prSet presAssocID="{4DA8FD7B-4650-49A4-BF29-F6A7A3D2856B}" presName="connTx" presStyleLbl="sibTrans2D1" presStyleIdx="1" presStyleCnt="3"/>
      <dgm:spPr/>
    </dgm:pt>
    <dgm:pt modelId="{7A7EBD64-CDAF-4329-A9E9-6E58B6C28F15}" type="pres">
      <dgm:prSet presAssocID="{FE31D42E-99D7-499D-A99D-51F83B70BC8E}" presName="composite" presStyleCnt="0"/>
      <dgm:spPr/>
    </dgm:pt>
    <dgm:pt modelId="{12BB3C50-2DE0-4422-90CD-F5A661F1C62C}" type="pres">
      <dgm:prSet presAssocID="{FE31D42E-99D7-499D-A99D-51F83B70BC8E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B61F009-0704-480F-B444-37D35E3B378A}" type="pres">
      <dgm:prSet presAssocID="{FE31D42E-99D7-499D-A99D-51F83B70BC8E}" presName="parSh" presStyleLbl="node1" presStyleIdx="2" presStyleCnt="4"/>
      <dgm:spPr/>
    </dgm:pt>
    <dgm:pt modelId="{B8EB2761-0E3C-43E4-A64E-4370C3F07048}" type="pres">
      <dgm:prSet presAssocID="{FE31D42E-99D7-499D-A99D-51F83B70BC8E}" presName="desTx" presStyleLbl="fgAcc1" presStyleIdx="2" presStyleCnt="4">
        <dgm:presLayoutVars>
          <dgm:bulletEnabled val="1"/>
        </dgm:presLayoutVars>
      </dgm:prSet>
      <dgm:spPr/>
    </dgm:pt>
    <dgm:pt modelId="{F5FB2702-8D88-401A-8970-DFDFDFC445E0}" type="pres">
      <dgm:prSet presAssocID="{454E02D2-9850-4D51-AB22-74A5635E225C}" presName="sibTrans" presStyleLbl="sibTrans2D1" presStyleIdx="2" presStyleCnt="3"/>
      <dgm:spPr/>
    </dgm:pt>
    <dgm:pt modelId="{5A9B2610-01CA-46B1-972F-9B5F1743C00D}" type="pres">
      <dgm:prSet presAssocID="{454E02D2-9850-4D51-AB22-74A5635E225C}" presName="connTx" presStyleLbl="sibTrans2D1" presStyleIdx="2" presStyleCnt="3"/>
      <dgm:spPr/>
    </dgm:pt>
    <dgm:pt modelId="{710EF03B-70C9-4D1A-8F58-6C1000106AA2}" type="pres">
      <dgm:prSet presAssocID="{802465C1-A0CD-4731-AD01-CE5C17DC1FCD}" presName="composite" presStyleCnt="0"/>
      <dgm:spPr/>
    </dgm:pt>
    <dgm:pt modelId="{44901B23-E5C2-41E1-BB2C-8FDB8F3AAF42}" type="pres">
      <dgm:prSet presAssocID="{802465C1-A0CD-4731-AD01-CE5C17DC1FCD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72EADCA-7DD3-4ED5-80D3-7B2260060FBD}" type="pres">
      <dgm:prSet presAssocID="{802465C1-A0CD-4731-AD01-CE5C17DC1FCD}" presName="parSh" presStyleLbl="node1" presStyleIdx="3" presStyleCnt="4"/>
      <dgm:spPr/>
    </dgm:pt>
    <dgm:pt modelId="{2691CC36-EA76-426D-9BFD-DABE2E266904}" type="pres">
      <dgm:prSet presAssocID="{802465C1-A0CD-4731-AD01-CE5C17DC1FCD}" presName="desTx" presStyleLbl="fgAcc1" presStyleIdx="3" presStyleCnt="4">
        <dgm:presLayoutVars>
          <dgm:bulletEnabled val="1"/>
        </dgm:presLayoutVars>
      </dgm:prSet>
      <dgm:spPr/>
    </dgm:pt>
  </dgm:ptLst>
  <dgm:cxnLst>
    <dgm:cxn modelId="{16B37400-B57A-4425-940E-06AEE99083ED}" srcId="{FE31D42E-99D7-499D-A99D-51F83B70BC8E}" destId="{C87D5317-FD19-494D-B4EA-A5DF4F4382F3}" srcOrd="1" destOrd="0" parTransId="{921BDD8D-AC35-4A7C-94D9-04BA5AEFB16F}" sibTransId="{C562E39D-BB5C-4417-AE3A-951F4D266820}"/>
    <dgm:cxn modelId="{60409403-AB06-4789-B0D5-4EF6E87E6A4D}" type="presOf" srcId="{B000508C-A195-4DCE-8FA1-34DE52AEB7D3}" destId="{4DE502C4-1A81-4D89-98E7-AD84CAE629F3}" srcOrd="0" destOrd="0" presId="urn:microsoft.com/office/officeart/2005/8/layout/process3"/>
    <dgm:cxn modelId="{3FDFD911-3F87-4D98-BE0C-FE8809F89DD0}" type="presOf" srcId="{6290DAFE-6CD5-48D7-A69D-F44C95C899CC}" destId="{2691CC36-EA76-426D-9BFD-DABE2E266904}" srcOrd="0" destOrd="1" presId="urn:microsoft.com/office/officeart/2005/8/layout/process3"/>
    <dgm:cxn modelId="{41713712-2678-4C22-875D-21AB8AA1D5CD}" type="presOf" srcId="{55D583F8-687F-4981-AB46-5373A48436C4}" destId="{B8EB2761-0E3C-43E4-A64E-4370C3F07048}" srcOrd="0" destOrd="0" presId="urn:microsoft.com/office/officeart/2005/8/layout/process3"/>
    <dgm:cxn modelId="{606C6216-4905-4EC7-8C3E-32209353784C}" type="presOf" srcId="{802465C1-A0CD-4731-AD01-CE5C17DC1FCD}" destId="{44901B23-E5C2-41E1-BB2C-8FDB8F3AAF42}" srcOrd="0" destOrd="0" presId="urn:microsoft.com/office/officeart/2005/8/layout/process3"/>
    <dgm:cxn modelId="{0152E416-CF04-4DE3-8FB7-EA8B0A0A4744}" type="presOf" srcId="{AE20FF8B-40DE-4B89-863C-EB7C2EB94DE5}" destId="{32791018-E048-4811-A541-C99B9C8B3989}" srcOrd="1" destOrd="0" presId="urn:microsoft.com/office/officeart/2005/8/layout/process3"/>
    <dgm:cxn modelId="{071D6625-4F90-4482-97E7-822A303E9811}" srcId="{9127746C-1406-4AB5-BB4B-D2958706E138}" destId="{4FCC6C66-4DE4-4F2D-AC26-27B8200299D7}" srcOrd="1" destOrd="0" parTransId="{77CF2626-84E5-44DF-8DB4-40650C986B9C}" sibTransId="{7B962632-CFCA-421C-8E07-977B9FA7F512}"/>
    <dgm:cxn modelId="{562EF92F-9719-4F45-98A3-FC1185F51B16}" type="presOf" srcId="{454E02D2-9850-4D51-AB22-74A5635E225C}" destId="{5A9B2610-01CA-46B1-972F-9B5F1743C00D}" srcOrd="1" destOrd="0" presId="urn:microsoft.com/office/officeart/2005/8/layout/process3"/>
    <dgm:cxn modelId="{23EB375B-673F-49AB-AE81-7BA44F3995A9}" type="presOf" srcId="{FE31D42E-99D7-499D-A99D-51F83B70BC8E}" destId="{DB61F009-0704-480F-B444-37D35E3B378A}" srcOrd="1" destOrd="0" presId="urn:microsoft.com/office/officeart/2005/8/layout/process3"/>
    <dgm:cxn modelId="{93030C5F-BD6A-4780-99BD-563C2F787EAD}" type="presOf" srcId="{9DAFD666-F576-4B02-95BA-8DD51ACF9AE6}" destId="{87123CE9-C605-4B26-9B40-8EBA7406016B}" srcOrd="0" destOrd="0" presId="urn:microsoft.com/office/officeart/2005/8/layout/process3"/>
    <dgm:cxn modelId="{47F1995F-70F8-4221-B83B-F535B9F8BD4A}" type="presOf" srcId="{4DA8FD7B-4650-49A4-BF29-F6A7A3D2856B}" destId="{644D6386-8D55-4B1C-A04B-04081989CE75}" srcOrd="0" destOrd="0" presId="urn:microsoft.com/office/officeart/2005/8/layout/process3"/>
    <dgm:cxn modelId="{4992FC60-909F-482A-84DD-28BE737CCFEB}" type="presOf" srcId="{9127746C-1406-4AB5-BB4B-D2958706E138}" destId="{68FEA9C2-5540-4C7B-8800-C1DE10E0A091}" srcOrd="1" destOrd="0" presId="urn:microsoft.com/office/officeart/2005/8/layout/process3"/>
    <dgm:cxn modelId="{F0E0F461-C16B-4D61-80AA-271858ECACB8}" type="presOf" srcId="{AE20FF8B-40DE-4B89-863C-EB7C2EB94DE5}" destId="{D3E85915-4512-4195-B668-35F32481942A}" srcOrd="0" destOrd="0" presId="urn:microsoft.com/office/officeart/2005/8/layout/process3"/>
    <dgm:cxn modelId="{5D919463-D45B-4684-BCE5-B062E04D7E7E}" srcId="{9CE02B70-5EA8-4C98-BDC2-242C3D22483D}" destId="{B000508C-A195-4DCE-8FA1-34DE52AEB7D3}" srcOrd="1" destOrd="0" parTransId="{5F836533-C092-4590-9EDB-5E0B99ED2E90}" sibTransId="{4DA8FD7B-4650-49A4-BF29-F6A7A3D2856B}"/>
    <dgm:cxn modelId="{F7F0CA6D-2E5F-4383-9CDB-FAD441315C59}" type="presOf" srcId="{4FCC6C66-4DE4-4F2D-AC26-27B8200299D7}" destId="{4EAE1577-1C50-4071-9294-D977532CC088}" srcOrd="0" destOrd="1" presId="urn:microsoft.com/office/officeart/2005/8/layout/process3"/>
    <dgm:cxn modelId="{E06FD059-2DED-49B3-BBBD-AF7E8A5A6BBA}" type="presOf" srcId="{B000508C-A195-4DCE-8FA1-34DE52AEB7D3}" destId="{7805C607-8A24-4A30-9B41-290F6554C448}" srcOrd="1" destOrd="0" presId="urn:microsoft.com/office/officeart/2005/8/layout/process3"/>
    <dgm:cxn modelId="{5C223381-94BC-4B7C-9270-1331FCBD934A}" srcId="{B000508C-A195-4DCE-8FA1-34DE52AEB7D3}" destId="{ED6ECED6-2FBF-402A-A8C4-336324BFDB0F}" srcOrd="1" destOrd="0" parTransId="{E948C2C8-C6CD-49FC-AE8E-B9D5DAE52518}" sibTransId="{F1FCFB53-8FDF-40AE-9063-B25027E77F7A}"/>
    <dgm:cxn modelId="{6186EC81-CBC1-40B6-83E2-598B11BA7DD9}" type="presOf" srcId="{ED6ECED6-2FBF-402A-A8C4-336324BFDB0F}" destId="{87123CE9-C605-4B26-9B40-8EBA7406016B}" srcOrd="0" destOrd="1" presId="urn:microsoft.com/office/officeart/2005/8/layout/process3"/>
    <dgm:cxn modelId="{1205E782-66D3-4145-92EE-9996B5ACE9BF}" type="presOf" srcId="{9CE02B70-5EA8-4C98-BDC2-242C3D22483D}" destId="{FEED0958-FE7C-4664-9D1C-E81895BE71D7}" srcOrd="0" destOrd="0" presId="urn:microsoft.com/office/officeart/2005/8/layout/process3"/>
    <dgm:cxn modelId="{A84E8283-D7E6-4BD6-BBD4-88550B08CDB0}" type="presOf" srcId="{C87D5317-FD19-494D-B4EA-A5DF4F4382F3}" destId="{B8EB2761-0E3C-43E4-A64E-4370C3F07048}" srcOrd="0" destOrd="1" presId="urn:microsoft.com/office/officeart/2005/8/layout/process3"/>
    <dgm:cxn modelId="{661C519F-D9FB-428B-A20B-BFDD6F6D6BE6}" type="presOf" srcId="{4DA8FD7B-4650-49A4-BF29-F6A7A3D2856B}" destId="{EB007A04-C5C8-451A-98E5-055A529A42BA}" srcOrd="1" destOrd="0" presId="urn:microsoft.com/office/officeart/2005/8/layout/process3"/>
    <dgm:cxn modelId="{EC0478B4-32B2-498E-B52B-4FCA93759682}" srcId="{9CE02B70-5EA8-4C98-BDC2-242C3D22483D}" destId="{FE31D42E-99D7-499D-A99D-51F83B70BC8E}" srcOrd="2" destOrd="0" parTransId="{5E35D9DA-81AE-4268-BA9A-FCDDC7AECCE6}" sibTransId="{454E02D2-9850-4D51-AB22-74A5635E225C}"/>
    <dgm:cxn modelId="{142D95B7-DC30-49CD-B945-6F642BDA432D}" type="presOf" srcId="{454E02D2-9850-4D51-AB22-74A5635E225C}" destId="{F5FB2702-8D88-401A-8970-DFDFDFC445E0}" srcOrd="0" destOrd="0" presId="urn:microsoft.com/office/officeart/2005/8/layout/process3"/>
    <dgm:cxn modelId="{C81CB4BB-D9EF-4A7E-98D6-299247616845}" type="presOf" srcId="{FE31D42E-99D7-499D-A99D-51F83B70BC8E}" destId="{12BB3C50-2DE0-4422-90CD-F5A661F1C62C}" srcOrd="0" destOrd="0" presId="urn:microsoft.com/office/officeart/2005/8/layout/process3"/>
    <dgm:cxn modelId="{C66CD2C3-3FC3-4BC6-9A57-AE2BA8D1B73D}" srcId="{9CE02B70-5EA8-4C98-BDC2-242C3D22483D}" destId="{9127746C-1406-4AB5-BB4B-D2958706E138}" srcOrd="0" destOrd="0" parTransId="{8846B515-0CA1-4780-98BC-6F7905D7A26F}" sibTransId="{AE20FF8B-40DE-4B89-863C-EB7C2EB94DE5}"/>
    <dgm:cxn modelId="{AF81E1C5-DC4E-4D3A-A02F-CD57CEFB9FE7}" srcId="{B000508C-A195-4DCE-8FA1-34DE52AEB7D3}" destId="{9DAFD666-F576-4B02-95BA-8DD51ACF9AE6}" srcOrd="0" destOrd="0" parTransId="{74F53513-1352-451A-AFF0-D3501AE93AD5}" sibTransId="{669058E4-9426-4DA8-BFE5-7453B6DC99F1}"/>
    <dgm:cxn modelId="{2F8F4DCF-D2DC-4676-8B8B-57AE790A63F5}" srcId="{9127746C-1406-4AB5-BB4B-D2958706E138}" destId="{24BD8784-A853-4C89-BCFD-24439060FA81}" srcOrd="0" destOrd="0" parTransId="{F549497C-1539-45D6-9328-7DFBB7DFCB0C}" sibTransId="{A29D7A5A-165F-4813-BC29-5D0704C9802B}"/>
    <dgm:cxn modelId="{56F4F5D3-B9B5-42D5-A766-E2F0547258E8}" srcId="{802465C1-A0CD-4731-AD01-CE5C17DC1FCD}" destId="{6290DAFE-6CD5-48D7-A69D-F44C95C899CC}" srcOrd="1" destOrd="0" parTransId="{95710E39-B1BA-469F-99EE-F0335BCCD7B2}" sibTransId="{D4DD5013-E379-4F85-8D76-BAA11CF3B55D}"/>
    <dgm:cxn modelId="{B6A6BDDA-8B2F-486C-AC31-0700BF51C830}" type="presOf" srcId="{5CFFA869-7407-4E77-A2DE-E8313F137BD8}" destId="{2691CC36-EA76-426D-9BFD-DABE2E266904}" srcOrd="0" destOrd="0" presId="urn:microsoft.com/office/officeart/2005/8/layout/process3"/>
    <dgm:cxn modelId="{0F2C76DB-1E46-4E1D-B4B3-5D458582F510}" type="presOf" srcId="{24BD8784-A853-4C89-BCFD-24439060FA81}" destId="{4EAE1577-1C50-4071-9294-D977532CC088}" srcOrd="0" destOrd="0" presId="urn:microsoft.com/office/officeart/2005/8/layout/process3"/>
    <dgm:cxn modelId="{C66623DF-6E59-480A-A1A6-2A32916AA8AE}" type="presOf" srcId="{9127746C-1406-4AB5-BB4B-D2958706E138}" destId="{ED947EE4-DE6B-46FA-9CEE-F4AB58960D49}" srcOrd="0" destOrd="0" presId="urn:microsoft.com/office/officeart/2005/8/layout/process3"/>
    <dgm:cxn modelId="{6E2AB4EC-2166-439D-9EBE-4076B03FDC15}" srcId="{802465C1-A0CD-4731-AD01-CE5C17DC1FCD}" destId="{5CFFA869-7407-4E77-A2DE-E8313F137BD8}" srcOrd="0" destOrd="0" parTransId="{DE10D7A7-70BF-46F9-A16C-53FE9FA684AD}" sibTransId="{BF252668-2F55-4285-A71A-F9DE32AEBEB0}"/>
    <dgm:cxn modelId="{D61C43EE-3D76-49CE-A590-F61FE3186772}" srcId="{FE31D42E-99D7-499D-A99D-51F83B70BC8E}" destId="{55D583F8-687F-4981-AB46-5373A48436C4}" srcOrd="0" destOrd="0" parTransId="{9D22A61A-5F1F-476B-AD8E-169138413AD0}" sibTransId="{ED8F4DFC-1930-43D3-9822-FBAE9ADADEC4}"/>
    <dgm:cxn modelId="{290BE2FD-A1D0-45F1-9B46-81D6D3BBA1A5}" type="presOf" srcId="{802465C1-A0CD-4731-AD01-CE5C17DC1FCD}" destId="{072EADCA-7DD3-4ED5-80D3-7B2260060FBD}" srcOrd="1" destOrd="0" presId="urn:microsoft.com/office/officeart/2005/8/layout/process3"/>
    <dgm:cxn modelId="{314FBAFF-6B4F-43ED-88E8-DBE796FE29A7}" srcId="{9CE02B70-5EA8-4C98-BDC2-242C3D22483D}" destId="{802465C1-A0CD-4731-AD01-CE5C17DC1FCD}" srcOrd="3" destOrd="0" parTransId="{0E8C8E08-CACD-409B-8BC6-2761C4DD33DC}" sibTransId="{BE1E3B92-BA03-42C1-8433-9382A072FC6D}"/>
    <dgm:cxn modelId="{1DE4D71D-0C1D-4AF6-9155-5ED5C8E93B03}" type="presParOf" srcId="{FEED0958-FE7C-4664-9D1C-E81895BE71D7}" destId="{5FDCE906-EF4D-4EEF-BCD3-24D5364D428D}" srcOrd="0" destOrd="0" presId="urn:microsoft.com/office/officeart/2005/8/layout/process3"/>
    <dgm:cxn modelId="{5A5819B5-5FE0-4BD3-863A-2E7A94D5DF7B}" type="presParOf" srcId="{5FDCE906-EF4D-4EEF-BCD3-24D5364D428D}" destId="{ED947EE4-DE6B-46FA-9CEE-F4AB58960D49}" srcOrd="0" destOrd="0" presId="urn:microsoft.com/office/officeart/2005/8/layout/process3"/>
    <dgm:cxn modelId="{8B071743-BC6F-43BF-A4DB-6AB2602F7096}" type="presParOf" srcId="{5FDCE906-EF4D-4EEF-BCD3-24D5364D428D}" destId="{68FEA9C2-5540-4C7B-8800-C1DE10E0A091}" srcOrd="1" destOrd="0" presId="urn:microsoft.com/office/officeart/2005/8/layout/process3"/>
    <dgm:cxn modelId="{278394F6-513D-433E-B7F8-0EE655AF95AF}" type="presParOf" srcId="{5FDCE906-EF4D-4EEF-BCD3-24D5364D428D}" destId="{4EAE1577-1C50-4071-9294-D977532CC088}" srcOrd="2" destOrd="0" presId="urn:microsoft.com/office/officeart/2005/8/layout/process3"/>
    <dgm:cxn modelId="{5A4CDEB1-2216-40A1-ADE0-A45B89C0F82A}" type="presParOf" srcId="{FEED0958-FE7C-4664-9D1C-E81895BE71D7}" destId="{D3E85915-4512-4195-B668-35F32481942A}" srcOrd="1" destOrd="0" presId="urn:microsoft.com/office/officeart/2005/8/layout/process3"/>
    <dgm:cxn modelId="{23BAAC0A-D5E2-49D4-B1DD-FFF1C956101E}" type="presParOf" srcId="{D3E85915-4512-4195-B668-35F32481942A}" destId="{32791018-E048-4811-A541-C99B9C8B3989}" srcOrd="0" destOrd="0" presId="urn:microsoft.com/office/officeart/2005/8/layout/process3"/>
    <dgm:cxn modelId="{7FD0B648-00FE-4FA6-8AA1-35CB6A2C3A0C}" type="presParOf" srcId="{FEED0958-FE7C-4664-9D1C-E81895BE71D7}" destId="{20410586-1A24-4E9C-8739-31532D6FEDA6}" srcOrd="2" destOrd="0" presId="urn:microsoft.com/office/officeart/2005/8/layout/process3"/>
    <dgm:cxn modelId="{9C8D82E1-62D5-4A34-A9D7-4B0D74155754}" type="presParOf" srcId="{20410586-1A24-4E9C-8739-31532D6FEDA6}" destId="{4DE502C4-1A81-4D89-98E7-AD84CAE629F3}" srcOrd="0" destOrd="0" presId="urn:microsoft.com/office/officeart/2005/8/layout/process3"/>
    <dgm:cxn modelId="{BAF4D741-50B6-489F-92DF-B88FB4A43F52}" type="presParOf" srcId="{20410586-1A24-4E9C-8739-31532D6FEDA6}" destId="{7805C607-8A24-4A30-9B41-290F6554C448}" srcOrd="1" destOrd="0" presId="urn:microsoft.com/office/officeart/2005/8/layout/process3"/>
    <dgm:cxn modelId="{94254CB6-4D59-4765-A8D2-CC06F92B092B}" type="presParOf" srcId="{20410586-1A24-4E9C-8739-31532D6FEDA6}" destId="{87123CE9-C605-4B26-9B40-8EBA7406016B}" srcOrd="2" destOrd="0" presId="urn:microsoft.com/office/officeart/2005/8/layout/process3"/>
    <dgm:cxn modelId="{3ADDC958-415C-4E6B-9811-AF3243D4ECA0}" type="presParOf" srcId="{FEED0958-FE7C-4664-9D1C-E81895BE71D7}" destId="{644D6386-8D55-4B1C-A04B-04081989CE75}" srcOrd="3" destOrd="0" presId="urn:microsoft.com/office/officeart/2005/8/layout/process3"/>
    <dgm:cxn modelId="{368F47AE-6E15-4FAC-B57F-F1E5A073C016}" type="presParOf" srcId="{644D6386-8D55-4B1C-A04B-04081989CE75}" destId="{EB007A04-C5C8-451A-98E5-055A529A42BA}" srcOrd="0" destOrd="0" presId="urn:microsoft.com/office/officeart/2005/8/layout/process3"/>
    <dgm:cxn modelId="{CDC9DB92-FCC5-4D16-A017-A1E8517B9478}" type="presParOf" srcId="{FEED0958-FE7C-4664-9D1C-E81895BE71D7}" destId="{7A7EBD64-CDAF-4329-A9E9-6E58B6C28F15}" srcOrd="4" destOrd="0" presId="urn:microsoft.com/office/officeart/2005/8/layout/process3"/>
    <dgm:cxn modelId="{7AEEDFD9-5117-4B4F-9A6B-ECD7E1347064}" type="presParOf" srcId="{7A7EBD64-CDAF-4329-A9E9-6E58B6C28F15}" destId="{12BB3C50-2DE0-4422-90CD-F5A661F1C62C}" srcOrd="0" destOrd="0" presId="urn:microsoft.com/office/officeart/2005/8/layout/process3"/>
    <dgm:cxn modelId="{9E1F08AC-5CA5-4675-A44E-6F87FE7915B4}" type="presParOf" srcId="{7A7EBD64-CDAF-4329-A9E9-6E58B6C28F15}" destId="{DB61F009-0704-480F-B444-37D35E3B378A}" srcOrd="1" destOrd="0" presId="urn:microsoft.com/office/officeart/2005/8/layout/process3"/>
    <dgm:cxn modelId="{BCFA9B27-6B81-41FD-83C5-980970CEC351}" type="presParOf" srcId="{7A7EBD64-CDAF-4329-A9E9-6E58B6C28F15}" destId="{B8EB2761-0E3C-43E4-A64E-4370C3F07048}" srcOrd="2" destOrd="0" presId="urn:microsoft.com/office/officeart/2005/8/layout/process3"/>
    <dgm:cxn modelId="{7F9198C6-9657-406A-8449-9C5CFDEE5D01}" type="presParOf" srcId="{FEED0958-FE7C-4664-9D1C-E81895BE71D7}" destId="{F5FB2702-8D88-401A-8970-DFDFDFC445E0}" srcOrd="5" destOrd="0" presId="urn:microsoft.com/office/officeart/2005/8/layout/process3"/>
    <dgm:cxn modelId="{65821360-E6D1-4A4D-80E5-0AF3069771F3}" type="presParOf" srcId="{F5FB2702-8D88-401A-8970-DFDFDFC445E0}" destId="{5A9B2610-01CA-46B1-972F-9B5F1743C00D}" srcOrd="0" destOrd="0" presId="urn:microsoft.com/office/officeart/2005/8/layout/process3"/>
    <dgm:cxn modelId="{89B52F20-5D41-46AF-AC5D-A04465EFB109}" type="presParOf" srcId="{FEED0958-FE7C-4664-9D1C-E81895BE71D7}" destId="{710EF03B-70C9-4D1A-8F58-6C1000106AA2}" srcOrd="6" destOrd="0" presId="urn:microsoft.com/office/officeart/2005/8/layout/process3"/>
    <dgm:cxn modelId="{24132C34-F441-4FE7-9430-F631824B9E8E}" type="presParOf" srcId="{710EF03B-70C9-4D1A-8F58-6C1000106AA2}" destId="{44901B23-E5C2-41E1-BB2C-8FDB8F3AAF42}" srcOrd="0" destOrd="0" presId="urn:microsoft.com/office/officeart/2005/8/layout/process3"/>
    <dgm:cxn modelId="{01BDC376-F5B4-4AB6-B115-9978741EBC78}" type="presParOf" srcId="{710EF03B-70C9-4D1A-8F58-6C1000106AA2}" destId="{072EADCA-7DD3-4ED5-80D3-7B2260060FBD}" srcOrd="1" destOrd="0" presId="urn:microsoft.com/office/officeart/2005/8/layout/process3"/>
    <dgm:cxn modelId="{32475191-9D17-4934-87FF-05326049A2A5}" type="presParOf" srcId="{710EF03B-70C9-4D1A-8F58-6C1000106AA2}" destId="{2691CC36-EA76-426D-9BFD-DABE2E2669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EF8F9-8C0A-4F5D-B3E2-BDDD9748E87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5F507486-636F-4ABA-9508-41077FB0F76B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CL" sz="1100" dirty="0"/>
            <a:t>Proyecciones costo inversión y COMA</a:t>
          </a:r>
        </a:p>
      </dgm:t>
    </dgm:pt>
    <dgm:pt modelId="{247A3DE6-5B9B-4B7C-8DAC-23923DABD28C}" type="parTrans" cxnId="{CDC58DD7-EA60-4180-ABF0-A69E2ACAE887}">
      <dgm:prSet/>
      <dgm:spPr>
        <a:solidFill>
          <a:schemeClr val="accent5"/>
        </a:solidFill>
      </dgm:spPr>
      <dgm:t>
        <a:bodyPr/>
        <a:lstStyle/>
        <a:p>
          <a:endParaRPr lang="es-CL" sz="2400"/>
        </a:p>
      </dgm:t>
    </dgm:pt>
    <dgm:pt modelId="{78FC22C7-47B8-4657-A942-95DA69667908}" type="sibTrans" cxnId="{CDC58DD7-EA60-4180-ABF0-A69E2ACAE887}">
      <dgm:prSet/>
      <dgm:spPr/>
      <dgm:t>
        <a:bodyPr/>
        <a:lstStyle/>
        <a:p>
          <a:endParaRPr lang="es-CL" sz="2400"/>
        </a:p>
      </dgm:t>
    </dgm:pt>
    <dgm:pt modelId="{14F835AD-374D-4C2A-895C-0C1B9C9FE360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CL" sz="1100" dirty="0"/>
            <a:t>Proyecciones combustibles fósiles </a:t>
          </a:r>
        </a:p>
      </dgm:t>
    </dgm:pt>
    <dgm:pt modelId="{19C56DAE-98E0-484B-87E2-C6F4363306FD}" type="parTrans" cxnId="{39A6C8EA-BD71-446C-A0B4-DD0E80BD696C}">
      <dgm:prSet/>
      <dgm:spPr>
        <a:solidFill>
          <a:schemeClr val="accent5"/>
        </a:solidFill>
      </dgm:spPr>
      <dgm:t>
        <a:bodyPr/>
        <a:lstStyle/>
        <a:p>
          <a:endParaRPr lang="es-CL" sz="2400"/>
        </a:p>
      </dgm:t>
    </dgm:pt>
    <dgm:pt modelId="{5A0A2EA8-EAFF-4ADE-BE47-9244E2809BF8}" type="sibTrans" cxnId="{39A6C8EA-BD71-446C-A0B4-DD0E80BD696C}">
      <dgm:prSet/>
      <dgm:spPr/>
      <dgm:t>
        <a:bodyPr/>
        <a:lstStyle/>
        <a:p>
          <a:endParaRPr lang="es-CL" sz="2400"/>
        </a:p>
      </dgm:t>
    </dgm:pt>
    <dgm:pt modelId="{9432C2ED-C711-491E-8E04-8B281C6F305A}">
      <dgm:prSet phldrT="[Texto]" custT="1"/>
      <dgm:spPr/>
      <dgm:t>
        <a:bodyPr/>
        <a:lstStyle/>
        <a:p>
          <a:r>
            <a:rPr lang="es-CL" sz="1100" dirty="0"/>
            <a:t>Potenciales renovables</a:t>
          </a:r>
        </a:p>
      </dgm:t>
    </dgm:pt>
    <dgm:pt modelId="{F686F037-C89E-4ECA-AB8F-26D9A4F1345A}" type="parTrans" cxnId="{8A6F6D61-1936-4CE6-9495-6A05163A1A6F}">
      <dgm:prSet/>
      <dgm:spPr/>
      <dgm:t>
        <a:bodyPr/>
        <a:lstStyle/>
        <a:p>
          <a:endParaRPr lang="es-CL" sz="2400"/>
        </a:p>
      </dgm:t>
    </dgm:pt>
    <dgm:pt modelId="{0F8DD0C4-A91D-4A94-92B3-AC89CB40A3F5}" type="sibTrans" cxnId="{8A6F6D61-1936-4CE6-9495-6A05163A1A6F}">
      <dgm:prSet/>
      <dgm:spPr/>
      <dgm:t>
        <a:bodyPr/>
        <a:lstStyle/>
        <a:p>
          <a:endParaRPr lang="es-CL" sz="2400"/>
        </a:p>
      </dgm:t>
    </dgm:pt>
    <dgm:pt modelId="{EE66ECFC-9C22-4F62-8593-88D98884C7F1}">
      <dgm:prSet phldrT="[Texto]" custT="1"/>
      <dgm:spPr/>
      <dgm:t>
        <a:bodyPr/>
        <a:lstStyle/>
        <a:p>
          <a:r>
            <a:rPr lang="es-CL" sz="1100" dirty="0"/>
            <a:t>Proyecciones de electromovilidad</a:t>
          </a:r>
        </a:p>
      </dgm:t>
    </dgm:pt>
    <dgm:pt modelId="{326AEECC-4EF3-416A-859B-5CB13176A46C}" type="parTrans" cxnId="{3C3FBB59-9395-4BA6-8E0E-0D01030BE0B6}">
      <dgm:prSet/>
      <dgm:spPr/>
      <dgm:t>
        <a:bodyPr/>
        <a:lstStyle/>
        <a:p>
          <a:endParaRPr lang="es-CL" sz="2400"/>
        </a:p>
      </dgm:t>
    </dgm:pt>
    <dgm:pt modelId="{E7CDBFD4-D1B3-4AB9-A599-4514F86BE025}" type="sibTrans" cxnId="{3C3FBB59-9395-4BA6-8E0E-0D01030BE0B6}">
      <dgm:prSet/>
      <dgm:spPr/>
      <dgm:t>
        <a:bodyPr/>
        <a:lstStyle/>
        <a:p>
          <a:endParaRPr lang="es-CL" sz="2400"/>
        </a:p>
      </dgm:t>
    </dgm:pt>
    <dgm:pt modelId="{03A5EAC6-B3A1-47DB-AA58-5CBD6D9B5654}">
      <dgm:prSet phldrT="[Texto]" custT="1"/>
      <dgm:spPr/>
      <dgm:t>
        <a:bodyPr/>
        <a:lstStyle/>
        <a:p>
          <a:r>
            <a:rPr lang="es-CL" sz="1100" dirty="0"/>
            <a:t>Proyecciones de eficiencia energética</a:t>
          </a:r>
        </a:p>
      </dgm:t>
    </dgm:pt>
    <dgm:pt modelId="{8DF09E89-CB15-40E7-9F38-775A42128FC6}" type="parTrans" cxnId="{623FDE20-79B1-4BB7-8F06-517FCAE5626A}">
      <dgm:prSet/>
      <dgm:spPr/>
      <dgm:t>
        <a:bodyPr/>
        <a:lstStyle/>
        <a:p>
          <a:endParaRPr lang="es-CL" sz="2400"/>
        </a:p>
      </dgm:t>
    </dgm:pt>
    <dgm:pt modelId="{EC9A0006-57A0-46C5-BD3A-0D19E1923141}" type="sibTrans" cxnId="{623FDE20-79B1-4BB7-8F06-517FCAE5626A}">
      <dgm:prSet/>
      <dgm:spPr/>
      <dgm:t>
        <a:bodyPr/>
        <a:lstStyle/>
        <a:p>
          <a:endParaRPr lang="es-CL" sz="2400"/>
        </a:p>
      </dgm:t>
    </dgm:pt>
    <dgm:pt modelId="{B5A21E25-2FDD-43F7-AC6F-33FA96061E30}">
      <dgm:prSet phldrT="[Texto]" custT="1"/>
      <dgm:spPr/>
      <dgm:t>
        <a:bodyPr/>
        <a:lstStyle/>
        <a:p>
          <a:r>
            <a:rPr lang="es-CL" sz="1100" dirty="0"/>
            <a:t>Proyecciones de climatización</a:t>
          </a:r>
        </a:p>
      </dgm:t>
    </dgm:pt>
    <dgm:pt modelId="{9AC70316-FE4C-480C-8F9A-2F44C92CC546}" type="parTrans" cxnId="{596ED90D-A114-46D4-80C1-8F3D3C8A0779}">
      <dgm:prSet/>
      <dgm:spPr/>
      <dgm:t>
        <a:bodyPr/>
        <a:lstStyle/>
        <a:p>
          <a:endParaRPr lang="es-CL" sz="2400"/>
        </a:p>
      </dgm:t>
    </dgm:pt>
    <dgm:pt modelId="{453EE3EA-3E6D-4BC2-BDB8-F988676EDFF8}" type="sibTrans" cxnId="{596ED90D-A114-46D4-80C1-8F3D3C8A0779}">
      <dgm:prSet/>
      <dgm:spPr/>
      <dgm:t>
        <a:bodyPr/>
        <a:lstStyle/>
        <a:p>
          <a:endParaRPr lang="es-CL" sz="2400"/>
        </a:p>
      </dgm:t>
    </dgm:pt>
    <dgm:pt modelId="{3A94B00C-6BCB-48CC-B174-11F51110CF4F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CL" sz="1100" dirty="0"/>
            <a:t>Proyecciones de demanda energética y  eléctrica</a:t>
          </a:r>
        </a:p>
      </dgm:t>
    </dgm:pt>
    <dgm:pt modelId="{93E3791E-00C1-4FD2-8736-FD2315A1381E}" type="parTrans" cxnId="{F429E669-340C-454E-A2D7-106880AB201A}">
      <dgm:prSet/>
      <dgm:spPr>
        <a:solidFill>
          <a:schemeClr val="accent5"/>
        </a:solidFill>
      </dgm:spPr>
      <dgm:t>
        <a:bodyPr/>
        <a:lstStyle/>
        <a:p>
          <a:endParaRPr lang="es-CL" sz="2400"/>
        </a:p>
      </dgm:t>
    </dgm:pt>
    <dgm:pt modelId="{3FDE222F-12A8-47C4-AE45-44F3C935C968}" type="sibTrans" cxnId="{F429E669-340C-454E-A2D7-106880AB201A}">
      <dgm:prSet/>
      <dgm:spPr/>
      <dgm:t>
        <a:bodyPr/>
        <a:lstStyle/>
        <a:p>
          <a:endParaRPr lang="es-CL" sz="2400"/>
        </a:p>
      </dgm:t>
    </dgm:pt>
    <dgm:pt modelId="{3C523AEB-91B8-4667-A3A7-7A211659FAAE}">
      <dgm:prSet phldrT="[Texto]" custT="1"/>
      <dgm:spPr/>
      <dgm:t>
        <a:bodyPr/>
        <a:lstStyle/>
        <a:p>
          <a:r>
            <a:rPr lang="es-CL" sz="1100" dirty="0"/>
            <a:t>Proyecciones de generación distribuida</a:t>
          </a:r>
        </a:p>
      </dgm:t>
    </dgm:pt>
    <dgm:pt modelId="{76CE20C1-7FA8-4499-8EF3-E15AB35AD23C}" type="parTrans" cxnId="{F355A987-744D-4A2C-8490-84A0FF797169}">
      <dgm:prSet/>
      <dgm:spPr/>
      <dgm:t>
        <a:bodyPr/>
        <a:lstStyle/>
        <a:p>
          <a:endParaRPr lang="es-CL" sz="2400"/>
        </a:p>
      </dgm:t>
    </dgm:pt>
    <dgm:pt modelId="{B0A5DAC8-7A39-4040-ABD6-D0D648B1E071}" type="sibTrans" cxnId="{F355A987-744D-4A2C-8490-84A0FF797169}">
      <dgm:prSet/>
      <dgm:spPr/>
      <dgm:t>
        <a:bodyPr/>
        <a:lstStyle/>
        <a:p>
          <a:endParaRPr lang="es-CL" sz="2400"/>
        </a:p>
      </dgm:t>
    </dgm:pt>
    <dgm:pt modelId="{E29FEEEF-5139-41DD-BA1F-0D78FA237983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CL" sz="1100" dirty="0"/>
            <a:t>Intercambios internacionales de energía</a:t>
          </a:r>
        </a:p>
      </dgm:t>
    </dgm:pt>
    <dgm:pt modelId="{608276DC-C636-4E30-BADC-A008E84DB357}" type="parTrans" cxnId="{7C9982E1-17EB-4235-8904-43C14F56E993}">
      <dgm:prSet/>
      <dgm:spPr>
        <a:solidFill>
          <a:schemeClr val="accent1"/>
        </a:solidFill>
      </dgm:spPr>
      <dgm:t>
        <a:bodyPr/>
        <a:lstStyle/>
        <a:p>
          <a:endParaRPr lang="es-CL" sz="2400"/>
        </a:p>
      </dgm:t>
    </dgm:pt>
    <dgm:pt modelId="{5B9E3B4C-9E45-4214-9BF4-D79EAA441B08}" type="sibTrans" cxnId="{7C9982E1-17EB-4235-8904-43C14F56E993}">
      <dgm:prSet/>
      <dgm:spPr/>
      <dgm:t>
        <a:bodyPr/>
        <a:lstStyle/>
        <a:p>
          <a:endParaRPr lang="es-CL" sz="2400"/>
        </a:p>
      </dgm:t>
    </dgm:pt>
    <dgm:pt modelId="{75A1987D-F257-4C22-8C5C-ABC9B60878D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3200" b="1" dirty="0"/>
            <a:t>PELP</a:t>
          </a:r>
        </a:p>
      </dgm:t>
    </dgm:pt>
    <dgm:pt modelId="{8BAFC260-B4E5-4B2D-96E1-65C05C1C95D0}" type="sibTrans" cxnId="{81C45C0A-8853-4FE0-B3F6-96F2F5583A9A}">
      <dgm:prSet/>
      <dgm:spPr/>
      <dgm:t>
        <a:bodyPr/>
        <a:lstStyle/>
        <a:p>
          <a:endParaRPr lang="es-CL" sz="2400"/>
        </a:p>
      </dgm:t>
    </dgm:pt>
    <dgm:pt modelId="{45D3F9B5-7287-4BDF-8659-4F782F99D2E4}" type="parTrans" cxnId="{81C45C0A-8853-4FE0-B3F6-96F2F5583A9A}">
      <dgm:prSet/>
      <dgm:spPr/>
      <dgm:t>
        <a:bodyPr/>
        <a:lstStyle/>
        <a:p>
          <a:endParaRPr lang="es-CL" sz="2400"/>
        </a:p>
      </dgm:t>
    </dgm:pt>
    <dgm:pt modelId="{74E640AD-FF05-4F15-B388-26DED4AA4F2C}" type="pres">
      <dgm:prSet presAssocID="{8A4EF8F9-8C0A-4F5D-B3E2-BDDD9748E87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357030-F4D7-4E4D-B789-7F2E0D9D9548}" type="pres">
      <dgm:prSet presAssocID="{75A1987D-F257-4C22-8C5C-ABC9B60878D1}" presName="centerShape" presStyleLbl="node0" presStyleIdx="0" presStyleCnt="1" custScaleX="105702" custScaleY="66226"/>
      <dgm:spPr/>
    </dgm:pt>
    <dgm:pt modelId="{206CA183-300D-48E8-8772-C50EE813CA88}" type="pres">
      <dgm:prSet presAssocID="{247A3DE6-5B9B-4B7C-8DAC-23923DABD28C}" presName="parTrans" presStyleLbl="bgSibTrans2D1" presStyleIdx="0" presStyleCnt="9"/>
      <dgm:spPr/>
    </dgm:pt>
    <dgm:pt modelId="{983C0437-E607-4E78-96F5-D3D85EDA5487}" type="pres">
      <dgm:prSet presAssocID="{5F507486-636F-4ABA-9508-41077FB0F76B}" presName="node" presStyleLbl="node1" presStyleIdx="0" presStyleCnt="9" custScaleX="106321">
        <dgm:presLayoutVars>
          <dgm:bulletEnabled val="1"/>
        </dgm:presLayoutVars>
      </dgm:prSet>
      <dgm:spPr/>
    </dgm:pt>
    <dgm:pt modelId="{9C667978-7B87-460F-A604-FE93B415B6E2}" type="pres">
      <dgm:prSet presAssocID="{19C56DAE-98E0-484B-87E2-C6F4363306FD}" presName="parTrans" presStyleLbl="bgSibTrans2D1" presStyleIdx="1" presStyleCnt="9"/>
      <dgm:spPr/>
    </dgm:pt>
    <dgm:pt modelId="{103C4E59-CC54-48A2-AA44-F3AB00EF4A57}" type="pres">
      <dgm:prSet presAssocID="{14F835AD-374D-4C2A-895C-0C1B9C9FE360}" presName="node" presStyleLbl="node1" presStyleIdx="1" presStyleCnt="9" custScaleX="106321">
        <dgm:presLayoutVars>
          <dgm:bulletEnabled val="1"/>
        </dgm:presLayoutVars>
      </dgm:prSet>
      <dgm:spPr/>
    </dgm:pt>
    <dgm:pt modelId="{72F15759-14B5-4EAB-9217-B09A90DD0112}" type="pres">
      <dgm:prSet presAssocID="{93E3791E-00C1-4FD2-8736-FD2315A1381E}" presName="parTrans" presStyleLbl="bgSibTrans2D1" presStyleIdx="2" presStyleCnt="9"/>
      <dgm:spPr/>
    </dgm:pt>
    <dgm:pt modelId="{B96D250F-C451-4588-B3B8-9CE7A151E14C}" type="pres">
      <dgm:prSet presAssocID="{3A94B00C-6BCB-48CC-B174-11F51110CF4F}" presName="node" presStyleLbl="node1" presStyleIdx="2" presStyleCnt="9" custScaleX="106321">
        <dgm:presLayoutVars>
          <dgm:bulletEnabled val="1"/>
        </dgm:presLayoutVars>
      </dgm:prSet>
      <dgm:spPr/>
    </dgm:pt>
    <dgm:pt modelId="{2DD9B829-6886-4CB0-94FC-13EC91C94289}" type="pres">
      <dgm:prSet presAssocID="{76CE20C1-7FA8-4499-8EF3-E15AB35AD23C}" presName="parTrans" presStyleLbl="bgSibTrans2D1" presStyleIdx="3" presStyleCnt="9"/>
      <dgm:spPr/>
    </dgm:pt>
    <dgm:pt modelId="{76189C9F-7136-4A4D-B520-BE0CA332B140}" type="pres">
      <dgm:prSet presAssocID="{3C523AEB-91B8-4667-A3A7-7A211659FAAE}" presName="node" presStyleLbl="node1" presStyleIdx="3" presStyleCnt="9" custScaleX="106321">
        <dgm:presLayoutVars>
          <dgm:bulletEnabled val="1"/>
        </dgm:presLayoutVars>
      </dgm:prSet>
      <dgm:spPr/>
    </dgm:pt>
    <dgm:pt modelId="{5E45F5AA-7D70-40A6-8DE1-8A1D293E0866}" type="pres">
      <dgm:prSet presAssocID="{F686F037-C89E-4ECA-AB8F-26D9A4F1345A}" presName="parTrans" presStyleLbl="bgSibTrans2D1" presStyleIdx="4" presStyleCnt="9"/>
      <dgm:spPr/>
    </dgm:pt>
    <dgm:pt modelId="{5C3494B3-60B1-4769-BAA5-3399F82215B8}" type="pres">
      <dgm:prSet presAssocID="{9432C2ED-C711-491E-8E04-8B281C6F305A}" presName="node" presStyleLbl="node1" presStyleIdx="4" presStyleCnt="9" custScaleX="106321">
        <dgm:presLayoutVars>
          <dgm:bulletEnabled val="1"/>
        </dgm:presLayoutVars>
      </dgm:prSet>
      <dgm:spPr/>
    </dgm:pt>
    <dgm:pt modelId="{ECE50E21-BC85-430D-BA54-B5FEFCA2759E}" type="pres">
      <dgm:prSet presAssocID="{326AEECC-4EF3-416A-859B-5CB13176A46C}" presName="parTrans" presStyleLbl="bgSibTrans2D1" presStyleIdx="5" presStyleCnt="9"/>
      <dgm:spPr/>
    </dgm:pt>
    <dgm:pt modelId="{ADF1D9CD-993A-46CF-8BEB-55368132C187}" type="pres">
      <dgm:prSet presAssocID="{EE66ECFC-9C22-4F62-8593-88D98884C7F1}" presName="node" presStyleLbl="node1" presStyleIdx="5" presStyleCnt="9" custScaleX="106321">
        <dgm:presLayoutVars>
          <dgm:bulletEnabled val="1"/>
        </dgm:presLayoutVars>
      </dgm:prSet>
      <dgm:spPr/>
    </dgm:pt>
    <dgm:pt modelId="{8B0D8094-EF44-418C-9281-E521F7A870A4}" type="pres">
      <dgm:prSet presAssocID="{8DF09E89-CB15-40E7-9F38-775A42128FC6}" presName="parTrans" presStyleLbl="bgSibTrans2D1" presStyleIdx="6" presStyleCnt="9"/>
      <dgm:spPr/>
    </dgm:pt>
    <dgm:pt modelId="{49582B5D-6853-4781-A41F-BD1D1C7DA681}" type="pres">
      <dgm:prSet presAssocID="{03A5EAC6-B3A1-47DB-AA58-5CBD6D9B5654}" presName="node" presStyleLbl="node1" presStyleIdx="6" presStyleCnt="9" custScaleX="106321">
        <dgm:presLayoutVars>
          <dgm:bulletEnabled val="1"/>
        </dgm:presLayoutVars>
      </dgm:prSet>
      <dgm:spPr/>
    </dgm:pt>
    <dgm:pt modelId="{B5DA33CF-D130-41E0-A92D-B1CA6CCA2336}" type="pres">
      <dgm:prSet presAssocID="{9AC70316-FE4C-480C-8F9A-2F44C92CC546}" presName="parTrans" presStyleLbl="bgSibTrans2D1" presStyleIdx="7" presStyleCnt="9"/>
      <dgm:spPr/>
    </dgm:pt>
    <dgm:pt modelId="{E028BE81-EDE5-40B2-AFFA-AF851FA974A7}" type="pres">
      <dgm:prSet presAssocID="{B5A21E25-2FDD-43F7-AC6F-33FA96061E30}" presName="node" presStyleLbl="node1" presStyleIdx="7" presStyleCnt="9" custScaleX="106321">
        <dgm:presLayoutVars>
          <dgm:bulletEnabled val="1"/>
        </dgm:presLayoutVars>
      </dgm:prSet>
      <dgm:spPr/>
    </dgm:pt>
    <dgm:pt modelId="{76E63C21-B05C-4A79-ABDC-2F794D864E09}" type="pres">
      <dgm:prSet presAssocID="{608276DC-C636-4E30-BADC-A008E84DB357}" presName="parTrans" presStyleLbl="bgSibTrans2D1" presStyleIdx="8" presStyleCnt="9"/>
      <dgm:spPr/>
    </dgm:pt>
    <dgm:pt modelId="{CBDBA461-552E-4BB9-A95E-BF91FA4891A9}" type="pres">
      <dgm:prSet presAssocID="{E29FEEEF-5139-41DD-BA1F-0D78FA237983}" presName="node" presStyleLbl="node1" presStyleIdx="8" presStyleCnt="9" custScaleX="106321">
        <dgm:presLayoutVars>
          <dgm:bulletEnabled val="1"/>
        </dgm:presLayoutVars>
      </dgm:prSet>
      <dgm:spPr/>
    </dgm:pt>
  </dgm:ptLst>
  <dgm:cxnLst>
    <dgm:cxn modelId="{81C45C0A-8853-4FE0-B3F6-96F2F5583A9A}" srcId="{8A4EF8F9-8C0A-4F5D-B3E2-BDDD9748E87B}" destId="{75A1987D-F257-4C22-8C5C-ABC9B60878D1}" srcOrd="0" destOrd="0" parTransId="{45D3F9B5-7287-4BDF-8659-4F782F99D2E4}" sibTransId="{8BAFC260-B4E5-4B2D-96E1-65C05C1C95D0}"/>
    <dgm:cxn modelId="{596ED90D-A114-46D4-80C1-8F3D3C8A0779}" srcId="{75A1987D-F257-4C22-8C5C-ABC9B60878D1}" destId="{B5A21E25-2FDD-43F7-AC6F-33FA96061E30}" srcOrd="7" destOrd="0" parTransId="{9AC70316-FE4C-480C-8F9A-2F44C92CC546}" sibTransId="{453EE3EA-3E6D-4BC2-BDB8-F988676EDFF8}"/>
    <dgm:cxn modelId="{5A49BE1E-7ABD-4171-AF24-48CF144938EA}" type="presOf" srcId="{03A5EAC6-B3A1-47DB-AA58-5CBD6D9B5654}" destId="{49582B5D-6853-4781-A41F-BD1D1C7DA681}" srcOrd="0" destOrd="0" presId="urn:microsoft.com/office/officeart/2005/8/layout/radial4"/>
    <dgm:cxn modelId="{623FDE20-79B1-4BB7-8F06-517FCAE5626A}" srcId="{75A1987D-F257-4C22-8C5C-ABC9B60878D1}" destId="{03A5EAC6-B3A1-47DB-AA58-5CBD6D9B5654}" srcOrd="6" destOrd="0" parTransId="{8DF09E89-CB15-40E7-9F38-775A42128FC6}" sibTransId="{EC9A0006-57A0-46C5-BD3A-0D19E1923141}"/>
    <dgm:cxn modelId="{94317126-E57D-4A78-A825-867590C49CF0}" type="presOf" srcId="{14F835AD-374D-4C2A-895C-0C1B9C9FE360}" destId="{103C4E59-CC54-48A2-AA44-F3AB00EF4A57}" srcOrd="0" destOrd="0" presId="urn:microsoft.com/office/officeart/2005/8/layout/radial4"/>
    <dgm:cxn modelId="{B2083935-D027-44B0-933B-16F2DF7CCC54}" type="presOf" srcId="{F686F037-C89E-4ECA-AB8F-26D9A4F1345A}" destId="{5E45F5AA-7D70-40A6-8DE1-8A1D293E0866}" srcOrd="0" destOrd="0" presId="urn:microsoft.com/office/officeart/2005/8/layout/radial4"/>
    <dgm:cxn modelId="{BC39F53E-E832-4715-9496-3DC91DECB6C0}" type="presOf" srcId="{EE66ECFC-9C22-4F62-8593-88D98884C7F1}" destId="{ADF1D9CD-993A-46CF-8BEB-55368132C187}" srcOrd="0" destOrd="0" presId="urn:microsoft.com/office/officeart/2005/8/layout/radial4"/>
    <dgm:cxn modelId="{9914AE3F-42FC-41A3-9924-A3BEA910306D}" type="presOf" srcId="{326AEECC-4EF3-416A-859B-5CB13176A46C}" destId="{ECE50E21-BC85-430D-BA54-B5FEFCA2759E}" srcOrd="0" destOrd="0" presId="urn:microsoft.com/office/officeart/2005/8/layout/radial4"/>
    <dgm:cxn modelId="{8A6F6D61-1936-4CE6-9495-6A05163A1A6F}" srcId="{75A1987D-F257-4C22-8C5C-ABC9B60878D1}" destId="{9432C2ED-C711-491E-8E04-8B281C6F305A}" srcOrd="4" destOrd="0" parTransId="{F686F037-C89E-4ECA-AB8F-26D9A4F1345A}" sibTransId="{0F8DD0C4-A91D-4A94-92B3-AC89CB40A3F5}"/>
    <dgm:cxn modelId="{3A834E44-C427-4A4E-A1D5-7B73BDDCCD8D}" type="presOf" srcId="{247A3DE6-5B9B-4B7C-8DAC-23923DABD28C}" destId="{206CA183-300D-48E8-8772-C50EE813CA88}" srcOrd="0" destOrd="0" presId="urn:microsoft.com/office/officeart/2005/8/layout/radial4"/>
    <dgm:cxn modelId="{E99F7E66-6573-4889-B4DF-5641ADA21CE9}" type="presOf" srcId="{75A1987D-F257-4C22-8C5C-ABC9B60878D1}" destId="{B0357030-F4D7-4E4D-B789-7F2E0D9D9548}" srcOrd="0" destOrd="0" presId="urn:microsoft.com/office/officeart/2005/8/layout/radial4"/>
    <dgm:cxn modelId="{89BF2949-9199-4591-911D-9FDBA00EBB43}" type="presOf" srcId="{8A4EF8F9-8C0A-4F5D-B3E2-BDDD9748E87B}" destId="{74E640AD-FF05-4F15-B388-26DED4AA4F2C}" srcOrd="0" destOrd="0" presId="urn:microsoft.com/office/officeart/2005/8/layout/radial4"/>
    <dgm:cxn modelId="{0942A849-976D-4F2A-BBE7-D0802FBE6A35}" type="presOf" srcId="{3C523AEB-91B8-4667-A3A7-7A211659FAAE}" destId="{76189C9F-7136-4A4D-B520-BE0CA332B140}" srcOrd="0" destOrd="0" presId="urn:microsoft.com/office/officeart/2005/8/layout/radial4"/>
    <dgm:cxn modelId="{F429E669-340C-454E-A2D7-106880AB201A}" srcId="{75A1987D-F257-4C22-8C5C-ABC9B60878D1}" destId="{3A94B00C-6BCB-48CC-B174-11F51110CF4F}" srcOrd="2" destOrd="0" parTransId="{93E3791E-00C1-4FD2-8736-FD2315A1381E}" sibTransId="{3FDE222F-12A8-47C4-AE45-44F3C935C968}"/>
    <dgm:cxn modelId="{9D426A4B-78E3-4933-8D80-4F70A7E76884}" type="presOf" srcId="{5F507486-636F-4ABA-9508-41077FB0F76B}" destId="{983C0437-E607-4E78-96F5-D3D85EDA5487}" srcOrd="0" destOrd="0" presId="urn:microsoft.com/office/officeart/2005/8/layout/radial4"/>
    <dgm:cxn modelId="{883F7A6B-3397-4FCC-A95F-63CE0F0D3D08}" type="presOf" srcId="{E29FEEEF-5139-41DD-BA1F-0D78FA237983}" destId="{CBDBA461-552E-4BB9-A95E-BF91FA4891A9}" srcOrd="0" destOrd="0" presId="urn:microsoft.com/office/officeart/2005/8/layout/radial4"/>
    <dgm:cxn modelId="{6CBD984B-76C7-45E2-A04C-9757A63C5E6C}" type="presOf" srcId="{76CE20C1-7FA8-4499-8EF3-E15AB35AD23C}" destId="{2DD9B829-6886-4CB0-94FC-13EC91C94289}" srcOrd="0" destOrd="0" presId="urn:microsoft.com/office/officeart/2005/8/layout/radial4"/>
    <dgm:cxn modelId="{622F3759-A1FD-4E32-B8C4-690CC8BEA4B1}" type="presOf" srcId="{9432C2ED-C711-491E-8E04-8B281C6F305A}" destId="{5C3494B3-60B1-4769-BAA5-3399F82215B8}" srcOrd="0" destOrd="0" presId="urn:microsoft.com/office/officeart/2005/8/layout/radial4"/>
    <dgm:cxn modelId="{3C3FBB59-9395-4BA6-8E0E-0D01030BE0B6}" srcId="{75A1987D-F257-4C22-8C5C-ABC9B60878D1}" destId="{EE66ECFC-9C22-4F62-8593-88D98884C7F1}" srcOrd="5" destOrd="0" parTransId="{326AEECC-4EF3-416A-859B-5CB13176A46C}" sibTransId="{E7CDBFD4-D1B3-4AB9-A599-4514F86BE025}"/>
    <dgm:cxn modelId="{F355A987-744D-4A2C-8490-84A0FF797169}" srcId="{75A1987D-F257-4C22-8C5C-ABC9B60878D1}" destId="{3C523AEB-91B8-4667-A3A7-7A211659FAAE}" srcOrd="3" destOrd="0" parTransId="{76CE20C1-7FA8-4499-8EF3-E15AB35AD23C}" sibTransId="{B0A5DAC8-7A39-4040-ABD6-D0D648B1E071}"/>
    <dgm:cxn modelId="{CC266894-140F-4711-96AF-AD45FF14280B}" type="presOf" srcId="{B5A21E25-2FDD-43F7-AC6F-33FA96061E30}" destId="{E028BE81-EDE5-40B2-AFFA-AF851FA974A7}" srcOrd="0" destOrd="0" presId="urn:microsoft.com/office/officeart/2005/8/layout/radial4"/>
    <dgm:cxn modelId="{661C42A3-89B3-4019-9C98-DBBABCD029F8}" type="presOf" srcId="{3A94B00C-6BCB-48CC-B174-11F51110CF4F}" destId="{B96D250F-C451-4588-B3B8-9CE7A151E14C}" srcOrd="0" destOrd="0" presId="urn:microsoft.com/office/officeart/2005/8/layout/radial4"/>
    <dgm:cxn modelId="{82DA19AB-D62F-4BA2-BBEC-AF87003DEE7F}" type="presOf" srcId="{8DF09E89-CB15-40E7-9F38-775A42128FC6}" destId="{8B0D8094-EF44-418C-9281-E521F7A870A4}" srcOrd="0" destOrd="0" presId="urn:microsoft.com/office/officeart/2005/8/layout/radial4"/>
    <dgm:cxn modelId="{53A706BB-27E1-4E3B-A9BF-C31C5936F4CE}" type="presOf" srcId="{9AC70316-FE4C-480C-8F9A-2F44C92CC546}" destId="{B5DA33CF-D130-41E0-A92D-B1CA6CCA2336}" srcOrd="0" destOrd="0" presId="urn:microsoft.com/office/officeart/2005/8/layout/radial4"/>
    <dgm:cxn modelId="{AA93D3C4-0815-4964-B553-E33B3E808A29}" type="presOf" srcId="{608276DC-C636-4E30-BADC-A008E84DB357}" destId="{76E63C21-B05C-4A79-ABDC-2F794D864E09}" srcOrd="0" destOrd="0" presId="urn:microsoft.com/office/officeart/2005/8/layout/radial4"/>
    <dgm:cxn modelId="{A09809C5-5B14-4237-A7B6-94370367637A}" type="presOf" srcId="{19C56DAE-98E0-484B-87E2-C6F4363306FD}" destId="{9C667978-7B87-460F-A604-FE93B415B6E2}" srcOrd="0" destOrd="0" presId="urn:microsoft.com/office/officeart/2005/8/layout/radial4"/>
    <dgm:cxn modelId="{CDC58DD7-EA60-4180-ABF0-A69E2ACAE887}" srcId="{75A1987D-F257-4C22-8C5C-ABC9B60878D1}" destId="{5F507486-636F-4ABA-9508-41077FB0F76B}" srcOrd="0" destOrd="0" parTransId="{247A3DE6-5B9B-4B7C-8DAC-23923DABD28C}" sibTransId="{78FC22C7-47B8-4657-A942-95DA69667908}"/>
    <dgm:cxn modelId="{C40A51DB-C896-400D-8687-896ACC5ECB98}" type="presOf" srcId="{93E3791E-00C1-4FD2-8736-FD2315A1381E}" destId="{72F15759-14B5-4EAB-9217-B09A90DD0112}" srcOrd="0" destOrd="0" presId="urn:microsoft.com/office/officeart/2005/8/layout/radial4"/>
    <dgm:cxn modelId="{7C9982E1-17EB-4235-8904-43C14F56E993}" srcId="{75A1987D-F257-4C22-8C5C-ABC9B60878D1}" destId="{E29FEEEF-5139-41DD-BA1F-0D78FA237983}" srcOrd="8" destOrd="0" parTransId="{608276DC-C636-4E30-BADC-A008E84DB357}" sibTransId="{5B9E3B4C-9E45-4214-9BF4-D79EAA441B08}"/>
    <dgm:cxn modelId="{39A6C8EA-BD71-446C-A0B4-DD0E80BD696C}" srcId="{75A1987D-F257-4C22-8C5C-ABC9B60878D1}" destId="{14F835AD-374D-4C2A-895C-0C1B9C9FE360}" srcOrd="1" destOrd="0" parTransId="{19C56DAE-98E0-484B-87E2-C6F4363306FD}" sibTransId="{5A0A2EA8-EAFF-4ADE-BE47-9244E2809BF8}"/>
    <dgm:cxn modelId="{E0581CF2-9E08-43DB-BCC9-764452052E8B}" type="presParOf" srcId="{74E640AD-FF05-4F15-B388-26DED4AA4F2C}" destId="{B0357030-F4D7-4E4D-B789-7F2E0D9D9548}" srcOrd="0" destOrd="0" presId="urn:microsoft.com/office/officeart/2005/8/layout/radial4"/>
    <dgm:cxn modelId="{14E3057A-D503-4966-8AAF-2B443BB54B96}" type="presParOf" srcId="{74E640AD-FF05-4F15-B388-26DED4AA4F2C}" destId="{206CA183-300D-48E8-8772-C50EE813CA88}" srcOrd="1" destOrd="0" presId="urn:microsoft.com/office/officeart/2005/8/layout/radial4"/>
    <dgm:cxn modelId="{E75453D1-8BD3-40FF-94F7-FC8CC365C0E8}" type="presParOf" srcId="{74E640AD-FF05-4F15-B388-26DED4AA4F2C}" destId="{983C0437-E607-4E78-96F5-D3D85EDA5487}" srcOrd="2" destOrd="0" presId="urn:microsoft.com/office/officeart/2005/8/layout/radial4"/>
    <dgm:cxn modelId="{51E2DAA0-4171-43B7-A841-BB5AA1ECBFE7}" type="presParOf" srcId="{74E640AD-FF05-4F15-B388-26DED4AA4F2C}" destId="{9C667978-7B87-460F-A604-FE93B415B6E2}" srcOrd="3" destOrd="0" presId="urn:microsoft.com/office/officeart/2005/8/layout/radial4"/>
    <dgm:cxn modelId="{DBB8C4CA-F4CA-4EDF-8BA8-B6B5384743BE}" type="presParOf" srcId="{74E640AD-FF05-4F15-B388-26DED4AA4F2C}" destId="{103C4E59-CC54-48A2-AA44-F3AB00EF4A57}" srcOrd="4" destOrd="0" presId="urn:microsoft.com/office/officeart/2005/8/layout/radial4"/>
    <dgm:cxn modelId="{948C6E8C-92F2-497C-826E-3A6598A9E2FF}" type="presParOf" srcId="{74E640AD-FF05-4F15-B388-26DED4AA4F2C}" destId="{72F15759-14B5-4EAB-9217-B09A90DD0112}" srcOrd="5" destOrd="0" presId="urn:microsoft.com/office/officeart/2005/8/layout/radial4"/>
    <dgm:cxn modelId="{AEAE6C4D-27C6-43DA-9356-8771D85335CE}" type="presParOf" srcId="{74E640AD-FF05-4F15-B388-26DED4AA4F2C}" destId="{B96D250F-C451-4588-B3B8-9CE7A151E14C}" srcOrd="6" destOrd="0" presId="urn:microsoft.com/office/officeart/2005/8/layout/radial4"/>
    <dgm:cxn modelId="{040FEF87-5881-4CD2-8C03-6EDBEAF3B673}" type="presParOf" srcId="{74E640AD-FF05-4F15-B388-26DED4AA4F2C}" destId="{2DD9B829-6886-4CB0-94FC-13EC91C94289}" srcOrd="7" destOrd="0" presId="urn:microsoft.com/office/officeart/2005/8/layout/radial4"/>
    <dgm:cxn modelId="{07B58FB0-CF9E-40F0-98CF-CE45D0AE8F93}" type="presParOf" srcId="{74E640AD-FF05-4F15-B388-26DED4AA4F2C}" destId="{76189C9F-7136-4A4D-B520-BE0CA332B140}" srcOrd="8" destOrd="0" presId="urn:microsoft.com/office/officeart/2005/8/layout/radial4"/>
    <dgm:cxn modelId="{C7BB3AC7-1052-4C62-BFE0-D7B252128BD7}" type="presParOf" srcId="{74E640AD-FF05-4F15-B388-26DED4AA4F2C}" destId="{5E45F5AA-7D70-40A6-8DE1-8A1D293E0866}" srcOrd="9" destOrd="0" presId="urn:microsoft.com/office/officeart/2005/8/layout/radial4"/>
    <dgm:cxn modelId="{DB669BCE-9387-4AFF-AFE5-0A3325108EFA}" type="presParOf" srcId="{74E640AD-FF05-4F15-B388-26DED4AA4F2C}" destId="{5C3494B3-60B1-4769-BAA5-3399F82215B8}" srcOrd="10" destOrd="0" presId="urn:microsoft.com/office/officeart/2005/8/layout/radial4"/>
    <dgm:cxn modelId="{2120F2AE-F4CA-4C3C-A296-1D2085AA026B}" type="presParOf" srcId="{74E640AD-FF05-4F15-B388-26DED4AA4F2C}" destId="{ECE50E21-BC85-430D-BA54-B5FEFCA2759E}" srcOrd="11" destOrd="0" presId="urn:microsoft.com/office/officeart/2005/8/layout/radial4"/>
    <dgm:cxn modelId="{5659BBD4-EEE5-4CB5-865C-F1CD43A7900E}" type="presParOf" srcId="{74E640AD-FF05-4F15-B388-26DED4AA4F2C}" destId="{ADF1D9CD-993A-46CF-8BEB-55368132C187}" srcOrd="12" destOrd="0" presId="urn:microsoft.com/office/officeart/2005/8/layout/radial4"/>
    <dgm:cxn modelId="{30181F02-B736-4019-ABD7-24B7E723E562}" type="presParOf" srcId="{74E640AD-FF05-4F15-B388-26DED4AA4F2C}" destId="{8B0D8094-EF44-418C-9281-E521F7A870A4}" srcOrd="13" destOrd="0" presId="urn:microsoft.com/office/officeart/2005/8/layout/radial4"/>
    <dgm:cxn modelId="{32D13D50-E197-41A5-B098-4A7A0DD7424D}" type="presParOf" srcId="{74E640AD-FF05-4F15-B388-26DED4AA4F2C}" destId="{49582B5D-6853-4781-A41F-BD1D1C7DA681}" srcOrd="14" destOrd="0" presId="urn:microsoft.com/office/officeart/2005/8/layout/radial4"/>
    <dgm:cxn modelId="{325FA07F-5292-499C-8E42-B2C0B8B6C8AD}" type="presParOf" srcId="{74E640AD-FF05-4F15-B388-26DED4AA4F2C}" destId="{B5DA33CF-D130-41E0-A92D-B1CA6CCA2336}" srcOrd="15" destOrd="0" presId="urn:microsoft.com/office/officeart/2005/8/layout/radial4"/>
    <dgm:cxn modelId="{043C0432-3BD1-42AB-92BF-214949BCF837}" type="presParOf" srcId="{74E640AD-FF05-4F15-B388-26DED4AA4F2C}" destId="{E028BE81-EDE5-40B2-AFFA-AF851FA974A7}" srcOrd="16" destOrd="0" presId="urn:microsoft.com/office/officeart/2005/8/layout/radial4"/>
    <dgm:cxn modelId="{8BF4D57B-24D3-414A-900C-376BC5D47C3B}" type="presParOf" srcId="{74E640AD-FF05-4F15-B388-26DED4AA4F2C}" destId="{76E63C21-B05C-4A79-ABDC-2F794D864E09}" srcOrd="17" destOrd="0" presId="urn:microsoft.com/office/officeart/2005/8/layout/radial4"/>
    <dgm:cxn modelId="{B0DFAF1D-6FE8-435C-AC0F-A7615D3D4F14}" type="presParOf" srcId="{74E640AD-FF05-4F15-B388-26DED4AA4F2C}" destId="{CBDBA461-552E-4BB9-A95E-BF91FA4891A9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EA9C2-5540-4C7B-8800-C1DE10E0A091}">
      <dsp:nvSpPr>
        <dsp:cNvPr id="0" name=""/>
        <dsp:cNvSpPr/>
      </dsp:nvSpPr>
      <dsp:spPr>
        <a:xfrm>
          <a:off x="1084" y="5016"/>
          <a:ext cx="1362346" cy="6990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Informe Preliminar</a:t>
          </a:r>
        </a:p>
      </dsp:txBody>
      <dsp:txXfrm>
        <a:off x="1084" y="5016"/>
        <a:ext cx="1362346" cy="466058"/>
      </dsp:txXfrm>
    </dsp:sp>
    <dsp:sp modelId="{4EAE1577-1C50-4071-9294-D977532CC088}">
      <dsp:nvSpPr>
        <dsp:cNvPr id="0" name=""/>
        <dsp:cNvSpPr/>
      </dsp:nvSpPr>
      <dsp:spPr>
        <a:xfrm>
          <a:off x="280119" y="471074"/>
          <a:ext cx="1362346" cy="184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/>
            <a:t>Emisión Informe Preliminar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b="1" kern="1200" dirty="0"/>
            <a:t>Junio de 2017</a:t>
          </a:r>
          <a:endParaRPr lang="es-CL" sz="11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5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/>
            <a:t>Recepción de observaciones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b="1" kern="1200" dirty="0"/>
            <a:t>Agosto 2017 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5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/>
            <a:t>Informe Preliminar corregido</a:t>
          </a:r>
          <a:endParaRPr lang="es-CL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b="1" kern="1200" dirty="0"/>
            <a:t>Noviembre 2017</a:t>
          </a:r>
        </a:p>
      </dsp:txBody>
      <dsp:txXfrm>
        <a:off x="320021" y="510976"/>
        <a:ext cx="1282542" cy="1763396"/>
      </dsp:txXfrm>
    </dsp:sp>
    <dsp:sp modelId="{D3E85915-4512-4195-B668-35F32481942A}">
      <dsp:nvSpPr>
        <dsp:cNvPr id="0" name=""/>
        <dsp:cNvSpPr/>
      </dsp:nvSpPr>
      <dsp:spPr>
        <a:xfrm>
          <a:off x="1569957" y="68453"/>
          <a:ext cx="437836" cy="339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300" kern="1200"/>
        </a:p>
      </dsp:txBody>
      <dsp:txXfrm>
        <a:off x="1569957" y="136290"/>
        <a:ext cx="336081" cy="203510"/>
      </dsp:txXfrm>
    </dsp:sp>
    <dsp:sp modelId="{7805C607-8A24-4A30-9B41-290F6554C448}">
      <dsp:nvSpPr>
        <dsp:cNvPr id="0" name=""/>
        <dsp:cNvSpPr/>
      </dsp:nvSpPr>
      <dsp:spPr>
        <a:xfrm>
          <a:off x="2189538" y="5016"/>
          <a:ext cx="1362346" cy="699088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Informe Final</a:t>
          </a:r>
        </a:p>
      </dsp:txBody>
      <dsp:txXfrm>
        <a:off x="2189538" y="5016"/>
        <a:ext cx="1362346" cy="466058"/>
      </dsp:txXfrm>
    </dsp:sp>
    <dsp:sp modelId="{87123CE9-C605-4B26-9B40-8EBA7406016B}">
      <dsp:nvSpPr>
        <dsp:cNvPr id="0" name=""/>
        <dsp:cNvSpPr/>
      </dsp:nvSpPr>
      <dsp:spPr>
        <a:xfrm>
          <a:off x="2468573" y="471074"/>
          <a:ext cx="1362346" cy="184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/>
            <a:t>Emisión Informe Final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b="1" kern="1200" dirty="0"/>
            <a:t>Diciembre 2017</a:t>
          </a:r>
          <a:endParaRPr lang="es-C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b="0" kern="1200" dirty="0"/>
            <a:t>Audiencia de presentación Informe Final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b="1" kern="1200" dirty="0"/>
            <a:t>Noviembre 2017</a:t>
          </a:r>
          <a:endParaRPr lang="es-CL" sz="1100" b="0" kern="1200" dirty="0"/>
        </a:p>
      </dsp:txBody>
      <dsp:txXfrm>
        <a:off x="2508475" y="510976"/>
        <a:ext cx="1282542" cy="1763396"/>
      </dsp:txXfrm>
    </dsp:sp>
    <dsp:sp modelId="{644D6386-8D55-4B1C-A04B-04081989CE75}">
      <dsp:nvSpPr>
        <dsp:cNvPr id="0" name=""/>
        <dsp:cNvSpPr/>
      </dsp:nvSpPr>
      <dsp:spPr>
        <a:xfrm>
          <a:off x="3758411" y="68453"/>
          <a:ext cx="437836" cy="339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300" kern="1200"/>
        </a:p>
      </dsp:txBody>
      <dsp:txXfrm>
        <a:off x="3758411" y="136290"/>
        <a:ext cx="336081" cy="203510"/>
      </dsp:txXfrm>
    </dsp:sp>
    <dsp:sp modelId="{DB61F009-0704-480F-B444-37D35E3B378A}">
      <dsp:nvSpPr>
        <dsp:cNvPr id="0" name=""/>
        <dsp:cNvSpPr/>
      </dsp:nvSpPr>
      <dsp:spPr>
        <a:xfrm>
          <a:off x="4377992" y="5016"/>
          <a:ext cx="1362346" cy="699088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Fin comentarios Informe Final</a:t>
          </a:r>
        </a:p>
      </dsp:txBody>
      <dsp:txXfrm>
        <a:off x="4377992" y="5016"/>
        <a:ext cx="1362346" cy="466058"/>
      </dsp:txXfrm>
    </dsp:sp>
    <dsp:sp modelId="{B8EB2761-0E3C-43E4-A64E-4370C3F07048}">
      <dsp:nvSpPr>
        <dsp:cNvPr id="0" name=""/>
        <dsp:cNvSpPr/>
      </dsp:nvSpPr>
      <dsp:spPr>
        <a:xfrm>
          <a:off x="4657027" y="471074"/>
          <a:ext cx="1362346" cy="184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/>
            <a:t>Recepción de comentarios Informe Final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b="1" kern="1200" dirty="0"/>
            <a:t>Enero de 2018</a:t>
          </a:r>
          <a:endParaRPr lang="es-CL" sz="1100" kern="1200" dirty="0"/>
        </a:p>
      </dsp:txBody>
      <dsp:txXfrm>
        <a:off x="4696929" y="510976"/>
        <a:ext cx="1282542" cy="1763396"/>
      </dsp:txXfrm>
    </dsp:sp>
    <dsp:sp modelId="{F5FB2702-8D88-401A-8970-DFDFDFC445E0}">
      <dsp:nvSpPr>
        <dsp:cNvPr id="0" name=""/>
        <dsp:cNvSpPr/>
      </dsp:nvSpPr>
      <dsp:spPr>
        <a:xfrm>
          <a:off x="5946865" y="68453"/>
          <a:ext cx="437836" cy="339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300" kern="1200"/>
        </a:p>
      </dsp:txBody>
      <dsp:txXfrm>
        <a:off x="5946865" y="136290"/>
        <a:ext cx="336081" cy="203510"/>
      </dsp:txXfrm>
    </dsp:sp>
    <dsp:sp modelId="{072EADCA-7DD3-4ED5-80D3-7B2260060FBD}">
      <dsp:nvSpPr>
        <dsp:cNvPr id="0" name=""/>
        <dsp:cNvSpPr/>
      </dsp:nvSpPr>
      <dsp:spPr>
        <a:xfrm>
          <a:off x="6566446" y="5016"/>
          <a:ext cx="1362346" cy="699088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Decreto de Planificación</a:t>
          </a:r>
        </a:p>
      </dsp:txBody>
      <dsp:txXfrm>
        <a:off x="6566446" y="5016"/>
        <a:ext cx="1362346" cy="466058"/>
      </dsp:txXfrm>
    </dsp:sp>
    <dsp:sp modelId="{2691CC36-EA76-426D-9BFD-DABE2E266904}">
      <dsp:nvSpPr>
        <dsp:cNvPr id="0" name=""/>
        <dsp:cNvSpPr/>
      </dsp:nvSpPr>
      <dsp:spPr>
        <a:xfrm>
          <a:off x="6845481" y="471074"/>
          <a:ext cx="1362346" cy="184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/>
            <a:t>Emisión Informe Final corregido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/>
            <a:t>Respuestas a observaciones Informe Final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/>
            <a:t>Decreto de Planificación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b="1" kern="1200" dirty="0"/>
            <a:t>Marzo 2018</a:t>
          </a:r>
          <a:endParaRPr lang="es-CL" sz="1100" kern="1200" dirty="0"/>
        </a:p>
      </dsp:txBody>
      <dsp:txXfrm>
        <a:off x="6885383" y="510976"/>
        <a:ext cx="1282542" cy="1763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EA9C2-5540-4C7B-8800-C1DE10E0A091}">
      <dsp:nvSpPr>
        <dsp:cNvPr id="0" name=""/>
        <dsp:cNvSpPr/>
      </dsp:nvSpPr>
      <dsp:spPr>
        <a:xfrm>
          <a:off x="1074" y="890460"/>
          <a:ext cx="1350396" cy="7007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Inicio Proceso</a:t>
          </a:r>
        </a:p>
      </dsp:txBody>
      <dsp:txXfrm>
        <a:off x="1074" y="890460"/>
        <a:ext cx="1350396" cy="467199"/>
      </dsp:txXfrm>
    </dsp:sp>
    <dsp:sp modelId="{4EAE1577-1C50-4071-9294-D977532CC088}">
      <dsp:nvSpPr>
        <dsp:cNvPr id="0" name=""/>
        <dsp:cNvSpPr/>
      </dsp:nvSpPr>
      <dsp:spPr>
        <a:xfrm>
          <a:off x="277661" y="1357659"/>
          <a:ext cx="1350396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/>
            <a:t>Apertura registro Participación Ciudadana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b="1" kern="1200" dirty="0"/>
            <a:t>Octubre 2016</a:t>
          </a:r>
        </a:p>
      </dsp:txBody>
      <dsp:txXfrm>
        <a:off x="302967" y="1382965"/>
        <a:ext cx="1299784" cy="813388"/>
      </dsp:txXfrm>
    </dsp:sp>
    <dsp:sp modelId="{D3E85915-4512-4195-B668-35F32481942A}">
      <dsp:nvSpPr>
        <dsp:cNvPr id="0" name=""/>
        <dsp:cNvSpPr/>
      </dsp:nvSpPr>
      <dsp:spPr>
        <a:xfrm>
          <a:off x="1556186" y="955955"/>
          <a:ext cx="433996" cy="336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000" kern="1200"/>
        </a:p>
      </dsp:txBody>
      <dsp:txXfrm>
        <a:off x="1556186" y="1023197"/>
        <a:ext cx="333133" cy="201725"/>
      </dsp:txXfrm>
    </dsp:sp>
    <dsp:sp modelId="{7805C607-8A24-4A30-9B41-290F6554C448}">
      <dsp:nvSpPr>
        <dsp:cNvPr id="0" name=""/>
        <dsp:cNvSpPr/>
      </dsp:nvSpPr>
      <dsp:spPr>
        <a:xfrm>
          <a:off x="2170331" y="890460"/>
          <a:ext cx="1350396" cy="7007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Plan de Trabajo</a:t>
          </a:r>
        </a:p>
      </dsp:txBody>
      <dsp:txXfrm>
        <a:off x="2170331" y="890460"/>
        <a:ext cx="1350396" cy="467199"/>
      </dsp:txXfrm>
    </dsp:sp>
    <dsp:sp modelId="{87123CE9-C605-4B26-9B40-8EBA7406016B}">
      <dsp:nvSpPr>
        <dsp:cNvPr id="0" name=""/>
        <dsp:cNvSpPr/>
      </dsp:nvSpPr>
      <dsp:spPr>
        <a:xfrm>
          <a:off x="2446918" y="1357659"/>
          <a:ext cx="1350396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/>
            <a:t>Presentación Plan de Trabajo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b="1" kern="1200" dirty="0"/>
            <a:t>Diciembre 2016</a:t>
          </a:r>
        </a:p>
      </dsp:txBody>
      <dsp:txXfrm>
        <a:off x="2472224" y="1382965"/>
        <a:ext cx="1299784" cy="813388"/>
      </dsp:txXfrm>
    </dsp:sp>
    <dsp:sp modelId="{644D6386-8D55-4B1C-A04B-04081989CE75}">
      <dsp:nvSpPr>
        <dsp:cNvPr id="0" name=""/>
        <dsp:cNvSpPr/>
      </dsp:nvSpPr>
      <dsp:spPr>
        <a:xfrm>
          <a:off x="3725443" y="955955"/>
          <a:ext cx="433996" cy="336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000" kern="1200"/>
        </a:p>
      </dsp:txBody>
      <dsp:txXfrm>
        <a:off x="3725443" y="1023197"/>
        <a:ext cx="333133" cy="201725"/>
      </dsp:txXfrm>
    </dsp:sp>
    <dsp:sp modelId="{DB61F009-0704-480F-B444-37D35E3B378A}">
      <dsp:nvSpPr>
        <dsp:cNvPr id="0" name=""/>
        <dsp:cNvSpPr/>
      </dsp:nvSpPr>
      <dsp:spPr>
        <a:xfrm>
          <a:off x="4339588" y="890460"/>
          <a:ext cx="1350396" cy="7007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Documento Final Plan de Trabajo</a:t>
          </a:r>
        </a:p>
      </dsp:txBody>
      <dsp:txXfrm>
        <a:off x="4339588" y="890460"/>
        <a:ext cx="1350396" cy="467199"/>
      </dsp:txXfrm>
    </dsp:sp>
    <dsp:sp modelId="{B8EB2761-0E3C-43E4-A64E-4370C3F07048}">
      <dsp:nvSpPr>
        <dsp:cNvPr id="0" name=""/>
        <dsp:cNvSpPr/>
      </dsp:nvSpPr>
      <dsp:spPr>
        <a:xfrm>
          <a:off x="4616175" y="1357659"/>
          <a:ext cx="1350396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/>
            <a:t>Luego de observaciones recibidas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b="1" kern="1200" dirty="0"/>
            <a:t>Febrero 2017</a:t>
          </a:r>
        </a:p>
      </dsp:txBody>
      <dsp:txXfrm>
        <a:off x="4641481" y="1382965"/>
        <a:ext cx="1299784" cy="813388"/>
      </dsp:txXfrm>
    </dsp:sp>
    <dsp:sp modelId="{F5FB2702-8D88-401A-8970-DFDFDFC445E0}">
      <dsp:nvSpPr>
        <dsp:cNvPr id="0" name=""/>
        <dsp:cNvSpPr/>
      </dsp:nvSpPr>
      <dsp:spPr>
        <a:xfrm>
          <a:off x="5894700" y="955955"/>
          <a:ext cx="433996" cy="336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000" kern="1200"/>
        </a:p>
      </dsp:txBody>
      <dsp:txXfrm>
        <a:off x="5894700" y="1023197"/>
        <a:ext cx="333133" cy="201725"/>
      </dsp:txXfrm>
    </dsp:sp>
    <dsp:sp modelId="{072EADCA-7DD3-4ED5-80D3-7B2260060FBD}">
      <dsp:nvSpPr>
        <dsp:cNvPr id="0" name=""/>
        <dsp:cNvSpPr/>
      </dsp:nvSpPr>
      <dsp:spPr>
        <a:xfrm>
          <a:off x="6508845" y="890460"/>
          <a:ext cx="1350396" cy="7007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Taller presentación Avances</a:t>
          </a:r>
        </a:p>
      </dsp:txBody>
      <dsp:txXfrm>
        <a:off x="6508845" y="890460"/>
        <a:ext cx="1350396" cy="467199"/>
      </dsp:txXfrm>
    </dsp:sp>
    <dsp:sp modelId="{2691CC36-EA76-426D-9BFD-DABE2E266904}">
      <dsp:nvSpPr>
        <dsp:cNvPr id="0" name=""/>
        <dsp:cNvSpPr/>
      </dsp:nvSpPr>
      <dsp:spPr>
        <a:xfrm>
          <a:off x="6785433" y="1357659"/>
          <a:ext cx="1350396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/>
            <a:t>Principales avances del proceso a la fecha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b="1" kern="1200" dirty="0"/>
            <a:t>Mayo 2017</a:t>
          </a:r>
        </a:p>
      </dsp:txBody>
      <dsp:txXfrm>
        <a:off x="6810739" y="1382965"/>
        <a:ext cx="1299784" cy="813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57030-F4D7-4E4D-B789-7F2E0D9D9548}">
      <dsp:nvSpPr>
        <dsp:cNvPr id="0" name=""/>
        <dsp:cNvSpPr/>
      </dsp:nvSpPr>
      <dsp:spPr>
        <a:xfrm>
          <a:off x="3200400" y="3425237"/>
          <a:ext cx="1523998" cy="95483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PELP</a:t>
          </a:r>
        </a:p>
      </dsp:txBody>
      <dsp:txXfrm>
        <a:off x="3423584" y="3565070"/>
        <a:ext cx="1077630" cy="675172"/>
      </dsp:txXfrm>
    </dsp:sp>
    <dsp:sp modelId="{206CA183-300D-48E8-8772-C50EE813CA88}">
      <dsp:nvSpPr>
        <dsp:cNvPr id="0" name=""/>
        <dsp:cNvSpPr/>
      </dsp:nvSpPr>
      <dsp:spPr>
        <a:xfrm rot="10800000">
          <a:off x="585517" y="3697202"/>
          <a:ext cx="2471064" cy="410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C0437-E607-4E78-96F5-D3D85EDA5487}">
      <dsp:nvSpPr>
        <dsp:cNvPr id="0" name=""/>
        <dsp:cNvSpPr/>
      </dsp:nvSpPr>
      <dsp:spPr>
        <a:xfrm>
          <a:off x="48994" y="3498956"/>
          <a:ext cx="1073045" cy="80740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Proyecciones costo inversión y COMA</a:t>
          </a:r>
        </a:p>
      </dsp:txBody>
      <dsp:txXfrm>
        <a:off x="72642" y="3522604"/>
        <a:ext cx="1025749" cy="760104"/>
      </dsp:txXfrm>
    </dsp:sp>
    <dsp:sp modelId="{9C667978-7B87-460F-A604-FE93B415B6E2}">
      <dsp:nvSpPr>
        <dsp:cNvPr id="0" name=""/>
        <dsp:cNvSpPr/>
      </dsp:nvSpPr>
      <dsp:spPr>
        <a:xfrm rot="12150000">
          <a:off x="745857" y="2891120"/>
          <a:ext cx="2540977" cy="410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4E59-CC54-48A2-AA44-F3AB00EF4A57}">
      <dsp:nvSpPr>
        <dsp:cNvPr id="0" name=""/>
        <dsp:cNvSpPr/>
      </dsp:nvSpPr>
      <dsp:spPr>
        <a:xfrm>
          <a:off x="306044" y="2206679"/>
          <a:ext cx="1073045" cy="80740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Proyecciones combustibles fósiles </a:t>
          </a:r>
        </a:p>
      </dsp:txBody>
      <dsp:txXfrm>
        <a:off x="329692" y="2230327"/>
        <a:ext cx="1025749" cy="760104"/>
      </dsp:txXfrm>
    </dsp:sp>
    <dsp:sp modelId="{72F15759-14B5-4EAB-9217-B09A90DD0112}">
      <dsp:nvSpPr>
        <dsp:cNvPr id="0" name=""/>
        <dsp:cNvSpPr/>
      </dsp:nvSpPr>
      <dsp:spPr>
        <a:xfrm rot="13500000">
          <a:off x="1186430" y="2246469"/>
          <a:ext cx="2650471" cy="410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D250F-C451-4588-B3B8-9CE7A151E14C}">
      <dsp:nvSpPr>
        <dsp:cNvPr id="0" name=""/>
        <dsp:cNvSpPr/>
      </dsp:nvSpPr>
      <dsp:spPr>
        <a:xfrm>
          <a:off x="1038060" y="1111140"/>
          <a:ext cx="1073045" cy="80740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Proyecciones de demanda energética y  eléctrica</a:t>
          </a:r>
        </a:p>
      </dsp:txBody>
      <dsp:txXfrm>
        <a:off x="1061708" y="1134788"/>
        <a:ext cx="1025749" cy="760104"/>
      </dsp:txXfrm>
    </dsp:sp>
    <dsp:sp modelId="{2DD9B829-6886-4CB0-94FC-13EC91C94289}">
      <dsp:nvSpPr>
        <dsp:cNvPr id="0" name=""/>
        <dsp:cNvSpPr/>
      </dsp:nvSpPr>
      <dsp:spPr>
        <a:xfrm rot="14850000">
          <a:off x="1831042" y="1833143"/>
          <a:ext cx="2718478" cy="410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89C9F-7136-4A4D-B520-BE0CA332B140}">
      <dsp:nvSpPr>
        <dsp:cNvPr id="0" name=""/>
        <dsp:cNvSpPr/>
      </dsp:nvSpPr>
      <dsp:spPr>
        <a:xfrm>
          <a:off x="2133600" y="379123"/>
          <a:ext cx="1073045" cy="8074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Proyecciones de generación distribuida</a:t>
          </a:r>
        </a:p>
      </dsp:txBody>
      <dsp:txXfrm>
        <a:off x="2157248" y="402771"/>
        <a:ext cx="1025749" cy="760104"/>
      </dsp:txXfrm>
    </dsp:sp>
    <dsp:sp modelId="{5E45F5AA-7D70-40A6-8DE1-8A1D293E0866}">
      <dsp:nvSpPr>
        <dsp:cNvPr id="0" name=""/>
        <dsp:cNvSpPr/>
      </dsp:nvSpPr>
      <dsp:spPr>
        <a:xfrm rot="16200000">
          <a:off x="2592403" y="1690316"/>
          <a:ext cx="2739992" cy="410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494B3-60B1-4769-BAA5-3399F82215B8}">
      <dsp:nvSpPr>
        <dsp:cNvPr id="0" name=""/>
        <dsp:cNvSpPr/>
      </dsp:nvSpPr>
      <dsp:spPr>
        <a:xfrm>
          <a:off x="3425877" y="122074"/>
          <a:ext cx="1073045" cy="8074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Potenciales renovables</a:t>
          </a:r>
        </a:p>
      </dsp:txBody>
      <dsp:txXfrm>
        <a:off x="3449525" y="145722"/>
        <a:ext cx="1025749" cy="760104"/>
      </dsp:txXfrm>
    </dsp:sp>
    <dsp:sp modelId="{ECE50E21-BC85-430D-BA54-B5FEFCA2759E}">
      <dsp:nvSpPr>
        <dsp:cNvPr id="0" name=""/>
        <dsp:cNvSpPr/>
      </dsp:nvSpPr>
      <dsp:spPr>
        <a:xfrm rot="17550000">
          <a:off x="3375279" y="1833143"/>
          <a:ext cx="2718478" cy="410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1D9CD-993A-46CF-8BEB-55368132C187}">
      <dsp:nvSpPr>
        <dsp:cNvPr id="0" name=""/>
        <dsp:cNvSpPr/>
      </dsp:nvSpPr>
      <dsp:spPr>
        <a:xfrm>
          <a:off x="4718153" y="379123"/>
          <a:ext cx="1073045" cy="807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Proyecciones de electromovilidad</a:t>
          </a:r>
        </a:p>
      </dsp:txBody>
      <dsp:txXfrm>
        <a:off x="4741801" y="402771"/>
        <a:ext cx="1025749" cy="760104"/>
      </dsp:txXfrm>
    </dsp:sp>
    <dsp:sp modelId="{8B0D8094-EF44-418C-9281-E521F7A870A4}">
      <dsp:nvSpPr>
        <dsp:cNvPr id="0" name=""/>
        <dsp:cNvSpPr/>
      </dsp:nvSpPr>
      <dsp:spPr>
        <a:xfrm rot="18900000">
          <a:off x="4087897" y="2246469"/>
          <a:ext cx="2650471" cy="410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82B5D-6853-4781-A41F-BD1D1C7DA681}">
      <dsp:nvSpPr>
        <dsp:cNvPr id="0" name=""/>
        <dsp:cNvSpPr/>
      </dsp:nvSpPr>
      <dsp:spPr>
        <a:xfrm>
          <a:off x="5813693" y="1111140"/>
          <a:ext cx="1073045" cy="8074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Proyecciones de eficiencia energética</a:t>
          </a:r>
        </a:p>
      </dsp:txBody>
      <dsp:txXfrm>
        <a:off x="5837341" y="1134788"/>
        <a:ext cx="1025749" cy="760104"/>
      </dsp:txXfrm>
    </dsp:sp>
    <dsp:sp modelId="{B5DA33CF-D130-41E0-A92D-B1CA6CCA2336}">
      <dsp:nvSpPr>
        <dsp:cNvPr id="0" name=""/>
        <dsp:cNvSpPr/>
      </dsp:nvSpPr>
      <dsp:spPr>
        <a:xfrm rot="20250000">
          <a:off x="4637964" y="2891120"/>
          <a:ext cx="2540977" cy="410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8BE81-EDE5-40B2-AFFA-AF851FA974A7}">
      <dsp:nvSpPr>
        <dsp:cNvPr id="0" name=""/>
        <dsp:cNvSpPr/>
      </dsp:nvSpPr>
      <dsp:spPr>
        <a:xfrm>
          <a:off x="6545709" y="2206679"/>
          <a:ext cx="1073045" cy="8074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Proyecciones de climatización</a:t>
          </a:r>
        </a:p>
      </dsp:txBody>
      <dsp:txXfrm>
        <a:off x="6569357" y="2230327"/>
        <a:ext cx="1025749" cy="760104"/>
      </dsp:txXfrm>
    </dsp:sp>
    <dsp:sp modelId="{76E63C21-B05C-4A79-ABDC-2F794D864E09}">
      <dsp:nvSpPr>
        <dsp:cNvPr id="0" name=""/>
        <dsp:cNvSpPr/>
      </dsp:nvSpPr>
      <dsp:spPr>
        <a:xfrm>
          <a:off x="4868217" y="3697202"/>
          <a:ext cx="2471064" cy="410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BA461-552E-4BB9-A95E-BF91FA4891A9}">
      <dsp:nvSpPr>
        <dsp:cNvPr id="0" name=""/>
        <dsp:cNvSpPr/>
      </dsp:nvSpPr>
      <dsp:spPr>
        <a:xfrm>
          <a:off x="6802759" y="3498956"/>
          <a:ext cx="1073045" cy="80740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Intercambios internacionales de energía</a:t>
          </a:r>
        </a:p>
      </dsp:txBody>
      <dsp:txXfrm>
        <a:off x="6826407" y="3522604"/>
        <a:ext cx="1025749" cy="760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8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0.02374</cdr:x>
      <cdr:y>0.19194</cdr:y>
    </cdr:from>
    <cdr:to>
      <cdr:x>0.08194</cdr:x>
      <cdr:y>0.5</cdr:y>
    </cdr:to>
    <cdr:sp macro="" textlink="">
      <cdr:nvSpPr>
        <cdr:cNvPr id="2" name="2 CuadroTexto"/>
        <cdr:cNvSpPr txBox="1"/>
      </cdr:nvSpPr>
      <cdr:spPr>
        <a:xfrm xmlns:a="http://schemas.openxmlformats.org/drawingml/2006/main" rot="16200000">
          <a:off x="-30736" y="644159"/>
          <a:ext cx="739932" cy="3736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1200" b="1" dirty="0">
              <a:solidFill>
                <a:schemeClr val="bg1">
                  <a:lumMod val="50000"/>
                </a:schemeClr>
              </a:solidFill>
            </a:rPr>
            <a:t>Millones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0.68767</cdr:x>
      <cdr:y>0.08203</cdr:y>
    </cdr:from>
    <cdr:to>
      <cdr:x>0.83761</cdr:x>
      <cdr:y>0.24834</cdr:y>
    </cdr:to>
    <cdr:grpSp>
      <cdr:nvGrpSpPr>
        <cdr:cNvPr id="2" name="1 Grupo">
          <a:extLst xmlns:a="http://schemas.openxmlformats.org/drawingml/2006/main">
            <a:ext uri="{FF2B5EF4-FFF2-40B4-BE49-F238E27FC236}">
              <a16:creationId xmlns:a16="http://schemas.microsoft.com/office/drawing/2014/main" id="{330757CA-126A-4EF3-B854-693D0CED5F8D}"/>
            </a:ext>
          </a:extLst>
        </cdr:cNvPr>
        <cdr:cNvGrpSpPr/>
      </cdr:nvGrpSpPr>
      <cdr:grpSpPr>
        <a:xfrm xmlns:a="http://schemas.openxmlformats.org/drawingml/2006/main">
          <a:off x="3708969" y="218552"/>
          <a:ext cx="808707" cy="443099"/>
          <a:chOff x="-68851" y="-11971"/>
          <a:chExt cx="808761" cy="412279"/>
        </a:xfrm>
      </cdr:grpSpPr>
      <cdr:sp macro="" textlink="">
        <cdr:nvSpPr>
          <cdr:cNvPr id="3" name="2 Cerrar llave"/>
          <cdr:cNvSpPr/>
        </cdr:nvSpPr>
        <cdr:spPr>
          <a:xfrm xmlns:a="http://schemas.openxmlformats.org/drawingml/2006/main">
            <a:off x="-68851" y="-11971"/>
            <a:ext cx="296732" cy="404812"/>
          </a:xfrm>
          <a:prstGeom xmlns:a="http://schemas.openxmlformats.org/drawingml/2006/main" prst="rightBrace">
            <a:avLst/>
          </a:prstGeom>
          <a:ln xmlns:a="http://schemas.openxmlformats.org/drawingml/2006/main">
            <a:solidFill>
              <a:schemeClr val="accent2">
                <a:lumMod val="60000"/>
                <a:lumOff val="40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s-CL">
              <a:solidFill>
                <a:schemeClr val="accent2">
                  <a:lumMod val="75000"/>
                </a:schemeClr>
              </a:solidFill>
            </a:endParaRPr>
          </a:p>
        </cdr:txBody>
      </cdr:sp>
      <cdr:sp macro="" textlink="">
        <cdr:nvSpPr>
          <cdr:cNvPr id="4" name="3 CuadroTexto"/>
          <cdr:cNvSpPr txBox="1"/>
        </cdr:nvSpPr>
        <cdr:spPr>
          <a:xfrm xmlns:a="http://schemas.openxmlformats.org/drawingml/2006/main">
            <a:off x="204129" y="55027"/>
            <a:ext cx="535781" cy="34528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s-CL" sz="1100" b="1" dirty="0">
                <a:solidFill>
                  <a:schemeClr val="accent2">
                    <a:lumMod val="75000"/>
                  </a:schemeClr>
                </a:solidFill>
              </a:rPr>
              <a:t>29%</a:t>
            </a: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0.87266</cdr:x>
      <cdr:y>0.0748</cdr:y>
    </cdr:from>
    <cdr:to>
      <cdr:x>0.89392</cdr:x>
      <cdr:y>0.15982</cdr:y>
    </cdr:to>
    <cdr:sp macro="" textlink="">
      <cdr:nvSpPr>
        <cdr:cNvPr id="2" name="9 Cerrar llave"/>
        <cdr:cNvSpPr/>
      </cdr:nvSpPr>
      <cdr:spPr>
        <a:xfrm xmlns:a="http://schemas.openxmlformats.org/drawingml/2006/main">
          <a:off x="2749711" y="104775"/>
          <a:ext cx="66989" cy="119093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CL" sz="1100"/>
        </a:p>
      </cdr:txBody>
    </cdr:sp>
  </cdr:relSizeAnchor>
  <cdr:relSizeAnchor xmlns:cdr="http://schemas.openxmlformats.org/drawingml/2006/chartDrawing">
    <cdr:from>
      <cdr:x>0.86609</cdr:x>
      <cdr:y>0.04901</cdr:y>
    </cdr:from>
    <cdr:to>
      <cdr:x>1</cdr:x>
      <cdr:y>0.16812</cdr:y>
    </cdr:to>
    <cdr:sp macro="" textlink="">
      <cdr:nvSpPr>
        <cdr:cNvPr id="3" name="8 CuadroTexto"/>
        <cdr:cNvSpPr txBox="1"/>
      </cdr:nvSpPr>
      <cdr:spPr>
        <a:xfrm xmlns:a="http://schemas.openxmlformats.org/drawingml/2006/main">
          <a:off x="2729009" y="68657"/>
          <a:ext cx="421944" cy="166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0.86609</cdr:x>
      <cdr:y>0.10854</cdr:y>
    </cdr:from>
    <cdr:to>
      <cdr:x>1</cdr:x>
      <cdr:y>0.22814</cdr:y>
    </cdr:to>
    <cdr:sp macro="" textlink="">
      <cdr:nvSpPr>
        <cdr:cNvPr id="2" name="8 CuadroTexto"/>
        <cdr:cNvSpPr txBox="1"/>
      </cdr:nvSpPr>
      <cdr:spPr>
        <a:xfrm xmlns:a="http://schemas.openxmlformats.org/drawingml/2006/main">
          <a:off x="2397010" y="129180"/>
          <a:ext cx="360000" cy="1423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17%</a:t>
          </a:r>
        </a:p>
      </cdr:txBody>
    </cdr:sp>
  </cdr:relSizeAnchor>
  <cdr:relSizeAnchor xmlns:cdr="http://schemas.openxmlformats.org/drawingml/2006/chartDrawing">
    <cdr:from>
      <cdr:x>0.88511</cdr:x>
      <cdr:y>0.08788</cdr:y>
    </cdr:from>
    <cdr:to>
      <cdr:x>0.89348</cdr:x>
      <cdr:y>0.21901</cdr:y>
    </cdr:to>
    <cdr:sp macro="" textlink="">
      <cdr:nvSpPr>
        <cdr:cNvPr id="3" name="9 Cerrar llave"/>
        <cdr:cNvSpPr/>
      </cdr:nvSpPr>
      <cdr:spPr>
        <a:xfrm xmlns:a="http://schemas.openxmlformats.org/drawingml/2006/main">
          <a:off x="4837113" y="253206"/>
          <a:ext cx="45719" cy="377826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CL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0.87176</cdr:x>
      <cdr:y>0.09575</cdr:y>
    </cdr:from>
    <cdr:to>
      <cdr:x>0.8821</cdr:x>
      <cdr:y>0.25514</cdr:y>
    </cdr:to>
    <cdr:sp macro="" textlink="">
      <cdr:nvSpPr>
        <cdr:cNvPr id="2" name="9 Cerrar llave"/>
        <cdr:cNvSpPr/>
      </cdr:nvSpPr>
      <cdr:spPr>
        <a:xfrm xmlns:a="http://schemas.openxmlformats.org/drawingml/2006/main">
          <a:off x="4753769" y="277019"/>
          <a:ext cx="56355" cy="46116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CL" sz="1100"/>
        </a:p>
      </cdr:txBody>
    </cdr:sp>
  </cdr:relSizeAnchor>
  <cdr:relSizeAnchor xmlns:cdr="http://schemas.openxmlformats.org/drawingml/2006/chartDrawing">
    <cdr:from>
      <cdr:x>0.86579</cdr:x>
      <cdr:y>0.11632</cdr:y>
    </cdr:from>
    <cdr:to>
      <cdr:x>1</cdr:x>
      <cdr:y>0.23543</cdr:y>
    </cdr:to>
    <cdr:sp macro="" textlink="">
      <cdr:nvSpPr>
        <cdr:cNvPr id="3" name="8 CuadroTexto"/>
        <cdr:cNvSpPr txBox="1"/>
      </cdr:nvSpPr>
      <cdr:spPr>
        <a:xfrm xmlns:a="http://schemas.openxmlformats.org/drawingml/2006/main">
          <a:off x="2328869" y="139012"/>
          <a:ext cx="360000" cy="1423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600" b="1" dirty="0">
              <a:solidFill>
                <a:schemeClr val="tx2"/>
              </a:solidFill>
            </a:rPr>
            <a:t>22%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0.86609</cdr:x>
      <cdr:y>0.14815</cdr:y>
    </cdr:from>
    <cdr:to>
      <cdr:x>1</cdr:x>
      <cdr:y>0.27247</cdr:y>
    </cdr:to>
    <cdr:sp macro="" textlink="">
      <cdr:nvSpPr>
        <cdr:cNvPr id="2" name="8 CuadroTexto"/>
        <cdr:cNvSpPr txBox="1"/>
      </cdr:nvSpPr>
      <cdr:spPr>
        <a:xfrm xmlns:a="http://schemas.openxmlformats.org/drawingml/2006/main">
          <a:off x="2385288" y="177051"/>
          <a:ext cx="360000" cy="1485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15%</a:t>
          </a:r>
        </a:p>
      </cdr:txBody>
    </cdr:sp>
  </cdr:relSizeAnchor>
  <cdr:relSizeAnchor xmlns:cdr="http://schemas.openxmlformats.org/drawingml/2006/chartDrawing">
    <cdr:from>
      <cdr:x>0.87422</cdr:x>
      <cdr:y>0.15336</cdr:y>
    </cdr:from>
    <cdr:to>
      <cdr:x>0.88259</cdr:x>
      <cdr:y>0.25103</cdr:y>
    </cdr:to>
    <cdr:sp macro="" textlink="">
      <cdr:nvSpPr>
        <cdr:cNvPr id="3" name="9 Cerrar llave"/>
        <cdr:cNvSpPr/>
      </cdr:nvSpPr>
      <cdr:spPr>
        <a:xfrm xmlns:a="http://schemas.openxmlformats.org/drawingml/2006/main">
          <a:off x="4777581" y="443706"/>
          <a:ext cx="45719" cy="282575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CL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0.8726</cdr:x>
      <cdr:y>0.11175</cdr:y>
    </cdr:from>
    <cdr:to>
      <cdr:x>0.88093</cdr:x>
      <cdr:y>0.25</cdr:y>
    </cdr:to>
    <cdr:sp macro="" textlink="">
      <cdr:nvSpPr>
        <cdr:cNvPr id="2" name="9 Cerrar llave"/>
        <cdr:cNvSpPr/>
      </cdr:nvSpPr>
      <cdr:spPr>
        <a:xfrm xmlns:a="http://schemas.openxmlformats.org/drawingml/2006/main">
          <a:off x="4789487" y="324644"/>
          <a:ext cx="45719" cy="401637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CL" sz="1100"/>
        </a:p>
      </cdr:txBody>
    </cdr:sp>
  </cdr:relSizeAnchor>
  <cdr:relSizeAnchor xmlns:cdr="http://schemas.openxmlformats.org/drawingml/2006/chartDrawing">
    <cdr:from>
      <cdr:x>0.86667</cdr:x>
      <cdr:y>0.13224</cdr:y>
    </cdr:from>
    <cdr:to>
      <cdr:x>0.98667</cdr:x>
      <cdr:y>0.25086</cdr:y>
    </cdr:to>
    <cdr:sp macro="" textlink="">
      <cdr:nvSpPr>
        <cdr:cNvPr id="4" name="8 CuadroTexto"/>
        <cdr:cNvSpPr txBox="1"/>
      </cdr:nvSpPr>
      <cdr:spPr>
        <a:xfrm xmlns:a="http://schemas.openxmlformats.org/drawingml/2006/main">
          <a:off x="2340000" y="158688"/>
          <a:ext cx="324000" cy="1423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600" b="1" dirty="0">
              <a:solidFill>
                <a:schemeClr val="tx2"/>
              </a:solidFill>
            </a:rPr>
            <a:t>19%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0.53172</cdr:x>
      <cdr:y>0.48197</cdr:y>
    </cdr:from>
    <cdr:to>
      <cdr:x>0.96318</cdr:x>
      <cdr:y>0.83346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A000D3FE-7F89-412C-BA34-D4532E77740E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rightnessContrast bright="-20000"/>
                  </a14:imgEffect>
                </a14:imgLayer>
              </a14:imgProps>
            </a:ext>
          </a:extLst>
        </a:blip>
        <a:srcRect xmlns:a="http://schemas.openxmlformats.org/drawingml/2006/main" t="20123"/>
        <a:stretch xmlns:a="http://schemas.openxmlformats.org/drawingml/2006/main"/>
      </cdr:blipFill>
      <cdr:spPr>
        <a:xfrm xmlns:a="http://schemas.openxmlformats.org/drawingml/2006/main">
          <a:off x="3621211" y="2054389"/>
          <a:ext cx="2938405" cy="149818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755" cy="462120"/>
          </a:xfrm>
          <a:prstGeom prst="rect">
            <a:avLst/>
          </a:prstGeom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37746" y="0"/>
            <a:ext cx="3010755" cy="462120"/>
          </a:xfrm>
          <a:prstGeom prst="rect">
            <a:avLst/>
          </a:prstGeom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" charset="-128"/>
              </a:defRPr>
            </a:lvl1pPr>
          </a:lstStyle>
          <a:p>
            <a:pPr>
              <a:defRPr/>
            </a:pPr>
            <a:fld id="{2E7054F6-2D47-4913-940A-DD2D47191DCF}" type="datetime1">
              <a:rPr lang="es-ES_tradnl"/>
              <a:pPr>
                <a:defRPr/>
              </a:pPr>
              <a:t>24/02/2019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0755" cy="462120"/>
          </a:xfrm>
          <a:prstGeom prst="rect">
            <a:avLst/>
          </a:prstGeom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37746" y="8772378"/>
            <a:ext cx="3010755" cy="462120"/>
          </a:xfrm>
          <a:prstGeom prst="rect">
            <a:avLst/>
          </a:prstGeom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" charset="-128"/>
              </a:defRPr>
            </a:lvl1pPr>
          </a:lstStyle>
          <a:p>
            <a:pPr>
              <a:defRPr/>
            </a:pPr>
            <a:fld id="{AE02252B-F001-4633-9AEB-7040F7A18FE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694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755" cy="462120"/>
          </a:xfrm>
          <a:prstGeom prst="rect">
            <a:avLst/>
          </a:prstGeom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746" y="0"/>
            <a:ext cx="3010755" cy="462120"/>
          </a:xfrm>
          <a:prstGeom prst="rect">
            <a:avLst/>
          </a:prstGeom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BB4F62C6-03C4-420E-905B-BFE699220949}" type="datetime1">
              <a:rPr lang="en-US"/>
              <a:pPr>
                <a:defRPr/>
              </a:pPr>
              <a:t>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35" tIns="45717" rIns="91435" bIns="4571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387767"/>
            <a:ext cx="5558801" cy="4155919"/>
          </a:xfrm>
          <a:prstGeom prst="rect">
            <a:avLst/>
          </a:prstGeom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10755" cy="462120"/>
          </a:xfrm>
          <a:prstGeom prst="rect">
            <a:avLst/>
          </a:prstGeom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746" y="8772378"/>
            <a:ext cx="3010755" cy="462120"/>
          </a:xfrm>
          <a:prstGeom prst="rect">
            <a:avLst/>
          </a:prstGeom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17D2C71D-12F0-4F3E-8BB4-EBF21B9514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57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5205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D2C71D-12F0-4F3E-8BB4-EBF21B95146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33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D2C71D-12F0-4F3E-8BB4-EBF21B95146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66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D2C71D-12F0-4F3E-8BB4-EBF21B95146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4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D2C71D-12F0-4F3E-8BB4-EBF21B95146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28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D2C71D-12F0-4F3E-8BB4-EBF21B95146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52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D2C71D-12F0-4F3E-8BB4-EBF21B95146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9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D2C71D-12F0-4F3E-8BB4-EBF21B95146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43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D2C71D-12F0-4F3E-8BB4-EBF21B95146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4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D2C71D-12F0-4F3E-8BB4-EBF21B95146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09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D2C71D-12F0-4F3E-8BB4-EBF21B95146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18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D2C71D-12F0-4F3E-8BB4-EBF21B95146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2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D2C71D-12F0-4F3E-8BB4-EBF21B95146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40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D2C71D-12F0-4F3E-8BB4-EBF21B95146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5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00154"/>
            <a:ext cx="7772400" cy="7024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43100"/>
            <a:ext cx="6400800" cy="4572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724119CB-05B6-4847-900C-42788D673BF8}" type="datetime1">
              <a:rPr lang="es-ES"/>
              <a:pPr>
                <a:defRPr/>
              </a:pPr>
              <a:t>24/02/2019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5BFB4BC1-6DAD-4E1C-9C48-50756F22BA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5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BDFF3-88FC-4717-A643-D3269FE8AC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9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ECE7-C98C-4091-8996-535A6D506E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9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787"/>
            <a:ext cx="262732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076328"/>
            <a:ext cx="2627322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EDA0-DCCD-43CC-A58C-0D59257883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9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4845C-F85C-4D06-B30A-E3BDF4FACD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9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EE07-1187-4B0B-9C27-CF164A64F6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46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05980"/>
            <a:ext cx="20574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5980"/>
            <a:ext cx="50292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6C15B-4A96-4983-AF93-FE4F685D17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3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14829A98-625C-43F1-981D-5983A0240E02}" type="datetime1">
              <a:rPr lang="es-ES"/>
              <a:pPr>
                <a:defRPr/>
              </a:pPr>
              <a:t>24/02/2019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2A222F4D-F677-4B24-BE9C-3FD01FA29B3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19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3888"/>
            <a:ext cx="64770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29E70B53-7FAD-44B4-9BA5-4301C7098DCD}" type="datetime1">
              <a:rPr lang="es-ES"/>
              <a:pPr>
                <a:defRPr/>
              </a:pPr>
              <a:t>24/02/2019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490AC300-843F-450B-BAFE-791132C80A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32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52D44FFA-1A96-49D4-BD12-6AEA45D6CC8E}" type="datetime1">
              <a:rPr lang="es-ES"/>
              <a:pPr>
                <a:defRPr/>
              </a:pPr>
              <a:t>24/02/2019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AE6B8930-A726-4B70-BA6B-C610537599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00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3888"/>
            <a:ext cx="64770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01F4BDF7-DBDE-4516-9D57-DD8A8FCD650B}" type="datetime1">
              <a:rPr lang="es-ES"/>
              <a:pPr>
                <a:defRPr/>
              </a:pPr>
              <a:t>24/02/2019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1B2DE5EA-3955-4A08-AB39-E8A10EDE89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1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8D72FCC8-CFD0-4BB7-9B4D-D946E9F52C30}" type="datetime1">
              <a:rPr lang="es-ES"/>
              <a:pPr>
                <a:defRPr/>
              </a:pPr>
              <a:t>24/02/2019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0F1E7286-6918-4BA4-8B9A-3B07FD805F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87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3888"/>
            <a:ext cx="64770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AAAC8B5D-66B1-454C-8D9C-60C96B54A3C8}" type="datetime1">
              <a:rPr lang="es-ES"/>
              <a:pPr>
                <a:defRPr/>
              </a:pPr>
              <a:t>24/02/2019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FA5F6093-818D-40F5-9066-1525B80C04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7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3888"/>
            <a:ext cx="64770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ACB5A30F-2C06-4CCF-95DC-C5D4C2A5F188}" type="datetime1">
              <a:rPr lang="es-ES"/>
              <a:pPr>
                <a:defRPr/>
              </a:pPr>
              <a:t>24/02/2019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BE35BB1C-FB83-4DAE-AA6C-C5D930640F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04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E7BA3FDA-F1E6-49FB-B343-DC5C33EC331D}" type="datetime1">
              <a:rPr lang="es-ES"/>
              <a:pPr>
                <a:defRPr/>
              </a:pPr>
              <a:t>24/02/2019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7CD948C6-54E6-42B6-B367-0ED333CAA0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00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7C133A6F-180F-412E-89A1-EB76677B0C98}" type="datetime1">
              <a:rPr lang="es-ES"/>
              <a:pPr>
                <a:defRPr/>
              </a:pPr>
              <a:t>24/02/2019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6CBB2054-14EB-49B2-B7B6-5F286F907D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04D0ED35-B1A7-4DB6-B892-DAAB26EB7D9B}" type="datetime1">
              <a:rPr lang="es-ES"/>
              <a:pPr>
                <a:defRPr/>
              </a:pPr>
              <a:t>24/02/2019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7ACC1020-77FB-4031-8262-6AB4F1967D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67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3888"/>
            <a:ext cx="64770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CF1F1442-E670-4790-A706-BB18A1DB49DB}" type="datetime1">
              <a:rPr lang="es-ES"/>
              <a:pPr>
                <a:defRPr/>
              </a:pPr>
              <a:t>24/02/2019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D38A4338-D5F9-431E-B70B-A75F3F1593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81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E40384D3-99CE-428F-9733-6867A873FEA4}" type="datetime1">
              <a:rPr lang="es-ES"/>
              <a:pPr>
                <a:defRPr/>
              </a:pPr>
              <a:t>24/02/2019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0B89CD1D-D85C-4B37-9D75-528F405A50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9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C073FB1-8B13-4675-B23B-6E4C763E0C27}" type="datetime1">
              <a:rPr lang="en-US"/>
              <a:pPr>
                <a:defRPr/>
              </a:pPr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F404-46A4-4CE8-949B-B5D845D8D61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31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1E9D-B85B-4511-BA7F-9C495B8660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55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7BC4194-218C-4912-A767-B08868B37371}" type="datetime1">
              <a:rPr lang="en-US"/>
              <a:pPr>
                <a:defRPr/>
              </a:pPr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27D3-8878-4F28-837A-C63ECE700B6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9C3C5DA1-9A48-447F-9F00-6F28AE164D24}" type="datetime1">
              <a:rPr lang="es-ES"/>
              <a:pPr>
                <a:defRPr/>
              </a:pPr>
              <a:t>24/02/2019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41D4A429-2712-427B-82B4-46E4B43E54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97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98E81A3-40F8-47E3-9702-8147241DF0D3}" type="datetime1">
              <a:rPr lang="en-US"/>
              <a:pPr>
                <a:defRPr/>
              </a:pPr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B99A8-FFB8-4941-9E99-E3A380E5D8E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9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321DF5D-42BD-4A8B-9884-BE4E51689D5C}" type="datetime1">
              <a:rPr lang="en-US"/>
              <a:pPr>
                <a:defRPr/>
              </a:pPr>
              <a:t>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1EFD5-482F-4DB3-A742-BBDA5CA259E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86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D68A6-B740-410F-BEE6-15AC8522354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36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72CE-FF5E-4B41-B37A-74F790F19F2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39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4B7AF-6B66-4764-95CB-452B082F05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18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4DB29-BECD-480F-8E31-997185CDBD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85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2A182-1566-4B00-9606-022019F945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20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05979"/>
            <a:ext cx="20574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4102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82B5-42FF-4357-AE0C-384125A2C19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7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EEB80C74-A180-4700-BF3B-A96B2838AFC5}" type="datetime1">
              <a:rPr lang="es-ES"/>
              <a:pPr>
                <a:defRPr/>
              </a:pPr>
              <a:t>24/02/2019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EA178BE3-3877-48E2-A696-6E157C26A0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0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97823"/>
            <a:ext cx="76200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4552950"/>
            <a:ext cx="1752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CC35D217-0021-421F-93A1-7B4B7DB94220}" type="datetime1">
              <a:rPr lang="es-ES"/>
              <a:pPr>
                <a:defRPr/>
              </a:pPr>
              <a:t>24/02/2019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4895850"/>
            <a:ext cx="2895600" cy="184150"/>
          </a:xfrm>
        </p:spPr>
        <p:txBody>
          <a:bodyPr/>
          <a:lstStyle>
            <a:lvl1pPr>
              <a:defRPr>
                <a:latin typeface="Verdana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57A3-92DC-4F68-A023-445CB140C4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2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 Energía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91AFD06-FF72-4944-9717-D99E8526FB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4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305176"/>
            <a:ext cx="7656514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2180035"/>
            <a:ext cx="7656513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4629944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6CABDBB7-DF82-4D96-9125-2FAC5FA79B3E}" type="datetime1">
              <a:rPr lang="es-ES"/>
              <a:pPr>
                <a:defRPr/>
              </a:pPr>
              <a:t>24/02/2019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A2EBA-FD73-4A0E-B568-24610F9465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1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00151"/>
            <a:ext cx="3657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4629150"/>
            <a:ext cx="1752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3F8BC2E2-5600-4767-95EC-AD476F6A7F51}" type="datetime1">
              <a:rPr lang="es-ES"/>
              <a:pPr>
                <a:defRPr/>
              </a:pPr>
              <a:t>24/02/2019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410E-652A-4FF2-9B74-CEEAED6BD5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1335"/>
            <a:ext cx="3659188" cy="47982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631156"/>
            <a:ext cx="3659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4629150"/>
            <a:ext cx="1752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0B727681-FF51-4C6A-AA88-5E34E3C4C05A}" type="datetime1">
              <a:rPr lang="es-ES"/>
              <a:pPr>
                <a:defRPr/>
              </a:pPr>
              <a:t>24/02/2019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D06E-F94B-4F95-9CE2-BE5FEDCD0A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0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7" descr="pptministerio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r="6105"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5579" r:id="rId1"/>
    <p:sldLayoutId id="2147485580" r:id="rId2"/>
    <p:sldLayoutId id="2147485581" r:id="rId3"/>
    <p:sldLayoutId id="214748558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4" descr="iconosministerio4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" r="22710" b="369"/>
          <a:stretch>
            <a:fillRect/>
          </a:stretch>
        </p:blipFill>
        <p:spPr bwMode="auto">
          <a:xfrm>
            <a:off x="-9525" y="0"/>
            <a:ext cx="92551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14300"/>
            <a:ext cx="74787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108075"/>
            <a:ext cx="7491413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4895850"/>
            <a:ext cx="2895600" cy="1841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r>
              <a:rPr lang="es-ES_tradnl"/>
              <a:t>Gobierno de Chile | Ministerio de Energía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4895850"/>
            <a:ext cx="2133600" cy="146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B977E711-F5B4-4773-8AF4-B910148A62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0"/>
            <a:ext cx="284163" cy="646113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-110" charset="0"/>
              <a:ea typeface="ヒラギノ角ゴ Pro W3" pitchFamily="-110" charset="-128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646113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-110" charset="0"/>
              <a:ea typeface="ヒラギノ角ゴ Pro W3" pitchFamily="-110" charset="-128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4800600"/>
            <a:ext cx="284163" cy="3429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-110" charset="0"/>
              <a:ea typeface="ヒラギノ角ゴ Pro W3" pitchFamily="-110" charset="-128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4800600"/>
            <a:ext cx="347662" cy="3429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-110" charset="0"/>
              <a:ea typeface="ヒラギノ角ゴ Pro W3" pitchFamily="-11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3" r:id="rId1"/>
    <p:sldLayoutId id="2147485584" r:id="rId2"/>
    <p:sldLayoutId id="2147485585" r:id="rId3"/>
    <p:sldLayoutId id="2147485586" r:id="rId4"/>
    <p:sldLayoutId id="2147485587" r:id="rId5"/>
    <p:sldLayoutId id="2147485588" r:id="rId6"/>
    <p:sldLayoutId id="2147485589" r:id="rId7"/>
    <p:sldLayoutId id="2147485590" r:id="rId8"/>
    <p:sldLayoutId id="2147485591" r:id="rId9"/>
    <p:sldLayoutId id="2147485592" r:id="rId10"/>
    <p:sldLayoutId id="2147485593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4" descr="iconosministerio4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" r="22710" b="369"/>
          <a:stretch>
            <a:fillRect/>
          </a:stretch>
        </p:blipFill>
        <p:spPr bwMode="auto">
          <a:xfrm>
            <a:off x="-9525" y="0"/>
            <a:ext cx="9239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n 6" descr="ecologic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83"/>
          <a:stretch>
            <a:fillRect/>
          </a:stretch>
        </p:blipFill>
        <p:spPr bwMode="auto">
          <a:xfrm>
            <a:off x="1500188" y="0"/>
            <a:ext cx="7034212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94" r:id="rId1"/>
    <p:sldLayoutId id="2147485595" r:id="rId2"/>
    <p:sldLayoutId id="2147485596" r:id="rId3"/>
    <p:sldLayoutId id="2147485597" r:id="rId4"/>
    <p:sldLayoutId id="2147485598" r:id="rId5"/>
    <p:sldLayoutId id="2147485599" r:id="rId6"/>
    <p:sldLayoutId id="2147485600" r:id="rId7"/>
    <p:sldLayoutId id="2147485601" r:id="rId8"/>
    <p:sldLayoutId id="2147485602" r:id="rId9"/>
    <p:sldLayoutId id="2147485603" r:id="rId10"/>
    <p:sldLayoutId id="214748560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14300"/>
            <a:ext cx="81645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108075"/>
            <a:ext cx="8177213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4895850"/>
            <a:ext cx="2895600" cy="1841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4895850"/>
            <a:ext cx="2133600" cy="146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0C7DA9B-D0F2-4043-BC7D-99C3745023E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4763"/>
            <a:ext cx="284163" cy="650876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646113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4800600"/>
            <a:ext cx="284163" cy="3429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4800600"/>
            <a:ext cx="347662" cy="3429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5" r:id="rId1"/>
    <p:sldLayoutId id="2147485606" r:id="rId2"/>
    <p:sldLayoutId id="2147485607" r:id="rId3"/>
    <p:sldLayoutId id="2147485608" r:id="rId4"/>
    <p:sldLayoutId id="2147485609" r:id="rId5"/>
    <p:sldLayoutId id="2147485610" r:id="rId6"/>
    <p:sldLayoutId id="2147485611" r:id="rId7"/>
    <p:sldLayoutId id="2147485612" r:id="rId8"/>
    <p:sldLayoutId id="2147485613" r:id="rId9"/>
    <p:sldLayoutId id="2147485614" r:id="rId10"/>
    <p:sldLayoutId id="214748561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n 20" descr="iconosministeri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2724150"/>
            <a:ext cx="5257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CuadroTexto 9"/>
          <p:cNvSpPr txBox="1">
            <a:spLocks noChangeArrowheads="1"/>
          </p:cNvSpPr>
          <p:nvPr/>
        </p:nvSpPr>
        <p:spPr bwMode="auto">
          <a:xfrm>
            <a:off x="3524249" y="3956576"/>
            <a:ext cx="468630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ES_tradnl" sz="1600" b="1" dirty="0">
                <a:solidFill>
                  <a:srgbClr val="FFFFFF"/>
                </a:solidFill>
                <a:latin typeface="+mj-lt"/>
              </a:rPr>
              <a:t>Alex E. Santander Guerra</a:t>
            </a:r>
          </a:p>
          <a:p>
            <a:pPr algn="ctr" eaLnBrk="1" hangingPunct="1"/>
            <a:r>
              <a:rPr lang="es-ES_tradnl" sz="1400" dirty="0">
                <a:solidFill>
                  <a:srgbClr val="FFFFFF"/>
                </a:solidFill>
                <a:latin typeface="+mj-lt"/>
              </a:rPr>
              <a:t>Jefe Unidad de Prospectiva y Vigilancia Tecnológica</a:t>
            </a:r>
          </a:p>
          <a:p>
            <a:pPr algn="ctr" eaLnBrk="1" hangingPunct="1"/>
            <a:r>
              <a:rPr lang="es-ES_tradnl" sz="1400" dirty="0">
                <a:solidFill>
                  <a:srgbClr val="FFFFFF"/>
                </a:solidFill>
                <a:latin typeface="+mj-lt"/>
              </a:rPr>
              <a:t>División de Prospectiva y Análisis de Impacto Regulatorio</a:t>
            </a:r>
          </a:p>
          <a:p>
            <a:pPr algn="ctr" eaLnBrk="1" hangingPunct="1"/>
            <a:r>
              <a:rPr lang="es-ES_tradnl" sz="1200" dirty="0">
                <a:solidFill>
                  <a:srgbClr val="FFFFFF"/>
                </a:solidFill>
                <a:latin typeface="+mj-lt"/>
              </a:rPr>
              <a:t>25 de febrero de 2019</a:t>
            </a:r>
          </a:p>
          <a:p>
            <a:pPr algn="ctr" eaLnBrk="1" hangingPunct="1"/>
            <a:r>
              <a:rPr lang="es-ES_tradnl" sz="1200" dirty="0">
                <a:solidFill>
                  <a:srgbClr val="FFFFFF"/>
                </a:solidFill>
                <a:latin typeface="+mj-lt"/>
              </a:rPr>
              <a:t>Brasilia, Brasil</a:t>
            </a:r>
          </a:p>
        </p:txBody>
      </p:sp>
      <p:cxnSp>
        <p:nvCxnSpPr>
          <p:cNvPr id="15" name="Conector recto 14"/>
          <p:cNvCxnSpPr>
            <a:cxnSpLocks noChangeShapeType="1"/>
          </p:cNvCxnSpPr>
          <p:nvPr/>
        </p:nvCxnSpPr>
        <p:spPr bwMode="auto">
          <a:xfrm>
            <a:off x="3695699" y="3624263"/>
            <a:ext cx="4191000" cy="1587"/>
          </a:xfrm>
          <a:prstGeom prst="line">
            <a:avLst/>
          </a:prstGeom>
          <a:noFill/>
          <a:ln w="25400">
            <a:solidFill>
              <a:schemeClr val="tx1">
                <a:alpha val="21176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CuadroTexto 9"/>
          <p:cNvSpPr txBox="1">
            <a:spLocks noChangeArrowheads="1"/>
          </p:cNvSpPr>
          <p:nvPr/>
        </p:nvSpPr>
        <p:spPr bwMode="auto">
          <a:xfrm>
            <a:off x="2590800" y="1162894"/>
            <a:ext cx="65532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sz="3200" b="1" dirty="0">
                <a:solidFill>
                  <a:srgbClr val="FFFFFF"/>
                </a:solidFill>
                <a:latin typeface="+mn-lt"/>
              </a:rPr>
              <a:t>Experiencia de Chile</a:t>
            </a:r>
            <a:endParaRPr lang="es-CL" sz="2800" b="1" dirty="0">
              <a:solidFill>
                <a:srgbClr val="FFFFFF"/>
              </a:solidFill>
              <a:latin typeface="+mn-lt"/>
            </a:endParaRPr>
          </a:p>
          <a:p>
            <a:pPr algn="ctr" eaLnBrk="1" hangingPunct="1"/>
            <a:r>
              <a:rPr lang="es-CL" sz="2400" dirty="0">
                <a:solidFill>
                  <a:srgbClr val="FFFFFF"/>
                </a:solidFill>
                <a:latin typeface="+mn-lt"/>
              </a:rPr>
              <a:t>Uso, desarrollo y fortalecimiento de capacidades para los escenarios energéticos de largo plazo en el contexto de la transición energética limpia</a:t>
            </a:r>
            <a:endParaRPr lang="es-ES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050" name="Picture 2" descr="Resultado de imagen para cem long-term energy scenarios">
            <a:extLst>
              <a:ext uri="{FF2B5EF4-FFF2-40B4-BE49-F238E27FC236}">
                <a16:creationId xmlns:a16="http://schemas.microsoft.com/office/drawing/2014/main" id="{88930739-C7E2-4432-ADCA-A6D537A3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4627"/>
            <a:ext cx="2219325" cy="788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94741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F7DFDAA0-E8FE-4577-9909-BB4AD60844B3}"/>
              </a:ext>
            </a:extLst>
          </p:cNvPr>
          <p:cNvSpPr txBox="1">
            <a:spLocks/>
          </p:cNvSpPr>
          <p:nvPr/>
        </p:nvSpPr>
        <p:spPr bwMode="auto">
          <a:xfrm>
            <a:off x="838200" y="666750"/>
            <a:ext cx="80772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200" dirty="0">
                <a:solidFill>
                  <a:schemeClr val="tx1"/>
                </a:solidFill>
              </a:rPr>
              <a:t>El proceso de planificación energética deberá incluir </a:t>
            </a:r>
            <a:r>
              <a:rPr lang="es-CL" sz="2200" b="1" dirty="0">
                <a:solidFill>
                  <a:schemeClr val="tx1"/>
                </a:solidFill>
              </a:rPr>
              <a:t>escenarios de proyección de oferta y demanda energética,</a:t>
            </a:r>
            <a:r>
              <a:rPr lang="es-CL" sz="2200" dirty="0">
                <a:solidFill>
                  <a:schemeClr val="tx1"/>
                </a:solidFill>
              </a:rPr>
              <a:t> y en particular eléctrica, considerando:</a:t>
            </a:r>
          </a:p>
          <a:p>
            <a:pPr marL="1085850" lvl="1" indent="-342900" algn="just">
              <a:buFont typeface="+mj-lt"/>
              <a:buAutoNum type="arabicPeriod"/>
            </a:pPr>
            <a:r>
              <a:rPr lang="es-CL" sz="2200" dirty="0">
                <a:solidFill>
                  <a:schemeClr val="tx1"/>
                </a:solidFill>
              </a:rPr>
              <a:t>polos de desarrollo de generación,</a:t>
            </a:r>
          </a:p>
          <a:p>
            <a:pPr marL="1085850" lvl="1" indent="-342900" algn="just">
              <a:buFont typeface="+mj-lt"/>
              <a:buAutoNum type="arabicPeriod"/>
            </a:pPr>
            <a:r>
              <a:rPr lang="es-CL" sz="2200" dirty="0">
                <a:solidFill>
                  <a:schemeClr val="tx1"/>
                </a:solidFill>
              </a:rPr>
              <a:t>generación distribuida,</a:t>
            </a:r>
          </a:p>
          <a:p>
            <a:pPr marL="1085850" lvl="1" indent="-342900" algn="just">
              <a:buFont typeface="+mj-lt"/>
              <a:buAutoNum type="arabicPeriod"/>
            </a:pPr>
            <a:r>
              <a:rPr lang="es-CL" sz="2200" dirty="0">
                <a:solidFill>
                  <a:schemeClr val="tx1"/>
                </a:solidFill>
              </a:rPr>
              <a:t>intercambios internacionales de energía,</a:t>
            </a:r>
          </a:p>
          <a:p>
            <a:pPr marL="1085850" lvl="1" indent="-342900" algn="just">
              <a:buFont typeface="+mj-lt"/>
              <a:buAutoNum type="arabicPeriod"/>
            </a:pPr>
            <a:r>
              <a:rPr lang="es-CL" sz="2200" dirty="0">
                <a:solidFill>
                  <a:schemeClr val="tx1"/>
                </a:solidFill>
              </a:rPr>
              <a:t>políticas medio ambientales que tengan incidencia,</a:t>
            </a:r>
          </a:p>
          <a:p>
            <a:pPr marL="1085850" lvl="1" indent="-342900" algn="just">
              <a:buFont typeface="+mj-lt"/>
              <a:buAutoNum type="arabicPeriod"/>
            </a:pPr>
            <a:r>
              <a:rPr lang="es-CL" sz="2200" dirty="0">
                <a:solidFill>
                  <a:schemeClr val="tx1"/>
                </a:solidFill>
              </a:rPr>
              <a:t>objetivos de eficiencia energética, </a:t>
            </a:r>
          </a:p>
          <a:p>
            <a:pPr marL="1085850" lvl="1" indent="-342900" algn="just">
              <a:buFont typeface="+mj-lt"/>
              <a:buAutoNum type="arabicPeriod"/>
            </a:pPr>
            <a:r>
              <a:rPr lang="es-CL" sz="2200" dirty="0">
                <a:solidFill>
                  <a:schemeClr val="tx1"/>
                </a:solidFill>
              </a:rPr>
              <a:t>los planes estratégicos con los que cuenten las regiones en materia de energía.</a:t>
            </a:r>
            <a:endParaRPr lang="es-CL" sz="2200" i="1" dirty="0">
              <a:solidFill>
                <a:schemeClr val="tx1"/>
              </a:solidFill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263F0ACF-6BB2-48CB-9B58-C4407C98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7478713" cy="857250"/>
          </a:xfrm>
        </p:spPr>
        <p:txBody>
          <a:bodyPr/>
          <a:lstStyle/>
          <a:p>
            <a:r>
              <a:rPr lang="es-CL" sz="2000" b="1" dirty="0"/>
              <a:t>Procedimiento de la Planificación Energética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668A033C-603B-427F-B6DA-2667E1BC1C75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9A47A520-BFEF-48AC-8D70-AD7C0E18AF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8 Diagrama">
            <a:extLst>
              <a:ext uri="{FF2B5EF4-FFF2-40B4-BE49-F238E27FC236}">
                <a16:creationId xmlns:a16="http://schemas.microsoft.com/office/drawing/2014/main" id="{BE86030C-7D0A-44BC-A46D-B1F2EFE4C319}"/>
              </a:ext>
            </a:extLst>
          </p:cNvPr>
          <p:cNvGraphicFramePr/>
          <p:nvPr>
            <p:extLst/>
          </p:nvPr>
        </p:nvGraphicFramePr>
        <p:xfrm>
          <a:off x="852714" y="2386059"/>
          <a:ext cx="8208912" cy="231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3 Diagrama">
            <a:extLst>
              <a:ext uri="{FF2B5EF4-FFF2-40B4-BE49-F238E27FC236}">
                <a16:creationId xmlns:a16="http://schemas.microsoft.com/office/drawing/2014/main" id="{51AB954C-00E4-4AA0-8058-2D1F2B5C366C}"/>
              </a:ext>
            </a:extLst>
          </p:cNvPr>
          <p:cNvGraphicFramePr/>
          <p:nvPr>
            <p:extLst/>
          </p:nvPr>
        </p:nvGraphicFramePr>
        <p:xfrm>
          <a:off x="838200" y="-11772"/>
          <a:ext cx="8136904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b="1" dirty="0"/>
              <a:t>Procedimiento de la Planificación Energética</a:t>
            </a:r>
            <a:br>
              <a:rPr lang="es-CL" sz="2000" b="1" dirty="0"/>
            </a:br>
            <a:r>
              <a:rPr lang="es-CL" sz="1800" dirty="0"/>
              <a:t>Primer ejercicio desarrollado</a:t>
            </a:r>
            <a:endParaRPr lang="es-CL" sz="2000" dirty="0"/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3AFD73E-2653-492B-A5A5-6F0D9946620D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6B15160F-A20C-4D49-BB31-9CC110EBC6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504950"/>
            <a:ext cx="7940040" cy="2286000"/>
          </a:xfrm>
        </p:spPr>
        <p:txBody>
          <a:bodyPr/>
          <a:lstStyle/>
          <a:p>
            <a:pPr algn="ctr"/>
            <a:r>
              <a:rPr lang="es-CL" sz="4000" b="1" dirty="0"/>
              <a:t>Planificación Energética de Largo Plazo</a:t>
            </a:r>
            <a:br>
              <a:rPr lang="es-CL" sz="4000" b="1" dirty="0"/>
            </a:br>
            <a:br>
              <a:rPr lang="es-CL" sz="1200" b="1" dirty="0"/>
            </a:br>
            <a:r>
              <a:rPr lang="es-CL" sz="3200" dirty="0"/>
              <a:t>Insumos</a:t>
            </a:r>
            <a:endParaRPr lang="es-CL" sz="4000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00E06784-DB96-4048-A1AD-8B61AD814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F5CF09D8-0D6C-4ACE-851F-8AEC3176B562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9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16454157"/>
              </p:ext>
            </p:extLst>
          </p:nvPr>
        </p:nvGraphicFramePr>
        <p:xfrm>
          <a:off x="914400" y="361950"/>
          <a:ext cx="7924800" cy="450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3FC31784-E43A-4CF4-999E-EC6E361E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7478713" cy="857250"/>
          </a:xfrm>
        </p:spPr>
        <p:txBody>
          <a:bodyPr/>
          <a:lstStyle/>
          <a:p>
            <a:r>
              <a:rPr lang="es-CL" sz="2000" b="1" dirty="0"/>
              <a:t>Procedimiento de la Planificación Energética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278BBC-9385-41B8-93D7-0E1FB5191795}"/>
              </a:ext>
            </a:extLst>
          </p:cNvPr>
          <p:cNvSpPr txBox="1"/>
          <p:nvPr/>
        </p:nvSpPr>
        <p:spPr>
          <a:xfrm>
            <a:off x="2805559" y="4757709"/>
            <a:ext cx="414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Verdana" panose="020B0604030504040204" pitchFamily="34" charset="0"/>
                <a:ea typeface="Verdana" panose="020B0604030504040204" pitchFamily="34" charset="0"/>
              </a:rPr>
              <a:t>Planificación Energética de Largo Plazo</a:t>
            </a:r>
          </a:p>
        </p:txBody>
      </p:sp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46315567-444F-4A7F-B954-DFF1A51234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2279BED-0B1D-42BF-88E7-AC08D8BDB6E1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b="1" dirty="0"/>
              <a:t>Crecimiento económico y producción minera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3AFD73E-2653-492B-A5A5-6F0D9946620D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6B15160F-A20C-4D49-BB31-9CC110EBC6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F93BB659-A772-49AC-941D-36822D1488E6}"/>
              </a:ext>
            </a:extLst>
          </p:cNvPr>
          <p:cNvSpPr txBox="1"/>
          <p:nvPr/>
        </p:nvSpPr>
        <p:spPr>
          <a:xfrm>
            <a:off x="935002" y="732546"/>
            <a:ext cx="78279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latin typeface="+mj-lt"/>
              </a:rPr>
              <a:t>La proyección de crecimiento económico se construyó en base a información de la OCDE, FMI y el Banco Central.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1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latin typeface="+mj-lt"/>
              </a:rPr>
              <a:t>La proyección de la producción de Cobre fue determinada por COCHILCO.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CL" dirty="0">
              <a:latin typeface="+mj-l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CL" dirty="0">
              <a:latin typeface="+mj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3C50202-A75F-4B61-A151-4F50AAC03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39" y="2305422"/>
            <a:ext cx="5368766" cy="209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BC36D60A-F23D-47C5-A680-2523791B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373" y="2137937"/>
            <a:ext cx="2515369" cy="260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0 CuadroTexto">
            <a:extLst>
              <a:ext uri="{FF2B5EF4-FFF2-40B4-BE49-F238E27FC236}">
                <a16:creationId xmlns:a16="http://schemas.microsoft.com/office/drawing/2014/main" id="{AD2BFE60-1BC9-48E9-AB1A-18433FE18B32}"/>
              </a:ext>
            </a:extLst>
          </p:cNvPr>
          <p:cNvSpPr txBox="1"/>
          <p:nvPr/>
        </p:nvSpPr>
        <p:spPr>
          <a:xfrm>
            <a:off x="6911269" y="1885950"/>
            <a:ext cx="1546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latin typeface="+mj-lt"/>
              </a:rPr>
              <a:t>Producción de cobre</a:t>
            </a:r>
          </a:p>
        </p:txBody>
      </p:sp>
      <p:pic>
        <p:nvPicPr>
          <p:cNvPr id="1026" name="Picture 2" descr="Resultado de imagen para cochilco">
            <a:extLst>
              <a:ext uri="{FF2B5EF4-FFF2-40B4-BE49-F238E27FC236}">
                <a16:creationId xmlns:a16="http://schemas.microsoft.com/office/drawing/2014/main" id="{0EFC4CA9-A65D-4D5D-93D8-6F2E9E292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137" y="1265700"/>
            <a:ext cx="658214" cy="5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0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b="1" dirty="0"/>
              <a:t>Proyecciones de costos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3AFD73E-2653-492B-A5A5-6F0D9946620D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6B15160F-A20C-4D49-BB31-9CC110EBC6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15" name="6 Grupo">
            <a:extLst>
              <a:ext uri="{FF2B5EF4-FFF2-40B4-BE49-F238E27FC236}">
                <a16:creationId xmlns:a16="http://schemas.microsoft.com/office/drawing/2014/main" id="{95F9AB94-310F-477B-9AD7-62B02EB65A73}"/>
              </a:ext>
            </a:extLst>
          </p:cNvPr>
          <p:cNvGrpSpPr/>
          <p:nvPr/>
        </p:nvGrpSpPr>
        <p:grpSpPr>
          <a:xfrm>
            <a:off x="1147763" y="727075"/>
            <a:ext cx="7462837" cy="4054475"/>
            <a:chOff x="1071563" y="1047750"/>
            <a:chExt cx="7462837" cy="4054475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A9FBE4FB-1815-4602-8044-A6695BA06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63" y="1047750"/>
              <a:ext cx="7462837" cy="405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2F69A0CE-D4EE-4E61-8A9E-6EB6A3A7A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63" y="2463783"/>
              <a:ext cx="2509837" cy="67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A008EB94-D77B-4BBA-B6B8-4ED7849E0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754" y="2463784"/>
              <a:ext cx="2298246" cy="67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43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b="1" dirty="0"/>
              <a:t>Costos de inversión en tecnologías de generación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3AFD73E-2653-492B-A5A5-6F0D9946620D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6B15160F-A20C-4D49-BB31-9CC110EBC6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29F3EB06-1A69-432F-AF85-264290516F33}"/>
              </a:ext>
            </a:extLst>
          </p:cNvPr>
          <p:cNvSpPr txBox="1"/>
          <p:nvPr/>
        </p:nvSpPr>
        <p:spPr>
          <a:xfrm>
            <a:off x="846312" y="692825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L" dirty="0">
                <a:latin typeface="+mj-lt"/>
              </a:rPr>
              <a:t>Con costos de inversión decrecientes, las ERNC seguirán marcando la expansión del parque de generación eléctrica al año 2046.</a:t>
            </a:r>
          </a:p>
          <a:p>
            <a:pPr lvl="1" algn="just"/>
            <a:endParaRPr lang="es-CL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latin typeface="+mj-lt"/>
            </a:endParaRPr>
          </a:p>
          <a:p>
            <a:pPr algn="just"/>
            <a:endParaRPr lang="es-CL" dirty="0">
              <a:latin typeface="+mj-l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CL" dirty="0">
              <a:latin typeface="+mj-l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CL" dirty="0">
              <a:latin typeface="+mj-lt"/>
            </a:endParaRPr>
          </a:p>
        </p:txBody>
      </p:sp>
      <p:sp>
        <p:nvSpPr>
          <p:cNvPr id="12" name="9 CuadroTexto">
            <a:extLst>
              <a:ext uri="{FF2B5EF4-FFF2-40B4-BE49-F238E27FC236}">
                <a16:creationId xmlns:a16="http://schemas.microsoft.com/office/drawing/2014/main" id="{0E952286-42E5-491E-A66D-EED4AC19C9F3}"/>
              </a:ext>
            </a:extLst>
          </p:cNvPr>
          <p:cNvSpPr txBox="1"/>
          <p:nvPr/>
        </p:nvSpPr>
        <p:spPr>
          <a:xfrm>
            <a:off x="3108029" y="1689971"/>
            <a:ext cx="1653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tx2"/>
                </a:solidFill>
                <a:latin typeface="+mj-lt"/>
              </a:rPr>
              <a:t>Caída de entre un </a:t>
            </a:r>
            <a:r>
              <a:rPr lang="es-CL" sz="1600" b="1" dirty="0">
                <a:solidFill>
                  <a:schemeClr val="tx2"/>
                </a:solidFill>
                <a:latin typeface="+mj-lt"/>
              </a:rPr>
              <a:t>24% a 66% </a:t>
            </a:r>
            <a:r>
              <a:rPr lang="es-CL" sz="1600" dirty="0">
                <a:solidFill>
                  <a:schemeClr val="tx2"/>
                </a:solidFill>
                <a:latin typeface="+mj-lt"/>
              </a:rPr>
              <a:t>para centrales </a:t>
            </a:r>
            <a:r>
              <a:rPr lang="es-CL" sz="1600" b="1" dirty="0">
                <a:solidFill>
                  <a:schemeClr val="tx2"/>
                </a:solidFill>
                <a:latin typeface="+mj-lt"/>
              </a:rPr>
              <a:t>solares FV</a:t>
            </a:r>
          </a:p>
        </p:txBody>
      </p:sp>
      <p:sp>
        <p:nvSpPr>
          <p:cNvPr id="13" name="11 CuadroTexto">
            <a:extLst>
              <a:ext uri="{FF2B5EF4-FFF2-40B4-BE49-F238E27FC236}">
                <a16:creationId xmlns:a16="http://schemas.microsoft.com/office/drawing/2014/main" id="{777674BB-5C59-4A41-B658-467065F0C8B0}"/>
              </a:ext>
            </a:extLst>
          </p:cNvPr>
          <p:cNvSpPr txBox="1"/>
          <p:nvPr/>
        </p:nvSpPr>
        <p:spPr>
          <a:xfrm>
            <a:off x="5562600" y="1610413"/>
            <a:ext cx="1653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tx2"/>
                </a:solidFill>
                <a:latin typeface="+mj-lt"/>
              </a:rPr>
              <a:t>Caída de entre un </a:t>
            </a:r>
            <a:r>
              <a:rPr lang="es-CL" sz="1600" b="1" dirty="0">
                <a:solidFill>
                  <a:schemeClr val="tx2"/>
                </a:solidFill>
                <a:latin typeface="+mj-lt"/>
              </a:rPr>
              <a:t>4% a 66% </a:t>
            </a:r>
            <a:r>
              <a:rPr lang="es-CL" sz="1600" dirty="0">
                <a:solidFill>
                  <a:schemeClr val="tx2"/>
                </a:solidFill>
                <a:latin typeface="+mj-lt"/>
              </a:rPr>
              <a:t>para </a:t>
            </a:r>
            <a:r>
              <a:rPr lang="es-CL" sz="1600" b="1" dirty="0">
                <a:solidFill>
                  <a:schemeClr val="tx2"/>
                </a:solidFill>
                <a:latin typeface="+mj-lt"/>
              </a:rPr>
              <a:t>Concentración Solar de Potencia (CSP)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41FA21C7-584D-46D2-BCC0-6AF059DC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75" y="3253564"/>
            <a:ext cx="1451786" cy="145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3 CuadroTexto">
            <a:extLst>
              <a:ext uri="{FF2B5EF4-FFF2-40B4-BE49-F238E27FC236}">
                <a16:creationId xmlns:a16="http://schemas.microsoft.com/office/drawing/2014/main" id="{62F11973-47FB-4A6C-96F0-91E358EE8489}"/>
              </a:ext>
            </a:extLst>
          </p:cNvPr>
          <p:cNvSpPr txBox="1"/>
          <p:nvPr/>
        </p:nvSpPr>
        <p:spPr>
          <a:xfrm>
            <a:off x="3090321" y="3458111"/>
            <a:ext cx="1653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tx2"/>
                </a:solidFill>
                <a:latin typeface="+mj-lt"/>
              </a:rPr>
              <a:t>Caída de entre un </a:t>
            </a:r>
            <a:r>
              <a:rPr lang="es-CL" sz="1600" b="1" dirty="0">
                <a:solidFill>
                  <a:schemeClr val="tx2"/>
                </a:solidFill>
                <a:latin typeface="+mj-lt"/>
              </a:rPr>
              <a:t>8% a 23%, </a:t>
            </a:r>
            <a:r>
              <a:rPr lang="es-CL" sz="1600" dirty="0">
                <a:solidFill>
                  <a:schemeClr val="tx2"/>
                </a:solidFill>
                <a:latin typeface="+mj-lt"/>
              </a:rPr>
              <a:t>en algunos casos,</a:t>
            </a:r>
            <a:r>
              <a:rPr lang="es-CL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s-CL" sz="1600" dirty="0">
                <a:solidFill>
                  <a:schemeClr val="tx2"/>
                </a:solidFill>
                <a:latin typeface="+mj-lt"/>
              </a:rPr>
              <a:t>para centrales </a:t>
            </a:r>
            <a:r>
              <a:rPr lang="es-CL" sz="1600" b="1" dirty="0">
                <a:solidFill>
                  <a:schemeClr val="tx2"/>
                </a:solidFill>
                <a:latin typeface="+mj-lt"/>
              </a:rPr>
              <a:t>eólicas </a:t>
            </a:r>
            <a:r>
              <a:rPr lang="es-CL" sz="1600" b="1" dirty="0" err="1">
                <a:solidFill>
                  <a:schemeClr val="tx2"/>
                </a:solidFill>
                <a:latin typeface="+mj-lt"/>
              </a:rPr>
              <a:t>onshore</a:t>
            </a:r>
            <a:endParaRPr lang="es-CL" sz="1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AACB72E0-0E0A-4902-BBF9-FCFC7A3D4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96" y="3333750"/>
            <a:ext cx="1296593" cy="129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5 CuadroTexto">
            <a:extLst>
              <a:ext uri="{FF2B5EF4-FFF2-40B4-BE49-F238E27FC236}">
                <a16:creationId xmlns:a16="http://schemas.microsoft.com/office/drawing/2014/main" id="{4946703B-8386-424A-8BE8-8D0A81DA95B3}"/>
              </a:ext>
            </a:extLst>
          </p:cNvPr>
          <p:cNvSpPr txBox="1"/>
          <p:nvPr/>
        </p:nvSpPr>
        <p:spPr>
          <a:xfrm>
            <a:off x="5670632" y="3704331"/>
            <a:ext cx="1653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tx2"/>
                </a:solidFill>
                <a:latin typeface="+mj-lt"/>
              </a:rPr>
              <a:t>Caída de un </a:t>
            </a:r>
            <a:r>
              <a:rPr lang="es-CL" sz="1600" b="1" dirty="0">
                <a:solidFill>
                  <a:schemeClr val="tx2"/>
                </a:solidFill>
                <a:latin typeface="+mj-lt"/>
              </a:rPr>
              <a:t>15%</a:t>
            </a:r>
            <a:r>
              <a:rPr lang="es-CL" sz="1600" dirty="0">
                <a:solidFill>
                  <a:schemeClr val="tx2"/>
                </a:solidFill>
                <a:latin typeface="+mj-lt"/>
              </a:rPr>
              <a:t>, para </a:t>
            </a:r>
            <a:r>
              <a:rPr lang="es-CL" sz="1600" b="1" dirty="0">
                <a:solidFill>
                  <a:schemeClr val="tx2"/>
                </a:solidFill>
                <a:latin typeface="+mj-lt"/>
              </a:rPr>
              <a:t>centrales geotérmicas</a:t>
            </a:r>
          </a:p>
        </p:txBody>
      </p:sp>
      <p:pic>
        <p:nvPicPr>
          <p:cNvPr id="18" name="Picture 2" descr="Resultado de imagen para sun power png">
            <a:extLst>
              <a:ext uri="{FF2B5EF4-FFF2-40B4-BE49-F238E27FC236}">
                <a16:creationId xmlns:a16="http://schemas.microsoft.com/office/drawing/2014/main" id="{C28AF8CF-9012-4BA5-9716-ACBB1EE1A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07" y="1550329"/>
            <a:ext cx="1335479" cy="13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E7629BF-9E8F-46AC-BA99-2CAC90DC3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868" y="1276186"/>
            <a:ext cx="1509847" cy="155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1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b="1" dirty="0"/>
              <a:t>Proyecciones de </a:t>
            </a:r>
            <a:r>
              <a:rPr lang="es-CL" sz="2000" b="1" dirty="0" err="1"/>
              <a:t>electromovilidad</a:t>
            </a:r>
            <a:endParaRPr lang="es-CL" sz="2000" b="1" dirty="0"/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3AFD73E-2653-492B-A5A5-6F0D9946620D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6B15160F-A20C-4D49-BB31-9CC110EBC6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2221ED4-DF7C-4BDC-88F3-12BCDFB68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09" y="1276350"/>
            <a:ext cx="360000" cy="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15">
            <a:extLst>
              <a:ext uri="{FF2B5EF4-FFF2-40B4-BE49-F238E27FC236}">
                <a16:creationId xmlns:a16="http://schemas.microsoft.com/office/drawing/2014/main" id="{E13F87D7-0851-446C-808E-8A258C05A1B1}"/>
              </a:ext>
            </a:extLst>
          </p:cNvPr>
          <p:cNvSpPr txBox="1"/>
          <p:nvPr/>
        </p:nvSpPr>
        <p:spPr>
          <a:xfrm>
            <a:off x="2240360" y="1276350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Esperamos al menos 40% de vehículos y taxis eléctricos al 2050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02D7424-8A1D-4795-BF70-9BD93CB69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09" y="1779902"/>
            <a:ext cx="360000" cy="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5">
            <a:extLst>
              <a:ext uri="{FF2B5EF4-FFF2-40B4-BE49-F238E27FC236}">
                <a16:creationId xmlns:a16="http://schemas.microsoft.com/office/drawing/2014/main" id="{8A59BE94-3530-45EF-9404-92DF5DFB34A7}"/>
              </a:ext>
            </a:extLst>
          </p:cNvPr>
          <p:cNvSpPr txBox="1"/>
          <p:nvPr/>
        </p:nvSpPr>
        <p:spPr>
          <a:xfrm>
            <a:off x="2240895" y="1796013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100% de buses eléctricos sobre el total del parque al 2050</a:t>
            </a:r>
          </a:p>
        </p:txBody>
      </p:sp>
      <p:sp>
        <p:nvSpPr>
          <p:cNvPr id="13" name="7 CuadroTexto">
            <a:extLst>
              <a:ext uri="{FF2B5EF4-FFF2-40B4-BE49-F238E27FC236}">
                <a16:creationId xmlns:a16="http://schemas.microsoft.com/office/drawing/2014/main" id="{C215FF9D-9D41-43BD-A2D5-4C02B5D317FD}"/>
              </a:ext>
            </a:extLst>
          </p:cNvPr>
          <p:cNvSpPr txBox="1"/>
          <p:nvPr/>
        </p:nvSpPr>
        <p:spPr>
          <a:xfrm>
            <a:off x="852714" y="691333"/>
            <a:ext cx="792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rgbClr val="0063AF"/>
                </a:solidFill>
              </a:rPr>
              <a:t>Una de las fuentes de la electrificación provendrá de mayor transporte sustentable</a:t>
            </a:r>
          </a:p>
        </p:txBody>
      </p:sp>
      <p:graphicFrame>
        <p:nvGraphicFramePr>
          <p:cNvPr id="14" name="1 Gráfico">
            <a:extLst>
              <a:ext uri="{FF2B5EF4-FFF2-40B4-BE49-F238E27FC236}">
                <a16:creationId xmlns:a16="http://schemas.microsoft.com/office/drawing/2014/main" id="{5063D7DB-DCAD-4536-AFF8-315C3EFC05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875550"/>
              </p:ext>
            </p:extLst>
          </p:nvPr>
        </p:nvGraphicFramePr>
        <p:xfrm>
          <a:off x="914400" y="2232592"/>
          <a:ext cx="6420267" cy="262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CuadroTexto 15">
            <a:extLst>
              <a:ext uri="{FF2B5EF4-FFF2-40B4-BE49-F238E27FC236}">
                <a16:creationId xmlns:a16="http://schemas.microsoft.com/office/drawing/2014/main" id="{F5237D94-5043-43F4-BB96-C556C50AD3BF}"/>
              </a:ext>
            </a:extLst>
          </p:cNvPr>
          <p:cNvSpPr txBox="1"/>
          <p:nvPr/>
        </p:nvSpPr>
        <p:spPr>
          <a:xfrm>
            <a:off x="7086600" y="3422894"/>
            <a:ext cx="1986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00" b="1" dirty="0">
                <a:solidFill>
                  <a:schemeClr val="bg1">
                    <a:lumMod val="50000"/>
                  </a:schemeClr>
                </a:solidFill>
              </a:rPr>
              <a:t>Fuente</a:t>
            </a:r>
            <a:r>
              <a:rPr lang="es-CL" sz="1000" dirty="0">
                <a:solidFill>
                  <a:schemeClr val="bg1">
                    <a:lumMod val="50000"/>
                  </a:schemeClr>
                </a:solidFill>
              </a:rPr>
              <a:t>: Proyecciones del proceso de Planificación Energética de Largo Plazo, 2017</a:t>
            </a:r>
          </a:p>
        </p:txBody>
      </p:sp>
    </p:spTree>
    <p:extLst>
      <p:ext uri="{BB962C8B-B14F-4D97-AF65-F5344CB8AC3E}">
        <p14:creationId xmlns:p14="http://schemas.microsoft.com/office/powerpoint/2010/main" val="1977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b="1" dirty="0"/>
              <a:t>Proyecciones de climatización eléctrica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3AFD73E-2653-492B-A5A5-6F0D9946620D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6B15160F-A20C-4D49-BB31-9CC110EBC6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16" name="2 Gráfico">
            <a:extLst>
              <a:ext uri="{FF2B5EF4-FFF2-40B4-BE49-F238E27FC236}">
                <a16:creationId xmlns:a16="http://schemas.microsoft.com/office/drawing/2014/main" id="{399208EF-8510-48CB-BA4A-C4B6BD409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549206"/>
              </p:ext>
            </p:extLst>
          </p:nvPr>
        </p:nvGraphicFramePr>
        <p:xfrm>
          <a:off x="931069" y="1846126"/>
          <a:ext cx="539353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uadroTexto 15">
            <a:extLst>
              <a:ext uri="{FF2B5EF4-FFF2-40B4-BE49-F238E27FC236}">
                <a16:creationId xmlns:a16="http://schemas.microsoft.com/office/drawing/2014/main" id="{88657CA5-A480-4764-AF12-DEDCA0CD56EB}"/>
              </a:ext>
            </a:extLst>
          </p:cNvPr>
          <p:cNvSpPr txBox="1"/>
          <p:nvPr/>
        </p:nvSpPr>
        <p:spPr>
          <a:xfrm>
            <a:off x="5866456" y="1879031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El 4,5% de las casas y el 22% de los departamentos utiliza electricidad para calefacción.</a:t>
            </a:r>
          </a:p>
        </p:txBody>
      </p:sp>
      <p:sp>
        <p:nvSpPr>
          <p:cNvPr id="19" name="CuadroTexto 15">
            <a:extLst>
              <a:ext uri="{FF2B5EF4-FFF2-40B4-BE49-F238E27FC236}">
                <a16:creationId xmlns:a16="http://schemas.microsoft.com/office/drawing/2014/main" id="{7E832A69-9E2F-415B-9998-8E30B6595FBD}"/>
              </a:ext>
            </a:extLst>
          </p:cNvPr>
          <p:cNvSpPr txBox="1"/>
          <p:nvPr/>
        </p:nvSpPr>
        <p:spPr>
          <a:xfrm>
            <a:off x="5874548" y="2945178"/>
            <a:ext cx="31932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Si el 50% de las casas y el 100% de los departamentos utilizan electricidad para calefacción al 2050, la demanda de energía eléctrica aumentaría un 29% respecto de la tendencia actual.</a:t>
            </a:r>
          </a:p>
        </p:txBody>
      </p:sp>
      <p:sp>
        <p:nvSpPr>
          <p:cNvPr id="20" name="19 Rectángulo redondeado">
            <a:extLst>
              <a:ext uri="{FF2B5EF4-FFF2-40B4-BE49-F238E27FC236}">
                <a16:creationId xmlns:a16="http://schemas.microsoft.com/office/drawing/2014/main" id="{FF7A498D-44E1-42AF-A8A5-6C83D53DBE29}"/>
              </a:ext>
            </a:extLst>
          </p:cNvPr>
          <p:cNvSpPr/>
          <p:nvPr/>
        </p:nvSpPr>
        <p:spPr>
          <a:xfrm>
            <a:off x="1651148" y="1432325"/>
            <a:ext cx="2834933" cy="3810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200" b="1" dirty="0">
                <a:solidFill>
                  <a:srgbClr val="005FA1"/>
                </a:solidFill>
              </a:rPr>
              <a:t>Impacto en Demanda Eléctrica</a:t>
            </a:r>
          </a:p>
        </p:txBody>
      </p:sp>
      <p:sp>
        <p:nvSpPr>
          <p:cNvPr id="21" name="22 CuadroTexto">
            <a:extLst>
              <a:ext uri="{FF2B5EF4-FFF2-40B4-BE49-F238E27FC236}">
                <a16:creationId xmlns:a16="http://schemas.microsoft.com/office/drawing/2014/main" id="{3F41B0FA-8C09-4E23-A1BB-C03B558805B9}"/>
              </a:ext>
            </a:extLst>
          </p:cNvPr>
          <p:cNvSpPr txBox="1"/>
          <p:nvPr/>
        </p:nvSpPr>
        <p:spPr>
          <a:xfrm>
            <a:off x="838200" y="684622"/>
            <a:ext cx="798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rgbClr val="0063AF"/>
                </a:solidFill>
              </a:rPr>
              <a:t>Otra fuente adicional de consumo eléctrico provendrá de calefacción y refrigeración</a:t>
            </a:r>
          </a:p>
        </p:txBody>
      </p:sp>
      <p:sp>
        <p:nvSpPr>
          <p:cNvPr id="22" name="CuadroTexto 15">
            <a:extLst>
              <a:ext uri="{FF2B5EF4-FFF2-40B4-BE49-F238E27FC236}">
                <a16:creationId xmlns:a16="http://schemas.microsoft.com/office/drawing/2014/main" id="{4BD037CF-BFB0-48CC-A8D5-1F501AB3F146}"/>
              </a:ext>
            </a:extLst>
          </p:cNvPr>
          <p:cNvSpPr txBox="1"/>
          <p:nvPr/>
        </p:nvSpPr>
        <p:spPr>
          <a:xfrm>
            <a:off x="5018455" y="4367540"/>
            <a:ext cx="3973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100" b="1" dirty="0">
                <a:solidFill>
                  <a:schemeClr val="bg1">
                    <a:lumMod val="50000"/>
                  </a:schemeClr>
                </a:solidFill>
              </a:rPr>
              <a:t>Fuente</a:t>
            </a:r>
            <a:r>
              <a:rPr lang="es-CL" sz="1100" dirty="0">
                <a:solidFill>
                  <a:schemeClr val="bg1">
                    <a:lumMod val="50000"/>
                  </a:schemeClr>
                </a:solidFill>
              </a:rPr>
              <a:t>: Proceso de Planificación Energética de Largo Plazo, 2017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79C5F6A-1829-4594-AFC0-F052194EE0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0000" contrast="40000"/>
          </a:blip>
          <a:stretch>
            <a:fillRect/>
          </a:stretch>
        </p:blipFill>
        <p:spPr>
          <a:xfrm>
            <a:off x="5504883" y="2954673"/>
            <a:ext cx="360000" cy="36264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13AEADF-FB42-4591-8BF8-92C8016AAFC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0000" contrast="40000"/>
          </a:blip>
          <a:stretch>
            <a:fillRect/>
          </a:stretch>
        </p:blipFill>
        <p:spPr>
          <a:xfrm>
            <a:off x="5504883" y="1959317"/>
            <a:ext cx="360000" cy="36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5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b="1" dirty="0"/>
              <a:t>Proyecciones de generación distribuida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3AFD73E-2653-492B-A5A5-6F0D9946620D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6B15160F-A20C-4D49-BB31-9CC110EBC6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7" name="3 CuadroTexto">
            <a:extLst>
              <a:ext uri="{FF2B5EF4-FFF2-40B4-BE49-F238E27FC236}">
                <a16:creationId xmlns:a16="http://schemas.microsoft.com/office/drawing/2014/main" id="{1C1F3170-2A81-4587-8048-90C71147D1A2}"/>
              </a:ext>
            </a:extLst>
          </p:cNvPr>
          <p:cNvSpPr txBox="1"/>
          <p:nvPr/>
        </p:nvSpPr>
        <p:spPr>
          <a:xfrm>
            <a:off x="932295" y="737672"/>
            <a:ext cx="78590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L" dirty="0">
                <a:latin typeface="+mj-lt"/>
              </a:rPr>
              <a:t>En un caso conservador se alcanzarían cerca de 66 mil viviendas con sistemas fotovoltaicos.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L" sz="12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L" dirty="0">
                <a:latin typeface="+mj-lt"/>
              </a:rPr>
              <a:t>En un caso optimista se alcanzarían cerca de 106 mil viviendas.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CL" dirty="0">
              <a:latin typeface="+mj-l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CL" dirty="0">
              <a:latin typeface="+mj-lt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91BB0673-1FB4-4308-AAAC-AD62285D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99" y="2010077"/>
            <a:ext cx="6565401" cy="307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6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Contenidos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143000" y="894855"/>
            <a:ext cx="7478713" cy="381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CL" sz="2000" dirty="0"/>
              <a:t>Contexto Energético.</a:t>
            </a:r>
          </a:p>
          <a:p>
            <a:pPr lvl="1"/>
            <a:endParaRPr lang="es-CL" sz="2000" dirty="0"/>
          </a:p>
          <a:p>
            <a:pPr marL="457200" indent="-457200">
              <a:buFont typeface="+mj-lt"/>
              <a:buAutoNum type="arabicPeriod"/>
            </a:pPr>
            <a:r>
              <a:rPr lang="es-CL" sz="2000" dirty="0"/>
              <a:t>Planificación Energética de Largo Plazo.</a:t>
            </a:r>
          </a:p>
          <a:p>
            <a:r>
              <a:rPr lang="es-CL" sz="20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s-CL" sz="2000" dirty="0"/>
              <a:t>Regulación y proceso.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s-CL" sz="20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s-CL" sz="2000" dirty="0"/>
              <a:t>Insumos. 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s-CL" sz="20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s-CL" sz="2000" dirty="0"/>
              <a:t>Resultados. </a:t>
            </a:r>
          </a:p>
          <a:p>
            <a:pPr marL="457200" indent="-457200">
              <a:buFont typeface="+mj-lt"/>
              <a:buAutoNum type="arabicPeriod"/>
            </a:pPr>
            <a:endParaRPr lang="es-CL" sz="2000" dirty="0"/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290931A5-9A14-40BD-B89D-267ADDAADC76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b="1" dirty="0"/>
              <a:t>Proyecciones de eficiencia energética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3AFD73E-2653-492B-A5A5-6F0D9946620D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6B15160F-A20C-4D49-BB31-9CC110EBC6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9" name="1 Grupo">
            <a:extLst>
              <a:ext uri="{FF2B5EF4-FFF2-40B4-BE49-F238E27FC236}">
                <a16:creationId xmlns:a16="http://schemas.microsoft.com/office/drawing/2014/main" id="{AEC2459A-4584-40A5-90B0-58AD1A9AF769}"/>
              </a:ext>
            </a:extLst>
          </p:cNvPr>
          <p:cNvGrpSpPr/>
          <p:nvPr/>
        </p:nvGrpSpPr>
        <p:grpSpPr>
          <a:xfrm>
            <a:off x="732961" y="485775"/>
            <a:ext cx="6329363" cy="4219575"/>
            <a:chOff x="-1" y="-1"/>
            <a:chExt cx="10977562" cy="8715377"/>
          </a:xfrm>
        </p:grpSpPr>
        <p:grpSp>
          <p:nvGrpSpPr>
            <p:cNvPr id="12" name="2 Grupo">
              <a:extLst>
                <a:ext uri="{FF2B5EF4-FFF2-40B4-BE49-F238E27FC236}">
                  <a16:creationId xmlns:a16="http://schemas.microsoft.com/office/drawing/2014/main" id="{F6736FD3-AA4F-4DE0-B9C4-FC8EB223F90F}"/>
                </a:ext>
              </a:extLst>
            </p:cNvPr>
            <p:cNvGrpSpPr/>
            <p:nvPr/>
          </p:nvGrpSpPr>
          <p:grpSpPr>
            <a:xfrm>
              <a:off x="11906" y="11905"/>
              <a:ext cx="5633312" cy="2869406"/>
              <a:chOff x="11906" y="11905"/>
              <a:chExt cx="7411095" cy="3874685"/>
            </a:xfrm>
          </p:grpSpPr>
          <p:graphicFrame>
            <p:nvGraphicFramePr>
              <p:cNvPr id="18" name="8 Gráfico">
                <a:extLst>
                  <a:ext uri="{FF2B5EF4-FFF2-40B4-BE49-F238E27FC236}">
                    <a16:creationId xmlns:a16="http://schemas.microsoft.com/office/drawing/2014/main" id="{70FBAAC0-36B0-49A4-9C5C-316B8D7FB52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77362245"/>
                  </p:ext>
                </p:extLst>
              </p:nvPr>
            </p:nvGraphicFramePr>
            <p:xfrm>
              <a:off x="11906" y="11905"/>
              <a:ext cx="7189626" cy="387468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21" name="9 Grupo">
                <a:extLst>
                  <a:ext uri="{FF2B5EF4-FFF2-40B4-BE49-F238E27FC236}">
                    <a16:creationId xmlns:a16="http://schemas.microsoft.com/office/drawing/2014/main" id="{C26A03D6-DAB0-4499-B21E-02C14D0115D8}"/>
                  </a:ext>
                </a:extLst>
              </p:cNvPr>
              <p:cNvGrpSpPr/>
              <p:nvPr/>
            </p:nvGrpSpPr>
            <p:grpSpPr>
              <a:xfrm>
                <a:off x="6460208" y="1447607"/>
                <a:ext cx="962793" cy="465340"/>
                <a:chOff x="6460208" y="1447607"/>
                <a:chExt cx="962793" cy="465340"/>
              </a:xfrm>
            </p:grpSpPr>
            <p:sp>
              <p:nvSpPr>
                <p:cNvPr id="22" name="10 CuadroTexto">
                  <a:extLst>
                    <a:ext uri="{FF2B5EF4-FFF2-40B4-BE49-F238E27FC236}">
                      <a16:creationId xmlns:a16="http://schemas.microsoft.com/office/drawing/2014/main" id="{3B0C70F1-F459-45A9-8549-CC7A069D96D1}"/>
                    </a:ext>
                  </a:extLst>
                </p:cNvPr>
                <p:cNvSpPr txBox="1"/>
                <p:nvPr/>
              </p:nvSpPr>
              <p:spPr>
                <a:xfrm>
                  <a:off x="6460208" y="1447607"/>
                  <a:ext cx="962793" cy="46534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CL" sz="6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22%</a:t>
                  </a:r>
                </a:p>
              </p:txBody>
            </p:sp>
            <p:sp>
              <p:nvSpPr>
                <p:cNvPr id="23" name="11 Cerrar llave">
                  <a:extLst>
                    <a:ext uri="{FF2B5EF4-FFF2-40B4-BE49-F238E27FC236}">
                      <a16:creationId xmlns:a16="http://schemas.microsoft.com/office/drawing/2014/main" id="{8216A586-7E97-48F3-A6ED-98789631CBC9}"/>
                    </a:ext>
                  </a:extLst>
                </p:cNvPr>
                <p:cNvSpPr/>
                <p:nvPr/>
              </p:nvSpPr>
              <p:spPr>
                <a:xfrm>
                  <a:off x="6501301" y="1500246"/>
                  <a:ext cx="98614" cy="361265"/>
                </a:xfrm>
                <a:prstGeom prst="righ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CL" sz="1200"/>
                </a:p>
              </p:txBody>
            </p:sp>
          </p:grpSp>
        </p:grpSp>
        <p:graphicFrame>
          <p:nvGraphicFramePr>
            <p:cNvPr id="13" name="3 Gráfico">
              <a:extLst>
                <a:ext uri="{FF2B5EF4-FFF2-40B4-BE49-F238E27FC236}">
                  <a16:creationId xmlns:a16="http://schemas.microsoft.com/office/drawing/2014/main" id="{13870B26-F816-4A7B-829A-77035BEF637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89514374"/>
                </p:ext>
              </p:extLst>
            </p:nvPr>
          </p:nvGraphicFramePr>
          <p:xfrm>
            <a:off x="5500687" y="-1"/>
            <a:ext cx="5464970" cy="28932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4" name="4 Gráfico">
              <a:extLst>
                <a:ext uri="{FF2B5EF4-FFF2-40B4-BE49-F238E27FC236}">
                  <a16:creationId xmlns:a16="http://schemas.microsoft.com/office/drawing/2014/main" id="{F41D5E39-35D0-4304-93DB-C2743A9F02B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6051374"/>
                </p:ext>
              </p:extLst>
            </p:nvPr>
          </p:nvGraphicFramePr>
          <p:xfrm>
            <a:off x="11907" y="2917030"/>
            <a:ext cx="5464968" cy="2881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5" name="5 Gráfico">
              <a:extLst>
                <a:ext uri="{FF2B5EF4-FFF2-40B4-BE49-F238E27FC236}">
                  <a16:creationId xmlns:a16="http://schemas.microsoft.com/office/drawing/2014/main" id="{982A2070-5FAA-4DD5-8079-8D72D1030F6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43394828"/>
                </p:ext>
              </p:extLst>
            </p:nvPr>
          </p:nvGraphicFramePr>
          <p:xfrm>
            <a:off x="5500689" y="2917031"/>
            <a:ext cx="5453063" cy="28932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6" name="6 Gráfico">
              <a:extLst>
                <a:ext uri="{FF2B5EF4-FFF2-40B4-BE49-F238E27FC236}">
                  <a16:creationId xmlns:a16="http://schemas.microsoft.com/office/drawing/2014/main" id="{2BF63E55-8EA2-4B40-8E32-34F56B7A0EC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32659845"/>
                </p:ext>
              </p:extLst>
            </p:nvPr>
          </p:nvGraphicFramePr>
          <p:xfrm>
            <a:off x="-1" y="5822156"/>
            <a:ext cx="5464968" cy="28932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7" name="7 Gráfico">
              <a:extLst>
                <a:ext uri="{FF2B5EF4-FFF2-40B4-BE49-F238E27FC236}">
                  <a16:creationId xmlns:a16="http://schemas.microsoft.com/office/drawing/2014/main" id="{D0F99C28-6AFD-4B88-ACCE-37CA41549F8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297125"/>
                </p:ext>
              </p:extLst>
            </p:nvPr>
          </p:nvGraphicFramePr>
          <p:xfrm>
            <a:off x="5488780" y="5810250"/>
            <a:ext cx="5488781" cy="29051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25" name="CuadroTexto 15">
            <a:extLst>
              <a:ext uri="{FF2B5EF4-FFF2-40B4-BE49-F238E27FC236}">
                <a16:creationId xmlns:a16="http://schemas.microsoft.com/office/drawing/2014/main" id="{582443B2-365E-490E-BBBB-0FF8E6C57A9C}"/>
              </a:ext>
            </a:extLst>
          </p:cNvPr>
          <p:cNvSpPr txBox="1"/>
          <p:nvPr/>
        </p:nvSpPr>
        <p:spPr>
          <a:xfrm>
            <a:off x="7333286" y="2683723"/>
            <a:ext cx="179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200" dirty="0">
                <a:solidFill>
                  <a:schemeClr val="bg1">
                    <a:lumMod val="50000"/>
                  </a:schemeClr>
                </a:solidFill>
              </a:rPr>
              <a:t>Es necesario actualizar las proyecciones y metas de EE</a:t>
            </a:r>
          </a:p>
        </p:txBody>
      </p:sp>
      <p:sp>
        <p:nvSpPr>
          <p:cNvPr id="26" name="CuadroTexto 15">
            <a:extLst>
              <a:ext uri="{FF2B5EF4-FFF2-40B4-BE49-F238E27FC236}">
                <a16:creationId xmlns:a16="http://schemas.microsoft.com/office/drawing/2014/main" id="{4AC25309-E907-4F8E-B27F-18C350EF4A51}"/>
              </a:ext>
            </a:extLst>
          </p:cNvPr>
          <p:cNvSpPr txBox="1"/>
          <p:nvPr/>
        </p:nvSpPr>
        <p:spPr>
          <a:xfrm>
            <a:off x="7333286" y="1571536"/>
            <a:ext cx="1734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200" dirty="0">
                <a:solidFill>
                  <a:schemeClr val="bg1">
                    <a:lumMod val="50000"/>
                  </a:schemeClr>
                </a:solidFill>
              </a:rPr>
              <a:t>Existe un </a:t>
            </a:r>
            <a:r>
              <a:rPr lang="es-CL" sz="1200" b="1" dirty="0">
                <a:solidFill>
                  <a:schemeClr val="bg1">
                    <a:lumMod val="50000"/>
                  </a:schemeClr>
                </a:solidFill>
              </a:rPr>
              <a:t>gran potencial para la eficiencia energética </a:t>
            </a:r>
            <a:r>
              <a:rPr lang="es-CL" sz="1200" dirty="0">
                <a:solidFill>
                  <a:schemeClr val="bg1">
                    <a:lumMod val="50000"/>
                  </a:schemeClr>
                </a:solidFill>
              </a:rPr>
              <a:t>en nuestro país. </a:t>
            </a:r>
          </a:p>
        </p:txBody>
      </p:sp>
      <p:sp>
        <p:nvSpPr>
          <p:cNvPr id="27" name="CuadroTexto 15">
            <a:extLst>
              <a:ext uri="{FF2B5EF4-FFF2-40B4-BE49-F238E27FC236}">
                <a16:creationId xmlns:a16="http://schemas.microsoft.com/office/drawing/2014/main" id="{19DA8BC1-CCB3-48FC-85C7-344E9E2377C7}"/>
              </a:ext>
            </a:extLst>
          </p:cNvPr>
          <p:cNvSpPr txBox="1"/>
          <p:nvPr/>
        </p:nvSpPr>
        <p:spPr>
          <a:xfrm>
            <a:off x="3677881" y="4705350"/>
            <a:ext cx="45517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050" b="1" dirty="0">
                <a:solidFill>
                  <a:schemeClr val="bg1">
                    <a:lumMod val="50000"/>
                  </a:schemeClr>
                </a:solidFill>
              </a:rPr>
              <a:t>Fuente</a:t>
            </a:r>
            <a:r>
              <a:rPr lang="es-CL" sz="1050" dirty="0">
                <a:solidFill>
                  <a:schemeClr val="bg1">
                    <a:lumMod val="50000"/>
                  </a:schemeClr>
                </a:solidFill>
              </a:rPr>
              <a:t>: Proceso de Planificación Energética de Largo Plazo, 2018</a:t>
            </a:r>
          </a:p>
        </p:txBody>
      </p:sp>
      <p:pic>
        <p:nvPicPr>
          <p:cNvPr id="28" name="Imagen 22">
            <a:extLst>
              <a:ext uri="{FF2B5EF4-FFF2-40B4-BE49-F238E27FC236}">
                <a16:creationId xmlns:a16="http://schemas.microsoft.com/office/drawing/2014/main" id="{7EFD9ED9-7DAE-420A-98B0-2956F968D4B7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-40000" contrast="40000"/>
          </a:blip>
          <a:stretch>
            <a:fillRect/>
          </a:stretch>
        </p:blipFill>
        <p:spPr>
          <a:xfrm>
            <a:off x="6978756" y="2764009"/>
            <a:ext cx="360000" cy="362647"/>
          </a:xfrm>
          <a:prstGeom prst="rect">
            <a:avLst/>
          </a:prstGeom>
        </p:spPr>
      </p:pic>
      <p:pic>
        <p:nvPicPr>
          <p:cNvPr id="29" name="Imagen 22">
            <a:extLst>
              <a:ext uri="{FF2B5EF4-FFF2-40B4-BE49-F238E27FC236}">
                <a16:creationId xmlns:a16="http://schemas.microsoft.com/office/drawing/2014/main" id="{3E8DC08F-E961-4566-AB47-6F09A4BA413A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-40000" contrast="40000"/>
          </a:blip>
          <a:stretch>
            <a:fillRect/>
          </a:stretch>
        </p:blipFill>
        <p:spPr>
          <a:xfrm>
            <a:off x="6978756" y="1700697"/>
            <a:ext cx="360000" cy="36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5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909680" y="226176"/>
            <a:ext cx="7506241" cy="4800600"/>
            <a:chOff x="906905" y="1429443"/>
            <a:chExt cx="7618219" cy="5027709"/>
          </a:xfrm>
        </p:grpSpPr>
        <p:grpSp>
          <p:nvGrpSpPr>
            <p:cNvPr id="6" name="26 Grupo"/>
            <p:cNvGrpSpPr>
              <a:grpSpLocks noChangeAspect="1"/>
            </p:cNvGrpSpPr>
            <p:nvPr/>
          </p:nvGrpSpPr>
          <p:grpSpPr>
            <a:xfrm>
              <a:off x="2716126" y="4509120"/>
              <a:ext cx="3152194" cy="1086963"/>
              <a:chOff x="4860032" y="5085184"/>
              <a:chExt cx="4176464" cy="1440160"/>
            </a:xfrm>
            <a:solidFill>
              <a:schemeClr val="bg1"/>
            </a:solidFill>
          </p:grpSpPr>
          <p:sp>
            <p:nvSpPr>
              <p:cNvPr id="10" name="10 Rectángulo"/>
              <p:cNvSpPr/>
              <p:nvPr/>
            </p:nvSpPr>
            <p:spPr bwMode="auto">
              <a:xfrm>
                <a:off x="4860032" y="5085184"/>
                <a:ext cx="4176464" cy="144016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2200" b="1" i="0" u="none" strike="noStrike" cap="none" normalizeH="0" baseline="0">
                  <a:ln>
                    <a:noFill/>
                  </a:ln>
                  <a:solidFill>
                    <a:srgbClr val="999999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1" name="Picture 2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9381" y="5138142"/>
                <a:ext cx="1357167" cy="118183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6169" y="5456902"/>
                <a:ext cx="1438319" cy="10049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7609" y="5987380"/>
                <a:ext cx="1124551" cy="3168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509120"/>
              <a:ext cx="1271017" cy="1788422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18 CuadroTexto"/>
            <p:cNvSpPr txBox="1"/>
            <p:nvPr/>
          </p:nvSpPr>
          <p:spPr>
            <a:xfrm>
              <a:off x="3386471" y="5780244"/>
              <a:ext cx="2861460" cy="67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Se utilizó la información territorial de los potenciales de energías renovables para la generación eléctrica.</a:t>
              </a:r>
              <a:endParaRPr lang="es-CL" sz="1200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905" y="1429443"/>
              <a:ext cx="7618219" cy="2647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F32B07CA-88C5-4E3E-8B68-1F0FF8BC25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6" name="3 Marcador de pie de página">
            <a:extLst>
              <a:ext uri="{FF2B5EF4-FFF2-40B4-BE49-F238E27FC236}">
                <a16:creationId xmlns:a16="http://schemas.microsoft.com/office/drawing/2014/main" id="{871AC978-EBCE-47C8-87BA-6603BB50309A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7CA44B48-55FE-4ADF-84DF-620BEBFCF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97" y="2645981"/>
            <a:ext cx="2598940" cy="205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 Título">
            <a:extLst>
              <a:ext uri="{FF2B5EF4-FFF2-40B4-BE49-F238E27FC236}">
                <a16:creationId xmlns:a16="http://schemas.microsoft.com/office/drawing/2014/main" id="{4B3F5799-25D9-48C5-B6AB-2F948C298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7478713" cy="857250"/>
          </a:xfrm>
        </p:spPr>
        <p:txBody>
          <a:bodyPr/>
          <a:lstStyle/>
          <a:p>
            <a:r>
              <a:rPr lang="es-CL" sz="2000" b="1" dirty="0"/>
              <a:t>Potenciales renovables</a:t>
            </a:r>
          </a:p>
        </p:txBody>
      </p:sp>
    </p:spTree>
    <p:extLst>
      <p:ext uri="{BB962C8B-B14F-4D97-AF65-F5344CB8AC3E}">
        <p14:creationId xmlns:p14="http://schemas.microsoft.com/office/powerpoint/2010/main" val="19467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F32B07CA-88C5-4E3E-8B68-1F0FF8BC25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6" name="3 Marcador de pie de página">
            <a:extLst>
              <a:ext uri="{FF2B5EF4-FFF2-40B4-BE49-F238E27FC236}">
                <a16:creationId xmlns:a16="http://schemas.microsoft.com/office/drawing/2014/main" id="{871AC978-EBCE-47C8-87BA-6603BB50309A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8" name="1 Título">
            <a:extLst>
              <a:ext uri="{FF2B5EF4-FFF2-40B4-BE49-F238E27FC236}">
                <a16:creationId xmlns:a16="http://schemas.microsoft.com/office/drawing/2014/main" id="{4B3F5799-25D9-48C5-B6AB-2F948C298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7478713" cy="857250"/>
          </a:xfrm>
        </p:spPr>
        <p:txBody>
          <a:bodyPr/>
          <a:lstStyle/>
          <a:p>
            <a:r>
              <a:rPr lang="es-CL" sz="2000" b="1" dirty="0"/>
              <a:t>Demanda eléctrica</a:t>
            </a:r>
          </a:p>
        </p:txBody>
      </p:sp>
      <p:graphicFrame>
        <p:nvGraphicFramePr>
          <p:cNvPr id="19" name="6 Gráfico">
            <a:extLst>
              <a:ext uri="{FF2B5EF4-FFF2-40B4-BE49-F238E27FC236}">
                <a16:creationId xmlns:a16="http://schemas.microsoft.com/office/drawing/2014/main" id="{302230E7-693E-4803-917F-718192356B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590342"/>
              </p:ext>
            </p:extLst>
          </p:nvPr>
        </p:nvGraphicFramePr>
        <p:xfrm>
          <a:off x="484114" y="629022"/>
          <a:ext cx="6450086" cy="371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uadroTexto 15">
            <a:extLst>
              <a:ext uri="{FF2B5EF4-FFF2-40B4-BE49-F238E27FC236}">
                <a16:creationId xmlns:a16="http://schemas.microsoft.com/office/drawing/2014/main" id="{51F20724-DCB7-4CCF-A6C0-4909AC753653}"/>
              </a:ext>
            </a:extLst>
          </p:cNvPr>
          <p:cNvSpPr txBox="1"/>
          <p:nvPr/>
        </p:nvSpPr>
        <p:spPr>
          <a:xfrm>
            <a:off x="7247586" y="2812016"/>
            <a:ext cx="1896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200" dirty="0">
                <a:solidFill>
                  <a:schemeClr val="bg1">
                    <a:lumMod val="50000"/>
                  </a:schemeClr>
                </a:solidFill>
              </a:rPr>
              <a:t>Las proyecciones sin duda cambiarán con un mayor crecimiento económico y electrificación acelerada.</a:t>
            </a:r>
          </a:p>
          <a:p>
            <a:pPr lvl="0"/>
            <a:endParaRPr lang="es-C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Imagen 22">
            <a:extLst>
              <a:ext uri="{FF2B5EF4-FFF2-40B4-BE49-F238E27FC236}">
                <a16:creationId xmlns:a16="http://schemas.microsoft.com/office/drawing/2014/main" id="{C44568A1-EAD6-475E-ABFA-14E3A879608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40000" contrast="40000"/>
          </a:blip>
          <a:stretch>
            <a:fillRect/>
          </a:stretch>
        </p:blipFill>
        <p:spPr>
          <a:xfrm>
            <a:off x="6887586" y="761591"/>
            <a:ext cx="360000" cy="362647"/>
          </a:xfrm>
          <a:prstGeom prst="rect">
            <a:avLst/>
          </a:prstGeom>
        </p:spPr>
      </p:pic>
      <p:sp>
        <p:nvSpPr>
          <p:cNvPr id="22" name="CuadroTexto 15">
            <a:extLst>
              <a:ext uri="{FF2B5EF4-FFF2-40B4-BE49-F238E27FC236}">
                <a16:creationId xmlns:a16="http://schemas.microsoft.com/office/drawing/2014/main" id="{8F0480BB-ABEA-4D9F-807C-820236072115}"/>
              </a:ext>
            </a:extLst>
          </p:cNvPr>
          <p:cNvSpPr txBox="1"/>
          <p:nvPr/>
        </p:nvSpPr>
        <p:spPr>
          <a:xfrm>
            <a:off x="1031740" y="4347105"/>
            <a:ext cx="7694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100" dirty="0">
                <a:solidFill>
                  <a:schemeClr val="bg1">
                    <a:lumMod val="50000"/>
                  </a:schemeClr>
                </a:solidFill>
              </a:rPr>
              <a:t>Fuente: Proceso de Planificación Energética de Largo Plazo, 2017</a:t>
            </a:r>
          </a:p>
        </p:txBody>
      </p:sp>
      <p:sp>
        <p:nvSpPr>
          <p:cNvPr id="23" name="CuadroTexto 15">
            <a:extLst>
              <a:ext uri="{FF2B5EF4-FFF2-40B4-BE49-F238E27FC236}">
                <a16:creationId xmlns:a16="http://schemas.microsoft.com/office/drawing/2014/main" id="{D1B231A0-3B74-45E5-8F78-E1FF59B77CB3}"/>
              </a:ext>
            </a:extLst>
          </p:cNvPr>
          <p:cNvSpPr txBox="1"/>
          <p:nvPr/>
        </p:nvSpPr>
        <p:spPr>
          <a:xfrm>
            <a:off x="7247586" y="689944"/>
            <a:ext cx="18964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La demanda eléctrica crecerá entre un 81% a 160% al año 2046, mostrando una cierta electrificación de los consumos (mayor crecimiento relativo frente a otros energéticos).</a:t>
            </a:r>
          </a:p>
          <a:p>
            <a:pPr lvl="0"/>
            <a:endParaRPr lang="es-C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n 22">
            <a:extLst>
              <a:ext uri="{FF2B5EF4-FFF2-40B4-BE49-F238E27FC236}">
                <a16:creationId xmlns:a16="http://schemas.microsoft.com/office/drawing/2014/main" id="{DE8340D3-EA87-4AE8-8650-30B5C3A9B0A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40000" contrast="40000"/>
          </a:blip>
          <a:stretch>
            <a:fillRect/>
          </a:stretch>
        </p:blipFill>
        <p:spPr>
          <a:xfrm>
            <a:off x="6887586" y="2837495"/>
            <a:ext cx="360000" cy="36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3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504950"/>
            <a:ext cx="7940040" cy="2286000"/>
          </a:xfrm>
        </p:spPr>
        <p:txBody>
          <a:bodyPr/>
          <a:lstStyle/>
          <a:p>
            <a:pPr algn="ctr"/>
            <a:r>
              <a:rPr lang="es-CL" sz="4000" b="1" dirty="0"/>
              <a:t>Planificación Energética de Largo Plazo</a:t>
            </a:r>
            <a:br>
              <a:rPr lang="es-CL" sz="4000" b="1" dirty="0"/>
            </a:br>
            <a:br>
              <a:rPr lang="es-CL" sz="1200" b="1" dirty="0"/>
            </a:br>
            <a:r>
              <a:rPr lang="es-CL" sz="3200" dirty="0"/>
              <a:t>Resultados</a:t>
            </a:r>
            <a:endParaRPr lang="es-CL" sz="4000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00E06784-DB96-4048-A1AD-8B61AD814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F5CF09D8-0D6C-4ACE-851F-8AEC3176B562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F32B07CA-88C5-4E3E-8B68-1F0FF8BC25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6" name="3 Marcador de pie de página">
            <a:extLst>
              <a:ext uri="{FF2B5EF4-FFF2-40B4-BE49-F238E27FC236}">
                <a16:creationId xmlns:a16="http://schemas.microsoft.com/office/drawing/2014/main" id="{871AC978-EBCE-47C8-87BA-6603BB50309A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8" name="1 Título">
            <a:extLst>
              <a:ext uri="{FF2B5EF4-FFF2-40B4-BE49-F238E27FC236}">
                <a16:creationId xmlns:a16="http://schemas.microsoft.com/office/drawing/2014/main" id="{4B3F5799-25D9-48C5-B6AB-2F948C298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7478713" cy="857250"/>
          </a:xfrm>
        </p:spPr>
        <p:txBody>
          <a:bodyPr/>
          <a:lstStyle/>
          <a:p>
            <a:r>
              <a:rPr lang="es-CL" sz="2000" b="1" dirty="0"/>
              <a:t>Escenarios energéticos de largo plazo</a:t>
            </a:r>
          </a:p>
        </p:txBody>
      </p:sp>
      <p:graphicFrame>
        <p:nvGraphicFramePr>
          <p:cNvPr id="11" name="Shape 38923">
            <a:extLst>
              <a:ext uri="{FF2B5EF4-FFF2-40B4-BE49-F238E27FC236}">
                <a16:creationId xmlns:a16="http://schemas.microsoft.com/office/drawing/2014/main" id="{18EA99B8-CAE7-4DF6-9D8C-F715A40B3DD5}"/>
              </a:ext>
            </a:extLst>
          </p:cNvPr>
          <p:cNvGraphicFramePr/>
          <p:nvPr>
            <p:extLst/>
          </p:nvPr>
        </p:nvGraphicFramePr>
        <p:xfrm>
          <a:off x="1277634" y="590550"/>
          <a:ext cx="7028166" cy="4147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50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Factores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Escenario A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Escenario B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Escenario C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Escenario D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Escenario E</a:t>
                      </a:r>
                    </a:p>
                  </a:txBody>
                  <a:tcPr marL="54861" marR="5486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1) Disposición social para proyectos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+ Costo y con carbón</a:t>
                      </a:r>
                      <a:r>
                        <a:rPr lang="es-CL" sz="1200" u="none" strike="noStrike" cap="none" baseline="0" dirty="0"/>
                        <a:t> CCS</a:t>
                      </a:r>
                      <a:endParaRPr lang="es-CL"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Libre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+ Costo y con carbón</a:t>
                      </a:r>
                      <a:r>
                        <a:rPr lang="es-CL" sz="1200" u="none" strike="noStrike" cap="none" baseline="0" dirty="0"/>
                        <a:t> CCS</a:t>
                      </a:r>
                      <a:endParaRPr lang="es-CL" sz="120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+ Costo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+ Costo</a:t>
                      </a:r>
                      <a:r>
                        <a:rPr lang="es-CL" sz="1200" u="none" strike="noStrike" cap="none" baseline="30000" dirty="0"/>
                        <a:t> </a:t>
                      </a:r>
                    </a:p>
                  </a:txBody>
                  <a:tcPr marL="54861" marR="5486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7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2) Demanda energética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Baja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Alta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Media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Baja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Alta</a:t>
                      </a:r>
                    </a:p>
                  </a:txBody>
                  <a:tcPr marL="54861" marR="5486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2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3) Cambio tecnológico en almacenamiento en baterías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Alto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Bajo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>
                          <a:sym typeface="Calibri"/>
                        </a:rPr>
                        <a:t>Medio</a:t>
                      </a:r>
                      <a:endParaRPr lang="es-CL"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>
                          <a:sym typeface="Calibri"/>
                        </a:rPr>
                        <a:t>Medio</a:t>
                      </a:r>
                      <a:endParaRPr lang="es-CL"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Alto</a:t>
                      </a:r>
                    </a:p>
                  </a:txBody>
                  <a:tcPr marL="54861" marR="5486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0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4) Costos de externalidades ambientales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>
                          <a:sym typeface="Calibri"/>
                        </a:rPr>
                        <a:t>Actual</a:t>
                      </a:r>
                      <a:endParaRPr lang="es-CL"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+Alto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>
                          <a:sym typeface="Calibri"/>
                        </a:rPr>
                        <a:t>Actual</a:t>
                      </a:r>
                      <a:endParaRPr lang="es-CL"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>
                          <a:sym typeface="Calibri"/>
                        </a:rPr>
                        <a:t>Actual</a:t>
                      </a:r>
                      <a:endParaRPr lang="es-CL"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+Alto</a:t>
                      </a:r>
                    </a:p>
                  </a:txBody>
                  <a:tcPr marL="54861" marR="5486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0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5) Costos de inversión de tecnologías renovables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/>
                        <a:t>Bajo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Bajo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>
                          <a:sym typeface="Calibri"/>
                        </a:rPr>
                        <a:t>Medio</a:t>
                      </a:r>
                      <a:endParaRPr lang="es-CL"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>
                          <a:sym typeface="Calibri"/>
                        </a:rPr>
                        <a:t>Alto</a:t>
                      </a:r>
                      <a:endParaRPr lang="es-CL"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Bajo</a:t>
                      </a:r>
                    </a:p>
                  </a:txBody>
                  <a:tcPr marL="54861" marR="5486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3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6) Precio de combustibles fósiles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>
                          <a:sym typeface="Calibri"/>
                        </a:rPr>
                        <a:t>Medio</a:t>
                      </a:r>
                      <a:endParaRPr lang="es-CL"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Alto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Bajo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Bajo</a:t>
                      </a:r>
                    </a:p>
                  </a:txBody>
                  <a:tcPr marL="54861" marR="5486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u="none" strike="noStrike" cap="none"/>
                      </a:pPr>
                      <a:r>
                        <a:rPr lang="es-CL" sz="1200" u="none" strike="noStrike" cap="none" dirty="0"/>
                        <a:t>Alto</a:t>
                      </a:r>
                    </a:p>
                  </a:txBody>
                  <a:tcPr marL="54861" marR="5486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7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F32B07CA-88C5-4E3E-8B68-1F0FF8BC25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6" name="3 Marcador de pie de página">
            <a:extLst>
              <a:ext uri="{FF2B5EF4-FFF2-40B4-BE49-F238E27FC236}">
                <a16:creationId xmlns:a16="http://schemas.microsoft.com/office/drawing/2014/main" id="{871AC978-EBCE-47C8-87BA-6603BB50309A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8" name="1 Título">
            <a:extLst>
              <a:ext uri="{FF2B5EF4-FFF2-40B4-BE49-F238E27FC236}">
                <a16:creationId xmlns:a16="http://schemas.microsoft.com/office/drawing/2014/main" id="{4B3F5799-25D9-48C5-B6AB-2F948C298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7478713" cy="857250"/>
          </a:xfrm>
        </p:spPr>
        <p:txBody>
          <a:bodyPr/>
          <a:lstStyle/>
          <a:p>
            <a:r>
              <a:rPr lang="es-CL" sz="2000" b="1" dirty="0"/>
              <a:t>Capacidad instalada por escenarios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06EBE2B-925F-43BB-806C-7B404069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00" y="1292534"/>
            <a:ext cx="4831900" cy="360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3 CuadroTexto">
            <a:extLst>
              <a:ext uri="{FF2B5EF4-FFF2-40B4-BE49-F238E27FC236}">
                <a16:creationId xmlns:a16="http://schemas.microsoft.com/office/drawing/2014/main" id="{1D165546-4F4C-455F-A6C4-1246F97955A2}"/>
              </a:ext>
            </a:extLst>
          </p:cNvPr>
          <p:cNvSpPr txBox="1"/>
          <p:nvPr/>
        </p:nvSpPr>
        <p:spPr>
          <a:xfrm>
            <a:off x="932295" y="590550"/>
            <a:ext cx="7859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dirty="0">
                <a:latin typeface="+mj-lt"/>
              </a:rPr>
              <a:t>La capacidad instalada total del sistema al año 2036, en todos los escenarios está dominada por las tecnologías renovables (principalmente Solar FV y eólica).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CL" dirty="0">
              <a:latin typeface="+mj-l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965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4959"/>
            <a:ext cx="5867400" cy="461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15">
            <a:extLst>
              <a:ext uri="{FF2B5EF4-FFF2-40B4-BE49-F238E27FC236}">
                <a16:creationId xmlns:a16="http://schemas.microsoft.com/office/drawing/2014/main" id="{F3FCBD8F-D968-435B-897A-09C155C2DE37}"/>
              </a:ext>
            </a:extLst>
          </p:cNvPr>
          <p:cNvSpPr txBox="1"/>
          <p:nvPr/>
        </p:nvSpPr>
        <p:spPr>
          <a:xfrm>
            <a:off x="7333286" y="2449890"/>
            <a:ext cx="1734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es-MX" sz="1200" b="1" dirty="0">
                <a:solidFill>
                  <a:schemeClr val="bg1">
                    <a:lumMod val="50000"/>
                  </a:schemeClr>
                </a:solidFill>
              </a:rPr>
              <a:t>generación eléctrica 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mediante fuentes </a:t>
            </a:r>
            <a:r>
              <a:rPr lang="es-MX" sz="1200" b="1" dirty="0">
                <a:solidFill>
                  <a:schemeClr val="bg1">
                    <a:lumMod val="50000"/>
                  </a:schemeClr>
                </a:solidFill>
              </a:rPr>
              <a:t>renovables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, alcanza al menos un </a:t>
            </a:r>
            <a:r>
              <a:rPr lang="es-MX" sz="1200" b="1" dirty="0">
                <a:solidFill>
                  <a:schemeClr val="bg1">
                    <a:lumMod val="50000"/>
                  </a:schemeClr>
                </a:solidFill>
              </a:rPr>
              <a:t>60% al año 2035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, y en algunos escenarios, bordea el </a:t>
            </a:r>
            <a:r>
              <a:rPr lang="es-MX" sz="1200" b="1" dirty="0">
                <a:solidFill>
                  <a:schemeClr val="bg1">
                    <a:lumMod val="50000"/>
                  </a:schemeClr>
                </a:solidFill>
              </a:rPr>
              <a:t>90% al año 2050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1" name="Imagen 22">
            <a:extLst>
              <a:ext uri="{FF2B5EF4-FFF2-40B4-BE49-F238E27FC236}">
                <a16:creationId xmlns:a16="http://schemas.microsoft.com/office/drawing/2014/main" id="{CA16D9DE-2F1A-42E8-95F4-B03C33A9F43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40000" contrast="40000"/>
          </a:blip>
          <a:stretch>
            <a:fillRect/>
          </a:stretch>
        </p:blipFill>
        <p:spPr>
          <a:xfrm>
            <a:off x="6978756" y="2579051"/>
            <a:ext cx="360000" cy="362647"/>
          </a:xfrm>
          <a:prstGeom prst="rect">
            <a:avLst/>
          </a:prstGeom>
        </p:spPr>
      </p:pic>
      <p:sp>
        <p:nvSpPr>
          <p:cNvPr id="12" name="1 Título">
            <a:extLst>
              <a:ext uri="{FF2B5EF4-FFF2-40B4-BE49-F238E27FC236}">
                <a16:creationId xmlns:a16="http://schemas.microsoft.com/office/drawing/2014/main" id="{FED8421D-16D7-4F41-8C1F-085CD053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7478713" cy="857250"/>
          </a:xfrm>
        </p:spPr>
        <p:txBody>
          <a:bodyPr/>
          <a:lstStyle/>
          <a:p>
            <a:r>
              <a:rPr lang="es-CL" sz="2000" b="1" dirty="0"/>
              <a:t>Resultados generales primer proceso PELP</a:t>
            </a:r>
          </a:p>
        </p:txBody>
      </p:sp>
      <p:sp>
        <p:nvSpPr>
          <p:cNvPr id="13" name="3 Marcador de pie de página">
            <a:extLst>
              <a:ext uri="{FF2B5EF4-FFF2-40B4-BE49-F238E27FC236}">
                <a16:creationId xmlns:a16="http://schemas.microsoft.com/office/drawing/2014/main" id="{E4C1947D-47A2-4857-B620-B73C6FC1EE80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7 Imagen">
            <a:extLst>
              <a:ext uri="{FF2B5EF4-FFF2-40B4-BE49-F238E27FC236}">
                <a16:creationId xmlns:a16="http://schemas.microsoft.com/office/drawing/2014/main" id="{2A29F2E1-FDBE-4B93-9917-C8C5AD39F2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35" y="590550"/>
            <a:ext cx="6224815" cy="2170242"/>
          </a:xfrm>
          <a:prstGeom prst="rect">
            <a:avLst/>
          </a:prstGeom>
          <a:noFill/>
        </p:spPr>
      </p:pic>
      <p:pic>
        <p:nvPicPr>
          <p:cNvPr id="14" name="16 Imagen">
            <a:extLst>
              <a:ext uri="{FF2B5EF4-FFF2-40B4-BE49-F238E27FC236}">
                <a16:creationId xmlns:a16="http://schemas.microsoft.com/office/drawing/2014/main" id="{29F53FB2-BB56-4D32-B89F-BC8FD512D9B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35" y="2868483"/>
            <a:ext cx="6224815" cy="2170242"/>
          </a:xfrm>
          <a:prstGeom prst="rect">
            <a:avLst/>
          </a:prstGeom>
          <a:noFill/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CuadroTexto 15">
            <a:extLst>
              <a:ext uri="{FF2B5EF4-FFF2-40B4-BE49-F238E27FC236}">
                <a16:creationId xmlns:a16="http://schemas.microsoft.com/office/drawing/2014/main" id="{F3FCBD8F-D968-435B-897A-09C155C2DE37}"/>
              </a:ext>
            </a:extLst>
          </p:cNvPr>
          <p:cNvSpPr txBox="1"/>
          <p:nvPr/>
        </p:nvSpPr>
        <p:spPr>
          <a:xfrm>
            <a:off x="7333286" y="2449890"/>
            <a:ext cx="1734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En un </a:t>
            </a:r>
            <a:r>
              <a:rPr lang="es-MX" sz="1200" b="1" dirty="0">
                <a:solidFill>
                  <a:schemeClr val="bg1">
                    <a:lumMod val="50000"/>
                  </a:schemeClr>
                </a:solidFill>
              </a:rPr>
              <a:t>escenario con fuerte entrada de renovables variables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, el sistema ve afectada su operación: </a:t>
            </a:r>
            <a:r>
              <a:rPr lang="es-MX" sz="1200" b="1" dirty="0">
                <a:solidFill>
                  <a:schemeClr val="bg1">
                    <a:lumMod val="50000"/>
                  </a:schemeClr>
                </a:solidFill>
              </a:rPr>
              <a:t>demanda por flexibilidad 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y carbón operando a mínimo técnico</a:t>
            </a:r>
          </a:p>
        </p:txBody>
      </p:sp>
      <p:pic>
        <p:nvPicPr>
          <p:cNvPr id="11" name="Imagen 22">
            <a:extLst>
              <a:ext uri="{FF2B5EF4-FFF2-40B4-BE49-F238E27FC236}">
                <a16:creationId xmlns:a16="http://schemas.microsoft.com/office/drawing/2014/main" id="{CA16D9DE-2F1A-42E8-95F4-B03C33A9F43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40000" contrast="40000"/>
          </a:blip>
          <a:stretch>
            <a:fillRect/>
          </a:stretch>
        </p:blipFill>
        <p:spPr>
          <a:xfrm>
            <a:off x="6978756" y="2579051"/>
            <a:ext cx="360000" cy="362647"/>
          </a:xfrm>
          <a:prstGeom prst="rect">
            <a:avLst/>
          </a:prstGeom>
        </p:spPr>
      </p:pic>
      <p:sp>
        <p:nvSpPr>
          <p:cNvPr id="12" name="1 Título">
            <a:extLst>
              <a:ext uri="{FF2B5EF4-FFF2-40B4-BE49-F238E27FC236}">
                <a16:creationId xmlns:a16="http://schemas.microsoft.com/office/drawing/2014/main" id="{FED8421D-16D7-4F41-8C1F-085CD053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7478713" cy="857250"/>
          </a:xfrm>
        </p:spPr>
        <p:txBody>
          <a:bodyPr/>
          <a:lstStyle/>
          <a:p>
            <a:r>
              <a:rPr lang="es-CL" sz="2000" b="1" dirty="0"/>
              <a:t>Análisis de corto plazo</a:t>
            </a:r>
          </a:p>
        </p:txBody>
      </p:sp>
      <p:sp>
        <p:nvSpPr>
          <p:cNvPr id="13" name="3 Marcador de pie de página">
            <a:extLst>
              <a:ext uri="{FF2B5EF4-FFF2-40B4-BE49-F238E27FC236}">
                <a16:creationId xmlns:a16="http://schemas.microsoft.com/office/drawing/2014/main" id="{E4C1947D-47A2-4857-B620-B73C6FC1EE80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14 CuadroTexto">
            <a:extLst>
              <a:ext uri="{FF2B5EF4-FFF2-40B4-BE49-F238E27FC236}">
                <a16:creationId xmlns:a16="http://schemas.microsoft.com/office/drawing/2014/main" id="{2691B05E-225E-40D2-9BF9-EDF2D94C812F}"/>
              </a:ext>
            </a:extLst>
          </p:cNvPr>
          <p:cNvSpPr txBox="1"/>
          <p:nvPr/>
        </p:nvSpPr>
        <p:spPr>
          <a:xfrm>
            <a:off x="3247878" y="2759332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Hidrología seca</a:t>
            </a:r>
          </a:p>
        </p:txBody>
      </p:sp>
      <p:sp>
        <p:nvSpPr>
          <p:cNvPr id="16" name="14 CuadroTexto">
            <a:extLst>
              <a:ext uri="{FF2B5EF4-FFF2-40B4-BE49-F238E27FC236}">
                <a16:creationId xmlns:a16="http://schemas.microsoft.com/office/drawing/2014/main" id="{513CE592-DE15-4B6E-A589-4ED81B907A61}"/>
              </a:ext>
            </a:extLst>
          </p:cNvPr>
          <p:cNvSpPr txBox="1"/>
          <p:nvPr/>
        </p:nvSpPr>
        <p:spPr>
          <a:xfrm>
            <a:off x="3201391" y="495300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Hidrología media</a:t>
            </a:r>
          </a:p>
        </p:txBody>
      </p:sp>
    </p:spTree>
    <p:extLst>
      <p:ext uri="{BB962C8B-B14F-4D97-AF65-F5344CB8AC3E}">
        <p14:creationId xmlns:p14="http://schemas.microsoft.com/office/powerpoint/2010/main" val="41812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FED8421D-16D7-4F41-8C1F-085CD053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7478713" cy="857250"/>
          </a:xfrm>
        </p:spPr>
        <p:txBody>
          <a:bodyPr/>
          <a:lstStyle/>
          <a:p>
            <a:r>
              <a:rPr lang="es-CL" sz="2000" b="1" dirty="0"/>
              <a:t>Interconexiones internacionales</a:t>
            </a:r>
          </a:p>
        </p:txBody>
      </p:sp>
      <p:sp>
        <p:nvSpPr>
          <p:cNvPr id="13" name="3 Marcador de pie de página">
            <a:extLst>
              <a:ext uri="{FF2B5EF4-FFF2-40B4-BE49-F238E27FC236}">
                <a16:creationId xmlns:a16="http://schemas.microsoft.com/office/drawing/2014/main" id="{E4C1947D-47A2-4857-B620-B73C6FC1EE80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10" name="1 Tabla">
            <a:extLst>
              <a:ext uri="{FF2B5EF4-FFF2-40B4-BE49-F238E27FC236}">
                <a16:creationId xmlns:a16="http://schemas.microsoft.com/office/drawing/2014/main" id="{115FD06C-9F03-476A-9A98-FEC3BB2B7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008095"/>
              </p:ext>
            </p:extLst>
          </p:nvPr>
        </p:nvGraphicFramePr>
        <p:xfrm>
          <a:off x="1447800" y="733425"/>
          <a:ext cx="6608282" cy="3886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2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Barra A</a:t>
                      </a:r>
                      <a:endParaRPr lang="es-C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Barra B</a:t>
                      </a:r>
                      <a:endParaRPr lang="es-C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Capacidad línea (MW)</a:t>
                      </a:r>
                      <a:endParaRPr lang="es-C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Fecha prevista de entrada</a:t>
                      </a:r>
                      <a:endParaRPr lang="es-C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Parinacota</a:t>
                      </a:r>
                      <a:endParaRPr lang="es-CL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Los Héroes (Perú)</a:t>
                      </a:r>
                      <a:endParaRPr lang="es-CL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200</a:t>
                      </a:r>
                      <a:endParaRPr lang="es-C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2023</a:t>
                      </a:r>
                      <a:endParaRPr lang="es-C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Kimal</a:t>
                      </a:r>
                      <a:endParaRPr lang="es-CL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Montalvo (Perú)</a:t>
                      </a:r>
                      <a:endParaRPr lang="es-CL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1,000</a:t>
                      </a:r>
                      <a:endParaRPr lang="es-C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2028</a:t>
                      </a:r>
                      <a:endParaRPr lang="es-C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Andes</a:t>
                      </a:r>
                      <a:endParaRPr lang="es-CL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Cobos (Argentina)</a:t>
                      </a:r>
                      <a:endParaRPr lang="es-CL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600</a:t>
                      </a:r>
                      <a:endParaRPr lang="es-C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Existente</a:t>
                      </a:r>
                      <a:endParaRPr lang="es-CL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Pan de Azúcar</a:t>
                      </a:r>
                      <a:endParaRPr lang="es-CL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Nueva San Juan (Argentina)</a:t>
                      </a:r>
                      <a:endParaRPr lang="es-CL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1,000</a:t>
                      </a:r>
                      <a:endParaRPr lang="es-C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2027</a:t>
                      </a:r>
                      <a:endParaRPr lang="es-CL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Punta Colorada</a:t>
                      </a:r>
                      <a:endParaRPr lang="es-C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(Argentina)</a:t>
                      </a:r>
                      <a:endParaRPr lang="es-C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1,000</a:t>
                      </a:r>
                      <a:endParaRPr lang="es-C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2025</a:t>
                      </a:r>
                      <a:endParaRPr lang="es-C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Los Almendros</a:t>
                      </a:r>
                      <a:endParaRPr lang="es-CL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(Argentina)</a:t>
                      </a:r>
                      <a:endParaRPr lang="es-CL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1,000</a:t>
                      </a:r>
                      <a:endParaRPr lang="es-C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040</a:t>
                      </a:r>
                      <a:endParaRPr lang="es-C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41" marR="6854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6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n 20" descr="iconosministeri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2724150"/>
            <a:ext cx="5257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CuadroTexto 9"/>
          <p:cNvSpPr txBox="1">
            <a:spLocks noChangeArrowheads="1"/>
          </p:cNvSpPr>
          <p:nvPr/>
        </p:nvSpPr>
        <p:spPr bwMode="auto">
          <a:xfrm>
            <a:off x="3524249" y="3956576"/>
            <a:ext cx="468630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ES_tradnl" sz="1600" b="1" dirty="0">
                <a:solidFill>
                  <a:srgbClr val="FFFFFF"/>
                </a:solidFill>
                <a:latin typeface="+mj-lt"/>
              </a:rPr>
              <a:t>Alex E. Santander Guerra</a:t>
            </a:r>
          </a:p>
          <a:p>
            <a:pPr algn="ctr" eaLnBrk="1" hangingPunct="1"/>
            <a:r>
              <a:rPr lang="es-ES_tradnl" sz="1400" dirty="0">
                <a:solidFill>
                  <a:srgbClr val="FFFFFF"/>
                </a:solidFill>
                <a:latin typeface="+mj-lt"/>
              </a:rPr>
              <a:t>Jefe Unidad de Prospectiva y Vigilancia Tecnológica</a:t>
            </a:r>
          </a:p>
          <a:p>
            <a:pPr algn="ctr" eaLnBrk="1" hangingPunct="1"/>
            <a:r>
              <a:rPr lang="es-ES_tradnl" sz="1400" dirty="0">
                <a:solidFill>
                  <a:srgbClr val="FFFFFF"/>
                </a:solidFill>
                <a:latin typeface="+mj-lt"/>
              </a:rPr>
              <a:t>División de Prospectiva y Análisis de Impacto Regulatorio</a:t>
            </a:r>
          </a:p>
          <a:p>
            <a:pPr algn="ctr" eaLnBrk="1" hangingPunct="1"/>
            <a:r>
              <a:rPr lang="es-ES_tradnl" sz="1200" dirty="0">
                <a:solidFill>
                  <a:srgbClr val="FFFFFF"/>
                </a:solidFill>
                <a:latin typeface="+mj-lt"/>
              </a:rPr>
              <a:t>25 de febrero de 2019</a:t>
            </a:r>
          </a:p>
          <a:p>
            <a:pPr algn="ctr" eaLnBrk="1" hangingPunct="1"/>
            <a:r>
              <a:rPr lang="es-ES_tradnl" sz="1200" dirty="0">
                <a:solidFill>
                  <a:srgbClr val="FFFFFF"/>
                </a:solidFill>
                <a:latin typeface="+mj-lt"/>
              </a:rPr>
              <a:t>Brasilia, Brasil</a:t>
            </a:r>
          </a:p>
        </p:txBody>
      </p:sp>
      <p:cxnSp>
        <p:nvCxnSpPr>
          <p:cNvPr id="15" name="Conector recto 14"/>
          <p:cNvCxnSpPr>
            <a:cxnSpLocks noChangeShapeType="1"/>
          </p:cNvCxnSpPr>
          <p:nvPr/>
        </p:nvCxnSpPr>
        <p:spPr bwMode="auto">
          <a:xfrm>
            <a:off x="3695699" y="3624263"/>
            <a:ext cx="4191000" cy="1587"/>
          </a:xfrm>
          <a:prstGeom prst="line">
            <a:avLst/>
          </a:prstGeom>
          <a:noFill/>
          <a:ln w="25400">
            <a:solidFill>
              <a:schemeClr val="tx1">
                <a:alpha val="21176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CuadroTexto 9"/>
          <p:cNvSpPr txBox="1">
            <a:spLocks noChangeArrowheads="1"/>
          </p:cNvSpPr>
          <p:nvPr/>
        </p:nvSpPr>
        <p:spPr bwMode="auto">
          <a:xfrm>
            <a:off x="2590800" y="1162894"/>
            <a:ext cx="65532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sz="3200" b="1" dirty="0">
                <a:solidFill>
                  <a:srgbClr val="FFFFFF"/>
                </a:solidFill>
                <a:latin typeface="+mn-lt"/>
              </a:rPr>
              <a:t>Experiencia de Chile</a:t>
            </a:r>
            <a:endParaRPr lang="es-CL" sz="2800" b="1" dirty="0">
              <a:solidFill>
                <a:srgbClr val="FFFFFF"/>
              </a:solidFill>
              <a:latin typeface="+mn-lt"/>
            </a:endParaRPr>
          </a:p>
          <a:p>
            <a:pPr algn="ctr" eaLnBrk="1" hangingPunct="1"/>
            <a:r>
              <a:rPr lang="es-CL" sz="2400" dirty="0">
                <a:solidFill>
                  <a:srgbClr val="FFFFFF"/>
                </a:solidFill>
                <a:latin typeface="+mn-lt"/>
              </a:rPr>
              <a:t>Uso, desarrollo y fortalecimiento de capacidades para los escenarios energéticos de largo plazo en el contexto de la transición energética limpia</a:t>
            </a:r>
            <a:endParaRPr lang="es-ES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050" name="Picture 2" descr="Resultado de imagen para cem long-term energy scenarios">
            <a:extLst>
              <a:ext uri="{FF2B5EF4-FFF2-40B4-BE49-F238E27FC236}">
                <a16:creationId xmlns:a16="http://schemas.microsoft.com/office/drawing/2014/main" id="{88930739-C7E2-4432-ADCA-A6D537A3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4627"/>
            <a:ext cx="2219325" cy="788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885950"/>
            <a:ext cx="7940040" cy="762000"/>
          </a:xfrm>
        </p:spPr>
        <p:txBody>
          <a:bodyPr/>
          <a:lstStyle/>
          <a:p>
            <a:pPr algn="ctr"/>
            <a:r>
              <a:rPr lang="es-CL" sz="4000" b="1" dirty="0"/>
              <a:t>Contexto Energético</a:t>
            </a:r>
            <a:endParaRPr lang="es-CL" sz="4000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00E06784-DB96-4048-A1AD-8B61AD814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F5CF09D8-0D6C-4ACE-851F-8AEC3176B562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9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555692-EB52-4E9F-BE05-6F6EBF3F6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06258"/>
            <a:ext cx="7127994" cy="462697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461D306-865B-4D34-BEBA-31A6B9373301}"/>
              </a:ext>
            </a:extLst>
          </p:cNvPr>
          <p:cNvSpPr txBox="1"/>
          <p:nvPr/>
        </p:nvSpPr>
        <p:spPr>
          <a:xfrm>
            <a:off x="1059160" y="1288934"/>
            <a:ext cx="242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 SEN: 24.000 MW</a:t>
            </a:r>
            <a:endParaRPr lang="es-CL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09771A2-B4C5-412C-A616-4DA49EF317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3CBE0F06-0C40-4CB7-9A8D-B4C9DEDDEAB5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77A6DAB-27A3-47AB-9D24-B9FFF990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7478713" cy="857250"/>
          </a:xfrm>
        </p:spPr>
        <p:txBody>
          <a:bodyPr/>
          <a:lstStyle/>
          <a:p>
            <a:r>
              <a:rPr lang="es-CL" sz="2000" b="1" dirty="0"/>
              <a:t>Capacidad eléctrica instalada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276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b="1" dirty="0"/>
              <a:t>Principales cifras sectoriales</a:t>
            </a:r>
            <a:br>
              <a:rPr lang="es-CL" sz="2000" b="1" dirty="0"/>
            </a:br>
            <a:br>
              <a:rPr lang="es-CL" sz="2000" b="1" dirty="0"/>
            </a:br>
            <a:br>
              <a:rPr lang="es-CL" sz="2000" dirty="0"/>
            </a:br>
            <a:endParaRPr lang="es-CL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579C41-82FF-407D-AA50-58D581CAF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6" y="971550"/>
            <a:ext cx="8305801" cy="3647729"/>
          </a:xfrm>
          <a:prstGeom prst="rect">
            <a:avLst/>
          </a:prstGeom>
        </p:spPr>
      </p:pic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2EA19D1E-F884-4C45-99BB-BCF6E93065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4A24C59F-B9D6-4AD9-A491-2FF1D7428CFF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914400" y="438150"/>
            <a:ext cx="7916371" cy="4395421"/>
            <a:chOff x="615816" y="1221540"/>
            <a:chExt cx="8276666" cy="4799748"/>
          </a:xfrm>
        </p:grpSpPr>
        <p:pic>
          <p:nvPicPr>
            <p:cNvPr id="10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933" y="1221540"/>
              <a:ext cx="7992549" cy="4048094"/>
            </a:xfrm>
            <a:prstGeom prst="rect">
              <a:avLst/>
            </a:prstGeom>
          </p:spPr>
        </p:pic>
        <p:cxnSp>
          <p:nvCxnSpPr>
            <p:cNvPr id="11" name="16 Conector recto de flecha"/>
            <p:cNvCxnSpPr/>
            <p:nvPr/>
          </p:nvCxnSpPr>
          <p:spPr>
            <a:xfrm flipV="1">
              <a:off x="1722838" y="4900176"/>
              <a:ext cx="0" cy="5203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7 CuadroTexto"/>
            <p:cNvSpPr txBox="1"/>
            <p:nvPr/>
          </p:nvSpPr>
          <p:spPr>
            <a:xfrm>
              <a:off x="615816" y="5492569"/>
              <a:ext cx="22140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1400" dirty="0">
                  <a:latin typeface="Arial" pitchFamily="34" charset="0"/>
                  <a:cs typeface="Arial" pitchFamily="34" charset="0"/>
                </a:rPr>
                <a:t>Acuerdo internacional de </a:t>
              </a:r>
            </a:p>
            <a:p>
              <a:pPr algn="ctr"/>
              <a:r>
                <a:rPr lang="es-CL" sz="1400" dirty="0">
                  <a:latin typeface="Arial" pitchFamily="34" charset="0"/>
                  <a:cs typeface="Arial" pitchFamily="34" charset="0"/>
                </a:rPr>
                <a:t>importación de gas</a:t>
              </a:r>
            </a:p>
          </p:txBody>
        </p:sp>
        <p:cxnSp>
          <p:nvCxnSpPr>
            <p:cNvPr id="13" name="22 Conector recto de flecha"/>
            <p:cNvCxnSpPr/>
            <p:nvPr/>
          </p:nvCxnSpPr>
          <p:spPr>
            <a:xfrm flipV="1">
              <a:off x="5979418" y="4905675"/>
              <a:ext cx="0" cy="5203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23 CuadroTexto"/>
            <p:cNvSpPr txBox="1"/>
            <p:nvPr/>
          </p:nvSpPr>
          <p:spPr>
            <a:xfrm>
              <a:off x="5369331" y="5498068"/>
              <a:ext cx="1220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1400" dirty="0">
                  <a:latin typeface="Arial" pitchFamily="34" charset="0"/>
                  <a:cs typeface="Arial" pitchFamily="34" charset="0"/>
                </a:rPr>
                <a:t>Años secos </a:t>
              </a:r>
            </a:p>
            <a:p>
              <a:pPr algn="ctr"/>
              <a:r>
                <a:rPr lang="es-CL" sz="1400" dirty="0">
                  <a:latin typeface="Arial" pitchFamily="34" charset="0"/>
                  <a:cs typeface="Arial" pitchFamily="34" charset="0"/>
                </a:rPr>
                <a:t>consecutivos</a:t>
              </a:r>
            </a:p>
          </p:txBody>
        </p:sp>
        <p:sp>
          <p:nvSpPr>
            <p:cNvPr id="15" name="19 CuadroTexto"/>
            <p:cNvSpPr txBox="1"/>
            <p:nvPr/>
          </p:nvSpPr>
          <p:spPr>
            <a:xfrm>
              <a:off x="3423519" y="5462164"/>
              <a:ext cx="1595364" cy="35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1400" dirty="0">
                  <a:latin typeface="Arial" pitchFamily="34" charset="0"/>
                  <a:cs typeface="Arial" pitchFamily="34" charset="0"/>
                </a:rPr>
                <a:t>Pérdida de gas</a:t>
              </a:r>
            </a:p>
          </p:txBody>
        </p:sp>
        <p:cxnSp>
          <p:nvCxnSpPr>
            <p:cNvPr id="16" name="15 Conector recto de flecha"/>
            <p:cNvCxnSpPr/>
            <p:nvPr/>
          </p:nvCxnSpPr>
          <p:spPr>
            <a:xfrm flipV="1">
              <a:off x="4221196" y="4900176"/>
              <a:ext cx="0" cy="5203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14300"/>
            <a:ext cx="8000997" cy="857250"/>
          </a:xfrm>
        </p:spPr>
        <p:txBody>
          <a:bodyPr/>
          <a:lstStyle/>
          <a:p>
            <a:r>
              <a:rPr lang="es-CL" sz="2000" b="1" dirty="0"/>
              <a:t>Evolución de la generación eléctrica</a:t>
            </a:r>
            <a:br>
              <a:rPr lang="es-CL" sz="2000" b="1" dirty="0"/>
            </a:br>
            <a:br>
              <a:rPr lang="es-CL" sz="2000" b="1" dirty="0"/>
            </a:br>
            <a:br>
              <a:rPr lang="es-CL" sz="2000" dirty="0"/>
            </a:br>
            <a:endParaRPr lang="es-CL" sz="2000" dirty="0"/>
          </a:p>
        </p:txBody>
      </p:sp>
      <p:sp>
        <p:nvSpPr>
          <p:cNvPr id="17" name="3 Marcador de número de diapositiva">
            <a:extLst>
              <a:ext uri="{FF2B5EF4-FFF2-40B4-BE49-F238E27FC236}">
                <a16:creationId xmlns:a16="http://schemas.microsoft.com/office/drawing/2014/main" id="{AAFC9808-AC7C-4AC1-B99B-795E392C9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8" name="3 Marcador de pie de página">
            <a:extLst>
              <a:ext uri="{FF2B5EF4-FFF2-40B4-BE49-F238E27FC236}">
                <a16:creationId xmlns:a16="http://schemas.microsoft.com/office/drawing/2014/main" id="{57BA361C-7E6A-4073-81DD-7875D6997476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b="1" dirty="0"/>
              <a:t>Capacidad instalada</a:t>
            </a:r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58" y="893539"/>
            <a:ext cx="7893451" cy="3583211"/>
          </a:xfrm>
          <a:prstGeom prst="rect">
            <a:avLst/>
          </a:prstGeom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94A43CA9-D79C-4D2F-990C-E0AECC9048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E5CCA428-F934-427B-8F0B-126AC2736956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504950"/>
            <a:ext cx="7940040" cy="2286000"/>
          </a:xfrm>
        </p:spPr>
        <p:txBody>
          <a:bodyPr/>
          <a:lstStyle/>
          <a:p>
            <a:pPr algn="ctr"/>
            <a:r>
              <a:rPr lang="es-CL" sz="4000" b="1" dirty="0"/>
              <a:t>Planificación Energética de Largo Plazo</a:t>
            </a:r>
            <a:br>
              <a:rPr lang="es-CL" sz="4000" b="1" dirty="0"/>
            </a:br>
            <a:br>
              <a:rPr lang="es-CL" sz="1200" b="1" dirty="0"/>
            </a:br>
            <a:r>
              <a:rPr lang="es-CL" sz="3200" dirty="0"/>
              <a:t>Regulación y proceso</a:t>
            </a:r>
            <a:endParaRPr lang="es-CL" sz="4000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00E06784-DB96-4048-A1AD-8B61AD814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F5CF09D8-0D6C-4ACE-851F-8AEC3176B562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35DD2338-CD70-4203-879E-B30F2883518A}"/>
              </a:ext>
            </a:extLst>
          </p:cNvPr>
          <p:cNvSpPr txBox="1">
            <a:spLocks/>
          </p:cNvSpPr>
          <p:nvPr/>
        </p:nvSpPr>
        <p:spPr bwMode="auto">
          <a:xfrm>
            <a:off x="914400" y="613899"/>
            <a:ext cx="80010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2200" dirty="0">
                <a:solidFill>
                  <a:schemeClr val="tx1"/>
                </a:solidFill>
              </a:rPr>
              <a:t>Art. 83 de la Ley General de Servicios Eléctricos (actualizada por la Ley 20.936 durante el año 2017): </a:t>
            </a:r>
          </a:p>
          <a:p>
            <a:pPr marL="0" indent="0" algn="just">
              <a:buNone/>
            </a:pPr>
            <a:r>
              <a:rPr lang="es-CL" sz="2200" i="1" dirty="0">
                <a:solidFill>
                  <a:schemeClr val="tx1"/>
                </a:solidFill>
              </a:rPr>
              <a:t>	“</a:t>
            </a:r>
            <a:r>
              <a:rPr lang="es-CL" sz="2400" b="1" i="1" dirty="0">
                <a:solidFill>
                  <a:schemeClr val="tx1"/>
                </a:solidFill>
              </a:rPr>
              <a:t>Cada cinco años, </a:t>
            </a:r>
            <a:r>
              <a:rPr lang="es-CL" sz="2200" i="1" dirty="0">
                <a:solidFill>
                  <a:schemeClr val="tx1"/>
                </a:solidFill>
              </a:rPr>
              <a:t>el </a:t>
            </a:r>
            <a:r>
              <a:rPr lang="es-CL" sz="2400" b="1" i="1" dirty="0">
                <a:solidFill>
                  <a:schemeClr val="tx1"/>
                </a:solidFill>
              </a:rPr>
              <a:t>Ministerio de Energía </a:t>
            </a:r>
            <a:r>
              <a:rPr lang="es-CL" sz="2200" i="1" dirty="0">
                <a:solidFill>
                  <a:schemeClr val="tx1"/>
                </a:solidFill>
              </a:rPr>
              <a:t>deberá 	desarrollar un 	proceso de planificación energética de largo 	plazo, para los distintos </a:t>
            </a:r>
            <a:r>
              <a:rPr lang="es-CL" sz="2400" b="1" i="1" dirty="0">
                <a:solidFill>
                  <a:schemeClr val="tx1"/>
                </a:solidFill>
              </a:rPr>
              <a:t>escenarios energéticos </a:t>
            </a:r>
            <a:r>
              <a:rPr lang="es-CL" sz="2200" i="1" dirty="0">
                <a:solidFill>
                  <a:schemeClr val="tx1"/>
                </a:solidFill>
              </a:rPr>
              <a:t>de 	expansión de la generación 	y del consumo, en un horizonte de </a:t>
            </a:r>
            <a:r>
              <a:rPr lang="es-CL" sz="2400" b="1" i="1" dirty="0">
                <a:solidFill>
                  <a:schemeClr val="tx1"/>
                </a:solidFill>
              </a:rPr>
              <a:t>al 	menos treinta años</a:t>
            </a:r>
            <a:r>
              <a:rPr lang="es-CL" sz="2200" i="1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es-CL" sz="5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CL" sz="2200" dirty="0">
                <a:solidFill>
                  <a:schemeClr val="tx1"/>
                </a:solidFill>
              </a:rPr>
              <a:t>Además, se establece: </a:t>
            </a:r>
          </a:p>
          <a:p>
            <a:pPr marL="0" indent="0" algn="just">
              <a:buNone/>
            </a:pPr>
            <a:r>
              <a:rPr lang="es-CL" sz="2200" i="1" dirty="0">
                <a:solidFill>
                  <a:schemeClr val="tx1"/>
                </a:solidFill>
              </a:rPr>
              <a:t>	“</a:t>
            </a:r>
            <a:r>
              <a:rPr lang="es-CL" sz="2400" b="1" i="1" dirty="0">
                <a:solidFill>
                  <a:schemeClr val="tx1"/>
                </a:solidFill>
              </a:rPr>
              <a:t>Anualmente, el Ministerio podrá actualizar la proyección 	</a:t>
            </a:r>
            <a:r>
              <a:rPr lang="es-CL" sz="2200" i="1" dirty="0">
                <a:solidFill>
                  <a:schemeClr val="tx1"/>
                </a:solidFill>
              </a:rPr>
              <a:t>de la demanda, los escenarios macroeconómicos, y los demás 	antecedentes considerados en los escenarios en el decreto…”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ABDB5A02-453C-4A86-8F05-D9688F3A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7478713" cy="857250"/>
          </a:xfrm>
        </p:spPr>
        <p:txBody>
          <a:bodyPr/>
          <a:lstStyle/>
          <a:p>
            <a:r>
              <a:rPr lang="es-CL" sz="2000" b="1" dirty="0"/>
              <a:t>Procedimiento de la Planificación Energética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5E2BAB7A-91FC-409C-BDA1-21B2E4236089}"/>
              </a:ext>
            </a:extLst>
          </p:cNvPr>
          <p:cNvSpPr txBox="1">
            <a:spLocks/>
          </p:cNvSpPr>
          <p:nvPr/>
        </p:nvSpPr>
        <p:spPr>
          <a:xfrm>
            <a:off x="793449" y="4886325"/>
            <a:ext cx="2559351" cy="247650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Gobierno de Chile | Ministerio de Energía</a:t>
            </a:r>
            <a:endParaRPr lang="fr-F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3 Marcador de número de diapositiva">
            <a:extLst>
              <a:ext uri="{FF2B5EF4-FFF2-40B4-BE49-F238E27FC236}">
                <a16:creationId xmlns:a16="http://schemas.microsoft.com/office/drawing/2014/main" id="{742A6A07-5C46-4B74-873C-2791A1E7BD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02363" y="4943475"/>
            <a:ext cx="2133600" cy="146050"/>
          </a:xfrm>
        </p:spPr>
        <p:txBody>
          <a:bodyPr/>
          <a:lstStyle/>
          <a:p>
            <a:pPr>
              <a:defRPr/>
            </a:pPr>
            <a:fld id="{891AFD06-FF72-4944-9717-D99E8526FBB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1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64205</TotalTime>
  <Words>1341</Words>
  <Application>Microsoft Office PowerPoint</Application>
  <PresentationFormat>Presentación en pantalla (16:9)</PresentationFormat>
  <Paragraphs>306</Paragraphs>
  <Slides>29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Calibri</vt:lpstr>
      <vt:lpstr>Verdana</vt:lpstr>
      <vt:lpstr>Wingdings</vt:lpstr>
      <vt:lpstr>Office Theme</vt:lpstr>
      <vt:lpstr>1_Office Theme</vt:lpstr>
      <vt:lpstr>2_Office Theme</vt:lpstr>
      <vt:lpstr>3_Office Theme</vt:lpstr>
      <vt:lpstr>Presentación de PowerPoint</vt:lpstr>
      <vt:lpstr>Contenidos</vt:lpstr>
      <vt:lpstr>Contexto Energético</vt:lpstr>
      <vt:lpstr>Capacidad eléctrica instalada</vt:lpstr>
      <vt:lpstr>Principales cifras sectoriales   </vt:lpstr>
      <vt:lpstr>Evolución de la generación eléctrica   </vt:lpstr>
      <vt:lpstr>Capacidad instalada</vt:lpstr>
      <vt:lpstr>Planificación Energética de Largo Plazo  Regulación y proceso</vt:lpstr>
      <vt:lpstr>Procedimiento de la Planificación Energética</vt:lpstr>
      <vt:lpstr>Procedimiento de la Planificación Energética</vt:lpstr>
      <vt:lpstr>Procedimiento de la Planificación Energética Primer ejercicio desarrollado</vt:lpstr>
      <vt:lpstr>Planificación Energética de Largo Plazo  Insumos</vt:lpstr>
      <vt:lpstr>Procedimiento de la Planificación Energética</vt:lpstr>
      <vt:lpstr>Crecimiento económico y producción minera</vt:lpstr>
      <vt:lpstr>Proyecciones de costos</vt:lpstr>
      <vt:lpstr>Costos de inversión en tecnologías de generación</vt:lpstr>
      <vt:lpstr>Proyecciones de electromovilidad</vt:lpstr>
      <vt:lpstr>Proyecciones de climatización eléctrica</vt:lpstr>
      <vt:lpstr>Proyecciones de generación distribuida</vt:lpstr>
      <vt:lpstr>Proyecciones de eficiencia energética</vt:lpstr>
      <vt:lpstr>Potenciales renovables</vt:lpstr>
      <vt:lpstr>Demanda eléctrica</vt:lpstr>
      <vt:lpstr>Planificación Energética de Largo Plazo  Resultados</vt:lpstr>
      <vt:lpstr>Escenarios energéticos de largo plazo</vt:lpstr>
      <vt:lpstr>Capacidad instalada por escenarios</vt:lpstr>
      <vt:lpstr>Resultados generales primer proceso PELP</vt:lpstr>
      <vt:lpstr>Análisis de corto plazo</vt:lpstr>
      <vt:lpstr>Interconexiones internacionales</vt:lpstr>
      <vt:lpstr>Presentación de PowerPoint</vt:lpstr>
    </vt:vector>
  </TitlesOfParts>
  <Company>Ministerio de Energía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Santander</dc:creator>
  <cp:lastModifiedBy>Alex Santander</cp:lastModifiedBy>
  <cp:revision>2371</cp:revision>
  <cp:lastPrinted>2016-03-22T18:32:46Z</cp:lastPrinted>
  <dcterms:created xsi:type="dcterms:W3CDTF">2012-08-17T16:42:43Z</dcterms:created>
  <dcterms:modified xsi:type="dcterms:W3CDTF">2019-02-25T00:48:39Z</dcterms:modified>
</cp:coreProperties>
</file>