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3.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3" r:id="rId2"/>
    <p:sldMasterId id="2147483665" r:id="rId3"/>
    <p:sldMasterId id="2147485382" r:id="rId4"/>
  </p:sldMasterIdLst>
  <p:notesMasterIdLst>
    <p:notesMasterId r:id="rId44"/>
  </p:notesMasterIdLst>
  <p:handoutMasterIdLst>
    <p:handoutMasterId r:id="rId45"/>
  </p:handoutMasterIdLst>
  <p:sldIdLst>
    <p:sldId id="951" r:id="rId5"/>
    <p:sldId id="1001" r:id="rId6"/>
    <p:sldId id="1048" r:id="rId7"/>
    <p:sldId id="1051" r:id="rId8"/>
    <p:sldId id="922" r:id="rId9"/>
    <p:sldId id="923" r:id="rId10"/>
    <p:sldId id="1052" r:id="rId11"/>
    <p:sldId id="1054" r:id="rId12"/>
    <p:sldId id="1028" r:id="rId13"/>
    <p:sldId id="956" r:id="rId14"/>
    <p:sldId id="960" r:id="rId15"/>
    <p:sldId id="1038" r:id="rId16"/>
    <p:sldId id="1055" r:id="rId17"/>
    <p:sldId id="1062" r:id="rId18"/>
    <p:sldId id="919" r:id="rId19"/>
    <p:sldId id="1031" r:id="rId20"/>
    <p:sldId id="958" r:id="rId21"/>
    <p:sldId id="1033" r:id="rId22"/>
    <p:sldId id="921" r:id="rId23"/>
    <p:sldId id="972" r:id="rId24"/>
    <p:sldId id="1034" r:id="rId25"/>
    <p:sldId id="966" r:id="rId26"/>
    <p:sldId id="969" r:id="rId27"/>
    <p:sldId id="963" r:id="rId28"/>
    <p:sldId id="974" r:id="rId29"/>
    <p:sldId id="976" r:id="rId30"/>
    <p:sldId id="916" r:id="rId31"/>
    <p:sldId id="928" r:id="rId32"/>
    <p:sldId id="929" r:id="rId33"/>
    <p:sldId id="931" r:id="rId34"/>
    <p:sldId id="933" r:id="rId35"/>
    <p:sldId id="943" r:id="rId36"/>
    <p:sldId id="1056" r:id="rId37"/>
    <p:sldId id="1057" r:id="rId38"/>
    <p:sldId id="1059" r:id="rId39"/>
    <p:sldId id="1060" r:id="rId40"/>
    <p:sldId id="1058" r:id="rId41"/>
    <p:sldId id="850" r:id="rId42"/>
    <p:sldId id="953" r:id="rId43"/>
  </p:sldIdLst>
  <p:sldSz cx="9144000" cy="5143500" type="screen16x9"/>
  <p:notesSz cx="6950075" cy="9236075"/>
  <p:defaultTextStyle>
    <a:defPPr>
      <a:defRPr lang="en-US"/>
    </a:defPPr>
    <a:lvl1pPr algn="l" defTabSz="457200" rtl="0" fontAlgn="base">
      <a:spcBef>
        <a:spcPct val="0"/>
      </a:spcBef>
      <a:spcAft>
        <a:spcPct val="0"/>
      </a:spcAft>
      <a:defRPr kern="1200">
        <a:solidFill>
          <a:schemeClr val="tx1"/>
        </a:solidFill>
        <a:latin typeface="Arial" pitchFamily="34"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pitchFamily="34"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pitchFamily="34"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pitchFamily="34"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pitchFamily="34" charset="0"/>
        <a:ea typeface="ヒラギノ角ゴ Pro W3" charset="-128"/>
        <a:cs typeface="+mn-cs"/>
      </a:defRPr>
    </a:lvl5pPr>
    <a:lvl6pPr marL="2286000" algn="l" defTabSz="914400" rtl="0" eaLnBrk="1" latinLnBrk="0" hangingPunct="1">
      <a:defRPr kern="1200">
        <a:solidFill>
          <a:schemeClr val="tx1"/>
        </a:solidFill>
        <a:latin typeface="Arial" pitchFamily="34" charset="0"/>
        <a:ea typeface="ヒラギノ角ゴ Pro W3" charset="-128"/>
        <a:cs typeface="+mn-cs"/>
      </a:defRPr>
    </a:lvl6pPr>
    <a:lvl7pPr marL="2743200" algn="l" defTabSz="914400" rtl="0" eaLnBrk="1" latinLnBrk="0" hangingPunct="1">
      <a:defRPr kern="1200">
        <a:solidFill>
          <a:schemeClr val="tx1"/>
        </a:solidFill>
        <a:latin typeface="Arial" pitchFamily="34" charset="0"/>
        <a:ea typeface="ヒラギノ角ゴ Pro W3" charset="-128"/>
        <a:cs typeface="+mn-cs"/>
      </a:defRPr>
    </a:lvl7pPr>
    <a:lvl8pPr marL="3200400" algn="l" defTabSz="914400" rtl="0" eaLnBrk="1" latinLnBrk="0" hangingPunct="1">
      <a:defRPr kern="1200">
        <a:solidFill>
          <a:schemeClr val="tx1"/>
        </a:solidFill>
        <a:latin typeface="Arial" pitchFamily="34" charset="0"/>
        <a:ea typeface="ヒラギノ角ゴ Pro W3" charset="-128"/>
        <a:cs typeface="+mn-cs"/>
      </a:defRPr>
    </a:lvl8pPr>
    <a:lvl9pPr marL="3657600" algn="l" defTabSz="914400" rtl="0" eaLnBrk="1" latinLnBrk="0" hangingPunct="1">
      <a:defRPr kern="1200">
        <a:solidFill>
          <a:schemeClr val="tx1"/>
        </a:solidFill>
        <a:latin typeface="Arial" pitchFamily="34" charset="0"/>
        <a:ea typeface="ヒラギノ角ゴ Pro W3" charset="-128"/>
        <a:cs typeface="+mn-cs"/>
      </a:defRPr>
    </a:lvl9pPr>
  </p:defaultTextStyle>
  <p:extLst>
    <p:ext uri="{EFAFB233-063F-42B5-8137-9DF3F51BA10A}">
      <p15:sldGuideLst xmlns:p15="http://schemas.microsoft.com/office/powerpoint/2012/main">
        <p15:guide id="1" orient="horz" pos="-544">
          <p15:clr>
            <a:srgbClr val="A4A3A4"/>
          </p15:clr>
        </p15:guide>
        <p15:guide id="2" pos="235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ssica Miranda Galvez" initials="JMG" lastIdx="1" clrIdx="0"/>
  <p:cmAuthor id="1" name="Cristóbal Muñoz Barañao" initials="CMB" lastIdx="6" clrIdx="1"/>
  <p:cmAuthor id="2" name="Alex Santander" initials="AS" lastIdx="0" clrIdx="2">
    <p:extLst>
      <p:ext uri="{19B8F6BF-5375-455C-9EA6-DF929625EA0E}">
        <p15:presenceInfo xmlns:p15="http://schemas.microsoft.com/office/powerpoint/2012/main" userId="2f7f823a21d0e5e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5FA1"/>
    <a:srgbClr val="FF6600"/>
    <a:srgbClr val="339933"/>
    <a:srgbClr val="CCFF33"/>
    <a:srgbClr val="D52B1E"/>
    <a:srgbClr val="808080"/>
    <a:srgbClr val="FFCC00"/>
    <a:srgbClr val="FE454A"/>
    <a:srgbClr val="404040"/>
    <a:srgbClr val="E170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94" autoAdjust="0"/>
    <p:restoredTop sz="78731" autoAdjust="0"/>
  </p:normalViewPr>
  <p:slideViewPr>
    <p:cSldViewPr snapToObjects="1">
      <p:cViewPr varScale="1">
        <p:scale>
          <a:sx n="118" d="100"/>
          <a:sy n="118" d="100"/>
        </p:scale>
        <p:origin x="1110" y="102"/>
      </p:cViewPr>
      <p:guideLst>
        <p:guide orient="horz" pos="-544"/>
        <p:guide pos="235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guzman\AppData\Local\Microsoft\Windows\Temporary%20Internet%20Files\Content.Outlook\3YZOBVJS\20180430%20-%20Gr&#225;ficos%20Presentaci&#243;n.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Libro2"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Jupiter\dppe\AEE\RG\2018%20Solicitudes%20de%20informaci&#243;n\Prsesentaci&#243;n%20Ministra\Tablas%20Presentaci&#243;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108823628212444"/>
          <c:y val="5.9083479404794081E-2"/>
          <c:w val="0.79384072365548031"/>
          <c:h val="0.92086294881447206"/>
        </c:manualLayout>
      </c:layout>
      <c:barChart>
        <c:barDir val="bar"/>
        <c:grouping val="clustered"/>
        <c:varyColors val="0"/>
        <c:ser>
          <c:idx val="0"/>
          <c:order val="0"/>
          <c:spPr>
            <a:solidFill>
              <a:srgbClr val="706F6F"/>
            </a:solidFill>
          </c:spPr>
          <c:invertIfNegative val="0"/>
          <c:dPt>
            <c:idx val="13"/>
            <c:invertIfNegative val="0"/>
            <c:bubble3D val="0"/>
            <c:spPr>
              <a:solidFill>
                <a:srgbClr val="E73339"/>
              </a:solidFill>
            </c:spPr>
            <c:extLst>
              <c:ext xmlns:c16="http://schemas.microsoft.com/office/drawing/2014/chart" uri="{C3380CC4-5D6E-409C-BE32-E72D297353CC}">
                <c16:uniqueId val="{00000001-5134-4B81-8FD9-111827BD54D9}"/>
              </c:ext>
            </c:extLst>
          </c:dPt>
          <c:dPt>
            <c:idx val="15"/>
            <c:invertIfNegative val="0"/>
            <c:bubble3D val="0"/>
            <c:extLst>
              <c:ext xmlns:c16="http://schemas.microsoft.com/office/drawing/2014/chart" uri="{C3380CC4-5D6E-409C-BE32-E72D297353CC}">
                <c16:uniqueId val="{00000002-5134-4B81-8FD9-111827BD54D9}"/>
              </c:ext>
            </c:extLst>
          </c:dPt>
          <c:dPt>
            <c:idx val="16"/>
            <c:invertIfNegative val="0"/>
            <c:bubble3D val="0"/>
            <c:spPr>
              <a:solidFill>
                <a:srgbClr val="0063AB"/>
              </a:solidFill>
            </c:spPr>
            <c:extLst>
              <c:ext xmlns:c16="http://schemas.microsoft.com/office/drawing/2014/chart" uri="{C3380CC4-5D6E-409C-BE32-E72D297353CC}">
                <c16:uniqueId val="{00000004-5134-4B81-8FD9-111827BD54D9}"/>
              </c:ext>
            </c:extLst>
          </c:dPt>
          <c:dLbls>
            <c:dLbl>
              <c:idx val="15"/>
              <c:layout>
                <c:manualLayout>
                  <c:x val="6.2745082539426887E-3"/>
                  <c:y val="4.3264503441494594E-2"/>
                </c:manualLayout>
              </c:layout>
              <c:tx>
                <c:rich>
                  <a:bodyPr/>
                  <a:lstStyle/>
                  <a:p>
                    <a:r>
                      <a:rPr lang="en-US" b="1" dirty="0">
                        <a:solidFill>
                          <a:schemeClr val="bg1">
                            <a:lumMod val="50000"/>
                          </a:schemeClr>
                        </a:solidFill>
                      </a:rPr>
                      <a:t>23%</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134-4B81-8FD9-111827BD54D9}"/>
                </c:ext>
              </c:extLst>
            </c:dLbl>
            <c:dLbl>
              <c:idx val="16"/>
              <c:tx>
                <c:rich>
                  <a:bodyPr/>
                  <a:lstStyle/>
                  <a:p>
                    <a:r>
                      <a:rPr lang="en-US" b="1" dirty="0">
                        <a:solidFill>
                          <a:schemeClr val="bg1">
                            <a:lumMod val="50000"/>
                          </a:schemeClr>
                        </a:solidFill>
                      </a:rPr>
                      <a:t>22%</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134-4B81-8FD9-111827BD54D9}"/>
                </c:ext>
              </c:extLst>
            </c:dLbl>
            <c:spPr>
              <a:noFill/>
              <a:ln>
                <a:noFill/>
              </a:ln>
              <a:effectLst/>
            </c:spPr>
            <c:txPr>
              <a:bodyPr/>
              <a:lstStyle/>
              <a:p>
                <a:pPr>
                  <a:defRPr sz="1200" b="1">
                    <a:solidFill>
                      <a:schemeClr val="bg1">
                        <a:lumMod val="50000"/>
                      </a:schemeClr>
                    </a:solidFill>
                  </a:defRPr>
                </a:pPr>
                <a:endParaRPr lang="es-CL"/>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'Consumo Eléctrico'!$B$6:$B$40</c:f>
              <c:strCache>
                <c:ptCount val="35"/>
                <c:pt idx="0">
                  <c:v>Iceland</c:v>
                </c:pt>
                <c:pt idx="1">
                  <c:v>Norway</c:v>
                </c:pt>
                <c:pt idx="2">
                  <c:v>Israel</c:v>
                </c:pt>
                <c:pt idx="3">
                  <c:v>Sweden</c:v>
                </c:pt>
                <c:pt idx="4">
                  <c:v>Japan</c:v>
                </c:pt>
                <c:pt idx="5">
                  <c:v>Finland</c:v>
                </c:pt>
                <c:pt idx="6">
                  <c:v>Greece</c:v>
                </c:pt>
                <c:pt idx="7">
                  <c:v>Switzerland</c:v>
                </c:pt>
                <c:pt idx="8">
                  <c:v>Spain</c:v>
                </c:pt>
                <c:pt idx="9">
                  <c:v>France</c:v>
                </c:pt>
                <c:pt idx="10">
                  <c:v>Korea</c:v>
                </c:pt>
                <c:pt idx="11">
                  <c:v>Portugal</c:v>
                </c:pt>
                <c:pt idx="12">
                  <c:v>Slovenia</c:v>
                </c:pt>
                <c:pt idx="13">
                  <c:v>Chile</c:v>
                </c:pt>
                <c:pt idx="14">
                  <c:v>Australia</c:v>
                </c:pt>
                <c:pt idx="15">
                  <c:v>Canada</c:v>
                </c:pt>
                <c:pt idx="16">
                  <c:v>OECD</c:v>
                </c:pt>
                <c:pt idx="17">
                  <c:v>United States</c:v>
                </c:pt>
                <c:pt idx="18">
                  <c:v>Slovak Republic</c:v>
                </c:pt>
                <c:pt idx="19">
                  <c:v>United Kingdom</c:v>
                </c:pt>
                <c:pt idx="20">
                  <c:v>Estonia</c:v>
                </c:pt>
                <c:pt idx="21">
                  <c:v>Italy</c:v>
                </c:pt>
                <c:pt idx="22">
                  <c:v>Ireland</c:v>
                </c:pt>
                <c:pt idx="23">
                  <c:v>Germany</c:v>
                </c:pt>
                <c:pt idx="24">
                  <c:v>Denmark</c:v>
                </c:pt>
                <c:pt idx="25">
                  <c:v>Turkey</c:v>
                </c:pt>
                <c:pt idx="26">
                  <c:v>Austria</c:v>
                </c:pt>
                <c:pt idx="27">
                  <c:v>Mexico</c:v>
                </c:pt>
                <c:pt idx="28">
                  <c:v>Czech Republic</c:v>
                </c:pt>
                <c:pt idx="29">
                  <c:v>Belgium</c:v>
                </c:pt>
                <c:pt idx="30">
                  <c:v>Poland</c:v>
                </c:pt>
                <c:pt idx="31">
                  <c:v>Hungary</c:v>
                </c:pt>
                <c:pt idx="32">
                  <c:v>Netherlands</c:v>
                </c:pt>
                <c:pt idx="33">
                  <c:v>Luxembourg</c:v>
                </c:pt>
                <c:pt idx="34">
                  <c:v>Latvia</c:v>
                </c:pt>
              </c:strCache>
            </c:strRef>
          </c:cat>
          <c:val>
            <c:numRef>
              <c:f>'Consumo Eléctrico'!$C$6:$C$40</c:f>
              <c:numCache>
                <c:formatCode>0.00%</c:formatCode>
                <c:ptCount val="35"/>
                <c:pt idx="0">
                  <c:v>0.52600000000000002</c:v>
                </c:pt>
                <c:pt idx="1">
                  <c:v>0.46400000000000002</c:v>
                </c:pt>
                <c:pt idx="2">
                  <c:v>0.33800000000000002</c:v>
                </c:pt>
                <c:pt idx="3">
                  <c:v>0.33300000000000002</c:v>
                </c:pt>
                <c:pt idx="4">
                  <c:v>0.28000000000000003</c:v>
                </c:pt>
                <c:pt idx="5">
                  <c:v>0.27700000000000002</c:v>
                </c:pt>
                <c:pt idx="6">
                  <c:v>0.26700000000000002</c:v>
                </c:pt>
                <c:pt idx="7">
                  <c:v>0.26500000000000001</c:v>
                </c:pt>
                <c:pt idx="8">
                  <c:v>0.25</c:v>
                </c:pt>
                <c:pt idx="9">
                  <c:v>0.247</c:v>
                </c:pt>
                <c:pt idx="10">
                  <c:v>0.245</c:v>
                </c:pt>
                <c:pt idx="11">
                  <c:v>0.24199999999999999</c:v>
                </c:pt>
                <c:pt idx="12">
                  <c:v>0.23</c:v>
                </c:pt>
                <c:pt idx="13">
                  <c:v>0.22900000000000001</c:v>
                </c:pt>
                <c:pt idx="14">
                  <c:v>0.224</c:v>
                </c:pt>
                <c:pt idx="15">
                  <c:v>0.224</c:v>
                </c:pt>
                <c:pt idx="16">
                  <c:v>0.222</c:v>
                </c:pt>
                <c:pt idx="17">
                  <c:v>0.214</c:v>
                </c:pt>
                <c:pt idx="18">
                  <c:v>0.20899999999999999</c:v>
                </c:pt>
                <c:pt idx="19">
                  <c:v>0.20799999999999999</c:v>
                </c:pt>
                <c:pt idx="20">
                  <c:v>0.20699999999999999</c:v>
                </c:pt>
                <c:pt idx="21">
                  <c:v>0.20699999999999999</c:v>
                </c:pt>
                <c:pt idx="22">
                  <c:v>0.20499999999999999</c:v>
                </c:pt>
                <c:pt idx="23">
                  <c:v>0.20100000000000001</c:v>
                </c:pt>
                <c:pt idx="24">
                  <c:v>0.19800000000000001</c:v>
                </c:pt>
                <c:pt idx="25">
                  <c:v>0.19700000000000001</c:v>
                </c:pt>
                <c:pt idx="26">
                  <c:v>0.19400000000000001</c:v>
                </c:pt>
                <c:pt idx="27">
                  <c:v>0.185</c:v>
                </c:pt>
                <c:pt idx="28">
                  <c:v>0.184</c:v>
                </c:pt>
                <c:pt idx="29">
                  <c:v>0.16800000000000001</c:v>
                </c:pt>
                <c:pt idx="30">
                  <c:v>0.16600000000000001</c:v>
                </c:pt>
                <c:pt idx="31">
                  <c:v>0.16500000000000001</c:v>
                </c:pt>
                <c:pt idx="32">
                  <c:v>0.157</c:v>
                </c:pt>
                <c:pt idx="33">
                  <c:v>0.15</c:v>
                </c:pt>
                <c:pt idx="34">
                  <c:v>0.14699999999999999</c:v>
                </c:pt>
              </c:numCache>
            </c:numRef>
          </c:val>
          <c:extLst>
            <c:ext xmlns:c16="http://schemas.microsoft.com/office/drawing/2014/chart" uri="{C3380CC4-5D6E-409C-BE32-E72D297353CC}">
              <c16:uniqueId val="{00000005-5134-4B81-8FD9-111827BD54D9}"/>
            </c:ext>
          </c:extLst>
        </c:ser>
        <c:dLbls>
          <c:showLegendKey val="0"/>
          <c:showVal val="0"/>
          <c:showCatName val="0"/>
          <c:showSerName val="0"/>
          <c:showPercent val="0"/>
          <c:showBubbleSize val="0"/>
        </c:dLbls>
        <c:gapWidth val="50"/>
        <c:axId val="135486976"/>
        <c:axId val="137493248"/>
      </c:barChart>
      <c:catAx>
        <c:axId val="135486976"/>
        <c:scaling>
          <c:orientation val="maxMin"/>
        </c:scaling>
        <c:delete val="0"/>
        <c:axPos val="l"/>
        <c:numFmt formatCode="General" sourceLinked="0"/>
        <c:majorTickMark val="out"/>
        <c:minorTickMark val="none"/>
        <c:tickLblPos val="nextTo"/>
        <c:txPr>
          <a:bodyPr/>
          <a:lstStyle/>
          <a:p>
            <a:pPr>
              <a:defRPr sz="700" b="0">
                <a:solidFill>
                  <a:schemeClr val="bg1">
                    <a:lumMod val="50000"/>
                  </a:schemeClr>
                </a:solidFill>
                <a:latin typeface="Arial" panose="020B0604020202020204" pitchFamily="34" charset="0"/>
                <a:cs typeface="Arial" panose="020B0604020202020204" pitchFamily="34" charset="0"/>
              </a:defRPr>
            </a:pPr>
            <a:endParaRPr lang="es-CL"/>
          </a:p>
        </c:txPr>
        <c:crossAx val="137493248"/>
        <c:crosses val="autoZero"/>
        <c:auto val="1"/>
        <c:lblAlgn val="ctr"/>
        <c:lblOffset val="100"/>
        <c:noMultiLvlLbl val="0"/>
      </c:catAx>
      <c:valAx>
        <c:axId val="137493248"/>
        <c:scaling>
          <c:orientation val="minMax"/>
        </c:scaling>
        <c:delete val="0"/>
        <c:axPos val="t"/>
        <c:majorGridlines/>
        <c:numFmt formatCode="0%" sourceLinked="0"/>
        <c:majorTickMark val="out"/>
        <c:minorTickMark val="none"/>
        <c:tickLblPos val="nextTo"/>
        <c:spPr>
          <a:solidFill>
            <a:sysClr val="window" lastClr="FFFFFF"/>
          </a:solidFill>
        </c:spPr>
        <c:txPr>
          <a:bodyPr/>
          <a:lstStyle/>
          <a:p>
            <a:pPr>
              <a:defRPr sz="1000" b="1">
                <a:solidFill>
                  <a:srgbClr val="706F6F"/>
                </a:solidFill>
              </a:defRPr>
            </a:pPr>
            <a:endParaRPr lang="es-CL"/>
          </a:p>
        </c:txPr>
        <c:crossAx val="135486976"/>
        <c:crosses val="autoZero"/>
        <c:crossBetween val="between"/>
      </c:valAx>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manualLayout>
          <c:layoutTarget val="inner"/>
          <c:xMode val="edge"/>
          <c:yMode val="edge"/>
          <c:x val="0"/>
          <c:y val="0.12037037037037036"/>
          <c:w val="0.74102573587697496"/>
          <c:h val="0.74537037037037035"/>
        </c:manualLayout>
      </c:layout>
      <c:pie3DChart>
        <c:varyColors val="1"/>
        <c:ser>
          <c:idx val="0"/>
          <c:order val="0"/>
          <c:explosion val="2"/>
          <c:dPt>
            <c:idx val="0"/>
            <c:bubble3D val="0"/>
            <c:spPr>
              <a:solidFill>
                <a:srgbClr val="1A69AE"/>
              </a:solidFill>
            </c:spPr>
            <c:extLst>
              <c:ext xmlns:c16="http://schemas.microsoft.com/office/drawing/2014/chart" uri="{C3380CC4-5D6E-409C-BE32-E72D297353CC}">
                <c16:uniqueId val="{00000001-7DBC-4515-9231-681308A4B8CF}"/>
              </c:ext>
            </c:extLst>
          </c:dPt>
          <c:dPt>
            <c:idx val="1"/>
            <c:bubble3D val="0"/>
            <c:explosion val="7"/>
            <c:spPr>
              <a:solidFill>
                <a:srgbClr val="17A9A1"/>
              </a:solidFill>
            </c:spPr>
            <c:extLst>
              <c:ext xmlns:c16="http://schemas.microsoft.com/office/drawing/2014/chart" uri="{C3380CC4-5D6E-409C-BE32-E72D297353CC}">
                <c16:uniqueId val="{00000003-7DBC-4515-9231-681308A4B8CF}"/>
              </c:ext>
            </c:extLst>
          </c:dPt>
          <c:dPt>
            <c:idx val="2"/>
            <c:bubble3D val="0"/>
            <c:spPr>
              <a:solidFill>
                <a:srgbClr val="F48232"/>
              </a:solidFill>
            </c:spPr>
            <c:extLst>
              <c:ext xmlns:c16="http://schemas.microsoft.com/office/drawing/2014/chart" uri="{C3380CC4-5D6E-409C-BE32-E72D297353CC}">
                <c16:uniqueId val="{00000005-7DBC-4515-9231-681308A4B8CF}"/>
              </c:ext>
            </c:extLst>
          </c:dPt>
          <c:dPt>
            <c:idx val="3"/>
            <c:bubble3D val="0"/>
            <c:spPr>
              <a:solidFill>
                <a:srgbClr val="F34044"/>
              </a:solidFill>
            </c:spPr>
            <c:extLst>
              <c:ext xmlns:c16="http://schemas.microsoft.com/office/drawing/2014/chart" uri="{C3380CC4-5D6E-409C-BE32-E72D297353CC}">
                <c16:uniqueId val="{00000007-7DBC-4515-9231-681308A4B8CF}"/>
              </c:ext>
            </c:extLst>
          </c:dPt>
          <c:dPt>
            <c:idx val="4"/>
            <c:bubble3D val="0"/>
            <c:explosion val="23"/>
            <c:spPr>
              <a:solidFill>
                <a:srgbClr val="7D9F3A"/>
              </a:solidFill>
            </c:spPr>
            <c:extLst>
              <c:ext xmlns:c16="http://schemas.microsoft.com/office/drawing/2014/chart" uri="{C3380CC4-5D6E-409C-BE32-E72D297353CC}">
                <c16:uniqueId val="{00000009-7DBC-4515-9231-681308A4B8CF}"/>
              </c:ext>
            </c:extLst>
          </c:dPt>
          <c:cat>
            <c:strRef>
              <c:f>Hoja1!$A$4:$E$4</c:f>
              <c:strCache>
                <c:ptCount val="5"/>
                <c:pt idx="0">
                  <c:v>Carbón y derivados</c:v>
                </c:pt>
                <c:pt idx="1">
                  <c:v>Derivados de petróleo</c:v>
                </c:pt>
                <c:pt idx="2">
                  <c:v>Natural gas</c:v>
                </c:pt>
                <c:pt idx="3">
                  <c:v>Biomasa</c:v>
                </c:pt>
                <c:pt idx="4">
                  <c:v>Electricidad</c:v>
                </c:pt>
              </c:strCache>
            </c:strRef>
          </c:cat>
          <c:val>
            <c:numRef>
              <c:f>Hoja1!$A$5:$E$5</c:f>
              <c:numCache>
                <c:formatCode>_(* #,##0.00_);_(* \(#,##0.00\);_(* "-"??_);_(@_)</c:formatCode>
                <c:ptCount val="5"/>
                <c:pt idx="0">
                  <c:v>13760.5</c:v>
                </c:pt>
                <c:pt idx="1">
                  <c:v>580641.29</c:v>
                </c:pt>
                <c:pt idx="2">
                  <c:v>63049.52</c:v>
                </c:pt>
                <c:pt idx="3">
                  <c:v>154671.69999999998</c:v>
                </c:pt>
                <c:pt idx="4">
                  <c:v>240652.91</c:v>
                </c:pt>
              </c:numCache>
            </c:numRef>
          </c:val>
          <c:extLst>
            <c:ext xmlns:c16="http://schemas.microsoft.com/office/drawing/2014/chart" uri="{C3380CC4-5D6E-409C-BE32-E72D297353CC}">
              <c16:uniqueId val="{0000000A-7DBC-4515-9231-681308A4B8CF}"/>
            </c:ext>
          </c:extLst>
        </c:ser>
        <c:dLbls>
          <c:showLegendKey val="0"/>
          <c:showVal val="0"/>
          <c:showCatName val="0"/>
          <c:showSerName val="0"/>
          <c:showPercent val="0"/>
          <c:showBubbleSize val="0"/>
          <c:showLeaderLines val="1"/>
        </c:dLbls>
      </c:pie3DChart>
    </c:plotArea>
    <c:legend>
      <c:legendPos val="r"/>
      <c:layout>
        <c:manualLayout>
          <c:xMode val="edge"/>
          <c:yMode val="edge"/>
          <c:x val="0.63687399813278378"/>
          <c:y val="4.051509186351706E-2"/>
          <c:w val="0.29143194349028523"/>
          <c:h val="0.83563648293963255"/>
        </c:manualLayout>
      </c:layout>
      <c:overlay val="0"/>
      <c:txPr>
        <a:bodyPr/>
        <a:lstStyle/>
        <a:p>
          <a:pPr rtl="0">
            <a:defRPr sz="1100" b="1">
              <a:solidFill>
                <a:schemeClr val="bg1">
                  <a:lumMod val="50000"/>
                </a:schemeClr>
              </a:solidFill>
            </a:defRPr>
          </a:pPr>
          <a:endParaRPr lang="es-CL"/>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s-CL" sz="1400"/>
              <a:t>Generación en el 2050</a:t>
            </a:r>
          </a:p>
        </c:rich>
      </c:tx>
      <c:overlay val="0"/>
    </c:title>
    <c:autoTitleDeleted val="0"/>
    <c:plotArea>
      <c:layout/>
      <c:barChart>
        <c:barDir val="col"/>
        <c:grouping val="percentStacked"/>
        <c:varyColors val="0"/>
        <c:ser>
          <c:idx val="1"/>
          <c:order val="0"/>
          <c:tx>
            <c:strRef>
              <c:f>'[3]Res SEN'!$EA$4</c:f>
              <c:strCache>
                <c:ptCount val="1"/>
                <c:pt idx="0">
                  <c:v>Gen.Renov.</c:v>
                </c:pt>
              </c:strCache>
            </c:strRef>
          </c:tx>
          <c:spPr>
            <a:solidFill>
              <a:schemeClr val="accent3"/>
            </a:solidFill>
          </c:spPr>
          <c:invertIfNegative val="0"/>
          <c:cat>
            <c:strRef>
              <c:f>'[3]Res SEN'!$A$58:$A$69</c:f>
              <c:strCache>
                <c:ptCount val="12"/>
                <c:pt idx="0">
                  <c:v>A</c:v>
                </c:pt>
                <c:pt idx="1">
                  <c:v>B</c:v>
                </c:pt>
                <c:pt idx="2">
                  <c:v>C</c:v>
                </c:pt>
                <c:pt idx="3">
                  <c:v>D</c:v>
                </c:pt>
                <c:pt idx="4">
                  <c:v>E</c:v>
                </c:pt>
                <c:pt idx="6">
                  <c:v>Resultados Hidrología Seca</c:v>
                </c:pt>
                <c:pt idx="7">
                  <c:v>A</c:v>
                </c:pt>
                <c:pt idx="8">
                  <c:v>B</c:v>
                </c:pt>
                <c:pt idx="9">
                  <c:v>C</c:v>
                </c:pt>
                <c:pt idx="10">
                  <c:v>D</c:v>
                </c:pt>
                <c:pt idx="11">
                  <c:v>E</c:v>
                </c:pt>
              </c:strCache>
            </c:strRef>
          </c:cat>
          <c:val>
            <c:numRef>
              <c:f>'[3]Res SEN'!$ED$12:$ED$16</c:f>
              <c:numCache>
                <c:formatCode>0%</c:formatCode>
                <c:ptCount val="5"/>
                <c:pt idx="0">
                  <c:v>0.75480738488714882</c:v>
                </c:pt>
                <c:pt idx="1">
                  <c:v>0.90716313709267316</c:v>
                </c:pt>
                <c:pt idx="2">
                  <c:v>0.70585172782975714</c:v>
                </c:pt>
                <c:pt idx="3">
                  <c:v>0.63960074144848578</c:v>
                </c:pt>
                <c:pt idx="4">
                  <c:v>0.90690515016667528</c:v>
                </c:pt>
              </c:numCache>
            </c:numRef>
          </c:val>
          <c:extLst>
            <c:ext xmlns:c16="http://schemas.microsoft.com/office/drawing/2014/chart" uri="{C3380CC4-5D6E-409C-BE32-E72D297353CC}">
              <c16:uniqueId val="{00000000-F77A-45ED-B376-8EDA83ACCDF5}"/>
            </c:ext>
          </c:extLst>
        </c:ser>
        <c:ser>
          <c:idx val="2"/>
          <c:order val="1"/>
          <c:tx>
            <c:strRef>
              <c:f>'[3]Res SEN'!$EB$4</c:f>
              <c:strCache>
                <c:ptCount val="1"/>
                <c:pt idx="0">
                  <c:v>Gen. Term.</c:v>
                </c:pt>
              </c:strCache>
            </c:strRef>
          </c:tx>
          <c:spPr>
            <a:solidFill>
              <a:schemeClr val="accent2"/>
            </a:solidFill>
          </c:spPr>
          <c:invertIfNegative val="0"/>
          <c:cat>
            <c:strRef>
              <c:f>'[3]Res SEN'!$A$58:$A$69</c:f>
              <c:strCache>
                <c:ptCount val="12"/>
                <c:pt idx="0">
                  <c:v>A</c:v>
                </c:pt>
                <c:pt idx="1">
                  <c:v>B</c:v>
                </c:pt>
                <c:pt idx="2">
                  <c:v>C</c:v>
                </c:pt>
                <c:pt idx="3">
                  <c:v>D</c:v>
                </c:pt>
                <c:pt idx="4">
                  <c:v>E</c:v>
                </c:pt>
                <c:pt idx="6">
                  <c:v>Resultados Hidrología Seca</c:v>
                </c:pt>
                <c:pt idx="7">
                  <c:v>A</c:v>
                </c:pt>
                <c:pt idx="8">
                  <c:v>B</c:v>
                </c:pt>
                <c:pt idx="9">
                  <c:v>C</c:v>
                </c:pt>
                <c:pt idx="10">
                  <c:v>D</c:v>
                </c:pt>
                <c:pt idx="11">
                  <c:v>E</c:v>
                </c:pt>
              </c:strCache>
            </c:strRef>
          </c:cat>
          <c:val>
            <c:numRef>
              <c:f>'[3]Res SEN'!$EE$12:$EE$16</c:f>
              <c:numCache>
                <c:formatCode>0%</c:formatCode>
                <c:ptCount val="5"/>
                <c:pt idx="0">
                  <c:v>0.2451926151128514</c:v>
                </c:pt>
                <c:pt idx="1">
                  <c:v>9.2836862907326886E-2</c:v>
                </c:pt>
                <c:pt idx="2">
                  <c:v>0.29414827217024303</c:v>
                </c:pt>
                <c:pt idx="3">
                  <c:v>0.36039925855151422</c:v>
                </c:pt>
                <c:pt idx="4">
                  <c:v>9.3094849833324902E-2</c:v>
                </c:pt>
              </c:numCache>
            </c:numRef>
          </c:val>
          <c:extLst>
            <c:ext xmlns:c16="http://schemas.microsoft.com/office/drawing/2014/chart" uri="{C3380CC4-5D6E-409C-BE32-E72D297353CC}">
              <c16:uniqueId val="{00000001-F77A-45ED-B376-8EDA83ACCDF5}"/>
            </c:ext>
          </c:extLst>
        </c:ser>
        <c:dLbls>
          <c:showLegendKey val="0"/>
          <c:showVal val="0"/>
          <c:showCatName val="0"/>
          <c:showSerName val="0"/>
          <c:showPercent val="0"/>
          <c:showBubbleSize val="0"/>
        </c:dLbls>
        <c:gapWidth val="75"/>
        <c:overlap val="100"/>
        <c:axId val="48765440"/>
        <c:axId val="47215104"/>
      </c:barChart>
      <c:catAx>
        <c:axId val="48765440"/>
        <c:scaling>
          <c:orientation val="minMax"/>
        </c:scaling>
        <c:delete val="0"/>
        <c:axPos val="b"/>
        <c:numFmt formatCode="General" sourceLinked="0"/>
        <c:majorTickMark val="none"/>
        <c:minorTickMark val="none"/>
        <c:tickLblPos val="nextTo"/>
        <c:crossAx val="47215104"/>
        <c:crosses val="autoZero"/>
        <c:auto val="1"/>
        <c:lblAlgn val="ctr"/>
        <c:lblOffset val="100"/>
        <c:noMultiLvlLbl val="0"/>
      </c:catAx>
      <c:valAx>
        <c:axId val="47215104"/>
        <c:scaling>
          <c:orientation val="minMax"/>
        </c:scaling>
        <c:delete val="0"/>
        <c:axPos val="l"/>
        <c:majorGridlines/>
        <c:numFmt formatCode="0%" sourceLinked="1"/>
        <c:majorTickMark val="none"/>
        <c:minorTickMark val="none"/>
        <c:tickLblPos val="nextTo"/>
        <c:spPr>
          <a:ln w="9525">
            <a:noFill/>
          </a:ln>
        </c:spPr>
        <c:crossAx val="48765440"/>
        <c:crosses val="autoZero"/>
        <c:crossBetween val="between"/>
      </c:valAx>
      <c:spPr>
        <a:noFill/>
      </c:spPr>
    </c:plotArea>
    <c:legend>
      <c:legendPos val="b"/>
      <c:overlay val="0"/>
    </c:legend>
    <c:plotVisOnly val="1"/>
    <c:dispBlanksAs val="gap"/>
    <c:showDLblsOverMax val="0"/>
  </c:chart>
  <c:spPr>
    <a:noFill/>
    <a:ln>
      <a:noFill/>
    </a:ln>
  </c:spPr>
  <c:txPr>
    <a:bodyPr/>
    <a:lstStyle/>
    <a:p>
      <a:pPr>
        <a:defRPr>
          <a:solidFill>
            <a:schemeClr val="bg1">
              <a:lumMod val="50000"/>
            </a:schemeClr>
          </a:solidFill>
        </a:defRPr>
      </a:pPr>
      <a:endParaRPr lang="es-CL"/>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00">
                <a:solidFill>
                  <a:srgbClr val="1962AA"/>
                </a:solidFill>
                <a:latin typeface="Verdana" panose="020B0604030504040204" pitchFamily="34" charset="0"/>
                <a:ea typeface="Verdana" panose="020B0604030504040204" pitchFamily="34" charset="0"/>
                <a:cs typeface="Verdana" panose="020B0604030504040204" pitchFamily="34" charset="0"/>
              </a:defRPr>
            </a:pPr>
            <a:r>
              <a:rPr lang="es-CL" sz="800" dirty="0">
                <a:solidFill>
                  <a:srgbClr val="1962AA"/>
                </a:solidFill>
                <a:latin typeface="Verdana" panose="020B0604030504040204" pitchFamily="34" charset="0"/>
                <a:ea typeface="Verdana" panose="020B0604030504040204" pitchFamily="34" charset="0"/>
                <a:cs typeface="Verdana" panose="020B0604030504040204" pitchFamily="34" charset="0"/>
              </a:rPr>
              <a:t>Intensidad</a:t>
            </a:r>
            <a:r>
              <a:rPr lang="es-CL" sz="800" baseline="0" dirty="0">
                <a:solidFill>
                  <a:srgbClr val="1962AA"/>
                </a:solidFill>
                <a:latin typeface="Verdana" panose="020B0604030504040204" pitchFamily="34" charset="0"/>
                <a:ea typeface="Verdana" panose="020B0604030504040204" pitchFamily="34" charset="0"/>
                <a:cs typeface="Verdana" panose="020B0604030504040204" pitchFamily="34" charset="0"/>
              </a:rPr>
              <a:t> GEI </a:t>
            </a:r>
            <a:r>
              <a:rPr lang="es-CL" sz="800" b="1" i="0" u="none" strike="noStrike" baseline="0" dirty="0">
                <a:solidFill>
                  <a:srgbClr val="1962AA"/>
                </a:solidFill>
                <a:effectLst/>
                <a:latin typeface="Verdana" panose="020B0604030504040204" pitchFamily="34" charset="0"/>
                <a:ea typeface="Verdana" panose="020B0604030504040204" pitchFamily="34" charset="0"/>
                <a:cs typeface="Verdana" panose="020B0604030504040204" pitchFamily="34" charset="0"/>
              </a:rPr>
              <a:t>(TonCO2e/millones CLP$ 2011)</a:t>
            </a:r>
            <a:endParaRPr lang="es-CL" sz="800" dirty="0">
              <a:solidFill>
                <a:srgbClr val="1962AA"/>
              </a:solidFill>
              <a:latin typeface="Verdana" panose="020B0604030504040204" pitchFamily="34" charset="0"/>
              <a:ea typeface="Verdana" panose="020B0604030504040204" pitchFamily="34" charset="0"/>
              <a:cs typeface="Verdana" panose="020B0604030504040204" pitchFamily="34" charset="0"/>
            </a:endParaRPr>
          </a:p>
        </c:rich>
      </c:tx>
      <c:overlay val="0"/>
    </c:title>
    <c:autoTitleDeleted val="0"/>
    <c:plotArea>
      <c:layout>
        <c:manualLayout>
          <c:layoutTarget val="inner"/>
          <c:xMode val="edge"/>
          <c:yMode val="edge"/>
          <c:x val="0.11047548391368987"/>
          <c:y val="0.25862743653347092"/>
          <c:w val="0.84859160913498244"/>
          <c:h val="0.51626702469348051"/>
        </c:manualLayout>
      </c:layout>
      <c:barChart>
        <c:barDir val="col"/>
        <c:grouping val="clustered"/>
        <c:varyColors val="0"/>
        <c:ser>
          <c:idx val="0"/>
          <c:order val="0"/>
          <c:tx>
            <c:strRef>
              <c:f>Hoja1!$C$10</c:f>
              <c:strCache>
                <c:ptCount val="1"/>
                <c:pt idx="0">
                  <c:v>2007</c:v>
                </c:pt>
              </c:strCache>
            </c:strRef>
          </c:tx>
          <c:spPr>
            <a:solidFill>
              <a:srgbClr val="1A69AE"/>
            </a:solidFill>
          </c:spPr>
          <c:invertIfNegative val="0"/>
          <c:dLbls>
            <c:spPr>
              <a:noFill/>
              <a:ln>
                <a:noFill/>
              </a:ln>
              <a:effectLst/>
            </c:spPr>
            <c:txPr>
              <a:bodyPr/>
              <a:lstStyle/>
              <a:p>
                <a:pPr>
                  <a:defRPr sz="800" b="1">
                    <a:solidFill>
                      <a:schemeClr val="bg1"/>
                    </a:solidFill>
                  </a:defRPr>
                </a:pPr>
                <a:endParaRPr lang="es-C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Hoja1!$B$11:$B$15</c:f>
              <c:strCache>
                <c:ptCount val="5"/>
                <c:pt idx="0">
                  <c:v>A</c:v>
                </c:pt>
                <c:pt idx="1">
                  <c:v>B</c:v>
                </c:pt>
                <c:pt idx="2">
                  <c:v>C</c:v>
                </c:pt>
                <c:pt idx="3">
                  <c:v>D</c:v>
                </c:pt>
                <c:pt idx="4">
                  <c:v>E</c:v>
                </c:pt>
              </c:strCache>
            </c:strRef>
          </c:cat>
          <c:val>
            <c:numRef>
              <c:f>Hoja1!$C$11:$C$15</c:f>
              <c:numCache>
                <c:formatCode>General</c:formatCode>
                <c:ptCount val="5"/>
                <c:pt idx="0">
                  <c:v>0.76</c:v>
                </c:pt>
                <c:pt idx="1">
                  <c:v>0.76</c:v>
                </c:pt>
                <c:pt idx="2">
                  <c:v>0.76</c:v>
                </c:pt>
                <c:pt idx="3">
                  <c:v>0.76</c:v>
                </c:pt>
                <c:pt idx="4">
                  <c:v>0.76</c:v>
                </c:pt>
              </c:numCache>
            </c:numRef>
          </c:val>
          <c:extLst>
            <c:ext xmlns:c16="http://schemas.microsoft.com/office/drawing/2014/chart" uri="{C3380CC4-5D6E-409C-BE32-E72D297353CC}">
              <c16:uniqueId val="{00000000-A790-45E4-BE16-6F50E13A0FB5}"/>
            </c:ext>
          </c:extLst>
        </c:ser>
        <c:ser>
          <c:idx val="1"/>
          <c:order val="1"/>
          <c:tx>
            <c:strRef>
              <c:f>Hoja1!$D$10</c:f>
              <c:strCache>
                <c:ptCount val="1"/>
                <c:pt idx="0">
                  <c:v>2030</c:v>
                </c:pt>
              </c:strCache>
            </c:strRef>
          </c:tx>
          <c:spPr>
            <a:solidFill>
              <a:srgbClr val="F34044"/>
            </a:solidFill>
            <a:ln>
              <a:noFill/>
            </a:ln>
          </c:spPr>
          <c:invertIfNegative val="0"/>
          <c:dLbls>
            <c:spPr>
              <a:noFill/>
              <a:ln>
                <a:noFill/>
              </a:ln>
              <a:effectLst/>
            </c:spPr>
            <c:txPr>
              <a:bodyPr/>
              <a:lstStyle/>
              <a:p>
                <a:pPr>
                  <a:defRPr sz="800" b="1">
                    <a:solidFill>
                      <a:schemeClr val="bg1"/>
                    </a:solidFill>
                  </a:defRPr>
                </a:pPr>
                <a:endParaRPr lang="es-C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Hoja1!$B$11:$B$15</c:f>
              <c:strCache>
                <c:ptCount val="5"/>
                <c:pt idx="0">
                  <c:v>A</c:v>
                </c:pt>
                <c:pt idx="1">
                  <c:v>B</c:v>
                </c:pt>
                <c:pt idx="2">
                  <c:v>C</c:v>
                </c:pt>
                <c:pt idx="3">
                  <c:v>D</c:v>
                </c:pt>
                <c:pt idx="4">
                  <c:v>E</c:v>
                </c:pt>
              </c:strCache>
            </c:strRef>
          </c:cat>
          <c:val>
            <c:numRef>
              <c:f>Hoja1!$D$11:$D$15</c:f>
              <c:numCache>
                <c:formatCode>General</c:formatCode>
                <c:ptCount val="5"/>
                <c:pt idx="0">
                  <c:v>0.51</c:v>
                </c:pt>
                <c:pt idx="1">
                  <c:v>0.5</c:v>
                </c:pt>
                <c:pt idx="2">
                  <c:v>0.55000000000000004</c:v>
                </c:pt>
                <c:pt idx="3">
                  <c:v>0.53</c:v>
                </c:pt>
                <c:pt idx="4">
                  <c:v>0.5</c:v>
                </c:pt>
              </c:numCache>
            </c:numRef>
          </c:val>
          <c:extLst>
            <c:ext xmlns:c16="http://schemas.microsoft.com/office/drawing/2014/chart" uri="{C3380CC4-5D6E-409C-BE32-E72D297353CC}">
              <c16:uniqueId val="{00000001-A790-45E4-BE16-6F50E13A0FB5}"/>
            </c:ext>
          </c:extLst>
        </c:ser>
        <c:dLbls>
          <c:showLegendKey val="0"/>
          <c:showVal val="0"/>
          <c:showCatName val="0"/>
          <c:showSerName val="0"/>
          <c:showPercent val="0"/>
          <c:showBubbleSize val="0"/>
        </c:dLbls>
        <c:gapWidth val="110"/>
        <c:axId val="139722752"/>
        <c:axId val="85414976"/>
      </c:barChart>
      <c:catAx>
        <c:axId val="139722752"/>
        <c:scaling>
          <c:orientation val="minMax"/>
        </c:scaling>
        <c:delete val="0"/>
        <c:axPos val="b"/>
        <c:numFmt formatCode="General" sourceLinked="0"/>
        <c:majorTickMark val="out"/>
        <c:minorTickMark val="none"/>
        <c:tickLblPos val="nextTo"/>
        <c:txPr>
          <a:bodyPr/>
          <a:lstStyle/>
          <a:p>
            <a:pPr>
              <a:defRPr sz="1050" b="1">
                <a:solidFill>
                  <a:schemeClr val="bg1">
                    <a:lumMod val="50000"/>
                  </a:schemeClr>
                </a:solidFill>
              </a:defRPr>
            </a:pPr>
            <a:endParaRPr lang="es-CL"/>
          </a:p>
        </c:txPr>
        <c:crossAx val="85414976"/>
        <c:crosses val="autoZero"/>
        <c:auto val="1"/>
        <c:lblAlgn val="ctr"/>
        <c:lblOffset val="100"/>
        <c:noMultiLvlLbl val="0"/>
      </c:catAx>
      <c:valAx>
        <c:axId val="85414976"/>
        <c:scaling>
          <c:orientation val="minMax"/>
        </c:scaling>
        <c:delete val="0"/>
        <c:axPos val="l"/>
        <c:majorGridlines>
          <c:spPr>
            <a:ln>
              <a:solidFill>
                <a:schemeClr val="bg1">
                  <a:lumMod val="65000"/>
                </a:schemeClr>
              </a:solidFill>
            </a:ln>
          </c:spPr>
        </c:majorGridlines>
        <c:numFmt formatCode="General" sourceLinked="1"/>
        <c:majorTickMark val="out"/>
        <c:minorTickMark val="none"/>
        <c:tickLblPos val="nextTo"/>
        <c:txPr>
          <a:bodyPr/>
          <a:lstStyle/>
          <a:p>
            <a:pPr>
              <a:defRPr sz="900" b="1">
                <a:solidFill>
                  <a:schemeClr val="bg1">
                    <a:lumMod val="50000"/>
                  </a:schemeClr>
                </a:solidFill>
              </a:defRPr>
            </a:pPr>
            <a:endParaRPr lang="es-CL"/>
          </a:p>
        </c:txPr>
        <c:crossAx val="139722752"/>
        <c:crosses val="autoZero"/>
        <c:crossBetween val="between"/>
      </c:valAx>
    </c:plotArea>
    <c:legend>
      <c:legendPos val="t"/>
      <c:layout>
        <c:manualLayout>
          <c:xMode val="edge"/>
          <c:yMode val="edge"/>
          <c:x val="0.36039124475299905"/>
          <c:y val="0.15231584950866822"/>
          <c:w val="0.27921721748822559"/>
          <c:h val="0.12533831077928137"/>
        </c:manualLayout>
      </c:layout>
      <c:overlay val="0"/>
      <c:txPr>
        <a:bodyPr/>
        <a:lstStyle/>
        <a:p>
          <a:pPr>
            <a:defRPr b="1">
              <a:solidFill>
                <a:schemeClr val="bg1">
                  <a:lumMod val="50000"/>
                </a:schemeClr>
              </a:solidFill>
            </a:defRPr>
          </a:pPr>
          <a:endParaRPr lang="es-CL"/>
        </a:p>
      </c:txPr>
    </c:legend>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lang="es-CL" sz="800" b="1" i="0" u="none" strike="noStrike" kern="1200" baseline="0" dirty="0">
                <a:solidFill>
                  <a:srgbClr val="1962AA"/>
                </a:solidFill>
                <a:latin typeface="Verdana" panose="020B0604030504040204" pitchFamily="34" charset="0"/>
                <a:ea typeface="Verdana" panose="020B0604030504040204" pitchFamily="34" charset="0"/>
                <a:cs typeface="Verdana" panose="020B0604030504040204" pitchFamily="34" charset="0"/>
              </a:defRPr>
            </a:pPr>
            <a:r>
              <a:rPr lang="es-CL" sz="800" b="1" i="0" u="none" strike="noStrike" kern="1200" baseline="0" dirty="0">
                <a:solidFill>
                  <a:srgbClr val="1962AA"/>
                </a:solidFill>
                <a:latin typeface="Verdana" panose="020B0604030504040204" pitchFamily="34" charset="0"/>
                <a:ea typeface="Verdana" panose="020B0604030504040204" pitchFamily="34" charset="0"/>
                <a:cs typeface="Verdana" panose="020B0604030504040204" pitchFamily="34" charset="0"/>
              </a:rPr>
              <a:t>Reducción Intensidad 2007 – 2030</a:t>
            </a:r>
          </a:p>
        </c:rich>
      </c:tx>
      <c:overlay val="0"/>
    </c:title>
    <c:autoTitleDeleted val="0"/>
    <c:plotArea>
      <c:layout/>
      <c:barChart>
        <c:barDir val="col"/>
        <c:grouping val="clustered"/>
        <c:varyColors val="0"/>
        <c:ser>
          <c:idx val="0"/>
          <c:order val="0"/>
          <c:spPr>
            <a:solidFill>
              <a:srgbClr val="1A69AE"/>
            </a:solidFill>
          </c:spPr>
          <c:invertIfNegative val="0"/>
          <c:dLbls>
            <c:spPr>
              <a:noFill/>
              <a:ln>
                <a:noFill/>
              </a:ln>
              <a:effectLst/>
            </c:spPr>
            <c:txPr>
              <a:bodyPr/>
              <a:lstStyle/>
              <a:p>
                <a:pPr>
                  <a:defRPr sz="800" b="1">
                    <a:solidFill>
                      <a:schemeClr val="bg1"/>
                    </a:solidFill>
                  </a:defRPr>
                </a:pPr>
                <a:endParaRPr lang="es-C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Hoja1!$B$11:$B$15</c:f>
              <c:strCache>
                <c:ptCount val="5"/>
                <c:pt idx="0">
                  <c:v>A</c:v>
                </c:pt>
                <c:pt idx="1">
                  <c:v>B</c:v>
                </c:pt>
                <c:pt idx="2">
                  <c:v>C</c:v>
                </c:pt>
                <c:pt idx="3">
                  <c:v>D</c:v>
                </c:pt>
                <c:pt idx="4">
                  <c:v>E</c:v>
                </c:pt>
              </c:strCache>
            </c:strRef>
          </c:cat>
          <c:val>
            <c:numRef>
              <c:f>Hoja1!$E$11:$E$15</c:f>
              <c:numCache>
                <c:formatCode>0%</c:formatCode>
                <c:ptCount val="5"/>
                <c:pt idx="0">
                  <c:v>-0.32894736842105299</c:v>
                </c:pt>
                <c:pt idx="1">
                  <c:v>-0.34210526315789502</c:v>
                </c:pt>
                <c:pt idx="2">
                  <c:v>-0.27631578947368401</c:v>
                </c:pt>
                <c:pt idx="3">
                  <c:v>-0.30263157894736797</c:v>
                </c:pt>
                <c:pt idx="4">
                  <c:v>-0.34210526315789502</c:v>
                </c:pt>
              </c:numCache>
            </c:numRef>
          </c:val>
          <c:extLst>
            <c:ext xmlns:c16="http://schemas.microsoft.com/office/drawing/2014/chart" uri="{C3380CC4-5D6E-409C-BE32-E72D297353CC}">
              <c16:uniqueId val="{00000000-BB9C-43B4-B6E1-16F192459100}"/>
            </c:ext>
          </c:extLst>
        </c:ser>
        <c:dLbls>
          <c:showLegendKey val="0"/>
          <c:showVal val="0"/>
          <c:showCatName val="0"/>
          <c:showSerName val="0"/>
          <c:showPercent val="0"/>
          <c:showBubbleSize val="0"/>
        </c:dLbls>
        <c:gapWidth val="110"/>
        <c:axId val="139723264"/>
        <c:axId val="85416704"/>
      </c:barChart>
      <c:catAx>
        <c:axId val="139723264"/>
        <c:scaling>
          <c:orientation val="minMax"/>
        </c:scaling>
        <c:delete val="0"/>
        <c:axPos val="b"/>
        <c:numFmt formatCode="General" sourceLinked="0"/>
        <c:majorTickMark val="out"/>
        <c:minorTickMark val="none"/>
        <c:tickLblPos val="nextTo"/>
        <c:txPr>
          <a:bodyPr/>
          <a:lstStyle/>
          <a:p>
            <a:pPr>
              <a:defRPr sz="1200" b="1">
                <a:solidFill>
                  <a:schemeClr val="bg1"/>
                </a:solidFill>
              </a:defRPr>
            </a:pPr>
            <a:endParaRPr lang="es-CL"/>
          </a:p>
        </c:txPr>
        <c:crossAx val="85416704"/>
        <c:crosses val="autoZero"/>
        <c:auto val="1"/>
        <c:lblAlgn val="ctr"/>
        <c:lblOffset val="100"/>
        <c:noMultiLvlLbl val="0"/>
      </c:catAx>
      <c:valAx>
        <c:axId val="85416704"/>
        <c:scaling>
          <c:orientation val="minMax"/>
        </c:scaling>
        <c:delete val="0"/>
        <c:axPos val="l"/>
        <c:majorGridlines/>
        <c:numFmt formatCode="0%" sourceLinked="1"/>
        <c:majorTickMark val="out"/>
        <c:minorTickMark val="none"/>
        <c:tickLblPos val="nextTo"/>
        <c:txPr>
          <a:bodyPr/>
          <a:lstStyle/>
          <a:p>
            <a:pPr>
              <a:defRPr sz="800" b="1">
                <a:solidFill>
                  <a:schemeClr val="bg1">
                    <a:lumMod val="50000"/>
                  </a:schemeClr>
                </a:solidFill>
              </a:defRPr>
            </a:pPr>
            <a:endParaRPr lang="es-CL"/>
          </a:p>
        </c:txPr>
        <c:crossAx val="139723264"/>
        <c:crosses val="autoZero"/>
        <c:crossBetween val="between"/>
      </c:valAx>
      <c:spPr>
        <a:ln>
          <a:solidFill>
            <a:schemeClr val="bg1">
              <a:lumMod val="65000"/>
            </a:schemeClr>
          </a:solidFill>
        </a:ln>
      </c:spPr>
    </c:plotArea>
    <c:plotVisOnly val="1"/>
    <c:dispBlanksAs val="gap"/>
    <c:showDLblsOverMax val="0"/>
  </c:chart>
  <c:spPr>
    <a:ln>
      <a:noFill/>
    </a:ln>
  </c:spPr>
  <c:externalData r:id="rId1">
    <c:autoUpdate val="0"/>
  </c:externalData>
</c:chartSpace>
</file>

<file path=ppt/diagrams/_rels/data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image" Target="../media/image15.png"/></Relationships>
</file>

<file path=ppt/diagrams/_rels/data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image" Target="../media/image18.jpg"/></Relationships>
</file>

<file path=ppt/diagrams/_rels/drawing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image" Target="../media/image15.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image" Target="../media/image18.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4EF8F9-8C0A-4F5D-B3E2-BDDD9748E87B}"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s-CL"/>
        </a:p>
      </dgm:t>
    </dgm:pt>
    <dgm:pt modelId="{75A1987D-F257-4C22-8C5C-ABC9B60878D1}">
      <dgm:prSet phldrT="[Texto]" custT="1">
        <dgm:style>
          <a:lnRef idx="2">
            <a:schemeClr val="dk1"/>
          </a:lnRef>
          <a:fillRef idx="1">
            <a:schemeClr val="lt1"/>
          </a:fillRef>
          <a:effectRef idx="0">
            <a:schemeClr val="dk1"/>
          </a:effectRef>
          <a:fontRef idx="minor">
            <a:schemeClr val="dk1"/>
          </a:fontRef>
        </dgm:style>
      </dgm:prSet>
      <dgm:spPr/>
      <dgm:t>
        <a:bodyPr/>
        <a:lstStyle/>
        <a:p>
          <a:r>
            <a:rPr lang="es-CL" sz="3200" b="1" dirty="0"/>
            <a:t>PELP</a:t>
          </a:r>
        </a:p>
      </dgm:t>
    </dgm:pt>
    <dgm:pt modelId="{45D3F9B5-7287-4BDF-8659-4F782F99D2E4}" type="parTrans" cxnId="{81C45C0A-8853-4FE0-B3F6-96F2F5583A9A}">
      <dgm:prSet/>
      <dgm:spPr/>
      <dgm:t>
        <a:bodyPr/>
        <a:lstStyle/>
        <a:p>
          <a:endParaRPr lang="es-CL" sz="2400"/>
        </a:p>
      </dgm:t>
    </dgm:pt>
    <dgm:pt modelId="{8BAFC260-B4E5-4B2D-96E1-65C05C1C95D0}" type="sibTrans" cxnId="{81C45C0A-8853-4FE0-B3F6-96F2F5583A9A}">
      <dgm:prSet/>
      <dgm:spPr/>
      <dgm:t>
        <a:bodyPr/>
        <a:lstStyle/>
        <a:p>
          <a:endParaRPr lang="es-CL" sz="2400"/>
        </a:p>
      </dgm:t>
    </dgm:pt>
    <dgm:pt modelId="{5F507486-636F-4ABA-9508-41077FB0F76B}">
      <dgm:prSet phldrT="[Texto]" custT="1"/>
      <dgm:spPr>
        <a:solidFill>
          <a:schemeClr val="accent5"/>
        </a:solidFill>
      </dgm:spPr>
      <dgm:t>
        <a:bodyPr/>
        <a:lstStyle/>
        <a:p>
          <a:r>
            <a:rPr lang="es-CL" sz="1100" dirty="0"/>
            <a:t>Proyecciones costo inversión y COMA</a:t>
          </a:r>
        </a:p>
      </dgm:t>
    </dgm:pt>
    <dgm:pt modelId="{247A3DE6-5B9B-4B7C-8DAC-23923DABD28C}" type="parTrans" cxnId="{CDC58DD7-EA60-4180-ABF0-A69E2ACAE887}">
      <dgm:prSet/>
      <dgm:spPr>
        <a:solidFill>
          <a:schemeClr val="accent5"/>
        </a:solidFill>
      </dgm:spPr>
      <dgm:t>
        <a:bodyPr/>
        <a:lstStyle/>
        <a:p>
          <a:endParaRPr lang="es-CL" sz="2400"/>
        </a:p>
      </dgm:t>
    </dgm:pt>
    <dgm:pt modelId="{78FC22C7-47B8-4657-A942-95DA69667908}" type="sibTrans" cxnId="{CDC58DD7-EA60-4180-ABF0-A69E2ACAE887}">
      <dgm:prSet/>
      <dgm:spPr/>
      <dgm:t>
        <a:bodyPr/>
        <a:lstStyle/>
        <a:p>
          <a:endParaRPr lang="es-CL" sz="2400"/>
        </a:p>
      </dgm:t>
    </dgm:pt>
    <dgm:pt modelId="{14F835AD-374D-4C2A-895C-0C1B9C9FE360}">
      <dgm:prSet phldrT="[Texto]" custT="1"/>
      <dgm:spPr>
        <a:solidFill>
          <a:schemeClr val="accent5"/>
        </a:solidFill>
      </dgm:spPr>
      <dgm:t>
        <a:bodyPr/>
        <a:lstStyle/>
        <a:p>
          <a:r>
            <a:rPr lang="es-CL" sz="1100" dirty="0"/>
            <a:t>Proyecciones combustibles fósiles </a:t>
          </a:r>
        </a:p>
      </dgm:t>
    </dgm:pt>
    <dgm:pt modelId="{19C56DAE-98E0-484B-87E2-C6F4363306FD}" type="parTrans" cxnId="{39A6C8EA-BD71-446C-A0B4-DD0E80BD696C}">
      <dgm:prSet/>
      <dgm:spPr>
        <a:solidFill>
          <a:schemeClr val="accent5"/>
        </a:solidFill>
      </dgm:spPr>
      <dgm:t>
        <a:bodyPr/>
        <a:lstStyle/>
        <a:p>
          <a:endParaRPr lang="es-CL" sz="2400"/>
        </a:p>
      </dgm:t>
    </dgm:pt>
    <dgm:pt modelId="{5A0A2EA8-EAFF-4ADE-BE47-9244E2809BF8}" type="sibTrans" cxnId="{39A6C8EA-BD71-446C-A0B4-DD0E80BD696C}">
      <dgm:prSet/>
      <dgm:spPr/>
      <dgm:t>
        <a:bodyPr/>
        <a:lstStyle/>
        <a:p>
          <a:endParaRPr lang="es-CL" sz="2400"/>
        </a:p>
      </dgm:t>
    </dgm:pt>
    <dgm:pt modelId="{9432C2ED-C711-491E-8E04-8B281C6F305A}">
      <dgm:prSet phldrT="[Texto]" custT="1"/>
      <dgm:spPr/>
      <dgm:t>
        <a:bodyPr/>
        <a:lstStyle/>
        <a:p>
          <a:r>
            <a:rPr lang="es-CL" sz="1100" dirty="0"/>
            <a:t>Potenciales renovables</a:t>
          </a:r>
        </a:p>
      </dgm:t>
    </dgm:pt>
    <dgm:pt modelId="{F686F037-C89E-4ECA-AB8F-26D9A4F1345A}" type="parTrans" cxnId="{8A6F6D61-1936-4CE6-9495-6A05163A1A6F}">
      <dgm:prSet/>
      <dgm:spPr/>
      <dgm:t>
        <a:bodyPr/>
        <a:lstStyle/>
        <a:p>
          <a:endParaRPr lang="es-CL" sz="2400"/>
        </a:p>
      </dgm:t>
    </dgm:pt>
    <dgm:pt modelId="{0F8DD0C4-A91D-4A94-92B3-AC89CB40A3F5}" type="sibTrans" cxnId="{8A6F6D61-1936-4CE6-9495-6A05163A1A6F}">
      <dgm:prSet/>
      <dgm:spPr/>
      <dgm:t>
        <a:bodyPr/>
        <a:lstStyle/>
        <a:p>
          <a:endParaRPr lang="es-CL" sz="2400"/>
        </a:p>
      </dgm:t>
    </dgm:pt>
    <dgm:pt modelId="{EE66ECFC-9C22-4F62-8593-88D98884C7F1}">
      <dgm:prSet phldrT="[Texto]" custT="1"/>
      <dgm:spPr/>
      <dgm:t>
        <a:bodyPr/>
        <a:lstStyle/>
        <a:p>
          <a:r>
            <a:rPr lang="es-CL" sz="1100" dirty="0"/>
            <a:t>Proyecciones de electromovilidad</a:t>
          </a:r>
        </a:p>
      </dgm:t>
    </dgm:pt>
    <dgm:pt modelId="{326AEECC-4EF3-416A-859B-5CB13176A46C}" type="parTrans" cxnId="{3C3FBB59-9395-4BA6-8E0E-0D01030BE0B6}">
      <dgm:prSet/>
      <dgm:spPr/>
      <dgm:t>
        <a:bodyPr/>
        <a:lstStyle/>
        <a:p>
          <a:endParaRPr lang="es-CL" sz="2400"/>
        </a:p>
      </dgm:t>
    </dgm:pt>
    <dgm:pt modelId="{E7CDBFD4-D1B3-4AB9-A599-4514F86BE025}" type="sibTrans" cxnId="{3C3FBB59-9395-4BA6-8E0E-0D01030BE0B6}">
      <dgm:prSet/>
      <dgm:spPr/>
      <dgm:t>
        <a:bodyPr/>
        <a:lstStyle/>
        <a:p>
          <a:endParaRPr lang="es-CL" sz="2400"/>
        </a:p>
      </dgm:t>
    </dgm:pt>
    <dgm:pt modelId="{03A5EAC6-B3A1-47DB-AA58-5CBD6D9B5654}">
      <dgm:prSet phldrT="[Texto]" custT="1"/>
      <dgm:spPr/>
      <dgm:t>
        <a:bodyPr/>
        <a:lstStyle/>
        <a:p>
          <a:r>
            <a:rPr lang="es-CL" sz="1100" dirty="0"/>
            <a:t>Proyecciones de eficiencia energética</a:t>
          </a:r>
        </a:p>
      </dgm:t>
    </dgm:pt>
    <dgm:pt modelId="{8DF09E89-CB15-40E7-9F38-775A42128FC6}" type="parTrans" cxnId="{623FDE20-79B1-4BB7-8F06-517FCAE5626A}">
      <dgm:prSet/>
      <dgm:spPr/>
      <dgm:t>
        <a:bodyPr/>
        <a:lstStyle/>
        <a:p>
          <a:endParaRPr lang="es-CL" sz="2400"/>
        </a:p>
      </dgm:t>
    </dgm:pt>
    <dgm:pt modelId="{EC9A0006-57A0-46C5-BD3A-0D19E1923141}" type="sibTrans" cxnId="{623FDE20-79B1-4BB7-8F06-517FCAE5626A}">
      <dgm:prSet/>
      <dgm:spPr/>
      <dgm:t>
        <a:bodyPr/>
        <a:lstStyle/>
        <a:p>
          <a:endParaRPr lang="es-CL" sz="2400"/>
        </a:p>
      </dgm:t>
    </dgm:pt>
    <dgm:pt modelId="{B5A21E25-2FDD-43F7-AC6F-33FA96061E30}">
      <dgm:prSet phldrT="[Texto]" custT="1"/>
      <dgm:spPr/>
      <dgm:t>
        <a:bodyPr/>
        <a:lstStyle/>
        <a:p>
          <a:r>
            <a:rPr lang="es-CL" sz="1100" dirty="0"/>
            <a:t>Proyecciones de climatización</a:t>
          </a:r>
        </a:p>
      </dgm:t>
    </dgm:pt>
    <dgm:pt modelId="{9AC70316-FE4C-480C-8F9A-2F44C92CC546}" type="parTrans" cxnId="{596ED90D-A114-46D4-80C1-8F3D3C8A0779}">
      <dgm:prSet/>
      <dgm:spPr/>
      <dgm:t>
        <a:bodyPr/>
        <a:lstStyle/>
        <a:p>
          <a:endParaRPr lang="es-CL" sz="2400"/>
        </a:p>
      </dgm:t>
    </dgm:pt>
    <dgm:pt modelId="{453EE3EA-3E6D-4BC2-BDB8-F988676EDFF8}" type="sibTrans" cxnId="{596ED90D-A114-46D4-80C1-8F3D3C8A0779}">
      <dgm:prSet/>
      <dgm:spPr/>
      <dgm:t>
        <a:bodyPr/>
        <a:lstStyle/>
        <a:p>
          <a:endParaRPr lang="es-CL" sz="2400"/>
        </a:p>
      </dgm:t>
    </dgm:pt>
    <dgm:pt modelId="{3A94B00C-6BCB-48CC-B174-11F51110CF4F}">
      <dgm:prSet phldrT="[Texto]" custT="1"/>
      <dgm:spPr>
        <a:solidFill>
          <a:schemeClr val="accent5"/>
        </a:solidFill>
      </dgm:spPr>
      <dgm:t>
        <a:bodyPr/>
        <a:lstStyle/>
        <a:p>
          <a:r>
            <a:rPr lang="es-CL" sz="1100" dirty="0"/>
            <a:t>Proyecciones de demanda energética y  eléctrica</a:t>
          </a:r>
        </a:p>
      </dgm:t>
    </dgm:pt>
    <dgm:pt modelId="{93E3791E-00C1-4FD2-8736-FD2315A1381E}" type="parTrans" cxnId="{F429E669-340C-454E-A2D7-106880AB201A}">
      <dgm:prSet/>
      <dgm:spPr>
        <a:solidFill>
          <a:schemeClr val="accent5"/>
        </a:solidFill>
      </dgm:spPr>
      <dgm:t>
        <a:bodyPr/>
        <a:lstStyle/>
        <a:p>
          <a:endParaRPr lang="es-CL" sz="2400"/>
        </a:p>
      </dgm:t>
    </dgm:pt>
    <dgm:pt modelId="{3FDE222F-12A8-47C4-AE45-44F3C935C968}" type="sibTrans" cxnId="{F429E669-340C-454E-A2D7-106880AB201A}">
      <dgm:prSet/>
      <dgm:spPr/>
      <dgm:t>
        <a:bodyPr/>
        <a:lstStyle/>
        <a:p>
          <a:endParaRPr lang="es-CL" sz="2400"/>
        </a:p>
      </dgm:t>
    </dgm:pt>
    <dgm:pt modelId="{3C523AEB-91B8-4667-A3A7-7A211659FAAE}">
      <dgm:prSet phldrT="[Texto]" custT="1"/>
      <dgm:spPr/>
      <dgm:t>
        <a:bodyPr/>
        <a:lstStyle/>
        <a:p>
          <a:r>
            <a:rPr lang="es-CL" sz="1100" dirty="0"/>
            <a:t>Proyecciones de generación distribuida</a:t>
          </a:r>
        </a:p>
      </dgm:t>
    </dgm:pt>
    <dgm:pt modelId="{76CE20C1-7FA8-4499-8EF3-E15AB35AD23C}" type="parTrans" cxnId="{F355A987-744D-4A2C-8490-84A0FF797169}">
      <dgm:prSet/>
      <dgm:spPr/>
      <dgm:t>
        <a:bodyPr/>
        <a:lstStyle/>
        <a:p>
          <a:endParaRPr lang="es-CL" sz="2400"/>
        </a:p>
      </dgm:t>
    </dgm:pt>
    <dgm:pt modelId="{B0A5DAC8-7A39-4040-ABD6-D0D648B1E071}" type="sibTrans" cxnId="{F355A987-744D-4A2C-8490-84A0FF797169}">
      <dgm:prSet/>
      <dgm:spPr/>
      <dgm:t>
        <a:bodyPr/>
        <a:lstStyle/>
        <a:p>
          <a:endParaRPr lang="es-CL" sz="2400"/>
        </a:p>
      </dgm:t>
    </dgm:pt>
    <dgm:pt modelId="{E29FEEEF-5139-41DD-BA1F-0D78FA237983}">
      <dgm:prSet phldrT="[Texto]" custT="1"/>
      <dgm:spPr>
        <a:solidFill>
          <a:schemeClr val="accent1"/>
        </a:solidFill>
      </dgm:spPr>
      <dgm:t>
        <a:bodyPr/>
        <a:lstStyle/>
        <a:p>
          <a:r>
            <a:rPr lang="es-CL" sz="1100" dirty="0"/>
            <a:t>Intercambios internacionales de energía</a:t>
          </a:r>
        </a:p>
      </dgm:t>
    </dgm:pt>
    <dgm:pt modelId="{608276DC-C636-4E30-BADC-A008E84DB357}" type="parTrans" cxnId="{7C9982E1-17EB-4235-8904-43C14F56E993}">
      <dgm:prSet/>
      <dgm:spPr>
        <a:solidFill>
          <a:schemeClr val="accent1"/>
        </a:solidFill>
      </dgm:spPr>
      <dgm:t>
        <a:bodyPr/>
        <a:lstStyle/>
        <a:p>
          <a:endParaRPr lang="es-CL" sz="2400"/>
        </a:p>
      </dgm:t>
    </dgm:pt>
    <dgm:pt modelId="{5B9E3B4C-9E45-4214-9BF4-D79EAA441B08}" type="sibTrans" cxnId="{7C9982E1-17EB-4235-8904-43C14F56E993}">
      <dgm:prSet/>
      <dgm:spPr/>
      <dgm:t>
        <a:bodyPr/>
        <a:lstStyle/>
        <a:p>
          <a:endParaRPr lang="es-CL" sz="2400"/>
        </a:p>
      </dgm:t>
    </dgm:pt>
    <dgm:pt modelId="{74E640AD-FF05-4F15-B388-26DED4AA4F2C}" type="pres">
      <dgm:prSet presAssocID="{8A4EF8F9-8C0A-4F5D-B3E2-BDDD9748E87B}" presName="cycle" presStyleCnt="0">
        <dgm:presLayoutVars>
          <dgm:chMax val="1"/>
          <dgm:dir/>
          <dgm:animLvl val="ctr"/>
          <dgm:resizeHandles val="exact"/>
        </dgm:presLayoutVars>
      </dgm:prSet>
      <dgm:spPr/>
    </dgm:pt>
    <dgm:pt modelId="{B0357030-F4D7-4E4D-B789-7F2E0D9D9548}" type="pres">
      <dgm:prSet presAssocID="{75A1987D-F257-4C22-8C5C-ABC9B60878D1}" presName="centerShape" presStyleLbl="node0" presStyleIdx="0" presStyleCnt="1" custScaleX="105702" custScaleY="105702"/>
      <dgm:spPr/>
    </dgm:pt>
    <dgm:pt modelId="{206CA183-300D-48E8-8772-C50EE813CA88}" type="pres">
      <dgm:prSet presAssocID="{247A3DE6-5B9B-4B7C-8DAC-23923DABD28C}" presName="parTrans" presStyleLbl="bgSibTrans2D1" presStyleIdx="0" presStyleCnt="9"/>
      <dgm:spPr/>
    </dgm:pt>
    <dgm:pt modelId="{983C0437-E607-4E78-96F5-D3D85EDA5487}" type="pres">
      <dgm:prSet presAssocID="{5F507486-636F-4ABA-9508-41077FB0F76B}" presName="node" presStyleLbl="node1" presStyleIdx="0" presStyleCnt="9" custScaleX="106321">
        <dgm:presLayoutVars>
          <dgm:bulletEnabled val="1"/>
        </dgm:presLayoutVars>
      </dgm:prSet>
      <dgm:spPr/>
    </dgm:pt>
    <dgm:pt modelId="{9C667978-7B87-460F-A604-FE93B415B6E2}" type="pres">
      <dgm:prSet presAssocID="{19C56DAE-98E0-484B-87E2-C6F4363306FD}" presName="parTrans" presStyleLbl="bgSibTrans2D1" presStyleIdx="1" presStyleCnt="9"/>
      <dgm:spPr/>
    </dgm:pt>
    <dgm:pt modelId="{103C4E59-CC54-48A2-AA44-F3AB00EF4A57}" type="pres">
      <dgm:prSet presAssocID="{14F835AD-374D-4C2A-895C-0C1B9C9FE360}" presName="node" presStyleLbl="node1" presStyleIdx="1" presStyleCnt="9" custScaleX="106321">
        <dgm:presLayoutVars>
          <dgm:bulletEnabled val="1"/>
        </dgm:presLayoutVars>
      </dgm:prSet>
      <dgm:spPr/>
    </dgm:pt>
    <dgm:pt modelId="{72F15759-14B5-4EAB-9217-B09A90DD0112}" type="pres">
      <dgm:prSet presAssocID="{93E3791E-00C1-4FD2-8736-FD2315A1381E}" presName="parTrans" presStyleLbl="bgSibTrans2D1" presStyleIdx="2" presStyleCnt="9"/>
      <dgm:spPr/>
    </dgm:pt>
    <dgm:pt modelId="{B96D250F-C451-4588-B3B8-9CE7A151E14C}" type="pres">
      <dgm:prSet presAssocID="{3A94B00C-6BCB-48CC-B174-11F51110CF4F}" presName="node" presStyleLbl="node1" presStyleIdx="2" presStyleCnt="9" custScaleX="106321">
        <dgm:presLayoutVars>
          <dgm:bulletEnabled val="1"/>
        </dgm:presLayoutVars>
      </dgm:prSet>
      <dgm:spPr/>
    </dgm:pt>
    <dgm:pt modelId="{2DD9B829-6886-4CB0-94FC-13EC91C94289}" type="pres">
      <dgm:prSet presAssocID="{76CE20C1-7FA8-4499-8EF3-E15AB35AD23C}" presName="parTrans" presStyleLbl="bgSibTrans2D1" presStyleIdx="3" presStyleCnt="9"/>
      <dgm:spPr/>
    </dgm:pt>
    <dgm:pt modelId="{76189C9F-7136-4A4D-B520-BE0CA332B140}" type="pres">
      <dgm:prSet presAssocID="{3C523AEB-91B8-4667-A3A7-7A211659FAAE}" presName="node" presStyleLbl="node1" presStyleIdx="3" presStyleCnt="9" custScaleX="106321">
        <dgm:presLayoutVars>
          <dgm:bulletEnabled val="1"/>
        </dgm:presLayoutVars>
      </dgm:prSet>
      <dgm:spPr/>
    </dgm:pt>
    <dgm:pt modelId="{5E45F5AA-7D70-40A6-8DE1-8A1D293E0866}" type="pres">
      <dgm:prSet presAssocID="{F686F037-C89E-4ECA-AB8F-26D9A4F1345A}" presName="parTrans" presStyleLbl="bgSibTrans2D1" presStyleIdx="4" presStyleCnt="9"/>
      <dgm:spPr/>
    </dgm:pt>
    <dgm:pt modelId="{5C3494B3-60B1-4769-BAA5-3399F82215B8}" type="pres">
      <dgm:prSet presAssocID="{9432C2ED-C711-491E-8E04-8B281C6F305A}" presName="node" presStyleLbl="node1" presStyleIdx="4" presStyleCnt="9" custScaleX="106321">
        <dgm:presLayoutVars>
          <dgm:bulletEnabled val="1"/>
        </dgm:presLayoutVars>
      </dgm:prSet>
      <dgm:spPr/>
    </dgm:pt>
    <dgm:pt modelId="{ECE50E21-BC85-430D-BA54-B5FEFCA2759E}" type="pres">
      <dgm:prSet presAssocID="{326AEECC-4EF3-416A-859B-5CB13176A46C}" presName="parTrans" presStyleLbl="bgSibTrans2D1" presStyleIdx="5" presStyleCnt="9"/>
      <dgm:spPr/>
    </dgm:pt>
    <dgm:pt modelId="{ADF1D9CD-993A-46CF-8BEB-55368132C187}" type="pres">
      <dgm:prSet presAssocID="{EE66ECFC-9C22-4F62-8593-88D98884C7F1}" presName="node" presStyleLbl="node1" presStyleIdx="5" presStyleCnt="9" custScaleX="106321">
        <dgm:presLayoutVars>
          <dgm:bulletEnabled val="1"/>
        </dgm:presLayoutVars>
      </dgm:prSet>
      <dgm:spPr/>
    </dgm:pt>
    <dgm:pt modelId="{8B0D8094-EF44-418C-9281-E521F7A870A4}" type="pres">
      <dgm:prSet presAssocID="{8DF09E89-CB15-40E7-9F38-775A42128FC6}" presName="parTrans" presStyleLbl="bgSibTrans2D1" presStyleIdx="6" presStyleCnt="9"/>
      <dgm:spPr/>
    </dgm:pt>
    <dgm:pt modelId="{49582B5D-6853-4781-A41F-BD1D1C7DA681}" type="pres">
      <dgm:prSet presAssocID="{03A5EAC6-B3A1-47DB-AA58-5CBD6D9B5654}" presName="node" presStyleLbl="node1" presStyleIdx="6" presStyleCnt="9" custScaleX="106321">
        <dgm:presLayoutVars>
          <dgm:bulletEnabled val="1"/>
        </dgm:presLayoutVars>
      </dgm:prSet>
      <dgm:spPr/>
    </dgm:pt>
    <dgm:pt modelId="{B5DA33CF-D130-41E0-A92D-B1CA6CCA2336}" type="pres">
      <dgm:prSet presAssocID="{9AC70316-FE4C-480C-8F9A-2F44C92CC546}" presName="parTrans" presStyleLbl="bgSibTrans2D1" presStyleIdx="7" presStyleCnt="9"/>
      <dgm:spPr/>
    </dgm:pt>
    <dgm:pt modelId="{E028BE81-EDE5-40B2-AFFA-AF851FA974A7}" type="pres">
      <dgm:prSet presAssocID="{B5A21E25-2FDD-43F7-AC6F-33FA96061E30}" presName="node" presStyleLbl="node1" presStyleIdx="7" presStyleCnt="9" custScaleX="106321">
        <dgm:presLayoutVars>
          <dgm:bulletEnabled val="1"/>
        </dgm:presLayoutVars>
      </dgm:prSet>
      <dgm:spPr/>
    </dgm:pt>
    <dgm:pt modelId="{76E63C21-B05C-4A79-ABDC-2F794D864E09}" type="pres">
      <dgm:prSet presAssocID="{608276DC-C636-4E30-BADC-A008E84DB357}" presName="parTrans" presStyleLbl="bgSibTrans2D1" presStyleIdx="8" presStyleCnt="9"/>
      <dgm:spPr/>
    </dgm:pt>
    <dgm:pt modelId="{CBDBA461-552E-4BB9-A95E-BF91FA4891A9}" type="pres">
      <dgm:prSet presAssocID="{E29FEEEF-5139-41DD-BA1F-0D78FA237983}" presName="node" presStyleLbl="node1" presStyleIdx="8" presStyleCnt="9" custScaleX="106321">
        <dgm:presLayoutVars>
          <dgm:bulletEnabled val="1"/>
        </dgm:presLayoutVars>
      </dgm:prSet>
      <dgm:spPr/>
    </dgm:pt>
  </dgm:ptLst>
  <dgm:cxnLst>
    <dgm:cxn modelId="{81C45C0A-8853-4FE0-B3F6-96F2F5583A9A}" srcId="{8A4EF8F9-8C0A-4F5D-B3E2-BDDD9748E87B}" destId="{75A1987D-F257-4C22-8C5C-ABC9B60878D1}" srcOrd="0" destOrd="0" parTransId="{45D3F9B5-7287-4BDF-8659-4F782F99D2E4}" sibTransId="{8BAFC260-B4E5-4B2D-96E1-65C05C1C95D0}"/>
    <dgm:cxn modelId="{596ED90D-A114-46D4-80C1-8F3D3C8A0779}" srcId="{75A1987D-F257-4C22-8C5C-ABC9B60878D1}" destId="{B5A21E25-2FDD-43F7-AC6F-33FA96061E30}" srcOrd="7" destOrd="0" parTransId="{9AC70316-FE4C-480C-8F9A-2F44C92CC546}" sibTransId="{453EE3EA-3E6D-4BC2-BDB8-F988676EDFF8}"/>
    <dgm:cxn modelId="{5A49BE1E-7ABD-4171-AF24-48CF144938EA}" type="presOf" srcId="{03A5EAC6-B3A1-47DB-AA58-5CBD6D9B5654}" destId="{49582B5D-6853-4781-A41F-BD1D1C7DA681}" srcOrd="0" destOrd="0" presId="urn:microsoft.com/office/officeart/2005/8/layout/radial4"/>
    <dgm:cxn modelId="{623FDE20-79B1-4BB7-8F06-517FCAE5626A}" srcId="{75A1987D-F257-4C22-8C5C-ABC9B60878D1}" destId="{03A5EAC6-B3A1-47DB-AA58-5CBD6D9B5654}" srcOrd="6" destOrd="0" parTransId="{8DF09E89-CB15-40E7-9F38-775A42128FC6}" sibTransId="{EC9A0006-57A0-46C5-BD3A-0D19E1923141}"/>
    <dgm:cxn modelId="{94317126-E57D-4A78-A825-867590C49CF0}" type="presOf" srcId="{14F835AD-374D-4C2A-895C-0C1B9C9FE360}" destId="{103C4E59-CC54-48A2-AA44-F3AB00EF4A57}" srcOrd="0" destOrd="0" presId="urn:microsoft.com/office/officeart/2005/8/layout/radial4"/>
    <dgm:cxn modelId="{B2083935-D027-44B0-933B-16F2DF7CCC54}" type="presOf" srcId="{F686F037-C89E-4ECA-AB8F-26D9A4F1345A}" destId="{5E45F5AA-7D70-40A6-8DE1-8A1D293E0866}" srcOrd="0" destOrd="0" presId="urn:microsoft.com/office/officeart/2005/8/layout/radial4"/>
    <dgm:cxn modelId="{BC39F53E-E832-4715-9496-3DC91DECB6C0}" type="presOf" srcId="{EE66ECFC-9C22-4F62-8593-88D98884C7F1}" destId="{ADF1D9CD-993A-46CF-8BEB-55368132C187}" srcOrd="0" destOrd="0" presId="urn:microsoft.com/office/officeart/2005/8/layout/radial4"/>
    <dgm:cxn modelId="{9914AE3F-42FC-41A3-9924-A3BEA910306D}" type="presOf" srcId="{326AEECC-4EF3-416A-859B-5CB13176A46C}" destId="{ECE50E21-BC85-430D-BA54-B5FEFCA2759E}" srcOrd="0" destOrd="0" presId="urn:microsoft.com/office/officeart/2005/8/layout/radial4"/>
    <dgm:cxn modelId="{8A6F6D61-1936-4CE6-9495-6A05163A1A6F}" srcId="{75A1987D-F257-4C22-8C5C-ABC9B60878D1}" destId="{9432C2ED-C711-491E-8E04-8B281C6F305A}" srcOrd="4" destOrd="0" parTransId="{F686F037-C89E-4ECA-AB8F-26D9A4F1345A}" sibTransId="{0F8DD0C4-A91D-4A94-92B3-AC89CB40A3F5}"/>
    <dgm:cxn modelId="{3A834E44-C427-4A4E-A1D5-7B73BDDCCD8D}" type="presOf" srcId="{247A3DE6-5B9B-4B7C-8DAC-23923DABD28C}" destId="{206CA183-300D-48E8-8772-C50EE813CA88}" srcOrd="0" destOrd="0" presId="urn:microsoft.com/office/officeart/2005/8/layout/radial4"/>
    <dgm:cxn modelId="{E99F7E66-6573-4889-B4DF-5641ADA21CE9}" type="presOf" srcId="{75A1987D-F257-4C22-8C5C-ABC9B60878D1}" destId="{B0357030-F4D7-4E4D-B789-7F2E0D9D9548}" srcOrd="0" destOrd="0" presId="urn:microsoft.com/office/officeart/2005/8/layout/radial4"/>
    <dgm:cxn modelId="{89BF2949-9199-4591-911D-9FDBA00EBB43}" type="presOf" srcId="{8A4EF8F9-8C0A-4F5D-B3E2-BDDD9748E87B}" destId="{74E640AD-FF05-4F15-B388-26DED4AA4F2C}" srcOrd="0" destOrd="0" presId="urn:microsoft.com/office/officeart/2005/8/layout/radial4"/>
    <dgm:cxn modelId="{0942A849-976D-4F2A-BBE7-D0802FBE6A35}" type="presOf" srcId="{3C523AEB-91B8-4667-A3A7-7A211659FAAE}" destId="{76189C9F-7136-4A4D-B520-BE0CA332B140}" srcOrd="0" destOrd="0" presId="urn:microsoft.com/office/officeart/2005/8/layout/radial4"/>
    <dgm:cxn modelId="{F429E669-340C-454E-A2D7-106880AB201A}" srcId="{75A1987D-F257-4C22-8C5C-ABC9B60878D1}" destId="{3A94B00C-6BCB-48CC-B174-11F51110CF4F}" srcOrd="2" destOrd="0" parTransId="{93E3791E-00C1-4FD2-8736-FD2315A1381E}" sibTransId="{3FDE222F-12A8-47C4-AE45-44F3C935C968}"/>
    <dgm:cxn modelId="{9D426A4B-78E3-4933-8D80-4F70A7E76884}" type="presOf" srcId="{5F507486-636F-4ABA-9508-41077FB0F76B}" destId="{983C0437-E607-4E78-96F5-D3D85EDA5487}" srcOrd="0" destOrd="0" presId="urn:microsoft.com/office/officeart/2005/8/layout/radial4"/>
    <dgm:cxn modelId="{883F7A6B-3397-4FCC-A95F-63CE0F0D3D08}" type="presOf" srcId="{E29FEEEF-5139-41DD-BA1F-0D78FA237983}" destId="{CBDBA461-552E-4BB9-A95E-BF91FA4891A9}" srcOrd="0" destOrd="0" presId="urn:microsoft.com/office/officeart/2005/8/layout/radial4"/>
    <dgm:cxn modelId="{6CBD984B-76C7-45E2-A04C-9757A63C5E6C}" type="presOf" srcId="{76CE20C1-7FA8-4499-8EF3-E15AB35AD23C}" destId="{2DD9B829-6886-4CB0-94FC-13EC91C94289}" srcOrd="0" destOrd="0" presId="urn:microsoft.com/office/officeart/2005/8/layout/radial4"/>
    <dgm:cxn modelId="{622F3759-A1FD-4E32-B8C4-690CC8BEA4B1}" type="presOf" srcId="{9432C2ED-C711-491E-8E04-8B281C6F305A}" destId="{5C3494B3-60B1-4769-BAA5-3399F82215B8}" srcOrd="0" destOrd="0" presId="urn:microsoft.com/office/officeart/2005/8/layout/radial4"/>
    <dgm:cxn modelId="{3C3FBB59-9395-4BA6-8E0E-0D01030BE0B6}" srcId="{75A1987D-F257-4C22-8C5C-ABC9B60878D1}" destId="{EE66ECFC-9C22-4F62-8593-88D98884C7F1}" srcOrd="5" destOrd="0" parTransId="{326AEECC-4EF3-416A-859B-5CB13176A46C}" sibTransId="{E7CDBFD4-D1B3-4AB9-A599-4514F86BE025}"/>
    <dgm:cxn modelId="{F355A987-744D-4A2C-8490-84A0FF797169}" srcId="{75A1987D-F257-4C22-8C5C-ABC9B60878D1}" destId="{3C523AEB-91B8-4667-A3A7-7A211659FAAE}" srcOrd="3" destOrd="0" parTransId="{76CE20C1-7FA8-4499-8EF3-E15AB35AD23C}" sibTransId="{B0A5DAC8-7A39-4040-ABD6-D0D648B1E071}"/>
    <dgm:cxn modelId="{CC266894-140F-4711-96AF-AD45FF14280B}" type="presOf" srcId="{B5A21E25-2FDD-43F7-AC6F-33FA96061E30}" destId="{E028BE81-EDE5-40B2-AFFA-AF851FA974A7}" srcOrd="0" destOrd="0" presId="urn:microsoft.com/office/officeart/2005/8/layout/radial4"/>
    <dgm:cxn modelId="{661C42A3-89B3-4019-9C98-DBBABCD029F8}" type="presOf" srcId="{3A94B00C-6BCB-48CC-B174-11F51110CF4F}" destId="{B96D250F-C451-4588-B3B8-9CE7A151E14C}" srcOrd="0" destOrd="0" presId="urn:microsoft.com/office/officeart/2005/8/layout/radial4"/>
    <dgm:cxn modelId="{82DA19AB-D62F-4BA2-BBEC-AF87003DEE7F}" type="presOf" srcId="{8DF09E89-CB15-40E7-9F38-775A42128FC6}" destId="{8B0D8094-EF44-418C-9281-E521F7A870A4}" srcOrd="0" destOrd="0" presId="urn:microsoft.com/office/officeart/2005/8/layout/radial4"/>
    <dgm:cxn modelId="{53A706BB-27E1-4E3B-A9BF-C31C5936F4CE}" type="presOf" srcId="{9AC70316-FE4C-480C-8F9A-2F44C92CC546}" destId="{B5DA33CF-D130-41E0-A92D-B1CA6CCA2336}" srcOrd="0" destOrd="0" presId="urn:microsoft.com/office/officeart/2005/8/layout/radial4"/>
    <dgm:cxn modelId="{AA93D3C4-0815-4964-B553-E33B3E808A29}" type="presOf" srcId="{608276DC-C636-4E30-BADC-A008E84DB357}" destId="{76E63C21-B05C-4A79-ABDC-2F794D864E09}" srcOrd="0" destOrd="0" presId="urn:microsoft.com/office/officeart/2005/8/layout/radial4"/>
    <dgm:cxn modelId="{A09809C5-5B14-4237-A7B6-94370367637A}" type="presOf" srcId="{19C56DAE-98E0-484B-87E2-C6F4363306FD}" destId="{9C667978-7B87-460F-A604-FE93B415B6E2}" srcOrd="0" destOrd="0" presId="urn:microsoft.com/office/officeart/2005/8/layout/radial4"/>
    <dgm:cxn modelId="{CDC58DD7-EA60-4180-ABF0-A69E2ACAE887}" srcId="{75A1987D-F257-4C22-8C5C-ABC9B60878D1}" destId="{5F507486-636F-4ABA-9508-41077FB0F76B}" srcOrd="0" destOrd="0" parTransId="{247A3DE6-5B9B-4B7C-8DAC-23923DABD28C}" sibTransId="{78FC22C7-47B8-4657-A942-95DA69667908}"/>
    <dgm:cxn modelId="{C40A51DB-C896-400D-8687-896ACC5ECB98}" type="presOf" srcId="{93E3791E-00C1-4FD2-8736-FD2315A1381E}" destId="{72F15759-14B5-4EAB-9217-B09A90DD0112}" srcOrd="0" destOrd="0" presId="urn:microsoft.com/office/officeart/2005/8/layout/radial4"/>
    <dgm:cxn modelId="{7C9982E1-17EB-4235-8904-43C14F56E993}" srcId="{75A1987D-F257-4C22-8C5C-ABC9B60878D1}" destId="{E29FEEEF-5139-41DD-BA1F-0D78FA237983}" srcOrd="8" destOrd="0" parTransId="{608276DC-C636-4E30-BADC-A008E84DB357}" sibTransId="{5B9E3B4C-9E45-4214-9BF4-D79EAA441B08}"/>
    <dgm:cxn modelId="{39A6C8EA-BD71-446C-A0B4-DD0E80BD696C}" srcId="{75A1987D-F257-4C22-8C5C-ABC9B60878D1}" destId="{14F835AD-374D-4C2A-895C-0C1B9C9FE360}" srcOrd="1" destOrd="0" parTransId="{19C56DAE-98E0-484B-87E2-C6F4363306FD}" sibTransId="{5A0A2EA8-EAFF-4ADE-BE47-9244E2809BF8}"/>
    <dgm:cxn modelId="{E0581CF2-9E08-43DB-BCC9-764452052E8B}" type="presParOf" srcId="{74E640AD-FF05-4F15-B388-26DED4AA4F2C}" destId="{B0357030-F4D7-4E4D-B789-7F2E0D9D9548}" srcOrd="0" destOrd="0" presId="urn:microsoft.com/office/officeart/2005/8/layout/radial4"/>
    <dgm:cxn modelId="{14E3057A-D503-4966-8AAF-2B443BB54B96}" type="presParOf" srcId="{74E640AD-FF05-4F15-B388-26DED4AA4F2C}" destId="{206CA183-300D-48E8-8772-C50EE813CA88}" srcOrd="1" destOrd="0" presId="urn:microsoft.com/office/officeart/2005/8/layout/radial4"/>
    <dgm:cxn modelId="{E75453D1-8BD3-40FF-94F7-FC8CC365C0E8}" type="presParOf" srcId="{74E640AD-FF05-4F15-B388-26DED4AA4F2C}" destId="{983C0437-E607-4E78-96F5-D3D85EDA5487}" srcOrd="2" destOrd="0" presId="urn:microsoft.com/office/officeart/2005/8/layout/radial4"/>
    <dgm:cxn modelId="{51E2DAA0-4171-43B7-A841-BB5AA1ECBFE7}" type="presParOf" srcId="{74E640AD-FF05-4F15-B388-26DED4AA4F2C}" destId="{9C667978-7B87-460F-A604-FE93B415B6E2}" srcOrd="3" destOrd="0" presId="urn:microsoft.com/office/officeart/2005/8/layout/radial4"/>
    <dgm:cxn modelId="{DBB8C4CA-F4CA-4EDF-8BA8-B6B5384743BE}" type="presParOf" srcId="{74E640AD-FF05-4F15-B388-26DED4AA4F2C}" destId="{103C4E59-CC54-48A2-AA44-F3AB00EF4A57}" srcOrd="4" destOrd="0" presId="urn:microsoft.com/office/officeart/2005/8/layout/radial4"/>
    <dgm:cxn modelId="{948C6E8C-92F2-497C-826E-3A6598A9E2FF}" type="presParOf" srcId="{74E640AD-FF05-4F15-B388-26DED4AA4F2C}" destId="{72F15759-14B5-4EAB-9217-B09A90DD0112}" srcOrd="5" destOrd="0" presId="urn:microsoft.com/office/officeart/2005/8/layout/radial4"/>
    <dgm:cxn modelId="{AEAE6C4D-27C6-43DA-9356-8771D85335CE}" type="presParOf" srcId="{74E640AD-FF05-4F15-B388-26DED4AA4F2C}" destId="{B96D250F-C451-4588-B3B8-9CE7A151E14C}" srcOrd="6" destOrd="0" presId="urn:microsoft.com/office/officeart/2005/8/layout/radial4"/>
    <dgm:cxn modelId="{040FEF87-5881-4CD2-8C03-6EDBEAF3B673}" type="presParOf" srcId="{74E640AD-FF05-4F15-B388-26DED4AA4F2C}" destId="{2DD9B829-6886-4CB0-94FC-13EC91C94289}" srcOrd="7" destOrd="0" presId="urn:microsoft.com/office/officeart/2005/8/layout/radial4"/>
    <dgm:cxn modelId="{07B58FB0-CF9E-40F0-98CF-CE45D0AE8F93}" type="presParOf" srcId="{74E640AD-FF05-4F15-B388-26DED4AA4F2C}" destId="{76189C9F-7136-4A4D-B520-BE0CA332B140}" srcOrd="8" destOrd="0" presId="urn:microsoft.com/office/officeart/2005/8/layout/radial4"/>
    <dgm:cxn modelId="{C7BB3AC7-1052-4C62-BFE0-D7B252128BD7}" type="presParOf" srcId="{74E640AD-FF05-4F15-B388-26DED4AA4F2C}" destId="{5E45F5AA-7D70-40A6-8DE1-8A1D293E0866}" srcOrd="9" destOrd="0" presId="urn:microsoft.com/office/officeart/2005/8/layout/radial4"/>
    <dgm:cxn modelId="{DB669BCE-9387-4AFF-AFE5-0A3325108EFA}" type="presParOf" srcId="{74E640AD-FF05-4F15-B388-26DED4AA4F2C}" destId="{5C3494B3-60B1-4769-BAA5-3399F82215B8}" srcOrd="10" destOrd="0" presId="urn:microsoft.com/office/officeart/2005/8/layout/radial4"/>
    <dgm:cxn modelId="{2120F2AE-F4CA-4C3C-A296-1D2085AA026B}" type="presParOf" srcId="{74E640AD-FF05-4F15-B388-26DED4AA4F2C}" destId="{ECE50E21-BC85-430D-BA54-B5FEFCA2759E}" srcOrd="11" destOrd="0" presId="urn:microsoft.com/office/officeart/2005/8/layout/radial4"/>
    <dgm:cxn modelId="{5659BBD4-EEE5-4CB5-865C-F1CD43A7900E}" type="presParOf" srcId="{74E640AD-FF05-4F15-B388-26DED4AA4F2C}" destId="{ADF1D9CD-993A-46CF-8BEB-55368132C187}" srcOrd="12" destOrd="0" presId="urn:microsoft.com/office/officeart/2005/8/layout/radial4"/>
    <dgm:cxn modelId="{30181F02-B736-4019-ABD7-24B7E723E562}" type="presParOf" srcId="{74E640AD-FF05-4F15-B388-26DED4AA4F2C}" destId="{8B0D8094-EF44-418C-9281-E521F7A870A4}" srcOrd="13" destOrd="0" presId="urn:microsoft.com/office/officeart/2005/8/layout/radial4"/>
    <dgm:cxn modelId="{32D13D50-E197-41A5-B098-4A7A0DD7424D}" type="presParOf" srcId="{74E640AD-FF05-4F15-B388-26DED4AA4F2C}" destId="{49582B5D-6853-4781-A41F-BD1D1C7DA681}" srcOrd="14" destOrd="0" presId="urn:microsoft.com/office/officeart/2005/8/layout/radial4"/>
    <dgm:cxn modelId="{325FA07F-5292-499C-8E42-B2C0B8B6C8AD}" type="presParOf" srcId="{74E640AD-FF05-4F15-B388-26DED4AA4F2C}" destId="{B5DA33CF-D130-41E0-A92D-B1CA6CCA2336}" srcOrd="15" destOrd="0" presId="urn:microsoft.com/office/officeart/2005/8/layout/radial4"/>
    <dgm:cxn modelId="{043C0432-3BD1-42AB-92BF-214949BCF837}" type="presParOf" srcId="{74E640AD-FF05-4F15-B388-26DED4AA4F2C}" destId="{E028BE81-EDE5-40B2-AFFA-AF851FA974A7}" srcOrd="16" destOrd="0" presId="urn:microsoft.com/office/officeart/2005/8/layout/radial4"/>
    <dgm:cxn modelId="{8BF4D57B-24D3-414A-900C-376BC5D47C3B}" type="presParOf" srcId="{74E640AD-FF05-4F15-B388-26DED4AA4F2C}" destId="{76E63C21-B05C-4A79-ABDC-2F794D864E09}" srcOrd="17" destOrd="0" presId="urn:microsoft.com/office/officeart/2005/8/layout/radial4"/>
    <dgm:cxn modelId="{B0DFAF1D-6FE8-435C-AC0F-A7615D3D4F14}" type="presParOf" srcId="{74E640AD-FF05-4F15-B388-26DED4AA4F2C}" destId="{CBDBA461-552E-4BB9-A95E-BF91FA4891A9}" srcOrd="1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D91D8C-C1DC-406D-9897-791E559C0E17}" type="doc">
      <dgm:prSet loTypeId="urn:microsoft.com/office/officeart/2005/8/layout/hProcess9" loCatId="process" qsTypeId="urn:microsoft.com/office/officeart/2005/8/quickstyle/3d4" qsCatId="3D" csTypeId="urn:microsoft.com/office/officeart/2005/8/colors/accent0_3" csCatId="mainScheme" phldr="1"/>
      <dgm:spPr/>
    </dgm:pt>
    <dgm:pt modelId="{89EACCF7-A2F6-483E-A23F-F608A67C1609}">
      <dgm:prSet phldrT="[Texto]"/>
      <dgm:spPr/>
      <dgm:t>
        <a:bodyPr/>
        <a:lstStyle/>
        <a:p>
          <a:r>
            <a:rPr lang="es-CL" b="1"/>
            <a:t>Generación Distribuida</a:t>
          </a:r>
          <a:endParaRPr lang="es-CL" b="1" dirty="0"/>
        </a:p>
      </dgm:t>
    </dgm:pt>
    <dgm:pt modelId="{1973821F-1C90-4D31-B629-93FABF52D529}" type="parTrans" cxnId="{EAA1173B-F9A2-4BE4-BDC1-669BA4702062}">
      <dgm:prSet/>
      <dgm:spPr/>
      <dgm:t>
        <a:bodyPr/>
        <a:lstStyle/>
        <a:p>
          <a:endParaRPr lang="es-CL"/>
        </a:p>
      </dgm:t>
    </dgm:pt>
    <dgm:pt modelId="{6FB18DE3-4E3C-49D9-BC7A-B7E84C27A31C}" type="sibTrans" cxnId="{EAA1173B-F9A2-4BE4-BDC1-669BA4702062}">
      <dgm:prSet/>
      <dgm:spPr/>
      <dgm:t>
        <a:bodyPr/>
        <a:lstStyle/>
        <a:p>
          <a:endParaRPr lang="es-CL"/>
        </a:p>
      </dgm:t>
    </dgm:pt>
    <dgm:pt modelId="{58ED7971-2752-4909-9D22-A3B421B5BA48}">
      <dgm:prSet phldrT="[Texto]"/>
      <dgm:spPr/>
      <dgm:t>
        <a:bodyPr/>
        <a:lstStyle/>
        <a:p>
          <a:r>
            <a:rPr lang="es-CL" b="1"/>
            <a:t>Movilidad Eléctrica</a:t>
          </a:r>
          <a:endParaRPr lang="es-CL" b="1" dirty="0"/>
        </a:p>
      </dgm:t>
    </dgm:pt>
    <dgm:pt modelId="{58908FFE-407D-458A-B654-2669C7B7BF9C}" type="parTrans" cxnId="{870C2265-F744-4E41-BF02-98E4A16C3EB7}">
      <dgm:prSet/>
      <dgm:spPr/>
      <dgm:t>
        <a:bodyPr/>
        <a:lstStyle/>
        <a:p>
          <a:endParaRPr lang="es-CL"/>
        </a:p>
      </dgm:t>
    </dgm:pt>
    <dgm:pt modelId="{B3BC5FA8-9D4E-412A-9478-BC740CF2B0BD}" type="sibTrans" cxnId="{870C2265-F744-4E41-BF02-98E4A16C3EB7}">
      <dgm:prSet/>
      <dgm:spPr/>
      <dgm:t>
        <a:bodyPr/>
        <a:lstStyle/>
        <a:p>
          <a:endParaRPr lang="es-CL"/>
        </a:p>
      </dgm:t>
    </dgm:pt>
    <dgm:pt modelId="{C23EBDF6-C9E8-4DD1-9A35-5D6A032413F2}">
      <dgm:prSet phldrT="[Texto]"/>
      <dgm:spPr/>
      <dgm:t>
        <a:bodyPr/>
        <a:lstStyle/>
        <a:p>
          <a:r>
            <a:rPr lang="es-CL" b="1" dirty="0"/>
            <a:t>Climatización Eléctrica</a:t>
          </a:r>
        </a:p>
      </dgm:t>
    </dgm:pt>
    <dgm:pt modelId="{FAAB7EAC-CB49-4DC4-9676-B50675422648}" type="parTrans" cxnId="{ABD50593-5BC9-43D5-B35F-7B123F7F23A6}">
      <dgm:prSet/>
      <dgm:spPr/>
      <dgm:t>
        <a:bodyPr/>
        <a:lstStyle/>
        <a:p>
          <a:endParaRPr lang="es-CL"/>
        </a:p>
      </dgm:t>
    </dgm:pt>
    <dgm:pt modelId="{77413F9B-3039-4A30-909A-4B1D81F40192}" type="sibTrans" cxnId="{ABD50593-5BC9-43D5-B35F-7B123F7F23A6}">
      <dgm:prSet/>
      <dgm:spPr/>
      <dgm:t>
        <a:bodyPr/>
        <a:lstStyle/>
        <a:p>
          <a:endParaRPr lang="es-CL"/>
        </a:p>
      </dgm:t>
    </dgm:pt>
    <dgm:pt modelId="{93F05EC9-EB2B-4C19-A2F9-1239D1D58340}">
      <dgm:prSet phldrT="[Texto]"/>
      <dgm:spPr/>
      <dgm:t>
        <a:bodyPr/>
        <a:lstStyle/>
        <a:p>
          <a:r>
            <a:rPr lang="es-CL" b="1" dirty="0"/>
            <a:t>Eficiencia Energética</a:t>
          </a:r>
        </a:p>
      </dgm:t>
    </dgm:pt>
    <dgm:pt modelId="{9F68EFF8-5CEC-469F-ACC2-C9DD40020C3B}" type="parTrans" cxnId="{CCA5789A-4334-473E-8917-B11221677A4B}">
      <dgm:prSet/>
      <dgm:spPr/>
      <dgm:t>
        <a:bodyPr/>
        <a:lstStyle/>
        <a:p>
          <a:endParaRPr lang="es-CL"/>
        </a:p>
      </dgm:t>
    </dgm:pt>
    <dgm:pt modelId="{E82B6124-DC06-478F-A7F8-D33C1D2407FF}" type="sibTrans" cxnId="{CCA5789A-4334-473E-8917-B11221677A4B}">
      <dgm:prSet/>
      <dgm:spPr/>
      <dgm:t>
        <a:bodyPr/>
        <a:lstStyle/>
        <a:p>
          <a:endParaRPr lang="es-CL"/>
        </a:p>
      </dgm:t>
    </dgm:pt>
    <dgm:pt modelId="{0A630D33-9B42-4980-866C-974234EF6A88}" type="pres">
      <dgm:prSet presAssocID="{ACD91D8C-C1DC-406D-9897-791E559C0E17}" presName="CompostProcess" presStyleCnt="0">
        <dgm:presLayoutVars>
          <dgm:dir/>
          <dgm:resizeHandles val="exact"/>
        </dgm:presLayoutVars>
      </dgm:prSet>
      <dgm:spPr/>
    </dgm:pt>
    <dgm:pt modelId="{9483BA04-2861-4515-8ECF-52000F7B0872}" type="pres">
      <dgm:prSet presAssocID="{ACD91D8C-C1DC-406D-9897-791E559C0E17}" presName="arrow" presStyleLbl="bgShp" presStyleIdx="0" presStyleCnt="1"/>
      <dgm:spPr>
        <a:solidFill>
          <a:srgbClr val="FF0000"/>
        </a:solidFill>
      </dgm:spPr>
    </dgm:pt>
    <dgm:pt modelId="{07ED3AD0-5E99-4819-97B3-EC7D7EDC1A56}" type="pres">
      <dgm:prSet presAssocID="{ACD91D8C-C1DC-406D-9897-791E559C0E17}" presName="linearProcess" presStyleCnt="0"/>
      <dgm:spPr/>
    </dgm:pt>
    <dgm:pt modelId="{810C8E63-393C-4B73-9185-DB0577C6B73E}" type="pres">
      <dgm:prSet presAssocID="{89EACCF7-A2F6-483E-A23F-F608A67C1609}" presName="textNode" presStyleLbl="node1" presStyleIdx="0" presStyleCnt="4">
        <dgm:presLayoutVars>
          <dgm:bulletEnabled val="1"/>
        </dgm:presLayoutVars>
      </dgm:prSet>
      <dgm:spPr/>
    </dgm:pt>
    <dgm:pt modelId="{F5E94488-EE2F-4287-AAD0-CE5591164B43}" type="pres">
      <dgm:prSet presAssocID="{6FB18DE3-4E3C-49D9-BC7A-B7E84C27A31C}" presName="sibTrans" presStyleCnt="0"/>
      <dgm:spPr/>
    </dgm:pt>
    <dgm:pt modelId="{E8042C8B-68FA-45E5-B812-52CF11DC7B72}" type="pres">
      <dgm:prSet presAssocID="{58ED7971-2752-4909-9D22-A3B421B5BA48}" presName="textNode" presStyleLbl="node1" presStyleIdx="1" presStyleCnt="4">
        <dgm:presLayoutVars>
          <dgm:bulletEnabled val="1"/>
        </dgm:presLayoutVars>
      </dgm:prSet>
      <dgm:spPr/>
    </dgm:pt>
    <dgm:pt modelId="{9F13FE91-A3E1-4AF2-943A-8B4652B0330C}" type="pres">
      <dgm:prSet presAssocID="{B3BC5FA8-9D4E-412A-9478-BC740CF2B0BD}" presName="sibTrans" presStyleCnt="0"/>
      <dgm:spPr/>
    </dgm:pt>
    <dgm:pt modelId="{693E2BA0-A40E-499B-A5F6-F7FDF8920A4F}" type="pres">
      <dgm:prSet presAssocID="{C23EBDF6-C9E8-4DD1-9A35-5D6A032413F2}" presName="textNode" presStyleLbl="node1" presStyleIdx="2" presStyleCnt="4">
        <dgm:presLayoutVars>
          <dgm:bulletEnabled val="1"/>
        </dgm:presLayoutVars>
      </dgm:prSet>
      <dgm:spPr/>
    </dgm:pt>
    <dgm:pt modelId="{3FEBE909-8F59-4F90-B7EC-C2392DD51FF6}" type="pres">
      <dgm:prSet presAssocID="{77413F9B-3039-4A30-909A-4B1D81F40192}" presName="sibTrans" presStyleCnt="0"/>
      <dgm:spPr/>
    </dgm:pt>
    <dgm:pt modelId="{1FEC47E5-B09C-47DC-AF27-0C558F1276A9}" type="pres">
      <dgm:prSet presAssocID="{93F05EC9-EB2B-4C19-A2F9-1239D1D58340}" presName="textNode" presStyleLbl="node1" presStyleIdx="3" presStyleCnt="4">
        <dgm:presLayoutVars>
          <dgm:bulletEnabled val="1"/>
        </dgm:presLayoutVars>
      </dgm:prSet>
      <dgm:spPr/>
    </dgm:pt>
  </dgm:ptLst>
  <dgm:cxnLst>
    <dgm:cxn modelId="{93458A1C-250F-41A1-94B9-669C4B2FC59B}" type="presOf" srcId="{93F05EC9-EB2B-4C19-A2F9-1239D1D58340}" destId="{1FEC47E5-B09C-47DC-AF27-0C558F1276A9}" srcOrd="0" destOrd="0" presId="urn:microsoft.com/office/officeart/2005/8/layout/hProcess9"/>
    <dgm:cxn modelId="{1C2FB220-297E-438F-BCF5-262EA70FF16C}" type="presOf" srcId="{89EACCF7-A2F6-483E-A23F-F608A67C1609}" destId="{810C8E63-393C-4B73-9185-DB0577C6B73E}" srcOrd="0" destOrd="0" presId="urn:microsoft.com/office/officeart/2005/8/layout/hProcess9"/>
    <dgm:cxn modelId="{1FE8CF23-6868-4F4D-8763-96F8BCD59DBD}" type="presOf" srcId="{ACD91D8C-C1DC-406D-9897-791E559C0E17}" destId="{0A630D33-9B42-4980-866C-974234EF6A88}" srcOrd="0" destOrd="0" presId="urn:microsoft.com/office/officeart/2005/8/layout/hProcess9"/>
    <dgm:cxn modelId="{EAA1173B-F9A2-4BE4-BDC1-669BA4702062}" srcId="{ACD91D8C-C1DC-406D-9897-791E559C0E17}" destId="{89EACCF7-A2F6-483E-A23F-F608A67C1609}" srcOrd="0" destOrd="0" parTransId="{1973821F-1C90-4D31-B629-93FABF52D529}" sibTransId="{6FB18DE3-4E3C-49D9-BC7A-B7E84C27A31C}"/>
    <dgm:cxn modelId="{870C2265-F744-4E41-BF02-98E4A16C3EB7}" srcId="{ACD91D8C-C1DC-406D-9897-791E559C0E17}" destId="{58ED7971-2752-4909-9D22-A3B421B5BA48}" srcOrd="1" destOrd="0" parTransId="{58908FFE-407D-458A-B654-2669C7B7BF9C}" sibTransId="{B3BC5FA8-9D4E-412A-9478-BC740CF2B0BD}"/>
    <dgm:cxn modelId="{ABD50593-5BC9-43D5-B35F-7B123F7F23A6}" srcId="{ACD91D8C-C1DC-406D-9897-791E559C0E17}" destId="{C23EBDF6-C9E8-4DD1-9A35-5D6A032413F2}" srcOrd="2" destOrd="0" parTransId="{FAAB7EAC-CB49-4DC4-9676-B50675422648}" sibTransId="{77413F9B-3039-4A30-909A-4B1D81F40192}"/>
    <dgm:cxn modelId="{CCA5789A-4334-473E-8917-B11221677A4B}" srcId="{ACD91D8C-C1DC-406D-9897-791E559C0E17}" destId="{93F05EC9-EB2B-4C19-A2F9-1239D1D58340}" srcOrd="3" destOrd="0" parTransId="{9F68EFF8-5CEC-469F-ACC2-C9DD40020C3B}" sibTransId="{E82B6124-DC06-478F-A7F8-D33C1D2407FF}"/>
    <dgm:cxn modelId="{D687CF9D-E41B-4DBF-9EAF-88FA0655CC23}" type="presOf" srcId="{C23EBDF6-C9E8-4DD1-9A35-5D6A032413F2}" destId="{693E2BA0-A40E-499B-A5F6-F7FDF8920A4F}" srcOrd="0" destOrd="0" presId="urn:microsoft.com/office/officeart/2005/8/layout/hProcess9"/>
    <dgm:cxn modelId="{AA45D5F5-C1A9-4A61-9E70-FAF4FEA01EE1}" type="presOf" srcId="{58ED7971-2752-4909-9D22-A3B421B5BA48}" destId="{E8042C8B-68FA-45E5-B812-52CF11DC7B72}" srcOrd="0" destOrd="0" presId="urn:microsoft.com/office/officeart/2005/8/layout/hProcess9"/>
    <dgm:cxn modelId="{71E95B84-9A27-4B1E-916E-F05EEF05E82E}" type="presParOf" srcId="{0A630D33-9B42-4980-866C-974234EF6A88}" destId="{9483BA04-2861-4515-8ECF-52000F7B0872}" srcOrd="0" destOrd="0" presId="urn:microsoft.com/office/officeart/2005/8/layout/hProcess9"/>
    <dgm:cxn modelId="{3618BEBC-D2D4-4062-B9FC-A3CD6B125E48}" type="presParOf" srcId="{0A630D33-9B42-4980-866C-974234EF6A88}" destId="{07ED3AD0-5E99-4819-97B3-EC7D7EDC1A56}" srcOrd="1" destOrd="0" presId="urn:microsoft.com/office/officeart/2005/8/layout/hProcess9"/>
    <dgm:cxn modelId="{689DB81E-47C9-46D4-9F5D-6EBD4A7A445D}" type="presParOf" srcId="{07ED3AD0-5E99-4819-97B3-EC7D7EDC1A56}" destId="{810C8E63-393C-4B73-9185-DB0577C6B73E}" srcOrd="0" destOrd="0" presId="urn:microsoft.com/office/officeart/2005/8/layout/hProcess9"/>
    <dgm:cxn modelId="{BF519144-8F03-4440-859A-F1D60A9CA1D0}" type="presParOf" srcId="{07ED3AD0-5E99-4819-97B3-EC7D7EDC1A56}" destId="{F5E94488-EE2F-4287-AAD0-CE5591164B43}" srcOrd="1" destOrd="0" presId="urn:microsoft.com/office/officeart/2005/8/layout/hProcess9"/>
    <dgm:cxn modelId="{FDD5B2EB-445F-4401-B94A-8B23D55D3CCC}" type="presParOf" srcId="{07ED3AD0-5E99-4819-97B3-EC7D7EDC1A56}" destId="{E8042C8B-68FA-45E5-B812-52CF11DC7B72}" srcOrd="2" destOrd="0" presId="urn:microsoft.com/office/officeart/2005/8/layout/hProcess9"/>
    <dgm:cxn modelId="{3256BEC3-3FE6-4826-A940-2638E9614A42}" type="presParOf" srcId="{07ED3AD0-5E99-4819-97B3-EC7D7EDC1A56}" destId="{9F13FE91-A3E1-4AF2-943A-8B4652B0330C}" srcOrd="3" destOrd="0" presId="urn:microsoft.com/office/officeart/2005/8/layout/hProcess9"/>
    <dgm:cxn modelId="{1195CCA7-BD3B-4357-8522-A8EE32B676EE}" type="presParOf" srcId="{07ED3AD0-5E99-4819-97B3-EC7D7EDC1A56}" destId="{693E2BA0-A40E-499B-A5F6-F7FDF8920A4F}" srcOrd="4" destOrd="0" presId="urn:microsoft.com/office/officeart/2005/8/layout/hProcess9"/>
    <dgm:cxn modelId="{54FEFD39-BC5A-47EB-9301-DB197D1A8FD1}" type="presParOf" srcId="{07ED3AD0-5E99-4819-97B3-EC7D7EDC1A56}" destId="{3FEBE909-8F59-4F90-B7EC-C2392DD51FF6}" srcOrd="5" destOrd="0" presId="urn:microsoft.com/office/officeart/2005/8/layout/hProcess9"/>
    <dgm:cxn modelId="{EFC65B1E-AAFE-4A4E-8E71-C71CF03D98C2}" type="presParOf" srcId="{07ED3AD0-5E99-4819-97B3-EC7D7EDC1A56}" destId="{1FEC47E5-B09C-47DC-AF27-0C558F1276A9}"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4EF8F9-8C0A-4F5D-B3E2-BDDD9748E87B}"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s-CL"/>
        </a:p>
      </dgm:t>
    </dgm:pt>
    <dgm:pt modelId="{75A1987D-F257-4C22-8C5C-ABC9B60878D1}">
      <dgm:prSet phldrT="[Texto]" custT="1"/>
      <dgm:spPr>
        <a:noFill/>
        <a:ln>
          <a:solidFill>
            <a:schemeClr val="tx1"/>
          </a:solidFill>
        </a:ln>
      </dgm:spPr>
      <dgm:t>
        <a:bodyPr/>
        <a:lstStyle/>
        <a:p>
          <a:r>
            <a:rPr lang="es-CL" sz="3200" b="1" dirty="0">
              <a:solidFill>
                <a:schemeClr val="tx1"/>
              </a:solidFill>
            </a:rPr>
            <a:t>PELP</a:t>
          </a:r>
        </a:p>
      </dgm:t>
    </dgm:pt>
    <dgm:pt modelId="{45D3F9B5-7287-4BDF-8659-4F782F99D2E4}" type="parTrans" cxnId="{81C45C0A-8853-4FE0-B3F6-96F2F5583A9A}">
      <dgm:prSet/>
      <dgm:spPr/>
      <dgm:t>
        <a:bodyPr/>
        <a:lstStyle/>
        <a:p>
          <a:endParaRPr lang="es-CL" sz="1400"/>
        </a:p>
      </dgm:t>
    </dgm:pt>
    <dgm:pt modelId="{8BAFC260-B4E5-4B2D-96E1-65C05C1C95D0}" type="sibTrans" cxnId="{81C45C0A-8853-4FE0-B3F6-96F2F5583A9A}">
      <dgm:prSet/>
      <dgm:spPr/>
      <dgm:t>
        <a:bodyPr/>
        <a:lstStyle/>
        <a:p>
          <a:endParaRPr lang="es-CL" sz="1400"/>
        </a:p>
      </dgm:t>
    </dgm:pt>
    <dgm:pt modelId="{5F507486-636F-4ABA-9508-41077FB0F76B}">
      <dgm:prSet phldrT="[Texto]" custT="1"/>
      <dgm:spPr/>
      <dgm:t>
        <a:bodyPr/>
        <a:lstStyle/>
        <a:p>
          <a:r>
            <a:rPr lang="es-CL" sz="1200" dirty="0"/>
            <a:t>Escenarios Energéticos</a:t>
          </a:r>
        </a:p>
      </dgm:t>
    </dgm:pt>
    <dgm:pt modelId="{247A3DE6-5B9B-4B7C-8DAC-23923DABD28C}" type="parTrans" cxnId="{CDC58DD7-EA60-4180-ABF0-A69E2ACAE887}">
      <dgm:prSet/>
      <dgm:spPr/>
      <dgm:t>
        <a:bodyPr/>
        <a:lstStyle/>
        <a:p>
          <a:endParaRPr lang="es-CL" sz="1400"/>
        </a:p>
      </dgm:t>
    </dgm:pt>
    <dgm:pt modelId="{78FC22C7-47B8-4657-A942-95DA69667908}" type="sibTrans" cxnId="{CDC58DD7-EA60-4180-ABF0-A69E2ACAE887}">
      <dgm:prSet/>
      <dgm:spPr/>
      <dgm:t>
        <a:bodyPr/>
        <a:lstStyle/>
        <a:p>
          <a:endParaRPr lang="es-CL" sz="1400"/>
        </a:p>
      </dgm:t>
    </dgm:pt>
    <dgm:pt modelId="{14F835AD-374D-4C2A-895C-0C1B9C9FE360}">
      <dgm:prSet phldrT="[Texto]" custT="1"/>
      <dgm:spPr/>
      <dgm:t>
        <a:bodyPr/>
        <a:lstStyle/>
        <a:p>
          <a:r>
            <a:rPr lang="es-CL" sz="1200" dirty="0"/>
            <a:t>Polos de desarrollo</a:t>
          </a:r>
        </a:p>
      </dgm:t>
    </dgm:pt>
    <dgm:pt modelId="{19C56DAE-98E0-484B-87E2-C6F4363306FD}" type="parTrans" cxnId="{39A6C8EA-BD71-446C-A0B4-DD0E80BD696C}">
      <dgm:prSet/>
      <dgm:spPr/>
      <dgm:t>
        <a:bodyPr/>
        <a:lstStyle/>
        <a:p>
          <a:endParaRPr lang="es-CL" sz="1400"/>
        </a:p>
      </dgm:t>
    </dgm:pt>
    <dgm:pt modelId="{5A0A2EA8-EAFF-4ADE-BE47-9244E2809BF8}" type="sibTrans" cxnId="{39A6C8EA-BD71-446C-A0B4-DD0E80BD696C}">
      <dgm:prSet/>
      <dgm:spPr/>
      <dgm:t>
        <a:bodyPr/>
        <a:lstStyle/>
        <a:p>
          <a:endParaRPr lang="es-CL" sz="1400"/>
        </a:p>
      </dgm:t>
    </dgm:pt>
    <dgm:pt modelId="{9432C2ED-C711-491E-8E04-8B281C6F305A}">
      <dgm:prSet phldrT="[Texto]" custT="1"/>
      <dgm:spPr/>
      <dgm:t>
        <a:bodyPr/>
        <a:lstStyle/>
        <a:p>
          <a:r>
            <a:rPr lang="es-CL" sz="1200" dirty="0"/>
            <a:t>Nivel de uso de terminales GNL</a:t>
          </a:r>
        </a:p>
      </dgm:t>
    </dgm:pt>
    <dgm:pt modelId="{F686F037-C89E-4ECA-AB8F-26D9A4F1345A}" type="parTrans" cxnId="{8A6F6D61-1936-4CE6-9495-6A05163A1A6F}">
      <dgm:prSet/>
      <dgm:spPr/>
      <dgm:t>
        <a:bodyPr/>
        <a:lstStyle/>
        <a:p>
          <a:endParaRPr lang="es-CL" sz="1400"/>
        </a:p>
      </dgm:t>
    </dgm:pt>
    <dgm:pt modelId="{0F8DD0C4-A91D-4A94-92B3-AC89CB40A3F5}" type="sibTrans" cxnId="{8A6F6D61-1936-4CE6-9495-6A05163A1A6F}">
      <dgm:prSet/>
      <dgm:spPr/>
      <dgm:t>
        <a:bodyPr/>
        <a:lstStyle/>
        <a:p>
          <a:endParaRPr lang="es-CL" sz="1400"/>
        </a:p>
      </dgm:t>
    </dgm:pt>
    <dgm:pt modelId="{EE66ECFC-9C22-4F62-8593-88D98884C7F1}">
      <dgm:prSet phldrT="[Texto]"/>
      <dgm:spPr/>
      <dgm:t>
        <a:bodyPr/>
        <a:lstStyle/>
        <a:p>
          <a:endParaRPr lang="es-CL" sz="1400" dirty="0"/>
        </a:p>
      </dgm:t>
    </dgm:pt>
    <dgm:pt modelId="{326AEECC-4EF3-416A-859B-5CB13176A46C}" type="parTrans" cxnId="{3C3FBB59-9395-4BA6-8E0E-0D01030BE0B6}">
      <dgm:prSet/>
      <dgm:spPr/>
      <dgm:t>
        <a:bodyPr/>
        <a:lstStyle/>
        <a:p>
          <a:endParaRPr lang="es-CL" sz="1400"/>
        </a:p>
      </dgm:t>
    </dgm:pt>
    <dgm:pt modelId="{E7CDBFD4-D1B3-4AB9-A599-4514F86BE025}" type="sibTrans" cxnId="{3C3FBB59-9395-4BA6-8E0E-0D01030BE0B6}">
      <dgm:prSet/>
      <dgm:spPr/>
      <dgm:t>
        <a:bodyPr/>
        <a:lstStyle/>
        <a:p>
          <a:endParaRPr lang="es-CL" sz="1400"/>
        </a:p>
      </dgm:t>
    </dgm:pt>
    <dgm:pt modelId="{3A94B00C-6BCB-48CC-B174-11F51110CF4F}">
      <dgm:prSet phldrT="[Texto]" custT="1"/>
      <dgm:spPr/>
      <dgm:t>
        <a:bodyPr/>
        <a:lstStyle/>
        <a:p>
          <a:r>
            <a:rPr lang="es-CL" sz="1200" dirty="0"/>
            <a:t>Identificación Tecnologías costo-eficientes</a:t>
          </a:r>
        </a:p>
      </dgm:t>
    </dgm:pt>
    <dgm:pt modelId="{93E3791E-00C1-4FD2-8736-FD2315A1381E}" type="parTrans" cxnId="{F429E669-340C-454E-A2D7-106880AB201A}">
      <dgm:prSet/>
      <dgm:spPr/>
      <dgm:t>
        <a:bodyPr/>
        <a:lstStyle/>
        <a:p>
          <a:endParaRPr lang="es-CL" sz="1400"/>
        </a:p>
      </dgm:t>
    </dgm:pt>
    <dgm:pt modelId="{3FDE222F-12A8-47C4-AE45-44F3C935C968}" type="sibTrans" cxnId="{F429E669-340C-454E-A2D7-106880AB201A}">
      <dgm:prSet/>
      <dgm:spPr/>
      <dgm:t>
        <a:bodyPr/>
        <a:lstStyle/>
        <a:p>
          <a:endParaRPr lang="es-CL" sz="1400"/>
        </a:p>
      </dgm:t>
    </dgm:pt>
    <dgm:pt modelId="{3C523AEB-91B8-4667-A3A7-7A211659FAAE}">
      <dgm:prSet phldrT="[Texto]" custT="1"/>
      <dgm:spPr/>
      <dgm:t>
        <a:bodyPr/>
        <a:lstStyle/>
        <a:p>
          <a:r>
            <a:rPr lang="es-CL" sz="1200" dirty="0"/>
            <a:t>Emisiones globales y locales</a:t>
          </a:r>
        </a:p>
      </dgm:t>
    </dgm:pt>
    <dgm:pt modelId="{76CE20C1-7FA8-4499-8EF3-E15AB35AD23C}" type="parTrans" cxnId="{F355A987-744D-4A2C-8490-84A0FF797169}">
      <dgm:prSet/>
      <dgm:spPr/>
      <dgm:t>
        <a:bodyPr/>
        <a:lstStyle/>
        <a:p>
          <a:endParaRPr lang="es-CL" sz="1400"/>
        </a:p>
      </dgm:t>
    </dgm:pt>
    <dgm:pt modelId="{B0A5DAC8-7A39-4040-ABD6-D0D648B1E071}" type="sibTrans" cxnId="{F355A987-744D-4A2C-8490-84A0FF797169}">
      <dgm:prSet/>
      <dgm:spPr/>
      <dgm:t>
        <a:bodyPr/>
        <a:lstStyle/>
        <a:p>
          <a:endParaRPr lang="es-CL" sz="1400"/>
        </a:p>
      </dgm:t>
    </dgm:pt>
    <dgm:pt modelId="{7F2840E0-6CCC-4694-A948-357A762B8F05}">
      <dgm:prSet phldrT="[Texto]" custT="1"/>
      <dgm:spPr/>
      <dgm:t>
        <a:bodyPr/>
        <a:lstStyle/>
        <a:p>
          <a:r>
            <a:rPr lang="es-CL" sz="1200" dirty="0"/>
            <a:t>Señales de localización de generación</a:t>
          </a:r>
        </a:p>
      </dgm:t>
    </dgm:pt>
    <dgm:pt modelId="{F2AD51CB-0510-40AA-BDCD-8F7468BEBA59}" type="parTrans" cxnId="{EDB428F0-2C03-4346-B871-D182800E0696}">
      <dgm:prSet/>
      <dgm:spPr/>
      <dgm:t>
        <a:bodyPr/>
        <a:lstStyle/>
        <a:p>
          <a:endParaRPr lang="es-CL" sz="1400"/>
        </a:p>
      </dgm:t>
    </dgm:pt>
    <dgm:pt modelId="{45AB59F4-9244-480D-A1BD-5F0A186BC854}" type="sibTrans" cxnId="{EDB428F0-2C03-4346-B871-D182800E0696}">
      <dgm:prSet/>
      <dgm:spPr/>
      <dgm:t>
        <a:bodyPr/>
        <a:lstStyle/>
        <a:p>
          <a:endParaRPr lang="es-CL" sz="1400"/>
        </a:p>
      </dgm:t>
    </dgm:pt>
    <dgm:pt modelId="{74E640AD-FF05-4F15-B388-26DED4AA4F2C}" type="pres">
      <dgm:prSet presAssocID="{8A4EF8F9-8C0A-4F5D-B3E2-BDDD9748E87B}" presName="cycle" presStyleCnt="0">
        <dgm:presLayoutVars>
          <dgm:chMax val="1"/>
          <dgm:dir/>
          <dgm:animLvl val="ctr"/>
          <dgm:resizeHandles val="exact"/>
        </dgm:presLayoutVars>
      </dgm:prSet>
      <dgm:spPr/>
    </dgm:pt>
    <dgm:pt modelId="{B0357030-F4D7-4E4D-B789-7F2E0D9D9548}" type="pres">
      <dgm:prSet presAssocID="{75A1987D-F257-4C22-8C5C-ABC9B60878D1}" presName="centerShape" presStyleLbl="node0" presStyleIdx="0" presStyleCnt="1" custScaleX="77939" custScaleY="77939"/>
      <dgm:spPr/>
    </dgm:pt>
    <dgm:pt modelId="{206CA183-300D-48E8-8772-C50EE813CA88}" type="pres">
      <dgm:prSet presAssocID="{247A3DE6-5B9B-4B7C-8DAC-23923DABD28C}" presName="parTrans" presStyleLbl="bgSibTrans2D1" presStyleIdx="0" presStyleCnt="6" custAng="10800000" custScaleX="65395" custLinFactNeighborX="16259"/>
      <dgm:spPr/>
    </dgm:pt>
    <dgm:pt modelId="{983C0437-E607-4E78-96F5-D3D85EDA5487}" type="pres">
      <dgm:prSet presAssocID="{5F507486-636F-4ABA-9508-41077FB0F76B}" presName="node" presStyleLbl="node1" presStyleIdx="0" presStyleCnt="6">
        <dgm:presLayoutVars>
          <dgm:bulletEnabled val="1"/>
        </dgm:presLayoutVars>
      </dgm:prSet>
      <dgm:spPr/>
    </dgm:pt>
    <dgm:pt modelId="{9C667978-7B87-460F-A604-FE93B415B6E2}" type="pres">
      <dgm:prSet presAssocID="{19C56DAE-98E0-484B-87E2-C6F4363306FD}" presName="parTrans" presStyleLbl="bgSibTrans2D1" presStyleIdx="1" presStyleCnt="6" custAng="10843714" custScaleX="54630" custLinFactNeighborX="16940" custLinFactNeighborY="47431"/>
      <dgm:spPr/>
    </dgm:pt>
    <dgm:pt modelId="{103C4E59-CC54-48A2-AA44-F3AB00EF4A57}" type="pres">
      <dgm:prSet presAssocID="{14F835AD-374D-4C2A-895C-0C1B9C9FE360}" presName="node" presStyleLbl="node1" presStyleIdx="1" presStyleCnt="6">
        <dgm:presLayoutVars>
          <dgm:bulletEnabled val="1"/>
        </dgm:presLayoutVars>
      </dgm:prSet>
      <dgm:spPr/>
    </dgm:pt>
    <dgm:pt modelId="{72F15759-14B5-4EAB-9217-B09A90DD0112}" type="pres">
      <dgm:prSet presAssocID="{93E3791E-00C1-4FD2-8736-FD2315A1381E}" presName="parTrans" presStyleLbl="bgSibTrans2D1" presStyleIdx="2" presStyleCnt="6" custAng="10773651" custScaleX="68963" custLinFactNeighborX="3029" custLinFactNeighborY="52072"/>
      <dgm:spPr/>
    </dgm:pt>
    <dgm:pt modelId="{B96D250F-C451-4588-B3B8-9CE7A151E14C}" type="pres">
      <dgm:prSet presAssocID="{3A94B00C-6BCB-48CC-B174-11F51110CF4F}" presName="node" presStyleLbl="node1" presStyleIdx="2" presStyleCnt="6">
        <dgm:presLayoutVars>
          <dgm:bulletEnabled val="1"/>
        </dgm:presLayoutVars>
      </dgm:prSet>
      <dgm:spPr/>
    </dgm:pt>
    <dgm:pt modelId="{51DF759A-749F-4F61-B98D-D89FE0AB4A46}" type="pres">
      <dgm:prSet presAssocID="{F2AD51CB-0510-40AA-BDCD-8F7468BEBA59}" presName="parTrans" presStyleLbl="bgSibTrans2D1" presStyleIdx="3" presStyleCnt="6" custAng="10825611" custScaleX="69576" custLinFactNeighborX="-6792" custLinFactNeighborY="45961"/>
      <dgm:spPr/>
    </dgm:pt>
    <dgm:pt modelId="{F087CD46-4D0C-4D43-AC0D-6B65F2831251}" type="pres">
      <dgm:prSet presAssocID="{7F2840E0-6CCC-4694-A948-357A762B8F05}" presName="node" presStyleLbl="node1" presStyleIdx="3" presStyleCnt="6">
        <dgm:presLayoutVars>
          <dgm:bulletEnabled val="1"/>
        </dgm:presLayoutVars>
      </dgm:prSet>
      <dgm:spPr/>
    </dgm:pt>
    <dgm:pt modelId="{2DD9B829-6886-4CB0-94FC-13EC91C94289}" type="pres">
      <dgm:prSet presAssocID="{76CE20C1-7FA8-4499-8EF3-E15AB35AD23C}" presName="parTrans" presStyleLbl="bgSibTrans2D1" presStyleIdx="4" presStyleCnt="6" custAng="10980345" custScaleX="60103" custScaleY="100000" custLinFactNeighborX="-16281" custLinFactNeighborY="39680"/>
      <dgm:spPr/>
    </dgm:pt>
    <dgm:pt modelId="{76189C9F-7136-4A4D-B520-BE0CA332B140}" type="pres">
      <dgm:prSet presAssocID="{3C523AEB-91B8-4667-A3A7-7A211659FAAE}" presName="node" presStyleLbl="node1" presStyleIdx="4" presStyleCnt="6" custRadScaleRad="101767" custRadScaleInc="839">
        <dgm:presLayoutVars>
          <dgm:bulletEnabled val="1"/>
        </dgm:presLayoutVars>
      </dgm:prSet>
      <dgm:spPr/>
    </dgm:pt>
    <dgm:pt modelId="{5E45F5AA-7D70-40A6-8DE1-8A1D293E0866}" type="pres">
      <dgm:prSet presAssocID="{F686F037-C89E-4ECA-AB8F-26D9A4F1345A}" presName="parTrans" presStyleLbl="bgSibTrans2D1" presStyleIdx="5" presStyleCnt="6" custAng="10800000" custScaleX="66318" custLinFactNeighborX="-16720"/>
      <dgm:spPr/>
    </dgm:pt>
    <dgm:pt modelId="{5C3494B3-60B1-4769-BAA5-3399F82215B8}" type="pres">
      <dgm:prSet presAssocID="{9432C2ED-C711-491E-8E04-8B281C6F305A}" presName="node" presStyleLbl="node1" presStyleIdx="5" presStyleCnt="6">
        <dgm:presLayoutVars>
          <dgm:bulletEnabled val="1"/>
        </dgm:presLayoutVars>
      </dgm:prSet>
      <dgm:spPr/>
    </dgm:pt>
  </dgm:ptLst>
  <dgm:cxnLst>
    <dgm:cxn modelId="{6FAE6007-946C-4CE9-ACC5-11663C32B64B}" type="presOf" srcId="{93E3791E-00C1-4FD2-8736-FD2315A1381E}" destId="{72F15759-14B5-4EAB-9217-B09A90DD0112}" srcOrd="0" destOrd="0" presId="urn:microsoft.com/office/officeart/2005/8/layout/radial4"/>
    <dgm:cxn modelId="{81C45C0A-8853-4FE0-B3F6-96F2F5583A9A}" srcId="{8A4EF8F9-8C0A-4F5D-B3E2-BDDD9748E87B}" destId="{75A1987D-F257-4C22-8C5C-ABC9B60878D1}" srcOrd="0" destOrd="0" parTransId="{45D3F9B5-7287-4BDF-8659-4F782F99D2E4}" sibTransId="{8BAFC260-B4E5-4B2D-96E1-65C05C1C95D0}"/>
    <dgm:cxn modelId="{3DF9030B-80C3-4F6A-A4E6-AA09A1C8D2B7}" type="presOf" srcId="{F2AD51CB-0510-40AA-BDCD-8F7468BEBA59}" destId="{51DF759A-749F-4F61-B98D-D89FE0AB4A46}" srcOrd="0" destOrd="0" presId="urn:microsoft.com/office/officeart/2005/8/layout/radial4"/>
    <dgm:cxn modelId="{6A952813-CBE2-4DB8-9F20-57AEFF2D155C}" type="presOf" srcId="{14F835AD-374D-4C2A-895C-0C1B9C9FE360}" destId="{103C4E59-CC54-48A2-AA44-F3AB00EF4A57}" srcOrd="0" destOrd="0" presId="urn:microsoft.com/office/officeart/2005/8/layout/radial4"/>
    <dgm:cxn modelId="{4A57B92F-72D8-48E4-AE33-85D03B723C5D}" type="presOf" srcId="{3A94B00C-6BCB-48CC-B174-11F51110CF4F}" destId="{B96D250F-C451-4588-B3B8-9CE7A151E14C}" srcOrd="0" destOrd="0" presId="urn:microsoft.com/office/officeart/2005/8/layout/radial4"/>
    <dgm:cxn modelId="{6BA5F735-5FA9-42A3-9A38-055393144A5B}" type="presOf" srcId="{75A1987D-F257-4C22-8C5C-ABC9B60878D1}" destId="{B0357030-F4D7-4E4D-B789-7F2E0D9D9548}" srcOrd="0" destOrd="0" presId="urn:microsoft.com/office/officeart/2005/8/layout/radial4"/>
    <dgm:cxn modelId="{92641436-77A8-4B8A-B193-79205D8DACE8}" type="presOf" srcId="{76CE20C1-7FA8-4499-8EF3-E15AB35AD23C}" destId="{2DD9B829-6886-4CB0-94FC-13EC91C94289}" srcOrd="0" destOrd="0" presId="urn:microsoft.com/office/officeart/2005/8/layout/radial4"/>
    <dgm:cxn modelId="{8A6F6D61-1936-4CE6-9495-6A05163A1A6F}" srcId="{75A1987D-F257-4C22-8C5C-ABC9B60878D1}" destId="{9432C2ED-C711-491E-8E04-8B281C6F305A}" srcOrd="5" destOrd="0" parTransId="{F686F037-C89E-4ECA-AB8F-26D9A4F1345A}" sibTransId="{0F8DD0C4-A91D-4A94-92B3-AC89CB40A3F5}"/>
    <dgm:cxn modelId="{4518F063-B6EA-459B-A5E6-47F9F066D7D9}" type="presOf" srcId="{8A4EF8F9-8C0A-4F5D-B3E2-BDDD9748E87B}" destId="{74E640AD-FF05-4F15-B388-26DED4AA4F2C}" srcOrd="0" destOrd="0" presId="urn:microsoft.com/office/officeart/2005/8/layout/radial4"/>
    <dgm:cxn modelId="{37C9A944-116A-4E27-81C3-9ECBFDA3AD66}" type="presOf" srcId="{3C523AEB-91B8-4667-A3A7-7A211659FAAE}" destId="{76189C9F-7136-4A4D-B520-BE0CA332B140}" srcOrd="0" destOrd="0" presId="urn:microsoft.com/office/officeart/2005/8/layout/radial4"/>
    <dgm:cxn modelId="{5BC4DA49-6C57-4C56-91B2-9E9419340EE6}" type="presOf" srcId="{19C56DAE-98E0-484B-87E2-C6F4363306FD}" destId="{9C667978-7B87-460F-A604-FE93B415B6E2}" srcOrd="0" destOrd="0" presId="urn:microsoft.com/office/officeart/2005/8/layout/radial4"/>
    <dgm:cxn modelId="{F429E669-340C-454E-A2D7-106880AB201A}" srcId="{75A1987D-F257-4C22-8C5C-ABC9B60878D1}" destId="{3A94B00C-6BCB-48CC-B174-11F51110CF4F}" srcOrd="2" destOrd="0" parTransId="{93E3791E-00C1-4FD2-8736-FD2315A1381E}" sibTransId="{3FDE222F-12A8-47C4-AE45-44F3C935C968}"/>
    <dgm:cxn modelId="{3C3FBB59-9395-4BA6-8E0E-0D01030BE0B6}" srcId="{8A4EF8F9-8C0A-4F5D-B3E2-BDDD9748E87B}" destId="{EE66ECFC-9C22-4F62-8593-88D98884C7F1}" srcOrd="1" destOrd="0" parTransId="{326AEECC-4EF3-416A-859B-5CB13176A46C}" sibTransId="{E7CDBFD4-D1B3-4AB9-A599-4514F86BE025}"/>
    <dgm:cxn modelId="{953CBB7D-B2AA-4866-9A19-563DE1E4BCB7}" type="presOf" srcId="{F686F037-C89E-4ECA-AB8F-26D9A4F1345A}" destId="{5E45F5AA-7D70-40A6-8DE1-8A1D293E0866}" srcOrd="0" destOrd="0" presId="urn:microsoft.com/office/officeart/2005/8/layout/radial4"/>
    <dgm:cxn modelId="{F355A987-744D-4A2C-8490-84A0FF797169}" srcId="{75A1987D-F257-4C22-8C5C-ABC9B60878D1}" destId="{3C523AEB-91B8-4667-A3A7-7A211659FAAE}" srcOrd="4" destOrd="0" parTransId="{76CE20C1-7FA8-4499-8EF3-E15AB35AD23C}" sibTransId="{B0A5DAC8-7A39-4040-ABD6-D0D648B1E071}"/>
    <dgm:cxn modelId="{F26CF096-3742-4C34-80F3-5E9A8BF43CFD}" type="presOf" srcId="{7F2840E0-6CCC-4694-A948-357A762B8F05}" destId="{F087CD46-4D0C-4D43-AC0D-6B65F2831251}" srcOrd="0" destOrd="0" presId="urn:microsoft.com/office/officeart/2005/8/layout/radial4"/>
    <dgm:cxn modelId="{1509A998-3D0C-4A08-84BC-DD51DAF77367}" type="presOf" srcId="{5F507486-636F-4ABA-9508-41077FB0F76B}" destId="{983C0437-E607-4E78-96F5-D3D85EDA5487}" srcOrd="0" destOrd="0" presId="urn:microsoft.com/office/officeart/2005/8/layout/radial4"/>
    <dgm:cxn modelId="{C1E897B4-2388-40F3-A3B7-A5A9ACC62382}" type="presOf" srcId="{247A3DE6-5B9B-4B7C-8DAC-23923DABD28C}" destId="{206CA183-300D-48E8-8772-C50EE813CA88}" srcOrd="0" destOrd="0" presId="urn:microsoft.com/office/officeart/2005/8/layout/radial4"/>
    <dgm:cxn modelId="{CDC58DD7-EA60-4180-ABF0-A69E2ACAE887}" srcId="{75A1987D-F257-4C22-8C5C-ABC9B60878D1}" destId="{5F507486-636F-4ABA-9508-41077FB0F76B}" srcOrd="0" destOrd="0" parTransId="{247A3DE6-5B9B-4B7C-8DAC-23923DABD28C}" sibTransId="{78FC22C7-47B8-4657-A942-95DA69667908}"/>
    <dgm:cxn modelId="{39A6C8EA-BD71-446C-A0B4-DD0E80BD696C}" srcId="{75A1987D-F257-4C22-8C5C-ABC9B60878D1}" destId="{14F835AD-374D-4C2A-895C-0C1B9C9FE360}" srcOrd="1" destOrd="0" parTransId="{19C56DAE-98E0-484B-87E2-C6F4363306FD}" sibTransId="{5A0A2EA8-EAFF-4ADE-BE47-9244E2809BF8}"/>
    <dgm:cxn modelId="{EDB428F0-2C03-4346-B871-D182800E0696}" srcId="{75A1987D-F257-4C22-8C5C-ABC9B60878D1}" destId="{7F2840E0-6CCC-4694-A948-357A762B8F05}" srcOrd="3" destOrd="0" parTransId="{F2AD51CB-0510-40AA-BDCD-8F7468BEBA59}" sibTransId="{45AB59F4-9244-480D-A1BD-5F0A186BC854}"/>
    <dgm:cxn modelId="{A52C3AF5-5C62-40CD-AA3B-5686CB0D2D4B}" type="presOf" srcId="{9432C2ED-C711-491E-8E04-8B281C6F305A}" destId="{5C3494B3-60B1-4769-BAA5-3399F82215B8}" srcOrd="0" destOrd="0" presId="urn:microsoft.com/office/officeart/2005/8/layout/radial4"/>
    <dgm:cxn modelId="{890338D9-C598-449D-8970-C6675A49EFED}" type="presParOf" srcId="{74E640AD-FF05-4F15-B388-26DED4AA4F2C}" destId="{B0357030-F4D7-4E4D-B789-7F2E0D9D9548}" srcOrd="0" destOrd="0" presId="urn:microsoft.com/office/officeart/2005/8/layout/radial4"/>
    <dgm:cxn modelId="{06AC70EA-E808-4A9D-9AE0-0C7243BEE97B}" type="presParOf" srcId="{74E640AD-FF05-4F15-B388-26DED4AA4F2C}" destId="{206CA183-300D-48E8-8772-C50EE813CA88}" srcOrd="1" destOrd="0" presId="urn:microsoft.com/office/officeart/2005/8/layout/radial4"/>
    <dgm:cxn modelId="{4110CBF0-24E9-4783-826A-066CFCA43FA7}" type="presParOf" srcId="{74E640AD-FF05-4F15-B388-26DED4AA4F2C}" destId="{983C0437-E607-4E78-96F5-D3D85EDA5487}" srcOrd="2" destOrd="0" presId="urn:microsoft.com/office/officeart/2005/8/layout/radial4"/>
    <dgm:cxn modelId="{E5C22017-E048-43FF-9FA2-1E4032C3D8AC}" type="presParOf" srcId="{74E640AD-FF05-4F15-B388-26DED4AA4F2C}" destId="{9C667978-7B87-460F-A604-FE93B415B6E2}" srcOrd="3" destOrd="0" presId="urn:microsoft.com/office/officeart/2005/8/layout/radial4"/>
    <dgm:cxn modelId="{61DCEF53-4DC0-4B0B-9FEF-54E59CC28260}" type="presParOf" srcId="{74E640AD-FF05-4F15-B388-26DED4AA4F2C}" destId="{103C4E59-CC54-48A2-AA44-F3AB00EF4A57}" srcOrd="4" destOrd="0" presId="urn:microsoft.com/office/officeart/2005/8/layout/radial4"/>
    <dgm:cxn modelId="{F18F5B98-13C7-4A75-A282-E7F9EA555352}" type="presParOf" srcId="{74E640AD-FF05-4F15-B388-26DED4AA4F2C}" destId="{72F15759-14B5-4EAB-9217-B09A90DD0112}" srcOrd="5" destOrd="0" presId="urn:microsoft.com/office/officeart/2005/8/layout/radial4"/>
    <dgm:cxn modelId="{34040133-149C-46B8-908B-BA4C7741E5EA}" type="presParOf" srcId="{74E640AD-FF05-4F15-B388-26DED4AA4F2C}" destId="{B96D250F-C451-4588-B3B8-9CE7A151E14C}" srcOrd="6" destOrd="0" presId="urn:microsoft.com/office/officeart/2005/8/layout/radial4"/>
    <dgm:cxn modelId="{ABBA660D-24C0-4F76-8842-CE82EF026C6E}" type="presParOf" srcId="{74E640AD-FF05-4F15-B388-26DED4AA4F2C}" destId="{51DF759A-749F-4F61-B98D-D89FE0AB4A46}" srcOrd="7" destOrd="0" presId="urn:microsoft.com/office/officeart/2005/8/layout/radial4"/>
    <dgm:cxn modelId="{8A45D1AE-4C86-418D-9FDC-E0D6E7738D98}" type="presParOf" srcId="{74E640AD-FF05-4F15-B388-26DED4AA4F2C}" destId="{F087CD46-4D0C-4D43-AC0D-6B65F2831251}" srcOrd="8" destOrd="0" presId="urn:microsoft.com/office/officeart/2005/8/layout/radial4"/>
    <dgm:cxn modelId="{FAF60C52-1081-4F71-9272-9BF15F47D041}" type="presParOf" srcId="{74E640AD-FF05-4F15-B388-26DED4AA4F2C}" destId="{2DD9B829-6886-4CB0-94FC-13EC91C94289}" srcOrd="9" destOrd="0" presId="urn:microsoft.com/office/officeart/2005/8/layout/radial4"/>
    <dgm:cxn modelId="{93480873-88F1-43DF-BC2A-9FEC8FB05883}" type="presParOf" srcId="{74E640AD-FF05-4F15-B388-26DED4AA4F2C}" destId="{76189C9F-7136-4A4D-B520-BE0CA332B140}" srcOrd="10" destOrd="0" presId="urn:microsoft.com/office/officeart/2005/8/layout/radial4"/>
    <dgm:cxn modelId="{135ADF3F-5D25-4CB0-9791-09C110754B02}" type="presParOf" srcId="{74E640AD-FF05-4F15-B388-26DED4AA4F2C}" destId="{5E45F5AA-7D70-40A6-8DE1-8A1D293E0866}" srcOrd="11" destOrd="0" presId="urn:microsoft.com/office/officeart/2005/8/layout/radial4"/>
    <dgm:cxn modelId="{415FE3A9-AF41-49D7-98F6-113306E1F870}" type="presParOf" srcId="{74E640AD-FF05-4F15-B388-26DED4AA4F2C}" destId="{5C3494B3-60B1-4769-BAA5-3399F82215B8}"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A5B307-E2A4-4601-B3B7-7E7A5817D5D7}" type="doc">
      <dgm:prSet loTypeId="urn:microsoft.com/office/officeart/2005/8/layout/hList7" loCatId="relationship" qsTypeId="urn:microsoft.com/office/officeart/2005/8/quickstyle/simple1" qsCatId="simple" csTypeId="urn:microsoft.com/office/officeart/2005/8/colors/accent1_1" csCatId="accent1" phldr="1"/>
      <dgm:spPr/>
    </dgm:pt>
    <dgm:pt modelId="{EDBB55EF-9667-4E0D-BFA3-2CB932689C86}">
      <dgm:prSet phldrT="[Texto]" custT="1"/>
      <dgm:spPr/>
      <dgm:t>
        <a:bodyPr/>
        <a:lstStyle/>
        <a:p>
          <a:endParaRPr lang="es-CL" sz="1400" b="1" dirty="0"/>
        </a:p>
        <a:p>
          <a:r>
            <a:rPr lang="es-CL" sz="1400" b="1" dirty="0"/>
            <a:t>Impactos en salud y calidad del aire</a:t>
          </a:r>
        </a:p>
      </dgm:t>
    </dgm:pt>
    <dgm:pt modelId="{1E68DA29-D98F-4B52-89F1-DF329CACE930}" type="parTrans" cxnId="{001A92BB-7522-403B-8C58-0FD3C3EF01CD}">
      <dgm:prSet/>
      <dgm:spPr/>
      <dgm:t>
        <a:bodyPr/>
        <a:lstStyle/>
        <a:p>
          <a:endParaRPr lang="es-CL"/>
        </a:p>
      </dgm:t>
    </dgm:pt>
    <dgm:pt modelId="{03D6D188-2797-4A32-A1B9-C4F9086A7233}" type="sibTrans" cxnId="{001A92BB-7522-403B-8C58-0FD3C3EF01CD}">
      <dgm:prSet/>
      <dgm:spPr/>
      <dgm:t>
        <a:bodyPr/>
        <a:lstStyle/>
        <a:p>
          <a:endParaRPr lang="es-CL"/>
        </a:p>
      </dgm:t>
    </dgm:pt>
    <dgm:pt modelId="{3C7F3AEC-534D-4B6B-9381-5E758F2ECB75}">
      <dgm:prSet phldrT="[Texto]" custT="1"/>
      <dgm:spPr/>
      <dgm:t>
        <a:bodyPr/>
        <a:lstStyle/>
        <a:p>
          <a:endParaRPr lang="es-CL" sz="1300" dirty="0"/>
        </a:p>
        <a:p>
          <a:r>
            <a:rPr lang="es-CL" sz="1400" b="1" dirty="0"/>
            <a:t>Impacto en Sistema Eléctrico</a:t>
          </a:r>
        </a:p>
      </dgm:t>
    </dgm:pt>
    <dgm:pt modelId="{2CFCECA2-4554-4F40-B3A0-DA235844F20E}" type="parTrans" cxnId="{8E025B71-BBCE-43ED-B24F-28B4A0F77865}">
      <dgm:prSet/>
      <dgm:spPr/>
      <dgm:t>
        <a:bodyPr/>
        <a:lstStyle/>
        <a:p>
          <a:endParaRPr lang="es-CL"/>
        </a:p>
      </dgm:t>
    </dgm:pt>
    <dgm:pt modelId="{EA70E4B0-BCF5-4FA4-86CD-4219399E035A}" type="sibTrans" cxnId="{8E025B71-BBCE-43ED-B24F-28B4A0F77865}">
      <dgm:prSet/>
      <dgm:spPr/>
      <dgm:t>
        <a:bodyPr/>
        <a:lstStyle/>
        <a:p>
          <a:endParaRPr lang="es-CL"/>
        </a:p>
      </dgm:t>
    </dgm:pt>
    <dgm:pt modelId="{EB6687F6-734F-4457-83C1-A13D556BD915}">
      <dgm:prSet phldrT="[Texto]" custT="1"/>
      <dgm:spPr/>
      <dgm:t>
        <a:bodyPr/>
        <a:lstStyle/>
        <a:p>
          <a:endParaRPr lang="es-CL" sz="1400" b="1" dirty="0"/>
        </a:p>
        <a:p>
          <a:r>
            <a:rPr lang="es-CL" sz="1400" b="1" dirty="0"/>
            <a:t>Experiencia</a:t>
          </a:r>
        </a:p>
        <a:p>
          <a:r>
            <a:rPr lang="es-CL" sz="1400" b="1" dirty="0"/>
            <a:t>Internacional</a:t>
          </a:r>
        </a:p>
      </dgm:t>
    </dgm:pt>
    <dgm:pt modelId="{57B829D7-9036-43A2-BFFF-CDA2D73B6DDC}" type="sibTrans" cxnId="{1371BD4F-584B-4DDA-88ED-80D25385F025}">
      <dgm:prSet/>
      <dgm:spPr/>
      <dgm:t>
        <a:bodyPr/>
        <a:lstStyle/>
        <a:p>
          <a:endParaRPr lang="es-CL"/>
        </a:p>
      </dgm:t>
    </dgm:pt>
    <dgm:pt modelId="{2A498F21-92EB-43C4-8F1F-4C515B3B3F10}" type="parTrans" cxnId="{1371BD4F-584B-4DDA-88ED-80D25385F025}">
      <dgm:prSet/>
      <dgm:spPr/>
      <dgm:t>
        <a:bodyPr/>
        <a:lstStyle/>
        <a:p>
          <a:endParaRPr lang="es-CL"/>
        </a:p>
      </dgm:t>
    </dgm:pt>
    <dgm:pt modelId="{31223FE3-4F8D-4611-871B-6D5DBA9ACF75}" type="pres">
      <dgm:prSet presAssocID="{5AA5B307-E2A4-4601-B3B7-7E7A5817D5D7}" presName="Name0" presStyleCnt="0">
        <dgm:presLayoutVars>
          <dgm:dir/>
          <dgm:resizeHandles val="exact"/>
        </dgm:presLayoutVars>
      </dgm:prSet>
      <dgm:spPr/>
    </dgm:pt>
    <dgm:pt modelId="{E9ACF566-063C-42FA-B2BE-46480E6FBC56}" type="pres">
      <dgm:prSet presAssocID="{5AA5B307-E2A4-4601-B3B7-7E7A5817D5D7}" presName="fgShape" presStyleLbl="fgShp" presStyleIdx="0" presStyleCnt="1" custFlipVert="0" custFlipHor="1" custScaleX="4397" custScaleY="28857" custLinFactY="-248703" custLinFactNeighborX="-12955" custLinFactNeighborY="-300000"/>
      <dgm:spPr>
        <a:noFill/>
        <a:ln>
          <a:noFill/>
        </a:ln>
      </dgm:spPr>
    </dgm:pt>
    <dgm:pt modelId="{33377A7C-8AB9-4F68-BFA4-0D1EC456EDA2}" type="pres">
      <dgm:prSet presAssocID="{5AA5B307-E2A4-4601-B3B7-7E7A5817D5D7}" presName="linComp" presStyleCnt="0"/>
      <dgm:spPr/>
    </dgm:pt>
    <dgm:pt modelId="{239BA012-F67E-4A80-BF5C-71DE861D98F5}" type="pres">
      <dgm:prSet presAssocID="{EDBB55EF-9667-4E0D-BFA3-2CB932689C86}" presName="compNode" presStyleCnt="0"/>
      <dgm:spPr/>
    </dgm:pt>
    <dgm:pt modelId="{7919C6E9-5F6A-47C7-A052-DAA5EF2DFDC9}" type="pres">
      <dgm:prSet presAssocID="{EDBB55EF-9667-4E0D-BFA3-2CB932689C86}" presName="bkgdShape" presStyleLbl="node1" presStyleIdx="0" presStyleCnt="3" custLinFactNeighborX="-1415" custLinFactNeighborY="2314"/>
      <dgm:spPr/>
    </dgm:pt>
    <dgm:pt modelId="{2D8B5CCD-6EDC-49A3-B305-8A0B57FDDEF3}" type="pres">
      <dgm:prSet presAssocID="{EDBB55EF-9667-4E0D-BFA3-2CB932689C86}" presName="nodeTx" presStyleLbl="node1" presStyleIdx="0" presStyleCnt="3">
        <dgm:presLayoutVars>
          <dgm:bulletEnabled val="1"/>
        </dgm:presLayoutVars>
      </dgm:prSet>
      <dgm:spPr/>
    </dgm:pt>
    <dgm:pt modelId="{610AD2C2-7B65-45F7-A1B1-4FF61E33C0AB}" type="pres">
      <dgm:prSet presAssocID="{EDBB55EF-9667-4E0D-BFA3-2CB932689C86}" presName="invisiNode" presStyleLbl="node1" presStyleIdx="0" presStyleCnt="3"/>
      <dgm:spPr/>
    </dgm:pt>
    <dgm:pt modelId="{53B57615-34C2-49E4-982E-FC1CEEEC0DB2}" type="pres">
      <dgm:prSet presAssocID="{EDBB55EF-9667-4E0D-BFA3-2CB932689C86}" presName="imagNode" presStyleLbl="fgImgPlace1" presStyleIdx="0" presStyleCnt="3"/>
      <dgm:spPr>
        <a:blipFill rotWithShape="1">
          <a:blip xmlns:r="http://schemas.openxmlformats.org/officeDocument/2006/relationships" r:embed="rId1"/>
          <a:stretch>
            <a:fillRect/>
          </a:stretch>
        </a:blipFill>
      </dgm:spPr>
    </dgm:pt>
    <dgm:pt modelId="{7027C56A-00EE-44DC-8318-5A2F0CE0A436}" type="pres">
      <dgm:prSet presAssocID="{03D6D188-2797-4A32-A1B9-C4F9086A7233}" presName="sibTrans" presStyleLbl="sibTrans2D1" presStyleIdx="0" presStyleCnt="0"/>
      <dgm:spPr/>
    </dgm:pt>
    <dgm:pt modelId="{5AEDF1D3-C9BB-4A2A-8907-C86DA3E172B4}" type="pres">
      <dgm:prSet presAssocID="{EB6687F6-734F-4457-83C1-A13D556BD915}" presName="compNode" presStyleCnt="0"/>
      <dgm:spPr/>
    </dgm:pt>
    <dgm:pt modelId="{AE7B659D-2B7B-4224-A38E-3BE1B6904E90}" type="pres">
      <dgm:prSet presAssocID="{EB6687F6-734F-4457-83C1-A13D556BD915}" presName="bkgdShape" presStyleLbl="node1" presStyleIdx="1" presStyleCnt="3"/>
      <dgm:spPr/>
    </dgm:pt>
    <dgm:pt modelId="{56C09855-410A-4C1D-9DD3-1C41EEB1F5F2}" type="pres">
      <dgm:prSet presAssocID="{EB6687F6-734F-4457-83C1-A13D556BD915}" presName="nodeTx" presStyleLbl="node1" presStyleIdx="1" presStyleCnt="3">
        <dgm:presLayoutVars>
          <dgm:bulletEnabled val="1"/>
        </dgm:presLayoutVars>
      </dgm:prSet>
      <dgm:spPr/>
    </dgm:pt>
    <dgm:pt modelId="{B3B0FA12-D8E4-4E0E-BF9A-B6EC194A0358}" type="pres">
      <dgm:prSet presAssocID="{EB6687F6-734F-4457-83C1-A13D556BD915}" presName="invisiNode" presStyleLbl="node1" presStyleIdx="1" presStyleCnt="3"/>
      <dgm:spPr/>
    </dgm:pt>
    <dgm:pt modelId="{2606F716-50CC-4D83-A012-EE5DD20AD1C2}" type="pres">
      <dgm:prSet presAssocID="{EB6687F6-734F-4457-83C1-A13D556BD915}"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624BD451-5476-47A5-85E4-4DE061BE80A2}" type="pres">
      <dgm:prSet presAssocID="{57B829D7-9036-43A2-BFFF-CDA2D73B6DDC}" presName="sibTrans" presStyleLbl="sibTrans2D1" presStyleIdx="0" presStyleCnt="0"/>
      <dgm:spPr/>
    </dgm:pt>
    <dgm:pt modelId="{9BE2FD9C-27EC-4C0C-B00C-335B19C368BE}" type="pres">
      <dgm:prSet presAssocID="{3C7F3AEC-534D-4B6B-9381-5E758F2ECB75}" presName="compNode" presStyleCnt="0"/>
      <dgm:spPr/>
    </dgm:pt>
    <dgm:pt modelId="{6D025C4C-B6B6-4B55-8637-D71678E5EC88}" type="pres">
      <dgm:prSet presAssocID="{3C7F3AEC-534D-4B6B-9381-5E758F2ECB75}" presName="bkgdShape" presStyleLbl="node1" presStyleIdx="2" presStyleCnt="3" custScaleX="100279"/>
      <dgm:spPr/>
    </dgm:pt>
    <dgm:pt modelId="{6F9E4A17-25BF-4DD2-8ACF-C945827EF6B8}" type="pres">
      <dgm:prSet presAssocID="{3C7F3AEC-534D-4B6B-9381-5E758F2ECB75}" presName="nodeTx" presStyleLbl="node1" presStyleIdx="2" presStyleCnt="3">
        <dgm:presLayoutVars>
          <dgm:bulletEnabled val="1"/>
        </dgm:presLayoutVars>
      </dgm:prSet>
      <dgm:spPr/>
    </dgm:pt>
    <dgm:pt modelId="{21433762-F97F-4479-A3D5-8C649A19276A}" type="pres">
      <dgm:prSet presAssocID="{3C7F3AEC-534D-4B6B-9381-5E758F2ECB75}" presName="invisiNode" presStyleLbl="node1" presStyleIdx="2" presStyleCnt="3"/>
      <dgm:spPr/>
    </dgm:pt>
    <dgm:pt modelId="{840F7AAF-0CD2-4EE8-A719-7CBAA1659AC7}" type="pres">
      <dgm:prSet presAssocID="{3C7F3AEC-534D-4B6B-9381-5E758F2ECB75}"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Lst>
  <dgm:cxnLst>
    <dgm:cxn modelId="{3D279E01-4627-4E00-BB2E-AF91B10D6820}" type="presOf" srcId="{57B829D7-9036-43A2-BFFF-CDA2D73B6DDC}" destId="{624BD451-5476-47A5-85E4-4DE061BE80A2}" srcOrd="0" destOrd="0" presId="urn:microsoft.com/office/officeart/2005/8/layout/hList7"/>
    <dgm:cxn modelId="{2AE5A206-874A-4F14-89CD-E622D2393DF0}" type="presOf" srcId="{EB6687F6-734F-4457-83C1-A13D556BD915}" destId="{56C09855-410A-4C1D-9DD3-1C41EEB1F5F2}" srcOrd="1" destOrd="0" presId="urn:microsoft.com/office/officeart/2005/8/layout/hList7"/>
    <dgm:cxn modelId="{4F054A27-FDC7-4F7E-8DC3-FB62A5B092BF}" type="presOf" srcId="{3C7F3AEC-534D-4B6B-9381-5E758F2ECB75}" destId="{6F9E4A17-25BF-4DD2-8ACF-C945827EF6B8}" srcOrd="1" destOrd="0" presId="urn:microsoft.com/office/officeart/2005/8/layout/hList7"/>
    <dgm:cxn modelId="{28C2823C-4AF9-4DF8-A15B-736CD8FE2B51}" type="presOf" srcId="{EDBB55EF-9667-4E0D-BFA3-2CB932689C86}" destId="{2D8B5CCD-6EDC-49A3-B305-8A0B57FDDEF3}" srcOrd="1" destOrd="0" presId="urn:microsoft.com/office/officeart/2005/8/layout/hList7"/>
    <dgm:cxn modelId="{9A51093D-C36A-4A73-8A05-6D51E995BA83}" type="presOf" srcId="{EDBB55EF-9667-4E0D-BFA3-2CB932689C86}" destId="{7919C6E9-5F6A-47C7-A052-DAA5EF2DFDC9}" srcOrd="0" destOrd="0" presId="urn:microsoft.com/office/officeart/2005/8/layout/hList7"/>
    <dgm:cxn modelId="{F4EBE967-B440-4A2D-BF85-11BD7222F8AD}" type="presOf" srcId="{3C7F3AEC-534D-4B6B-9381-5E758F2ECB75}" destId="{6D025C4C-B6B6-4B55-8637-D71678E5EC88}" srcOrd="0" destOrd="0" presId="urn:microsoft.com/office/officeart/2005/8/layout/hList7"/>
    <dgm:cxn modelId="{1371BD4F-584B-4DDA-88ED-80D25385F025}" srcId="{5AA5B307-E2A4-4601-B3B7-7E7A5817D5D7}" destId="{EB6687F6-734F-4457-83C1-A13D556BD915}" srcOrd="1" destOrd="0" parTransId="{2A498F21-92EB-43C4-8F1F-4C515B3B3F10}" sibTransId="{57B829D7-9036-43A2-BFFF-CDA2D73B6DDC}"/>
    <dgm:cxn modelId="{8E025B71-BBCE-43ED-B24F-28B4A0F77865}" srcId="{5AA5B307-E2A4-4601-B3B7-7E7A5817D5D7}" destId="{3C7F3AEC-534D-4B6B-9381-5E758F2ECB75}" srcOrd="2" destOrd="0" parTransId="{2CFCECA2-4554-4F40-B3A0-DA235844F20E}" sibTransId="{EA70E4B0-BCF5-4FA4-86CD-4219399E035A}"/>
    <dgm:cxn modelId="{1E88CE54-8E26-4817-8DF9-72A7428DE828}" type="presOf" srcId="{5AA5B307-E2A4-4601-B3B7-7E7A5817D5D7}" destId="{31223FE3-4F8D-4611-871B-6D5DBA9ACF75}" srcOrd="0" destOrd="0" presId="urn:microsoft.com/office/officeart/2005/8/layout/hList7"/>
    <dgm:cxn modelId="{CBEB2080-31E7-4C08-BBEC-D487F6AF45C1}" type="presOf" srcId="{03D6D188-2797-4A32-A1B9-C4F9086A7233}" destId="{7027C56A-00EE-44DC-8318-5A2F0CE0A436}" srcOrd="0" destOrd="0" presId="urn:microsoft.com/office/officeart/2005/8/layout/hList7"/>
    <dgm:cxn modelId="{8CDB80AB-567B-43BC-BCAD-76CF012FB4A8}" type="presOf" srcId="{EB6687F6-734F-4457-83C1-A13D556BD915}" destId="{AE7B659D-2B7B-4224-A38E-3BE1B6904E90}" srcOrd="0" destOrd="0" presId="urn:microsoft.com/office/officeart/2005/8/layout/hList7"/>
    <dgm:cxn modelId="{001A92BB-7522-403B-8C58-0FD3C3EF01CD}" srcId="{5AA5B307-E2A4-4601-B3B7-7E7A5817D5D7}" destId="{EDBB55EF-9667-4E0D-BFA3-2CB932689C86}" srcOrd="0" destOrd="0" parTransId="{1E68DA29-D98F-4B52-89F1-DF329CACE930}" sibTransId="{03D6D188-2797-4A32-A1B9-C4F9086A7233}"/>
    <dgm:cxn modelId="{C161873B-4AD9-46C3-A9F5-1D93AE7A8B6A}" type="presParOf" srcId="{31223FE3-4F8D-4611-871B-6D5DBA9ACF75}" destId="{E9ACF566-063C-42FA-B2BE-46480E6FBC56}" srcOrd="0" destOrd="0" presId="urn:microsoft.com/office/officeart/2005/8/layout/hList7"/>
    <dgm:cxn modelId="{F3661851-347A-4C60-86FD-9246FD5CFC99}" type="presParOf" srcId="{31223FE3-4F8D-4611-871B-6D5DBA9ACF75}" destId="{33377A7C-8AB9-4F68-BFA4-0D1EC456EDA2}" srcOrd="1" destOrd="0" presId="urn:microsoft.com/office/officeart/2005/8/layout/hList7"/>
    <dgm:cxn modelId="{77D4A91A-22DC-4343-B8E0-C60B32D60C44}" type="presParOf" srcId="{33377A7C-8AB9-4F68-BFA4-0D1EC456EDA2}" destId="{239BA012-F67E-4A80-BF5C-71DE861D98F5}" srcOrd="0" destOrd="0" presId="urn:microsoft.com/office/officeart/2005/8/layout/hList7"/>
    <dgm:cxn modelId="{F1C297FA-27DB-4419-BFFD-3B1C49EF4295}" type="presParOf" srcId="{239BA012-F67E-4A80-BF5C-71DE861D98F5}" destId="{7919C6E9-5F6A-47C7-A052-DAA5EF2DFDC9}" srcOrd="0" destOrd="0" presId="urn:microsoft.com/office/officeart/2005/8/layout/hList7"/>
    <dgm:cxn modelId="{A770BEC0-F998-4624-892E-EB0A125F16A4}" type="presParOf" srcId="{239BA012-F67E-4A80-BF5C-71DE861D98F5}" destId="{2D8B5CCD-6EDC-49A3-B305-8A0B57FDDEF3}" srcOrd="1" destOrd="0" presId="urn:microsoft.com/office/officeart/2005/8/layout/hList7"/>
    <dgm:cxn modelId="{13DC5230-5C72-44E7-B2C6-E6914832BC4E}" type="presParOf" srcId="{239BA012-F67E-4A80-BF5C-71DE861D98F5}" destId="{610AD2C2-7B65-45F7-A1B1-4FF61E33C0AB}" srcOrd="2" destOrd="0" presId="urn:microsoft.com/office/officeart/2005/8/layout/hList7"/>
    <dgm:cxn modelId="{9CB5C8C2-1B23-4B57-A042-7EC1BCCB140F}" type="presParOf" srcId="{239BA012-F67E-4A80-BF5C-71DE861D98F5}" destId="{53B57615-34C2-49E4-982E-FC1CEEEC0DB2}" srcOrd="3" destOrd="0" presId="urn:microsoft.com/office/officeart/2005/8/layout/hList7"/>
    <dgm:cxn modelId="{6B166996-A406-4634-8646-71B094944D42}" type="presParOf" srcId="{33377A7C-8AB9-4F68-BFA4-0D1EC456EDA2}" destId="{7027C56A-00EE-44DC-8318-5A2F0CE0A436}" srcOrd="1" destOrd="0" presId="urn:microsoft.com/office/officeart/2005/8/layout/hList7"/>
    <dgm:cxn modelId="{A7E85731-9511-4005-854B-27EA042BFA51}" type="presParOf" srcId="{33377A7C-8AB9-4F68-BFA4-0D1EC456EDA2}" destId="{5AEDF1D3-C9BB-4A2A-8907-C86DA3E172B4}" srcOrd="2" destOrd="0" presId="urn:microsoft.com/office/officeart/2005/8/layout/hList7"/>
    <dgm:cxn modelId="{9A97D0D3-0785-4281-A62E-78D1DEE042FB}" type="presParOf" srcId="{5AEDF1D3-C9BB-4A2A-8907-C86DA3E172B4}" destId="{AE7B659D-2B7B-4224-A38E-3BE1B6904E90}" srcOrd="0" destOrd="0" presId="urn:microsoft.com/office/officeart/2005/8/layout/hList7"/>
    <dgm:cxn modelId="{0E681673-A485-4930-A210-39C3ABE7450C}" type="presParOf" srcId="{5AEDF1D3-C9BB-4A2A-8907-C86DA3E172B4}" destId="{56C09855-410A-4C1D-9DD3-1C41EEB1F5F2}" srcOrd="1" destOrd="0" presId="urn:microsoft.com/office/officeart/2005/8/layout/hList7"/>
    <dgm:cxn modelId="{A73F3375-F686-4754-97F6-9C231EC51E6F}" type="presParOf" srcId="{5AEDF1D3-C9BB-4A2A-8907-C86DA3E172B4}" destId="{B3B0FA12-D8E4-4E0E-BF9A-B6EC194A0358}" srcOrd="2" destOrd="0" presId="urn:microsoft.com/office/officeart/2005/8/layout/hList7"/>
    <dgm:cxn modelId="{C5F89840-A35F-4534-9010-4B38E7D3E461}" type="presParOf" srcId="{5AEDF1D3-C9BB-4A2A-8907-C86DA3E172B4}" destId="{2606F716-50CC-4D83-A012-EE5DD20AD1C2}" srcOrd="3" destOrd="0" presId="urn:microsoft.com/office/officeart/2005/8/layout/hList7"/>
    <dgm:cxn modelId="{FC9CD492-9B66-48A9-8EBC-B3773299E237}" type="presParOf" srcId="{33377A7C-8AB9-4F68-BFA4-0D1EC456EDA2}" destId="{624BD451-5476-47A5-85E4-4DE061BE80A2}" srcOrd="3" destOrd="0" presId="urn:microsoft.com/office/officeart/2005/8/layout/hList7"/>
    <dgm:cxn modelId="{D8D47F34-2A78-444C-8386-96E595B571EB}" type="presParOf" srcId="{33377A7C-8AB9-4F68-BFA4-0D1EC456EDA2}" destId="{9BE2FD9C-27EC-4C0C-B00C-335B19C368BE}" srcOrd="4" destOrd="0" presId="urn:microsoft.com/office/officeart/2005/8/layout/hList7"/>
    <dgm:cxn modelId="{C5A51C99-3C71-42E6-8979-CBB841123E80}" type="presParOf" srcId="{9BE2FD9C-27EC-4C0C-B00C-335B19C368BE}" destId="{6D025C4C-B6B6-4B55-8637-D71678E5EC88}" srcOrd="0" destOrd="0" presId="urn:microsoft.com/office/officeart/2005/8/layout/hList7"/>
    <dgm:cxn modelId="{CA5B523A-EB0B-425D-B5D6-8D14244BEEAE}" type="presParOf" srcId="{9BE2FD9C-27EC-4C0C-B00C-335B19C368BE}" destId="{6F9E4A17-25BF-4DD2-8ACF-C945827EF6B8}" srcOrd="1" destOrd="0" presId="urn:microsoft.com/office/officeart/2005/8/layout/hList7"/>
    <dgm:cxn modelId="{7B30CEF6-3683-4237-AEF9-B8628811AF86}" type="presParOf" srcId="{9BE2FD9C-27EC-4C0C-B00C-335B19C368BE}" destId="{21433762-F97F-4479-A3D5-8C649A19276A}" srcOrd="2" destOrd="0" presId="urn:microsoft.com/office/officeart/2005/8/layout/hList7"/>
    <dgm:cxn modelId="{EE5850DA-0CC3-4C74-9B46-505B275C9BA3}" type="presParOf" srcId="{9BE2FD9C-27EC-4C0C-B00C-335B19C368BE}" destId="{840F7AAF-0CD2-4EE8-A719-7CBAA1659AC7}"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A5B307-E2A4-4601-B3B7-7E7A5817D5D7}" type="doc">
      <dgm:prSet loTypeId="urn:microsoft.com/office/officeart/2005/8/layout/hList7" loCatId="relationship" qsTypeId="urn:microsoft.com/office/officeart/2005/8/quickstyle/simple1" qsCatId="simple" csTypeId="urn:microsoft.com/office/officeart/2005/8/colors/accent1_1" csCatId="accent1" phldr="1"/>
      <dgm:spPr/>
    </dgm:pt>
    <dgm:pt modelId="{EDBB55EF-9667-4E0D-BFA3-2CB932689C86}">
      <dgm:prSet phldrT="[Texto]" custT="1"/>
      <dgm:spPr/>
      <dgm:t>
        <a:bodyPr/>
        <a:lstStyle/>
        <a:p>
          <a:endParaRPr lang="es-CL" sz="1400" b="1" dirty="0"/>
        </a:p>
        <a:p>
          <a:r>
            <a:rPr lang="es-CL" sz="1400" b="1" dirty="0"/>
            <a:t>Variables Ambientales</a:t>
          </a:r>
        </a:p>
      </dgm:t>
    </dgm:pt>
    <dgm:pt modelId="{1E68DA29-D98F-4B52-89F1-DF329CACE930}" type="parTrans" cxnId="{001A92BB-7522-403B-8C58-0FD3C3EF01CD}">
      <dgm:prSet/>
      <dgm:spPr/>
      <dgm:t>
        <a:bodyPr/>
        <a:lstStyle/>
        <a:p>
          <a:endParaRPr lang="es-CL"/>
        </a:p>
      </dgm:t>
    </dgm:pt>
    <dgm:pt modelId="{03D6D188-2797-4A32-A1B9-C4F9086A7233}" type="sibTrans" cxnId="{001A92BB-7522-403B-8C58-0FD3C3EF01CD}">
      <dgm:prSet/>
      <dgm:spPr/>
      <dgm:t>
        <a:bodyPr/>
        <a:lstStyle/>
        <a:p>
          <a:endParaRPr lang="es-CL"/>
        </a:p>
      </dgm:t>
    </dgm:pt>
    <dgm:pt modelId="{EB6687F6-734F-4457-83C1-A13D556BD915}">
      <dgm:prSet phldrT="[Texto]" custT="1"/>
      <dgm:spPr/>
      <dgm:t>
        <a:bodyPr/>
        <a:lstStyle/>
        <a:p>
          <a:endParaRPr lang="es-CL" sz="1400" b="1" dirty="0"/>
        </a:p>
        <a:p>
          <a:r>
            <a:rPr lang="es-CL" sz="1400" b="1" dirty="0"/>
            <a:t>Alternativas Tecnológicas</a:t>
          </a:r>
        </a:p>
      </dgm:t>
    </dgm:pt>
    <dgm:pt modelId="{2A498F21-92EB-43C4-8F1F-4C515B3B3F10}" type="parTrans" cxnId="{1371BD4F-584B-4DDA-88ED-80D25385F025}">
      <dgm:prSet/>
      <dgm:spPr/>
      <dgm:t>
        <a:bodyPr/>
        <a:lstStyle/>
        <a:p>
          <a:endParaRPr lang="es-CL"/>
        </a:p>
      </dgm:t>
    </dgm:pt>
    <dgm:pt modelId="{57B829D7-9036-43A2-BFFF-CDA2D73B6DDC}" type="sibTrans" cxnId="{1371BD4F-584B-4DDA-88ED-80D25385F025}">
      <dgm:prSet/>
      <dgm:spPr/>
      <dgm:t>
        <a:bodyPr/>
        <a:lstStyle/>
        <a:p>
          <a:endParaRPr lang="es-CL"/>
        </a:p>
      </dgm:t>
    </dgm:pt>
    <dgm:pt modelId="{3C7F3AEC-534D-4B6B-9381-5E758F2ECB75}">
      <dgm:prSet phldrT="[Texto]" custT="1"/>
      <dgm:spPr/>
      <dgm:t>
        <a:bodyPr/>
        <a:lstStyle/>
        <a:p>
          <a:endParaRPr lang="es-CL" sz="1200" dirty="0"/>
        </a:p>
        <a:p>
          <a:endParaRPr lang="es-CL" sz="1400" b="1" dirty="0"/>
        </a:p>
        <a:p>
          <a:r>
            <a:rPr lang="es-CL" sz="1400" b="1" dirty="0"/>
            <a:t>Impactos Económicos y sociales</a:t>
          </a:r>
        </a:p>
        <a:p>
          <a:endParaRPr lang="es-CL" sz="1200" dirty="0"/>
        </a:p>
      </dgm:t>
    </dgm:pt>
    <dgm:pt modelId="{2CFCECA2-4554-4F40-B3A0-DA235844F20E}" type="parTrans" cxnId="{8E025B71-BBCE-43ED-B24F-28B4A0F77865}">
      <dgm:prSet/>
      <dgm:spPr/>
      <dgm:t>
        <a:bodyPr/>
        <a:lstStyle/>
        <a:p>
          <a:endParaRPr lang="es-CL"/>
        </a:p>
      </dgm:t>
    </dgm:pt>
    <dgm:pt modelId="{EA70E4B0-BCF5-4FA4-86CD-4219399E035A}" type="sibTrans" cxnId="{8E025B71-BBCE-43ED-B24F-28B4A0F77865}">
      <dgm:prSet/>
      <dgm:spPr/>
      <dgm:t>
        <a:bodyPr/>
        <a:lstStyle/>
        <a:p>
          <a:endParaRPr lang="es-CL"/>
        </a:p>
      </dgm:t>
    </dgm:pt>
    <dgm:pt modelId="{31223FE3-4F8D-4611-871B-6D5DBA9ACF75}" type="pres">
      <dgm:prSet presAssocID="{5AA5B307-E2A4-4601-B3B7-7E7A5817D5D7}" presName="Name0" presStyleCnt="0">
        <dgm:presLayoutVars>
          <dgm:dir/>
          <dgm:resizeHandles val="exact"/>
        </dgm:presLayoutVars>
      </dgm:prSet>
      <dgm:spPr/>
    </dgm:pt>
    <dgm:pt modelId="{E9ACF566-063C-42FA-B2BE-46480E6FBC56}" type="pres">
      <dgm:prSet presAssocID="{5AA5B307-E2A4-4601-B3B7-7E7A5817D5D7}" presName="fgShape" presStyleLbl="fgShp" presStyleIdx="0" presStyleCnt="1" custFlipVert="0" custFlipHor="1" custScaleX="678" custScaleY="28857" custLinFactNeighborX="-40761" custLinFactNeighborY="-25000"/>
      <dgm:spPr/>
    </dgm:pt>
    <dgm:pt modelId="{33377A7C-8AB9-4F68-BFA4-0D1EC456EDA2}" type="pres">
      <dgm:prSet presAssocID="{5AA5B307-E2A4-4601-B3B7-7E7A5817D5D7}" presName="linComp" presStyleCnt="0"/>
      <dgm:spPr/>
    </dgm:pt>
    <dgm:pt modelId="{239BA012-F67E-4A80-BF5C-71DE861D98F5}" type="pres">
      <dgm:prSet presAssocID="{EDBB55EF-9667-4E0D-BFA3-2CB932689C86}" presName="compNode" presStyleCnt="0"/>
      <dgm:spPr/>
    </dgm:pt>
    <dgm:pt modelId="{7919C6E9-5F6A-47C7-A052-DAA5EF2DFDC9}" type="pres">
      <dgm:prSet presAssocID="{EDBB55EF-9667-4E0D-BFA3-2CB932689C86}" presName="bkgdShape" presStyleLbl="node1" presStyleIdx="0" presStyleCnt="3" custLinFactNeighborX="-19477"/>
      <dgm:spPr/>
    </dgm:pt>
    <dgm:pt modelId="{2D8B5CCD-6EDC-49A3-B305-8A0B57FDDEF3}" type="pres">
      <dgm:prSet presAssocID="{EDBB55EF-9667-4E0D-BFA3-2CB932689C86}" presName="nodeTx" presStyleLbl="node1" presStyleIdx="0" presStyleCnt="3">
        <dgm:presLayoutVars>
          <dgm:bulletEnabled val="1"/>
        </dgm:presLayoutVars>
      </dgm:prSet>
      <dgm:spPr/>
    </dgm:pt>
    <dgm:pt modelId="{610AD2C2-7B65-45F7-A1B1-4FF61E33C0AB}" type="pres">
      <dgm:prSet presAssocID="{EDBB55EF-9667-4E0D-BFA3-2CB932689C86}" presName="invisiNode" presStyleLbl="node1" presStyleIdx="0" presStyleCnt="3"/>
      <dgm:spPr/>
    </dgm:pt>
    <dgm:pt modelId="{53B57615-34C2-49E4-982E-FC1CEEEC0DB2}" type="pres">
      <dgm:prSet presAssocID="{EDBB55EF-9667-4E0D-BFA3-2CB932689C86}"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7027C56A-00EE-44DC-8318-5A2F0CE0A436}" type="pres">
      <dgm:prSet presAssocID="{03D6D188-2797-4A32-A1B9-C4F9086A7233}" presName="sibTrans" presStyleLbl="sibTrans2D1" presStyleIdx="0" presStyleCnt="0"/>
      <dgm:spPr/>
    </dgm:pt>
    <dgm:pt modelId="{5AEDF1D3-C9BB-4A2A-8907-C86DA3E172B4}" type="pres">
      <dgm:prSet presAssocID="{EB6687F6-734F-4457-83C1-A13D556BD915}" presName="compNode" presStyleCnt="0"/>
      <dgm:spPr/>
    </dgm:pt>
    <dgm:pt modelId="{AE7B659D-2B7B-4224-A38E-3BE1B6904E90}" type="pres">
      <dgm:prSet presAssocID="{EB6687F6-734F-4457-83C1-A13D556BD915}" presName="bkgdShape" presStyleLbl="node1" presStyleIdx="1" presStyleCnt="3"/>
      <dgm:spPr/>
    </dgm:pt>
    <dgm:pt modelId="{56C09855-410A-4C1D-9DD3-1C41EEB1F5F2}" type="pres">
      <dgm:prSet presAssocID="{EB6687F6-734F-4457-83C1-A13D556BD915}" presName="nodeTx" presStyleLbl="node1" presStyleIdx="1" presStyleCnt="3">
        <dgm:presLayoutVars>
          <dgm:bulletEnabled val="1"/>
        </dgm:presLayoutVars>
      </dgm:prSet>
      <dgm:spPr/>
    </dgm:pt>
    <dgm:pt modelId="{B3B0FA12-D8E4-4E0E-BF9A-B6EC194A0358}" type="pres">
      <dgm:prSet presAssocID="{EB6687F6-734F-4457-83C1-A13D556BD915}" presName="invisiNode" presStyleLbl="node1" presStyleIdx="1" presStyleCnt="3"/>
      <dgm:spPr/>
    </dgm:pt>
    <dgm:pt modelId="{2606F716-50CC-4D83-A012-EE5DD20AD1C2}" type="pres">
      <dgm:prSet presAssocID="{EB6687F6-734F-4457-83C1-A13D556BD915}"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624BD451-5476-47A5-85E4-4DE061BE80A2}" type="pres">
      <dgm:prSet presAssocID="{57B829D7-9036-43A2-BFFF-CDA2D73B6DDC}" presName="sibTrans" presStyleLbl="sibTrans2D1" presStyleIdx="0" presStyleCnt="0"/>
      <dgm:spPr/>
    </dgm:pt>
    <dgm:pt modelId="{9BE2FD9C-27EC-4C0C-B00C-335B19C368BE}" type="pres">
      <dgm:prSet presAssocID="{3C7F3AEC-534D-4B6B-9381-5E758F2ECB75}" presName="compNode" presStyleCnt="0"/>
      <dgm:spPr/>
    </dgm:pt>
    <dgm:pt modelId="{6D025C4C-B6B6-4B55-8637-D71678E5EC88}" type="pres">
      <dgm:prSet presAssocID="{3C7F3AEC-534D-4B6B-9381-5E758F2ECB75}" presName="bkgdShape" presStyleLbl="node1" presStyleIdx="2" presStyleCnt="3" custScaleX="100279" custLinFactNeighborX="154"/>
      <dgm:spPr/>
    </dgm:pt>
    <dgm:pt modelId="{6F9E4A17-25BF-4DD2-8ACF-C945827EF6B8}" type="pres">
      <dgm:prSet presAssocID="{3C7F3AEC-534D-4B6B-9381-5E758F2ECB75}" presName="nodeTx" presStyleLbl="node1" presStyleIdx="2" presStyleCnt="3">
        <dgm:presLayoutVars>
          <dgm:bulletEnabled val="1"/>
        </dgm:presLayoutVars>
      </dgm:prSet>
      <dgm:spPr/>
    </dgm:pt>
    <dgm:pt modelId="{21433762-F97F-4479-A3D5-8C649A19276A}" type="pres">
      <dgm:prSet presAssocID="{3C7F3AEC-534D-4B6B-9381-5E758F2ECB75}" presName="invisiNode" presStyleLbl="node1" presStyleIdx="2" presStyleCnt="3"/>
      <dgm:spPr/>
    </dgm:pt>
    <dgm:pt modelId="{840F7AAF-0CD2-4EE8-A719-7CBAA1659AC7}" type="pres">
      <dgm:prSet presAssocID="{3C7F3AEC-534D-4B6B-9381-5E758F2ECB75}"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Lst>
  <dgm:cxnLst>
    <dgm:cxn modelId="{7D75E833-FB42-449D-8203-5392D0A043C3}" type="presOf" srcId="{EB6687F6-734F-4457-83C1-A13D556BD915}" destId="{56C09855-410A-4C1D-9DD3-1C41EEB1F5F2}" srcOrd="1" destOrd="0" presId="urn:microsoft.com/office/officeart/2005/8/layout/hList7"/>
    <dgm:cxn modelId="{1371BD4F-584B-4DDA-88ED-80D25385F025}" srcId="{5AA5B307-E2A4-4601-B3B7-7E7A5817D5D7}" destId="{EB6687F6-734F-4457-83C1-A13D556BD915}" srcOrd="1" destOrd="0" parTransId="{2A498F21-92EB-43C4-8F1F-4C515B3B3F10}" sibTransId="{57B829D7-9036-43A2-BFFF-CDA2D73B6DDC}"/>
    <dgm:cxn modelId="{815DE250-AF38-48DA-88C5-3378EBE7E62D}" type="presOf" srcId="{EDBB55EF-9667-4E0D-BFA3-2CB932689C86}" destId="{7919C6E9-5F6A-47C7-A052-DAA5EF2DFDC9}" srcOrd="0" destOrd="0" presId="urn:microsoft.com/office/officeart/2005/8/layout/hList7"/>
    <dgm:cxn modelId="{8E025B71-BBCE-43ED-B24F-28B4A0F77865}" srcId="{5AA5B307-E2A4-4601-B3B7-7E7A5817D5D7}" destId="{3C7F3AEC-534D-4B6B-9381-5E758F2ECB75}" srcOrd="2" destOrd="0" parTransId="{2CFCECA2-4554-4F40-B3A0-DA235844F20E}" sibTransId="{EA70E4B0-BCF5-4FA4-86CD-4219399E035A}"/>
    <dgm:cxn modelId="{001A92BB-7522-403B-8C58-0FD3C3EF01CD}" srcId="{5AA5B307-E2A4-4601-B3B7-7E7A5817D5D7}" destId="{EDBB55EF-9667-4E0D-BFA3-2CB932689C86}" srcOrd="0" destOrd="0" parTransId="{1E68DA29-D98F-4B52-89F1-DF329CACE930}" sibTransId="{03D6D188-2797-4A32-A1B9-C4F9086A7233}"/>
    <dgm:cxn modelId="{757EA0BB-FB60-45C1-8EEB-0B0BCD7E0A0E}" type="presOf" srcId="{3C7F3AEC-534D-4B6B-9381-5E758F2ECB75}" destId="{6D025C4C-B6B6-4B55-8637-D71678E5EC88}" srcOrd="0" destOrd="0" presId="urn:microsoft.com/office/officeart/2005/8/layout/hList7"/>
    <dgm:cxn modelId="{9769A9C6-E9E8-46D0-A1DE-925275B69023}" type="presOf" srcId="{3C7F3AEC-534D-4B6B-9381-5E758F2ECB75}" destId="{6F9E4A17-25BF-4DD2-8ACF-C945827EF6B8}" srcOrd="1" destOrd="0" presId="urn:microsoft.com/office/officeart/2005/8/layout/hList7"/>
    <dgm:cxn modelId="{2A2519CC-E221-4006-BE67-4ECF1E51DAA1}" type="presOf" srcId="{EDBB55EF-9667-4E0D-BFA3-2CB932689C86}" destId="{2D8B5CCD-6EDC-49A3-B305-8A0B57FDDEF3}" srcOrd="1" destOrd="0" presId="urn:microsoft.com/office/officeart/2005/8/layout/hList7"/>
    <dgm:cxn modelId="{81CE3AD9-622B-46E2-8D6A-1CC05F98D9CA}" type="presOf" srcId="{57B829D7-9036-43A2-BFFF-CDA2D73B6DDC}" destId="{624BD451-5476-47A5-85E4-4DE061BE80A2}" srcOrd="0" destOrd="0" presId="urn:microsoft.com/office/officeart/2005/8/layout/hList7"/>
    <dgm:cxn modelId="{8EFBF8DB-9E15-47CB-A613-F9CF41F97251}" type="presOf" srcId="{03D6D188-2797-4A32-A1B9-C4F9086A7233}" destId="{7027C56A-00EE-44DC-8318-5A2F0CE0A436}" srcOrd="0" destOrd="0" presId="urn:microsoft.com/office/officeart/2005/8/layout/hList7"/>
    <dgm:cxn modelId="{2DCDD7E1-5DCA-480A-9296-06F087C7EEC8}" type="presOf" srcId="{EB6687F6-734F-4457-83C1-A13D556BD915}" destId="{AE7B659D-2B7B-4224-A38E-3BE1B6904E90}" srcOrd="0" destOrd="0" presId="urn:microsoft.com/office/officeart/2005/8/layout/hList7"/>
    <dgm:cxn modelId="{E1C57AE4-E593-42F0-B128-31EE6CA2269F}" type="presOf" srcId="{5AA5B307-E2A4-4601-B3B7-7E7A5817D5D7}" destId="{31223FE3-4F8D-4611-871B-6D5DBA9ACF75}" srcOrd="0" destOrd="0" presId="urn:microsoft.com/office/officeart/2005/8/layout/hList7"/>
    <dgm:cxn modelId="{08F39D31-7C77-4A6A-B855-3F408B5F84CE}" type="presParOf" srcId="{31223FE3-4F8D-4611-871B-6D5DBA9ACF75}" destId="{E9ACF566-063C-42FA-B2BE-46480E6FBC56}" srcOrd="0" destOrd="0" presId="urn:microsoft.com/office/officeart/2005/8/layout/hList7"/>
    <dgm:cxn modelId="{C05FD0D0-892D-4B50-913D-7062A5A91633}" type="presParOf" srcId="{31223FE3-4F8D-4611-871B-6D5DBA9ACF75}" destId="{33377A7C-8AB9-4F68-BFA4-0D1EC456EDA2}" srcOrd="1" destOrd="0" presId="urn:microsoft.com/office/officeart/2005/8/layout/hList7"/>
    <dgm:cxn modelId="{1511B679-625D-4B39-BEE7-9D74CB488CCD}" type="presParOf" srcId="{33377A7C-8AB9-4F68-BFA4-0D1EC456EDA2}" destId="{239BA012-F67E-4A80-BF5C-71DE861D98F5}" srcOrd="0" destOrd="0" presId="urn:microsoft.com/office/officeart/2005/8/layout/hList7"/>
    <dgm:cxn modelId="{CDD3EA1F-8189-4641-A1F4-1E5D3F230AEA}" type="presParOf" srcId="{239BA012-F67E-4A80-BF5C-71DE861D98F5}" destId="{7919C6E9-5F6A-47C7-A052-DAA5EF2DFDC9}" srcOrd="0" destOrd="0" presId="urn:microsoft.com/office/officeart/2005/8/layout/hList7"/>
    <dgm:cxn modelId="{C7B3C6CA-59B2-4843-969B-E06223EBBF4D}" type="presParOf" srcId="{239BA012-F67E-4A80-BF5C-71DE861D98F5}" destId="{2D8B5CCD-6EDC-49A3-B305-8A0B57FDDEF3}" srcOrd="1" destOrd="0" presId="urn:microsoft.com/office/officeart/2005/8/layout/hList7"/>
    <dgm:cxn modelId="{0556EA5A-7020-43CF-9323-032B04D2DFED}" type="presParOf" srcId="{239BA012-F67E-4A80-BF5C-71DE861D98F5}" destId="{610AD2C2-7B65-45F7-A1B1-4FF61E33C0AB}" srcOrd="2" destOrd="0" presId="urn:microsoft.com/office/officeart/2005/8/layout/hList7"/>
    <dgm:cxn modelId="{57944FBE-4E48-4BDC-AFC7-02DE88454479}" type="presParOf" srcId="{239BA012-F67E-4A80-BF5C-71DE861D98F5}" destId="{53B57615-34C2-49E4-982E-FC1CEEEC0DB2}" srcOrd="3" destOrd="0" presId="urn:microsoft.com/office/officeart/2005/8/layout/hList7"/>
    <dgm:cxn modelId="{9F6F92B7-9CA4-4585-B640-8D91B6FE6005}" type="presParOf" srcId="{33377A7C-8AB9-4F68-BFA4-0D1EC456EDA2}" destId="{7027C56A-00EE-44DC-8318-5A2F0CE0A436}" srcOrd="1" destOrd="0" presId="urn:microsoft.com/office/officeart/2005/8/layout/hList7"/>
    <dgm:cxn modelId="{47314CA0-BAB4-436A-A8DA-B8FE083DF9C5}" type="presParOf" srcId="{33377A7C-8AB9-4F68-BFA4-0D1EC456EDA2}" destId="{5AEDF1D3-C9BB-4A2A-8907-C86DA3E172B4}" srcOrd="2" destOrd="0" presId="urn:microsoft.com/office/officeart/2005/8/layout/hList7"/>
    <dgm:cxn modelId="{7F413A2F-0639-40F0-AFB8-A70DBB6F10EB}" type="presParOf" srcId="{5AEDF1D3-C9BB-4A2A-8907-C86DA3E172B4}" destId="{AE7B659D-2B7B-4224-A38E-3BE1B6904E90}" srcOrd="0" destOrd="0" presId="urn:microsoft.com/office/officeart/2005/8/layout/hList7"/>
    <dgm:cxn modelId="{7F4CEC32-82B3-4A01-99D4-794802772833}" type="presParOf" srcId="{5AEDF1D3-C9BB-4A2A-8907-C86DA3E172B4}" destId="{56C09855-410A-4C1D-9DD3-1C41EEB1F5F2}" srcOrd="1" destOrd="0" presId="urn:microsoft.com/office/officeart/2005/8/layout/hList7"/>
    <dgm:cxn modelId="{8926590D-82EC-4972-94E5-0D75A7101CD2}" type="presParOf" srcId="{5AEDF1D3-C9BB-4A2A-8907-C86DA3E172B4}" destId="{B3B0FA12-D8E4-4E0E-BF9A-B6EC194A0358}" srcOrd="2" destOrd="0" presId="urn:microsoft.com/office/officeart/2005/8/layout/hList7"/>
    <dgm:cxn modelId="{1D0B88B4-EFD0-46F5-8D37-6C2507C9493B}" type="presParOf" srcId="{5AEDF1D3-C9BB-4A2A-8907-C86DA3E172B4}" destId="{2606F716-50CC-4D83-A012-EE5DD20AD1C2}" srcOrd="3" destOrd="0" presId="urn:microsoft.com/office/officeart/2005/8/layout/hList7"/>
    <dgm:cxn modelId="{26E732C1-9165-4F6C-AC17-35F4B00930D5}" type="presParOf" srcId="{33377A7C-8AB9-4F68-BFA4-0D1EC456EDA2}" destId="{624BD451-5476-47A5-85E4-4DE061BE80A2}" srcOrd="3" destOrd="0" presId="urn:microsoft.com/office/officeart/2005/8/layout/hList7"/>
    <dgm:cxn modelId="{B88C4757-E796-47C0-BF44-B0A28324BA58}" type="presParOf" srcId="{33377A7C-8AB9-4F68-BFA4-0D1EC456EDA2}" destId="{9BE2FD9C-27EC-4C0C-B00C-335B19C368BE}" srcOrd="4" destOrd="0" presId="urn:microsoft.com/office/officeart/2005/8/layout/hList7"/>
    <dgm:cxn modelId="{93A30CCD-BAA7-462A-9FCD-8F905306A72E}" type="presParOf" srcId="{9BE2FD9C-27EC-4C0C-B00C-335B19C368BE}" destId="{6D025C4C-B6B6-4B55-8637-D71678E5EC88}" srcOrd="0" destOrd="0" presId="urn:microsoft.com/office/officeart/2005/8/layout/hList7"/>
    <dgm:cxn modelId="{4C6995E0-2C52-4011-92EC-FC8B881064A9}" type="presParOf" srcId="{9BE2FD9C-27EC-4C0C-B00C-335B19C368BE}" destId="{6F9E4A17-25BF-4DD2-8ACF-C945827EF6B8}" srcOrd="1" destOrd="0" presId="urn:microsoft.com/office/officeart/2005/8/layout/hList7"/>
    <dgm:cxn modelId="{C5C0CBA7-835A-4A2C-8BFB-7FB8C1737966}" type="presParOf" srcId="{9BE2FD9C-27EC-4C0C-B00C-335B19C368BE}" destId="{21433762-F97F-4479-A3D5-8C649A19276A}" srcOrd="2" destOrd="0" presId="urn:microsoft.com/office/officeart/2005/8/layout/hList7"/>
    <dgm:cxn modelId="{1D1E90B8-BB0D-41FD-A763-171F12DEAFCC}" type="presParOf" srcId="{9BE2FD9C-27EC-4C0C-B00C-335B19C368BE}" destId="{840F7AAF-0CD2-4EE8-A719-7CBAA1659AC7}" srcOrd="3" destOrd="0" presId="urn:microsoft.com/office/officeart/2005/8/layout/hList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57030-F4D7-4E4D-B789-7F2E0D9D9548}">
      <dsp:nvSpPr>
        <dsp:cNvPr id="0" name=""/>
        <dsp:cNvSpPr/>
      </dsp:nvSpPr>
      <dsp:spPr>
        <a:xfrm>
          <a:off x="3200400" y="2998367"/>
          <a:ext cx="1523998" cy="1523998"/>
        </a:xfrm>
        <a:prstGeom prst="ellipse">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s-CL" sz="3200" b="1" kern="1200" dirty="0"/>
            <a:t>PELP</a:t>
          </a:r>
        </a:p>
      </dsp:txBody>
      <dsp:txXfrm>
        <a:off x="3423584" y="3221551"/>
        <a:ext cx="1077630" cy="1077630"/>
      </dsp:txXfrm>
    </dsp:sp>
    <dsp:sp modelId="{206CA183-300D-48E8-8772-C50EE813CA88}">
      <dsp:nvSpPr>
        <dsp:cNvPr id="0" name=""/>
        <dsp:cNvSpPr/>
      </dsp:nvSpPr>
      <dsp:spPr>
        <a:xfrm rot="10800000">
          <a:off x="585517" y="3554912"/>
          <a:ext cx="2471064" cy="410909"/>
        </a:xfrm>
        <a:prstGeom prst="leftArrow">
          <a:avLst>
            <a:gd name="adj1" fmla="val 60000"/>
            <a:gd name="adj2" fmla="val 50000"/>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sp>
    <dsp:sp modelId="{983C0437-E607-4E78-96F5-D3D85EDA5487}">
      <dsp:nvSpPr>
        <dsp:cNvPr id="0" name=""/>
        <dsp:cNvSpPr/>
      </dsp:nvSpPr>
      <dsp:spPr>
        <a:xfrm>
          <a:off x="48994" y="3356666"/>
          <a:ext cx="1073045" cy="807400"/>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s-CL" sz="1100" kern="1200" dirty="0"/>
            <a:t>Proyecciones costo inversión y COMA</a:t>
          </a:r>
        </a:p>
      </dsp:txBody>
      <dsp:txXfrm>
        <a:off x="72642" y="3380314"/>
        <a:ext cx="1025749" cy="760104"/>
      </dsp:txXfrm>
    </dsp:sp>
    <dsp:sp modelId="{9C667978-7B87-460F-A604-FE93B415B6E2}">
      <dsp:nvSpPr>
        <dsp:cNvPr id="0" name=""/>
        <dsp:cNvSpPr/>
      </dsp:nvSpPr>
      <dsp:spPr>
        <a:xfrm rot="12150000">
          <a:off x="748518" y="2735453"/>
          <a:ext cx="2471064" cy="410909"/>
        </a:xfrm>
        <a:prstGeom prst="leftArrow">
          <a:avLst>
            <a:gd name="adj1" fmla="val 60000"/>
            <a:gd name="adj2" fmla="val 50000"/>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sp>
    <dsp:sp modelId="{103C4E59-CC54-48A2-AA44-F3AB00EF4A57}">
      <dsp:nvSpPr>
        <dsp:cNvPr id="0" name=""/>
        <dsp:cNvSpPr/>
      </dsp:nvSpPr>
      <dsp:spPr>
        <a:xfrm>
          <a:off x="306044" y="2064389"/>
          <a:ext cx="1073045" cy="807400"/>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s-CL" sz="1100" kern="1200" dirty="0"/>
            <a:t>Proyecciones combustibles fósiles </a:t>
          </a:r>
        </a:p>
      </dsp:txBody>
      <dsp:txXfrm>
        <a:off x="329692" y="2088037"/>
        <a:ext cx="1025749" cy="760104"/>
      </dsp:txXfrm>
    </dsp:sp>
    <dsp:sp modelId="{72F15759-14B5-4EAB-9217-B09A90DD0112}">
      <dsp:nvSpPr>
        <dsp:cNvPr id="0" name=""/>
        <dsp:cNvSpPr/>
      </dsp:nvSpPr>
      <dsp:spPr>
        <a:xfrm rot="13500000">
          <a:off x="1212704" y="2040749"/>
          <a:ext cx="2471064" cy="410909"/>
        </a:xfrm>
        <a:prstGeom prst="leftArrow">
          <a:avLst>
            <a:gd name="adj1" fmla="val 60000"/>
            <a:gd name="adj2" fmla="val 50000"/>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sp>
    <dsp:sp modelId="{B96D250F-C451-4588-B3B8-9CE7A151E14C}">
      <dsp:nvSpPr>
        <dsp:cNvPr id="0" name=""/>
        <dsp:cNvSpPr/>
      </dsp:nvSpPr>
      <dsp:spPr>
        <a:xfrm>
          <a:off x="1038060" y="968850"/>
          <a:ext cx="1073045" cy="807400"/>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s-CL" sz="1100" kern="1200" dirty="0"/>
            <a:t>Proyecciones de demanda energética y  eléctrica</a:t>
          </a:r>
        </a:p>
      </dsp:txBody>
      <dsp:txXfrm>
        <a:off x="1061708" y="992498"/>
        <a:ext cx="1025749" cy="760104"/>
      </dsp:txXfrm>
    </dsp:sp>
    <dsp:sp modelId="{2DD9B829-6886-4CB0-94FC-13EC91C94289}">
      <dsp:nvSpPr>
        <dsp:cNvPr id="0" name=""/>
        <dsp:cNvSpPr/>
      </dsp:nvSpPr>
      <dsp:spPr>
        <a:xfrm rot="14850000">
          <a:off x="1907408" y="1576562"/>
          <a:ext cx="2471064" cy="410909"/>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189C9F-7136-4A4D-B520-BE0CA332B140}">
      <dsp:nvSpPr>
        <dsp:cNvPr id="0" name=""/>
        <dsp:cNvSpPr/>
      </dsp:nvSpPr>
      <dsp:spPr>
        <a:xfrm>
          <a:off x="2133600" y="236833"/>
          <a:ext cx="1073045" cy="80740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s-CL" sz="1100" kern="1200" dirty="0"/>
            <a:t>Proyecciones de generación distribuida</a:t>
          </a:r>
        </a:p>
      </dsp:txBody>
      <dsp:txXfrm>
        <a:off x="2157248" y="260481"/>
        <a:ext cx="1025749" cy="760104"/>
      </dsp:txXfrm>
    </dsp:sp>
    <dsp:sp modelId="{5E45F5AA-7D70-40A6-8DE1-8A1D293E0866}">
      <dsp:nvSpPr>
        <dsp:cNvPr id="0" name=""/>
        <dsp:cNvSpPr/>
      </dsp:nvSpPr>
      <dsp:spPr>
        <a:xfrm rot="16200000">
          <a:off x="2726867" y="1413562"/>
          <a:ext cx="2471064" cy="410909"/>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3494B3-60B1-4769-BAA5-3399F82215B8}">
      <dsp:nvSpPr>
        <dsp:cNvPr id="0" name=""/>
        <dsp:cNvSpPr/>
      </dsp:nvSpPr>
      <dsp:spPr>
        <a:xfrm>
          <a:off x="3425877" y="-20215"/>
          <a:ext cx="1073045" cy="80740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s-CL" sz="1100" kern="1200" dirty="0"/>
            <a:t>Potenciales renovables</a:t>
          </a:r>
        </a:p>
      </dsp:txBody>
      <dsp:txXfrm>
        <a:off x="3449525" y="3433"/>
        <a:ext cx="1025749" cy="760104"/>
      </dsp:txXfrm>
    </dsp:sp>
    <dsp:sp modelId="{ECE50E21-BC85-430D-BA54-B5FEFCA2759E}">
      <dsp:nvSpPr>
        <dsp:cNvPr id="0" name=""/>
        <dsp:cNvSpPr/>
      </dsp:nvSpPr>
      <dsp:spPr>
        <a:xfrm rot="17550000">
          <a:off x="3546326" y="1576562"/>
          <a:ext cx="2471064" cy="410909"/>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F1D9CD-993A-46CF-8BEB-55368132C187}">
      <dsp:nvSpPr>
        <dsp:cNvPr id="0" name=""/>
        <dsp:cNvSpPr/>
      </dsp:nvSpPr>
      <dsp:spPr>
        <a:xfrm>
          <a:off x="4718153" y="236833"/>
          <a:ext cx="1073045" cy="8074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s-CL" sz="1100" kern="1200" dirty="0"/>
            <a:t>Proyecciones de electromovilidad</a:t>
          </a:r>
        </a:p>
      </dsp:txBody>
      <dsp:txXfrm>
        <a:off x="4741801" y="260481"/>
        <a:ext cx="1025749" cy="760104"/>
      </dsp:txXfrm>
    </dsp:sp>
    <dsp:sp modelId="{8B0D8094-EF44-418C-9281-E521F7A870A4}">
      <dsp:nvSpPr>
        <dsp:cNvPr id="0" name=""/>
        <dsp:cNvSpPr/>
      </dsp:nvSpPr>
      <dsp:spPr>
        <a:xfrm rot="18900000">
          <a:off x="4241030" y="2040749"/>
          <a:ext cx="2471064" cy="410909"/>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582B5D-6853-4781-A41F-BD1D1C7DA681}">
      <dsp:nvSpPr>
        <dsp:cNvPr id="0" name=""/>
        <dsp:cNvSpPr/>
      </dsp:nvSpPr>
      <dsp:spPr>
        <a:xfrm>
          <a:off x="5813693" y="968850"/>
          <a:ext cx="1073045" cy="8074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s-CL" sz="1100" kern="1200" dirty="0"/>
            <a:t>Proyecciones de eficiencia energética</a:t>
          </a:r>
        </a:p>
      </dsp:txBody>
      <dsp:txXfrm>
        <a:off x="5837341" y="992498"/>
        <a:ext cx="1025749" cy="760104"/>
      </dsp:txXfrm>
    </dsp:sp>
    <dsp:sp modelId="{B5DA33CF-D130-41E0-A92D-B1CA6CCA2336}">
      <dsp:nvSpPr>
        <dsp:cNvPr id="0" name=""/>
        <dsp:cNvSpPr/>
      </dsp:nvSpPr>
      <dsp:spPr>
        <a:xfrm rot="20250000">
          <a:off x="4705217" y="2735453"/>
          <a:ext cx="2471064" cy="410909"/>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28BE81-EDE5-40B2-AFFA-AF851FA974A7}">
      <dsp:nvSpPr>
        <dsp:cNvPr id="0" name=""/>
        <dsp:cNvSpPr/>
      </dsp:nvSpPr>
      <dsp:spPr>
        <a:xfrm>
          <a:off x="6545709" y="2064389"/>
          <a:ext cx="1073045" cy="8074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s-CL" sz="1100" kern="1200" dirty="0"/>
            <a:t>Proyecciones de climatización</a:t>
          </a:r>
        </a:p>
      </dsp:txBody>
      <dsp:txXfrm>
        <a:off x="6569357" y="2088037"/>
        <a:ext cx="1025749" cy="760104"/>
      </dsp:txXfrm>
    </dsp:sp>
    <dsp:sp modelId="{76E63C21-B05C-4A79-ABDC-2F794D864E09}">
      <dsp:nvSpPr>
        <dsp:cNvPr id="0" name=""/>
        <dsp:cNvSpPr/>
      </dsp:nvSpPr>
      <dsp:spPr>
        <a:xfrm>
          <a:off x="4868217" y="3554912"/>
          <a:ext cx="2471064" cy="410909"/>
        </a:xfrm>
        <a:prstGeom prst="lef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CBDBA461-552E-4BB9-A95E-BF91FA4891A9}">
      <dsp:nvSpPr>
        <dsp:cNvPr id="0" name=""/>
        <dsp:cNvSpPr/>
      </dsp:nvSpPr>
      <dsp:spPr>
        <a:xfrm>
          <a:off x="6802759" y="3356666"/>
          <a:ext cx="1073045" cy="807400"/>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s-CL" sz="1100" kern="1200" dirty="0"/>
            <a:t>Intercambios internacionales de energía</a:t>
          </a:r>
        </a:p>
      </dsp:txBody>
      <dsp:txXfrm>
        <a:off x="6826407" y="3380314"/>
        <a:ext cx="1025749" cy="7601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3BA04-2861-4515-8ECF-52000F7B0872}">
      <dsp:nvSpPr>
        <dsp:cNvPr id="0" name=""/>
        <dsp:cNvSpPr/>
      </dsp:nvSpPr>
      <dsp:spPr>
        <a:xfrm>
          <a:off x="475713" y="0"/>
          <a:ext cx="5391417" cy="1532365"/>
        </a:xfrm>
        <a:prstGeom prst="rightArrow">
          <a:avLst/>
        </a:prstGeom>
        <a:solidFill>
          <a:srgbClr val="FF0000"/>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10C8E63-393C-4B73-9185-DB0577C6B73E}">
      <dsp:nvSpPr>
        <dsp:cNvPr id="0" name=""/>
        <dsp:cNvSpPr/>
      </dsp:nvSpPr>
      <dsp:spPr>
        <a:xfrm>
          <a:off x="3174" y="459709"/>
          <a:ext cx="1526866" cy="612946"/>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L" sz="1500" b="1" kern="1200"/>
            <a:t>Generación Distribuida</a:t>
          </a:r>
          <a:endParaRPr lang="es-CL" sz="1500" b="1" kern="1200" dirty="0"/>
        </a:p>
      </dsp:txBody>
      <dsp:txXfrm>
        <a:off x="33096" y="489631"/>
        <a:ext cx="1467022" cy="553102"/>
      </dsp:txXfrm>
    </dsp:sp>
    <dsp:sp modelId="{E8042C8B-68FA-45E5-B812-52CF11DC7B72}">
      <dsp:nvSpPr>
        <dsp:cNvPr id="0" name=""/>
        <dsp:cNvSpPr/>
      </dsp:nvSpPr>
      <dsp:spPr>
        <a:xfrm>
          <a:off x="1606384" y="459709"/>
          <a:ext cx="1526866" cy="612946"/>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L" sz="1500" b="1" kern="1200"/>
            <a:t>Movilidad Eléctrica</a:t>
          </a:r>
          <a:endParaRPr lang="es-CL" sz="1500" b="1" kern="1200" dirty="0"/>
        </a:p>
      </dsp:txBody>
      <dsp:txXfrm>
        <a:off x="1636306" y="489631"/>
        <a:ext cx="1467022" cy="553102"/>
      </dsp:txXfrm>
    </dsp:sp>
    <dsp:sp modelId="{693E2BA0-A40E-499B-A5F6-F7FDF8920A4F}">
      <dsp:nvSpPr>
        <dsp:cNvPr id="0" name=""/>
        <dsp:cNvSpPr/>
      </dsp:nvSpPr>
      <dsp:spPr>
        <a:xfrm>
          <a:off x="3209593" y="459709"/>
          <a:ext cx="1526866" cy="612946"/>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L" sz="1500" b="1" kern="1200" dirty="0"/>
            <a:t>Climatización Eléctrica</a:t>
          </a:r>
        </a:p>
      </dsp:txBody>
      <dsp:txXfrm>
        <a:off x="3239515" y="489631"/>
        <a:ext cx="1467022" cy="553102"/>
      </dsp:txXfrm>
    </dsp:sp>
    <dsp:sp modelId="{1FEC47E5-B09C-47DC-AF27-0C558F1276A9}">
      <dsp:nvSpPr>
        <dsp:cNvPr id="0" name=""/>
        <dsp:cNvSpPr/>
      </dsp:nvSpPr>
      <dsp:spPr>
        <a:xfrm>
          <a:off x="4812803" y="459709"/>
          <a:ext cx="1526866" cy="612946"/>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L" sz="1500" b="1" kern="1200" dirty="0"/>
            <a:t>Eficiencia Energética</a:t>
          </a:r>
        </a:p>
      </dsp:txBody>
      <dsp:txXfrm>
        <a:off x="4842725" y="489631"/>
        <a:ext cx="1467022" cy="5531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57030-F4D7-4E4D-B789-7F2E0D9D9548}">
      <dsp:nvSpPr>
        <dsp:cNvPr id="0" name=""/>
        <dsp:cNvSpPr/>
      </dsp:nvSpPr>
      <dsp:spPr>
        <a:xfrm>
          <a:off x="2743199" y="2764489"/>
          <a:ext cx="1447800" cy="1447800"/>
        </a:xfrm>
        <a:prstGeom prst="ellipse">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s-CL" sz="3200" b="1" kern="1200" dirty="0">
              <a:solidFill>
                <a:schemeClr val="tx1"/>
              </a:solidFill>
            </a:rPr>
            <a:t>PELP</a:t>
          </a:r>
        </a:p>
      </dsp:txBody>
      <dsp:txXfrm>
        <a:off x="2955224" y="2976514"/>
        <a:ext cx="1023750" cy="1023750"/>
      </dsp:txXfrm>
    </dsp:sp>
    <dsp:sp modelId="{206CA183-300D-48E8-8772-C50EE813CA88}">
      <dsp:nvSpPr>
        <dsp:cNvPr id="0" name=""/>
        <dsp:cNvSpPr/>
      </dsp:nvSpPr>
      <dsp:spPr>
        <a:xfrm>
          <a:off x="1314460" y="3223681"/>
          <a:ext cx="1293028" cy="529418"/>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3C0437-E607-4E78-96F5-D3D85EDA5487}">
      <dsp:nvSpPr>
        <dsp:cNvPr id="0" name=""/>
        <dsp:cNvSpPr/>
      </dsp:nvSpPr>
      <dsp:spPr>
        <a:xfrm>
          <a:off x="700" y="2968260"/>
          <a:ext cx="1300325" cy="104026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s-CL" sz="1200" kern="1200" dirty="0"/>
            <a:t>Escenarios Energéticos</a:t>
          </a:r>
        </a:p>
      </dsp:txBody>
      <dsp:txXfrm>
        <a:off x="31168" y="2998728"/>
        <a:ext cx="1239389" cy="979324"/>
      </dsp:txXfrm>
    </dsp:sp>
    <dsp:sp modelId="{9C667978-7B87-460F-A604-FE93B415B6E2}">
      <dsp:nvSpPr>
        <dsp:cNvPr id="0" name=""/>
        <dsp:cNvSpPr/>
      </dsp:nvSpPr>
      <dsp:spPr>
        <a:xfrm rot="2203714">
          <a:off x="1783393" y="2400548"/>
          <a:ext cx="1080176" cy="529418"/>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3C4E59-CC54-48A2-AA44-F3AB00EF4A57}">
      <dsp:nvSpPr>
        <dsp:cNvPr id="0" name=""/>
        <dsp:cNvSpPr/>
      </dsp:nvSpPr>
      <dsp:spPr>
        <a:xfrm>
          <a:off x="538553" y="1312917"/>
          <a:ext cx="1300325" cy="104026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s-CL" sz="1200" kern="1200" dirty="0"/>
            <a:t>Polos de desarrollo</a:t>
          </a:r>
        </a:p>
      </dsp:txBody>
      <dsp:txXfrm>
        <a:off x="569021" y="1343385"/>
        <a:ext cx="1239389" cy="979324"/>
      </dsp:txXfrm>
    </dsp:sp>
    <dsp:sp modelId="{72F15759-14B5-4EAB-9217-B09A90DD0112}">
      <dsp:nvSpPr>
        <dsp:cNvPr id="0" name=""/>
        <dsp:cNvSpPr/>
      </dsp:nvSpPr>
      <dsp:spPr>
        <a:xfrm rot="4293651">
          <a:off x="2280440" y="1761201"/>
          <a:ext cx="1363576" cy="529418"/>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6D250F-C451-4588-B3B8-9CE7A151E14C}">
      <dsp:nvSpPr>
        <dsp:cNvPr id="0" name=""/>
        <dsp:cNvSpPr/>
      </dsp:nvSpPr>
      <dsp:spPr>
        <a:xfrm>
          <a:off x="1946672" y="289859"/>
          <a:ext cx="1300325" cy="104026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s-CL" sz="1200" kern="1200" dirty="0"/>
            <a:t>Identificación Tecnologías costo-eficientes</a:t>
          </a:r>
        </a:p>
      </dsp:txBody>
      <dsp:txXfrm>
        <a:off x="1977140" y="320327"/>
        <a:ext cx="1239389" cy="979324"/>
      </dsp:txXfrm>
    </dsp:sp>
    <dsp:sp modelId="{51DF759A-749F-4F61-B98D-D89FE0AB4A46}">
      <dsp:nvSpPr>
        <dsp:cNvPr id="0" name=""/>
        <dsp:cNvSpPr/>
      </dsp:nvSpPr>
      <dsp:spPr>
        <a:xfrm rot="6505611">
          <a:off x="3209717" y="1728848"/>
          <a:ext cx="1375697" cy="529418"/>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87CD46-4D0C-4D43-AC0D-6B65F2831251}">
      <dsp:nvSpPr>
        <dsp:cNvPr id="0" name=""/>
        <dsp:cNvSpPr/>
      </dsp:nvSpPr>
      <dsp:spPr>
        <a:xfrm>
          <a:off x="3687202" y="289859"/>
          <a:ext cx="1300325" cy="104026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s-CL" sz="1200" kern="1200" dirty="0"/>
            <a:t>Señales de localización de generación</a:t>
          </a:r>
        </a:p>
      </dsp:txBody>
      <dsp:txXfrm>
        <a:off x="3717670" y="320327"/>
        <a:ext cx="1239389" cy="979324"/>
      </dsp:txXfrm>
    </dsp:sp>
    <dsp:sp modelId="{2DD9B829-6886-4CB0-94FC-13EC91C94289}">
      <dsp:nvSpPr>
        <dsp:cNvPr id="0" name=""/>
        <dsp:cNvSpPr/>
      </dsp:nvSpPr>
      <dsp:spPr>
        <a:xfrm rot="8835447">
          <a:off x="4033773" y="2350683"/>
          <a:ext cx="1216655" cy="529418"/>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189C9F-7136-4A4D-B520-BE0CA332B140}">
      <dsp:nvSpPr>
        <dsp:cNvPr id="0" name=""/>
        <dsp:cNvSpPr/>
      </dsp:nvSpPr>
      <dsp:spPr>
        <a:xfrm>
          <a:off x="5142958" y="1293869"/>
          <a:ext cx="1300325" cy="104026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s-CL" sz="1200" kern="1200" dirty="0"/>
            <a:t>Emisiones globales y locales</a:t>
          </a:r>
        </a:p>
      </dsp:txBody>
      <dsp:txXfrm>
        <a:off x="5173426" y="1324337"/>
        <a:ext cx="1239389" cy="979324"/>
      </dsp:txXfrm>
    </dsp:sp>
    <dsp:sp modelId="{5E45F5AA-7D70-40A6-8DE1-8A1D293E0866}">
      <dsp:nvSpPr>
        <dsp:cNvPr id="0" name=""/>
        <dsp:cNvSpPr/>
      </dsp:nvSpPr>
      <dsp:spPr>
        <a:xfrm rot="10800000">
          <a:off x="4308471" y="3223681"/>
          <a:ext cx="1311278" cy="529418"/>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3494B3-60B1-4769-BAA5-3399F82215B8}">
      <dsp:nvSpPr>
        <dsp:cNvPr id="0" name=""/>
        <dsp:cNvSpPr/>
      </dsp:nvSpPr>
      <dsp:spPr>
        <a:xfrm>
          <a:off x="5633174" y="2968260"/>
          <a:ext cx="1300325" cy="104026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s-CL" sz="1200" kern="1200" dirty="0"/>
            <a:t>Nivel de uso de terminales GNL</a:t>
          </a:r>
        </a:p>
      </dsp:txBody>
      <dsp:txXfrm>
        <a:off x="5663642" y="2998728"/>
        <a:ext cx="1239389" cy="9793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9C6E9-5F6A-47C7-A052-DAA5EF2DFDC9}">
      <dsp:nvSpPr>
        <dsp:cNvPr id="0" name=""/>
        <dsp:cNvSpPr/>
      </dsp:nvSpPr>
      <dsp:spPr>
        <a:xfrm>
          <a:off x="0" y="0"/>
          <a:ext cx="1315018" cy="274319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es-CL" sz="1400" b="1" kern="1200" dirty="0"/>
        </a:p>
        <a:p>
          <a:pPr marL="0" lvl="0" indent="0" algn="ctr" defTabSz="622300">
            <a:lnSpc>
              <a:spcPct val="90000"/>
            </a:lnSpc>
            <a:spcBef>
              <a:spcPct val="0"/>
            </a:spcBef>
            <a:spcAft>
              <a:spcPct val="35000"/>
            </a:spcAft>
            <a:buNone/>
          </a:pPr>
          <a:r>
            <a:rPr lang="es-CL" sz="1400" b="1" kern="1200" dirty="0"/>
            <a:t>Impactos en salud y calidad del aire</a:t>
          </a:r>
        </a:p>
      </dsp:txBody>
      <dsp:txXfrm>
        <a:off x="0" y="1097279"/>
        <a:ext cx="1315018" cy="1097279"/>
      </dsp:txXfrm>
    </dsp:sp>
    <dsp:sp modelId="{53B57615-34C2-49E4-982E-FC1CEEEC0DB2}">
      <dsp:nvSpPr>
        <dsp:cNvPr id="0" name=""/>
        <dsp:cNvSpPr/>
      </dsp:nvSpPr>
      <dsp:spPr>
        <a:xfrm>
          <a:off x="202790" y="164591"/>
          <a:ext cx="913485" cy="913485"/>
        </a:xfrm>
        <a:prstGeom prst="ellipse">
          <a:avLst/>
        </a:prstGeom>
        <a:blipFill rotWithShape="1">
          <a:blip xmlns:r="http://schemas.openxmlformats.org/officeDocument/2006/relationships" r:embed="rId1"/>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7B659D-2B7B-4224-A38E-3BE1B6904E90}">
      <dsp:nvSpPr>
        <dsp:cNvPr id="0" name=""/>
        <dsp:cNvSpPr/>
      </dsp:nvSpPr>
      <dsp:spPr>
        <a:xfrm>
          <a:off x="1356493" y="0"/>
          <a:ext cx="1315018" cy="274319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es-CL" sz="1400" b="1" kern="1200" dirty="0"/>
        </a:p>
        <a:p>
          <a:pPr marL="0" lvl="0" indent="0" algn="ctr" defTabSz="622300">
            <a:lnSpc>
              <a:spcPct val="90000"/>
            </a:lnSpc>
            <a:spcBef>
              <a:spcPct val="0"/>
            </a:spcBef>
            <a:spcAft>
              <a:spcPct val="35000"/>
            </a:spcAft>
            <a:buNone/>
          </a:pPr>
          <a:r>
            <a:rPr lang="es-CL" sz="1400" b="1" kern="1200" dirty="0"/>
            <a:t>Experiencia</a:t>
          </a:r>
        </a:p>
        <a:p>
          <a:pPr marL="0" lvl="0" indent="0" algn="ctr" defTabSz="622300">
            <a:lnSpc>
              <a:spcPct val="90000"/>
            </a:lnSpc>
            <a:spcBef>
              <a:spcPct val="0"/>
            </a:spcBef>
            <a:spcAft>
              <a:spcPct val="35000"/>
            </a:spcAft>
            <a:buNone/>
          </a:pPr>
          <a:r>
            <a:rPr lang="es-CL" sz="1400" b="1" kern="1200" dirty="0"/>
            <a:t>Internacional</a:t>
          </a:r>
        </a:p>
      </dsp:txBody>
      <dsp:txXfrm>
        <a:off x="1356493" y="1097279"/>
        <a:ext cx="1315018" cy="1097279"/>
      </dsp:txXfrm>
    </dsp:sp>
    <dsp:sp modelId="{2606F716-50CC-4D83-A012-EE5DD20AD1C2}">
      <dsp:nvSpPr>
        <dsp:cNvPr id="0" name=""/>
        <dsp:cNvSpPr/>
      </dsp:nvSpPr>
      <dsp:spPr>
        <a:xfrm>
          <a:off x="1557259" y="164591"/>
          <a:ext cx="913485" cy="91348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025C4C-B6B6-4B55-8637-D71678E5EC88}">
      <dsp:nvSpPr>
        <dsp:cNvPr id="0" name=""/>
        <dsp:cNvSpPr/>
      </dsp:nvSpPr>
      <dsp:spPr>
        <a:xfrm>
          <a:off x="2710962" y="0"/>
          <a:ext cx="1318687" cy="274319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endParaRPr lang="es-CL" sz="1300" kern="1200" dirty="0"/>
        </a:p>
        <a:p>
          <a:pPr marL="0" lvl="0" indent="0" algn="ctr" defTabSz="577850">
            <a:lnSpc>
              <a:spcPct val="90000"/>
            </a:lnSpc>
            <a:spcBef>
              <a:spcPct val="0"/>
            </a:spcBef>
            <a:spcAft>
              <a:spcPct val="35000"/>
            </a:spcAft>
            <a:buNone/>
          </a:pPr>
          <a:r>
            <a:rPr lang="es-CL" sz="1400" b="1" kern="1200" dirty="0"/>
            <a:t>Impacto en Sistema Eléctrico</a:t>
          </a:r>
        </a:p>
      </dsp:txBody>
      <dsp:txXfrm>
        <a:off x="2710962" y="1097279"/>
        <a:ext cx="1318687" cy="1097279"/>
      </dsp:txXfrm>
    </dsp:sp>
    <dsp:sp modelId="{840F7AAF-0CD2-4EE8-A719-7CBAA1659AC7}">
      <dsp:nvSpPr>
        <dsp:cNvPr id="0" name=""/>
        <dsp:cNvSpPr/>
      </dsp:nvSpPr>
      <dsp:spPr>
        <a:xfrm>
          <a:off x="2913563" y="164591"/>
          <a:ext cx="913485" cy="91348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ACF566-063C-42FA-B2BE-46480E6FBC56}">
      <dsp:nvSpPr>
        <dsp:cNvPr id="0" name=""/>
        <dsp:cNvSpPr/>
      </dsp:nvSpPr>
      <dsp:spPr>
        <a:xfrm flipH="1">
          <a:off x="1453772" y="83126"/>
          <a:ext cx="163090" cy="118740"/>
        </a:xfrm>
        <a:prstGeom prst="leftRightArrow">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9C6E9-5F6A-47C7-A052-DAA5EF2DFDC9}">
      <dsp:nvSpPr>
        <dsp:cNvPr id="0" name=""/>
        <dsp:cNvSpPr/>
      </dsp:nvSpPr>
      <dsp:spPr>
        <a:xfrm>
          <a:off x="0" y="0"/>
          <a:ext cx="1315018" cy="274319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es-CL" sz="1400" b="1" kern="1200" dirty="0"/>
        </a:p>
        <a:p>
          <a:pPr marL="0" lvl="0" indent="0" algn="ctr" defTabSz="622300">
            <a:lnSpc>
              <a:spcPct val="90000"/>
            </a:lnSpc>
            <a:spcBef>
              <a:spcPct val="0"/>
            </a:spcBef>
            <a:spcAft>
              <a:spcPct val="35000"/>
            </a:spcAft>
            <a:buNone/>
          </a:pPr>
          <a:r>
            <a:rPr lang="es-CL" sz="1400" b="1" kern="1200" dirty="0"/>
            <a:t>Variables Ambientales</a:t>
          </a:r>
        </a:p>
      </dsp:txBody>
      <dsp:txXfrm>
        <a:off x="0" y="1097279"/>
        <a:ext cx="1315018" cy="1097279"/>
      </dsp:txXfrm>
    </dsp:sp>
    <dsp:sp modelId="{53B57615-34C2-49E4-982E-FC1CEEEC0DB2}">
      <dsp:nvSpPr>
        <dsp:cNvPr id="0" name=""/>
        <dsp:cNvSpPr/>
      </dsp:nvSpPr>
      <dsp:spPr>
        <a:xfrm>
          <a:off x="202790" y="164591"/>
          <a:ext cx="913485" cy="91348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7B659D-2B7B-4224-A38E-3BE1B6904E90}">
      <dsp:nvSpPr>
        <dsp:cNvPr id="0" name=""/>
        <dsp:cNvSpPr/>
      </dsp:nvSpPr>
      <dsp:spPr>
        <a:xfrm>
          <a:off x="1356493" y="0"/>
          <a:ext cx="1315018" cy="274319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es-CL" sz="1400" b="1" kern="1200" dirty="0"/>
        </a:p>
        <a:p>
          <a:pPr marL="0" lvl="0" indent="0" algn="ctr" defTabSz="622300">
            <a:lnSpc>
              <a:spcPct val="90000"/>
            </a:lnSpc>
            <a:spcBef>
              <a:spcPct val="0"/>
            </a:spcBef>
            <a:spcAft>
              <a:spcPct val="35000"/>
            </a:spcAft>
            <a:buNone/>
          </a:pPr>
          <a:r>
            <a:rPr lang="es-CL" sz="1400" b="1" kern="1200" dirty="0"/>
            <a:t>Alternativas Tecnológicas</a:t>
          </a:r>
        </a:p>
      </dsp:txBody>
      <dsp:txXfrm>
        <a:off x="1356493" y="1097279"/>
        <a:ext cx="1315018" cy="1097279"/>
      </dsp:txXfrm>
    </dsp:sp>
    <dsp:sp modelId="{2606F716-50CC-4D83-A012-EE5DD20AD1C2}">
      <dsp:nvSpPr>
        <dsp:cNvPr id="0" name=""/>
        <dsp:cNvSpPr/>
      </dsp:nvSpPr>
      <dsp:spPr>
        <a:xfrm>
          <a:off x="1557259" y="164591"/>
          <a:ext cx="913485" cy="91348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025C4C-B6B6-4B55-8637-D71678E5EC88}">
      <dsp:nvSpPr>
        <dsp:cNvPr id="0" name=""/>
        <dsp:cNvSpPr/>
      </dsp:nvSpPr>
      <dsp:spPr>
        <a:xfrm>
          <a:off x="2712986" y="0"/>
          <a:ext cx="1318687" cy="274319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endParaRPr lang="es-CL" sz="1200" kern="1200" dirty="0"/>
        </a:p>
        <a:p>
          <a:pPr marL="0" lvl="0" indent="0" algn="ctr" defTabSz="533400">
            <a:lnSpc>
              <a:spcPct val="90000"/>
            </a:lnSpc>
            <a:spcBef>
              <a:spcPct val="0"/>
            </a:spcBef>
            <a:spcAft>
              <a:spcPct val="35000"/>
            </a:spcAft>
            <a:buNone/>
          </a:pPr>
          <a:endParaRPr lang="es-CL" sz="1400" b="1" kern="1200" dirty="0"/>
        </a:p>
        <a:p>
          <a:pPr marL="0" lvl="0" indent="0" algn="ctr" defTabSz="533400">
            <a:lnSpc>
              <a:spcPct val="90000"/>
            </a:lnSpc>
            <a:spcBef>
              <a:spcPct val="0"/>
            </a:spcBef>
            <a:spcAft>
              <a:spcPct val="35000"/>
            </a:spcAft>
            <a:buNone/>
          </a:pPr>
          <a:r>
            <a:rPr lang="es-CL" sz="1400" b="1" kern="1200" dirty="0"/>
            <a:t>Impactos Económicos y sociales</a:t>
          </a:r>
        </a:p>
        <a:p>
          <a:pPr marL="0" lvl="0" indent="0" algn="ctr" defTabSz="533400">
            <a:lnSpc>
              <a:spcPct val="90000"/>
            </a:lnSpc>
            <a:spcBef>
              <a:spcPct val="0"/>
            </a:spcBef>
            <a:spcAft>
              <a:spcPct val="35000"/>
            </a:spcAft>
            <a:buNone/>
          </a:pPr>
          <a:endParaRPr lang="es-CL" sz="1200" kern="1200" dirty="0"/>
        </a:p>
      </dsp:txBody>
      <dsp:txXfrm>
        <a:off x="2712986" y="1097279"/>
        <a:ext cx="1318687" cy="1097279"/>
      </dsp:txXfrm>
    </dsp:sp>
    <dsp:sp modelId="{840F7AAF-0CD2-4EE8-A719-7CBAA1659AC7}">
      <dsp:nvSpPr>
        <dsp:cNvPr id="0" name=""/>
        <dsp:cNvSpPr/>
      </dsp:nvSpPr>
      <dsp:spPr>
        <a:xfrm>
          <a:off x="2913563" y="164591"/>
          <a:ext cx="913485" cy="91348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ACF566-063C-42FA-B2BE-46480E6FBC56}">
      <dsp:nvSpPr>
        <dsp:cNvPr id="0" name=""/>
        <dsp:cNvSpPr/>
      </dsp:nvSpPr>
      <dsp:spPr>
        <a:xfrm flipH="1">
          <a:off x="491380" y="2238058"/>
          <a:ext cx="25147" cy="118740"/>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0.42717</cdr:x>
      <cdr:y>0.37684</cdr:y>
    </cdr:from>
    <cdr:to>
      <cdr:x>0.56308</cdr:x>
      <cdr:y>0.49837</cdr:y>
    </cdr:to>
    <cdr:sp macro="" textlink="">
      <cdr:nvSpPr>
        <cdr:cNvPr id="2" name="1 CuadroTexto"/>
        <cdr:cNvSpPr txBox="1"/>
      </cdr:nvSpPr>
      <cdr:spPr>
        <a:xfrm xmlns:a="http://schemas.openxmlformats.org/drawingml/2006/main">
          <a:off x="2425027" y="1033736"/>
          <a:ext cx="771548" cy="3333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CL" sz="2000" b="1" dirty="0">
              <a:solidFill>
                <a:schemeClr val="bg1"/>
              </a:solidFill>
              <a:latin typeface="Arial" panose="020B0604020202020204" pitchFamily="34" charset="0"/>
              <a:cs typeface="Arial" panose="020B0604020202020204" pitchFamily="34" charset="0"/>
            </a:rPr>
            <a:t>55%</a:t>
          </a:r>
        </a:p>
      </cdr:txBody>
    </cdr:sp>
  </cdr:relSizeAnchor>
  <cdr:relSizeAnchor xmlns:cdr="http://schemas.openxmlformats.org/drawingml/2006/chartDrawing">
    <cdr:from>
      <cdr:x>0.20966</cdr:x>
      <cdr:y>0.50427</cdr:y>
    </cdr:from>
    <cdr:to>
      <cdr:x>0.34556</cdr:x>
      <cdr:y>0.6258</cdr:y>
    </cdr:to>
    <cdr:sp macro="" textlink="">
      <cdr:nvSpPr>
        <cdr:cNvPr id="3" name="1 CuadroTexto"/>
        <cdr:cNvSpPr txBox="1"/>
      </cdr:nvSpPr>
      <cdr:spPr>
        <a:xfrm xmlns:a="http://schemas.openxmlformats.org/drawingml/2006/main">
          <a:off x="1190236" y="1383303"/>
          <a:ext cx="771491" cy="3333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L" sz="1200" b="1" dirty="0">
              <a:solidFill>
                <a:schemeClr val="bg1"/>
              </a:solidFill>
              <a:latin typeface="Arial" panose="020B0604020202020204" pitchFamily="34" charset="0"/>
              <a:cs typeface="Arial" panose="020B0604020202020204" pitchFamily="34" charset="0"/>
            </a:rPr>
            <a:t>6%</a:t>
          </a:r>
        </a:p>
      </cdr:txBody>
    </cdr:sp>
  </cdr:relSizeAnchor>
  <cdr:relSizeAnchor xmlns:cdr="http://schemas.openxmlformats.org/drawingml/2006/chartDrawing">
    <cdr:from>
      <cdr:x>0.15185</cdr:x>
      <cdr:y>0.37025</cdr:y>
    </cdr:from>
    <cdr:to>
      <cdr:x>0.28776</cdr:x>
      <cdr:y>0.49178</cdr:y>
    </cdr:to>
    <cdr:sp macro="" textlink="">
      <cdr:nvSpPr>
        <cdr:cNvPr id="4" name="1 CuadroTexto"/>
        <cdr:cNvSpPr txBox="1"/>
      </cdr:nvSpPr>
      <cdr:spPr>
        <a:xfrm xmlns:a="http://schemas.openxmlformats.org/drawingml/2006/main">
          <a:off x="862046" y="1015657"/>
          <a:ext cx="771547" cy="3333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L" sz="1200" b="1" dirty="0">
              <a:solidFill>
                <a:schemeClr val="bg1"/>
              </a:solidFill>
              <a:latin typeface="Arial" panose="020B0604020202020204" pitchFamily="34" charset="0"/>
              <a:cs typeface="Arial" panose="020B0604020202020204" pitchFamily="34" charset="0"/>
            </a:rPr>
            <a:t>15%</a:t>
          </a:r>
        </a:p>
      </cdr:txBody>
    </cdr:sp>
  </cdr:relSizeAnchor>
  <cdr:relSizeAnchor xmlns:cdr="http://schemas.openxmlformats.org/drawingml/2006/chartDrawing">
    <cdr:from>
      <cdr:x>0.18848</cdr:x>
      <cdr:y>0.1713</cdr:y>
    </cdr:from>
    <cdr:to>
      <cdr:x>0.32438</cdr:x>
      <cdr:y>0.29282</cdr:y>
    </cdr:to>
    <cdr:sp macro="" textlink="">
      <cdr:nvSpPr>
        <cdr:cNvPr id="5" name="1 CuadroTexto"/>
        <cdr:cNvSpPr txBox="1"/>
      </cdr:nvSpPr>
      <cdr:spPr>
        <a:xfrm xmlns:a="http://schemas.openxmlformats.org/drawingml/2006/main">
          <a:off x="1069975" y="469900"/>
          <a:ext cx="771525" cy="3333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L" sz="1400" b="1">
              <a:solidFill>
                <a:schemeClr val="bg1"/>
              </a:solidFill>
              <a:latin typeface="Arial" panose="020B0604020202020204" pitchFamily="34" charset="0"/>
              <a:cs typeface="Arial" panose="020B0604020202020204" pitchFamily="34" charset="0"/>
            </a:rPr>
            <a:t>23%</a:t>
          </a:r>
        </a:p>
      </cdr:txBody>
    </cdr:sp>
  </cdr:relSizeAnchor>
  <cdr:relSizeAnchor xmlns:cdr="http://schemas.openxmlformats.org/drawingml/2006/chartDrawing">
    <cdr:from>
      <cdr:x>0.35763</cdr:x>
      <cdr:y>0.05869</cdr:y>
    </cdr:from>
    <cdr:to>
      <cdr:x>0.43716</cdr:x>
      <cdr:y>0.14721</cdr:y>
    </cdr:to>
    <cdr:sp macro="" textlink="">
      <cdr:nvSpPr>
        <cdr:cNvPr id="6" name="1 CuadroTexto"/>
        <cdr:cNvSpPr txBox="1"/>
      </cdr:nvSpPr>
      <cdr:spPr>
        <a:xfrm xmlns:a="http://schemas.openxmlformats.org/drawingml/2006/main">
          <a:off x="2030226" y="160986"/>
          <a:ext cx="451475" cy="24284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L" sz="1000" b="1" dirty="0">
              <a:solidFill>
                <a:sysClr val="windowText" lastClr="000000"/>
              </a:solidFill>
              <a:latin typeface="Arial" panose="020B0604020202020204" pitchFamily="34" charset="0"/>
              <a:cs typeface="Arial" panose="020B0604020202020204" pitchFamily="34" charset="0"/>
            </a:rPr>
            <a:t>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10755" cy="462120"/>
          </a:xfrm>
          <a:prstGeom prst="rect">
            <a:avLst/>
          </a:prstGeom>
        </p:spPr>
        <p:txBody>
          <a:bodyPr vert="horz" wrap="square" lIns="91435" tIns="45717" rIns="91435" bIns="45717" numCol="1" anchor="t" anchorCtr="0" compatLnSpc="1">
            <a:prstTxWarp prst="textNoShape">
              <a:avLst/>
            </a:prstTxWarp>
          </a:bodyPr>
          <a:lstStyle>
            <a:lvl1pPr>
              <a:defRPr sz="1200">
                <a:latin typeface="Arial" charset="0"/>
                <a:ea typeface="ヒラギノ角ゴ Pro W3" pitchFamily="-110" charset="-128"/>
                <a:cs typeface="+mn-cs"/>
              </a:defRPr>
            </a:lvl1pPr>
          </a:lstStyle>
          <a:p>
            <a:pPr>
              <a:defRPr/>
            </a:pPr>
            <a:endParaRPr lang="es-ES_tradnl"/>
          </a:p>
        </p:txBody>
      </p:sp>
      <p:sp>
        <p:nvSpPr>
          <p:cNvPr id="3" name="Marcador de fecha 2"/>
          <p:cNvSpPr>
            <a:spLocks noGrp="1"/>
          </p:cNvSpPr>
          <p:nvPr>
            <p:ph type="dt" sz="quarter" idx="1"/>
          </p:nvPr>
        </p:nvSpPr>
        <p:spPr>
          <a:xfrm>
            <a:off x="3937746" y="0"/>
            <a:ext cx="3010755" cy="462120"/>
          </a:xfrm>
          <a:prstGeom prst="rect">
            <a:avLst/>
          </a:prstGeom>
        </p:spPr>
        <p:txBody>
          <a:bodyPr vert="horz" wrap="square" lIns="91435" tIns="45717" rIns="91435" bIns="45717" numCol="1" anchor="t" anchorCtr="0" compatLnSpc="1">
            <a:prstTxWarp prst="textNoShape">
              <a:avLst/>
            </a:prstTxWarp>
          </a:bodyPr>
          <a:lstStyle>
            <a:lvl1pPr algn="r">
              <a:defRPr sz="1200">
                <a:ea typeface="ヒラギノ角ゴ Pro W3" pitchFamily="1" charset="-128"/>
              </a:defRPr>
            </a:lvl1pPr>
          </a:lstStyle>
          <a:p>
            <a:pPr>
              <a:defRPr/>
            </a:pPr>
            <a:fld id="{2E7054F6-2D47-4913-940A-DD2D47191DCF}" type="datetime1">
              <a:rPr lang="es-ES_tradnl"/>
              <a:pPr>
                <a:defRPr/>
              </a:pPr>
              <a:t>24/02/2019</a:t>
            </a:fld>
            <a:endParaRPr lang="es-ES_tradnl"/>
          </a:p>
        </p:txBody>
      </p:sp>
      <p:sp>
        <p:nvSpPr>
          <p:cNvPr id="4" name="Marcador de pie de página 3"/>
          <p:cNvSpPr>
            <a:spLocks noGrp="1"/>
          </p:cNvSpPr>
          <p:nvPr>
            <p:ph type="ftr" sz="quarter" idx="2"/>
          </p:nvPr>
        </p:nvSpPr>
        <p:spPr>
          <a:xfrm>
            <a:off x="0" y="8772378"/>
            <a:ext cx="3010755" cy="462120"/>
          </a:xfrm>
          <a:prstGeom prst="rect">
            <a:avLst/>
          </a:prstGeom>
        </p:spPr>
        <p:txBody>
          <a:bodyPr vert="horz" wrap="square" lIns="91435" tIns="45717" rIns="91435" bIns="45717" numCol="1" anchor="b" anchorCtr="0" compatLnSpc="1">
            <a:prstTxWarp prst="textNoShape">
              <a:avLst/>
            </a:prstTxWarp>
          </a:bodyPr>
          <a:lstStyle>
            <a:lvl1pPr>
              <a:defRPr sz="1200">
                <a:latin typeface="Arial" charset="0"/>
                <a:ea typeface="ヒラギノ角ゴ Pro W3" pitchFamily="-110" charset="-128"/>
                <a:cs typeface="+mn-cs"/>
              </a:defRPr>
            </a:lvl1pPr>
          </a:lstStyle>
          <a:p>
            <a:pPr>
              <a:defRPr/>
            </a:pPr>
            <a:endParaRPr lang="es-ES_tradnl"/>
          </a:p>
        </p:txBody>
      </p:sp>
      <p:sp>
        <p:nvSpPr>
          <p:cNvPr id="5" name="Marcador de número de diapositiva 4"/>
          <p:cNvSpPr>
            <a:spLocks noGrp="1"/>
          </p:cNvSpPr>
          <p:nvPr>
            <p:ph type="sldNum" sz="quarter" idx="3"/>
          </p:nvPr>
        </p:nvSpPr>
        <p:spPr>
          <a:xfrm>
            <a:off x="3937746" y="8772378"/>
            <a:ext cx="3010755" cy="462120"/>
          </a:xfrm>
          <a:prstGeom prst="rect">
            <a:avLst/>
          </a:prstGeom>
        </p:spPr>
        <p:txBody>
          <a:bodyPr vert="horz" wrap="square" lIns="91435" tIns="45717" rIns="91435" bIns="45717" numCol="1" anchor="b" anchorCtr="0" compatLnSpc="1">
            <a:prstTxWarp prst="textNoShape">
              <a:avLst/>
            </a:prstTxWarp>
          </a:bodyPr>
          <a:lstStyle>
            <a:lvl1pPr algn="r">
              <a:defRPr sz="1200">
                <a:ea typeface="ヒラギノ角ゴ Pro W3" pitchFamily="1" charset="-128"/>
              </a:defRPr>
            </a:lvl1pPr>
          </a:lstStyle>
          <a:p>
            <a:pPr>
              <a:defRPr/>
            </a:pPr>
            <a:fld id="{AE02252B-F001-4633-9AEB-7040F7A18FEB}" type="slidenum">
              <a:rPr lang="es-ES_tradnl"/>
              <a:pPr>
                <a:defRPr/>
              </a:pPr>
              <a:t>‹Nº›</a:t>
            </a:fld>
            <a:endParaRPr lang="es-ES_tradnl"/>
          </a:p>
        </p:txBody>
      </p:sp>
    </p:spTree>
    <p:extLst>
      <p:ext uri="{BB962C8B-B14F-4D97-AF65-F5344CB8AC3E}">
        <p14:creationId xmlns:p14="http://schemas.microsoft.com/office/powerpoint/2010/main" val="253694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755" cy="462120"/>
          </a:xfrm>
          <a:prstGeom prst="rect">
            <a:avLst/>
          </a:prstGeom>
        </p:spPr>
        <p:txBody>
          <a:bodyPr vert="horz" wrap="square" lIns="91435" tIns="45717" rIns="91435" bIns="45717" numCol="1" anchor="t" anchorCtr="0" compatLnSpc="1">
            <a:prstTxWarp prst="textNoShape">
              <a:avLst/>
            </a:prstTxWarp>
          </a:bodyPr>
          <a:lstStyle>
            <a:lvl1pPr>
              <a:defRPr sz="1200">
                <a:latin typeface="Calibri" pitchFamily="-110" charset="0"/>
                <a:ea typeface="ヒラギノ角ゴ Pro W3" pitchFamily="-110" charset="-128"/>
                <a:cs typeface="+mn-cs"/>
              </a:defRPr>
            </a:lvl1pPr>
          </a:lstStyle>
          <a:p>
            <a:pPr>
              <a:defRPr/>
            </a:pPr>
            <a:endParaRPr lang="es-ES"/>
          </a:p>
        </p:txBody>
      </p:sp>
      <p:sp>
        <p:nvSpPr>
          <p:cNvPr id="3" name="Date Placeholder 2"/>
          <p:cNvSpPr>
            <a:spLocks noGrp="1"/>
          </p:cNvSpPr>
          <p:nvPr>
            <p:ph type="dt" idx="1"/>
          </p:nvPr>
        </p:nvSpPr>
        <p:spPr>
          <a:xfrm>
            <a:off x="3937746" y="0"/>
            <a:ext cx="3010755" cy="462120"/>
          </a:xfrm>
          <a:prstGeom prst="rect">
            <a:avLst/>
          </a:prstGeom>
        </p:spPr>
        <p:txBody>
          <a:bodyPr vert="horz" wrap="square" lIns="91435" tIns="45717" rIns="91435" bIns="45717" numCol="1" anchor="t" anchorCtr="0" compatLnSpc="1">
            <a:prstTxWarp prst="textNoShape">
              <a:avLst/>
            </a:prstTxWarp>
          </a:bodyPr>
          <a:lstStyle>
            <a:lvl1pPr algn="r">
              <a:defRPr sz="1200">
                <a:latin typeface="Calibri" pitchFamily="34" charset="0"/>
                <a:ea typeface="ヒラギノ角ゴ Pro W3" pitchFamily="1" charset="-128"/>
              </a:defRPr>
            </a:lvl1pPr>
          </a:lstStyle>
          <a:p>
            <a:pPr>
              <a:defRPr/>
            </a:pPr>
            <a:fld id="{BB4F62C6-03C4-420E-905B-BFE699220949}" type="datetime1">
              <a:rPr lang="en-US"/>
              <a:pPr>
                <a:defRPr/>
              </a:pPr>
              <a:t>2/24/2019</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wrap="square" lIns="91435" tIns="45717" rIns="91435" bIns="45717" numCol="1" anchor="ctr" anchorCtr="0" compatLnSpc="1">
            <a:prstTxWarp prst="textNoShape">
              <a:avLst/>
            </a:prstTxWarp>
          </a:bodyPr>
          <a:lstStyle/>
          <a:p>
            <a:pPr lvl="0"/>
            <a:endParaRPr lang="es-ES" noProof="0"/>
          </a:p>
        </p:txBody>
      </p:sp>
      <p:sp>
        <p:nvSpPr>
          <p:cNvPr id="5" name="Notes Placeholder 4"/>
          <p:cNvSpPr>
            <a:spLocks noGrp="1"/>
          </p:cNvSpPr>
          <p:nvPr>
            <p:ph type="body" sz="quarter" idx="3"/>
          </p:nvPr>
        </p:nvSpPr>
        <p:spPr>
          <a:xfrm>
            <a:off x="695637" y="4387767"/>
            <a:ext cx="5558801" cy="4155919"/>
          </a:xfrm>
          <a:prstGeom prst="rect">
            <a:avLst/>
          </a:prstGeom>
        </p:spPr>
        <p:txBody>
          <a:bodyPr vert="horz" wrap="square" lIns="91435" tIns="45717" rIns="91435" bIns="45717"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378"/>
            <a:ext cx="3010755" cy="462120"/>
          </a:xfrm>
          <a:prstGeom prst="rect">
            <a:avLst/>
          </a:prstGeom>
        </p:spPr>
        <p:txBody>
          <a:bodyPr vert="horz" wrap="square" lIns="91435" tIns="45717" rIns="91435" bIns="45717" numCol="1" anchor="b" anchorCtr="0" compatLnSpc="1">
            <a:prstTxWarp prst="textNoShape">
              <a:avLst/>
            </a:prstTxWarp>
          </a:bodyPr>
          <a:lstStyle>
            <a:lvl1pPr>
              <a:defRPr sz="1200">
                <a:latin typeface="Calibri" pitchFamily="-110" charset="0"/>
                <a:ea typeface="ヒラギノ角ゴ Pro W3" pitchFamily="-110" charset="-128"/>
                <a:cs typeface="+mn-cs"/>
              </a:defRPr>
            </a:lvl1pPr>
          </a:lstStyle>
          <a:p>
            <a:pPr>
              <a:defRPr/>
            </a:pPr>
            <a:endParaRPr lang="es-ES"/>
          </a:p>
        </p:txBody>
      </p:sp>
      <p:sp>
        <p:nvSpPr>
          <p:cNvPr id="7" name="Slide Number Placeholder 6"/>
          <p:cNvSpPr>
            <a:spLocks noGrp="1"/>
          </p:cNvSpPr>
          <p:nvPr>
            <p:ph type="sldNum" sz="quarter" idx="5"/>
          </p:nvPr>
        </p:nvSpPr>
        <p:spPr>
          <a:xfrm>
            <a:off x="3937746" y="8772378"/>
            <a:ext cx="3010755" cy="462120"/>
          </a:xfrm>
          <a:prstGeom prst="rect">
            <a:avLst/>
          </a:prstGeom>
        </p:spPr>
        <p:txBody>
          <a:bodyPr vert="horz" wrap="square" lIns="91435" tIns="45717" rIns="91435" bIns="45717" numCol="1" anchor="b" anchorCtr="0" compatLnSpc="1">
            <a:prstTxWarp prst="textNoShape">
              <a:avLst/>
            </a:prstTxWarp>
          </a:bodyPr>
          <a:lstStyle>
            <a:lvl1pPr algn="r">
              <a:defRPr sz="1200">
                <a:latin typeface="Calibri" pitchFamily="34" charset="0"/>
                <a:ea typeface="ヒラギノ角ゴ Pro W3" pitchFamily="1" charset="-128"/>
              </a:defRPr>
            </a:lvl1pPr>
          </a:lstStyle>
          <a:p>
            <a:pPr>
              <a:defRPr/>
            </a:pPr>
            <a:fld id="{17D2C71D-12F0-4F3E-8BB4-EBF21B951461}" type="slidenum">
              <a:rPr lang="en-US"/>
              <a:pPr>
                <a:defRPr/>
              </a:pPr>
              <a:t>‹Nº›</a:t>
            </a:fld>
            <a:endParaRPr lang="en-US"/>
          </a:p>
        </p:txBody>
      </p:sp>
    </p:spTree>
    <p:extLst>
      <p:ext uri="{BB962C8B-B14F-4D97-AF65-F5344CB8AC3E}">
        <p14:creationId xmlns:p14="http://schemas.microsoft.com/office/powerpoint/2010/main" val="410425797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dirty="0"/>
          </a:p>
        </p:txBody>
      </p:sp>
    </p:spTree>
    <p:extLst>
      <p:ext uri="{BB962C8B-B14F-4D97-AF65-F5344CB8AC3E}">
        <p14:creationId xmlns:p14="http://schemas.microsoft.com/office/powerpoint/2010/main" val="1527957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17D2C71D-12F0-4F3E-8BB4-EBF21B951461}" type="slidenum">
              <a:rPr lang="en-US" smtClean="0"/>
              <a:pPr>
                <a:defRPr/>
              </a:pPr>
              <a:t>32</a:t>
            </a:fld>
            <a:endParaRPr lang="en-US"/>
          </a:p>
        </p:txBody>
      </p:sp>
    </p:spTree>
    <p:extLst>
      <p:ext uri="{BB962C8B-B14F-4D97-AF65-F5344CB8AC3E}">
        <p14:creationId xmlns:p14="http://schemas.microsoft.com/office/powerpoint/2010/main" val="461568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dirty="0"/>
          </a:p>
        </p:txBody>
      </p:sp>
    </p:spTree>
    <p:extLst>
      <p:ext uri="{BB962C8B-B14F-4D97-AF65-F5344CB8AC3E}">
        <p14:creationId xmlns:p14="http://schemas.microsoft.com/office/powerpoint/2010/main" val="460071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pPr>
              <a:defRPr/>
            </a:pPr>
            <a:fld id="{17D2C71D-12F0-4F3E-8BB4-EBF21B951461}" type="slidenum">
              <a:rPr lang="en-US" smtClean="0"/>
              <a:pPr>
                <a:defRPr/>
              </a:pPr>
              <a:t>4</a:t>
            </a:fld>
            <a:endParaRPr lang="en-US"/>
          </a:p>
        </p:txBody>
      </p:sp>
    </p:spTree>
    <p:extLst>
      <p:ext uri="{BB962C8B-B14F-4D97-AF65-F5344CB8AC3E}">
        <p14:creationId xmlns:p14="http://schemas.microsoft.com/office/powerpoint/2010/main" val="2813076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pPr>
              <a:defRPr/>
            </a:pPr>
            <a:fld id="{17D2C71D-12F0-4F3E-8BB4-EBF21B951461}" type="slidenum">
              <a:rPr lang="en-US" smtClean="0"/>
              <a:pPr>
                <a:defRPr/>
              </a:pPr>
              <a:t>18</a:t>
            </a:fld>
            <a:endParaRPr lang="en-US"/>
          </a:p>
        </p:txBody>
      </p:sp>
    </p:spTree>
    <p:extLst>
      <p:ext uri="{BB962C8B-B14F-4D97-AF65-F5344CB8AC3E}">
        <p14:creationId xmlns:p14="http://schemas.microsoft.com/office/powerpoint/2010/main" val="1276739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17D2C71D-12F0-4F3E-8BB4-EBF21B951461}" type="slidenum">
              <a:rPr lang="en-US" smtClean="0"/>
              <a:pPr>
                <a:defRPr/>
              </a:pPr>
              <a:t>21</a:t>
            </a:fld>
            <a:endParaRPr lang="en-US"/>
          </a:p>
        </p:txBody>
      </p:sp>
    </p:spTree>
    <p:extLst>
      <p:ext uri="{BB962C8B-B14F-4D97-AF65-F5344CB8AC3E}">
        <p14:creationId xmlns:p14="http://schemas.microsoft.com/office/powerpoint/2010/main" val="1594632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17D2C71D-12F0-4F3E-8BB4-EBF21B951461}" type="slidenum">
              <a:rPr lang="en-US" smtClean="0"/>
              <a:pPr>
                <a:defRPr/>
              </a:pPr>
              <a:t>22</a:t>
            </a:fld>
            <a:endParaRPr lang="en-US"/>
          </a:p>
        </p:txBody>
      </p:sp>
    </p:spTree>
    <p:extLst>
      <p:ext uri="{BB962C8B-B14F-4D97-AF65-F5344CB8AC3E}">
        <p14:creationId xmlns:p14="http://schemas.microsoft.com/office/powerpoint/2010/main" val="401803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17D2C71D-12F0-4F3E-8BB4-EBF21B951461}" type="slidenum">
              <a:rPr lang="en-US" smtClean="0"/>
              <a:pPr>
                <a:defRPr/>
              </a:pPr>
              <a:t>23</a:t>
            </a:fld>
            <a:endParaRPr lang="en-US"/>
          </a:p>
        </p:txBody>
      </p:sp>
    </p:spTree>
    <p:extLst>
      <p:ext uri="{BB962C8B-B14F-4D97-AF65-F5344CB8AC3E}">
        <p14:creationId xmlns:p14="http://schemas.microsoft.com/office/powerpoint/2010/main" val="1171655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17D2C71D-12F0-4F3E-8BB4-EBF21B951461}" type="slidenum">
              <a:rPr lang="en-US" smtClean="0"/>
              <a:pPr>
                <a:defRPr/>
              </a:pPr>
              <a:t>25</a:t>
            </a:fld>
            <a:endParaRPr lang="en-US"/>
          </a:p>
        </p:txBody>
      </p:sp>
    </p:spTree>
    <p:extLst>
      <p:ext uri="{BB962C8B-B14F-4D97-AF65-F5344CB8AC3E}">
        <p14:creationId xmlns:p14="http://schemas.microsoft.com/office/powerpoint/2010/main" val="4023158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17D2C71D-12F0-4F3E-8BB4-EBF21B951461}" type="slidenum">
              <a:rPr lang="en-US" smtClean="0"/>
              <a:pPr>
                <a:defRPr/>
              </a:pPr>
              <a:t>26</a:t>
            </a:fld>
            <a:endParaRPr lang="en-US"/>
          </a:p>
        </p:txBody>
      </p:sp>
    </p:spTree>
    <p:extLst>
      <p:ext uri="{BB962C8B-B14F-4D97-AF65-F5344CB8AC3E}">
        <p14:creationId xmlns:p14="http://schemas.microsoft.com/office/powerpoint/2010/main" val="1128512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17D2C71D-12F0-4F3E-8BB4-EBF21B951461}" type="slidenum">
              <a:rPr lang="en-US" smtClean="0"/>
              <a:pPr>
                <a:defRPr/>
              </a:pPr>
              <a:t>31</a:t>
            </a:fld>
            <a:endParaRPr lang="en-US"/>
          </a:p>
        </p:txBody>
      </p:sp>
    </p:spTree>
    <p:extLst>
      <p:ext uri="{BB962C8B-B14F-4D97-AF65-F5344CB8AC3E}">
        <p14:creationId xmlns:p14="http://schemas.microsoft.com/office/powerpoint/2010/main" val="2263943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200154"/>
            <a:ext cx="7772400" cy="702469"/>
          </a:xfrm>
          <a:prstGeom prst="rect">
            <a:avLst/>
          </a:prstGeom>
        </p:spPr>
        <p:txBody>
          <a:bodyPr/>
          <a:lstStyle>
            <a:lvl1pPr marL="0" marR="0" indent="0" algn="l" defTabSz="457200" rtl="0" eaLnBrk="1" fontAlgn="auto" latinLnBrk="0" hangingPunct="1">
              <a:lnSpc>
                <a:spcPct val="100000"/>
              </a:lnSpc>
              <a:spcBef>
                <a:spcPct val="0"/>
              </a:spcBef>
              <a:spcAft>
                <a:spcPts val="0"/>
              </a:spcAft>
              <a:tabLst/>
              <a:defRPr sz="4400"/>
            </a:lvl1pPr>
          </a:lstStyle>
          <a:p>
            <a:pPr lvl="0"/>
            <a:r>
              <a:rPr lang="en-US" noProof="0" dirty="0"/>
              <a:t>Click to edit Master title style</a:t>
            </a:r>
          </a:p>
        </p:txBody>
      </p:sp>
      <p:sp>
        <p:nvSpPr>
          <p:cNvPr id="3" name="Subtitle 2"/>
          <p:cNvSpPr>
            <a:spLocks noGrp="1"/>
          </p:cNvSpPr>
          <p:nvPr>
            <p:ph type="subTitle" idx="1"/>
          </p:nvPr>
        </p:nvSpPr>
        <p:spPr>
          <a:xfrm>
            <a:off x="457200" y="1943100"/>
            <a:ext cx="6400800" cy="4572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p>
        </p:txBody>
      </p:sp>
      <p:sp>
        <p:nvSpPr>
          <p:cNvPr id="4"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pitchFamily="1" charset="-128"/>
              </a:defRPr>
            </a:lvl1pPr>
          </a:lstStyle>
          <a:p>
            <a:pPr>
              <a:defRPr/>
            </a:pPr>
            <a:fld id="{724119CB-05B6-4847-900C-42788D673BF8}" type="datetime1">
              <a:rPr lang="es-ES"/>
              <a:pPr>
                <a:defRPr/>
              </a:pPr>
              <a:t>24/02/2019</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0" charset="0"/>
                <a:ea typeface="ヒラギノ角ゴ Pro W3" pitchFamily="-110" charset="-128"/>
                <a:cs typeface="+mn-cs"/>
              </a:defRPr>
            </a:lvl1pPr>
          </a:lstStyle>
          <a:p>
            <a:pPr>
              <a:defRPr/>
            </a:pPr>
            <a:endParaRPr lang="es-ES"/>
          </a:p>
        </p:txBody>
      </p:sp>
      <p:sp>
        <p:nvSpPr>
          <p:cNvPr id="6"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pitchFamily="1" charset="-128"/>
              </a:defRPr>
            </a:lvl1pPr>
          </a:lstStyle>
          <a:p>
            <a:pPr>
              <a:defRPr/>
            </a:pPr>
            <a:fld id="{5BFB4BC1-6DAD-4E1C-9C48-50756F22BAD7}" type="slidenum">
              <a:rPr lang="en-US"/>
              <a:pPr>
                <a:defRPr/>
              </a:pPr>
              <a:t>‹Nº›</a:t>
            </a:fld>
            <a:endParaRPr lang="en-US"/>
          </a:p>
        </p:txBody>
      </p:sp>
    </p:spTree>
    <p:extLst>
      <p:ext uri="{BB962C8B-B14F-4D97-AF65-F5344CB8AC3E}">
        <p14:creationId xmlns:p14="http://schemas.microsoft.com/office/powerpoint/2010/main" val="302805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p:cNvSpPr>
            <a:spLocks noGrp="1"/>
          </p:cNvSpPr>
          <p:nvPr>
            <p:ph type="ftr" sz="quarter" idx="10"/>
          </p:nvPr>
        </p:nvSpPr>
        <p:spPr/>
        <p:txBody>
          <a:bodyPr/>
          <a:lstStyle>
            <a:lvl1pPr>
              <a:defRPr>
                <a:latin typeface="Verdana" pitchFamily="-110" charset="0"/>
                <a:ea typeface="ヒラギノ角ゴ Pro W3" pitchFamily="-110" charset="-128"/>
                <a:cs typeface="+mn-cs"/>
              </a:defRPr>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pPr>
              <a:defRPr/>
            </a:pPr>
            <a:fld id="{E41BDFF3-88FC-4717-A643-D3269FE8ACC6}" type="slidenum">
              <a:rPr lang="en-US"/>
              <a:pPr>
                <a:defRPr/>
              </a:pPr>
              <a:t>‹Nº›</a:t>
            </a:fld>
            <a:endParaRPr lang="en-US"/>
          </a:p>
        </p:txBody>
      </p:sp>
    </p:spTree>
    <p:extLst>
      <p:ext uri="{BB962C8B-B14F-4D97-AF65-F5344CB8AC3E}">
        <p14:creationId xmlns:p14="http://schemas.microsoft.com/office/powerpoint/2010/main" val="2748193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atin typeface="Verdana" pitchFamily="-110" charset="0"/>
                <a:ea typeface="ヒラギノ角ゴ Pro W3" pitchFamily="-110" charset="-128"/>
                <a:cs typeface="+mn-cs"/>
              </a:defRPr>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pPr>
              <a:defRPr/>
            </a:pPr>
            <a:fld id="{FDCAECE7-C98C-4091-8996-535A6D506EC2}" type="slidenum">
              <a:rPr lang="en-US"/>
              <a:pPr>
                <a:defRPr/>
              </a:pPr>
              <a:t>‹Nº›</a:t>
            </a:fld>
            <a:endParaRPr lang="en-US"/>
          </a:p>
        </p:txBody>
      </p:sp>
    </p:spTree>
    <p:extLst>
      <p:ext uri="{BB962C8B-B14F-4D97-AF65-F5344CB8AC3E}">
        <p14:creationId xmlns:p14="http://schemas.microsoft.com/office/powerpoint/2010/main" val="3742699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204787"/>
            <a:ext cx="2627322"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8200" y="1076328"/>
            <a:ext cx="2627322"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a:latin typeface="Verdana" pitchFamily="-110" charset="0"/>
                <a:ea typeface="ヒラギノ角ゴ Pro W3" pitchFamily="-110" charset="-128"/>
                <a:cs typeface="+mn-cs"/>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pPr>
              <a:defRPr/>
            </a:pPr>
            <a:fld id="{54B8EDA0-DCCD-43CC-A58C-0D59257883FF}" type="slidenum">
              <a:rPr lang="en-US"/>
              <a:pPr>
                <a:defRPr/>
              </a:pPr>
              <a:t>‹Nº›</a:t>
            </a:fld>
            <a:endParaRPr lang="en-US"/>
          </a:p>
        </p:txBody>
      </p:sp>
    </p:spTree>
    <p:extLst>
      <p:ext uri="{BB962C8B-B14F-4D97-AF65-F5344CB8AC3E}">
        <p14:creationId xmlns:p14="http://schemas.microsoft.com/office/powerpoint/2010/main" val="1097879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a:latin typeface="Verdana" pitchFamily="-110" charset="0"/>
                <a:ea typeface="ヒラギノ角ゴ Pro W3" pitchFamily="-110" charset="-128"/>
                <a:cs typeface="+mn-cs"/>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pPr>
              <a:defRPr/>
            </a:pPr>
            <a:fld id="{8DC4845C-F85C-4D06-B30A-E3BDF4FACD9D}" type="slidenum">
              <a:rPr lang="en-US"/>
              <a:pPr>
                <a:defRPr/>
              </a:pPr>
              <a:t>‹Nº›</a:t>
            </a:fld>
            <a:endParaRPr lang="en-US"/>
          </a:p>
        </p:txBody>
      </p:sp>
    </p:spTree>
    <p:extLst>
      <p:ext uri="{BB962C8B-B14F-4D97-AF65-F5344CB8AC3E}">
        <p14:creationId xmlns:p14="http://schemas.microsoft.com/office/powerpoint/2010/main" val="391979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atin typeface="Verdana" pitchFamily="-110" charset="0"/>
                <a:ea typeface="ヒラギノ角ゴ Pro W3" pitchFamily="-110" charset="-128"/>
                <a:cs typeface="+mn-cs"/>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pPr>
              <a:defRPr/>
            </a:pPr>
            <a:fld id="{6C31EE07-1187-4B0B-9C27-CF164A64F6C4}" type="slidenum">
              <a:rPr lang="en-US"/>
              <a:pPr>
                <a:defRPr/>
              </a:pPr>
              <a:t>‹Nº›</a:t>
            </a:fld>
            <a:endParaRPr lang="en-US"/>
          </a:p>
        </p:txBody>
      </p:sp>
    </p:spTree>
    <p:extLst>
      <p:ext uri="{BB962C8B-B14F-4D97-AF65-F5344CB8AC3E}">
        <p14:creationId xmlns:p14="http://schemas.microsoft.com/office/powerpoint/2010/main" val="743646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05980"/>
            <a:ext cx="2057400" cy="4388644"/>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205980"/>
            <a:ext cx="5029200" cy="438864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atin typeface="Verdana" pitchFamily="-110" charset="0"/>
                <a:ea typeface="ヒラギノ角ゴ Pro W3" pitchFamily="-110" charset="-128"/>
                <a:cs typeface="+mn-cs"/>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pPr>
              <a:defRPr/>
            </a:pPr>
            <a:fld id="{CF16C15B-4A96-4983-AF93-FE4F685D1786}" type="slidenum">
              <a:rPr lang="en-US"/>
              <a:pPr>
                <a:defRPr/>
              </a:pPr>
              <a:t>‹Nº›</a:t>
            </a:fld>
            <a:endParaRPr lang="en-US"/>
          </a:p>
        </p:txBody>
      </p:sp>
    </p:spTree>
    <p:extLst>
      <p:ext uri="{BB962C8B-B14F-4D97-AF65-F5344CB8AC3E}">
        <p14:creationId xmlns:p14="http://schemas.microsoft.com/office/powerpoint/2010/main" val="2416237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pitchFamily="1" charset="-128"/>
              </a:defRPr>
            </a:lvl1pPr>
          </a:lstStyle>
          <a:p>
            <a:pPr>
              <a:defRPr/>
            </a:pPr>
            <a:fld id="{14829A98-625C-43F1-981D-5983A0240E02}" type="datetime1">
              <a:rPr lang="es-ES"/>
              <a:pPr>
                <a:defRPr/>
              </a:pPr>
              <a:t>24/02/2019</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0" charset="0"/>
                <a:ea typeface="ヒラギノ角ゴ Pro W3" pitchFamily="-110" charset="-128"/>
                <a:cs typeface="+mn-cs"/>
              </a:defRPr>
            </a:lvl1pPr>
          </a:lstStyle>
          <a:p>
            <a:pPr>
              <a:defRPr/>
            </a:pPr>
            <a:endParaRPr lang="es-ES"/>
          </a:p>
        </p:txBody>
      </p:sp>
      <p:sp>
        <p:nvSpPr>
          <p:cNvPr id="6"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pitchFamily="1" charset="-128"/>
              </a:defRPr>
            </a:lvl1pPr>
          </a:lstStyle>
          <a:p>
            <a:pPr>
              <a:defRPr/>
            </a:pPr>
            <a:fld id="{2A222F4D-F677-4B24-BE9C-3FD01FA29B33}" type="slidenum">
              <a:rPr lang="en-US"/>
              <a:pPr>
                <a:defRPr/>
              </a:pPr>
              <a:t>‹Nº›</a:t>
            </a:fld>
            <a:endParaRPr lang="en-US"/>
          </a:p>
        </p:txBody>
      </p:sp>
    </p:spTree>
    <p:extLst>
      <p:ext uri="{BB962C8B-B14F-4D97-AF65-F5344CB8AC3E}">
        <p14:creationId xmlns:p14="http://schemas.microsoft.com/office/powerpoint/2010/main" val="2776619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93888"/>
            <a:ext cx="64770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pitchFamily="1" charset="-128"/>
              </a:defRPr>
            </a:lvl1pPr>
          </a:lstStyle>
          <a:p>
            <a:pPr>
              <a:defRPr/>
            </a:pPr>
            <a:fld id="{29E70B53-7FAD-44B4-9BA5-4301C7098DCD}" type="datetime1">
              <a:rPr lang="es-ES"/>
              <a:pPr>
                <a:defRPr/>
              </a:pPr>
              <a:t>24/02/2019</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0" charset="0"/>
                <a:ea typeface="ヒラギノ角ゴ Pro W3" pitchFamily="-110" charset="-128"/>
                <a:cs typeface="+mn-cs"/>
              </a:defRPr>
            </a:lvl1pPr>
          </a:lstStyle>
          <a:p>
            <a:pPr>
              <a:defRPr/>
            </a:pPr>
            <a:endParaRPr lang="es-ES"/>
          </a:p>
        </p:txBody>
      </p:sp>
      <p:sp>
        <p:nvSpPr>
          <p:cNvPr id="6"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pitchFamily="1" charset="-128"/>
              </a:defRPr>
            </a:lvl1pPr>
          </a:lstStyle>
          <a:p>
            <a:pPr>
              <a:defRPr/>
            </a:pPr>
            <a:fld id="{490AC300-843F-450B-BAFE-791132C80A81}" type="slidenum">
              <a:rPr lang="en-US"/>
              <a:pPr>
                <a:defRPr/>
              </a:pPr>
              <a:t>‹Nº›</a:t>
            </a:fld>
            <a:endParaRPr lang="en-US"/>
          </a:p>
        </p:txBody>
      </p:sp>
    </p:spTree>
    <p:extLst>
      <p:ext uri="{BB962C8B-B14F-4D97-AF65-F5344CB8AC3E}">
        <p14:creationId xmlns:p14="http://schemas.microsoft.com/office/powerpoint/2010/main" val="907032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pitchFamily="1" charset="-128"/>
              </a:defRPr>
            </a:lvl1pPr>
          </a:lstStyle>
          <a:p>
            <a:pPr>
              <a:defRPr/>
            </a:pPr>
            <a:fld id="{52D44FFA-1A96-49D4-BD12-6AEA45D6CC8E}" type="datetime1">
              <a:rPr lang="es-ES"/>
              <a:pPr>
                <a:defRPr/>
              </a:pPr>
              <a:t>24/02/2019</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0" charset="0"/>
                <a:ea typeface="ヒラギノ角ゴ Pro W3" pitchFamily="-110" charset="-128"/>
                <a:cs typeface="+mn-cs"/>
              </a:defRPr>
            </a:lvl1pPr>
          </a:lstStyle>
          <a:p>
            <a:pPr>
              <a:defRPr/>
            </a:pPr>
            <a:endParaRPr lang="es-ES"/>
          </a:p>
        </p:txBody>
      </p:sp>
      <p:sp>
        <p:nvSpPr>
          <p:cNvPr id="6"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pitchFamily="1" charset="-128"/>
              </a:defRPr>
            </a:lvl1pPr>
          </a:lstStyle>
          <a:p>
            <a:pPr>
              <a:defRPr/>
            </a:pPr>
            <a:fld id="{AE6B8930-A726-4B70-BA6B-C610537599B9}" type="slidenum">
              <a:rPr lang="en-US"/>
              <a:pPr>
                <a:defRPr/>
              </a:pPr>
              <a:t>‹Nº›</a:t>
            </a:fld>
            <a:endParaRPr lang="en-US"/>
          </a:p>
        </p:txBody>
      </p:sp>
    </p:spTree>
    <p:extLst>
      <p:ext uri="{BB962C8B-B14F-4D97-AF65-F5344CB8AC3E}">
        <p14:creationId xmlns:p14="http://schemas.microsoft.com/office/powerpoint/2010/main" val="889800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93888"/>
            <a:ext cx="64770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pitchFamily="1" charset="-128"/>
              </a:defRPr>
            </a:lvl1pPr>
          </a:lstStyle>
          <a:p>
            <a:pPr>
              <a:defRPr/>
            </a:pPr>
            <a:fld id="{01F4BDF7-DBDE-4516-9D57-DD8A8FCD650B}" type="datetime1">
              <a:rPr lang="es-ES"/>
              <a:pPr>
                <a:defRPr/>
              </a:pPr>
              <a:t>24/02/2019</a:t>
            </a:fld>
            <a:endParaRPr lang="en-US"/>
          </a:p>
        </p:txBody>
      </p:sp>
      <p:sp>
        <p:nvSpPr>
          <p:cNvPr id="6" name="Footer Placeholder 5"/>
          <p:cNvSpPr>
            <a:spLocks noGrp="1"/>
          </p:cNvSpPr>
          <p:nvPr>
            <p:ph type="ftr" sz="quarter" idx="11"/>
          </p:nvPr>
        </p:nvSpPr>
        <p:spPr>
          <a:xfrm>
            <a:off x="3124200" y="4767263"/>
            <a:ext cx="2895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0" charset="0"/>
                <a:ea typeface="ヒラギノ角ゴ Pro W3" pitchFamily="-110" charset="-128"/>
                <a:cs typeface="+mn-cs"/>
              </a:defRPr>
            </a:lvl1pPr>
          </a:lstStyle>
          <a:p>
            <a:pPr>
              <a:defRPr/>
            </a:pPr>
            <a:endParaRPr lang="es-ES"/>
          </a:p>
        </p:txBody>
      </p:sp>
      <p:sp>
        <p:nvSpPr>
          <p:cNvPr id="7" name="Slide Number Placeholder 6"/>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pitchFamily="1" charset="-128"/>
              </a:defRPr>
            </a:lvl1pPr>
          </a:lstStyle>
          <a:p>
            <a:pPr>
              <a:defRPr/>
            </a:pPr>
            <a:fld id="{1B2DE5EA-3955-4A08-AB39-E8A10EDE8963}" type="slidenum">
              <a:rPr lang="en-US"/>
              <a:pPr>
                <a:defRPr/>
              </a:pPr>
              <a:t>‹Nº›</a:t>
            </a:fld>
            <a:endParaRPr lang="en-US"/>
          </a:p>
        </p:txBody>
      </p:sp>
    </p:spTree>
    <p:extLst>
      <p:ext uri="{BB962C8B-B14F-4D97-AF65-F5344CB8AC3E}">
        <p14:creationId xmlns:p14="http://schemas.microsoft.com/office/powerpoint/2010/main" val="1360913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pitchFamily="1" charset="-128"/>
              </a:defRPr>
            </a:lvl1pPr>
          </a:lstStyle>
          <a:p>
            <a:pPr>
              <a:defRPr/>
            </a:pPr>
            <a:fld id="{8D72FCC8-CFD0-4BB7-9B4D-D946E9F52C30}" type="datetime1">
              <a:rPr lang="es-ES"/>
              <a:pPr>
                <a:defRPr/>
              </a:pPr>
              <a:t>24/02/2019</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0" charset="0"/>
                <a:ea typeface="ヒラギノ角ゴ Pro W3" pitchFamily="-110" charset="-128"/>
                <a:cs typeface="+mn-cs"/>
              </a:defRPr>
            </a:lvl1pPr>
          </a:lstStyle>
          <a:p>
            <a:pPr>
              <a:defRPr/>
            </a:pPr>
            <a:endParaRPr lang="es-ES"/>
          </a:p>
        </p:txBody>
      </p:sp>
      <p:sp>
        <p:nvSpPr>
          <p:cNvPr id="6"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pitchFamily="1" charset="-128"/>
              </a:defRPr>
            </a:lvl1pPr>
          </a:lstStyle>
          <a:p>
            <a:pPr>
              <a:defRPr/>
            </a:pPr>
            <a:fld id="{0F1E7286-6918-4BA4-8B9A-3B07FD805F60}" type="slidenum">
              <a:rPr lang="en-US"/>
              <a:pPr>
                <a:defRPr/>
              </a:pPr>
              <a:t>‹Nº›</a:t>
            </a:fld>
            <a:endParaRPr lang="en-US"/>
          </a:p>
        </p:txBody>
      </p:sp>
    </p:spTree>
    <p:extLst>
      <p:ext uri="{BB962C8B-B14F-4D97-AF65-F5344CB8AC3E}">
        <p14:creationId xmlns:p14="http://schemas.microsoft.com/office/powerpoint/2010/main" val="39904872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893888"/>
            <a:ext cx="64770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pitchFamily="1" charset="-128"/>
              </a:defRPr>
            </a:lvl1pPr>
          </a:lstStyle>
          <a:p>
            <a:pPr>
              <a:defRPr/>
            </a:pPr>
            <a:fld id="{AAAC8B5D-66B1-454C-8D9C-60C96B54A3C8}" type="datetime1">
              <a:rPr lang="es-ES"/>
              <a:pPr>
                <a:defRPr/>
              </a:pPr>
              <a:t>24/02/2019</a:t>
            </a:fld>
            <a:endParaRPr lang="en-US"/>
          </a:p>
        </p:txBody>
      </p:sp>
      <p:sp>
        <p:nvSpPr>
          <p:cNvPr id="8" name="Footer Placeholder 7"/>
          <p:cNvSpPr>
            <a:spLocks noGrp="1"/>
          </p:cNvSpPr>
          <p:nvPr>
            <p:ph type="ftr" sz="quarter" idx="11"/>
          </p:nvPr>
        </p:nvSpPr>
        <p:spPr>
          <a:xfrm>
            <a:off x="3124200" y="4767263"/>
            <a:ext cx="2895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0" charset="0"/>
                <a:ea typeface="ヒラギノ角ゴ Pro W3" pitchFamily="-110" charset="-128"/>
                <a:cs typeface="+mn-cs"/>
              </a:defRPr>
            </a:lvl1pPr>
          </a:lstStyle>
          <a:p>
            <a:pPr>
              <a:defRPr/>
            </a:pPr>
            <a:endParaRPr lang="es-ES"/>
          </a:p>
        </p:txBody>
      </p:sp>
      <p:sp>
        <p:nvSpPr>
          <p:cNvPr id="9" name="Slide Number Placeholder 8"/>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pitchFamily="1" charset="-128"/>
              </a:defRPr>
            </a:lvl1pPr>
          </a:lstStyle>
          <a:p>
            <a:pPr>
              <a:defRPr/>
            </a:pPr>
            <a:fld id="{FA5F6093-818D-40F5-9066-1525B80C04D9}" type="slidenum">
              <a:rPr lang="en-US"/>
              <a:pPr>
                <a:defRPr/>
              </a:pPr>
              <a:t>‹Nº›</a:t>
            </a:fld>
            <a:endParaRPr lang="en-US"/>
          </a:p>
        </p:txBody>
      </p:sp>
    </p:spTree>
    <p:extLst>
      <p:ext uri="{BB962C8B-B14F-4D97-AF65-F5344CB8AC3E}">
        <p14:creationId xmlns:p14="http://schemas.microsoft.com/office/powerpoint/2010/main" val="2801777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893888"/>
            <a:ext cx="64770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pitchFamily="1" charset="-128"/>
              </a:defRPr>
            </a:lvl1pPr>
          </a:lstStyle>
          <a:p>
            <a:pPr>
              <a:defRPr/>
            </a:pPr>
            <a:fld id="{ACB5A30F-2C06-4CCF-95DC-C5D4C2A5F188}" type="datetime1">
              <a:rPr lang="es-ES"/>
              <a:pPr>
                <a:defRPr/>
              </a:pPr>
              <a:t>24/02/2019</a:t>
            </a:fld>
            <a:endParaRPr lang="en-US"/>
          </a:p>
        </p:txBody>
      </p:sp>
      <p:sp>
        <p:nvSpPr>
          <p:cNvPr id="4" name="Footer Placeholder 3"/>
          <p:cNvSpPr>
            <a:spLocks noGrp="1"/>
          </p:cNvSpPr>
          <p:nvPr>
            <p:ph type="ftr" sz="quarter" idx="11"/>
          </p:nvPr>
        </p:nvSpPr>
        <p:spPr>
          <a:xfrm>
            <a:off x="3124200" y="4767263"/>
            <a:ext cx="2895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0" charset="0"/>
                <a:ea typeface="ヒラギノ角ゴ Pro W3" pitchFamily="-110" charset="-128"/>
                <a:cs typeface="+mn-cs"/>
              </a:defRPr>
            </a:lvl1pPr>
          </a:lstStyle>
          <a:p>
            <a:pPr>
              <a:defRPr/>
            </a:pPr>
            <a:endParaRPr lang="es-ES"/>
          </a:p>
        </p:txBody>
      </p:sp>
      <p:sp>
        <p:nvSpPr>
          <p:cNvPr id="5" name="Slide Number Placeholder 4"/>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pitchFamily="1" charset="-128"/>
              </a:defRPr>
            </a:lvl1pPr>
          </a:lstStyle>
          <a:p>
            <a:pPr>
              <a:defRPr/>
            </a:pPr>
            <a:fld id="{BE35BB1C-FB83-4DAE-AA6C-C5D930640FA1}" type="slidenum">
              <a:rPr lang="en-US"/>
              <a:pPr>
                <a:defRPr/>
              </a:pPr>
              <a:t>‹Nº›</a:t>
            </a:fld>
            <a:endParaRPr lang="en-US"/>
          </a:p>
        </p:txBody>
      </p:sp>
    </p:spTree>
    <p:extLst>
      <p:ext uri="{BB962C8B-B14F-4D97-AF65-F5344CB8AC3E}">
        <p14:creationId xmlns:p14="http://schemas.microsoft.com/office/powerpoint/2010/main" val="989204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pitchFamily="1" charset="-128"/>
              </a:defRPr>
            </a:lvl1pPr>
          </a:lstStyle>
          <a:p>
            <a:pPr>
              <a:defRPr/>
            </a:pPr>
            <a:fld id="{E7BA3FDA-F1E6-49FB-B343-DC5C33EC331D}" type="datetime1">
              <a:rPr lang="es-ES"/>
              <a:pPr>
                <a:defRPr/>
              </a:pPr>
              <a:t>24/02/2019</a:t>
            </a:fld>
            <a:endParaRPr lang="en-US"/>
          </a:p>
        </p:txBody>
      </p:sp>
      <p:sp>
        <p:nvSpPr>
          <p:cNvPr id="3" name="Footer Placeholder 2"/>
          <p:cNvSpPr>
            <a:spLocks noGrp="1"/>
          </p:cNvSpPr>
          <p:nvPr>
            <p:ph type="ftr" sz="quarter" idx="11"/>
          </p:nvPr>
        </p:nvSpPr>
        <p:spPr>
          <a:xfrm>
            <a:off x="3124200" y="4767263"/>
            <a:ext cx="2895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0" charset="0"/>
                <a:ea typeface="ヒラギノ角ゴ Pro W3" pitchFamily="-110" charset="-128"/>
                <a:cs typeface="+mn-cs"/>
              </a:defRPr>
            </a:lvl1pPr>
          </a:lstStyle>
          <a:p>
            <a:pPr>
              <a:defRPr/>
            </a:pPr>
            <a:endParaRPr lang="es-ES"/>
          </a:p>
        </p:txBody>
      </p:sp>
      <p:sp>
        <p:nvSpPr>
          <p:cNvPr id="4" name="Slide Number Placeholder 3"/>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pitchFamily="1" charset="-128"/>
              </a:defRPr>
            </a:lvl1pPr>
          </a:lstStyle>
          <a:p>
            <a:pPr>
              <a:defRPr/>
            </a:pPr>
            <a:fld id="{7CD948C6-54E6-42B6-B367-0ED333CAA00B}" type="slidenum">
              <a:rPr lang="en-US"/>
              <a:pPr>
                <a:defRPr/>
              </a:pPr>
              <a:t>‹Nº›</a:t>
            </a:fld>
            <a:endParaRPr lang="en-US"/>
          </a:p>
        </p:txBody>
      </p:sp>
    </p:spTree>
    <p:extLst>
      <p:ext uri="{BB962C8B-B14F-4D97-AF65-F5344CB8AC3E}">
        <p14:creationId xmlns:p14="http://schemas.microsoft.com/office/powerpoint/2010/main" val="1976400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2"/>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9" y="1076328"/>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pitchFamily="1" charset="-128"/>
              </a:defRPr>
            </a:lvl1pPr>
          </a:lstStyle>
          <a:p>
            <a:pPr>
              <a:defRPr/>
            </a:pPr>
            <a:fld id="{7C133A6F-180F-412E-89A1-EB76677B0C98}" type="datetime1">
              <a:rPr lang="es-ES"/>
              <a:pPr>
                <a:defRPr/>
              </a:pPr>
              <a:t>24/02/2019</a:t>
            </a:fld>
            <a:endParaRPr lang="en-US"/>
          </a:p>
        </p:txBody>
      </p:sp>
      <p:sp>
        <p:nvSpPr>
          <p:cNvPr id="6" name="Footer Placeholder 5"/>
          <p:cNvSpPr>
            <a:spLocks noGrp="1"/>
          </p:cNvSpPr>
          <p:nvPr>
            <p:ph type="ftr" sz="quarter" idx="11"/>
          </p:nvPr>
        </p:nvSpPr>
        <p:spPr>
          <a:xfrm>
            <a:off x="3124200" y="4767263"/>
            <a:ext cx="2895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0" charset="0"/>
                <a:ea typeface="ヒラギノ角ゴ Pro W3" pitchFamily="-110" charset="-128"/>
                <a:cs typeface="+mn-cs"/>
              </a:defRPr>
            </a:lvl1pPr>
          </a:lstStyle>
          <a:p>
            <a:pPr>
              <a:defRPr/>
            </a:pPr>
            <a:endParaRPr lang="es-ES"/>
          </a:p>
        </p:txBody>
      </p:sp>
      <p:sp>
        <p:nvSpPr>
          <p:cNvPr id="7" name="Slide Number Placeholder 6"/>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pitchFamily="1" charset="-128"/>
              </a:defRPr>
            </a:lvl1pPr>
          </a:lstStyle>
          <a:p>
            <a:pPr>
              <a:defRPr/>
            </a:pPr>
            <a:fld id="{6CBB2054-14EB-49B2-B7B6-5F286F907D05}" type="slidenum">
              <a:rPr lang="en-US"/>
              <a:pPr>
                <a:defRPr/>
              </a:pPr>
              <a:t>‹Nº›</a:t>
            </a:fld>
            <a:endParaRPr lang="en-US"/>
          </a:p>
        </p:txBody>
      </p:sp>
    </p:spTree>
    <p:extLst>
      <p:ext uri="{BB962C8B-B14F-4D97-AF65-F5344CB8AC3E}">
        <p14:creationId xmlns:p14="http://schemas.microsoft.com/office/powerpoint/2010/main" val="52558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7"/>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pitchFamily="1" charset="-128"/>
              </a:defRPr>
            </a:lvl1pPr>
          </a:lstStyle>
          <a:p>
            <a:pPr>
              <a:defRPr/>
            </a:pPr>
            <a:fld id="{04D0ED35-B1A7-4DB6-B892-DAAB26EB7D9B}" type="datetime1">
              <a:rPr lang="es-ES"/>
              <a:pPr>
                <a:defRPr/>
              </a:pPr>
              <a:t>24/02/2019</a:t>
            </a:fld>
            <a:endParaRPr lang="en-US"/>
          </a:p>
        </p:txBody>
      </p:sp>
      <p:sp>
        <p:nvSpPr>
          <p:cNvPr id="6" name="Footer Placeholder 5"/>
          <p:cNvSpPr>
            <a:spLocks noGrp="1"/>
          </p:cNvSpPr>
          <p:nvPr>
            <p:ph type="ftr" sz="quarter" idx="11"/>
          </p:nvPr>
        </p:nvSpPr>
        <p:spPr>
          <a:xfrm>
            <a:off x="3124200" y="4767263"/>
            <a:ext cx="2895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0" charset="0"/>
                <a:ea typeface="ヒラギノ角ゴ Pro W3" pitchFamily="-110" charset="-128"/>
                <a:cs typeface="+mn-cs"/>
              </a:defRPr>
            </a:lvl1pPr>
          </a:lstStyle>
          <a:p>
            <a:pPr>
              <a:defRPr/>
            </a:pPr>
            <a:endParaRPr lang="es-ES"/>
          </a:p>
        </p:txBody>
      </p:sp>
      <p:sp>
        <p:nvSpPr>
          <p:cNvPr id="7" name="Slide Number Placeholder 6"/>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pitchFamily="1" charset="-128"/>
              </a:defRPr>
            </a:lvl1pPr>
          </a:lstStyle>
          <a:p>
            <a:pPr>
              <a:defRPr/>
            </a:pPr>
            <a:fld id="{7ACC1020-77FB-4031-8262-6AB4F1967D06}" type="slidenum">
              <a:rPr lang="en-US"/>
              <a:pPr>
                <a:defRPr/>
              </a:pPr>
              <a:t>‹Nº›</a:t>
            </a:fld>
            <a:endParaRPr lang="en-US"/>
          </a:p>
        </p:txBody>
      </p:sp>
    </p:spTree>
    <p:extLst>
      <p:ext uri="{BB962C8B-B14F-4D97-AF65-F5344CB8AC3E}">
        <p14:creationId xmlns:p14="http://schemas.microsoft.com/office/powerpoint/2010/main" val="25712679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893888"/>
            <a:ext cx="64770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pitchFamily="1" charset="-128"/>
              </a:defRPr>
            </a:lvl1pPr>
          </a:lstStyle>
          <a:p>
            <a:pPr>
              <a:defRPr/>
            </a:pPr>
            <a:fld id="{CF1F1442-E670-4790-A706-BB18A1DB49DB}" type="datetime1">
              <a:rPr lang="es-ES"/>
              <a:pPr>
                <a:defRPr/>
              </a:pPr>
              <a:t>24/02/2019</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0" charset="0"/>
                <a:ea typeface="ヒラギノ角ゴ Pro W3" pitchFamily="-110" charset="-128"/>
                <a:cs typeface="+mn-cs"/>
              </a:defRPr>
            </a:lvl1pPr>
          </a:lstStyle>
          <a:p>
            <a:pPr>
              <a:defRPr/>
            </a:pPr>
            <a:endParaRPr lang="es-ES"/>
          </a:p>
        </p:txBody>
      </p:sp>
      <p:sp>
        <p:nvSpPr>
          <p:cNvPr id="6"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pitchFamily="1" charset="-128"/>
              </a:defRPr>
            </a:lvl1pPr>
          </a:lstStyle>
          <a:p>
            <a:pPr>
              <a:defRPr/>
            </a:pPr>
            <a:fld id="{D38A4338-D5F9-431E-B70B-A75F3F15931B}" type="slidenum">
              <a:rPr lang="en-US"/>
              <a:pPr>
                <a:defRPr/>
              </a:pPr>
              <a:t>‹Nº›</a:t>
            </a:fld>
            <a:endParaRPr lang="en-US"/>
          </a:p>
        </p:txBody>
      </p:sp>
    </p:spTree>
    <p:extLst>
      <p:ext uri="{BB962C8B-B14F-4D97-AF65-F5344CB8AC3E}">
        <p14:creationId xmlns:p14="http://schemas.microsoft.com/office/powerpoint/2010/main" val="34647818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pitchFamily="1" charset="-128"/>
              </a:defRPr>
            </a:lvl1pPr>
          </a:lstStyle>
          <a:p>
            <a:pPr>
              <a:defRPr/>
            </a:pPr>
            <a:fld id="{E40384D3-99CE-428F-9733-6867A873FEA4}" type="datetime1">
              <a:rPr lang="es-ES"/>
              <a:pPr>
                <a:defRPr/>
              </a:pPr>
              <a:t>24/02/2019</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0" charset="0"/>
                <a:ea typeface="ヒラギノ角ゴ Pro W3" pitchFamily="-110" charset="-128"/>
                <a:cs typeface="+mn-cs"/>
              </a:defRPr>
            </a:lvl1pPr>
          </a:lstStyle>
          <a:p>
            <a:pPr>
              <a:defRPr/>
            </a:pPr>
            <a:endParaRPr lang="es-ES"/>
          </a:p>
        </p:txBody>
      </p:sp>
      <p:sp>
        <p:nvSpPr>
          <p:cNvPr id="6"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pitchFamily="1" charset="-128"/>
              </a:defRPr>
            </a:lvl1pPr>
          </a:lstStyle>
          <a:p>
            <a:pPr>
              <a:defRPr/>
            </a:pPr>
            <a:fld id="{0B89CD1D-D85C-4B37-9D75-528F405A50DC}" type="slidenum">
              <a:rPr lang="en-US"/>
              <a:pPr>
                <a:defRPr/>
              </a:pPr>
              <a:t>‹Nº›</a:t>
            </a:fld>
            <a:endParaRPr lang="en-US"/>
          </a:p>
        </p:txBody>
      </p:sp>
    </p:spTree>
    <p:extLst>
      <p:ext uri="{BB962C8B-B14F-4D97-AF65-F5344CB8AC3E}">
        <p14:creationId xmlns:p14="http://schemas.microsoft.com/office/powerpoint/2010/main" val="3220390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defRPr>
            </a:lvl1pPr>
          </a:lstStyle>
          <a:p>
            <a:pPr>
              <a:defRPr/>
            </a:pPr>
            <a:fld id="{7C073FB1-8B13-4675-B23B-6E4C763E0C27}" type="datetime1">
              <a:rPr lang="en-US"/>
              <a:pPr>
                <a:defRPr/>
              </a:pPr>
              <a:t>2/24/2019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47CFF404-46A4-4CE8-949B-B5D845D8D61A}" type="slidenum">
              <a:rPr lang="en-US"/>
              <a:pPr>
                <a:defRPr/>
              </a:pPr>
              <a:t>‹Nº›</a:t>
            </a:fld>
            <a:endParaRPr lang="en-US" dirty="0"/>
          </a:p>
        </p:txBody>
      </p:sp>
    </p:spTree>
    <p:extLst>
      <p:ext uri="{BB962C8B-B14F-4D97-AF65-F5344CB8AC3E}">
        <p14:creationId xmlns:p14="http://schemas.microsoft.com/office/powerpoint/2010/main" val="35772310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5EB71E9D-B85B-4511-BA7F-9C495B8660B5}" type="slidenum">
              <a:rPr lang="en-US"/>
              <a:pPr>
                <a:defRPr/>
              </a:pPr>
              <a:t>‹Nº›</a:t>
            </a:fld>
            <a:endParaRPr lang="en-US" dirty="0"/>
          </a:p>
        </p:txBody>
      </p:sp>
    </p:spTree>
    <p:extLst>
      <p:ext uri="{BB962C8B-B14F-4D97-AF65-F5344CB8AC3E}">
        <p14:creationId xmlns:p14="http://schemas.microsoft.com/office/powerpoint/2010/main" val="40675554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defRPr>
            </a:lvl1pPr>
          </a:lstStyle>
          <a:p>
            <a:pPr>
              <a:defRPr/>
            </a:pPr>
            <a:fld id="{B7BC4194-218C-4912-A767-B08868B37371}" type="datetime1">
              <a:rPr lang="en-US"/>
              <a:pPr>
                <a:defRPr/>
              </a:pPr>
              <a:t>2/24/2019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824927D3-8878-4F28-837A-C63ECE700B6C}" type="slidenum">
              <a:rPr lang="en-US"/>
              <a:pPr>
                <a:defRPr/>
              </a:pPr>
              <a:t>‹Nº›</a:t>
            </a:fld>
            <a:endParaRPr lang="en-US" dirty="0"/>
          </a:p>
        </p:txBody>
      </p:sp>
    </p:spTree>
    <p:extLst>
      <p:ext uri="{BB962C8B-B14F-4D97-AF65-F5344CB8AC3E}">
        <p14:creationId xmlns:p14="http://schemas.microsoft.com/office/powerpoint/2010/main" val="4240130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pitchFamily="1" charset="-128"/>
              </a:defRPr>
            </a:lvl1pPr>
          </a:lstStyle>
          <a:p>
            <a:pPr>
              <a:defRPr/>
            </a:pPr>
            <a:fld id="{9C3C5DA1-9A48-447F-9F00-6F28AE164D24}" type="datetime1">
              <a:rPr lang="es-ES"/>
              <a:pPr>
                <a:defRPr/>
              </a:pPr>
              <a:t>24/02/2019</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0" charset="0"/>
                <a:ea typeface="ヒラギノ角ゴ Pro W3" pitchFamily="-110" charset="-128"/>
                <a:cs typeface="+mn-cs"/>
              </a:defRPr>
            </a:lvl1pPr>
          </a:lstStyle>
          <a:p>
            <a:pPr>
              <a:defRPr/>
            </a:pPr>
            <a:endParaRPr lang="es-ES"/>
          </a:p>
        </p:txBody>
      </p:sp>
      <p:sp>
        <p:nvSpPr>
          <p:cNvPr id="6"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pitchFamily="1" charset="-128"/>
              </a:defRPr>
            </a:lvl1pPr>
          </a:lstStyle>
          <a:p>
            <a:pPr>
              <a:defRPr/>
            </a:pPr>
            <a:fld id="{41D4A429-2712-427B-82B4-46E4B43E544F}" type="slidenum">
              <a:rPr lang="en-US"/>
              <a:pPr>
                <a:defRPr/>
              </a:pPr>
              <a:t>‹Nº›</a:t>
            </a:fld>
            <a:endParaRPr lang="en-US"/>
          </a:p>
        </p:txBody>
      </p:sp>
    </p:spTree>
    <p:extLst>
      <p:ext uri="{BB962C8B-B14F-4D97-AF65-F5344CB8AC3E}">
        <p14:creationId xmlns:p14="http://schemas.microsoft.com/office/powerpoint/2010/main" val="9906978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defRPr>
            </a:lvl1pPr>
          </a:lstStyle>
          <a:p>
            <a:pPr>
              <a:defRPr/>
            </a:pPr>
            <a:fld id="{498E81A3-40F8-47E3-9702-8147241DF0D3}" type="datetime1">
              <a:rPr lang="en-US"/>
              <a:pPr>
                <a:defRPr/>
              </a:pPr>
              <a:t>2/24/2019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pPr>
              <a:defRPr/>
            </a:pPr>
            <a:fld id="{51DB99A8-FFB8-4941-9E99-E3A380E5D8EE}" type="slidenum">
              <a:rPr lang="en-US"/>
              <a:pPr>
                <a:defRPr/>
              </a:pPr>
              <a:t>‹Nº›</a:t>
            </a:fld>
            <a:endParaRPr lang="en-US" dirty="0"/>
          </a:p>
        </p:txBody>
      </p:sp>
    </p:spTree>
    <p:extLst>
      <p:ext uri="{BB962C8B-B14F-4D97-AF65-F5344CB8AC3E}">
        <p14:creationId xmlns:p14="http://schemas.microsoft.com/office/powerpoint/2010/main" val="10914971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151335"/>
            <a:ext cx="4041775" cy="47982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defRPr>
            </a:lvl1pPr>
          </a:lstStyle>
          <a:p>
            <a:pPr>
              <a:defRPr/>
            </a:pPr>
            <a:fld id="{9321DF5D-42BD-4A8B-9884-BE4E51689D5C}" type="datetime1">
              <a:rPr lang="en-US"/>
              <a:pPr>
                <a:defRPr/>
              </a:pPr>
              <a:t>2/24/2019</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pPr>
              <a:defRPr/>
            </a:pPr>
            <a:fld id="{D691EFD5-482F-4DB3-A742-BBDA5CA259E4}" type="slidenum">
              <a:rPr lang="en-US"/>
              <a:pPr>
                <a:defRPr/>
              </a:pPr>
              <a:t>‹Nº›</a:t>
            </a:fld>
            <a:endParaRPr lang="en-US" dirty="0"/>
          </a:p>
        </p:txBody>
      </p:sp>
    </p:spTree>
    <p:extLst>
      <p:ext uri="{BB962C8B-B14F-4D97-AF65-F5344CB8AC3E}">
        <p14:creationId xmlns:p14="http://schemas.microsoft.com/office/powerpoint/2010/main" val="12589865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p:cNvSpPr>
            <a:spLocks noGrp="1"/>
          </p:cNvSpPr>
          <p:nvPr>
            <p:ph type="ftr" sz="quarter" idx="10"/>
          </p:nvPr>
        </p:nvSpPr>
        <p:spPr/>
        <p:txBody>
          <a:bodyPr/>
          <a:lstStyle>
            <a:lvl1pPr>
              <a:defRPr/>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pPr>
              <a:defRPr/>
            </a:pPr>
            <a:fld id="{915D68A6-B740-410F-BEE6-15AC85223540}" type="slidenum">
              <a:rPr lang="en-US"/>
              <a:pPr>
                <a:defRPr/>
              </a:pPr>
              <a:t>‹Nº›</a:t>
            </a:fld>
            <a:endParaRPr lang="en-US" dirty="0"/>
          </a:p>
        </p:txBody>
      </p:sp>
    </p:spTree>
    <p:extLst>
      <p:ext uri="{BB962C8B-B14F-4D97-AF65-F5344CB8AC3E}">
        <p14:creationId xmlns:p14="http://schemas.microsoft.com/office/powerpoint/2010/main" val="41015361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pPr>
              <a:defRPr/>
            </a:pPr>
            <a:fld id="{738C72CE-FF5E-4B41-B37A-74F790F19F26}" type="slidenum">
              <a:rPr lang="en-US"/>
              <a:pPr>
                <a:defRPr/>
              </a:pPr>
              <a:t>‹Nº›</a:t>
            </a:fld>
            <a:endParaRPr lang="en-US" dirty="0"/>
          </a:p>
        </p:txBody>
      </p:sp>
    </p:spTree>
    <p:extLst>
      <p:ext uri="{BB962C8B-B14F-4D97-AF65-F5344CB8AC3E}">
        <p14:creationId xmlns:p14="http://schemas.microsoft.com/office/powerpoint/2010/main" val="35571396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pPr>
              <a:defRPr/>
            </a:pPr>
            <a:fld id="{5444B7AF-6B66-4764-95CB-452B082F05C3}" type="slidenum">
              <a:rPr lang="en-US"/>
              <a:pPr>
                <a:defRPr/>
              </a:pPr>
              <a:t>‹Nº›</a:t>
            </a:fld>
            <a:endParaRPr lang="en-US" dirty="0"/>
          </a:p>
        </p:txBody>
      </p:sp>
    </p:spTree>
    <p:extLst>
      <p:ext uri="{BB962C8B-B14F-4D97-AF65-F5344CB8AC3E}">
        <p14:creationId xmlns:p14="http://schemas.microsoft.com/office/powerpoint/2010/main" val="42426184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pPr>
              <a:defRPr/>
            </a:pPr>
            <a:fld id="{6CD4DB29-BECD-480F-8E31-997185CDBDB6}" type="slidenum">
              <a:rPr lang="en-US"/>
              <a:pPr>
                <a:defRPr/>
              </a:pPr>
              <a:t>‹Nº›</a:t>
            </a:fld>
            <a:endParaRPr lang="en-US" dirty="0"/>
          </a:p>
        </p:txBody>
      </p:sp>
    </p:spTree>
    <p:extLst>
      <p:ext uri="{BB962C8B-B14F-4D97-AF65-F5344CB8AC3E}">
        <p14:creationId xmlns:p14="http://schemas.microsoft.com/office/powerpoint/2010/main" val="30396855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pPr>
              <a:defRPr/>
            </a:pPr>
            <a:fld id="{2C32A182-1566-4B00-9606-022019F945B6}" type="slidenum">
              <a:rPr lang="en-US"/>
              <a:pPr>
                <a:defRPr/>
              </a:pPr>
              <a:t>‹Nº›</a:t>
            </a:fld>
            <a:endParaRPr lang="en-US" dirty="0"/>
          </a:p>
        </p:txBody>
      </p:sp>
    </p:spTree>
    <p:extLst>
      <p:ext uri="{BB962C8B-B14F-4D97-AF65-F5344CB8AC3E}">
        <p14:creationId xmlns:p14="http://schemas.microsoft.com/office/powerpoint/2010/main" val="42594203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05979"/>
            <a:ext cx="2057400" cy="4388644"/>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05979"/>
            <a:ext cx="5410200" cy="438864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pPr>
              <a:defRPr/>
            </a:pPr>
            <a:fld id="{D3E582B5-42FF-4357-AE0C-384125A2C195}" type="slidenum">
              <a:rPr lang="en-US"/>
              <a:pPr>
                <a:defRPr/>
              </a:pPr>
              <a:t>‹Nº›</a:t>
            </a:fld>
            <a:endParaRPr lang="en-US" dirty="0"/>
          </a:p>
        </p:txBody>
      </p:sp>
    </p:spTree>
    <p:extLst>
      <p:ext uri="{BB962C8B-B14F-4D97-AF65-F5344CB8AC3E}">
        <p14:creationId xmlns:p14="http://schemas.microsoft.com/office/powerpoint/2010/main" val="1157573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pitchFamily="1" charset="-128"/>
              </a:defRPr>
            </a:lvl1pPr>
          </a:lstStyle>
          <a:p>
            <a:pPr>
              <a:defRPr/>
            </a:pPr>
            <a:fld id="{EEB80C74-A180-4700-BF3B-A96B2838AFC5}" type="datetime1">
              <a:rPr lang="es-ES"/>
              <a:pPr>
                <a:defRPr/>
              </a:pPr>
              <a:t>24/02/2019</a:t>
            </a:fld>
            <a:endParaRPr lang="en-US"/>
          </a:p>
        </p:txBody>
      </p:sp>
      <p:sp>
        <p:nvSpPr>
          <p:cNvPr id="6" name="Footer Placeholder 5"/>
          <p:cNvSpPr>
            <a:spLocks noGrp="1"/>
          </p:cNvSpPr>
          <p:nvPr>
            <p:ph type="ftr" sz="quarter" idx="11"/>
          </p:nvPr>
        </p:nvSpPr>
        <p:spPr>
          <a:xfrm>
            <a:off x="3124200" y="4767263"/>
            <a:ext cx="2895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0" charset="0"/>
                <a:ea typeface="ヒラギノ角ゴ Pro W3" pitchFamily="-110" charset="-128"/>
                <a:cs typeface="+mn-cs"/>
              </a:defRPr>
            </a:lvl1pPr>
          </a:lstStyle>
          <a:p>
            <a:pPr>
              <a:defRPr/>
            </a:pPr>
            <a:endParaRPr lang="es-ES"/>
          </a:p>
        </p:txBody>
      </p:sp>
      <p:sp>
        <p:nvSpPr>
          <p:cNvPr id="7" name="Slide Number Placeholder 6"/>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pitchFamily="1" charset="-128"/>
              </a:defRPr>
            </a:lvl1pPr>
          </a:lstStyle>
          <a:p>
            <a:pPr>
              <a:defRPr/>
            </a:pPr>
            <a:fld id="{EA178BE3-3877-48E2-A696-6E157C26A0BF}" type="slidenum">
              <a:rPr lang="en-US"/>
              <a:pPr>
                <a:defRPr/>
              </a:pPr>
              <a:t>‹Nº›</a:t>
            </a:fld>
            <a:endParaRPr lang="en-US"/>
          </a:p>
        </p:txBody>
      </p:sp>
    </p:spTree>
    <p:extLst>
      <p:ext uri="{BB962C8B-B14F-4D97-AF65-F5344CB8AC3E}">
        <p14:creationId xmlns:p14="http://schemas.microsoft.com/office/powerpoint/2010/main" val="3487808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97823"/>
            <a:ext cx="7620000" cy="1102519"/>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838200" y="4552950"/>
            <a:ext cx="1752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pitchFamily="1" charset="-128"/>
              </a:defRPr>
            </a:lvl1pPr>
          </a:lstStyle>
          <a:p>
            <a:pPr>
              <a:defRPr/>
            </a:pPr>
            <a:fld id="{CC35D217-0021-421F-93A1-7B4B7DB94220}" type="datetime1">
              <a:rPr lang="es-ES"/>
              <a:pPr>
                <a:defRPr/>
              </a:pPr>
              <a:t>24/02/2019</a:t>
            </a:fld>
            <a:endParaRPr lang="en-US" dirty="0"/>
          </a:p>
        </p:txBody>
      </p:sp>
      <p:sp>
        <p:nvSpPr>
          <p:cNvPr id="5" name="Footer Placeholder 4"/>
          <p:cNvSpPr>
            <a:spLocks noGrp="1"/>
          </p:cNvSpPr>
          <p:nvPr>
            <p:ph type="ftr" sz="quarter" idx="11"/>
          </p:nvPr>
        </p:nvSpPr>
        <p:spPr>
          <a:xfrm>
            <a:off x="1219200" y="4895850"/>
            <a:ext cx="2895600" cy="184150"/>
          </a:xfrm>
        </p:spPr>
        <p:txBody>
          <a:bodyPr/>
          <a:lstStyle>
            <a:lvl1pPr>
              <a:defRPr>
                <a:latin typeface="Verdana" pitchFamily="-110" charset="0"/>
                <a:ea typeface="ヒラギノ角ゴ Pro W3" pitchFamily="-110" charset="-128"/>
                <a:cs typeface="+mn-cs"/>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4E1857A3-92DC-4F68-A023-445CB140C423}" type="slidenum">
              <a:rPr lang="en-US"/>
              <a:pPr>
                <a:defRPr/>
              </a:pPr>
              <a:t>‹Nº›</a:t>
            </a:fld>
            <a:endParaRPr lang="en-US"/>
          </a:p>
        </p:txBody>
      </p:sp>
    </p:spTree>
    <p:extLst>
      <p:ext uri="{BB962C8B-B14F-4D97-AF65-F5344CB8AC3E}">
        <p14:creationId xmlns:p14="http://schemas.microsoft.com/office/powerpoint/2010/main" val="4169927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 Energía</a:t>
            </a:r>
          </a:p>
          <a:p>
            <a:pPr>
              <a:defRPr/>
            </a:pPr>
            <a:endParaRPr lang="en-US"/>
          </a:p>
        </p:txBody>
      </p:sp>
      <p:sp>
        <p:nvSpPr>
          <p:cNvPr id="5" name="Slide Number Placeholder 5"/>
          <p:cNvSpPr>
            <a:spLocks noGrp="1"/>
          </p:cNvSpPr>
          <p:nvPr>
            <p:ph type="sldNum" sz="quarter" idx="11"/>
          </p:nvPr>
        </p:nvSpPr>
        <p:spPr/>
        <p:txBody>
          <a:bodyPr/>
          <a:lstStyle>
            <a:lvl1pPr>
              <a:defRPr sz="900"/>
            </a:lvl1pPr>
          </a:lstStyle>
          <a:p>
            <a:pPr>
              <a:defRPr/>
            </a:pPr>
            <a:fld id="{891AFD06-FF72-4944-9717-D99E8526FBB6}" type="slidenum">
              <a:rPr lang="en-US"/>
              <a:pPr>
                <a:defRPr/>
              </a:pPr>
              <a:t>‹Nº›</a:t>
            </a:fld>
            <a:endParaRPr lang="en-US"/>
          </a:p>
        </p:txBody>
      </p:sp>
    </p:spTree>
    <p:extLst>
      <p:ext uri="{BB962C8B-B14F-4D97-AF65-F5344CB8AC3E}">
        <p14:creationId xmlns:p14="http://schemas.microsoft.com/office/powerpoint/2010/main" val="3470449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199" y="3305176"/>
            <a:ext cx="7656514" cy="1021556"/>
          </a:xfrm>
        </p:spPr>
        <p:txBody>
          <a:bodyPr/>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838199" y="2180035"/>
            <a:ext cx="7656513"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199" y="4629944"/>
            <a:ext cx="2133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pitchFamily="1" charset="-128"/>
              </a:defRPr>
            </a:lvl1pPr>
          </a:lstStyle>
          <a:p>
            <a:pPr>
              <a:defRPr/>
            </a:pPr>
            <a:fld id="{6CABDBB7-DF82-4D96-9125-2FAC5FA79B3E}" type="datetime1">
              <a:rPr lang="es-ES"/>
              <a:pPr>
                <a:defRPr/>
              </a:pPr>
              <a:t>24/02/2019</a:t>
            </a:fld>
            <a:endParaRPr lang="en-US"/>
          </a:p>
        </p:txBody>
      </p:sp>
      <p:sp>
        <p:nvSpPr>
          <p:cNvPr id="5" name="Footer Placeholder 4"/>
          <p:cNvSpPr>
            <a:spLocks noGrp="1"/>
          </p:cNvSpPr>
          <p:nvPr>
            <p:ph type="ftr" sz="quarter" idx="11"/>
          </p:nvPr>
        </p:nvSpPr>
        <p:spPr/>
        <p:txBody>
          <a:bodyPr/>
          <a:lstStyle>
            <a:lvl1pPr>
              <a:defRPr>
                <a:latin typeface="Verdana" pitchFamily="-110" charset="0"/>
                <a:ea typeface="ヒラギノ角ゴ Pro W3" pitchFamily="-110" charset="-128"/>
                <a:cs typeface="+mn-cs"/>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406A2EBA-FD73-4A0E-B568-24610F946541}" type="slidenum">
              <a:rPr lang="en-US"/>
              <a:pPr>
                <a:defRPr/>
              </a:pPr>
              <a:t>‹Nº›</a:t>
            </a:fld>
            <a:endParaRPr lang="en-US"/>
          </a:p>
        </p:txBody>
      </p:sp>
    </p:spTree>
    <p:extLst>
      <p:ext uri="{BB962C8B-B14F-4D97-AF65-F5344CB8AC3E}">
        <p14:creationId xmlns:p14="http://schemas.microsoft.com/office/powerpoint/2010/main" val="2156419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200151"/>
            <a:ext cx="3657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4629150"/>
            <a:ext cx="1752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pitchFamily="1" charset="-128"/>
              </a:defRPr>
            </a:lvl1pPr>
          </a:lstStyle>
          <a:p>
            <a:pPr>
              <a:defRPr/>
            </a:pPr>
            <a:fld id="{3F8BC2E2-5600-4767-95EC-AD476F6A7F51}" type="datetime1">
              <a:rPr lang="es-ES"/>
              <a:pPr>
                <a:defRPr/>
              </a:pPr>
              <a:t>24/02/2019</a:t>
            </a:fld>
            <a:endParaRPr lang="en-US"/>
          </a:p>
        </p:txBody>
      </p:sp>
      <p:sp>
        <p:nvSpPr>
          <p:cNvPr id="6" name="Footer Placeholder 5"/>
          <p:cNvSpPr>
            <a:spLocks noGrp="1"/>
          </p:cNvSpPr>
          <p:nvPr>
            <p:ph type="ftr" sz="quarter" idx="11"/>
          </p:nvPr>
        </p:nvSpPr>
        <p:spPr/>
        <p:txBody>
          <a:bodyPr/>
          <a:lstStyle>
            <a:lvl1pPr>
              <a:defRPr>
                <a:latin typeface="Verdana" pitchFamily="-110" charset="0"/>
                <a:ea typeface="ヒラギノ角ゴ Pro W3" pitchFamily="-110" charset="-128"/>
                <a:cs typeface="+mn-cs"/>
              </a:defRPr>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pPr>
              <a:defRPr/>
            </a:pPr>
            <a:fld id="{2032410E-652A-4FF2-9B74-CEEAED6BD535}" type="slidenum">
              <a:rPr lang="en-US"/>
              <a:pPr>
                <a:defRPr/>
              </a:pPr>
              <a:t>‹Nº›</a:t>
            </a:fld>
            <a:endParaRPr lang="en-US"/>
          </a:p>
        </p:txBody>
      </p:sp>
    </p:spTree>
    <p:extLst>
      <p:ext uri="{BB962C8B-B14F-4D97-AF65-F5344CB8AC3E}">
        <p14:creationId xmlns:p14="http://schemas.microsoft.com/office/powerpoint/2010/main" val="9086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38200" y="1151335"/>
            <a:ext cx="3659188" cy="47982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8200" y="1631156"/>
            <a:ext cx="3659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3" y="1151335"/>
            <a:ext cx="4041775" cy="47982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4629150"/>
            <a:ext cx="1752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pitchFamily="1" charset="-128"/>
              </a:defRPr>
            </a:lvl1pPr>
          </a:lstStyle>
          <a:p>
            <a:pPr>
              <a:defRPr/>
            </a:pPr>
            <a:fld id="{0B727681-FF51-4C6A-AA88-5E34E3C4C05A}" type="datetime1">
              <a:rPr lang="es-ES"/>
              <a:pPr>
                <a:defRPr/>
              </a:pPr>
              <a:t>24/02/2019</a:t>
            </a:fld>
            <a:endParaRPr lang="en-US"/>
          </a:p>
        </p:txBody>
      </p:sp>
      <p:sp>
        <p:nvSpPr>
          <p:cNvPr id="8" name="Footer Placeholder 7"/>
          <p:cNvSpPr>
            <a:spLocks noGrp="1"/>
          </p:cNvSpPr>
          <p:nvPr>
            <p:ph type="ftr" sz="quarter" idx="11"/>
          </p:nvPr>
        </p:nvSpPr>
        <p:spPr/>
        <p:txBody>
          <a:bodyPr/>
          <a:lstStyle>
            <a:lvl1pPr>
              <a:defRPr>
                <a:latin typeface="Verdana" pitchFamily="-110" charset="0"/>
                <a:ea typeface="ヒラギノ角ゴ Pro W3" pitchFamily="-110" charset="-128"/>
                <a:cs typeface="+mn-cs"/>
              </a:defRPr>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pPr>
              <a:defRPr/>
            </a:pPr>
            <a:fld id="{3B88D06E-F94B-4F95-9CE2-BE5FEDCD0AA7}" type="slidenum">
              <a:rPr lang="en-US"/>
              <a:pPr>
                <a:defRPr/>
              </a:pPr>
              <a:t>‹Nº›</a:t>
            </a:fld>
            <a:endParaRPr lang="en-US"/>
          </a:p>
        </p:txBody>
      </p:sp>
    </p:spTree>
    <p:extLst>
      <p:ext uri="{BB962C8B-B14F-4D97-AF65-F5344CB8AC3E}">
        <p14:creationId xmlns:p14="http://schemas.microsoft.com/office/powerpoint/2010/main" val="7799073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2.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2.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pic>
        <p:nvPicPr>
          <p:cNvPr id="1026" name="Imagen 7" descr="pptministerio1.jpg"/>
          <p:cNvPicPr>
            <a:picLocks noChangeAspect="1"/>
          </p:cNvPicPr>
          <p:nvPr userDrawn="1"/>
        </p:nvPicPr>
        <p:blipFill>
          <a:blip r:embed="rId6">
            <a:extLst>
              <a:ext uri="{28A0092B-C50C-407E-A947-70E740481C1C}">
                <a14:useLocalDpi xmlns:a14="http://schemas.microsoft.com/office/drawing/2010/main" val="0"/>
              </a:ext>
            </a:extLst>
          </a:blip>
          <a:srcRect l="2325" r="6105"/>
          <a:stretch>
            <a:fillRect/>
          </a:stretch>
        </p:blipFill>
        <p:spPr bwMode="auto">
          <a:xfrm>
            <a:off x="0" y="0"/>
            <a:ext cx="914400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485579" r:id="rId1"/>
    <p:sldLayoutId id="2147485580" r:id="rId2"/>
    <p:sldLayoutId id="2147485581" r:id="rId3"/>
    <p:sldLayoutId id="2147485582" r:id="rId4"/>
  </p:sldLayoutIdLst>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Imagen 4" descr="iconosministerio4.jpg"/>
          <p:cNvPicPr>
            <a:picLocks noChangeAspect="1"/>
          </p:cNvPicPr>
          <p:nvPr userDrawn="1"/>
        </p:nvPicPr>
        <p:blipFill>
          <a:blip r:embed="rId13">
            <a:extLst>
              <a:ext uri="{28A0092B-C50C-407E-A947-70E740481C1C}">
                <a14:useLocalDpi xmlns:a14="http://schemas.microsoft.com/office/drawing/2010/main" val="0"/>
              </a:ext>
            </a:extLst>
          </a:blip>
          <a:srcRect t="369" r="22710" b="369"/>
          <a:stretch>
            <a:fillRect/>
          </a:stretch>
        </p:blipFill>
        <p:spPr bwMode="auto">
          <a:xfrm>
            <a:off x="-9525" y="0"/>
            <a:ext cx="925513"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838200" y="114300"/>
            <a:ext cx="74787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052" name="Text Placeholder 2"/>
          <p:cNvSpPr>
            <a:spLocks noGrp="1"/>
          </p:cNvSpPr>
          <p:nvPr>
            <p:ph type="body" idx="1"/>
          </p:nvPr>
        </p:nvSpPr>
        <p:spPr bwMode="auto">
          <a:xfrm>
            <a:off x="838200" y="1108075"/>
            <a:ext cx="7491413"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371600" y="4895850"/>
            <a:ext cx="2895600" cy="184150"/>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pitchFamily="34" charset="0"/>
                <a:ea typeface="ヒラギノ角ゴ Pro W3" pitchFamily="1" charset="-128"/>
              </a:defRPr>
            </a:lvl1pPr>
          </a:lstStyle>
          <a:p>
            <a:pPr>
              <a:defRPr/>
            </a:pPr>
            <a:r>
              <a:rPr lang="es-ES_tradnl"/>
              <a:t>Gobierno de Chile | Ministerio de Energía</a:t>
            </a:r>
          </a:p>
        </p:txBody>
      </p:sp>
      <p:sp>
        <p:nvSpPr>
          <p:cNvPr id="6" name="Slide Number Placeholder 5"/>
          <p:cNvSpPr>
            <a:spLocks noGrp="1"/>
          </p:cNvSpPr>
          <p:nvPr>
            <p:ph type="sldNum" sz="quarter" idx="4"/>
          </p:nvPr>
        </p:nvSpPr>
        <p:spPr>
          <a:xfrm>
            <a:off x="6183313" y="4895850"/>
            <a:ext cx="2133600" cy="146050"/>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ea typeface="ヒラギノ角ゴ Pro W3" pitchFamily="1" charset="-128"/>
              </a:defRPr>
            </a:lvl1pPr>
          </a:lstStyle>
          <a:p>
            <a:pPr>
              <a:defRPr/>
            </a:pPr>
            <a:fld id="{B977E711-F5B4-4773-8AF4-B910148A62A4}" type="slidenum">
              <a:rPr lang="en-US"/>
              <a:pPr>
                <a:defRPr/>
              </a:pPr>
              <a:t>‹Nº›</a:t>
            </a:fld>
            <a:endParaRPr lang="en-US"/>
          </a:p>
        </p:txBody>
      </p:sp>
      <p:sp>
        <p:nvSpPr>
          <p:cNvPr id="2054" name="Rectangle 6"/>
          <p:cNvSpPr>
            <a:spLocks noChangeArrowheads="1"/>
          </p:cNvSpPr>
          <p:nvPr/>
        </p:nvSpPr>
        <p:spPr bwMode="auto">
          <a:xfrm>
            <a:off x="8413750" y="0"/>
            <a:ext cx="284163" cy="646113"/>
          </a:xfrm>
          <a:prstGeom prst="rect">
            <a:avLst/>
          </a:prstGeom>
          <a:solidFill>
            <a:srgbClr val="006CB7"/>
          </a:solidFill>
          <a:ln>
            <a:noFill/>
          </a:ln>
          <a:effectLst>
            <a:outerShdw blurRad="63500" dist="38100" dir="2700000" algn="br" rotWithShape="0">
              <a:srgbClr val="00000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endParaRPr lang="es-ES">
              <a:solidFill>
                <a:srgbClr val="FFFFFF"/>
              </a:solidFill>
              <a:latin typeface="Calibri" pitchFamily="-110" charset="0"/>
              <a:ea typeface="ヒラギノ角ゴ Pro W3" pitchFamily="-110" charset="-128"/>
            </a:endParaRPr>
          </a:p>
        </p:txBody>
      </p:sp>
      <p:sp>
        <p:nvSpPr>
          <p:cNvPr id="2055" name="Rectangle 7"/>
          <p:cNvSpPr>
            <a:spLocks noChangeArrowheads="1"/>
          </p:cNvSpPr>
          <p:nvPr/>
        </p:nvSpPr>
        <p:spPr bwMode="auto">
          <a:xfrm>
            <a:off x="8697913" y="0"/>
            <a:ext cx="347662" cy="646113"/>
          </a:xfrm>
          <a:prstGeom prst="rect">
            <a:avLst/>
          </a:prstGeom>
          <a:solidFill>
            <a:srgbClr val="EF4144"/>
          </a:solidFill>
          <a:ln>
            <a:noFill/>
          </a:ln>
          <a:effectLst>
            <a:outerShdw blurRad="63500" dist="38100" dir="2700000" rotWithShape="0">
              <a:srgbClr val="00000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endParaRPr lang="es-ES">
              <a:solidFill>
                <a:srgbClr val="FFFFFF"/>
              </a:solidFill>
              <a:latin typeface="Calibri" pitchFamily="-110" charset="0"/>
              <a:ea typeface="ヒラギノ角ゴ Pro W3" pitchFamily="-110" charset="-128"/>
            </a:endParaRPr>
          </a:p>
        </p:txBody>
      </p:sp>
      <p:sp>
        <p:nvSpPr>
          <p:cNvPr id="2056" name="Rectangle 9"/>
          <p:cNvSpPr>
            <a:spLocks noChangeArrowheads="1"/>
          </p:cNvSpPr>
          <p:nvPr/>
        </p:nvSpPr>
        <p:spPr bwMode="auto">
          <a:xfrm>
            <a:off x="8413750" y="4800600"/>
            <a:ext cx="284163" cy="342900"/>
          </a:xfrm>
          <a:prstGeom prst="rect">
            <a:avLst/>
          </a:prstGeom>
          <a:solidFill>
            <a:srgbClr val="006CB7"/>
          </a:soli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endParaRPr lang="es-ES">
              <a:solidFill>
                <a:srgbClr val="FFFFFF"/>
              </a:solidFill>
              <a:latin typeface="Calibri" pitchFamily="-110" charset="0"/>
              <a:ea typeface="ヒラギノ角ゴ Pro W3" pitchFamily="-110" charset="-128"/>
            </a:endParaRPr>
          </a:p>
        </p:txBody>
      </p:sp>
      <p:sp>
        <p:nvSpPr>
          <p:cNvPr id="2057" name="Rectangle 10"/>
          <p:cNvSpPr>
            <a:spLocks noChangeArrowheads="1"/>
          </p:cNvSpPr>
          <p:nvPr/>
        </p:nvSpPr>
        <p:spPr bwMode="auto">
          <a:xfrm>
            <a:off x="8697913" y="4800600"/>
            <a:ext cx="347662" cy="342900"/>
          </a:xfrm>
          <a:prstGeom prst="rect">
            <a:avLst/>
          </a:prstGeom>
          <a:solidFill>
            <a:srgbClr val="EF4144"/>
          </a:soli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endParaRPr lang="es-ES">
              <a:solidFill>
                <a:srgbClr val="FFFFFF"/>
              </a:solidFill>
              <a:latin typeface="Calibri" pitchFamily="-110" charset="0"/>
              <a:ea typeface="ヒラギノ角ゴ Pro W3" pitchFamily="-110" charset="-128"/>
            </a:endParaRPr>
          </a:p>
        </p:txBody>
      </p:sp>
    </p:spTree>
  </p:cSld>
  <p:clrMap bg1="lt1" tx1="dk1" bg2="lt2" tx2="dk2" accent1="accent1" accent2="accent2" accent3="accent3" accent4="accent4" accent5="accent5" accent6="accent6" hlink="hlink" folHlink="folHlink"/>
  <p:sldLayoutIdLst>
    <p:sldLayoutId id="2147485583" r:id="rId1"/>
    <p:sldLayoutId id="2147485584" r:id="rId2"/>
    <p:sldLayoutId id="2147485585" r:id="rId3"/>
    <p:sldLayoutId id="2147485586" r:id="rId4"/>
    <p:sldLayoutId id="2147485587" r:id="rId5"/>
    <p:sldLayoutId id="2147485588" r:id="rId6"/>
    <p:sldLayoutId id="2147485589" r:id="rId7"/>
    <p:sldLayoutId id="2147485590" r:id="rId8"/>
    <p:sldLayoutId id="2147485591" r:id="rId9"/>
    <p:sldLayoutId id="2147485592" r:id="rId10"/>
    <p:sldLayoutId id="2147485593" r:id="rId11"/>
  </p:sldLayoutIdLst>
  <p:hf hdr="0" ftr="0" dt="0"/>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Imagen 4" descr="iconosministerio4.jpg"/>
          <p:cNvPicPr>
            <a:picLocks noChangeAspect="1"/>
          </p:cNvPicPr>
          <p:nvPr userDrawn="1"/>
        </p:nvPicPr>
        <p:blipFill>
          <a:blip r:embed="rId13">
            <a:extLst>
              <a:ext uri="{28A0092B-C50C-407E-A947-70E740481C1C}">
                <a14:useLocalDpi xmlns:a14="http://schemas.microsoft.com/office/drawing/2010/main" val="0"/>
              </a:ext>
            </a:extLst>
          </a:blip>
          <a:srcRect t="369" r="22710" b="369"/>
          <a:stretch>
            <a:fillRect/>
          </a:stretch>
        </p:blipFill>
        <p:spPr bwMode="auto">
          <a:xfrm>
            <a:off x="-9525" y="0"/>
            <a:ext cx="9239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Imagen 6" descr="ecologico.jpg"/>
          <p:cNvPicPr>
            <a:picLocks noChangeAspect="1"/>
          </p:cNvPicPr>
          <p:nvPr userDrawn="1"/>
        </p:nvPicPr>
        <p:blipFill>
          <a:blip r:embed="rId14">
            <a:extLst>
              <a:ext uri="{28A0092B-C50C-407E-A947-70E740481C1C}">
                <a14:useLocalDpi xmlns:a14="http://schemas.microsoft.com/office/drawing/2010/main" val="0"/>
              </a:ext>
            </a:extLst>
          </a:blip>
          <a:srcRect b="23883"/>
          <a:stretch>
            <a:fillRect/>
          </a:stretch>
        </p:blipFill>
        <p:spPr bwMode="auto">
          <a:xfrm>
            <a:off x="1500188" y="0"/>
            <a:ext cx="7034212" cy="49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594" r:id="rId1"/>
    <p:sldLayoutId id="2147485595" r:id="rId2"/>
    <p:sldLayoutId id="2147485596" r:id="rId3"/>
    <p:sldLayoutId id="2147485597" r:id="rId4"/>
    <p:sldLayoutId id="2147485598" r:id="rId5"/>
    <p:sldLayoutId id="2147485599" r:id="rId6"/>
    <p:sldLayoutId id="2147485600" r:id="rId7"/>
    <p:sldLayoutId id="2147485601" r:id="rId8"/>
    <p:sldLayoutId id="2147485602" r:id="rId9"/>
    <p:sldLayoutId id="2147485603" r:id="rId10"/>
    <p:sldLayoutId id="2147485604" r:id="rId11"/>
  </p:sldLayoutIdLst>
  <p:txStyles>
    <p:titleStyle>
      <a:lvl1pPr algn="l" defTabSz="457200" rtl="0" eaLnBrk="0" fontAlgn="base" hangingPunct="0">
        <a:spcBef>
          <a:spcPct val="0"/>
        </a:spcBef>
        <a:spcAft>
          <a:spcPct val="0"/>
        </a:spcAft>
        <a:defRPr sz="4400" b="1" kern="1200">
          <a:solidFill>
            <a:schemeClr val="tx1"/>
          </a:solidFill>
          <a:latin typeface="Verdana"/>
          <a:ea typeface="ヒラギノ角ゴ Pro W3" charset="-128"/>
          <a:cs typeface="Verdana"/>
        </a:defRPr>
      </a:lvl1pPr>
      <a:lvl2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4400" b="1">
          <a:solidFill>
            <a:schemeClr val="tx1"/>
          </a:solidFill>
          <a:latin typeface="Verdana" charset="0"/>
          <a:ea typeface="ヒラギノ角ゴ Pro W3" charset="-128"/>
        </a:defRPr>
      </a:lvl6pPr>
      <a:lvl7pPr marL="914400" algn="l" defTabSz="457200" rtl="0" fontAlgn="base">
        <a:spcBef>
          <a:spcPct val="0"/>
        </a:spcBef>
        <a:spcAft>
          <a:spcPct val="0"/>
        </a:spcAft>
        <a:defRPr sz="4400" b="1">
          <a:solidFill>
            <a:schemeClr val="tx1"/>
          </a:solidFill>
          <a:latin typeface="Verdana" charset="0"/>
          <a:ea typeface="ヒラギノ角ゴ Pro W3" charset="-128"/>
        </a:defRPr>
      </a:lvl7pPr>
      <a:lvl8pPr marL="1371600" algn="l" defTabSz="457200" rtl="0" fontAlgn="base">
        <a:spcBef>
          <a:spcPct val="0"/>
        </a:spcBef>
        <a:spcAft>
          <a:spcPct val="0"/>
        </a:spcAft>
        <a:defRPr sz="4400" b="1">
          <a:solidFill>
            <a:schemeClr val="tx1"/>
          </a:solidFill>
          <a:latin typeface="Verdana" charset="0"/>
          <a:ea typeface="ヒラギノ角ゴ Pro W3" charset="-128"/>
        </a:defRPr>
      </a:lvl8pPr>
      <a:lvl9pPr marL="1828800" algn="l" defTabSz="457200" rtl="0" fontAlgn="base">
        <a:spcBef>
          <a:spcPct val="0"/>
        </a:spcBef>
        <a:spcAft>
          <a:spcPct val="0"/>
        </a:spcAft>
        <a:defRPr sz="4400" b="1">
          <a:solidFill>
            <a:schemeClr val="tx1"/>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152400" y="114300"/>
            <a:ext cx="81645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152400" y="1108075"/>
            <a:ext cx="8177213"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9050" y="4895850"/>
            <a:ext cx="2895600" cy="184150"/>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charset="0"/>
                <a:ea typeface="ヒラギノ角ゴ Pro W3" charset="0"/>
                <a:cs typeface="Verdana" charset="0"/>
              </a:defRPr>
            </a:lvl1pPr>
          </a:lstStyle>
          <a:p>
            <a:pPr>
              <a:defRPr/>
            </a:pPr>
            <a:r>
              <a:rPr lang="es-ES_tradnl"/>
              <a:t>Gobierno de Chile | Ministerio del Interior</a:t>
            </a:r>
          </a:p>
        </p:txBody>
      </p:sp>
      <p:sp>
        <p:nvSpPr>
          <p:cNvPr id="6" name="Slide Number Placeholder 5"/>
          <p:cNvSpPr>
            <a:spLocks noGrp="1"/>
          </p:cNvSpPr>
          <p:nvPr>
            <p:ph type="sldNum" sz="quarter" idx="4"/>
          </p:nvPr>
        </p:nvSpPr>
        <p:spPr>
          <a:xfrm>
            <a:off x="6183313" y="4895850"/>
            <a:ext cx="2133600" cy="146050"/>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defRPr>
            </a:lvl1pPr>
          </a:lstStyle>
          <a:p>
            <a:pPr>
              <a:defRPr/>
            </a:pPr>
            <a:fld id="{E0C7DA9B-D0F2-4043-BC7D-99C3745023EB}" type="slidenum">
              <a:rPr lang="en-US"/>
              <a:pPr>
                <a:defRPr/>
              </a:pPr>
              <a:t>‹Nº›</a:t>
            </a:fld>
            <a:endParaRPr lang="en-US" dirty="0"/>
          </a:p>
        </p:txBody>
      </p:sp>
      <p:sp>
        <p:nvSpPr>
          <p:cNvPr id="7" name="Rectangle 6"/>
          <p:cNvSpPr>
            <a:spLocks noChangeArrowheads="1"/>
          </p:cNvSpPr>
          <p:nvPr userDrawn="1"/>
        </p:nvSpPr>
        <p:spPr bwMode="auto">
          <a:xfrm>
            <a:off x="8413750" y="-4763"/>
            <a:ext cx="284163" cy="650876"/>
          </a:xfrm>
          <a:prstGeom prst="rect">
            <a:avLst/>
          </a:prstGeom>
          <a:solidFill>
            <a:srgbClr val="006CB7"/>
          </a:solidFill>
          <a:ln>
            <a:noFill/>
          </a:ln>
          <a:effectLst>
            <a:outerShdw blurRad="254000" dist="38100" dir="2700000"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endParaRPr lang="es-ES" dirty="0">
              <a:solidFill>
                <a:srgbClr val="FFFFFF"/>
              </a:solidFill>
              <a:latin typeface="Calibri" charset="0"/>
              <a:ea typeface="ヒラギノ角ゴ Pro W3" charset="0"/>
              <a:cs typeface="ヒラギノ角ゴ Pro W3" charset="0"/>
            </a:endParaRPr>
          </a:p>
        </p:txBody>
      </p:sp>
      <p:sp>
        <p:nvSpPr>
          <p:cNvPr id="8" name="Rectangle 7"/>
          <p:cNvSpPr>
            <a:spLocks noChangeArrowheads="1"/>
          </p:cNvSpPr>
          <p:nvPr userDrawn="1"/>
        </p:nvSpPr>
        <p:spPr bwMode="auto">
          <a:xfrm>
            <a:off x="8697913" y="0"/>
            <a:ext cx="347662" cy="646113"/>
          </a:xfrm>
          <a:prstGeom prst="rect">
            <a:avLst/>
          </a:prstGeom>
          <a:solidFill>
            <a:srgbClr val="EF4144"/>
          </a:solidFill>
          <a:ln>
            <a:noFill/>
          </a:ln>
          <a:effectLst>
            <a:outerShdw blurRad="254000" dist="38100" dir="27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endParaRPr lang="es-ES" dirty="0">
              <a:solidFill>
                <a:srgbClr val="FFFFFF"/>
              </a:solidFill>
              <a:latin typeface="Calibri" charset="0"/>
              <a:ea typeface="ヒラギノ角ゴ Pro W3" charset="0"/>
              <a:cs typeface="ヒラギノ角ゴ Pro W3" charset="0"/>
            </a:endParaRPr>
          </a:p>
        </p:txBody>
      </p:sp>
      <p:sp>
        <p:nvSpPr>
          <p:cNvPr id="10" name="Rectangle 9"/>
          <p:cNvSpPr>
            <a:spLocks noChangeArrowheads="1"/>
          </p:cNvSpPr>
          <p:nvPr userDrawn="1"/>
        </p:nvSpPr>
        <p:spPr bwMode="auto">
          <a:xfrm>
            <a:off x="8413750" y="4800600"/>
            <a:ext cx="284163" cy="342900"/>
          </a:xfrm>
          <a:prstGeom prst="rect">
            <a:avLst/>
          </a:prstGeom>
          <a:solidFill>
            <a:srgbClr val="006CB7"/>
          </a:solidFill>
          <a:ln>
            <a:noFill/>
          </a:ln>
          <a:effectLst>
            <a:outerShdw blurRad="254000" dist="38100" dir="12899965"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endParaRPr lang="es-ES" dirty="0">
              <a:solidFill>
                <a:srgbClr val="FFFFFF"/>
              </a:solidFill>
              <a:latin typeface="Calibri" charset="0"/>
              <a:ea typeface="ヒラギノ角ゴ Pro W3" charset="0"/>
              <a:cs typeface="ヒラギノ角ゴ Pro W3" charset="0"/>
            </a:endParaRPr>
          </a:p>
        </p:txBody>
      </p:sp>
      <p:sp>
        <p:nvSpPr>
          <p:cNvPr id="11" name="Rectangle 10"/>
          <p:cNvSpPr>
            <a:spLocks noChangeArrowheads="1"/>
          </p:cNvSpPr>
          <p:nvPr userDrawn="1"/>
        </p:nvSpPr>
        <p:spPr bwMode="auto">
          <a:xfrm>
            <a:off x="8697913" y="4800600"/>
            <a:ext cx="347662" cy="342900"/>
          </a:xfrm>
          <a:prstGeom prst="rect">
            <a:avLst/>
          </a:prstGeom>
          <a:solidFill>
            <a:srgbClr val="EF4144"/>
          </a:solidFill>
          <a:ln>
            <a:noFill/>
          </a:ln>
          <a:effectLst>
            <a:outerShdw blurRad="254000" dist="38100" dir="12899965"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endParaRPr lang="es-ES" dirty="0">
              <a:solidFill>
                <a:srgbClr val="FFFFFF"/>
              </a:solidFill>
              <a:latin typeface="Calibri" charset="0"/>
              <a:ea typeface="ヒラギノ角ゴ Pro W3" charset="0"/>
              <a:cs typeface="ヒラギノ角ゴ Pro W3" charset="0"/>
            </a:endParaRPr>
          </a:p>
        </p:txBody>
      </p:sp>
    </p:spTree>
  </p:cSld>
  <p:clrMap bg1="lt1" tx1="dk1" bg2="lt2" tx2="dk2" accent1="accent1" accent2="accent2" accent3="accent3" accent4="accent4" accent5="accent5" accent6="accent6" hlink="hlink" folHlink="folHlink"/>
  <p:sldLayoutIdLst>
    <p:sldLayoutId id="2147485605" r:id="rId1"/>
    <p:sldLayoutId id="2147485606" r:id="rId2"/>
    <p:sldLayoutId id="2147485607" r:id="rId3"/>
    <p:sldLayoutId id="2147485608" r:id="rId4"/>
    <p:sldLayoutId id="2147485609" r:id="rId5"/>
    <p:sldLayoutId id="2147485610" r:id="rId6"/>
    <p:sldLayoutId id="2147485611" r:id="rId7"/>
    <p:sldLayoutId id="2147485612" r:id="rId8"/>
    <p:sldLayoutId id="2147485613" r:id="rId9"/>
    <p:sldLayoutId id="2147485614" r:id="rId10"/>
    <p:sldLayoutId id="2147485615" r:id="rId11"/>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2.emf"/></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Imagen 20" descr="iconosministerio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399" y="2724150"/>
            <a:ext cx="5257800" cy="1054100"/>
          </a:xfrm>
          <a:prstGeom prst="rect">
            <a:avLst/>
          </a:prstGeom>
          <a:noFill/>
          <a:ln>
            <a:noFill/>
          </a:ln>
          <a:extLst>
            <a:ext uri="{909E8E84-426E-40DD-AFC4-6F175D3DCCD1}">
              <a14:hiddenFill xmlns:a14="http://schemas.microsoft.com/office/drawing/2010/main">
                <a:solidFill>
                  <a:srgbClr val="FFFFFF">
                    <a:alpha val="2196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CuadroTexto 9"/>
          <p:cNvSpPr txBox="1">
            <a:spLocks noChangeArrowheads="1"/>
          </p:cNvSpPr>
          <p:nvPr/>
        </p:nvSpPr>
        <p:spPr bwMode="auto">
          <a:xfrm>
            <a:off x="3524249" y="3956576"/>
            <a:ext cx="4686301"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charset="-128"/>
              </a:defRPr>
            </a:lvl9pPr>
          </a:lstStyle>
          <a:p>
            <a:pPr algn="ctr" eaLnBrk="1" hangingPunct="1"/>
            <a:r>
              <a:rPr lang="es-ES_tradnl" sz="1600" b="1" dirty="0">
                <a:solidFill>
                  <a:srgbClr val="FFFFFF"/>
                </a:solidFill>
                <a:latin typeface="+mj-lt"/>
              </a:rPr>
              <a:t>Alex E. Santander Guerra</a:t>
            </a:r>
          </a:p>
          <a:p>
            <a:pPr algn="ctr" eaLnBrk="1" hangingPunct="1"/>
            <a:r>
              <a:rPr lang="es-ES_tradnl" sz="1400" dirty="0">
                <a:solidFill>
                  <a:srgbClr val="FFFFFF"/>
                </a:solidFill>
                <a:latin typeface="+mj-lt"/>
              </a:rPr>
              <a:t>Jefe Unidad de Prospectiva y Vigilancia Tecnológica</a:t>
            </a:r>
          </a:p>
          <a:p>
            <a:pPr algn="ctr" eaLnBrk="1" hangingPunct="1"/>
            <a:r>
              <a:rPr lang="es-ES_tradnl" sz="1400" dirty="0">
                <a:solidFill>
                  <a:srgbClr val="FFFFFF"/>
                </a:solidFill>
                <a:latin typeface="+mj-lt"/>
              </a:rPr>
              <a:t>División de Prospectiva y Análisis de Impacto Regulatorio</a:t>
            </a:r>
          </a:p>
          <a:p>
            <a:pPr algn="ctr" eaLnBrk="1" hangingPunct="1"/>
            <a:r>
              <a:rPr lang="es-ES_tradnl" sz="1200" dirty="0">
                <a:solidFill>
                  <a:srgbClr val="FFFFFF"/>
                </a:solidFill>
                <a:latin typeface="+mj-lt"/>
              </a:rPr>
              <a:t>25 de febrero de 2019</a:t>
            </a:r>
          </a:p>
          <a:p>
            <a:pPr algn="ctr" eaLnBrk="1" hangingPunct="1"/>
            <a:r>
              <a:rPr lang="es-ES_tradnl" sz="1200" dirty="0">
                <a:solidFill>
                  <a:srgbClr val="FFFFFF"/>
                </a:solidFill>
                <a:latin typeface="+mj-lt"/>
              </a:rPr>
              <a:t>Brasilia, Brasil</a:t>
            </a:r>
          </a:p>
        </p:txBody>
      </p:sp>
      <p:cxnSp>
        <p:nvCxnSpPr>
          <p:cNvPr id="15" name="Conector recto 14"/>
          <p:cNvCxnSpPr>
            <a:cxnSpLocks noChangeShapeType="1"/>
          </p:cNvCxnSpPr>
          <p:nvPr/>
        </p:nvCxnSpPr>
        <p:spPr bwMode="auto">
          <a:xfrm>
            <a:off x="3695699" y="3624263"/>
            <a:ext cx="4191000" cy="1587"/>
          </a:xfrm>
          <a:prstGeom prst="line">
            <a:avLst/>
          </a:prstGeom>
          <a:noFill/>
          <a:ln w="25400">
            <a:solidFill>
              <a:schemeClr val="tx1">
                <a:alpha val="21176"/>
              </a:schemeClr>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 name="CuadroTexto 9"/>
          <p:cNvSpPr txBox="1">
            <a:spLocks noChangeArrowheads="1"/>
          </p:cNvSpPr>
          <p:nvPr/>
        </p:nvSpPr>
        <p:spPr bwMode="auto">
          <a:xfrm>
            <a:off x="2590800" y="1276350"/>
            <a:ext cx="6553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charset="-128"/>
              </a:defRPr>
            </a:lvl9pPr>
          </a:lstStyle>
          <a:p>
            <a:pPr algn="ctr" eaLnBrk="1" hangingPunct="1"/>
            <a:r>
              <a:rPr lang="es-CL" sz="3200" b="1" dirty="0">
                <a:solidFill>
                  <a:srgbClr val="FFFFFF"/>
                </a:solidFill>
                <a:latin typeface="+mn-lt"/>
              </a:rPr>
              <a:t>Experiencia de Chile</a:t>
            </a:r>
            <a:endParaRPr lang="es-CL" sz="2800" b="1" dirty="0">
              <a:solidFill>
                <a:srgbClr val="FFFFFF"/>
              </a:solidFill>
              <a:latin typeface="+mn-lt"/>
            </a:endParaRPr>
          </a:p>
          <a:p>
            <a:pPr algn="ctr" eaLnBrk="1" hangingPunct="1"/>
            <a:r>
              <a:rPr lang="es-CL" sz="2400" dirty="0">
                <a:solidFill>
                  <a:srgbClr val="FFFFFF"/>
                </a:solidFill>
                <a:latin typeface="+mn-lt"/>
              </a:rPr>
              <a:t>Uso de escenarios energéticos de largo plazo para la toma de decisiones</a:t>
            </a:r>
            <a:endParaRPr lang="es-ES" sz="2000" dirty="0">
              <a:solidFill>
                <a:srgbClr val="FFFFFF"/>
              </a:solidFill>
              <a:latin typeface="+mn-lt"/>
            </a:endParaRPr>
          </a:p>
        </p:txBody>
      </p:sp>
      <p:pic>
        <p:nvPicPr>
          <p:cNvPr id="6" name="Picture 2" descr="Resultado de imagen para cem long-term energy scenarios">
            <a:extLst>
              <a:ext uri="{FF2B5EF4-FFF2-40B4-BE49-F238E27FC236}">
                <a16:creationId xmlns:a16="http://schemas.microsoft.com/office/drawing/2014/main" id="{A4BD026C-ACAB-4509-A294-253B3FBB4B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174627"/>
            <a:ext cx="2219325" cy="7888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541026"/>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Marcador de contenido">
            <a:extLst>
              <a:ext uri="{FF2B5EF4-FFF2-40B4-BE49-F238E27FC236}">
                <a16:creationId xmlns:a16="http://schemas.microsoft.com/office/drawing/2014/main" id="{FE3007F1-CA89-48E6-B0E8-54D500AB19A4}"/>
              </a:ext>
            </a:extLst>
          </p:cNvPr>
          <p:cNvSpPr>
            <a:spLocks noGrp="1"/>
          </p:cNvSpPr>
          <p:nvPr>
            <p:ph idx="1"/>
          </p:nvPr>
        </p:nvSpPr>
        <p:spPr>
          <a:xfrm>
            <a:off x="838200" y="745858"/>
            <a:ext cx="7893443" cy="4111892"/>
          </a:xfrm>
        </p:spPr>
        <p:txBody>
          <a:bodyPr>
            <a:normAutofit lnSpcReduction="10000"/>
          </a:bodyPr>
          <a:lstStyle/>
          <a:p>
            <a:pPr marL="0" indent="0" algn="just">
              <a:buNone/>
            </a:pPr>
            <a:r>
              <a:rPr lang="es-CL" sz="2400" dirty="0">
                <a:solidFill>
                  <a:schemeClr val="tx1"/>
                </a:solidFill>
                <a:latin typeface="+mn-lt"/>
              </a:rPr>
              <a:t>Chile cuenta con un </a:t>
            </a:r>
            <a:r>
              <a:rPr lang="es-CL" sz="2400" b="1" dirty="0">
                <a:solidFill>
                  <a:schemeClr val="tx1"/>
                </a:solidFill>
                <a:latin typeface="+mn-lt"/>
              </a:rPr>
              <a:t>proceso que define la manera en que se realiza la expansión de la transmisión eléctrica</a:t>
            </a:r>
            <a:r>
              <a:rPr lang="es-CL" sz="2400" dirty="0">
                <a:solidFill>
                  <a:schemeClr val="tx1"/>
                </a:solidFill>
              </a:rPr>
              <a:t>. Este proceso está indicado en la Ley Eléctrica vigente, tras su actualización en el año 2016, y se puso en marcha a partir del año 2017. </a:t>
            </a:r>
          </a:p>
          <a:p>
            <a:pPr marL="0" indent="0" algn="just">
              <a:buNone/>
            </a:pPr>
            <a:endParaRPr lang="es-CL" sz="1600" dirty="0">
              <a:solidFill>
                <a:schemeClr val="tx1"/>
              </a:solidFill>
            </a:endParaRPr>
          </a:p>
          <a:p>
            <a:pPr marL="0" indent="0" algn="just">
              <a:buNone/>
            </a:pPr>
            <a:r>
              <a:rPr lang="es-CL" sz="2400" dirty="0">
                <a:solidFill>
                  <a:schemeClr val="tx1"/>
                </a:solidFill>
              </a:rPr>
              <a:t>Se inicia con las siguientes actividades</a:t>
            </a:r>
            <a:r>
              <a:rPr lang="es-CL" sz="2400" dirty="0">
                <a:solidFill>
                  <a:schemeClr val="tx1"/>
                </a:solidFill>
                <a:latin typeface="+mn-lt"/>
              </a:rPr>
              <a:t>:</a:t>
            </a:r>
            <a:endParaRPr lang="es-CL" sz="2400" b="1" dirty="0">
              <a:solidFill>
                <a:schemeClr val="tx1"/>
              </a:solidFill>
              <a:latin typeface="+mn-lt"/>
            </a:endParaRPr>
          </a:p>
          <a:p>
            <a:endParaRPr lang="es-CL" sz="1100" dirty="0">
              <a:solidFill>
                <a:schemeClr val="tx1"/>
              </a:solidFill>
              <a:latin typeface="+mn-lt"/>
            </a:endParaRPr>
          </a:p>
          <a:p>
            <a:pPr lvl="1" indent="-342900">
              <a:buFont typeface="+mj-lt"/>
              <a:buAutoNum type="arabicPeriod"/>
            </a:pPr>
            <a:r>
              <a:rPr lang="es-CL" sz="2400" b="1" dirty="0">
                <a:solidFill>
                  <a:schemeClr val="tx1"/>
                </a:solidFill>
                <a:latin typeface="+mn-lt"/>
              </a:rPr>
              <a:t>Planificación Energética de Largo Plazo</a:t>
            </a:r>
            <a:r>
              <a:rPr lang="es-CL" sz="2400" dirty="0">
                <a:solidFill>
                  <a:schemeClr val="tx1"/>
                </a:solidFill>
                <a:latin typeface="+mn-lt"/>
              </a:rPr>
              <a:t>, llevada a cabo por Ministerio de Energía. </a:t>
            </a:r>
            <a:endParaRPr lang="es-CL" sz="2400" dirty="0">
              <a:solidFill>
                <a:schemeClr val="tx1"/>
              </a:solidFill>
            </a:endParaRPr>
          </a:p>
          <a:p>
            <a:pPr lvl="1" indent="-342900">
              <a:buFont typeface="+mj-lt"/>
              <a:buAutoNum type="arabicPeriod"/>
            </a:pPr>
            <a:endParaRPr lang="es-CL" sz="1100" dirty="0">
              <a:solidFill>
                <a:schemeClr val="tx1"/>
              </a:solidFill>
              <a:latin typeface="+mn-lt"/>
            </a:endParaRPr>
          </a:p>
          <a:p>
            <a:pPr lvl="1" indent="-342900">
              <a:buFont typeface="+mj-lt"/>
              <a:buAutoNum type="arabicPeriod"/>
            </a:pPr>
            <a:r>
              <a:rPr lang="es-CL" sz="2400" b="1" dirty="0">
                <a:solidFill>
                  <a:schemeClr val="tx1"/>
                </a:solidFill>
                <a:latin typeface="+mn-lt"/>
              </a:rPr>
              <a:t>Planificación de la Transmisión</a:t>
            </a:r>
            <a:r>
              <a:rPr lang="es-CL" sz="2400" dirty="0">
                <a:solidFill>
                  <a:schemeClr val="tx1"/>
                </a:solidFill>
                <a:latin typeface="+mn-lt"/>
              </a:rPr>
              <a:t>, llevada a cabo por la Comisión Nacional de Energía. </a:t>
            </a:r>
          </a:p>
        </p:txBody>
      </p:sp>
      <p:sp>
        <p:nvSpPr>
          <p:cNvPr id="6" name="1 Título"/>
          <p:cNvSpPr>
            <a:spLocks noGrp="1"/>
          </p:cNvSpPr>
          <p:nvPr>
            <p:ph type="title"/>
          </p:nvPr>
        </p:nvSpPr>
        <p:spPr>
          <a:xfrm>
            <a:off x="838200" y="114300"/>
            <a:ext cx="7478713" cy="857250"/>
          </a:xfrm>
        </p:spPr>
        <p:txBody>
          <a:bodyPr/>
          <a:lstStyle/>
          <a:p>
            <a:r>
              <a:rPr lang="es-CL" sz="2800" b="1" dirty="0">
                <a:latin typeface="+mj-lt"/>
              </a:rPr>
              <a:t>Marco regulatorio para la transmisión eléctrica</a:t>
            </a:r>
          </a:p>
        </p:txBody>
      </p:sp>
      <p:sp>
        <p:nvSpPr>
          <p:cNvPr id="5" name="3 Marcador de pie de página">
            <a:extLst>
              <a:ext uri="{FF2B5EF4-FFF2-40B4-BE49-F238E27FC236}">
                <a16:creationId xmlns:a16="http://schemas.microsoft.com/office/drawing/2014/main" id="{D7621405-7AB1-4503-99AA-3C4D27FF6A9B}"/>
              </a:ext>
            </a:extLst>
          </p:cNvPr>
          <p:cNvSpPr txBox="1">
            <a:spLocks/>
          </p:cNvSpPr>
          <p:nvPr/>
        </p:nvSpPr>
        <p:spPr>
          <a:xfrm>
            <a:off x="793449" y="4886325"/>
            <a:ext cx="2559351" cy="247650"/>
          </a:xfrm>
          <a:prstGeom prst="rect">
            <a:avLst/>
          </a:prstGeom>
          <a:noFill/>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altLang="en-US" sz="1000" dirty="0">
                <a:solidFill>
                  <a:schemeClr val="tx1">
                    <a:lumMod val="50000"/>
                    <a:lumOff val="50000"/>
                  </a:schemeClr>
                </a:solidFill>
                <a:latin typeface="Arial" pitchFamily="34" charset="0"/>
              </a:rPr>
              <a:t>Gobierno de Chile | Ministerio de Energía</a:t>
            </a:r>
            <a:endParaRPr lang="fr-FR" altLang="en-US" sz="1000" dirty="0">
              <a:solidFill>
                <a:schemeClr val="tx1">
                  <a:lumMod val="50000"/>
                  <a:lumOff val="50000"/>
                </a:schemeClr>
              </a:solidFill>
              <a:latin typeface="Arial" pitchFamily="34" charset="0"/>
            </a:endParaRPr>
          </a:p>
        </p:txBody>
      </p:sp>
      <p:sp>
        <p:nvSpPr>
          <p:cNvPr id="7" name="3 Marcador de número de diapositiva">
            <a:extLst>
              <a:ext uri="{FF2B5EF4-FFF2-40B4-BE49-F238E27FC236}">
                <a16:creationId xmlns:a16="http://schemas.microsoft.com/office/drawing/2014/main" id="{B1733F1D-6996-40E5-B9A7-506CE38454CA}"/>
              </a:ext>
            </a:extLst>
          </p:cNvPr>
          <p:cNvSpPr>
            <a:spLocks noGrp="1"/>
          </p:cNvSpPr>
          <p:nvPr>
            <p:ph type="sldNum" sz="quarter" idx="11"/>
          </p:nvPr>
        </p:nvSpPr>
        <p:spPr>
          <a:xfrm>
            <a:off x="6202363" y="4943475"/>
            <a:ext cx="2133600" cy="146050"/>
          </a:xfrm>
        </p:spPr>
        <p:txBody>
          <a:bodyPr/>
          <a:lstStyle/>
          <a:p>
            <a:pPr>
              <a:defRPr/>
            </a:pPr>
            <a:fld id="{891AFD06-FF72-4944-9717-D99E8526FBB6}" type="slidenum">
              <a:rPr lang="en-US" smtClean="0"/>
              <a:pPr>
                <a:defRPr/>
              </a:pPr>
              <a:t>10</a:t>
            </a:fld>
            <a:endParaRPr lang="en-US" dirty="0"/>
          </a:p>
        </p:txBody>
      </p:sp>
    </p:spTree>
    <p:extLst>
      <p:ext uri="{BB962C8B-B14F-4D97-AF65-F5344CB8AC3E}">
        <p14:creationId xmlns:p14="http://schemas.microsoft.com/office/powerpoint/2010/main" val="832360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838200" y="114300"/>
            <a:ext cx="7478713" cy="857250"/>
          </a:xfrm>
        </p:spPr>
        <p:txBody>
          <a:bodyPr/>
          <a:lstStyle/>
          <a:p>
            <a:r>
              <a:rPr lang="es-CL" sz="2800" b="1" dirty="0">
                <a:latin typeface="+mj-lt"/>
              </a:rPr>
              <a:t>Proceso de Expansión de la Transmisión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125" y="666750"/>
            <a:ext cx="6439472" cy="2625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325" y="3328035"/>
            <a:ext cx="6454140" cy="1804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3 Marcador de pie de página">
            <a:extLst>
              <a:ext uri="{FF2B5EF4-FFF2-40B4-BE49-F238E27FC236}">
                <a16:creationId xmlns:a16="http://schemas.microsoft.com/office/drawing/2014/main" id="{8EAA1FB1-0242-4FF8-A33A-C6403B828583}"/>
              </a:ext>
            </a:extLst>
          </p:cNvPr>
          <p:cNvSpPr txBox="1">
            <a:spLocks/>
          </p:cNvSpPr>
          <p:nvPr/>
        </p:nvSpPr>
        <p:spPr>
          <a:xfrm>
            <a:off x="793449" y="4886325"/>
            <a:ext cx="2559351" cy="247650"/>
          </a:xfrm>
          <a:prstGeom prst="rect">
            <a:avLst/>
          </a:prstGeom>
          <a:noFill/>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altLang="en-US" sz="1000" dirty="0">
                <a:solidFill>
                  <a:schemeClr val="tx1">
                    <a:lumMod val="50000"/>
                    <a:lumOff val="50000"/>
                  </a:schemeClr>
                </a:solidFill>
                <a:latin typeface="Arial" pitchFamily="34" charset="0"/>
              </a:rPr>
              <a:t>Gobierno de Chile | Ministerio de Energía</a:t>
            </a:r>
            <a:endParaRPr lang="fr-FR" altLang="en-US" sz="1000" dirty="0">
              <a:solidFill>
                <a:schemeClr val="tx1">
                  <a:lumMod val="50000"/>
                  <a:lumOff val="50000"/>
                </a:schemeClr>
              </a:solidFill>
              <a:latin typeface="Arial" pitchFamily="34" charset="0"/>
            </a:endParaRPr>
          </a:p>
        </p:txBody>
      </p:sp>
      <p:sp>
        <p:nvSpPr>
          <p:cNvPr id="8" name="3 Marcador de número de diapositiva">
            <a:extLst>
              <a:ext uri="{FF2B5EF4-FFF2-40B4-BE49-F238E27FC236}">
                <a16:creationId xmlns:a16="http://schemas.microsoft.com/office/drawing/2014/main" id="{3BFE8734-E2B2-4EA4-A9E4-E244E3D2D531}"/>
              </a:ext>
            </a:extLst>
          </p:cNvPr>
          <p:cNvSpPr>
            <a:spLocks noGrp="1"/>
          </p:cNvSpPr>
          <p:nvPr>
            <p:ph type="sldNum" sz="quarter" idx="11"/>
          </p:nvPr>
        </p:nvSpPr>
        <p:spPr>
          <a:xfrm>
            <a:off x="6202363" y="4943475"/>
            <a:ext cx="2133600" cy="146050"/>
          </a:xfrm>
        </p:spPr>
        <p:txBody>
          <a:bodyPr/>
          <a:lstStyle/>
          <a:p>
            <a:pPr>
              <a:defRPr/>
            </a:pPr>
            <a:fld id="{891AFD06-FF72-4944-9717-D99E8526FBB6}" type="slidenum">
              <a:rPr lang="en-US" smtClean="0"/>
              <a:pPr>
                <a:defRPr/>
              </a:pPr>
              <a:t>11</a:t>
            </a:fld>
            <a:endParaRPr lang="en-US" dirty="0"/>
          </a:p>
        </p:txBody>
      </p:sp>
    </p:spTree>
    <p:extLst>
      <p:ext uri="{BB962C8B-B14F-4D97-AF65-F5344CB8AC3E}">
        <p14:creationId xmlns:p14="http://schemas.microsoft.com/office/powerpoint/2010/main" val="24580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4 Marcador de contenido"/>
          <p:cNvSpPr txBox="1">
            <a:spLocks/>
          </p:cNvSpPr>
          <p:nvPr/>
        </p:nvSpPr>
        <p:spPr bwMode="auto">
          <a:xfrm>
            <a:off x="838200" y="590550"/>
            <a:ext cx="822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1" hangingPunct="1">
              <a:spcBef>
                <a:spcPct val="50000"/>
              </a:spcBef>
              <a:spcAft>
                <a:spcPts val="600"/>
              </a:spcAft>
              <a:buNone/>
            </a:pPr>
            <a:r>
              <a:rPr lang="es-CL" altLang="es-CL" sz="2200" dirty="0">
                <a:latin typeface="Calibri" panose="020F0502020204030204" pitchFamily="34" charset="0"/>
              </a:rPr>
              <a:t>Proceso anual a cargo de la Comisión Nacional de Energía, con </a:t>
            </a:r>
            <a:r>
              <a:rPr lang="es-CL" altLang="es-CL" sz="2200" b="1" dirty="0">
                <a:latin typeface="Calibri" panose="020F0502020204030204" pitchFamily="34" charset="0"/>
              </a:rPr>
              <a:t>expansiones vinculantes</a:t>
            </a:r>
            <a:r>
              <a:rPr lang="es-CL" altLang="es-CL" sz="2200" dirty="0">
                <a:latin typeface="Calibri" panose="020F0502020204030204" pitchFamily="34" charset="0"/>
              </a:rPr>
              <a:t> en la transmisión nacional, zonal, transmisión para polos y dedicadas en casos particulares. Horizonte de planificación de al menos </a:t>
            </a:r>
            <a:r>
              <a:rPr lang="es-CL" altLang="es-CL" sz="2200" b="1" dirty="0">
                <a:latin typeface="Calibri" panose="020F0502020204030204" pitchFamily="34" charset="0"/>
              </a:rPr>
              <a:t>20 años. </a:t>
            </a:r>
            <a:endParaRPr lang="es-CL" altLang="es-CL" sz="2200" dirty="0">
              <a:latin typeface="Calibri" panose="020F0502020204030204" pitchFamily="34" charset="0"/>
            </a:endParaRPr>
          </a:p>
          <a:p>
            <a:pPr marL="0" indent="0" algn="just" eaLnBrk="1" hangingPunct="1">
              <a:spcBef>
                <a:spcPct val="50000"/>
              </a:spcBef>
              <a:spcAft>
                <a:spcPts val="600"/>
              </a:spcAft>
              <a:buNone/>
            </a:pPr>
            <a:r>
              <a:rPr lang="es-CL" altLang="es-CL" sz="2200" dirty="0">
                <a:latin typeface="Calibri" panose="020F0502020204030204" pitchFamily="34" charset="0"/>
              </a:rPr>
              <a:t>Se establecen nuevos criterios para efectuar la planificación y el objetivo de contemplar </a:t>
            </a:r>
            <a:r>
              <a:rPr lang="es-CL" altLang="es-CL" sz="2200" b="1" dirty="0">
                <a:latin typeface="Calibri" panose="020F0502020204030204" pitchFamily="34" charset="0"/>
              </a:rPr>
              <a:t>holguras o redundancias</a:t>
            </a:r>
            <a:r>
              <a:rPr lang="es-CL" altLang="es-CL" sz="2200" dirty="0">
                <a:latin typeface="Calibri" panose="020F0502020204030204" pitchFamily="34" charset="0"/>
              </a:rPr>
              <a:t>. Deberá considerar:</a:t>
            </a:r>
          </a:p>
          <a:p>
            <a:pPr lvl="1" algn="just" eaLnBrk="1" hangingPunct="1">
              <a:spcBef>
                <a:spcPct val="0"/>
              </a:spcBef>
              <a:spcAft>
                <a:spcPts val="600"/>
              </a:spcAft>
              <a:buFont typeface="Wingdings" panose="05000000000000000000" pitchFamily="2" charset="2"/>
              <a:buChar char="§"/>
            </a:pPr>
            <a:r>
              <a:rPr lang="es-CL" altLang="es-CL" sz="2200" dirty="0">
                <a:latin typeface="Calibri" panose="020F0502020204030204" pitchFamily="34" charset="0"/>
              </a:rPr>
              <a:t>Minimización de los riesgos en el abastecimiento (</a:t>
            </a:r>
            <a:r>
              <a:rPr lang="es-CL" altLang="es-CL" sz="2200" b="1" dirty="0">
                <a:latin typeface="Calibri" panose="020F0502020204030204" pitchFamily="34" charset="0"/>
              </a:rPr>
              <a:t>resiliencia</a:t>
            </a:r>
            <a:r>
              <a:rPr lang="es-CL" altLang="es-CL" sz="2200" dirty="0">
                <a:latin typeface="Calibri" panose="020F0502020204030204" pitchFamily="34" charset="0"/>
              </a:rPr>
              <a:t>).</a:t>
            </a:r>
          </a:p>
          <a:p>
            <a:pPr lvl="1" algn="just" eaLnBrk="1" hangingPunct="1">
              <a:spcBef>
                <a:spcPct val="0"/>
              </a:spcBef>
              <a:spcAft>
                <a:spcPts val="600"/>
              </a:spcAft>
              <a:buFont typeface="Wingdings" panose="05000000000000000000" pitchFamily="2" charset="2"/>
              <a:buChar char="§"/>
            </a:pPr>
            <a:r>
              <a:rPr lang="es-CL" altLang="es-CL" sz="2200" dirty="0">
                <a:latin typeface="Calibri" panose="020F0502020204030204" pitchFamily="34" charset="0"/>
              </a:rPr>
              <a:t>Promoción de oferta y facilitar </a:t>
            </a:r>
            <a:r>
              <a:rPr lang="es-CL" altLang="es-CL" sz="2200" b="1" dirty="0">
                <a:latin typeface="Calibri" panose="020F0502020204030204" pitchFamily="34" charset="0"/>
              </a:rPr>
              <a:t>competencia</a:t>
            </a:r>
            <a:r>
              <a:rPr lang="es-CL" altLang="es-CL" sz="2200" dirty="0">
                <a:latin typeface="Calibri" panose="020F0502020204030204" pitchFamily="34" charset="0"/>
              </a:rPr>
              <a:t>, se debe tender al mínimo costo para a su vez abastecer el mínimo precio.</a:t>
            </a:r>
          </a:p>
          <a:p>
            <a:pPr lvl="1" algn="just" eaLnBrk="1" hangingPunct="1">
              <a:spcBef>
                <a:spcPct val="0"/>
              </a:spcBef>
              <a:spcAft>
                <a:spcPts val="600"/>
              </a:spcAft>
              <a:buFont typeface="Wingdings" panose="05000000000000000000" pitchFamily="2" charset="2"/>
              <a:buChar char="§"/>
            </a:pPr>
            <a:r>
              <a:rPr lang="es-CL" altLang="es-CL" sz="2200" dirty="0">
                <a:latin typeface="Calibri" panose="020F0502020204030204" pitchFamily="34" charset="0"/>
              </a:rPr>
              <a:t>Instalaciones económicamente </a:t>
            </a:r>
            <a:r>
              <a:rPr lang="es-CL" altLang="es-CL" sz="2200" b="1" dirty="0">
                <a:latin typeface="Calibri" panose="020F0502020204030204" pitchFamily="34" charset="0"/>
              </a:rPr>
              <a:t>eficientes y necesarias</a:t>
            </a:r>
            <a:r>
              <a:rPr lang="es-CL" altLang="es-CL" sz="2200" dirty="0">
                <a:latin typeface="Calibri" panose="020F0502020204030204" pitchFamily="34" charset="0"/>
              </a:rPr>
              <a:t>.</a:t>
            </a:r>
          </a:p>
          <a:p>
            <a:pPr lvl="1" algn="just" eaLnBrk="1" hangingPunct="1">
              <a:spcBef>
                <a:spcPct val="0"/>
              </a:spcBef>
              <a:spcAft>
                <a:spcPts val="600"/>
              </a:spcAft>
              <a:buFont typeface="Wingdings" panose="05000000000000000000" pitchFamily="2" charset="2"/>
              <a:buChar char="§"/>
            </a:pPr>
            <a:r>
              <a:rPr lang="es-CL" altLang="es-CL" sz="2200" dirty="0">
                <a:latin typeface="Calibri" panose="020F0502020204030204" pitchFamily="34" charset="0"/>
              </a:rPr>
              <a:t>Posee instancias de </a:t>
            </a:r>
            <a:r>
              <a:rPr lang="es-CL" altLang="es-CL" sz="2200" b="1" dirty="0">
                <a:latin typeface="Calibri" panose="020F0502020204030204" pitchFamily="34" charset="0"/>
              </a:rPr>
              <a:t>participación ciudadana</a:t>
            </a:r>
            <a:r>
              <a:rPr lang="es-CL" altLang="es-CL" sz="2200" dirty="0">
                <a:latin typeface="Calibri" panose="020F0502020204030204" pitchFamily="34" charset="0"/>
              </a:rPr>
              <a:t>.</a:t>
            </a:r>
          </a:p>
        </p:txBody>
      </p:sp>
      <p:sp>
        <p:nvSpPr>
          <p:cNvPr id="4" name="1 Título"/>
          <p:cNvSpPr>
            <a:spLocks noGrp="1"/>
          </p:cNvSpPr>
          <p:nvPr>
            <p:ph type="title"/>
          </p:nvPr>
        </p:nvSpPr>
        <p:spPr>
          <a:xfrm>
            <a:off x="838200" y="114300"/>
            <a:ext cx="7696200" cy="857250"/>
          </a:xfrm>
        </p:spPr>
        <p:txBody>
          <a:bodyPr/>
          <a:lstStyle/>
          <a:p>
            <a:r>
              <a:rPr lang="es-CL" sz="2800" b="1" dirty="0">
                <a:latin typeface="+mj-lt"/>
              </a:rPr>
              <a:t>Proceso de Planificación de la Transmisión</a:t>
            </a:r>
          </a:p>
        </p:txBody>
      </p:sp>
      <p:sp>
        <p:nvSpPr>
          <p:cNvPr id="6" name="3 Marcador de pie de página">
            <a:extLst>
              <a:ext uri="{FF2B5EF4-FFF2-40B4-BE49-F238E27FC236}">
                <a16:creationId xmlns:a16="http://schemas.microsoft.com/office/drawing/2014/main" id="{27ED9622-5EA8-4D0C-873F-FC39BAD487B2}"/>
              </a:ext>
            </a:extLst>
          </p:cNvPr>
          <p:cNvSpPr txBox="1">
            <a:spLocks/>
          </p:cNvSpPr>
          <p:nvPr/>
        </p:nvSpPr>
        <p:spPr>
          <a:xfrm>
            <a:off x="793449" y="4886325"/>
            <a:ext cx="2559351" cy="247650"/>
          </a:xfrm>
          <a:prstGeom prst="rect">
            <a:avLst/>
          </a:prstGeom>
          <a:noFill/>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altLang="en-US" sz="1000" dirty="0">
                <a:solidFill>
                  <a:schemeClr val="tx1">
                    <a:lumMod val="50000"/>
                    <a:lumOff val="50000"/>
                  </a:schemeClr>
                </a:solidFill>
                <a:latin typeface="Arial" pitchFamily="34" charset="0"/>
              </a:rPr>
              <a:t>Gobierno de Chile | Ministerio de Energía</a:t>
            </a:r>
            <a:endParaRPr lang="fr-FR" altLang="en-US" sz="1000" dirty="0">
              <a:solidFill>
                <a:schemeClr val="tx1">
                  <a:lumMod val="50000"/>
                  <a:lumOff val="50000"/>
                </a:schemeClr>
              </a:solidFill>
              <a:latin typeface="Arial" pitchFamily="34" charset="0"/>
            </a:endParaRPr>
          </a:p>
        </p:txBody>
      </p:sp>
      <p:sp>
        <p:nvSpPr>
          <p:cNvPr id="7" name="3 Marcador de número de diapositiva">
            <a:extLst>
              <a:ext uri="{FF2B5EF4-FFF2-40B4-BE49-F238E27FC236}">
                <a16:creationId xmlns:a16="http://schemas.microsoft.com/office/drawing/2014/main" id="{D755D435-5C85-4AE7-9D99-B4197BD6A1B2}"/>
              </a:ext>
            </a:extLst>
          </p:cNvPr>
          <p:cNvSpPr>
            <a:spLocks noGrp="1"/>
          </p:cNvSpPr>
          <p:nvPr>
            <p:ph type="sldNum" sz="quarter" idx="11"/>
          </p:nvPr>
        </p:nvSpPr>
        <p:spPr>
          <a:xfrm>
            <a:off x="6202363" y="4943475"/>
            <a:ext cx="2133600" cy="146050"/>
          </a:xfrm>
        </p:spPr>
        <p:txBody>
          <a:bodyPr/>
          <a:lstStyle/>
          <a:p>
            <a:pPr>
              <a:defRPr/>
            </a:pPr>
            <a:fld id="{891AFD06-FF72-4944-9717-D99E8526FBB6}" type="slidenum">
              <a:rPr lang="en-US" smtClean="0"/>
              <a:pPr>
                <a:defRPr/>
              </a:pPr>
              <a:t>12</a:t>
            </a:fld>
            <a:endParaRPr lang="en-US" dirty="0"/>
          </a:p>
        </p:txBody>
      </p:sp>
    </p:spTree>
    <p:extLst>
      <p:ext uri="{BB962C8B-B14F-4D97-AF65-F5344CB8AC3E}">
        <p14:creationId xmlns:p14="http://schemas.microsoft.com/office/powerpoint/2010/main" val="800794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838200" y="114300"/>
            <a:ext cx="7696200" cy="857250"/>
          </a:xfrm>
        </p:spPr>
        <p:txBody>
          <a:bodyPr/>
          <a:lstStyle/>
          <a:p>
            <a:r>
              <a:rPr lang="es-CL" sz="2800" b="1" dirty="0">
                <a:latin typeface="+mj-lt"/>
              </a:rPr>
              <a:t>Proceso de Planificación de la Transmisión</a:t>
            </a:r>
          </a:p>
        </p:txBody>
      </p:sp>
      <p:sp>
        <p:nvSpPr>
          <p:cNvPr id="6" name="3 Marcador de pie de página">
            <a:extLst>
              <a:ext uri="{FF2B5EF4-FFF2-40B4-BE49-F238E27FC236}">
                <a16:creationId xmlns:a16="http://schemas.microsoft.com/office/drawing/2014/main" id="{27ED9622-5EA8-4D0C-873F-FC39BAD487B2}"/>
              </a:ext>
            </a:extLst>
          </p:cNvPr>
          <p:cNvSpPr txBox="1">
            <a:spLocks/>
          </p:cNvSpPr>
          <p:nvPr/>
        </p:nvSpPr>
        <p:spPr>
          <a:xfrm>
            <a:off x="793449" y="4886325"/>
            <a:ext cx="2559351" cy="247650"/>
          </a:xfrm>
          <a:prstGeom prst="rect">
            <a:avLst/>
          </a:prstGeom>
          <a:noFill/>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altLang="en-US" sz="1000" dirty="0">
                <a:solidFill>
                  <a:schemeClr val="tx1">
                    <a:lumMod val="50000"/>
                    <a:lumOff val="50000"/>
                  </a:schemeClr>
                </a:solidFill>
                <a:latin typeface="Arial" pitchFamily="34" charset="0"/>
              </a:rPr>
              <a:t>Gobierno de Chile | Ministerio de Energía</a:t>
            </a:r>
            <a:endParaRPr lang="fr-FR" altLang="en-US" sz="1000" dirty="0">
              <a:solidFill>
                <a:schemeClr val="tx1">
                  <a:lumMod val="50000"/>
                  <a:lumOff val="50000"/>
                </a:schemeClr>
              </a:solidFill>
              <a:latin typeface="Arial" pitchFamily="34" charset="0"/>
            </a:endParaRPr>
          </a:p>
        </p:txBody>
      </p:sp>
      <p:pic>
        <p:nvPicPr>
          <p:cNvPr id="2" name="Imagen 1">
            <a:extLst>
              <a:ext uri="{FF2B5EF4-FFF2-40B4-BE49-F238E27FC236}">
                <a16:creationId xmlns:a16="http://schemas.microsoft.com/office/drawing/2014/main" id="{BCBBFBA6-9FA4-4D94-8117-00F0E17225B9}"/>
              </a:ext>
            </a:extLst>
          </p:cNvPr>
          <p:cNvPicPr>
            <a:picLocks noChangeAspect="1"/>
          </p:cNvPicPr>
          <p:nvPr/>
        </p:nvPicPr>
        <p:blipFill>
          <a:blip r:embed="rId2"/>
          <a:stretch>
            <a:fillRect/>
          </a:stretch>
        </p:blipFill>
        <p:spPr>
          <a:xfrm>
            <a:off x="990598" y="487671"/>
            <a:ext cx="7543802" cy="4455804"/>
          </a:xfrm>
          <a:prstGeom prst="rect">
            <a:avLst/>
          </a:prstGeom>
        </p:spPr>
      </p:pic>
      <p:sp>
        <p:nvSpPr>
          <p:cNvPr id="34" name="3 Marcador de número de diapositiva">
            <a:extLst>
              <a:ext uri="{FF2B5EF4-FFF2-40B4-BE49-F238E27FC236}">
                <a16:creationId xmlns:a16="http://schemas.microsoft.com/office/drawing/2014/main" id="{CFF33B0F-E4C4-442D-9891-95E48C283420}"/>
              </a:ext>
            </a:extLst>
          </p:cNvPr>
          <p:cNvSpPr>
            <a:spLocks noGrp="1"/>
          </p:cNvSpPr>
          <p:nvPr>
            <p:ph type="sldNum" sz="quarter" idx="11"/>
          </p:nvPr>
        </p:nvSpPr>
        <p:spPr>
          <a:xfrm>
            <a:off x="6202363" y="4943475"/>
            <a:ext cx="2133600" cy="146050"/>
          </a:xfrm>
        </p:spPr>
        <p:txBody>
          <a:bodyPr/>
          <a:lstStyle/>
          <a:p>
            <a:pPr>
              <a:defRPr/>
            </a:pPr>
            <a:fld id="{891AFD06-FF72-4944-9717-D99E8526FBB6}" type="slidenum">
              <a:rPr lang="en-US" smtClean="0"/>
              <a:pPr>
                <a:defRPr/>
              </a:pPr>
              <a:t>13</a:t>
            </a:fld>
            <a:endParaRPr lang="en-US" dirty="0"/>
          </a:p>
        </p:txBody>
      </p:sp>
    </p:spTree>
    <p:extLst>
      <p:ext uri="{BB962C8B-B14F-4D97-AF65-F5344CB8AC3E}">
        <p14:creationId xmlns:p14="http://schemas.microsoft.com/office/powerpoint/2010/main" val="359819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90600" y="1123950"/>
            <a:ext cx="7940040" cy="3067050"/>
          </a:xfrm>
        </p:spPr>
        <p:txBody>
          <a:bodyPr/>
          <a:lstStyle/>
          <a:p>
            <a:pPr algn="ctr"/>
            <a:r>
              <a:rPr lang="es-CL" sz="4000" b="1" dirty="0"/>
              <a:t>Prospección energética</a:t>
            </a:r>
            <a:br>
              <a:rPr lang="es-CL" sz="4000" b="1" dirty="0"/>
            </a:br>
            <a:br>
              <a:rPr lang="es-CL" sz="4000" b="1" dirty="0"/>
            </a:br>
            <a:r>
              <a:rPr lang="es-CL" sz="3600" dirty="0"/>
              <a:t>Planificación Energética de Largo Plazo</a:t>
            </a:r>
            <a:endParaRPr lang="es-CL" sz="4000" dirty="0"/>
          </a:p>
        </p:txBody>
      </p:sp>
      <p:sp>
        <p:nvSpPr>
          <p:cNvPr id="5" name="3 Marcador de número de diapositiva">
            <a:extLst>
              <a:ext uri="{FF2B5EF4-FFF2-40B4-BE49-F238E27FC236}">
                <a16:creationId xmlns:a16="http://schemas.microsoft.com/office/drawing/2014/main" id="{99CB5D41-CB09-4791-A3BA-618B19C09003}"/>
              </a:ext>
            </a:extLst>
          </p:cNvPr>
          <p:cNvSpPr>
            <a:spLocks noGrp="1"/>
          </p:cNvSpPr>
          <p:nvPr>
            <p:ph type="sldNum" sz="quarter" idx="11"/>
          </p:nvPr>
        </p:nvSpPr>
        <p:spPr>
          <a:xfrm>
            <a:off x="6202363" y="4943475"/>
            <a:ext cx="2133600" cy="146050"/>
          </a:xfrm>
        </p:spPr>
        <p:txBody>
          <a:bodyPr/>
          <a:lstStyle/>
          <a:p>
            <a:pPr>
              <a:defRPr/>
            </a:pPr>
            <a:fld id="{891AFD06-FF72-4944-9717-D99E8526FBB6}" type="slidenum">
              <a:rPr lang="en-US" smtClean="0"/>
              <a:pPr>
                <a:defRPr/>
              </a:pPr>
              <a:t>14</a:t>
            </a:fld>
            <a:endParaRPr lang="en-US" dirty="0"/>
          </a:p>
        </p:txBody>
      </p:sp>
      <p:sp>
        <p:nvSpPr>
          <p:cNvPr id="6" name="3 Marcador de pie de página">
            <a:extLst>
              <a:ext uri="{FF2B5EF4-FFF2-40B4-BE49-F238E27FC236}">
                <a16:creationId xmlns:a16="http://schemas.microsoft.com/office/drawing/2014/main" id="{B18DF753-8698-4E64-B38F-EF98A38A3367}"/>
              </a:ext>
            </a:extLst>
          </p:cNvPr>
          <p:cNvSpPr txBox="1">
            <a:spLocks/>
          </p:cNvSpPr>
          <p:nvPr/>
        </p:nvSpPr>
        <p:spPr>
          <a:xfrm>
            <a:off x="793449" y="4886325"/>
            <a:ext cx="2559351" cy="247650"/>
          </a:xfrm>
          <a:prstGeom prst="rect">
            <a:avLst/>
          </a:prstGeom>
          <a:noFill/>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altLang="en-US" sz="1000" dirty="0">
                <a:solidFill>
                  <a:schemeClr val="tx1">
                    <a:lumMod val="50000"/>
                    <a:lumOff val="50000"/>
                  </a:schemeClr>
                </a:solidFill>
                <a:latin typeface="Arial" pitchFamily="34" charset="0"/>
              </a:rPr>
              <a:t>Gobierno de Chile | Ministerio de Energía</a:t>
            </a:r>
            <a:endParaRPr lang="fr-FR" altLang="en-US" sz="1000" dirty="0">
              <a:solidFill>
                <a:schemeClr val="tx1">
                  <a:lumMod val="50000"/>
                  <a:lumOff val="50000"/>
                </a:schemeClr>
              </a:solidFill>
              <a:latin typeface="Arial" pitchFamily="34" charset="0"/>
            </a:endParaRPr>
          </a:p>
        </p:txBody>
      </p:sp>
    </p:spTree>
    <p:extLst>
      <p:ext uri="{BB962C8B-B14F-4D97-AF65-F5344CB8AC3E}">
        <p14:creationId xmlns:p14="http://schemas.microsoft.com/office/powerpoint/2010/main" val="32976214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A8863F14-6977-4187-8DCE-CF1F686B0AB2}"/>
              </a:ext>
            </a:extLst>
          </p:cNvPr>
          <p:cNvSpPr>
            <a:spLocks noGrp="1"/>
          </p:cNvSpPr>
          <p:nvPr>
            <p:ph type="title"/>
          </p:nvPr>
        </p:nvSpPr>
        <p:spPr/>
        <p:txBody>
          <a:bodyPr/>
          <a:lstStyle/>
          <a:p>
            <a:r>
              <a:rPr lang="es-MX" dirty="0"/>
              <a:t>Planificación Energética</a:t>
            </a:r>
            <a:br>
              <a:rPr lang="es-MX" dirty="0"/>
            </a:br>
            <a:r>
              <a:rPr lang="es-MX" dirty="0"/>
              <a:t>Chile al 2050</a:t>
            </a:r>
            <a:endParaRPr lang="es-CL" dirty="0"/>
          </a:p>
        </p:txBody>
      </p:sp>
      <p:sp>
        <p:nvSpPr>
          <p:cNvPr id="6" name="CuadroTexto 15">
            <a:extLst>
              <a:ext uri="{FF2B5EF4-FFF2-40B4-BE49-F238E27FC236}">
                <a16:creationId xmlns:a16="http://schemas.microsoft.com/office/drawing/2014/main" id="{287C278C-7C17-47D7-9770-FE352D38B1DB}"/>
              </a:ext>
            </a:extLst>
          </p:cNvPr>
          <p:cNvSpPr txBox="1"/>
          <p:nvPr/>
        </p:nvSpPr>
        <p:spPr>
          <a:xfrm>
            <a:off x="1066800" y="1190387"/>
            <a:ext cx="3950199" cy="3616375"/>
          </a:xfrm>
          <a:prstGeom prst="rect">
            <a:avLst/>
          </a:prstGeom>
          <a:noFill/>
        </p:spPr>
        <p:txBody>
          <a:bodyPr wrap="square" rtlCol="0">
            <a:spAutoFit/>
          </a:bodyPr>
          <a:lstStyle/>
          <a:p>
            <a:pPr algn="ctr"/>
            <a:r>
              <a:rPr lang="es-CL" sz="2400" dirty="0">
                <a:solidFill>
                  <a:srgbClr val="0063AF"/>
                </a:solidFill>
                <a:latin typeface="Impact" panose="020B0806030902050204" pitchFamily="34" charset="0"/>
              </a:rPr>
              <a:t>Ley 20.936 Art. 83 </a:t>
            </a:r>
          </a:p>
          <a:p>
            <a:pPr algn="ctr"/>
            <a:endParaRPr lang="es-CL" sz="500" dirty="0">
              <a:solidFill>
                <a:srgbClr val="0063AF"/>
              </a:solidFill>
              <a:latin typeface="Impact" panose="020B0806030902050204" pitchFamily="34" charset="0"/>
            </a:endParaRPr>
          </a:p>
          <a:p>
            <a:pPr algn="just"/>
            <a:r>
              <a:rPr lang="es-CL" sz="2000" dirty="0">
                <a:solidFill>
                  <a:srgbClr val="4D4D4D"/>
                </a:solidFill>
              </a:rPr>
              <a:t>“</a:t>
            </a:r>
            <a:r>
              <a:rPr lang="es-CL" sz="2000" dirty="0">
                <a:solidFill>
                  <a:srgbClr val="E73339"/>
                </a:solidFill>
              </a:rPr>
              <a:t>Planificación Energética</a:t>
            </a:r>
            <a:r>
              <a:rPr lang="es-CL" sz="2000" dirty="0">
                <a:solidFill>
                  <a:srgbClr val="4D4D4D"/>
                </a:solidFill>
              </a:rPr>
              <a:t>. </a:t>
            </a:r>
            <a:r>
              <a:rPr lang="es-CL" sz="2000" b="1" dirty="0">
                <a:solidFill>
                  <a:srgbClr val="4D4D4D"/>
                </a:solidFill>
              </a:rPr>
              <a:t>Cada cinco años, el Ministerio de Energía deberá desarrollar un proceso de planificación energética de largo plazo</a:t>
            </a:r>
            <a:r>
              <a:rPr lang="es-CL" sz="2000" dirty="0">
                <a:solidFill>
                  <a:srgbClr val="4D4D4D"/>
                </a:solidFill>
              </a:rPr>
              <a:t>, para los distintos escenarios energéticos de expansión de la generación y del consumo, en un horizonte de al menos treinta años”</a:t>
            </a:r>
            <a:endParaRPr lang="es-CL" sz="1600" dirty="0">
              <a:solidFill>
                <a:srgbClr val="4D4D4D"/>
              </a:solidFill>
            </a:endParaRPr>
          </a:p>
        </p:txBody>
      </p:sp>
      <p:sp>
        <p:nvSpPr>
          <p:cNvPr id="7" name="8 Cerrar llave">
            <a:extLst>
              <a:ext uri="{FF2B5EF4-FFF2-40B4-BE49-F238E27FC236}">
                <a16:creationId xmlns:a16="http://schemas.microsoft.com/office/drawing/2014/main" id="{4F883F4B-BCC3-41A2-BA56-25717FC78C78}"/>
              </a:ext>
            </a:extLst>
          </p:cNvPr>
          <p:cNvSpPr/>
          <p:nvPr/>
        </p:nvSpPr>
        <p:spPr>
          <a:xfrm>
            <a:off x="5162476" y="1589986"/>
            <a:ext cx="405685" cy="2833352"/>
          </a:xfrm>
          <a:prstGeom prst="rightBrace">
            <a:avLst>
              <a:gd name="adj1" fmla="val 173014"/>
              <a:gd name="adj2" fmla="val 50455"/>
            </a:avLst>
          </a:prstGeom>
          <a:ln w="25400" cmpd="sng">
            <a:solidFill>
              <a:srgbClr val="0063AF"/>
            </a:solidFill>
            <a:headEnd type="oval" w="med" len="med"/>
            <a:tailEnd type="oval"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L"/>
          </a:p>
        </p:txBody>
      </p:sp>
      <p:pic>
        <p:nvPicPr>
          <p:cNvPr id="8" name="Imagen 23">
            <a:extLst>
              <a:ext uri="{FF2B5EF4-FFF2-40B4-BE49-F238E27FC236}">
                <a16:creationId xmlns:a16="http://schemas.microsoft.com/office/drawing/2014/main" id="{14DBEBBE-28F3-4CA4-9AA7-35AE1A89C266}"/>
              </a:ext>
            </a:extLst>
          </p:cNvPr>
          <p:cNvPicPr>
            <a:picLocks noChangeAspect="1"/>
          </p:cNvPicPr>
          <p:nvPr/>
        </p:nvPicPr>
        <p:blipFill>
          <a:blip r:embed="rId2">
            <a:duotone>
              <a:schemeClr val="accent1">
                <a:shade val="45000"/>
                <a:satMod val="135000"/>
              </a:schemeClr>
              <a:prstClr val="white"/>
            </a:duotone>
          </a:blip>
          <a:stretch>
            <a:fillRect/>
          </a:stretch>
        </p:blipFill>
        <p:spPr>
          <a:xfrm>
            <a:off x="6052877" y="2224678"/>
            <a:ext cx="2187650" cy="821520"/>
          </a:xfrm>
          <a:prstGeom prst="rect">
            <a:avLst/>
          </a:prstGeom>
        </p:spPr>
      </p:pic>
      <p:sp>
        <p:nvSpPr>
          <p:cNvPr id="9" name="12 CuadroTexto">
            <a:extLst>
              <a:ext uri="{FF2B5EF4-FFF2-40B4-BE49-F238E27FC236}">
                <a16:creationId xmlns:a16="http://schemas.microsoft.com/office/drawing/2014/main" id="{F9641882-8626-469A-9AD9-4A8FFDD30C3A}"/>
              </a:ext>
            </a:extLst>
          </p:cNvPr>
          <p:cNvSpPr txBox="1"/>
          <p:nvPr/>
        </p:nvSpPr>
        <p:spPr>
          <a:xfrm>
            <a:off x="6216204" y="2321288"/>
            <a:ext cx="1860996" cy="584775"/>
          </a:xfrm>
          <a:prstGeom prst="rect">
            <a:avLst/>
          </a:prstGeom>
          <a:noFill/>
        </p:spPr>
        <p:txBody>
          <a:bodyPr wrap="square" rtlCol="0">
            <a:spAutoFit/>
          </a:bodyPr>
          <a:lstStyle/>
          <a:p>
            <a:pPr algn="ctr"/>
            <a:r>
              <a:rPr lang="es-CL" sz="1600" b="1" dirty="0">
                <a:solidFill>
                  <a:srgbClr val="0063AF"/>
                </a:solidFill>
              </a:rPr>
              <a:t>¿Cuánta energía necesitaremos?</a:t>
            </a:r>
          </a:p>
        </p:txBody>
      </p:sp>
      <p:pic>
        <p:nvPicPr>
          <p:cNvPr id="10" name="Imagen 23">
            <a:extLst>
              <a:ext uri="{FF2B5EF4-FFF2-40B4-BE49-F238E27FC236}">
                <a16:creationId xmlns:a16="http://schemas.microsoft.com/office/drawing/2014/main" id="{1FAEF5BB-D79D-4C50-8869-BC58560A4CF8}"/>
              </a:ext>
            </a:extLst>
          </p:cNvPr>
          <p:cNvPicPr>
            <a:picLocks noChangeAspect="1"/>
          </p:cNvPicPr>
          <p:nvPr/>
        </p:nvPicPr>
        <p:blipFill>
          <a:blip r:embed="rId2">
            <a:duotone>
              <a:schemeClr val="accent1">
                <a:shade val="45000"/>
                <a:satMod val="135000"/>
              </a:schemeClr>
              <a:prstClr val="white"/>
            </a:duotone>
          </a:blip>
          <a:stretch>
            <a:fillRect/>
          </a:stretch>
        </p:blipFill>
        <p:spPr>
          <a:xfrm>
            <a:off x="6052877" y="3044053"/>
            <a:ext cx="2187650" cy="821520"/>
          </a:xfrm>
          <a:prstGeom prst="rect">
            <a:avLst/>
          </a:prstGeom>
        </p:spPr>
      </p:pic>
      <p:sp>
        <p:nvSpPr>
          <p:cNvPr id="11" name="14 CuadroTexto">
            <a:extLst>
              <a:ext uri="{FF2B5EF4-FFF2-40B4-BE49-F238E27FC236}">
                <a16:creationId xmlns:a16="http://schemas.microsoft.com/office/drawing/2014/main" id="{512341AD-A0B6-44BF-A4B8-C70BD0310403}"/>
              </a:ext>
            </a:extLst>
          </p:cNvPr>
          <p:cNvSpPr txBox="1"/>
          <p:nvPr/>
        </p:nvSpPr>
        <p:spPr>
          <a:xfrm>
            <a:off x="6216204" y="3131647"/>
            <a:ext cx="1860996" cy="584775"/>
          </a:xfrm>
          <a:prstGeom prst="rect">
            <a:avLst/>
          </a:prstGeom>
          <a:noFill/>
        </p:spPr>
        <p:txBody>
          <a:bodyPr wrap="square" rtlCol="0">
            <a:spAutoFit/>
          </a:bodyPr>
          <a:lstStyle/>
          <a:p>
            <a:pPr algn="ctr"/>
            <a:r>
              <a:rPr lang="es-CL" sz="1600" b="1" dirty="0">
                <a:solidFill>
                  <a:srgbClr val="0063AF"/>
                </a:solidFill>
              </a:rPr>
              <a:t>¿Cómo la consumiremos?</a:t>
            </a:r>
          </a:p>
        </p:txBody>
      </p:sp>
      <p:sp>
        <p:nvSpPr>
          <p:cNvPr id="12" name="17 CuadroTexto">
            <a:extLst>
              <a:ext uri="{FF2B5EF4-FFF2-40B4-BE49-F238E27FC236}">
                <a16:creationId xmlns:a16="http://schemas.microsoft.com/office/drawing/2014/main" id="{56705DE2-58E0-4483-BF23-6D414B430AF0}"/>
              </a:ext>
            </a:extLst>
          </p:cNvPr>
          <p:cNvSpPr txBox="1"/>
          <p:nvPr/>
        </p:nvSpPr>
        <p:spPr>
          <a:xfrm>
            <a:off x="5285705" y="1089508"/>
            <a:ext cx="3721994" cy="1077218"/>
          </a:xfrm>
          <a:prstGeom prst="rect">
            <a:avLst/>
          </a:prstGeom>
          <a:noFill/>
        </p:spPr>
        <p:txBody>
          <a:bodyPr wrap="square" rtlCol="0">
            <a:spAutoFit/>
          </a:bodyPr>
          <a:lstStyle/>
          <a:p>
            <a:pPr algn="ctr"/>
            <a:r>
              <a:rPr lang="es-CL" sz="3200" dirty="0">
                <a:solidFill>
                  <a:srgbClr val="0063AF"/>
                </a:solidFill>
                <a:latin typeface="Impact" panose="020B0806030902050204" pitchFamily="34" charset="0"/>
              </a:rPr>
              <a:t>Debemos mirar al </a:t>
            </a:r>
            <a:r>
              <a:rPr lang="es-CL" sz="3200" dirty="0">
                <a:solidFill>
                  <a:srgbClr val="E73339"/>
                </a:solidFill>
                <a:latin typeface="Impact" panose="020B0806030902050204" pitchFamily="34" charset="0"/>
              </a:rPr>
              <a:t>futuro</a:t>
            </a:r>
          </a:p>
        </p:txBody>
      </p:sp>
      <p:pic>
        <p:nvPicPr>
          <p:cNvPr id="13" name="Imagen 12">
            <a:extLst>
              <a:ext uri="{FF2B5EF4-FFF2-40B4-BE49-F238E27FC236}">
                <a16:creationId xmlns:a16="http://schemas.microsoft.com/office/drawing/2014/main" id="{AD46265D-1AFD-40CB-BAC9-1CF3989B0246}"/>
              </a:ext>
            </a:extLst>
          </p:cNvPr>
          <p:cNvPicPr>
            <a:picLocks noChangeAspect="1"/>
          </p:cNvPicPr>
          <p:nvPr/>
        </p:nvPicPr>
        <p:blipFill>
          <a:blip r:embed="rId2">
            <a:duotone>
              <a:schemeClr val="accent1">
                <a:shade val="45000"/>
                <a:satMod val="135000"/>
              </a:schemeClr>
              <a:prstClr val="white"/>
            </a:duotone>
          </a:blip>
          <a:stretch>
            <a:fillRect/>
          </a:stretch>
        </p:blipFill>
        <p:spPr>
          <a:xfrm>
            <a:off x="6065356" y="3865573"/>
            <a:ext cx="2187650" cy="821520"/>
          </a:xfrm>
          <a:prstGeom prst="rect">
            <a:avLst/>
          </a:prstGeom>
        </p:spPr>
      </p:pic>
      <p:sp>
        <p:nvSpPr>
          <p:cNvPr id="14" name="24 CuadroTexto">
            <a:extLst>
              <a:ext uri="{FF2B5EF4-FFF2-40B4-BE49-F238E27FC236}">
                <a16:creationId xmlns:a16="http://schemas.microsoft.com/office/drawing/2014/main" id="{66140E69-97BF-44C4-8EB9-3FD581D2ED25}"/>
              </a:ext>
            </a:extLst>
          </p:cNvPr>
          <p:cNvSpPr txBox="1"/>
          <p:nvPr/>
        </p:nvSpPr>
        <p:spPr>
          <a:xfrm>
            <a:off x="6228683" y="3962183"/>
            <a:ext cx="1860996" cy="584775"/>
          </a:xfrm>
          <a:prstGeom prst="rect">
            <a:avLst/>
          </a:prstGeom>
          <a:noFill/>
        </p:spPr>
        <p:txBody>
          <a:bodyPr wrap="square" rtlCol="0">
            <a:spAutoFit/>
          </a:bodyPr>
          <a:lstStyle/>
          <a:p>
            <a:pPr algn="ctr"/>
            <a:r>
              <a:rPr lang="es-CL" sz="1600" b="1" dirty="0">
                <a:solidFill>
                  <a:srgbClr val="0063AF"/>
                </a:solidFill>
              </a:rPr>
              <a:t>¿De dónde la obtendremos?</a:t>
            </a:r>
          </a:p>
        </p:txBody>
      </p:sp>
      <p:sp>
        <p:nvSpPr>
          <p:cNvPr id="15" name="3 Marcador de número de diapositiva">
            <a:extLst>
              <a:ext uri="{FF2B5EF4-FFF2-40B4-BE49-F238E27FC236}">
                <a16:creationId xmlns:a16="http://schemas.microsoft.com/office/drawing/2014/main" id="{F009873F-E79A-4C13-B05D-49D9349C394A}"/>
              </a:ext>
            </a:extLst>
          </p:cNvPr>
          <p:cNvSpPr>
            <a:spLocks noGrp="1"/>
          </p:cNvSpPr>
          <p:nvPr>
            <p:ph type="sldNum" sz="quarter" idx="11"/>
          </p:nvPr>
        </p:nvSpPr>
        <p:spPr>
          <a:xfrm>
            <a:off x="6202363" y="4943475"/>
            <a:ext cx="2133600" cy="146050"/>
          </a:xfrm>
        </p:spPr>
        <p:txBody>
          <a:bodyPr/>
          <a:lstStyle/>
          <a:p>
            <a:pPr>
              <a:defRPr/>
            </a:pPr>
            <a:fld id="{891AFD06-FF72-4944-9717-D99E8526FBB6}" type="slidenum">
              <a:rPr lang="en-US" smtClean="0"/>
              <a:pPr>
                <a:defRPr/>
              </a:pPr>
              <a:t>15</a:t>
            </a:fld>
            <a:endParaRPr lang="en-US" dirty="0"/>
          </a:p>
        </p:txBody>
      </p:sp>
      <p:sp>
        <p:nvSpPr>
          <p:cNvPr id="16" name="3 Marcador de pie de página">
            <a:extLst>
              <a:ext uri="{FF2B5EF4-FFF2-40B4-BE49-F238E27FC236}">
                <a16:creationId xmlns:a16="http://schemas.microsoft.com/office/drawing/2014/main" id="{A96DFA6A-5708-49A9-9750-2F8867FE977C}"/>
              </a:ext>
            </a:extLst>
          </p:cNvPr>
          <p:cNvSpPr txBox="1">
            <a:spLocks/>
          </p:cNvSpPr>
          <p:nvPr/>
        </p:nvSpPr>
        <p:spPr>
          <a:xfrm>
            <a:off x="793449" y="4886325"/>
            <a:ext cx="2559351" cy="247650"/>
          </a:xfrm>
          <a:prstGeom prst="rect">
            <a:avLst/>
          </a:prstGeom>
          <a:noFill/>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altLang="en-US" sz="1000" dirty="0">
                <a:solidFill>
                  <a:schemeClr val="tx1">
                    <a:lumMod val="50000"/>
                    <a:lumOff val="50000"/>
                  </a:schemeClr>
                </a:solidFill>
                <a:latin typeface="Arial" pitchFamily="34" charset="0"/>
              </a:rPr>
              <a:t>Gobierno de Chile | Ministerio de Energía</a:t>
            </a:r>
            <a:endParaRPr lang="fr-FR" altLang="en-US" sz="1000" dirty="0">
              <a:solidFill>
                <a:schemeClr val="tx1">
                  <a:lumMod val="50000"/>
                  <a:lumOff val="50000"/>
                </a:schemeClr>
              </a:solidFill>
              <a:latin typeface="Arial" pitchFamily="34" charset="0"/>
            </a:endParaRPr>
          </a:p>
        </p:txBody>
      </p:sp>
    </p:spTree>
    <p:extLst>
      <p:ext uri="{BB962C8B-B14F-4D97-AF65-F5344CB8AC3E}">
        <p14:creationId xmlns:p14="http://schemas.microsoft.com/office/powerpoint/2010/main" val="115720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314D67C-3766-41E9-81F5-690D0B60846D}"/>
              </a:ext>
            </a:extLst>
          </p:cNvPr>
          <p:cNvSpPr>
            <a:spLocks noGrp="1"/>
          </p:cNvSpPr>
          <p:nvPr>
            <p:ph type="title"/>
          </p:nvPr>
        </p:nvSpPr>
        <p:spPr>
          <a:xfrm>
            <a:off x="838200" y="114300"/>
            <a:ext cx="7772400" cy="857250"/>
          </a:xfrm>
        </p:spPr>
        <p:txBody>
          <a:bodyPr/>
          <a:lstStyle/>
          <a:p>
            <a:r>
              <a:rPr lang="es-ES_tradnl" sz="2800" b="1" dirty="0">
                <a:solidFill>
                  <a:srgbClr val="1962AA"/>
                </a:solidFill>
                <a:latin typeface="+mj-lt"/>
                <a:ea typeface="Verdana" panose="020B0604030504040204" pitchFamily="34" charset="0"/>
                <a:cs typeface="Verdana" panose="020B0604030504040204" pitchFamily="34" charset="0"/>
              </a:rPr>
              <a:t>Objetivo de la PELP</a:t>
            </a:r>
            <a:endParaRPr lang="es-CL" sz="2800" dirty="0">
              <a:latin typeface="+mj-lt"/>
            </a:endParaRPr>
          </a:p>
        </p:txBody>
      </p:sp>
      <p:sp>
        <p:nvSpPr>
          <p:cNvPr id="14" name="CuadroTexto 15">
            <a:extLst>
              <a:ext uri="{FF2B5EF4-FFF2-40B4-BE49-F238E27FC236}">
                <a16:creationId xmlns:a16="http://schemas.microsoft.com/office/drawing/2014/main" id="{8D3E04B7-BC62-46AD-BBB3-74823B0654F8}"/>
              </a:ext>
            </a:extLst>
          </p:cNvPr>
          <p:cNvSpPr txBox="1"/>
          <p:nvPr/>
        </p:nvSpPr>
        <p:spPr>
          <a:xfrm>
            <a:off x="1047750" y="971550"/>
            <a:ext cx="7707313" cy="2923877"/>
          </a:xfrm>
          <a:prstGeom prst="rect">
            <a:avLst/>
          </a:prstGeom>
          <a:noFill/>
        </p:spPr>
        <p:txBody>
          <a:bodyPr wrap="square" rtlCol="0">
            <a:spAutoFit/>
          </a:bodyPr>
          <a:lstStyle/>
          <a:p>
            <a:pPr lvl="0" algn="just"/>
            <a:r>
              <a:rPr lang="es-CL" sz="2400" dirty="0">
                <a:latin typeface="+mj-lt"/>
                <a:ea typeface="Verdana" panose="020B0604030504040204" pitchFamily="34" charset="0"/>
                <a:cs typeface="Verdana" panose="020B0604030504040204" pitchFamily="34" charset="0"/>
              </a:rPr>
              <a:t>Entregar </a:t>
            </a:r>
            <a:r>
              <a:rPr lang="es-CL" sz="2800" b="1" dirty="0">
                <a:latin typeface="+mj-lt"/>
                <a:ea typeface="Verdana" panose="020B0604030504040204" pitchFamily="34" charset="0"/>
                <a:cs typeface="Verdana" panose="020B0604030504040204" pitchFamily="34" charset="0"/>
              </a:rPr>
              <a:t>escenarios energéticos</a:t>
            </a:r>
            <a:r>
              <a:rPr lang="es-CL" sz="2800" dirty="0">
                <a:latin typeface="+mj-lt"/>
                <a:ea typeface="Verdana" panose="020B0604030504040204" pitchFamily="34" charset="0"/>
                <a:cs typeface="Verdana" panose="020B0604030504040204" pitchFamily="34" charset="0"/>
              </a:rPr>
              <a:t> </a:t>
            </a:r>
            <a:r>
              <a:rPr lang="es-CL" sz="2400" dirty="0">
                <a:latin typeface="+mj-lt"/>
                <a:ea typeface="Verdana" panose="020B0604030504040204" pitchFamily="34" charset="0"/>
                <a:cs typeface="Verdana" panose="020B0604030504040204" pitchFamily="34" charset="0"/>
              </a:rPr>
              <a:t>que contengan </a:t>
            </a:r>
            <a:r>
              <a:rPr lang="es-CL" sz="2800" b="1" dirty="0">
                <a:latin typeface="+mj-lt"/>
                <a:ea typeface="Verdana" panose="020B0604030504040204" pitchFamily="34" charset="0"/>
                <a:cs typeface="Verdana" panose="020B0604030504040204" pitchFamily="34" charset="0"/>
              </a:rPr>
              <a:t>tendencias y comportamiento del consumo y de la oferta de energía que el país podría enfrentar en el futuro</a:t>
            </a:r>
            <a:r>
              <a:rPr lang="es-CL" sz="2400" dirty="0">
                <a:latin typeface="+mj-lt"/>
                <a:ea typeface="Verdana" panose="020B0604030504040204" pitchFamily="34" charset="0"/>
                <a:cs typeface="Verdana" panose="020B0604030504040204" pitchFamily="34" charset="0"/>
              </a:rPr>
              <a:t>, de modo que sean considerados en la planificación de los sistemas de transmisión eléctrica que llevará a cabo la Comisión Nacional de Energía, y sirvan como apoyo para la toma de decisiones de política pública.</a:t>
            </a:r>
          </a:p>
        </p:txBody>
      </p:sp>
      <p:sp>
        <p:nvSpPr>
          <p:cNvPr id="6" name="3 Marcador de pie de página">
            <a:extLst>
              <a:ext uri="{FF2B5EF4-FFF2-40B4-BE49-F238E27FC236}">
                <a16:creationId xmlns:a16="http://schemas.microsoft.com/office/drawing/2014/main" id="{C563D019-34A0-47D7-A0C6-027AA4A97E36}"/>
              </a:ext>
            </a:extLst>
          </p:cNvPr>
          <p:cNvSpPr txBox="1">
            <a:spLocks/>
          </p:cNvSpPr>
          <p:nvPr/>
        </p:nvSpPr>
        <p:spPr>
          <a:xfrm>
            <a:off x="793449" y="4886325"/>
            <a:ext cx="2559351" cy="247650"/>
          </a:xfrm>
          <a:prstGeom prst="rect">
            <a:avLst/>
          </a:prstGeom>
          <a:noFill/>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altLang="en-US" sz="1000" dirty="0">
                <a:solidFill>
                  <a:schemeClr val="tx1">
                    <a:lumMod val="50000"/>
                    <a:lumOff val="50000"/>
                  </a:schemeClr>
                </a:solidFill>
                <a:latin typeface="Arial" pitchFamily="34" charset="0"/>
              </a:rPr>
              <a:t>Gobierno de Chile | Ministerio de Energía</a:t>
            </a:r>
            <a:endParaRPr lang="fr-FR" altLang="en-US" sz="1000" dirty="0">
              <a:solidFill>
                <a:schemeClr val="tx1">
                  <a:lumMod val="50000"/>
                  <a:lumOff val="50000"/>
                </a:schemeClr>
              </a:solidFill>
              <a:latin typeface="Arial" pitchFamily="34" charset="0"/>
            </a:endParaRPr>
          </a:p>
        </p:txBody>
      </p:sp>
      <p:sp>
        <p:nvSpPr>
          <p:cNvPr id="7" name="3 Marcador de número de diapositiva">
            <a:extLst>
              <a:ext uri="{FF2B5EF4-FFF2-40B4-BE49-F238E27FC236}">
                <a16:creationId xmlns:a16="http://schemas.microsoft.com/office/drawing/2014/main" id="{7E00668D-DD56-4B2B-8622-8B67D535DDC4}"/>
              </a:ext>
            </a:extLst>
          </p:cNvPr>
          <p:cNvSpPr>
            <a:spLocks noGrp="1"/>
          </p:cNvSpPr>
          <p:nvPr>
            <p:ph type="sldNum" sz="quarter" idx="11"/>
          </p:nvPr>
        </p:nvSpPr>
        <p:spPr>
          <a:xfrm>
            <a:off x="6202363" y="4943475"/>
            <a:ext cx="2133600" cy="146050"/>
          </a:xfrm>
        </p:spPr>
        <p:txBody>
          <a:bodyPr/>
          <a:lstStyle/>
          <a:p>
            <a:pPr>
              <a:defRPr/>
            </a:pPr>
            <a:fld id="{891AFD06-FF72-4944-9717-D99E8526FBB6}" type="slidenum">
              <a:rPr lang="en-US" smtClean="0"/>
              <a:pPr>
                <a:defRPr/>
              </a:pPr>
              <a:t>16</a:t>
            </a:fld>
            <a:endParaRPr lang="en-US" dirty="0"/>
          </a:p>
        </p:txBody>
      </p:sp>
    </p:spTree>
    <p:extLst>
      <p:ext uri="{BB962C8B-B14F-4D97-AF65-F5344CB8AC3E}">
        <p14:creationId xmlns:p14="http://schemas.microsoft.com/office/powerpoint/2010/main" val="14039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a:extLst>
              <a:ext uri="{FF2B5EF4-FFF2-40B4-BE49-F238E27FC236}">
                <a16:creationId xmlns:a16="http://schemas.microsoft.com/office/drawing/2014/main" id="{F7DFDAA0-E8FE-4577-9909-BB4AD60844B3}"/>
              </a:ext>
            </a:extLst>
          </p:cNvPr>
          <p:cNvSpPr txBox="1">
            <a:spLocks/>
          </p:cNvSpPr>
          <p:nvPr/>
        </p:nvSpPr>
        <p:spPr bwMode="auto">
          <a:xfrm>
            <a:off x="838200" y="590550"/>
            <a:ext cx="80772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pitchFamily="34" charset="0"/>
              <a:buChar char="–"/>
              <a:defRPr kern="1200">
                <a:solidFill>
                  <a:srgbClr val="595959"/>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1" fontAlgn="base" hangingPunct="1">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Bef>
                <a:spcPts val="1200"/>
              </a:spcBef>
            </a:pPr>
            <a:r>
              <a:rPr lang="es-CL" sz="2200" b="1" u="sng" dirty="0">
                <a:solidFill>
                  <a:schemeClr val="tx1"/>
                </a:solidFill>
              </a:rPr>
              <a:t>Escenarios energéticos</a:t>
            </a:r>
          </a:p>
          <a:p>
            <a:pPr algn="just">
              <a:spcBef>
                <a:spcPts val="1200"/>
              </a:spcBef>
            </a:pPr>
            <a:r>
              <a:rPr lang="es-CL" sz="2200" b="1" u="sng" dirty="0">
                <a:solidFill>
                  <a:schemeClr val="tx1"/>
                </a:solidFill>
              </a:rPr>
              <a:t>Proyección de oferta y demanda energética</a:t>
            </a:r>
          </a:p>
          <a:p>
            <a:pPr lvl="1" algn="just">
              <a:spcBef>
                <a:spcPts val="1200"/>
              </a:spcBef>
            </a:pPr>
            <a:r>
              <a:rPr lang="es-CL" sz="2000" dirty="0">
                <a:solidFill>
                  <a:schemeClr val="tx1"/>
                </a:solidFill>
              </a:rPr>
              <a:t>Proyecciones de demanda.</a:t>
            </a:r>
          </a:p>
          <a:p>
            <a:pPr lvl="1" algn="just">
              <a:spcBef>
                <a:spcPts val="1200"/>
              </a:spcBef>
            </a:pPr>
            <a:r>
              <a:rPr lang="es-CL" sz="2000" dirty="0">
                <a:solidFill>
                  <a:schemeClr val="tx1"/>
                </a:solidFill>
              </a:rPr>
              <a:t>Planes de obras de generación eléctrica.</a:t>
            </a:r>
          </a:p>
          <a:p>
            <a:pPr algn="just">
              <a:spcBef>
                <a:spcPts val="1200"/>
              </a:spcBef>
            </a:pPr>
            <a:r>
              <a:rPr lang="es-CL" sz="2200" b="1" u="sng" dirty="0">
                <a:solidFill>
                  <a:schemeClr val="tx1"/>
                </a:solidFill>
              </a:rPr>
              <a:t>Polos de desarrollo</a:t>
            </a:r>
            <a:r>
              <a:rPr lang="es-CL" sz="2200" b="1" dirty="0">
                <a:solidFill>
                  <a:schemeClr val="tx1"/>
                </a:solidFill>
              </a:rPr>
              <a:t>: </a:t>
            </a:r>
            <a:r>
              <a:rPr lang="es-CL" sz="2200" i="1" dirty="0">
                <a:solidFill>
                  <a:schemeClr val="tx1"/>
                </a:solidFill>
              </a:rPr>
              <a:t>“zonas territorialmente identificables en el país, ubicadas en regiones en las que se emplaza el Sistema Eléctrico Nacional, donde existen recursos para la producción de energía eléctrica proveniente de energías renovables, cuyo aprovechamiento, utilizando un único sistema de transmisión, resulta de interés público por ser eficiente económicamente para el suministro eléctrico…” </a:t>
            </a:r>
            <a:r>
              <a:rPr lang="es-CL" sz="2200" dirty="0">
                <a:solidFill>
                  <a:schemeClr val="tx1"/>
                </a:solidFill>
              </a:rPr>
              <a:t>(Art. 85)</a:t>
            </a:r>
          </a:p>
        </p:txBody>
      </p:sp>
      <p:sp>
        <p:nvSpPr>
          <p:cNvPr id="7" name="1 Título"/>
          <p:cNvSpPr>
            <a:spLocks noGrp="1"/>
          </p:cNvSpPr>
          <p:nvPr>
            <p:ph type="title"/>
          </p:nvPr>
        </p:nvSpPr>
        <p:spPr>
          <a:xfrm>
            <a:off x="838200" y="114300"/>
            <a:ext cx="7696200" cy="857250"/>
          </a:xfrm>
        </p:spPr>
        <p:txBody>
          <a:bodyPr/>
          <a:lstStyle/>
          <a:p>
            <a:r>
              <a:rPr lang="es-CL" sz="2800" b="1" dirty="0">
                <a:latin typeface="+mj-lt"/>
              </a:rPr>
              <a:t>Productos de la PELP</a:t>
            </a:r>
          </a:p>
        </p:txBody>
      </p:sp>
      <p:sp>
        <p:nvSpPr>
          <p:cNvPr id="6" name="3 Marcador de pie de página">
            <a:extLst>
              <a:ext uri="{FF2B5EF4-FFF2-40B4-BE49-F238E27FC236}">
                <a16:creationId xmlns:a16="http://schemas.microsoft.com/office/drawing/2014/main" id="{E1703F2C-F802-47A6-BE24-1B424654CE8D}"/>
              </a:ext>
            </a:extLst>
          </p:cNvPr>
          <p:cNvSpPr txBox="1">
            <a:spLocks/>
          </p:cNvSpPr>
          <p:nvPr/>
        </p:nvSpPr>
        <p:spPr>
          <a:xfrm>
            <a:off x="793449" y="4886325"/>
            <a:ext cx="2559351" cy="247650"/>
          </a:xfrm>
          <a:prstGeom prst="rect">
            <a:avLst/>
          </a:prstGeom>
          <a:noFill/>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altLang="en-US" sz="1000" dirty="0">
                <a:solidFill>
                  <a:schemeClr val="tx1">
                    <a:lumMod val="50000"/>
                    <a:lumOff val="50000"/>
                  </a:schemeClr>
                </a:solidFill>
                <a:latin typeface="Arial" pitchFamily="34" charset="0"/>
              </a:rPr>
              <a:t>Gobierno de Chile | Ministerio de Energía</a:t>
            </a:r>
            <a:endParaRPr lang="fr-FR" altLang="en-US" sz="1000" dirty="0">
              <a:solidFill>
                <a:schemeClr val="tx1">
                  <a:lumMod val="50000"/>
                  <a:lumOff val="50000"/>
                </a:schemeClr>
              </a:solidFill>
              <a:latin typeface="Arial" pitchFamily="34" charset="0"/>
            </a:endParaRPr>
          </a:p>
        </p:txBody>
      </p:sp>
      <p:sp>
        <p:nvSpPr>
          <p:cNvPr id="8" name="3 Marcador de número de diapositiva">
            <a:extLst>
              <a:ext uri="{FF2B5EF4-FFF2-40B4-BE49-F238E27FC236}">
                <a16:creationId xmlns:a16="http://schemas.microsoft.com/office/drawing/2014/main" id="{60DB8BA7-5ED5-4434-8EE3-9FE753552A64}"/>
              </a:ext>
            </a:extLst>
          </p:cNvPr>
          <p:cNvSpPr>
            <a:spLocks noGrp="1"/>
          </p:cNvSpPr>
          <p:nvPr>
            <p:ph type="sldNum" sz="quarter" idx="11"/>
          </p:nvPr>
        </p:nvSpPr>
        <p:spPr>
          <a:xfrm>
            <a:off x="6202363" y="4943475"/>
            <a:ext cx="2133600" cy="146050"/>
          </a:xfrm>
        </p:spPr>
        <p:txBody>
          <a:bodyPr/>
          <a:lstStyle/>
          <a:p>
            <a:pPr>
              <a:defRPr/>
            </a:pPr>
            <a:fld id="{891AFD06-FF72-4944-9717-D99E8526FBB6}" type="slidenum">
              <a:rPr lang="en-US" smtClean="0"/>
              <a:pPr>
                <a:defRPr/>
              </a:pPr>
              <a:t>17</a:t>
            </a:fld>
            <a:endParaRPr lang="en-US" dirty="0"/>
          </a:p>
        </p:txBody>
      </p:sp>
    </p:spTree>
    <p:extLst>
      <p:ext uri="{BB962C8B-B14F-4D97-AF65-F5344CB8AC3E}">
        <p14:creationId xmlns:p14="http://schemas.microsoft.com/office/powerpoint/2010/main" val="366332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838200" y="114300"/>
            <a:ext cx="7478713" cy="857250"/>
          </a:xfrm>
        </p:spPr>
        <p:txBody>
          <a:bodyPr/>
          <a:lstStyle/>
          <a:p>
            <a:r>
              <a:rPr lang="es-CL" sz="2800" b="1" dirty="0">
                <a:latin typeface="+mj-lt"/>
              </a:rPr>
              <a:t>Insumos del proceso</a:t>
            </a:r>
          </a:p>
        </p:txBody>
      </p:sp>
      <p:graphicFrame>
        <p:nvGraphicFramePr>
          <p:cNvPr id="2" name="1 Diagrama"/>
          <p:cNvGraphicFramePr/>
          <p:nvPr>
            <p:extLst/>
          </p:nvPr>
        </p:nvGraphicFramePr>
        <p:xfrm>
          <a:off x="914400" y="438150"/>
          <a:ext cx="7924800" cy="4502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3 Marcador de pie de página">
            <a:extLst>
              <a:ext uri="{FF2B5EF4-FFF2-40B4-BE49-F238E27FC236}">
                <a16:creationId xmlns:a16="http://schemas.microsoft.com/office/drawing/2014/main" id="{309A7D40-E112-4157-9E42-5983347D2E0A}"/>
              </a:ext>
            </a:extLst>
          </p:cNvPr>
          <p:cNvSpPr txBox="1">
            <a:spLocks/>
          </p:cNvSpPr>
          <p:nvPr/>
        </p:nvSpPr>
        <p:spPr>
          <a:xfrm>
            <a:off x="793449" y="4886325"/>
            <a:ext cx="2559351" cy="247650"/>
          </a:xfrm>
          <a:prstGeom prst="rect">
            <a:avLst/>
          </a:prstGeom>
          <a:noFill/>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altLang="en-US" sz="1000" dirty="0">
                <a:solidFill>
                  <a:schemeClr val="tx1">
                    <a:lumMod val="50000"/>
                    <a:lumOff val="50000"/>
                  </a:schemeClr>
                </a:solidFill>
                <a:latin typeface="Arial" pitchFamily="34" charset="0"/>
              </a:rPr>
              <a:t>Gobierno de Chile | Ministerio de Energía</a:t>
            </a:r>
            <a:endParaRPr lang="fr-FR" altLang="en-US" sz="1000" dirty="0">
              <a:solidFill>
                <a:schemeClr val="tx1">
                  <a:lumMod val="50000"/>
                  <a:lumOff val="50000"/>
                </a:schemeClr>
              </a:solidFill>
              <a:latin typeface="Arial" pitchFamily="34" charset="0"/>
            </a:endParaRPr>
          </a:p>
        </p:txBody>
      </p:sp>
      <p:sp>
        <p:nvSpPr>
          <p:cNvPr id="6" name="3 Marcador de número de diapositiva">
            <a:extLst>
              <a:ext uri="{FF2B5EF4-FFF2-40B4-BE49-F238E27FC236}">
                <a16:creationId xmlns:a16="http://schemas.microsoft.com/office/drawing/2014/main" id="{B7DCCF8C-E56F-4929-B7F5-17CF22ED10C7}"/>
              </a:ext>
            </a:extLst>
          </p:cNvPr>
          <p:cNvSpPr>
            <a:spLocks noGrp="1"/>
          </p:cNvSpPr>
          <p:nvPr>
            <p:ph type="sldNum" sz="quarter" idx="11"/>
          </p:nvPr>
        </p:nvSpPr>
        <p:spPr>
          <a:xfrm>
            <a:off x="6202363" y="4943475"/>
            <a:ext cx="2133600" cy="146050"/>
          </a:xfrm>
        </p:spPr>
        <p:txBody>
          <a:bodyPr/>
          <a:lstStyle/>
          <a:p>
            <a:pPr>
              <a:defRPr/>
            </a:pPr>
            <a:fld id="{891AFD06-FF72-4944-9717-D99E8526FBB6}" type="slidenum">
              <a:rPr lang="en-US" smtClean="0"/>
              <a:pPr>
                <a:defRPr/>
              </a:pPr>
              <a:t>18</a:t>
            </a:fld>
            <a:endParaRPr lang="en-US" dirty="0"/>
          </a:p>
        </p:txBody>
      </p:sp>
    </p:spTree>
    <p:extLst>
      <p:ext uri="{BB962C8B-B14F-4D97-AF65-F5344CB8AC3E}">
        <p14:creationId xmlns:p14="http://schemas.microsoft.com/office/powerpoint/2010/main" val="332660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A8863F14-6977-4187-8DCE-CF1F686B0AB2}"/>
              </a:ext>
            </a:extLst>
          </p:cNvPr>
          <p:cNvSpPr>
            <a:spLocks noGrp="1"/>
          </p:cNvSpPr>
          <p:nvPr>
            <p:ph type="title"/>
          </p:nvPr>
        </p:nvSpPr>
        <p:spPr/>
        <p:txBody>
          <a:bodyPr/>
          <a:lstStyle/>
          <a:p>
            <a:r>
              <a:rPr lang="es-MX" dirty="0"/>
              <a:t>Planificación Energética</a:t>
            </a:r>
            <a:br>
              <a:rPr lang="es-MX" dirty="0"/>
            </a:br>
            <a:r>
              <a:rPr lang="es-MX" dirty="0"/>
              <a:t>Chile al 2050</a:t>
            </a:r>
            <a:endParaRPr lang="es-CL" dirty="0"/>
          </a:p>
        </p:txBody>
      </p:sp>
      <p:sp>
        <p:nvSpPr>
          <p:cNvPr id="8" name="CuadroTexto 15">
            <a:extLst>
              <a:ext uri="{FF2B5EF4-FFF2-40B4-BE49-F238E27FC236}">
                <a16:creationId xmlns:a16="http://schemas.microsoft.com/office/drawing/2014/main" id="{DBB93D26-3A23-42B2-8B89-A345ADF22877}"/>
              </a:ext>
            </a:extLst>
          </p:cNvPr>
          <p:cNvSpPr txBox="1"/>
          <p:nvPr/>
        </p:nvSpPr>
        <p:spPr>
          <a:xfrm>
            <a:off x="2175790" y="876725"/>
            <a:ext cx="5724657" cy="677108"/>
          </a:xfrm>
          <a:prstGeom prst="rect">
            <a:avLst/>
          </a:prstGeom>
          <a:noFill/>
        </p:spPr>
        <p:txBody>
          <a:bodyPr wrap="square" rtlCol="0">
            <a:spAutoFit/>
          </a:bodyPr>
          <a:lstStyle/>
          <a:p>
            <a:pPr algn="ctr"/>
            <a:r>
              <a:rPr lang="es-CL" sz="2400" dirty="0">
                <a:solidFill>
                  <a:srgbClr val="0063AF"/>
                </a:solidFill>
                <a:latin typeface="Impact" panose="020B0806030902050204" pitchFamily="34" charset="0"/>
              </a:rPr>
              <a:t>Modelación </a:t>
            </a:r>
            <a:r>
              <a:rPr lang="es-CL" sz="2400" dirty="0" err="1">
                <a:solidFill>
                  <a:srgbClr val="0063AF"/>
                </a:solidFill>
                <a:latin typeface="Impact" panose="020B0806030902050204" pitchFamily="34" charset="0"/>
              </a:rPr>
              <a:t>Bottom</a:t>
            </a:r>
            <a:r>
              <a:rPr lang="es-CL" sz="2400" dirty="0">
                <a:solidFill>
                  <a:srgbClr val="0063AF"/>
                </a:solidFill>
                <a:latin typeface="Impact" panose="020B0806030902050204" pitchFamily="34" charset="0"/>
              </a:rPr>
              <a:t>-Up</a:t>
            </a:r>
            <a:endParaRPr lang="es-CL" sz="1600" dirty="0">
              <a:solidFill>
                <a:srgbClr val="0063AF"/>
              </a:solidFill>
              <a:latin typeface="Impact" panose="020B0806030902050204" pitchFamily="34" charset="0"/>
            </a:endParaRPr>
          </a:p>
          <a:p>
            <a:pPr algn="ctr"/>
            <a:r>
              <a:rPr lang="es-CL" sz="1400" dirty="0">
                <a:solidFill>
                  <a:srgbClr val="4D4D4D"/>
                </a:solidFill>
              </a:rPr>
              <a:t>Construyendo la demanda energética desde abajo hacia arriba</a:t>
            </a:r>
          </a:p>
        </p:txBody>
      </p:sp>
      <p:sp>
        <p:nvSpPr>
          <p:cNvPr id="9" name="13 Flecha abajo">
            <a:extLst>
              <a:ext uri="{FF2B5EF4-FFF2-40B4-BE49-F238E27FC236}">
                <a16:creationId xmlns:a16="http://schemas.microsoft.com/office/drawing/2014/main" id="{1D46DA50-7015-4E7A-BD39-58FAE1C75ED9}"/>
              </a:ext>
            </a:extLst>
          </p:cNvPr>
          <p:cNvSpPr/>
          <p:nvPr/>
        </p:nvSpPr>
        <p:spPr>
          <a:xfrm>
            <a:off x="4825718" y="1548833"/>
            <a:ext cx="424800" cy="389438"/>
          </a:xfrm>
          <a:prstGeom prst="downArrow">
            <a:avLst/>
          </a:prstGeom>
          <a:solidFill>
            <a:srgbClr val="E733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0" name="CuadroTexto 15">
            <a:extLst>
              <a:ext uri="{FF2B5EF4-FFF2-40B4-BE49-F238E27FC236}">
                <a16:creationId xmlns:a16="http://schemas.microsoft.com/office/drawing/2014/main" id="{26A182EC-1A97-400B-8F22-7E65F84676F0}"/>
              </a:ext>
            </a:extLst>
          </p:cNvPr>
          <p:cNvSpPr txBox="1"/>
          <p:nvPr/>
        </p:nvSpPr>
        <p:spPr>
          <a:xfrm>
            <a:off x="2057401" y="1960847"/>
            <a:ext cx="5995444" cy="523220"/>
          </a:xfrm>
          <a:prstGeom prst="rect">
            <a:avLst/>
          </a:prstGeom>
          <a:noFill/>
        </p:spPr>
        <p:txBody>
          <a:bodyPr wrap="square" rtlCol="0">
            <a:spAutoFit/>
          </a:bodyPr>
          <a:lstStyle/>
          <a:p>
            <a:pPr algn="ctr"/>
            <a:r>
              <a:rPr lang="es-CL" sz="1400" dirty="0">
                <a:solidFill>
                  <a:srgbClr val="4D4D4D"/>
                </a:solidFill>
              </a:rPr>
              <a:t>Se requiere </a:t>
            </a:r>
            <a:r>
              <a:rPr lang="es-CL" sz="1400" b="1" dirty="0">
                <a:solidFill>
                  <a:srgbClr val="4D4D4D"/>
                </a:solidFill>
              </a:rPr>
              <a:t>proyectar el uso final de energía para cada energético y en cada sector</a:t>
            </a:r>
            <a:r>
              <a:rPr lang="es-CL" sz="1400" dirty="0">
                <a:solidFill>
                  <a:srgbClr val="4D4D4D"/>
                </a:solidFill>
              </a:rPr>
              <a:t>, determinando las necesidades energéticas del futuro</a:t>
            </a:r>
          </a:p>
        </p:txBody>
      </p:sp>
      <p:sp>
        <p:nvSpPr>
          <p:cNvPr id="11" name="CuadroTexto 10">
            <a:extLst>
              <a:ext uri="{FF2B5EF4-FFF2-40B4-BE49-F238E27FC236}">
                <a16:creationId xmlns:a16="http://schemas.microsoft.com/office/drawing/2014/main" id="{014C7E6B-A879-4463-ADF9-CD854C6FD307}"/>
              </a:ext>
            </a:extLst>
          </p:cNvPr>
          <p:cNvSpPr txBox="1"/>
          <p:nvPr/>
        </p:nvSpPr>
        <p:spPr>
          <a:xfrm>
            <a:off x="2328188" y="2763608"/>
            <a:ext cx="5724657" cy="307777"/>
          </a:xfrm>
          <a:prstGeom prst="rect">
            <a:avLst/>
          </a:prstGeom>
          <a:noFill/>
        </p:spPr>
        <p:txBody>
          <a:bodyPr wrap="square" rtlCol="0">
            <a:spAutoFit/>
          </a:bodyPr>
          <a:lstStyle/>
          <a:p>
            <a:pPr algn="ctr"/>
            <a:r>
              <a:rPr lang="es-CL" sz="1400" b="1" dirty="0">
                <a:solidFill>
                  <a:srgbClr val="4D4D4D"/>
                </a:solidFill>
              </a:rPr>
              <a:t>Requiere las proyecciones y supuestos de consumo energético</a:t>
            </a:r>
          </a:p>
        </p:txBody>
      </p:sp>
      <p:sp>
        <p:nvSpPr>
          <p:cNvPr id="12" name="17 Flecha abajo">
            <a:extLst>
              <a:ext uri="{FF2B5EF4-FFF2-40B4-BE49-F238E27FC236}">
                <a16:creationId xmlns:a16="http://schemas.microsoft.com/office/drawing/2014/main" id="{7E6D07EE-F61B-4379-89B3-CF30B7EA55F5}"/>
              </a:ext>
            </a:extLst>
          </p:cNvPr>
          <p:cNvSpPr/>
          <p:nvPr/>
        </p:nvSpPr>
        <p:spPr>
          <a:xfrm>
            <a:off x="4825717" y="2438994"/>
            <a:ext cx="424800" cy="389438"/>
          </a:xfrm>
          <a:prstGeom prst="downArrow">
            <a:avLst/>
          </a:prstGeom>
          <a:solidFill>
            <a:srgbClr val="E733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graphicFrame>
        <p:nvGraphicFramePr>
          <p:cNvPr id="13" name="1 Diagrama">
            <a:extLst>
              <a:ext uri="{FF2B5EF4-FFF2-40B4-BE49-F238E27FC236}">
                <a16:creationId xmlns:a16="http://schemas.microsoft.com/office/drawing/2014/main" id="{226544CA-F1DB-434C-BFB0-354BB7F60FB4}"/>
              </a:ext>
            </a:extLst>
          </p:cNvPr>
          <p:cNvGraphicFramePr/>
          <p:nvPr>
            <p:extLst/>
          </p:nvPr>
        </p:nvGraphicFramePr>
        <p:xfrm>
          <a:off x="852487" y="3071384"/>
          <a:ext cx="6342844" cy="1532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18 Grupo">
            <a:extLst>
              <a:ext uri="{FF2B5EF4-FFF2-40B4-BE49-F238E27FC236}">
                <a16:creationId xmlns:a16="http://schemas.microsoft.com/office/drawing/2014/main" id="{0DA3219B-F2FF-419B-A280-68E527827F5D}"/>
              </a:ext>
            </a:extLst>
          </p:cNvPr>
          <p:cNvGrpSpPr/>
          <p:nvPr/>
        </p:nvGrpSpPr>
        <p:grpSpPr>
          <a:xfrm>
            <a:off x="7161262" y="3316131"/>
            <a:ext cx="1902853" cy="1056295"/>
            <a:chOff x="4225052" y="459709"/>
            <a:chExt cx="1902853" cy="612946"/>
          </a:xfrm>
          <a:scene3d>
            <a:camera prst="orthographicFront"/>
            <a:lightRig rig="chilly" dir="t"/>
          </a:scene3d>
        </p:grpSpPr>
        <p:sp>
          <p:nvSpPr>
            <p:cNvPr id="15" name="19 Rectángulo redondeado">
              <a:extLst>
                <a:ext uri="{FF2B5EF4-FFF2-40B4-BE49-F238E27FC236}">
                  <a16:creationId xmlns:a16="http://schemas.microsoft.com/office/drawing/2014/main" id="{8D392D9E-1698-48BE-B08B-73CBBAA79081}"/>
                </a:ext>
              </a:extLst>
            </p:cNvPr>
            <p:cNvSpPr/>
            <p:nvPr/>
          </p:nvSpPr>
          <p:spPr>
            <a:xfrm>
              <a:off x="4225052" y="459709"/>
              <a:ext cx="1902853" cy="612946"/>
            </a:xfrm>
            <a:prstGeom prst="roundRect">
              <a:avLst/>
            </a:prstGeom>
            <a:solidFill>
              <a:srgbClr val="E73339"/>
            </a:solidFill>
            <a:sp3d prstMaterial="translucentPowder">
              <a:bevelT w="127000" h="25400" prst="softRound"/>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1" name="20 Rectángulo">
              <a:extLst>
                <a:ext uri="{FF2B5EF4-FFF2-40B4-BE49-F238E27FC236}">
                  <a16:creationId xmlns:a16="http://schemas.microsoft.com/office/drawing/2014/main" id="{3CE94A84-28CB-456B-875E-299EE7A83D09}"/>
                </a:ext>
              </a:extLst>
            </p:cNvPr>
            <p:cNvSpPr/>
            <p:nvPr/>
          </p:nvSpPr>
          <p:spPr>
            <a:xfrm>
              <a:off x="4254974" y="489631"/>
              <a:ext cx="1843009" cy="5531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CL" sz="2000" b="1" kern="1200" dirty="0"/>
                <a:t>CONSUMO ELÉCTRICO</a:t>
              </a:r>
            </a:p>
          </p:txBody>
        </p:sp>
      </p:grpSp>
      <p:sp>
        <p:nvSpPr>
          <p:cNvPr id="16" name="3 Marcador de número de diapositiva">
            <a:extLst>
              <a:ext uri="{FF2B5EF4-FFF2-40B4-BE49-F238E27FC236}">
                <a16:creationId xmlns:a16="http://schemas.microsoft.com/office/drawing/2014/main" id="{73F3E0F9-5EDF-419B-8C8E-0D86A7F2445C}"/>
              </a:ext>
            </a:extLst>
          </p:cNvPr>
          <p:cNvSpPr>
            <a:spLocks noGrp="1"/>
          </p:cNvSpPr>
          <p:nvPr>
            <p:ph type="sldNum" sz="quarter" idx="11"/>
          </p:nvPr>
        </p:nvSpPr>
        <p:spPr>
          <a:xfrm>
            <a:off x="6202363" y="4943475"/>
            <a:ext cx="2133600" cy="146050"/>
          </a:xfrm>
        </p:spPr>
        <p:txBody>
          <a:bodyPr/>
          <a:lstStyle/>
          <a:p>
            <a:pPr>
              <a:defRPr/>
            </a:pPr>
            <a:fld id="{891AFD06-FF72-4944-9717-D99E8526FBB6}" type="slidenum">
              <a:rPr lang="en-US" smtClean="0"/>
              <a:pPr>
                <a:defRPr/>
              </a:pPr>
              <a:t>19</a:t>
            </a:fld>
            <a:endParaRPr lang="en-US" dirty="0"/>
          </a:p>
        </p:txBody>
      </p:sp>
      <p:sp>
        <p:nvSpPr>
          <p:cNvPr id="17" name="3 Marcador de pie de página">
            <a:extLst>
              <a:ext uri="{FF2B5EF4-FFF2-40B4-BE49-F238E27FC236}">
                <a16:creationId xmlns:a16="http://schemas.microsoft.com/office/drawing/2014/main" id="{31F1D917-20F8-4DCB-BA5A-246F7ABEC191}"/>
              </a:ext>
            </a:extLst>
          </p:cNvPr>
          <p:cNvSpPr txBox="1">
            <a:spLocks/>
          </p:cNvSpPr>
          <p:nvPr/>
        </p:nvSpPr>
        <p:spPr>
          <a:xfrm>
            <a:off x="793449" y="4886325"/>
            <a:ext cx="2559351" cy="247650"/>
          </a:xfrm>
          <a:prstGeom prst="rect">
            <a:avLst/>
          </a:prstGeom>
          <a:noFill/>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altLang="en-US" sz="1000" dirty="0">
                <a:solidFill>
                  <a:schemeClr val="tx1">
                    <a:lumMod val="50000"/>
                    <a:lumOff val="50000"/>
                  </a:schemeClr>
                </a:solidFill>
                <a:latin typeface="Arial" pitchFamily="34" charset="0"/>
              </a:rPr>
              <a:t>Gobierno de Chile | Ministerio de Energía</a:t>
            </a:r>
            <a:endParaRPr lang="fr-FR" altLang="en-US" sz="1000" dirty="0">
              <a:solidFill>
                <a:schemeClr val="tx1">
                  <a:lumMod val="50000"/>
                  <a:lumOff val="50000"/>
                </a:schemeClr>
              </a:solidFill>
              <a:latin typeface="Arial" pitchFamily="34" charset="0"/>
            </a:endParaRPr>
          </a:p>
        </p:txBody>
      </p:sp>
    </p:spTree>
    <p:extLst>
      <p:ext uri="{BB962C8B-B14F-4D97-AF65-F5344CB8AC3E}">
        <p14:creationId xmlns:p14="http://schemas.microsoft.com/office/powerpoint/2010/main" val="3754429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b="1" dirty="0"/>
              <a:t>Contenidos</a:t>
            </a:r>
          </a:p>
        </p:txBody>
      </p:sp>
      <p:sp>
        <p:nvSpPr>
          <p:cNvPr id="4" name="3 Marcador de número de diapositiva"/>
          <p:cNvSpPr>
            <a:spLocks noGrp="1"/>
          </p:cNvSpPr>
          <p:nvPr>
            <p:ph type="sldNum" sz="quarter" idx="11"/>
          </p:nvPr>
        </p:nvSpPr>
        <p:spPr>
          <a:xfrm>
            <a:off x="6202363" y="4943475"/>
            <a:ext cx="2133600" cy="146050"/>
          </a:xfrm>
        </p:spPr>
        <p:txBody>
          <a:bodyPr/>
          <a:lstStyle/>
          <a:p>
            <a:pPr>
              <a:defRPr/>
            </a:pPr>
            <a:fld id="{891AFD06-FF72-4944-9717-D99E8526FBB6}" type="slidenum">
              <a:rPr lang="en-US" smtClean="0"/>
              <a:pPr>
                <a:defRPr/>
              </a:pPr>
              <a:t>2</a:t>
            </a:fld>
            <a:endParaRPr lang="en-US" dirty="0"/>
          </a:p>
        </p:txBody>
      </p:sp>
      <p:sp>
        <p:nvSpPr>
          <p:cNvPr id="5" name="1 Título"/>
          <p:cNvSpPr txBox="1">
            <a:spLocks/>
          </p:cNvSpPr>
          <p:nvPr/>
        </p:nvSpPr>
        <p:spPr bwMode="auto">
          <a:xfrm>
            <a:off x="1143000" y="666750"/>
            <a:ext cx="7478713" cy="4048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marL="457200" indent="-457200">
              <a:buFont typeface="+mj-lt"/>
              <a:buAutoNum type="arabicPeriod"/>
            </a:pPr>
            <a:r>
              <a:rPr lang="es-CL" sz="2000" dirty="0"/>
              <a:t>Contexto Energético.</a:t>
            </a:r>
          </a:p>
          <a:p>
            <a:pPr lvl="1"/>
            <a:endParaRPr lang="es-CL" sz="2000" dirty="0"/>
          </a:p>
          <a:p>
            <a:pPr marL="457200" indent="-457200">
              <a:buFont typeface="+mj-lt"/>
              <a:buAutoNum type="arabicPeriod"/>
            </a:pPr>
            <a:r>
              <a:rPr lang="es-CL" sz="2000" dirty="0"/>
              <a:t>Ruta Energética 2018-2022. </a:t>
            </a:r>
          </a:p>
          <a:p>
            <a:pPr marL="457200" indent="-457200">
              <a:buFont typeface="+mj-lt"/>
              <a:buAutoNum type="arabicPeriod"/>
            </a:pPr>
            <a:endParaRPr lang="es-CL" sz="2000" dirty="0"/>
          </a:p>
          <a:p>
            <a:pPr marL="457200" indent="-457200">
              <a:buFont typeface="+mj-lt"/>
              <a:buAutoNum type="arabicPeriod"/>
            </a:pPr>
            <a:r>
              <a:rPr lang="es-CL" sz="2000" dirty="0"/>
              <a:t>Contexto legal y regulatorio. </a:t>
            </a:r>
          </a:p>
          <a:p>
            <a:pPr marL="457200" indent="-457200">
              <a:buFont typeface="+mj-lt"/>
              <a:buAutoNum type="arabicPeriod"/>
            </a:pPr>
            <a:endParaRPr lang="es-CL" sz="2000" dirty="0"/>
          </a:p>
          <a:p>
            <a:pPr marL="457200" indent="-457200">
              <a:buFont typeface="+mj-lt"/>
              <a:buAutoNum type="arabicPeriod"/>
            </a:pPr>
            <a:r>
              <a:rPr lang="es-CL" sz="2000" dirty="0"/>
              <a:t>Prospección energética.</a:t>
            </a:r>
          </a:p>
          <a:p>
            <a:pPr marL="914400" lvl="1" indent="-457200">
              <a:buFont typeface="Wingdings" panose="05000000000000000000" pitchFamily="2" charset="2"/>
              <a:buChar char="§"/>
            </a:pPr>
            <a:endParaRPr lang="es-CL" sz="2000" dirty="0"/>
          </a:p>
          <a:p>
            <a:pPr marL="914400" lvl="1" indent="-457200">
              <a:buFont typeface="Wingdings" panose="05000000000000000000" pitchFamily="2" charset="2"/>
              <a:buChar char="§"/>
            </a:pPr>
            <a:r>
              <a:rPr lang="es-CL" sz="2000" dirty="0"/>
              <a:t>Planificación energética de largo plazo. </a:t>
            </a:r>
          </a:p>
          <a:p>
            <a:pPr marL="914400" lvl="1" indent="-457200">
              <a:buFont typeface="Wingdings" panose="05000000000000000000" pitchFamily="2" charset="2"/>
              <a:buChar char="§"/>
            </a:pPr>
            <a:endParaRPr lang="es-CL" sz="2000" dirty="0"/>
          </a:p>
          <a:p>
            <a:pPr marL="914400" lvl="1" indent="-457200">
              <a:buFont typeface="Wingdings" panose="05000000000000000000" pitchFamily="2" charset="2"/>
              <a:buChar char="§"/>
            </a:pPr>
            <a:r>
              <a:rPr lang="es-CL" sz="2000" dirty="0"/>
              <a:t>Desafíos para las prospecciones de largo plazo.</a:t>
            </a:r>
          </a:p>
          <a:p>
            <a:pPr marL="914400" lvl="1" indent="-457200">
              <a:buFont typeface="Wingdings" panose="05000000000000000000" pitchFamily="2" charset="2"/>
              <a:buChar char="§"/>
            </a:pPr>
            <a:endParaRPr lang="es-CL" sz="2000" dirty="0"/>
          </a:p>
          <a:p>
            <a:pPr marL="914400" lvl="1" indent="-457200">
              <a:buFont typeface="Wingdings" panose="05000000000000000000" pitchFamily="2" charset="2"/>
              <a:buChar char="§"/>
            </a:pPr>
            <a:r>
              <a:rPr lang="es-CL" sz="2000" dirty="0"/>
              <a:t>Otros desafíos.  </a:t>
            </a:r>
          </a:p>
          <a:p>
            <a:pPr marL="457200" indent="-457200">
              <a:buFont typeface="+mj-lt"/>
              <a:buAutoNum type="arabicPeriod"/>
            </a:pPr>
            <a:endParaRPr lang="es-CL" sz="2000" dirty="0"/>
          </a:p>
        </p:txBody>
      </p:sp>
      <p:sp>
        <p:nvSpPr>
          <p:cNvPr id="7" name="3 Marcador de pie de página">
            <a:extLst>
              <a:ext uri="{FF2B5EF4-FFF2-40B4-BE49-F238E27FC236}">
                <a16:creationId xmlns:a16="http://schemas.microsoft.com/office/drawing/2014/main" id="{290931A5-9A14-40BD-B89D-267ADDAADC76}"/>
              </a:ext>
            </a:extLst>
          </p:cNvPr>
          <p:cNvSpPr txBox="1">
            <a:spLocks/>
          </p:cNvSpPr>
          <p:nvPr/>
        </p:nvSpPr>
        <p:spPr>
          <a:xfrm>
            <a:off x="793449" y="4886325"/>
            <a:ext cx="2559351" cy="247650"/>
          </a:xfrm>
          <a:prstGeom prst="rect">
            <a:avLst/>
          </a:prstGeom>
          <a:noFill/>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altLang="en-US" sz="1000" dirty="0">
                <a:solidFill>
                  <a:schemeClr val="tx1">
                    <a:lumMod val="50000"/>
                    <a:lumOff val="50000"/>
                  </a:schemeClr>
                </a:solidFill>
                <a:latin typeface="Arial" pitchFamily="34" charset="0"/>
              </a:rPr>
              <a:t>Gobierno de Chile | Ministerio de Energía</a:t>
            </a:r>
            <a:endParaRPr lang="fr-FR" altLang="en-US" sz="1000" dirty="0">
              <a:solidFill>
                <a:schemeClr val="tx1">
                  <a:lumMod val="50000"/>
                  <a:lumOff val="50000"/>
                </a:schemeClr>
              </a:solidFill>
              <a:latin typeface="Arial" pitchFamily="34" charset="0"/>
            </a:endParaRPr>
          </a:p>
        </p:txBody>
      </p:sp>
    </p:spTree>
    <p:extLst>
      <p:ext uri="{BB962C8B-B14F-4D97-AF65-F5344CB8AC3E}">
        <p14:creationId xmlns:p14="http://schemas.microsoft.com/office/powerpoint/2010/main" val="1655827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838200" y="114300"/>
            <a:ext cx="7478713" cy="857250"/>
          </a:xfrm>
        </p:spPr>
        <p:txBody>
          <a:bodyPr/>
          <a:lstStyle/>
          <a:p>
            <a:r>
              <a:rPr lang="es-CL" sz="2800" b="1" dirty="0">
                <a:latin typeface="+mj-lt"/>
              </a:rPr>
              <a:t>Productos del proceso</a:t>
            </a:r>
          </a:p>
        </p:txBody>
      </p:sp>
      <p:graphicFrame>
        <p:nvGraphicFramePr>
          <p:cNvPr id="2" name="1 Diagrama"/>
          <p:cNvGraphicFramePr/>
          <p:nvPr>
            <p:extLst/>
          </p:nvPr>
        </p:nvGraphicFramePr>
        <p:xfrm>
          <a:off x="1295400" y="514350"/>
          <a:ext cx="6934200" cy="4502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3 Marcador de pie de página">
            <a:extLst>
              <a:ext uri="{FF2B5EF4-FFF2-40B4-BE49-F238E27FC236}">
                <a16:creationId xmlns:a16="http://schemas.microsoft.com/office/drawing/2014/main" id="{4F88C8E8-2BCD-4FA3-B3F4-F81B9E88A1D4}"/>
              </a:ext>
            </a:extLst>
          </p:cNvPr>
          <p:cNvSpPr txBox="1">
            <a:spLocks/>
          </p:cNvSpPr>
          <p:nvPr/>
        </p:nvSpPr>
        <p:spPr>
          <a:xfrm>
            <a:off x="793449" y="4886325"/>
            <a:ext cx="2559351" cy="247650"/>
          </a:xfrm>
          <a:prstGeom prst="rect">
            <a:avLst/>
          </a:prstGeom>
          <a:noFill/>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altLang="en-US" sz="1000" dirty="0">
                <a:solidFill>
                  <a:schemeClr val="tx1">
                    <a:lumMod val="50000"/>
                    <a:lumOff val="50000"/>
                  </a:schemeClr>
                </a:solidFill>
                <a:latin typeface="Arial" pitchFamily="34" charset="0"/>
              </a:rPr>
              <a:t>Gobierno de Chile | Ministerio de Energía</a:t>
            </a:r>
            <a:endParaRPr lang="fr-FR" altLang="en-US" sz="1000" dirty="0">
              <a:solidFill>
                <a:schemeClr val="tx1">
                  <a:lumMod val="50000"/>
                  <a:lumOff val="50000"/>
                </a:schemeClr>
              </a:solidFill>
              <a:latin typeface="Arial" pitchFamily="34" charset="0"/>
            </a:endParaRPr>
          </a:p>
        </p:txBody>
      </p:sp>
      <p:sp>
        <p:nvSpPr>
          <p:cNvPr id="6" name="3 Marcador de número de diapositiva">
            <a:extLst>
              <a:ext uri="{FF2B5EF4-FFF2-40B4-BE49-F238E27FC236}">
                <a16:creationId xmlns:a16="http://schemas.microsoft.com/office/drawing/2014/main" id="{6D4A2991-F938-4845-8602-E4E030764184}"/>
              </a:ext>
            </a:extLst>
          </p:cNvPr>
          <p:cNvSpPr>
            <a:spLocks noGrp="1"/>
          </p:cNvSpPr>
          <p:nvPr>
            <p:ph type="sldNum" sz="quarter" idx="11"/>
          </p:nvPr>
        </p:nvSpPr>
        <p:spPr>
          <a:xfrm>
            <a:off x="6202363" y="4943475"/>
            <a:ext cx="2133600" cy="146050"/>
          </a:xfrm>
        </p:spPr>
        <p:txBody>
          <a:bodyPr/>
          <a:lstStyle/>
          <a:p>
            <a:pPr>
              <a:defRPr/>
            </a:pPr>
            <a:fld id="{891AFD06-FF72-4944-9717-D99E8526FBB6}" type="slidenum">
              <a:rPr lang="en-US" smtClean="0"/>
              <a:pPr>
                <a:defRPr/>
              </a:pPr>
              <a:t>20</a:t>
            </a:fld>
            <a:endParaRPr lang="en-US" dirty="0"/>
          </a:p>
        </p:txBody>
      </p:sp>
    </p:spTree>
    <p:extLst>
      <p:ext uri="{BB962C8B-B14F-4D97-AF65-F5344CB8AC3E}">
        <p14:creationId xmlns:p14="http://schemas.microsoft.com/office/powerpoint/2010/main" val="44618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314D67C-3766-41E9-81F5-690D0B60846D}"/>
              </a:ext>
            </a:extLst>
          </p:cNvPr>
          <p:cNvSpPr>
            <a:spLocks noGrp="1"/>
          </p:cNvSpPr>
          <p:nvPr>
            <p:ph type="title"/>
          </p:nvPr>
        </p:nvSpPr>
        <p:spPr>
          <a:xfrm>
            <a:off x="838200" y="114300"/>
            <a:ext cx="7772400" cy="857250"/>
          </a:xfrm>
        </p:spPr>
        <p:txBody>
          <a:bodyPr/>
          <a:lstStyle/>
          <a:p>
            <a:r>
              <a:rPr lang="es-ES_tradnl" sz="2800" b="1" dirty="0">
                <a:solidFill>
                  <a:srgbClr val="1962AA"/>
                </a:solidFill>
                <a:latin typeface="+mj-lt"/>
                <a:ea typeface="Verdana" panose="020B0604030504040204" pitchFamily="34" charset="0"/>
                <a:cs typeface="Verdana" panose="020B0604030504040204" pitchFamily="34" charset="0"/>
              </a:rPr>
              <a:t>Primer proceso de la PELP: Experiencia </a:t>
            </a:r>
            <a:endParaRPr lang="es-CL" sz="2800" dirty="0">
              <a:latin typeface="+mj-lt"/>
            </a:endParaRPr>
          </a:p>
        </p:txBody>
      </p:sp>
      <p:sp>
        <p:nvSpPr>
          <p:cNvPr id="14" name="CuadroTexto 15">
            <a:extLst>
              <a:ext uri="{FF2B5EF4-FFF2-40B4-BE49-F238E27FC236}">
                <a16:creationId xmlns:a16="http://schemas.microsoft.com/office/drawing/2014/main" id="{8D3E04B7-BC62-46AD-BBB3-74823B0654F8}"/>
              </a:ext>
            </a:extLst>
          </p:cNvPr>
          <p:cNvSpPr txBox="1"/>
          <p:nvPr/>
        </p:nvSpPr>
        <p:spPr>
          <a:xfrm>
            <a:off x="762000" y="815697"/>
            <a:ext cx="8240713" cy="3508653"/>
          </a:xfrm>
          <a:prstGeom prst="rect">
            <a:avLst/>
          </a:prstGeom>
          <a:noFill/>
        </p:spPr>
        <p:txBody>
          <a:bodyPr wrap="square" rtlCol="0">
            <a:spAutoFit/>
          </a:bodyPr>
          <a:lstStyle/>
          <a:p>
            <a:pPr marL="342900" lvl="0" indent="-342900" algn="just">
              <a:spcBef>
                <a:spcPts val="1200"/>
              </a:spcBef>
              <a:buFont typeface="Wingdings" panose="05000000000000000000" pitchFamily="2" charset="2"/>
              <a:buChar char="§"/>
            </a:pPr>
            <a:r>
              <a:rPr lang="es-CL" sz="2400" dirty="0">
                <a:latin typeface="+mj-lt"/>
                <a:ea typeface="Verdana" panose="020B0604030504040204" pitchFamily="34" charset="0"/>
                <a:cs typeface="Verdana" panose="020B0604030504040204" pitchFamily="34" charset="0"/>
              </a:rPr>
              <a:t>Proceso</a:t>
            </a:r>
            <a:r>
              <a:rPr lang="es-CL" sz="2400" b="1" dirty="0">
                <a:latin typeface="+mj-lt"/>
                <a:ea typeface="Verdana" panose="020B0604030504040204" pitchFamily="34" charset="0"/>
                <a:cs typeface="Verdana" panose="020B0604030504040204" pitchFamily="34" charset="0"/>
              </a:rPr>
              <a:t> con distintas y nuevas instancias de participación</a:t>
            </a:r>
            <a:r>
              <a:rPr lang="es-CL" sz="2400" dirty="0">
                <a:latin typeface="+mj-lt"/>
                <a:ea typeface="Verdana" panose="020B0604030504040204" pitchFamily="34" charset="0"/>
                <a:cs typeface="Verdana" panose="020B0604030504040204" pitchFamily="34" charset="0"/>
              </a:rPr>
              <a:t>.</a:t>
            </a:r>
          </a:p>
          <a:p>
            <a:pPr marL="342900" lvl="0" indent="-342900" algn="just">
              <a:spcBef>
                <a:spcPts val="1200"/>
              </a:spcBef>
              <a:buFont typeface="Wingdings" panose="05000000000000000000" pitchFamily="2" charset="2"/>
              <a:buChar char="§"/>
            </a:pPr>
            <a:r>
              <a:rPr lang="es-CL" sz="2400" dirty="0">
                <a:latin typeface="+mj-lt"/>
                <a:ea typeface="Verdana" panose="020B0604030504040204" pitchFamily="34" charset="0"/>
                <a:cs typeface="Verdana" panose="020B0604030504040204" pitchFamily="34" charset="0"/>
              </a:rPr>
              <a:t>Por </a:t>
            </a:r>
            <a:r>
              <a:rPr lang="es-CL" sz="2400" b="1" dirty="0">
                <a:latin typeface="+mj-lt"/>
                <a:ea typeface="Verdana" panose="020B0604030504040204" pitchFamily="34" charset="0"/>
                <a:cs typeface="Verdana" panose="020B0604030504040204" pitchFamily="34" charset="0"/>
              </a:rPr>
              <a:t>primera vez se realiza proyección energética de largo plazo</a:t>
            </a:r>
            <a:r>
              <a:rPr lang="es-CL" sz="2400" dirty="0">
                <a:latin typeface="+mj-lt"/>
                <a:ea typeface="Verdana" panose="020B0604030504040204" pitchFamily="34" charset="0"/>
                <a:cs typeface="Verdana" panose="020B0604030504040204" pitchFamily="34" charset="0"/>
              </a:rPr>
              <a:t>, que incluye proyecciones de electro movilidad, de electrificación para climatización y de generación distribuida.</a:t>
            </a:r>
          </a:p>
          <a:p>
            <a:pPr marL="342900" lvl="0" indent="-342900" algn="just">
              <a:spcBef>
                <a:spcPts val="1200"/>
              </a:spcBef>
              <a:buFont typeface="Wingdings" panose="05000000000000000000" pitchFamily="2" charset="2"/>
              <a:buChar char="§"/>
            </a:pPr>
            <a:r>
              <a:rPr lang="es-CL" sz="2400" dirty="0">
                <a:latin typeface="+mj-lt"/>
                <a:ea typeface="Verdana" panose="020B0604030504040204" pitchFamily="34" charset="0"/>
                <a:cs typeface="Verdana" panose="020B0604030504040204" pitchFamily="34" charset="0"/>
              </a:rPr>
              <a:t>Se define una </a:t>
            </a:r>
            <a:r>
              <a:rPr lang="es-CL" sz="2400" b="1" dirty="0">
                <a:latin typeface="+mj-lt"/>
                <a:ea typeface="Verdana" panose="020B0604030504040204" pitchFamily="34" charset="0"/>
                <a:cs typeface="Verdana" panose="020B0604030504040204" pitchFamily="34" charset="0"/>
              </a:rPr>
              <a:t>metodología</a:t>
            </a:r>
            <a:r>
              <a:rPr lang="es-CL" sz="2400" dirty="0">
                <a:latin typeface="+mj-lt"/>
                <a:ea typeface="Verdana" panose="020B0604030504040204" pitchFamily="34" charset="0"/>
                <a:cs typeface="Verdana" panose="020B0604030504040204" pitchFamily="34" charset="0"/>
              </a:rPr>
              <a:t> </a:t>
            </a:r>
            <a:r>
              <a:rPr lang="es-CL" sz="2400" b="1" dirty="0">
                <a:latin typeface="+mj-lt"/>
                <a:ea typeface="Verdana" panose="020B0604030504040204" pitchFamily="34" charset="0"/>
                <a:cs typeface="Verdana" panose="020B0604030504040204" pitchFamily="34" charset="0"/>
              </a:rPr>
              <a:t>para generar escenarios energéticos</a:t>
            </a:r>
            <a:r>
              <a:rPr lang="es-CL" sz="2400" dirty="0">
                <a:latin typeface="+mj-lt"/>
                <a:ea typeface="Verdana" panose="020B0604030504040204" pitchFamily="34" charset="0"/>
                <a:cs typeface="Verdana" panose="020B0604030504040204" pitchFamily="34" charset="0"/>
              </a:rPr>
              <a:t>. </a:t>
            </a:r>
          </a:p>
          <a:p>
            <a:pPr marL="342900" lvl="0" indent="-342900" algn="just">
              <a:spcBef>
                <a:spcPts val="1200"/>
              </a:spcBef>
              <a:buFont typeface="Wingdings" panose="05000000000000000000" pitchFamily="2" charset="2"/>
              <a:buChar char="§"/>
            </a:pPr>
            <a:r>
              <a:rPr lang="es-CL" sz="2400" dirty="0">
                <a:latin typeface="+mj-lt"/>
                <a:ea typeface="Verdana" panose="020B0604030504040204" pitchFamily="34" charset="0"/>
                <a:cs typeface="Verdana" panose="020B0604030504040204" pitchFamily="34" charset="0"/>
              </a:rPr>
              <a:t>Es una </a:t>
            </a:r>
            <a:r>
              <a:rPr lang="es-CL" sz="2400" b="1" dirty="0">
                <a:latin typeface="+mj-lt"/>
                <a:ea typeface="Verdana" panose="020B0604030504040204" pitchFamily="34" charset="0"/>
                <a:cs typeface="Verdana" panose="020B0604030504040204" pitchFamily="34" charset="0"/>
              </a:rPr>
              <a:t>fuente validada de información</a:t>
            </a:r>
            <a:r>
              <a:rPr lang="es-CL" sz="2400" dirty="0">
                <a:latin typeface="+mj-lt"/>
                <a:ea typeface="Verdana" panose="020B0604030504040204" pitchFamily="34" charset="0"/>
                <a:cs typeface="Verdana" panose="020B0604030504040204" pitchFamily="34" charset="0"/>
              </a:rPr>
              <a:t> para complementar análisis de política pública.</a:t>
            </a:r>
          </a:p>
        </p:txBody>
      </p:sp>
      <p:sp>
        <p:nvSpPr>
          <p:cNvPr id="6" name="3 Marcador de pie de página">
            <a:extLst>
              <a:ext uri="{FF2B5EF4-FFF2-40B4-BE49-F238E27FC236}">
                <a16:creationId xmlns:a16="http://schemas.microsoft.com/office/drawing/2014/main" id="{FD5DFC2C-7D76-4B69-9B78-A64B6AE9731C}"/>
              </a:ext>
            </a:extLst>
          </p:cNvPr>
          <p:cNvSpPr txBox="1">
            <a:spLocks/>
          </p:cNvSpPr>
          <p:nvPr/>
        </p:nvSpPr>
        <p:spPr>
          <a:xfrm>
            <a:off x="793449" y="4886325"/>
            <a:ext cx="2559351" cy="247650"/>
          </a:xfrm>
          <a:prstGeom prst="rect">
            <a:avLst/>
          </a:prstGeom>
          <a:noFill/>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altLang="en-US" sz="1000" dirty="0">
                <a:solidFill>
                  <a:schemeClr val="tx1">
                    <a:lumMod val="50000"/>
                    <a:lumOff val="50000"/>
                  </a:schemeClr>
                </a:solidFill>
                <a:latin typeface="Arial" pitchFamily="34" charset="0"/>
              </a:rPr>
              <a:t>Gobierno de Chile | Ministerio de Energía</a:t>
            </a:r>
            <a:endParaRPr lang="fr-FR" altLang="en-US" sz="1000" dirty="0">
              <a:solidFill>
                <a:schemeClr val="tx1">
                  <a:lumMod val="50000"/>
                  <a:lumOff val="50000"/>
                </a:schemeClr>
              </a:solidFill>
              <a:latin typeface="Arial" pitchFamily="34" charset="0"/>
            </a:endParaRPr>
          </a:p>
        </p:txBody>
      </p:sp>
      <p:sp>
        <p:nvSpPr>
          <p:cNvPr id="7" name="3 Marcador de número de diapositiva">
            <a:extLst>
              <a:ext uri="{FF2B5EF4-FFF2-40B4-BE49-F238E27FC236}">
                <a16:creationId xmlns:a16="http://schemas.microsoft.com/office/drawing/2014/main" id="{05FD93B0-D379-4104-A6CE-8C8167F31073}"/>
              </a:ext>
            </a:extLst>
          </p:cNvPr>
          <p:cNvSpPr>
            <a:spLocks noGrp="1"/>
          </p:cNvSpPr>
          <p:nvPr>
            <p:ph type="sldNum" sz="quarter" idx="11"/>
          </p:nvPr>
        </p:nvSpPr>
        <p:spPr>
          <a:xfrm>
            <a:off x="6202363" y="4943475"/>
            <a:ext cx="2133600" cy="146050"/>
          </a:xfrm>
        </p:spPr>
        <p:txBody>
          <a:bodyPr/>
          <a:lstStyle/>
          <a:p>
            <a:pPr>
              <a:defRPr/>
            </a:pPr>
            <a:fld id="{891AFD06-FF72-4944-9717-D99E8526FBB6}" type="slidenum">
              <a:rPr lang="en-US" smtClean="0"/>
              <a:pPr>
                <a:defRPr/>
              </a:pPr>
              <a:t>21</a:t>
            </a:fld>
            <a:endParaRPr lang="en-US" dirty="0"/>
          </a:p>
        </p:txBody>
      </p:sp>
    </p:spTree>
    <p:extLst>
      <p:ext uri="{BB962C8B-B14F-4D97-AF65-F5344CB8AC3E}">
        <p14:creationId xmlns:p14="http://schemas.microsoft.com/office/powerpoint/2010/main" val="353959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314D67C-3766-41E9-81F5-690D0B60846D}"/>
              </a:ext>
            </a:extLst>
          </p:cNvPr>
          <p:cNvSpPr>
            <a:spLocks noGrp="1"/>
          </p:cNvSpPr>
          <p:nvPr>
            <p:ph type="title"/>
          </p:nvPr>
        </p:nvSpPr>
        <p:spPr>
          <a:xfrm>
            <a:off x="838200" y="114300"/>
            <a:ext cx="7772400" cy="857250"/>
          </a:xfrm>
        </p:spPr>
        <p:txBody>
          <a:bodyPr/>
          <a:lstStyle/>
          <a:p>
            <a:r>
              <a:rPr lang="es-ES_tradnl" sz="2800" b="1" dirty="0">
                <a:solidFill>
                  <a:srgbClr val="1962AA"/>
                </a:solidFill>
                <a:latin typeface="+mj-lt"/>
                <a:ea typeface="Verdana" panose="020B0604030504040204" pitchFamily="34" charset="0"/>
                <a:cs typeface="Verdana" panose="020B0604030504040204" pitchFamily="34" charset="0"/>
              </a:rPr>
              <a:t>Primer proceso de la PELP: Productos adicionales </a:t>
            </a:r>
            <a:endParaRPr lang="es-CL" sz="2800" dirty="0">
              <a:latin typeface="+mj-lt"/>
            </a:endParaRPr>
          </a:p>
        </p:txBody>
      </p:sp>
      <p:sp>
        <p:nvSpPr>
          <p:cNvPr id="14" name="CuadroTexto 15">
            <a:extLst>
              <a:ext uri="{FF2B5EF4-FFF2-40B4-BE49-F238E27FC236}">
                <a16:creationId xmlns:a16="http://schemas.microsoft.com/office/drawing/2014/main" id="{8D3E04B7-BC62-46AD-BBB3-74823B0654F8}"/>
              </a:ext>
            </a:extLst>
          </p:cNvPr>
          <p:cNvSpPr txBox="1"/>
          <p:nvPr/>
        </p:nvSpPr>
        <p:spPr>
          <a:xfrm>
            <a:off x="762000" y="806400"/>
            <a:ext cx="8240713" cy="3877985"/>
          </a:xfrm>
          <a:prstGeom prst="rect">
            <a:avLst/>
          </a:prstGeom>
          <a:noFill/>
        </p:spPr>
        <p:txBody>
          <a:bodyPr wrap="square" rtlCol="0">
            <a:spAutoFit/>
          </a:bodyPr>
          <a:lstStyle/>
          <a:p>
            <a:pPr marL="342900" lvl="0" indent="-342900" algn="just">
              <a:spcBef>
                <a:spcPts val="1200"/>
              </a:spcBef>
              <a:buFont typeface="Wingdings" panose="05000000000000000000" pitchFamily="2" charset="2"/>
              <a:buChar char="§"/>
            </a:pPr>
            <a:r>
              <a:rPr lang="es-CL" sz="2400" dirty="0">
                <a:latin typeface="+mj-lt"/>
                <a:ea typeface="Verdana" panose="020B0604030504040204" pitchFamily="34" charset="0"/>
                <a:cs typeface="Verdana" panose="020B0604030504040204" pitchFamily="34" charset="0"/>
              </a:rPr>
              <a:t>La generación de escenarios energéticos de largo plazo ha sido utilizada además en </a:t>
            </a:r>
            <a:r>
              <a:rPr lang="es-CL" sz="2400" b="1" dirty="0">
                <a:latin typeface="+mj-lt"/>
                <a:ea typeface="Verdana" panose="020B0604030504040204" pitchFamily="34" charset="0"/>
                <a:cs typeface="Verdana" panose="020B0604030504040204" pitchFamily="34" charset="0"/>
              </a:rPr>
              <a:t>otros procesos que apoyen la toma de decisiones</a:t>
            </a:r>
            <a:r>
              <a:rPr lang="es-CL" sz="2400" dirty="0">
                <a:latin typeface="+mj-lt"/>
                <a:ea typeface="Verdana" panose="020B0604030504040204" pitchFamily="34" charset="0"/>
                <a:cs typeface="Verdana" panose="020B0604030504040204" pitchFamily="34" charset="0"/>
              </a:rPr>
              <a:t>. A la fecha, se han desarrollado: </a:t>
            </a:r>
          </a:p>
          <a:p>
            <a:pPr marL="800100" lvl="1" indent="-342900" algn="just">
              <a:spcBef>
                <a:spcPts val="1200"/>
              </a:spcBef>
              <a:buFont typeface="Wingdings" panose="05000000000000000000" pitchFamily="2" charset="2"/>
              <a:buChar char="ü"/>
            </a:pPr>
            <a:r>
              <a:rPr lang="es-CL" sz="2400" dirty="0">
                <a:latin typeface="+mj-lt"/>
                <a:ea typeface="Verdana" panose="020B0604030504040204" pitchFamily="34" charset="0"/>
                <a:cs typeface="Verdana" panose="020B0604030504040204" pitchFamily="34" charset="0"/>
              </a:rPr>
              <a:t>Análisis de </a:t>
            </a:r>
            <a:r>
              <a:rPr lang="es-CL" sz="2400" b="1" dirty="0">
                <a:latin typeface="+mj-lt"/>
                <a:ea typeface="Verdana" panose="020B0604030504040204" pitchFamily="34" charset="0"/>
                <a:cs typeface="Verdana" panose="020B0604030504040204" pitchFamily="34" charset="0"/>
              </a:rPr>
              <a:t>cumplimiento de la meta de la COP21</a:t>
            </a:r>
            <a:r>
              <a:rPr lang="es-CL" sz="2400" dirty="0">
                <a:latin typeface="+mj-lt"/>
                <a:ea typeface="Verdana" panose="020B0604030504040204" pitchFamily="34" charset="0"/>
                <a:cs typeface="Verdana" panose="020B0604030504040204" pitchFamily="34" charset="0"/>
              </a:rPr>
              <a:t>. </a:t>
            </a:r>
          </a:p>
          <a:p>
            <a:pPr marL="800100" lvl="1" indent="-342900" algn="just">
              <a:spcBef>
                <a:spcPts val="1200"/>
              </a:spcBef>
              <a:buFont typeface="Wingdings" panose="05000000000000000000" pitchFamily="2" charset="2"/>
              <a:buChar char="ü"/>
            </a:pPr>
            <a:r>
              <a:rPr lang="es-CL" sz="2400" b="1" dirty="0">
                <a:latin typeface="+mj-lt"/>
                <a:ea typeface="Verdana" panose="020B0604030504040204" pitchFamily="34" charset="0"/>
                <a:cs typeface="Verdana" panose="020B0604030504040204" pitchFamily="34" charset="0"/>
              </a:rPr>
              <a:t>Escenarios de descarbonización de la matriz eléctrica</a:t>
            </a:r>
            <a:r>
              <a:rPr lang="es-CL" sz="2400" dirty="0">
                <a:latin typeface="+mj-lt"/>
                <a:ea typeface="Verdana" panose="020B0604030504040204" pitchFamily="34" charset="0"/>
                <a:cs typeface="Verdana" panose="020B0604030504040204" pitchFamily="34" charset="0"/>
              </a:rPr>
              <a:t>, impacto en planes de obra de generación y en </a:t>
            </a:r>
            <a:r>
              <a:rPr lang="es-CL" sz="2400" b="1" dirty="0" err="1">
                <a:latin typeface="+mj-lt"/>
                <a:ea typeface="Verdana" panose="020B0604030504040204" pitchFamily="34" charset="0"/>
                <a:cs typeface="Verdana" panose="020B0604030504040204" pitchFamily="34" charset="0"/>
              </a:rPr>
              <a:t>peak</a:t>
            </a:r>
            <a:r>
              <a:rPr lang="es-CL" sz="2400" b="1" dirty="0">
                <a:latin typeface="+mj-lt"/>
                <a:ea typeface="Verdana" panose="020B0604030504040204" pitchFamily="34" charset="0"/>
                <a:cs typeface="Verdana" panose="020B0604030504040204" pitchFamily="34" charset="0"/>
              </a:rPr>
              <a:t> de emisiones del parque generador eléctrico</a:t>
            </a:r>
            <a:r>
              <a:rPr lang="es-CL" sz="2400" dirty="0">
                <a:latin typeface="+mj-lt"/>
                <a:ea typeface="Verdana" panose="020B0604030504040204" pitchFamily="34" charset="0"/>
                <a:cs typeface="Verdana" panose="020B0604030504040204" pitchFamily="34" charset="0"/>
              </a:rPr>
              <a:t>. </a:t>
            </a:r>
          </a:p>
          <a:p>
            <a:pPr marL="800100" lvl="1" indent="-342900" algn="just">
              <a:spcBef>
                <a:spcPts val="1200"/>
              </a:spcBef>
              <a:buFont typeface="Wingdings" panose="05000000000000000000" pitchFamily="2" charset="2"/>
              <a:buChar char="ü"/>
            </a:pPr>
            <a:r>
              <a:rPr lang="es-CL" sz="2400" b="1" dirty="0">
                <a:latin typeface="+mj-lt"/>
                <a:ea typeface="Verdana" panose="020B0604030504040204" pitchFamily="34" charset="0"/>
                <a:cs typeface="Verdana" panose="020B0604030504040204" pitchFamily="34" charset="0"/>
              </a:rPr>
              <a:t>Proyección de demanda energética </a:t>
            </a:r>
            <a:r>
              <a:rPr lang="es-CL" sz="2400" dirty="0">
                <a:latin typeface="+mj-lt"/>
                <a:ea typeface="Verdana" panose="020B0604030504040204" pitchFamily="34" charset="0"/>
                <a:cs typeface="Verdana" panose="020B0604030504040204" pitchFamily="34" charset="0"/>
              </a:rPr>
              <a:t>para la Comisión de Energía. </a:t>
            </a:r>
          </a:p>
        </p:txBody>
      </p:sp>
      <p:sp>
        <p:nvSpPr>
          <p:cNvPr id="6" name="3 Marcador de pie de página">
            <a:extLst>
              <a:ext uri="{FF2B5EF4-FFF2-40B4-BE49-F238E27FC236}">
                <a16:creationId xmlns:a16="http://schemas.microsoft.com/office/drawing/2014/main" id="{08D291A0-D5C6-49CF-A8DA-F0A475F7171F}"/>
              </a:ext>
            </a:extLst>
          </p:cNvPr>
          <p:cNvSpPr txBox="1">
            <a:spLocks/>
          </p:cNvSpPr>
          <p:nvPr/>
        </p:nvSpPr>
        <p:spPr>
          <a:xfrm>
            <a:off x="793449" y="4886325"/>
            <a:ext cx="2559351" cy="247650"/>
          </a:xfrm>
          <a:prstGeom prst="rect">
            <a:avLst/>
          </a:prstGeom>
          <a:noFill/>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altLang="en-US" sz="1000" dirty="0">
                <a:solidFill>
                  <a:schemeClr val="tx1">
                    <a:lumMod val="50000"/>
                    <a:lumOff val="50000"/>
                  </a:schemeClr>
                </a:solidFill>
                <a:latin typeface="Arial" pitchFamily="34" charset="0"/>
              </a:rPr>
              <a:t>Gobierno de Chile | Ministerio de Energía</a:t>
            </a:r>
            <a:endParaRPr lang="fr-FR" altLang="en-US" sz="1000" dirty="0">
              <a:solidFill>
                <a:schemeClr val="tx1">
                  <a:lumMod val="50000"/>
                  <a:lumOff val="50000"/>
                </a:schemeClr>
              </a:solidFill>
              <a:latin typeface="Arial" pitchFamily="34" charset="0"/>
            </a:endParaRPr>
          </a:p>
        </p:txBody>
      </p:sp>
      <p:sp>
        <p:nvSpPr>
          <p:cNvPr id="7" name="3 Marcador de número de diapositiva">
            <a:extLst>
              <a:ext uri="{FF2B5EF4-FFF2-40B4-BE49-F238E27FC236}">
                <a16:creationId xmlns:a16="http://schemas.microsoft.com/office/drawing/2014/main" id="{0F99AE4A-1F4A-4224-B89B-521E9B477E35}"/>
              </a:ext>
            </a:extLst>
          </p:cNvPr>
          <p:cNvSpPr>
            <a:spLocks noGrp="1"/>
          </p:cNvSpPr>
          <p:nvPr>
            <p:ph type="sldNum" sz="quarter" idx="11"/>
          </p:nvPr>
        </p:nvSpPr>
        <p:spPr>
          <a:xfrm>
            <a:off x="6202363" y="4943475"/>
            <a:ext cx="2133600" cy="146050"/>
          </a:xfrm>
        </p:spPr>
        <p:txBody>
          <a:bodyPr/>
          <a:lstStyle/>
          <a:p>
            <a:pPr>
              <a:defRPr/>
            </a:pPr>
            <a:fld id="{891AFD06-FF72-4944-9717-D99E8526FBB6}" type="slidenum">
              <a:rPr lang="en-US" smtClean="0"/>
              <a:pPr>
                <a:defRPr/>
              </a:pPr>
              <a:t>22</a:t>
            </a:fld>
            <a:endParaRPr lang="en-US" dirty="0"/>
          </a:p>
        </p:txBody>
      </p:sp>
    </p:spTree>
    <p:extLst>
      <p:ext uri="{BB962C8B-B14F-4D97-AF65-F5344CB8AC3E}">
        <p14:creationId xmlns:p14="http://schemas.microsoft.com/office/powerpoint/2010/main" val="388269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2 Conector recto"/>
          <p:cNvCxnSpPr/>
          <p:nvPr/>
        </p:nvCxnSpPr>
        <p:spPr>
          <a:xfrm>
            <a:off x="914400" y="1414463"/>
            <a:ext cx="0" cy="3729037"/>
          </a:xfrm>
          <a:prstGeom prst="line">
            <a:avLst/>
          </a:prstGeom>
          <a:ln w="12700">
            <a:solidFill>
              <a:schemeClr val="accent1">
                <a:alpha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0" name="19 Conector recto"/>
          <p:cNvCxnSpPr/>
          <p:nvPr/>
        </p:nvCxnSpPr>
        <p:spPr>
          <a:xfrm>
            <a:off x="2495550" y="1414463"/>
            <a:ext cx="0" cy="3729037"/>
          </a:xfrm>
          <a:prstGeom prst="line">
            <a:avLst/>
          </a:prstGeom>
          <a:ln w="12700">
            <a:solidFill>
              <a:schemeClr val="accent1">
                <a:alpha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1" name="20 Conector recto"/>
          <p:cNvCxnSpPr/>
          <p:nvPr/>
        </p:nvCxnSpPr>
        <p:spPr>
          <a:xfrm>
            <a:off x="4133850" y="1414463"/>
            <a:ext cx="0" cy="3729037"/>
          </a:xfrm>
          <a:prstGeom prst="line">
            <a:avLst/>
          </a:prstGeom>
          <a:ln w="12700">
            <a:solidFill>
              <a:schemeClr val="accent1">
                <a:alpha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2" name="21 Conector recto"/>
          <p:cNvCxnSpPr/>
          <p:nvPr/>
        </p:nvCxnSpPr>
        <p:spPr>
          <a:xfrm>
            <a:off x="5781675" y="1414463"/>
            <a:ext cx="0" cy="3729037"/>
          </a:xfrm>
          <a:prstGeom prst="line">
            <a:avLst/>
          </a:prstGeom>
          <a:ln w="12700">
            <a:solidFill>
              <a:schemeClr val="accent1">
                <a:alpha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3" name="22 Conector recto"/>
          <p:cNvCxnSpPr/>
          <p:nvPr/>
        </p:nvCxnSpPr>
        <p:spPr>
          <a:xfrm>
            <a:off x="7410450" y="1414463"/>
            <a:ext cx="0" cy="3729037"/>
          </a:xfrm>
          <a:prstGeom prst="line">
            <a:avLst/>
          </a:prstGeom>
          <a:ln w="12700">
            <a:solidFill>
              <a:schemeClr val="accent1">
                <a:alpha val="50000"/>
              </a:schemeClr>
            </a:solidFill>
            <a:prstDash val="dash"/>
          </a:ln>
        </p:spPr>
        <p:style>
          <a:lnRef idx="2">
            <a:schemeClr val="accent1"/>
          </a:lnRef>
          <a:fillRef idx="0">
            <a:schemeClr val="accent1"/>
          </a:fillRef>
          <a:effectRef idx="1">
            <a:schemeClr val="accent1"/>
          </a:effectRef>
          <a:fontRef idx="minor">
            <a:schemeClr val="tx1"/>
          </a:fontRef>
        </p:style>
      </p:cxnSp>
      <p:sp>
        <p:nvSpPr>
          <p:cNvPr id="5" name="Título 4">
            <a:extLst>
              <a:ext uri="{FF2B5EF4-FFF2-40B4-BE49-F238E27FC236}">
                <a16:creationId xmlns:a16="http://schemas.microsoft.com/office/drawing/2014/main" id="{3314D67C-3766-41E9-81F5-690D0B60846D}"/>
              </a:ext>
            </a:extLst>
          </p:cNvPr>
          <p:cNvSpPr>
            <a:spLocks noGrp="1"/>
          </p:cNvSpPr>
          <p:nvPr>
            <p:ph type="title"/>
          </p:nvPr>
        </p:nvSpPr>
        <p:spPr>
          <a:xfrm>
            <a:off x="838200" y="114300"/>
            <a:ext cx="7772400" cy="857250"/>
          </a:xfrm>
        </p:spPr>
        <p:txBody>
          <a:bodyPr/>
          <a:lstStyle/>
          <a:p>
            <a:r>
              <a:rPr lang="es-ES_tradnl" sz="2800" b="1" dirty="0">
                <a:solidFill>
                  <a:srgbClr val="1962AA"/>
                </a:solidFill>
                <a:latin typeface="+mj-lt"/>
                <a:ea typeface="Verdana" panose="020B0604030504040204" pitchFamily="34" charset="0"/>
                <a:cs typeface="Verdana" panose="020B0604030504040204" pitchFamily="34" charset="0"/>
              </a:rPr>
              <a:t>Cronograma general de la PELP </a:t>
            </a:r>
            <a:endParaRPr lang="es-CL" sz="2800" dirty="0">
              <a:latin typeface="+mj-lt"/>
            </a:endParaRPr>
          </a:p>
        </p:txBody>
      </p:sp>
      <p:sp>
        <p:nvSpPr>
          <p:cNvPr id="29" name="28 Rectángulo redondeado"/>
          <p:cNvSpPr/>
          <p:nvPr/>
        </p:nvSpPr>
        <p:spPr>
          <a:xfrm>
            <a:off x="7467600" y="1562100"/>
            <a:ext cx="1524000" cy="92392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CL" sz="1400" dirty="0"/>
              <a:t>Informe Actualización de Antecedentes </a:t>
            </a:r>
            <a:r>
              <a:rPr lang="es-CL" sz="1400" b="1" dirty="0"/>
              <a:t>2022</a:t>
            </a:r>
          </a:p>
        </p:txBody>
      </p:sp>
      <p:sp>
        <p:nvSpPr>
          <p:cNvPr id="30" name="29 Rectángulo redondeado"/>
          <p:cNvSpPr/>
          <p:nvPr/>
        </p:nvSpPr>
        <p:spPr>
          <a:xfrm>
            <a:off x="4191000" y="1562100"/>
            <a:ext cx="1524000" cy="92392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CL" sz="1400" dirty="0"/>
              <a:t>Informe Actualización de Antecedentes </a:t>
            </a:r>
            <a:r>
              <a:rPr lang="es-CL" sz="1400" b="1" dirty="0"/>
              <a:t>2020</a:t>
            </a:r>
          </a:p>
        </p:txBody>
      </p:sp>
      <p:sp>
        <p:nvSpPr>
          <p:cNvPr id="31" name="30 Rectángulo redondeado"/>
          <p:cNvSpPr/>
          <p:nvPr/>
        </p:nvSpPr>
        <p:spPr>
          <a:xfrm>
            <a:off x="2552700" y="1562100"/>
            <a:ext cx="1524000" cy="92392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CL" sz="1400" dirty="0"/>
              <a:t>Informe Actualización de Antecedentes </a:t>
            </a:r>
            <a:r>
              <a:rPr lang="es-CL" sz="1400" b="1" dirty="0"/>
              <a:t>2019</a:t>
            </a:r>
          </a:p>
        </p:txBody>
      </p:sp>
      <p:sp>
        <p:nvSpPr>
          <p:cNvPr id="32" name="31 Rectángulo redondeado"/>
          <p:cNvSpPr/>
          <p:nvPr/>
        </p:nvSpPr>
        <p:spPr>
          <a:xfrm>
            <a:off x="5829300" y="1562100"/>
            <a:ext cx="1524000" cy="92392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CL" sz="1400" dirty="0"/>
              <a:t>Informe Actualización de Antecedentes </a:t>
            </a:r>
            <a:r>
              <a:rPr lang="es-CL" sz="1400" b="1" dirty="0"/>
              <a:t>2021</a:t>
            </a:r>
          </a:p>
        </p:txBody>
      </p:sp>
      <p:sp>
        <p:nvSpPr>
          <p:cNvPr id="36" name="35 Rectángulo redondeado"/>
          <p:cNvSpPr/>
          <p:nvPr/>
        </p:nvSpPr>
        <p:spPr>
          <a:xfrm>
            <a:off x="7467600" y="3276600"/>
            <a:ext cx="1524000" cy="923925"/>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CL" sz="1400" dirty="0"/>
              <a:t>Informe Final y Definitivo Proceso </a:t>
            </a:r>
            <a:br>
              <a:rPr lang="es-CL" sz="1400" dirty="0"/>
            </a:br>
            <a:r>
              <a:rPr lang="es-CL" sz="1400" dirty="0"/>
              <a:t>2023-2027</a:t>
            </a:r>
            <a:endParaRPr lang="es-CL" sz="1400" b="1" dirty="0"/>
          </a:p>
        </p:txBody>
      </p:sp>
      <p:sp>
        <p:nvSpPr>
          <p:cNvPr id="6" name="5 Rectángulo redondeado"/>
          <p:cNvSpPr/>
          <p:nvPr/>
        </p:nvSpPr>
        <p:spPr>
          <a:xfrm>
            <a:off x="2457450" y="1495424"/>
            <a:ext cx="3324225" cy="2781301"/>
          </a:xfrm>
          <a:prstGeom prst="roundRect">
            <a:avLst>
              <a:gd name="adj" fmla="val 6753"/>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5" name="14 Rectángulo redondeado"/>
          <p:cNvSpPr/>
          <p:nvPr/>
        </p:nvSpPr>
        <p:spPr>
          <a:xfrm>
            <a:off x="3276600" y="2552700"/>
            <a:ext cx="2438400" cy="676275"/>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CL" sz="1400" dirty="0"/>
              <a:t>Desafíos próximos</a:t>
            </a:r>
          </a:p>
          <a:p>
            <a:pPr algn="ctr"/>
            <a:r>
              <a:rPr lang="es-CL" sz="1400" dirty="0"/>
              <a:t>Mejora continua</a:t>
            </a:r>
          </a:p>
          <a:p>
            <a:pPr algn="ctr"/>
            <a:r>
              <a:rPr lang="es-CL" sz="1400" dirty="0"/>
              <a:t>Preparación nuevo proceso</a:t>
            </a:r>
          </a:p>
        </p:txBody>
      </p:sp>
      <p:sp>
        <p:nvSpPr>
          <p:cNvPr id="7" name="6 CuadroTexto"/>
          <p:cNvSpPr txBox="1"/>
          <p:nvPr/>
        </p:nvSpPr>
        <p:spPr>
          <a:xfrm>
            <a:off x="1057275" y="2737961"/>
            <a:ext cx="1409700" cy="738664"/>
          </a:xfrm>
          <a:prstGeom prst="rect">
            <a:avLst/>
          </a:prstGeom>
          <a:noFill/>
        </p:spPr>
        <p:txBody>
          <a:bodyPr wrap="square" rtlCol="0">
            <a:spAutoFit/>
          </a:bodyPr>
          <a:lstStyle/>
          <a:p>
            <a:pPr algn="r"/>
            <a:r>
              <a:rPr lang="es-CL" sz="1400" b="1" dirty="0">
                <a:solidFill>
                  <a:srgbClr val="00B050"/>
                </a:solidFill>
                <a:latin typeface="+mj-lt"/>
              </a:rPr>
              <a:t>Plan de trabajo de corto y mediano plazo</a:t>
            </a:r>
          </a:p>
        </p:txBody>
      </p:sp>
      <p:sp>
        <p:nvSpPr>
          <p:cNvPr id="9" name="8 Flecha derecha"/>
          <p:cNvSpPr/>
          <p:nvPr/>
        </p:nvSpPr>
        <p:spPr>
          <a:xfrm>
            <a:off x="914400" y="590550"/>
            <a:ext cx="8077200" cy="990601"/>
          </a:xfrm>
          <a:prstGeom prst="rightArrow">
            <a:avLst>
              <a:gd name="adj1" fmla="val 66418"/>
              <a:gd name="adj2" fmla="val 71642"/>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CL" dirty="0"/>
              <a:t>Planificación Energética de Largo Plazo </a:t>
            </a:r>
            <a:br>
              <a:rPr lang="es-CL" dirty="0"/>
            </a:br>
            <a:r>
              <a:rPr lang="es-CL" b="1" dirty="0"/>
              <a:t>2018-2022</a:t>
            </a:r>
          </a:p>
        </p:txBody>
      </p:sp>
      <p:sp>
        <p:nvSpPr>
          <p:cNvPr id="16" name="15 Rectángulo redondeado"/>
          <p:cNvSpPr/>
          <p:nvPr/>
        </p:nvSpPr>
        <p:spPr>
          <a:xfrm>
            <a:off x="5516563" y="4333875"/>
            <a:ext cx="2971800" cy="390525"/>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CL" sz="1400" dirty="0"/>
              <a:t>Evaluación Ambiental Estratégica</a:t>
            </a:r>
            <a:endParaRPr lang="es-CL" sz="1400" b="1" dirty="0"/>
          </a:p>
        </p:txBody>
      </p:sp>
      <p:sp>
        <p:nvSpPr>
          <p:cNvPr id="35" name="34 Rectángulo redondeado"/>
          <p:cNvSpPr/>
          <p:nvPr/>
        </p:nvSpPr>
        <p:spPr>
          <a:xfrm>
            <a:off x="5029200" y="3276600"/>
            <a:ext cx="1524000" cy="923925"/>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CL" sz="1400" dirty="0"/>
              <a:t>Informe Preliminar Proceso </a:t>
            </a:r>
            <a:br>
              <a:rPr lang="es-CL" sz="1400" dirty="0"/>
            </a:br>
            <a:r>
              <a:rPr lang="es-CL" sz="1400" dirty="0"/>
              <a:t>2023-2027</a:t>
            </a:r>
            <a:endParaRPr lang="es-CL" sz="1400" b="1" dirty="0"/>
          </a:p>
        </p:txBody>
      </p:sp>
      <p:sp>
        <p:nvSpPr>
          <p:cNvPr id="25" name="3 Marcador de pie de página">
            <a:extLst>
              <a:ext uri="{FF2B5EF4-FFF2-40B4-BE49-F238E27FC236}">
                <a16:creationId xmlns:a16="http://schemas.microsoft.com/office/drawing/2014/main" id="{207AAB41-40F9-4328-88B5-29470C223C3B}"/>
              </a:ext>
            </a:extLst>
          </p:cNvPr>
          <p:cNvSpPr txBox="1">
            <a:spLocks/>
          </p:cNvSpPr>
          <p:nvPr/>
        </p:nvSpPr>
        <p:spPr>
          <a:xfrm>
            <a:off x="793449" y="4886325"/>
            <a:ext cx="2559351" cy="247650"/>
          </a:xfrm>
          <a:prstGeom prst="rect">
            <a:avLst/>
          </a:prstGeom>
          <a:noFill/>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altLang="en-US" sz="1000" dirty="0">
                <a:solidFill>
                  <a:schemeClr val="tx1">
                    <a:lumMod val="50000"/>
                    <a:lumOff val="50000"/>
                  </a:schemeClr>
                </a:solidFill>
                <a:latin typeface="Arial" pitchFamily="34" charset="0"/>
              </a:rPr>
              <a:t>Gobierno de Chile | Ministerio de Energía</a:t>
            </a:r>
            <a:endParaRPr lang="fr-FR" altLang="en-US" sz="1000" dirty="0">
              <a:solidFill>
                <a:schemeClr val="tx1">
                  <a:lumMod val="50000"/>
                  <a:lumOff val="50000"/>
                </a:schemeClr>
              </a:solidFill>
              <a:latin typeface="Arial" pitchFamily="34" charset="0"/>
            </a:endParaRPr>
          </a:p>
        </p:txBody>
      </p:sp>
      <p:sp>
        <p:nvSpPr>
          <p:cNvPr id="26" name="3 Marcador de número de diapositiva">
            <a:extLst>
              <a:ext uri="{FF2B5EF4-FFF2-40B4-BE49-F238E27FC236}">
                <a16:creationId xmlns:a16="http://schemas.microsoft.com/office/drawing/2014/main" id="{3155FAFA-44BC-464C-B810-332B35C8B65E}"/>
              </a:ext>
            </a:extLst>
          </p:cNvPr>
          <p:cNvSpPr>
            <a:spLocks noGrp="1"/>
          </p:cNvSpPr>
          <p:nvPr>
            <p:ph type="sldNum" sz="quarter" idx="11"/>
          </p:nvPr>
        </p:nvSpPr>
        <p:spPr>
          <a:xfrm>
            <a:off x="6202363" y="4943475"/>
            <a:ext cx="2133600" cy="146050"/>
          </a:xfrm>
        </p:spPr>
        <p:txBody>
          <a:bodyPr/>
          <a:lstStyle/>
          <a:p>
            <a:pPr>
              <a:defRPr/>
            </a:pPr>
            <a:fld id="{891AFD06-FF72-4944-9717-D99E8526FBB6}" type="slidenum">
              <a:rPr lang="en-US" smtClean="0"/>
              <a:pPr>
                <a:defRPr/>
              </a:pPr>
              <a:t>23</a:t>
            </a:fld>
            <a:endParaRPr lang="en-US" dirty="0"/>
          </a:p>
        </p:txBody>
      </p:sp>
    </p:spTree>
    <p:extLst>
      <p:ext uri="{BB962C8B-B14F-4D97-AF65-F5344CB8AC3E}">
        <p14:creationId xmlns:p14="http://schemas.microsoft.com/office/powerpoint/2010/main" val="344688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1123950"/>
            <a:ext cx="8229600" cy="3067050"/>
          </a:xfrm>
        </p:spPr>
        <p:txBody>
          <a:bodyPr/>
          <a:lstStyle/>
          <a:p>
            <a:pPr algn="ctr"/>
            <a:br>
              <a:rPr lang="es-CL" sz="4400" b="1" dirty="0">
                <a:latin typeface="+mj-lt"/>
              </a:rPr>
            </a:br>
            <a:r>
              <a:rPr lang="es-CL" sz="4400" b="1" dirty="0">
                <a:latin typeface="+mj-lt"/>
              </a:rPr>
              <a:t>Desafíos para las prospecciones energéticas de largo plazo</a:t>
            </a:r>
            <a:br>
              <a:rPr lang="es-CL" sz="4400" b="1" dirty="0">
                <a:latin typeface="+mj-lt"/>
              </a:rPr>
            </a:br>
            <a:br>
              <a:rPr lang="es-CL" b="1" dirty="0">
                <a:latin typeface="+mj-lt"/>
              </a:rPr>
            </a:br>
            <a:endParaRPr lang="es-CL" sz="4400" dirty="0">
              <a:latin typeface="+mj-lt"/>
            </a:endParaRPr>
          </a:p>
        </p:txBody>
      </p:sp>
      <p:sp>
        <p:nvSpPr>
          <p:cNvPr id="5" name="3 Marcador de pie de página">
            <a:extLst>
              <a:ext uri="{FF2B5EF4-FFF2-40B4-BE49-F238E27FC236}">
                <a16:creationId xmlns:a16="http://schemas.microsoft.com/office/drawing/2014/main" id="{7701D9DC-D43F-45FA-BB6D-612C1BDBBB55}"/>
              </a:ext>
            </a:extLst>
          </p:cNvPr>
          <p:cNvSpPr txBox="1">
            <a:spLocks/>
          </p:cNvSpPr>
          <p:nvPr/>
        </p:nvSpPr>
        <p:spPr>
          <a:xfrm>
            <a:off x="793449" y="4886325"/>
            <a:ext cx="2559351" cy="247650"/>
          </a:xfrm>
          <a:prstGeom prst="rect">
            <a:avLst/>
          </a:prstGeom>
          <a:noFill/>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altLang="en-US" sz="1000" dirty="0">
                <a:solidFill>
                  <a:schemeClr val="tx1">
                    <a:lumMod val="50000"/>
                    <a:lumOff val="50000"/>
                  </a:schemeClr>
                </a:solidFill>
                <a:latin typeface="Arial" pitchFamily="34" charset="0"/>
              </a:rPr>
              <a:t>Gobierno de Chile | Ministerio de Energía</a:t>
            </a:r>
            <a:endParaRPr lang="fr-FR" altLang="en-US" sz="1000" dirty="0">
              <a:solidFill>
                <a:schemeClr val="tx1">
                  <a:lumMod val="50000"/>
                  <a:lumOff val="50000"/>
                </a:schemeClr>
              </a:solidFill>
              <a:latin typeface="Arial" pitchFamily="34" charset="0"/>
            </a:endParaRPr>
          </a:p>
        </p:txBody>
      </p:sp>
      <p:sp>
        <p:nvSpPr>
          <p:cNvPr id="6" name="3 Marcador de número de diapositiva">
            <a:extLst>
              <a:ext uri="{FF2B5EF4-FFF2-40B4-BE49-F238E27FC236}">
                <a16:creationId xmlns:a16="http://schemas.microsoft.com/office/drawing/2014/main" id="{64A3897D-C091-4224-A1C2-5268CD1949B8}"/>
              </a:ext>
            </a:extLst>
          </p:cNvPr>
          <p:cNvSpPr>
            <a:spLocks noGrp="1"/>
          </p:cNvSpPr>
          <p:nvPr>
            <p:ph type="sldNum" sz="quarter" idx="11"/>
          </p:nvPr>
        </p:nvSpPr>
        <p:spPr>
          <a:xfrm>
            <a:off x="6202363" y="4943475"/>
            <a:ext cx="2133600" cy="146050"/>
          </a:xfrm>
        </p:spPr>
        <p:txBody>
          <a:bodyPr/>
          <a:lstStyle/>
          <a:p>
            <a:pPr>
              <a:defRPr/>
            </a:pPr>
            <a:fld id="{891AFD06-FF72-4944-9717-D99E8526FBB6}" type="slidenum">
              <a:rPr lang="en-US" smtClean="0"/>
              <a:pPr>
                <a:defRPr/>
              </a:pPr>
              <a:t>24</a:t>
            </a:fld>
            <a:endParaRPr lang="en-US" dirty="0"/>
          </a:p>
        </p:txBody>
      </p:sp>
    </p:spTree>
    <p:extLst>
      <p:ext uri="{BB962C8B-B14F-4D97-AF65-F5344CB8AC3E}">
        <p14:creationId xmlns:p14="http://schemas.microsoft.com/office/powerpoint/2010/main" val="32030551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314D67C-3766-41E9-81F5-690D0B60846D}"/>
              </a:ext>
            </a:extLst>
          </p:cNvPr>
          <p:cNvSpPr>
            <a:spLocks noGrp="1"/>
          </p:cNvSpPr>
          <p:nvPr>
            <p:ph type="title"/>
          </p:nvPr>
        </p:nvSpPr>
        <p:spPr>
          <a:xfrm>
            <a:off x="838200" y="114300"/>
            <a:ext cx="7772400" cy="857250"/>
          </a:xfrm>
        </p:spPr>
        <p:txBody>
          <a:bodyPr/>
          <a:lstStyle/>
          <a:p>
            <a:r>
              <a:rPr lang="es-ES_tradnl" sz="2800" b="1" dirty="0">
                <a:solidFill>
                  <a:srgbClr val="1962AA"/>
                </a:solidFill>
                <a:latin typeface="+mj-lt"/>
                <a:ea typeface="Verdana" panose="020B0604030504040204" pitchFamily="34" charset="0"/>
                <a:cs typeface="Verdana" panose="020B0604030504040204" pitchFamily="34" charset="0"/>
              </a:rPr>
              <a:t>Desafíos identificados</a:t>
            </a:r>
            <a:endParaRPr lang="es-CL" sz="2800" dirty="0">
              <a:latin typeface="+mj-lt"/>
            </a:endParaRPr>
          </a:p>
        </p:txBody>
      </p:sp>
      <p:sp>
        <p:nvSpPr>
          <p:cNvPr id="6" name="5 Rectángulo redondeado"/>
          <p:cNvSpPr/>
          <p:nvPr/>
        </p:nvSpPr>
        <p:spPr>
          <a:xfrm>
            <a:off x="1071960" y="927913"/>
            <a:ext cx="3881040" cy="381000"/>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1400" b="1" dirty="0"/>
              <a:t>Optimización conjunta generación-transmisión</a:t>
            </a:r>
          </a:p>
        </p:txBody>
      </p:sp>
      <p:sp>
        <p:nvSpPr>
          <p:cNvPr id="7" name="6 Rectángulo redondeado"/>
          <p:cNvSpPr/>
          <p:nvPr/>
        </p:nvSpPr>
        <p:spPr>
          <a:xfrm>
            <a:off x="1071960" y="1661334"/>
            <a:ext cx="3881040" cy="3810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CL" sz="1400" b="1" dirty="0"/>
              <a:t>Informe Actualización de Antecedentes</a:t>
            </a:r>
          </a:p>
        </p:txBody>
      </p:sp>
      <p:sp>
        <p:nvSpPr>
          <p:cNvPr id="9" name="8 Rectángulo redondeado"/>
          <p:cNvSpPr/>
          <p:nvPr/>
        </p:nvSpPr>
        <p:spPr>
          <a:xfrm>
            <a:off x="1071960" y="2508285"/>
            <a:ext cx="3881040" cy="3429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CL" sz="1400" b="1" dirty="0"/>
              <a:t>Proceso de descarbonización</a:t>
            </a:r>
          </a:p>
        </p:txBody>
      </p:sp>
      <p:sp>
        <p:nvSpPr>
          <p:cNvPr id="10" name="9 Rectángulo redondeado"/>
          <p:cNvSpPr/>
          <p:nvPr/>
        </p:nvSpPr>
        <p:spPr>
          <a:xfrm>
            <a:off x="1071960" y="3321218"/>
            <a:ext cx="3881040" cy="4953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CL" sz="1400" b="1" dirty="0"/>
              <a:t>Trabajo conjunto con Comisión Nacional de Energía y Coordinador Eléctrico Nacional</a:t>
            </a:r>
          </a:p>
        </p:txBody>
      </p:sp>
      <p:sp>
        <p:nvSpPr>
          <p:cNvPr id="2" name="1 Flecha derecha"/>
          <p:cNvSpPr/>
          <p:nvPr/>
        </p:nvSpPr>
        <p:spPr>
          <a:xfrm>
            <a:off x="5143500" y="1011882"/>
            <a:ext cx="304800" cy="1905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CL"/>
          </a:p>
        </p:txBody>
      </p:sp>
      <p:sp>
        <p:nvSpPr>
          <p:cNvPr id="15" name="14 Flecha derecha"/>
          <p:cNvSpPr/>
          <p:nvPr/>
        </p:nvSpPr>
        <p:spPr>
          <a:xfrm>
            <a:off x="5143500" y="1756584"/>
            <a:ext cx="304800" cy="1905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CL"/>
          </a:p>
        </p:txBody>
      </p:sp>
      <p:sp>
        <p:nvSpPr>
          <p:cNvPr id="17" name="16 Flecha derecha"/>
          <p:cNvSpPr/>
          <p:nvPr/>
        </p:nvSpPr>
        <p:spPr>
          <a:xfrm>
            <a:off x="5143500" y="2548617"/>
            <a:ext cx="304800" cy="1905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CL"/>
          </a:p>
        </p:txBody>
      </p:sp>
      <p:sp>
        <p:nvSpPr>
          <p:cNvPr id="18" name="17 Flecha derecha"/>
          <p:cNvSpPr/>
          <p:nvPr/>
        </p:nvSpPr>
        <p:spPr>
          <a:xfrm>
            <a:off x="5143500" y="3473618"/>
            <a:ext cx="304800" cy="1905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CL"/>
          </a:p>
        </p:txBody>
      </p:sp>
      <p:sp>
        <p:nvSpPr>
          <p:cNvPr id="3" name="2 CuadroTexto"/>
          <p:cNvSpPr txBox="1"/>
          <p:nvPr/>
        </p:nvSpPr>
        <p:spPr>
          <a:xfrm>
            <a:off x="5562600" y="742950"/>
            <a:ext cx="3429000" cy="738664"/>
          </a:xfrm>
          <a:prstGeom prst="rect">
            <a:avLst/>
          </a:prstGeom>
          <a:noFill/>
        </p:spPr>
        <p:txBody>
          <a:bodyPr wrap="square" rtlCol="0">
            <a:spAutoFit/>
          </a:bodyPr>
          <a:lstStyle/>
          <a:p>
            <a:r>
              <a:rPr lang="es-CL" sz="1400" dirty="0">
                <a:latin typeface="+mj-lt"/>
              </a:rPr>
              <a:t>Señal de localización de largo plazo a inversionistas, minimización de costos de inversión totales. </a:t>
            </a:r>
          </a:p>
        </p:txBody>
      </p:sp>
      <p:sp>
        <p:nvSpPr>
          <p:cNvPr id="22" name="21 CuadroTexto"/>
          <p:cNvSpPr txBox="1"/>
          <p:nvPr/>
        </p:nvSpPr>
        <p:spPr>
          <a:xfrm>
            <a:off x="5556956" y="1581150"/>
            <a:ext cx="3429000" cy="523220"/>
          </a:xfrm>
          <a:prstGeom prst="rect">
            <a:avLst/>
          </a:prstGeom>
          <a:noFill/>
        </p:spPr>
        <p:txBody>
          <a:bodyPr wrap="square" rtlCol="0">
            <a:spAutoFit/>
          </a:bodyPr>
          <a:lstStyle/>
          <a:p>
            <a:r>
              <a:rPr lang="es-CL" sz="1400" dirty="0">
                <a:latin typeface="+mj-lt"/>
              </a:rPr>
              <a:t>Actualización anual de las variables de entrada de los escenarios energéticos.</a:t>
            </a:r>
          </a:p>
        </p:txBody>
      </p:sp>
      <p:sp>
        <p:nvSpPr>
          <p:cNvPr id="24" name="23 CuadroTexto"/>
          <p:cNvSpPr txBox="1"/>
          <p:nvPr/>
        </p:nvSpPr>
        <p:spPr>
          <a:xfrm>
            <a:off x="5556956" y="2289979"/>
            <a:ext cx="3429000" cy="738664"/>
          </a:xfrm>
          <a:prstGeom prst="rect">
            <a:avLst/>
          </a:prstGeom>
          <a:noFill/>
        </p:spPr>
        <p:txBody>
          <a:bodyPr wrap="square" rtlCol="0">
            <a:spAutoFit/>
          </a:bodyPr>
          <a:lstStyle/>
          <a:p>
            <a:r>
              <a:rPr lang="es-CL" sz="1400" dirty="0">
                <a:latin typeface="+mj-lt"/>
              </a:rPr>
              <a:t>Considerar efectos de los cronogramas voluntarios de retiro y/o reconversión de unidades a carbón. </a:t>
            </a:r>
          </a:p>
        </p:txBody>
      </p:sp>
      <p:sp>
        <p:nvSpPr>
          <p:cNvPr id="25" name="24 CuadroTexto"/>
          <p:cNvSpPr txBox="1"/>
          <p:nvPr/>
        </p:nvSpPr>
        <p:spPr>
          <a:xfrm>
            <a:off x="5565422" y="3204686"/>
            <a:ext cx="3429000" cy="738664"/>
          </a:xfrm>
          <a:prstGeom prst="rect">
            <a:avLst/>
          </a:prstGeom>
          <a:noFill/>
        </p:spPr>
        <p:txBody>
          <a:bodyPr wrap="square" rtlCol="0">
            <a:spAutoFit/>
          </a:bodyPr>
          <a:lstStyle/>
          <a:p>
            <a:r>
              <a:rPr lang="es-CL" sz="1400" dirty="0">
                <a:latin typeface="+mj-lt"/>
              </a:rPr>
              <a:t>Unificar información técnica y parámetros comunes que se consideran en los respectivos modelos. </a:t>
            </a:r>
          </a:p>
        </p:txBody>
      </p:sp>
      <p:sp>
        <p:nvSpPr>
          <p:cNvPr id="16" name="9 Rectángulo redondeado">
            <a:extLst>
              <a:ext uri="{FF2B5EF4-FFF2-40B4-BE49-F238E27FC236}">
                <a16:creationId xmlns:a16="http://schemas.microsoft.com/office/drawing/2014/main" id="{4C11D05D-255D-4502-93D3-61B281D2EA59}"/>
              </a:ext>
            </a:extLst>
          </p:cNvPr>
          <p:cNvSpPr/>
          <p:nvPr/>
        </p:nvSpPr>
        <p:spPr>
          <a:xfrm>
            <a:off x="1071960" y="4170526"/>
            <a:ext cx="3881040" cy="495300"/>
          </a:xfrm>
          <a:prstGeom prst="roundRect">
            <a:avLst/>
          </a:prstGeom>
          <a:solidFill>
            <a:schemeClr val="accent6">
              <a:lumMod val="75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s-CL" sz="1400" b="1" dirty="0"/>
              <a:t>Desagregación de costos de inversión</a:t>
            </a:r>
          </a:p>
        </p:txBody>
      </p:sp>
      <p:sp>
        <p:nvSpPr>
          <p:cNvPr id="19" name="17 Flecha derecha">
            <a:extLst>
              <a:ext uri="{FF2B5EF4-FFF2-40B4-BE49-F238E27FC236}">
                <a16:creationId xmlns:a16="http://schemas.microsoft.com/office/drawing/2014/main" id="{2422EC95-0722-4D42-BBBD-81D06206213C}"/>
              </a:ext>
            </a:extLst>
          </p:cNvPr>
          <p:cNvSpPr/>
          <p:nvPr/>
        </p:nvSpPr>
        <p:spPr>
          <a:xfrm>
            <a:off x="5143500" y="4322926"/>
            <a:ext cx="304800" cy="1905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CL"/>
          </a:p>
        </p:txBody>
      </p:sp>
      <p:sp>
        <p:nvSpPr>
          <p:cNvPr id="20" name="24 CuadroTexto">
            <a:extLst>
              <a:ext uri="{FF2B5EF4-FFF2-40B4-BE49-F238E27FC236}">
                <a16:creationId xmlns:a16="http://schemas.microsoft.com/office/drawing/2014/main" id="{D3E767D5-0DEA-4C3C-8151-4BBCFAB997D3}"/>
              </a:ext>
            </a:extLst>
          </p:cNvPr>
          <p:cNvSpPr txBox="1"/>
          <p:nvPr/>
        </p:nvSpPr>
        <p:spPr>
          <a:xfrm>
            <a:off x="5565422" y="4182130"/>
            <a:ext cx="3429000" cy="523220"/>
          </a:xfrm>
          <a:prstGeom prst="rect">
            <a:avLst/>
          </a:prstGeom>
          <a:noFill/>
        </p:spPr>
        <p:txBody>
          <a:bodyPr wrap="square" rtlCol="0">
            <a:spAutoFit/>
          </a:bodyPr>
          <a:lstStyle/>
          <a:p>
            <a:r>
              <a:rPr lang="es-CL" sz="1400" dirty="0">
                <a:latin typeface="+mj-lt"/>
              </a:rPr>
              <a:t>Identificar aquellos ítems que se ven afectos a la maduración tecnológica. </a:t>
            </a:r>
          </a:p>
        </p:txBody>
      </p:sp>
      <p:sp>
        <p:nvSpPr>
          <p:cNvPr id="21" name="3 Marcador de pie de página">
            <a:extLst>
              <a:ext uri="{FF2B5EF4-FFF2-40B4-BE49-F238E27FC236}">
                <a16:creationId xmlns:a16="http://schemas.microsoft.com/office/drawing/2014/main" id="{C5335992-855D-46D6-A1A3-2F61590B2025}"/>
              </a:ext>
            </a:extLst>
          </p:cNvPr>
          <p:cNvSpPr txBox="1">
            <a:spLocks/>
          </p:cNvSpPr>
          <p:nvPr/>
        </p:nvSpPr>
        <p:spPr>
          <a:xfrm>
            <a:off x="793449" y="4886325"/>
            <a:ext cx="2559351" cy="247650"/>
          </a:xfrm>
          <a:prstGeom prst="rect">
            <a:avLst/>
          </a:prstGeom>
          <a:noFill/>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altLang="en-US" sz="1000" dirty="0">
                <a:solidFill>
                  <a:schemeClr val="tx1">
                    <a:lumMod val="50000"/>
                    <a:lumOff val="50000"/>
                  </a:schemeClr>
                </a:solidFill>
                <a:latin typeface="Arial" pitchFamily="34" charset="0"/>
              </a:rPr>
              <a:t>Gobierno de Chile | Ministerio de Energía</a:t>
            </a:r>
            <a:endParaRPr lang="fr-FR" altLang="en-US" sz="1000" dirty="0">
              <a:solidFill>
                <a:schemeClr val="tx1">
                  <a:lumMod val="50000"/>
                  <a:lumOff val="50000"/>
                </a:schemeClr>
              </a:solidFill>
              <a:latin typeface="Arial" pitchFamily="34" charset="0"/>
            </a:endParaRPr>
          </a:p>
        </p:txBody>
      </p:sp>
      <p:sp>
        <p:nvSpPr>
          <p:cNvPr id="23" name="3 Marcador de número de diapositiva">
            <a:extLst>
              <a:ext uri="{FF2B5EF4-FFF2-40B4-BE49-F238E27FC236}">
                <a16:creationId xmlns:a16="http://schemas.microsoft.com/office/drawing/2014/main" id="{DEC6EC17-52FD-498A-A631-B7FF7C7964F6}"/>
              </a:ext>
            </a:extLst>
          </p:cNvPr>
          <p:cNvSpPr>
            <a:spLocks noGrp="1"/>
          </p:cNvSpPr>
          <p:nvPr>
            <p:ph type="sldNum" sz="quarter" idx="11"/>
          </p:nvPr>
        </p:nvSpPr>
        <p:spPr>
          <a:xfrm>
            <a:off x="6202363" y="4943475"/>
            <a:ext cx="2133600" cy="146050"/>
          </a:xfrm>
        </p:spPr>
        <p:txBody>
          <a:bodyPr/>
          <a:lstStyle/>
          <a:p>
            <a:pPr>
              <a:defRPr/>
            </a:pPr>
            <a:fld id="{891AFD06-FF72-4944-9717-D99E8526FBB6}" type="slidenum">
              <a:rPr lang="en-US" smtClean="0"/>
              <a:pPr>
                <a:defRPr/>
              </a:pPr>
              <a:t>25</a:t>
            </a:fld>
            <a:endParaRPr lang="en-US" dirty="0"/>
          </a:p>
        </p:txBody>
      </p:sp>
    </p:spTree>
    <p:extLst>
      <p:ext uri="{BB962C8B-B14F-4D97-AF65-F5344CB8AC3E}">
        <p14:creationId xmlns:p14="http://schemas.microsoft.com/office/powerpoint/2010/main" val="553944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314D67C-3766-41E9-81F5-690D0B60846D}"/>
              </a:ext>
            </a:extLst>
          </p:cNvPr>
          <p:cNvSpPr>
            <a:spLocks noGrp="1"/>
          </p:cNvSpPr>
          <p:nvPr>
            <p:ph type="title"/>
          </p:nvPr>
        </p:nvSpPr>
        <p:spPr>
          <a:xfrm>
            <a:off x="838200" y="114300"/>
            <a:ext cx="7772400" cy="857250"/>
          </a:xfrm>
        </p:spPr>
        <p:txBody>
          <a:bodyPr/>
          <a:lstStyle/>
          <a:p>
            <a:r>
              <a:rPr lang="es-ES_tradnl" sz="2800" b="1" dirty="0">
                <a:solidFill>
                  <a:srgbClr val="1962AA"/>
                </a:solidFill>
                <a:latin typeface="+mj-lt"/>
                <a:ea typeface="Verdana" panose="020B0604030504040204" pitchFamily="34" charset="0"/>
                <a:cs typeface="Verdana" panose="020B0604030504040204" pitchFamily="34" charset="0"/>
              </a:rPr>
              <a:t>Desafíos identificados</a:t>
            </a:r>
            <a:endParaRPr lang="es-CL" sz="2800" dirty="0">
              <a:latin typeface="+mj-lt"/>
            </a:endParaRPr>
          </a:p>
        </p:txBody>
      </p:sp>
      <p:sp>
        <p:nvSpPr>
          <p:cNvPr id="8" name="7 Rectángulo redondeado"/>
          <p:cNvSpPr/>
          <p:nvPr/>
        </p:nvSpPr>
        <p:spPr>
          <a:xfrm>
            <a:off x="1071960" y="951816"/>
            <a:ext cx="3881040" cy="5334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CL" sz="1400" b="1" dirty="0"/>
              <a:t>Criterios de selección de escenarios para proceso de planificación de la transmisión</a:t>
            </a:r>
          </a:p>
        </p:txBody>
      </p:sp>
      <p:sp>
        <p:nvSpPr>
          <p:cNvPr id="11" name="10 Rectángulo redondeado"/>
          <p:cNvSpPr/>
          <p:nvPr/>
        </p:nvSpPr>
        <p:spPr>
          <a:xfrm>
            <a:off x="1071960" y="1848535"/>
            <a:ext cx="3881040" cy="4953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CL" sz="1400" b="1" dirty="0"/>
              <a:t>Incorporación de restricciones operativas de corto plazo al modelo de largo plazo</a:t>
            </a:r>
          </a:p>
        </p:txBody>
      </p:sp>
      <p:sp>
        <p:nvSpPr>
          <p:cNvPr id="12" name="11 Rectángulo redondeado"/>
          <p:cNvSpPr/>
          <p:nvPr/>
        </p:nvSpPr>
        <p:spPr>
          <a:xfrm>
            <a:off x="1071960" y="2686050"/>
            <a:ext cx="3881040" cy="3429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CL" sz="1400" b="1" dirty="0"/>
              <a:t>Resiliencia energética</a:t>
            </a:r>
          </a:p>
        </p:txBody>
      </p:sp>
      <p:sp>
        <p:nvSpPr>
          <p:cNvPr id="13" name="12 Rectángulo redondeado"/>
          <p:cNvSpPr/>
          <p:nvPr/>
        </p:nvSpPr>
        <p:spPr>
          <a:xfrm>
            <a:off x="1071960" y="3392954"/>
            <a:ext cx="3881040" cy="342900"/>
          </a:xfrm>
          <a:prstGeom prst="roundRect">
            <a:avLst/>
          </a:prstGeom>
          <a:solidFill>
            <a:schemeClr val="bg2">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s-CL" sz="1400" b="1" dirty="0"/>
              <a:t>Efectos del cambio climático</a:t>
            </a:r>
          </a:p>
        </p:txBody>
      </p:sp>
      <p:sp>
        <p:nvSpPr>
          <p:cNvPr id="16" name="15 Flecha derecha"/>
          <p:cNvSpPr/>
          <p:nvPr/>
        </p:nvSpPr>
        <p:spPr>
          <a:xfrm>
            <a:off x="5143500" y="1123266"/>
            <a:ext cx="304800" cy="1905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CL" sz="2000"/>
          </a:p>
        </p:txBody>
      </p:sp>
      <p:sp>
        <p:nvSpPr>
          <p:cNvPr id="19" name="18 Flecha derecha"/>
          <p:cNvSpPr/>
          <p:nvPr/>
        </p:nvSpPr>
        <p:spPr>
          <a:xfrm>
            <a:off x="5143500" y="2000935"/>
            <a:ext cx="304800" cy="1905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CL"/>
          </a:p>
        </p:txBody>
      </p:sp>
      <p:sp>
        <p:nvSpPr>
          <p:cNvPr id="20" name="19 Flecha derecha"/>
          <p:cNvSpPr/>
          <p:nvPr/>
        </p:nvSpPr>
        <p:spPr>
          <a:xfrm>
            <a:off x="5143500" y="2762250"/>
            <a:ext cx="304800" cy="1905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CL"/>
          </a:p>
        </p:txBody>
      </p:sp>
      <p:sp>
        <p:nvSpPr>
          <p:cNvPr id="21" name="20 Flecha derecha"/>
          <p:cNvSpPr/>
          <p:nvPr/>
        </p:nvSpPr>
        <p:spPr>
          <a:xfrm>
            <a:off x="5143500" y="3469154"/>
            <a:ext cx="304800" cy="1905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CL"/>
          </a:p>
        </p:txBody>
      </p:sp>
      <p:sp>
        <p:nvSpPr>
          <p:cNvPr id="23" name="22 CuadroTexto"/>
          <p:cNvSpPr txBox="1"/>
          <p:nvPr/>
        </p:nvSpPr>
        <p:spPr>
          <a:xfrm>
            <a:off x="5562600" y="895350"/>
            <a:ext cx="3429000" cy="738664"/>
          </a:xfrm>
          <a:prstGeom prst="rect">
            <a:avLst/>
          </a:prstGeom>
          <a:noFill/>
        </p:spPr>
        <p:txBody>
          <a:bodyPr wrap="square" rtlCol="0">
            <a:spAutoFit/>
          </a:bodyPr>
          <a:lstStyle/>
          <a:p>
            <a:r>
              <a:rPr lang="es-CL" sz="1400" dirty="0">
                <a:latin typeface="+mj-lt"/>
              </a:rPr>
              <a:t>Métrica para definir escenarios representativos que puedan ser utilizados en la planificación de la transmisión.</a:t>
            </a:r>
          </a:p>
        </p:txBody>
      </p:sp>
      <p:sp>
        <p:nvSpPr>
          <p:cNvPr id="26" name="25 CuadroTexto"/>
          <p:cNvSpPr txBox="1"/>
          <p:nvPr/>
        </p:nvSpPr>
        <p:spPr>
          <a:xfrm>
            <a:off x="5562599" y="1773019"/>
            <a:ext cx="3643313" cy="738664"/>
          </a:xfrm>
          <a:prstGeom prst="rect">
            <a:avLst/>
          </a:prstGeom>
          <a:noFill/>
        </p:spPr>
        <p:txBody>
          <a:bodyPr wrap="square" rtlCol="0">
            <a:spAutoFit/>
          </a:bodyPr>
          <a:lstStyle/>
          <a:p>
            <a:r>
              <a:rPr lang="es-CL" sz="1400" dirty="0">
                <a:latin typeface="+mj-lt"/>
              </a:rPr>
              <a:t>Señal de flexibilidad requerida al mediano y largo plazo por el sistema eléctrico, y su efecto en la oferta energética. </a:t>
            </a:r>
          </a:p>
        </p:txBody>
      </p:sp>
      <p:sp>
        <p:nvSpPr>
          <p:cNvPr id="27" name="26 CuadroTexto"/>
          <p:cNvSpPr txBox="1"/>
          <p:nvPr/>
        </p:nvSpPr>
        <p:spPr>
          <a:xfrm>
            <a:off x="5562599" y="2719000"/>
            <a:ext cx="3643313" cy="523220"/>
          </a:xfrm>
          <a:prstGeom prst="rect">
            <a:avLst/>
          </a:prstGeom>
          <a:noFill/>
        </p:spPr>
        <p:txBody>
          <a:bodyPr wrap="square" rtlCol="0">
            <a:spAutoFit/>
          </a:bodyPr>
          <a:lstStyle/>
          <a:p>
            <a:r>
              <a:rPr lang="es-CL" sz="1400" dirty="0">
                <a:latin typeface="+mj-lt"/>
              </a:rPr>
              <a:t>Incorporar shocks no </a:t>
            </a:r>
            <a:r>
              <a:rPr lang="es-CL" sz="1400" dirty="0" err="1">
                <a:latin typeface="+mj-lt"/>
              </a:rPr>
              <a:t>anticipables</a:t>
            </a:r>
            <a:r>
              <a:rPr lang="es-CL" sz="1400" dirty="0">
                <a:latin typeface="+mj-lt"/>
              </a:rPr>
              <a:t> y sus impactos. </a:t>
            </a:r>
          </a:p>
        </p:txBody>
      </p:sp>
      <p:sp>
        <p:nvSpPr>
          <p:cNvPr id="28" name="27 CuadroTexto"/>
          <p:cNvSpPr txBox="1"/>
          <p:nvPr/>
        </p:nvSpPr>
        <p:spPr>
          <a:xfrm>
            <a:off x="5562599" y="3343930"/>
            <a:ext cx="3643313" cy="523220"/>
          </a:xfrm>
          <a:prstGeom prst="rect">
            <a:avLst/>
          </a:prstGeom>
          <a:noFill/>
        </p:spPr>
        <p:txBody>
          <a:bodyPr wrap="square" rtlCol="0">
            <a:spAutoFit/>
          </a:bodyPr>
          <a:lstStyle/>
          <a:p>
            <a:r>
              <a:rPr lang="es-CL" sz="1400" dirty="0">
                <a:latin typeface="+mj-lt"/>
              </a:rPr>
              <a:t>Escenarios de cumplimiento de compromisos ambientales en materia de emisiones. </a:t>
            </a:r>
          </a:p>
        </p:txBody>
      </p:sp>
      <p:sp>
        <p:nvSpPr>
          <p:cNvPr id="29" name="28 Rectángulo redondeado"/>
          <p:cNvSpPr/>
          <p:nvPr/>
        </p:nvSpPr>
        <p:spPr>
          <a:xfrm>
            <a:off x="1071960" y="4150668"/>
            <a:ext cx="3881040" cy="342900"/>
          </a:xfrm>
          <a:prstGeom prst="roundRect">
            <a:avLst/>
          </a:prstGeom>
          <a:solidFill>
            <a:srgbClr val="0070C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s-CL" sz="1400" b="1" dirty="0"/>
              <a:t>Recursos Distribuidos (</a:t>
            </a:r>
            <a:r>
              <a:rPr lang="es-CL" sz="1400" b="1" dirty="0" err="1"/>
              <a:t>GDx</a:t>
            </a:r>
            <a:r>
              <a:rPr lang="es-CL" sz="1400" b="1" dirty="0"/>
              <a:t>, </a:t>
            </a:r>
            <a:r>
              <a:rPr lang="es-CL" sz="1400" b="1" dirty="0" err="1"/>
              <a:t>Evs</a:t>
            </a:r>
            <a:r>
              <a:rPr lang="es-CL" sz="1400" b="1" dirty="0"/>
              <a:t>, </a:t>
            </a:r>
            <a:r>
              <a:rPr lang="es-CL" sz="1400" b="1" dirty="0" err="1"/>
              <a:t>etc</a:t>
            </a:r>
            <a:r>
              <a:rPr lang="es-CL" sz="1400" b="1" dirty="0"/>
              <a:t>)</a:t>
            </a:r>
          </a:p>
        </p:txBody>
      </p:sp>
      <p:sp>
        <p:nvSpPr>
          <p:cNvPr id="30" name="29 Flecha derecha"/>
          <p:cNvSpPr/>
          <p:nvPr/>
        </p:nvSpPr>
        <p:spPr>
          <a:xfrm>
            <a:off x="5143500" y="4226868"/>
            <a:ext cx="304800" cy="1905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CL"/>
          </a:p>
        </p:txBody>
      </p:sp>
      <p:sp>
        <p:nvSpPr>
          <p:cNvPr id="31" name="30 CuadroTexto"/>
          <p:cNvSpPr txBox="1"/>
          <p:nvPr/>
        </p:nvSpPr>
        <p:spPr>
          <a:xfrm>
            <a:off x="5562600" y="4091285"/>
            <a:ext cx="3429000" cy="523220"/>
          </a:xfrm>
          <a:prstGeom prst="rect">
            <a:avLst/>
          </a:prstGeom>
          <a:noFill/>
        </p:spPr>
        <p:txBody>
          <a:bodyPr wrap="square" rtlCol="0">
            <a:spAutoFit/>
          </a:bodyPr>
          <a:lstStyle/>
          <a:p>
            <a:r>
              <a:rPr lang="es-CL" sz="1400" dirty="0">
                <a:latin typeface="+mj-lt"/>
              </a:rPr>
              <a:t>Escenarios de desarrollo de las ciudades, efecto en la demanda y gestión inteligente. </a:t>
            </a:r>
          </a:p>
        </p:txBody>
      </p:sp>
      <p:sp>
        <p:nvSpPr>
          <p:cNvPr id="22" name="3 Marcador de pie de página">
            <a:extLst>
              <a:ext uri="{FF2B5EF4-FFF2-40B4-BE49-F238E27FC236}">
                <a16:creationId xmlns:a16="http://schemas.microsoft.com/office/drawing/2014/main" id="{A8DEF215-627D-4AE4-B3BC-1BCC2F31F6C8}"/>
              </a:ext>
            </a:extLst>
          </p:cNvPr>
          <p:cNvSpPr txBox="1">
            <a:spLocks/>
          </p:cNvSpPr>
          <p:nvPr/>
        </p:nvSpPr>
        <p:spPr>
          <a:xfrm>
            <a:off x="793449" y="4886325"/>
            <a:ext cx="2559351" cy="247650"/>
          </a:xfrm>
          <a:prstGeom prst="rect">
            <a:avLst/>
          </a:prstGeom>
          <a:noFill/>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altLang="en-US" sz="1000" dirty="0">
                <a:solidFill>
                  <a:schemeClr val="tx1">
                    <a:lumMod val="50000"/>
                    <a:lumOff val="50000"/>
                  </a:schemeClr>
                </a:solidFill>
                <a:latin typeface="Arial" pitchFamily="34" charset="0"/>
              </a:rPr>
              <a:t>Gobierno de Chile | Ministerio de Energía</a:t>
            </a:r>
            <a:endParaRPr lang="fr-FR" altLang="en-US" sz="1000" dirty="0">
              <a:solidFill>
                <a:schemeClr val="tx1">
                  <a:lumMod val="50000"/>
                  <a:lumOff val="50000"/>
                </a:schemeClr>
              </a:solidFill>
              <a:latin typeface="Arial" pitchFamily="34" charset="0"/>
            </a:endParaRPr>
          </a:p>
        </p:txBody>
      </p:sp>
      <p:sp>
        <p:nvSpPr>
          <p:cNvPr id="24" name="3 Marcador de número de diapositiva">
            <a:extLst>
              <a:ext uri="{FF2B5EF4-FFF2-40B4-BE49-F238E27FC236}">
                <a16:creationId xmlns:a16="http://schemas.microsoft.com/office/drawing/2014/main" id="{5973723B-DD2E-487C-9C76-D26BE7021E32}"/>
              </a:ext>
            </a:extLst>
          </p:cNvPr>
          <p:cNvSpPr>
            <a:spLocks noGrp="1"/>
          </p:cNvSpPr>
          <p:nvPr>
            <p:ph type="sldNum" sz="quarter" idx="11"/>
          </p:nvPr>
        </p:nvSpPr>
        <p:spPr>
          <a:xfrm>
            <a:off x="6202363" y="4943475"/>
            <a:ext cx="2133600" cy="146050"/>
          </a:xfrm>
        </p:spPr>
        <p:txBody>
          <a:bodyPr/>
          <a:lstStyle/>
          <a:p>
            <a:pPr>
              <a:defRPr/>
            </a:pPr>
            <a:fld id="{891AFD06-FF72-4944-9717-D99E8526FBB6}" type="slidenum">
              <a:rPr lang="en-US" smtClean="0"/>
              <a:pPr>
                <a:defRPr/>
              </a:pPr>
              <a:t>26</a:t>
            </a:fld>
            <a:endParaRPr lang="en-US" dirty="0"/>
          </a:p>
        </p:txBody>
      </p:sp>
    </p:spTree>
    <p:extLst>
      <p:ext uri="{BB962C8B-B14F-4D97-AF65-F5344CB8AC3E}">
        <p14:creationId xmlns:p14="http://schemas.microsoft.com/office/powerpoint/2010/main" val="178741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90600" y="1962150"/>
            <a:ext cx="7940040" cy="2228850"/>
          </a:xfrm>
        </p:spPr>
        <p:txBody>
          <a:bodyPr/>
          <a:lstStyle/>
          <a:p>
            <a:pPr algn="ctr"/>
            <a:r>
              <a:rPr lang="es-CL" sz="4000" b="1" dirty="0"/>
              <a:t>Otros desafíos</a:t>
            </a:r>
            <a:endParaRPr lang="es-CL" sz="4000" dirty="0"/>
          </a:p>
        </p:txBody>
      </p:sp>
      <p:sp>
        <p:nvSpPr>
          <p:cNvPr id="6" name="3 Marcador de pie de página">
            <a:extLst>
              <a:ext uri="{FF2B5EF4-FFF2-40B4-BE49-F238E27FC236}">
                <a16:creationId xmlns:a16="http://schemas.microsoft.com/office/drawing/2014/main" id="{60E008DA-288B-4D2D-888D-FA73D98C927A}"/>
              </a:ext>
            </a:extLst>
          </p:cNvPr>
          <p:cNvSpPr txBox="1">
            <a:spLocks/>
          </p:cNvSpPr>
          <p:nvPr/>
        </p:nvSpPr>
        <p:spPr>
          <a:xfrm>
            <a:off x="793449" y="4886325"/>
            <a:ext cx="2559351" cy="247650"/>
          </a:xfrm>
          <a:prstGeom prst="rect">
            <a:avLst/>
          </a:prstGeom>
          <a:noFill/>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altLang="en-US" sz="1000" dirty="0">
                <a:solidFill>
                  <a:schemeClr val="tx1">
                    <a:lumMod val="50000"/>
                    <a:lumOff val="50000"/>
                  </a:schemeClr>
                </a:solidFill>
                <a:latin typeface="Arial" pitchFamily="34" charset="0"/>
              </a:rPr>
              <a:t>Gobierno de Chile | Ministerio de Energía</a:t>
            </a:r>
            <a:endParaRPr lang="fr-FR" altLang="en-US" sz="1000" dirty="0">
              <a:solidFill>
                <a:schemeClr val="tx1">
                  <a:lumMod val="50000"/>
                  <a:lumOff val="50000"/>
                </a:schemeClr>
              </a:solidFill>
              <a:latin typeface="Arial" pitchFamily="34" charset="0"/>
            </a:endParaRPr>
          </a:p>
        </p:txBody>
      </p:sp>
      <p:sp>
        <p:nvSpPr>
          <p:cNvPr id="8" name="3 Marcador de número de diapositiva">
            <a:extLst>
              <a:ext uri="{FF2B5EF4-FFF2-40B4-BE49-F238E27FC236}">
                <a16:creationId xmlns:a16="http://schemas.microsoft.com/office/drawing/2014/main" id="{B6359A76-1BB6-40F3-A968-3219B9881FAE}"/>
              </a:ext>
            </a:extLst>
          </p:cNvPr>
          <p:cNvSpPr>
            <a:spLocks noGrp="1"/>
          </p:cNvSpPr>
          <p:nvPr>
            <p:ph type="sldNum" sz="quarter" idx="11"/>
          </p:nvPr>
        </p:nvSpPr>
        <p:spPr>
          <a:xfrm>
            <a:off x="6202363" y="4943475"/>
            <a:ext cx="2133600" cy="146050"/>
          </a:xfrm>
        </p:spPr>
        <p:txBody>
          <a:bodyPr/>
          <a:lstStyle/>
          <a:p>
            <a:pPr>
              <a:defRPr/>
            </a:pPr>
            <a:fld id="{891AFD06-FF72-4944-9717-D99E8526FBB6}" type="slidenum">
              <a:rPr lang="en-US" smtClean="0"/>
              <a:pPr>
                <a:defRPr/>
              </a:pPr>
              <a:t>27</a:t>
            </a:fld>
            <a:endParaRPr lang="en-US" dirty="0"/>
          </a:p>
        </p:txBody>
      </p:sp>
    </p:spTree>
    <p:extLst>
      <p:ext uri="{BB962C8B-B14F-4D97-AF65-F5344CB8AC3E}">
        <p14:creationId xmlns:p14="http://schemas.microsoft.com/office/powerpoint/2010/main" val="4577331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20A4F9F-9BE1-4ED3-BB10-6B713189C70D}"/>
              </a:ext>
            </a:extLst>
          </p:cNvPr>
          <p:cNvSpPr>
            <a:spLocks noGrp="1"/>
          </p:cNvSpPr>
          <p:nvPr>
            <p:ph type="title"/>
          </p:nvPr>
        </p:nvSpPr>
        <p:spPr/>
        <p:txBody>
          <a:bodyPr/>
          <a:lstStyle/>
          <a:p>
            <a:r>
              <a:rPr lang="es-MX" dirty="0"/>
              <a:t>Descarbonización eléctrica</a:t>
            </a:r>
            <a:endParaRPr lang="es-CL" dirty="0"/>
          </a:p>
        </p:txBody>
      </p:sp>
      <p:pic>
        <p:nvPicPr>
          <p:cNvPr id="6" name="5 Imagen">
            <a:extLst>
              <a:ext uri="{FF2B5EF4-FFF2-40B4-BE49-F238E27FC236}">
                <a16:creationId xmlns:a16="http://schemas.microsoft.com/office/drawing/2014/main" id="{00000000-0008-0000-0000-000006000000}"/>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579" y="630999"/>
            <a:ext cx="7150841" cy="388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5 CuadroTexto">
            <a:extLst>
              <a:ext uri="{FF2B5EF4-FFF2-40B4-BE49-F238E27FC236}">
                <a16:creationId xmlns:a16="http://schemas.microsoft.com/office/drawing/2014/main" id="{22E8589A-1E53-421E-AA84-8A340CBA861E}"/>
              </a:ext>
            </a:extLst>
          </p:cNvPr>
          <p:cNvSpPr txBox="1"/>
          <p:nvPr/>
        </p:nvSpPr>
        <p:spPr>
          <a:xfrm>
            <a:off x="1161472" y="4497932"/>
            <a:ext cx="7279300" cy="369332"/>
          </a:xfrm>
          <a:prstGeom prst="rect">
            <a:avLst/>
          </a:prstGeom>
          <a:noFill/>
        </p:spPr>
        <p:txBody>
          <a:bodyPr wrap="none" rtlCol="0">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pitchFamily="34"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pitchFamily="34"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pitchFamily="34"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pitchFamily="34" charset="0"/>
                <a:ea typeface="ヒラギノ角ゴ Pro W3" charset="-128"/>
                <a:cs typeface="+mn-cs"/>
              </a:defRPr>
            </a:lvl5pPr>
            <a:lvl6pPr marL="2286000" algn="l" defTabSz="914400" rtl="0" eaLnBrk="1" latinLnBrk="0" hangingPunct="1">
              <a:defRPr kern="1200">
                <a:solidFill>
                  <a:schemeClr val="tx1"/>
                </a:solidFill>
                <a:latin typeface="Arial" pitchFamily="34" charset="0"/>
                <a:ea typeface="ヒラギノ角ゴ Pro W3" charset="-128"/>
                <a:cs typeface="+mn-cs"/>
              </a:defRPr>
            </a:lvl6pPr>
            <a:lvl7pPr marL="2743200" algn="l" defTabSz="914400" rtl="0" eaLnBrk="1" latinLnBrk="0" hangingPunct="1">
              <a:defRPr kern="1200">
                <a:solidFill>
                  <a:schemeClr val="tx1"/>
                </a:solidFill>
                <a:latin typeface="Arial" pitchFamily="34" charset="0"/>
                <a:ea typeface="ヒラギノ角ゴ Pro W3" charset="-128"/>
                <a:cs typeface="+mn-cs"/>
              </a:defRPr>
            </a:lvl7pPr>
            <a:lvl8pPr marL="3200400" algn="l" defTabSz="914400" rtl="0" eaLnBrk="1" latinLnBrk="0" hangingPunct="1">
              <a:defRPr kern="1200">
                <a:solidFill>
                  <a:schemeClr val="tx1"/>
                </a:solidFill>
                <a:latin typeface="Arial" pitchFamily="34" charset="0"/>
                <a:ea typeface="ヒラギノ角ゴ Pro W3" charset="-128"/>
                <a:cs typeface="+mn-cs"/>
              </a:defRPr>
            </a:lvl8pPr>
            <a:lvl9pPr marL="3657600" algn="l" defTabSz="914400" rtl="0" eaLnBrk="1" latinLnBrk="0" hangingPunct="1">
              <a:defRPr kern="1200">
                <a:solidFill>
                  <a:schemeClr val="tx1"/>
                </a:solidFill>
                <a:latin typeface="Arial" pitchFamily="34" charset="0"/>
                <a:ea typeface="ヒラギノ角ゴ Pro W3" charset="-128"/>
                <a:cs typeface="+mn-cs"/>
              </a:defRPr>
            </a:lvl9pPr>
          </a:lstStyle>
          <a:p>
            <a:r>
              <a:rPr lang="es-CL" dirty="0">
                <a:latin typeface="+mn-lt"/>
              </a:rPr>
              <a:t>El carbón aportó un 44% de generación en el año más seco histórico (2016). </a:t>
            </a:r>
          </a:p>
        </p:txBody>
      </p:sp>
      <p:sp>
        <p:nvSpPr>
          <p:cNvPr id="8" name="3 Marcador de número de diapositiva">
            <a:extLst>
              <a:ext uri="{FF2B5EF4-FFF2-40B4-BE49-F238E27FC236}">
                <a16:creationId xmlns:a16="http://schemas.microsoft.com/office/drawing/2014/main" id="{8F2C0D90-8108-47A4-8018-DACB53A4694D}"/>
              </a:ext>
            </a:extLst>
          </p:cNvPr>
          <p:cNvSpPr>
            <a:spLocks noGrp="1"/>
          </p:cNvSpPr>
          <p:nvPr>
            <p:ph type="sldNum" sz="quarter" idx="11"/>
          </p:nvPr>
        </p:nvSpPr>
        <p:spPr>
          <a:xfrm>
            <a:off x="6202363" y="4943475"/>
            <a:ext cx="2133600" cy="146050"/>
          </a:xfrm>
        </p:spPr>
        <p:txBody>
          <a:bodyPr/>
          <a:lstStyle/>
          <a:p>
            <a:pPr>
              <a:defRPr/>
            </a:pPr>
            <a:fld id="{891AFD06-FF72-4944-9717-D99E8526FBB6}" type="slidenum">
              <a:rPr lang="en-US" smtClean="0"/>
              <a:pPr>
                <a:defRPr/>
              </a:pPr>
              <a:t>28</a:t>
            </a:fld>
            <a:endParaRPr lang="en-US" dirty="0"/>
          </a:p>
        </p:txBody>
      </p:sp>
      <p:sp>
        <p:nvSpPr>
          <p:cNvPr id="9" name="3 Marcador de pie de página">
            <a:extLst>
              <a:ext uri="{FF2B5EF4-FFF2-40B4-BE49-F238E27FC236}">
                <a16:creationId xmlns:a16="http://schemas.microsoft.com/office/drawing/2014/main" id="{5CF25624-7FCF-4B26-96D3-B5C954659987}"/>
              </a:ext>
            </a:extLst>
          </p:cNvPr>
          <p:cNvSpPr txBox="1">
            <a:spLocks/>
          </p:cNvSpPr>
          <p:nvPr/>
        </p:nvSpPr>
        <p:spPr>
          <a:xfrm>
            <a:off x="793449" y="4886325"/>
            <a:ext cx="2559351" cy="247650"/>
          </a:xfrm>
          <a:prstGeom prst="rect">
            <a:avLst/>
          </a:prstGeom>
          <a:noFill/>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altLang="en-US" sz="1000" dirty="0">
                <a:solidFill>
                  <a:schemeClr val="tx1">
                    <a:lumMod val="50000"/>
                    <a:lumOff val="50000"/>
                  </a:schemeClr>
                </a:solidFill>
                <a:latin typeface="Arial" pitchFamily="34" charset="0"/>
              </a:rPr>
              <a:t>Gobierno de Chile | Ministerio de Energía</a:t>
            </a:r>
            <a:endParaRPr lang="fr-FR" altLang="en-US" sz="1000" dirty="0">
              <a:solidFill>
                <a:schemeClr val="tx1">
                  <a:lumMod val="50000"/>
                  <a:lumOff val="50000"/>
                </a:schemeClr>
              </a:solidFill>
              <a:latin typeface="Arial" pitchFamily="34" charset="0"/>
            </a:endParaRPr>
          </a:p>
        </p:txBody>
      </p:sp>
    </p:spTree>
    <p:extLst>
      <p:ext uri="{BB962C8B-B14F-4D97-AF65-F5344CB8AC3E}">
        <p14:creationId xmlns:p14="http://schemas.microsoft.com/office/powerpoint/2010/main" val="270118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20A4F9F-9BE1-4ED3-BB10-6B713189C70D}"/>
              </a:ext>
            </a:extLst>
          </p:cNvPr>
          <p:cNvSpPr>
            <a:spLocks noGrp="1"/>
          </p:cNvSpPr>
          <p:nvPr>
            <p:ph type="title"/>
          </p:nvPr>
        </p:nvSpPr>
        <p:spPr/>
        <p:txBody>
          <a:bodyPr/>
          <a:lstStyle/>
          <a:p>
            <a:r>
              <a:rPr lang="es-MX" dirty="0"/>
              <a:t>Descarbonización eléctrica: Mesa de Retiro y/o Reconversión de Unidades a Carbón</a:t>
            </a:r>
            <a:endParaRPr lang="es-CL" dirty="0"/>
          </a:p>
        </p:txBody>
      </p:sp>
      <p:graphicFrame>
        <p:nvGraphicFramePr>
          <p:cNvPr id="8" name="6 Diagrama">
            <a:extLst>
              <a:ext uri="{FF2B5EF4-FFF2-40B4-BE49-F238E27FC236}">
                <a16:creationId xmlns:a16="http://schemas.microsoft.com/office/drawing/2014/main" id="{8AAEBEF2-62D3-4EEC-AFE3-7F01F4DD8CC8}"/>
              </a:ext>
            </a:extLst>
          </p:cNvPr>
          <p:cNvGraphicFramePr/>
          <p:nvPr>
            <p:extLst>
              <p:ext uri="{D42A27DB-BD31-4B8C-83A1-F6EECF244321}">
                <p14:modId xmlns:p14="http://schemas.microsoft.com/office/powerpoint/2010/main" val="2843737424"/>
              </p:ext>
            </p:extLst>
          </p:nvPr>
        </p:nvGraphicFramePr>
        <p:xfrm>
          <a:off x="880686" y="1461016"/>
          <a:ext cx="4031674" cy="2743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7 Diagrama">
            <a:extLst>
              <a:ext uri="{FF2B5EF4-FFF2-40B4-BE49-F238E27FC236}">
                <a16:creationId xmlns:a16="http://schemas.microsoft.com/office/drawing/2014/main" id="{1735FACE-F5D4-4D56-AC35-7B516D85E354}"/>
              </a:ext>
            </a:extLst>
          </p:cNvPr>
          <p:cNvGraphicFramePr/>
          <p:nvPr>
            <p:extLst>
              <p:ext uri="{D42A27DB-BD31-4B8C-83A1-F6EECF244321}">
                <p14:modId xmlns:p14="http://schemas.microsoft.com/office/powerpoint/2010/main" val="75985518"/>
              </p:ext>
            </p:extLst>
          </p:nvPr>
        </p:nvGraphicFramePr>
        <p:xfrm>
          <a:off x="4959926" y="1461016"/>
          <a:ext cx="4031674" cy="27431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CuadroTexto 1">
            <a:extLst>
              <a:ext uri="{FF2B5EF4-FFF2-40B4-BE49-F238E27FC236}">
                <a16:creationId xmlns:a16="http://schemas.microsoft.com/office/drawing/2014/main" id="{B0C26F5B-A1BC-4640-9DFE-FD5C6C31D0DC}"/>
              </a:ext>
            </a:extLst>
          </p:cNvPr>
          <p:cNvSpPr txBox="1"/>
          <p:nvPr/>
        </p:nvSpPr>
        <p:spPr>
          <a:xfrm>
            <a:off x="990600" y="971550"/>
            <a:ext cx="1503938" cy="369332"/>
          </a:xfrm>
          <a:prstGeom prst="rect">
            <a:avLst/>
          </a:prstGeom>
          <a:noFill/>
        </p:spPr>
        <p:txBody>
          <a:bodyPr wrap="none" rtlCol="0">
            <a:spAutoFit/>
          </a:bodyPr>
          <a:lstStyle/>
          <a:p>
            <a:r>
              <a:rPr lang="es-MX" b="1" dirty="0">
                <a:latin typeface="Verdana" panose="020B0604030504040204" pitchFamily="34" charset="0"/>
                <a:ea typeface="Verdana" panose="020B0604030504040204" pitchFamily="34" charset="0"/>
              </a:rPr>
              <a:t>Temáticas</a:t>
            </a:r>
            <a:endParaRPr lang="es-CL" b="1" dirty="0">
              <a:latin typeface="Verdana" panose="020B0604030504040204" pitchFamily="34" charset="0"/>
              <a:ea typeface="Verdana" panose="020B0604030504040204" pitchFamily="34" charset="0"/>
            </a:endParaRPr>
          </a:p>
        </p:txBody>
      </p:sp>
      <p:sp>
        <p:nvSpPr>
          <p:cNvPr id="3" name="CuadroTexto 2">
            <a:extLst>
              <a:ext uri="{FF2B5EF4-FFF2-40B4-BE49-F238E27FC236}">
                <a16:creationId xmlns:a16="http://schemas.microsoft.com/office/drawing/2014/main" id="{76F1FD5C-3939-448F-A809-78713336127D}"/>
              </a:ext>
            </a:extLst>
          </p:cNvPr>
          <p:cNvSpPr txBox="1"/>
          <p:nvPr/>
        </p:nvSpPr>
        <p:spPr>
          <a:xfrm>
            <a:off x="1968049" y="4257675"/>
            <a:ext cx="5983754" cy="584775"/>
          </a:xfrm>
          <a:prstGeom prst="rect">
            <a:avLst/>
          </a:prstGeom>
          <a:noFill/>
        </p:spPr>
        <p:txBody>
          <a:bodyPr wrap="none" rtlCol="0">
            <a:spAutoFit/>
          </a:bodyPr>
          <a:lstStyle/>
          <a:p>
            <a:pPr marL="285750" indent="-285750">
              <a:buFont typeface="Wingdings" panose="05000000000000000000" pitchFamily="2" charset="2"/>
              <a:buChar char="ü"/>
            </a:pPr>
            <a:r>
              <a:rPr lang="es-MX" sz="1600" dirty="0">
                <a:latin typeface="Verdana" panose="020B0604030504040204" pitchFamily="34" charset="0"/>
                <a:ea typeface="Verdana" panose="020B0604030504040204" pitchFamily="34" charset="0"/>
              </a:rPr>
              <a:t>Presentación de los aprendizajes finales de la Mesa</a:t>
            </a:r>
          </a:p>
          <a:p>
            <a:pPr marL="285750" indent="-285750">
              <a:buFont typeface="Wingdings" panose="05000000000000000000" pitchFamily="2" charset="2"/>
              <a:buChar char="ü"/>
            </a:pPr>
            <a:r>
              <a:rPr lang="es-MX" sz="1600" dirty="0">
                <a:latin typeface="Verdana" panose="020B0604030504040204" pitchFamily="34" charset="0"/>
                <a:ea typeface="Verdana" panose="020B0604030504040204" pitchFamily="34" charset="0"/>
              </a:rPr>
              <a:t>Presentación de cronograma voluntario y condiciones</a:t>
            </a:r>
            <a:endParaRPr lang="es-CL" sz="1600" dirty="0">
              <a:latin typeface="Verdana" panose="020B0604030504040204" pitchFamily="34" charset="0"/>
              <a:ea typeface="Verdana" panose="020B0604030504040204" pitchFamily="34" charset="0"/>
            </a:endParaRPr>
          </a:p>
        </p:txBody>
      </p:sp>
      <p:sp>
        <p:nvSpPr>
          <p:cNvPr id="10" name="3 Marcador de número de diapositiva">
            <a:extLst>
              <a:ext uri="{FF2B5EF4-FFF2-40B4-BE49-F238E27FC236}">
                <a16:creationId xmlns:a16="http://schemas.microsoft.com/office/drawing/2014/main" id="{56ED0911-7418-43E3-8BCC-689947A0CF76}"/>
              </a:ext>
            </a:extLst>
          </p:cNvPr>
          <p:cNvSpPr>
            <a:spLocks noGrp="1"/>
          </p:cNvSpPr>
          <p:nvPr>
            <p:ph type="sldNum" sz="quarter" idx="11"/>
          </p:nvPr>
        </p:nvSpPr>
        <p:spPr>
          <a:xfrm>
            <a:off x="6202363" y="4943475"/>
            <a:ext cx="2133600" cy="146050"/>
          </a:xfrm>
        </p:spPr>
        <p:txBody>
          <a:bodyPr/>
          <a:lstStyle/>
          <a:p>
            <a:pPr>
              <a:defRPr/>
            </a:pPr>
            <a:fld id="{891AFD06-FF72-4944-9717-D99E8526FBB6}" type="slidenum">
              <a:rPr lang="en-US" smtClean="0"/>
              <a:pPr>
                <a:defRPr/>
              </a:pPr>
              <a:t>29</a:t>
            </a:fld>
            <a:endParaRPr lang="en-US" dirty="0"/>
          </a:p>
        </p:txBody>
      </p:sp>
      <p:sp>
        <p:nvSpPr>
          <p:cNvPr id="11" name="3 Marcador de pie de página">
            <a:extLst>
              <a:ext uri="{FF2B5EF4-FFF2-40B4-BE49-F238E27FC236}">
                <a16:creationId xmlns:a16="http://schemas.microsoft.com/office/drawing/2014/main" id="{A89F2E86-FADA-45AF-9269-A4D314DAB6DC}"/>
              </a:ext>
            </a:extLst>
          </p:cNvPr>
          <p:cNvSpPr txBox="1">
            <a:spLocks/>
          </p:cNvSpPr>
          <p:nvPr/>
        </p:nvSpPr>
        <p:spPr>
          <a:xfrm>
            <a:off x="793449" y="4886325"/>
            <a:ext cx="2559351" cy="247650"/>
          </a:xfrm>
          <a:prstGeom prst="rect">
            <a:avLst/>
          </a:prstGeom>
          <a:noFill/>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altLang="en-US" sz="1000" dirty="0">
                <a:solidFill>
                  <a:schemeClr val="tx1">
                    <a:lumMod val="50000"/>
                    <a:lumOff val="50000"/>
                  </a:schemeClr>
                </a:solidFill>
                <a:latin typeface="Arial" pitchFamily="34" charset="0"/>
              </a:rPr>
              <a:t>Gobierno de Chile | Ministerio de Energía</a:t>
            </a:r>
            <a:endParaRPr lang="fr-FR" altLang="en-US" sz="1000" dirty="0">
              <a:solidFill>
                <a:schemeClr val="tx1">
                  <a:lumMod val="50000"/>
                  <a:lumOff val="50000"/>
                </a:schemeClr>
              </a:solidFill>
              <a:latin typeface="Arial" pitchFamily="34" charset="0"/>
            </a:endParaRPr>
          </a:p>
        </p:txBody>
      </p:sp>
    </p:spTree>
    <p:extLst>
      <p:ext uri="{BB962C8B-B14F-4D97-AF65-F5344CB8AC3E}">
        <p14:creationId xmlns:p14="http://schemas.microsoft.com/office/powerpoint/2010/main" val="277517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90600" y="1885950"/>
            <a:ext cx="7940040" cy="762000"/>
          </a:xfrm>
        </p:spPr>
        <p:txBody>
          <a:bodyPr/>
          <a:lstStyle/>
          <a:p>
            <a:pPr algn="ctr"/>
            <a:r>
              <a:rPr lang="es-CL" sz="4000" b="1" dirty="0"/>
              <a:t>Contexto Energético</a:t>
            </a:r>
            <a:endParaRPr lang="es-CL" sz="4000" dirty="0"/>
          </a:p>
        </p:txBody>
      </p:sp>
      <p:sp>
        <p:nvSpPr>
          <p:cNvPr id="5" name="3 Marcador de número de diapositiva">
            <a:extLst>
              <a:ext uri="{FF2B5EF4-FFF2-40B4-BE49-F238E27FC236}">
                <a16:creationId xmlns:a16="http://schemas.microsoft.com/office/drawing/2014/main" id="{00E06784-DB96-4048-A1AD-8B61AD814BB1}"/>
              </a:ext>
            </a:extLst>
          </p:cNvPr>
          <p:cNvSpPr>
            <a:spLocks noGrp="1"/>
          </p:cNvSpPr>
          <p:nvPr>
            <p:ph type="sldNum" sz="quarter" idx="11"/>
          </p:nvPr>
        </p:nvSpPr>
        <p:spPr>
          <a:xfrm>
            <a:off x="6202363" y="4943475"/>
            <a:ext cx="2133600" cy="146050"/>
          </a:xfrm>
        </p:spPr>
        <p:txBody>
          <a:bodyPr/>
          <a:lstStyle/>
          <a:p>
            <a:pPr>
              <a:defRPr/>
            </a:pPr>
            <a:fld id="{891AFD06-FF72-4944-9717-D99E8526FBB6}" type="slidenum">
              <a:rPr lang="en-US" smtClean="0"/>
              <a:pPr>
                <a:defRPr/>
              </a:pPr>
              <a:t>3</a:t>
            </a:fld>
            <a:endParaRPr lang="en-US" dirty="0"/>
          </a:p>
        </p:txBody>
      </p:sp>
      <p:sp>
        <p:nvSpPr>
          <p:cNvPr id="7" name="3 Marcador de pie de página">
            <a:extLst>
              <a:ext uri="{FF2B5EF4-FFF2-40B4-BE49-F238E27FC236}">
                <a16:creationId xmlns:a16="http://schemas.microsoft.com/office/drawing/2014/main" id="{F5CF09D8-0D6C-4ACE-851F-8AEC3176B562}"/>
              </a:ext>
            </a:extLst>
          </p:cNvPr>
          <p:cNvSpPr txBox="1">
            <a:spLocks/>
          </p:cNvSpPr>
          <p:nvPr/>
        </p:nvSpPr>
        <p:spPr>
          <a:xfrm>
            <a:off x="793449" y="4886325"/>
            <a:ext cx="2559351" cy="247650"/>
          </a:xfrm>
          <a:prstGeom prst="rect">
            <a:avLst/>
          </a:prstGeom>
          <a:noFill/>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altLang="en-US" sz="1000" dirty="0">
                <a:solidFill>
                  <a:schemeClr val="tx1">
                    <a:lumMod val="50000"/>
                    <a:lumOff val="50000"/>
                  </a:schemeClr>
                </a:solidFill>
                <a:latin typeface="Arial" pitchFamily="34" charset="0"/>
              </a:rPr>
              <a:t>Gobierno de Chile | Ministerio de Energía</a:t>
            </a:r>
            <a:endParaRPr lang="fr-FR" altLang="en-US" sz="1000" dirty="0">
              <a:solidFill>
                <a:schemeClr val="tx1">
                  <a:lumMod val="50000"/>
                  <a:lumOff val="50000"/>
                </a:schemeClr>
              </a:solidFill>
              <a:latin typeface="Arial" pitchFamily="34" charset="0"/>
            </a:endParaRPr>
          </a:p>
        </p:txBody>
      </p:sp>
    </p:spTree>
    <p:extLst>
      <p:ext uri="{BB962C8B-B14F-4D97-AF65-F5344CB8AC3E}">
        <p14:creationId xmlns:p14="http://schemas.microsoft.com/office/powerpoint/2010/main" val="5022505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20A4F9F-9BE1-4ED3-BB10-6B713189C70D}"/>
              </a:ext>
            </a:extLst>
          </p:cNvPr>
          <p:cNvSpPr>
            <a:spLocks noGrp="1"/>
          </p:cNvSpPr>
          <p:nvPr>
            <p:ph type="title"/>
          </p:nvPr>
        </p:nvSpPr>
        <p:spPr/>
        <p:txBody>
          <a:bodyPr/>
          <a:lstStyle/>
          <a:p>
            <a:r>
              <a:rPr lang="es-MX" dirty="0"/>
              <a:t>Futuro renovable y regulación moderna</a:t>
            </a:r>
            <a:endParaRPr lang="es-CL" dirty="0"/>
          </a:p>
        </p:txBody>
      </p:sp>
      <p:sp>
        <p:nvSpPr>
          <p:cNvPr id="7" name="5 CuadroTexto">
            <a:extLst>
              <a:ext uri="{FF2B5EF4-FFF2-40B4-BE49-F238E27FC236}">
                <a16:creationId xmlns:a16="http://schemas.microsoft.com/office/drawing/2014/main" id="{22E8589A-1E53-421E-AA84-8A340CBA861E}"/>
              </a:ext>
            </a:extLst>
          </p:cNvPr>
          <p:cNvSpPr txBox="1"/>
          <p:nvPr/>
        </p:nvSpPr>
        <p:spPr>
          <a:xfrm>
            <a:off x="1026500" y="828061"/>
            <a:ext cx="5450500" cy="2031325"/>
          </a:xfrm>
          <a:prstGeom prst="rect">
            <a:avLst/>
          </a:prstGeom>
          <a:noFill/>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pitchFamily="34"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pitchFamily="34"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pitchFamily="34"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pitchFamily="34" charset="0"/>
                <a:ea typeface="ヒラギノ角ゴ Pro W3" charset="-128"/>
                <a:cs typeface="+mn-cs"/>
              </a:defRPr>
            </a:lvl5pPr>
            <a:lvl6pPr marL="2286000" algn="l" defTabSz="914400" rtl="0" eaLnBrk="1" latinLnBrk="0" hangingPunct="1">
              <a:defRPr kern="1200">
                <a:solidFill>
                  <a:schemeClr val="tx1"/>
                </a:solidFill>
                <a:latin typeface="Arial" pitchFamily="34" charset="0"/>
                <a:ea typeface="ヒラギノ角ゴ Pro W3" charset="-128"/>
                <a:cs typeface="+mn-cs"/>
              </a:defRPr>
            </a:lvl6pPr>
            <a:lvl7pPr marL="2743200" algn="l" defTabSz="914400" rtl="0" eaLnBrk="1" latinLnBrk="0" hangingPunct="1">
              <a:defRPr kern="1200">
                <a:solidFill>
                  <a:schemeClr val="tx1"/>
                </a:solidFill>
                <a:latin typeface="Arial" pitchFamily="34" charset="0"/>
                <a:ea typeface="ヒラギノ角ゴ Pro W3" charset="-128"/>
                <a:cs typeface="+mn-cs"/>
              </a:defRPr>
            </a:lvl7pPr>
            <a:lvl8pPr marL="3200400" algn="l" defTabSz="914400" rtl="0" eaLnBrk="1" latinLnBrk="0" hangingPunct="1">
              <a:defRPr kern="1200">
                <a:solidFill>
                  <a:schemeClr val="tx1"/>
                </a:solidFill>
                <a:latin typeface="Arial" pitchFamily="34" charset="0"/>
                <a:ea typeface="ヒラギノ角ゴ Pro W3" charset="-128"/>
                <a:cs typeface="+mn-cs"/>
              </a:defRPr>
            </a:lvl8pPr>
            <a:lvl9pPr marL="3657600" algn="l" defTabSz="914400" rtl="0" eaLnBrk="1" latinLnBrk="0" hangingPunct="1">
              <a:defRPr kern="1200">
                <a:solidFill>
                  <a:schemeClr val="tx1"/>
                </a:solidFill>
                <a:latin typeface="Arial" pitchFamily="34" charset="0"/>
                <a:ea typeface="ヒラギノ角ゴ Pro W3" charset="-128"/>
                <a:cs typeface="+mn-cs"/>
              </a:defRPr>
            </a:lvl9pPr>
          </a:lstStyle>
          <a:p>
            <a:pPr marL="285750" indent="-285750">
              <a:buFont typeface="Wingdings" panose="05000000000000000000" pitchFamily="2" charset="2"/>
              <a:buChar char="§"/>
            </a:pPr>
            <a:r>
              <a:rPr lang="es-CL" dirty="0">
                <a:latin typeface="Verdana" panose="020B0604030504040204" pitchFamily="34" charset="0"/>
                <a:ea typeface="Verdana" panose="020B0604030504040204" pitchFamily="34" charset="0"/>
              </a:rPr>
              <a:t>Las proyecciones indican que </a:t>
            </a:r>
            <a:r>
              <a:rPr lang="es-CL" b="1" dirty="0">
                <a:latin typeface="Verdana" panose="020B0604030504040204" pitchFamily="34" charset="0"/>
                <a:ea typeface="Verdana" panose="020B0604030504040204" pitchFamily="34" charset="0"/>
              </a:rPr>
              <a:t>el desarrollo futuro de la matriz seguirá siendo renovable</a:t>
            </a:r>
            <a:r>
              <a:rPr lang="es-CL" dirty="0">
                <a:latin typeface="Verdana" panose="020B0604030504040204" pitchFamily="34" charset="0"/>
                <a:ea typeface="Verdana" panose="020B0604030504040204" pitchFamily="34" charset="0"/>
              </a:rPr>
              <a:t>. </a:t>
            </a:r>
          </a:p>
          <a:p>
            <a:pPr marL="285750" indent="-285750">
              <a:buFont typeface="Wingdings" panose="05000000000000000000" pitchFamily="2" charset="2"/>
              <a:buChar char="§"/>
            </a:pPr>
            <a:endParaRPr lang="es-MX"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
            </a:pPr>
            <a:r>
              <a:rPr lang="es-MX" dirty="0">
                <a:latin typeface="Verdana" panose="020B0604030504040204" pitchFamily="34" charset="0"/>
                <a:ea typeface="Verdana" panose="020B0604030504040204" pitchFamily="34" charset="0"/>
              </a:rPr>
              <a:t>Avanzaremos hacia la </a:t>
            </a:r>
            <a:r>
              <a:rPr lang="es-MX" b="1" dirty="0">
                <a:latin typeface="Verdana" panose="020B0604030504040204" pitchFamily="34" charset="0"/>
                <a:ea typeface="Verdana" panose="020B0604030504040204" pitchFamily="34" charset="0"/>
              </a:rPr>
              <a:t>descarbonización de la matriz energética. </a:t>
            </a:r>
          </a:p>
          <a:p>
            <a:pPr marL="285750" indent="-285750">
              <a:buFont typeface="Wingdings" panose="05000000000000000000" pitchFamily="2" charset="2"/>
              <a:buChar char="§"/>
            </a:pPr>
            <a:endParaRPr lang="es-MX" dirty="0">
              <a:latin typeface="Verdana" panose="020B0604030504040204" pitchFamily="34" charset="0"/>
              <a:ea typeface="Verdana" panose="020B0604030504040204" pitchFamily="34" charset="0"/>
            </a:endParaRPr>
          </a:p>
        </p:txBody>
      </p:sp>
      <p:graphicFrame>
        <p:nvGraphicFramePr>
          <p:cNvPr id="8" name="2 Gráfico">
            <a:extLst>
              <a:ext uri="{FF2B5EF4-FFF2-40B4-BE49-F238E27FC236}">
                <a16:creationId xmlns:a16="http://schemas.microsoft.com/office/drawing/2014/main" id="{22382296-CF89-4E6F-AC15-BB6A57B490F9}"/>
              </a:ext>
            </a:extLst>
          </p:cNvPr>
          <p:cNvGraphicFramePr>
            <a:graphicFrameLocks/>
          </p:cNvGraphicFramePr>
          <p:nvPr>
            <p:extLst>
              <p:ext uri="{D42A27DB-BD31-4B8C-83A1-F6EECF244321}">
                <p14:modId xmlns:p14="http://schemas.microsoft.com/office/powerpoint/2010/main" val="4202881937"/>
              </p:ext>
            </p:extLst>
          </p:nvPr>
        </p:nvGraphicFramePr>
        <p:xfrm>
          <a:off x="6248400" y="438150"/>
          <a:ext cx="2514195" cy="2450989"/>
        </p:xfrm>
        <a:graphic>
          <a:graphicData uri="http://schemas.openxmlformats.org/drawingml/2006/chart">
            <c:chart xmlns:c="http://schemas.openxmlformats.org/drawingml/2006/chart" xmlns:r="http://schemas.openxmlformats.org/officeDocument/2006/relationships" r:id="rId2"/>
          </a:graphicData>
        </a:graphic>
      </p:graphicFrame>
      <p:sp>
        <p:nvSpPr>
          <p:cNvPr id="2" name="CuadroTexto 1">
            <a:extLst>
              <a:ext uri="{FF2B5EF4-FFF2-40B4-BE49-F238E27FC236}">
                <a16:creationId xmlns:a16="http://schemas.microsoft.com/office/drawing/2014/main" id="{FCB33D92-C47B-4AB4-8713-7936EBE6D420}"/>
              </a:ext>
            </a:extLst>
          </p:cNvPr>
          <p:cNvSpPr txBox="1"/>
          <p:nvPr/>
        </p:nvSpPr>
        <p:spPr>
          <a:xfrm>
            <a:off x="1026501" y="2745898"/>
            <a:ext cx="7965100" cy="2031325"/>
          </a:xfrm>
          <a:prstGeom prst="rect">
            <a:avLst/>
          </a:prstGeom>
          <a:noFill/>
        </p:spPr>
        <p:txBody>
          <a:bodyPr wrap="square" rtlCol="0">
            <a:spAutoFit/>
          </a:bodyPr>
          <a:lstStyle/>
          <a:p>
            <a:pPr marL="285750" indent="-285750">
              <a:buFont typeface="Wingdings" panose="05000000000000000000" pitchFamily="2" charset="2"/>
              <a:buChar char="§"/>
            </a:pPr>
            <a:r>
              <a:rPr lang="es-MX" dirty="0">
                <a:latin typeface="Verdana" panose="020B0604030504040204" pitchFamily="34" charset="0"/>
                <a:ea typeface="Verdana" panose="020B0604030504040204" pitchFamily="34" charset="0"/>
              </a:rPr>
              <a:t>Se requieren </a:t>
            </a:r>
            <a:r>
              <a:rPr lang="es-MX" b="1" dirty="0">
                <a:latin typeface="Verdana" panose="020B0604030504040204" pitchFamily="34" charset="0"/>
                <a:ea typeface="Verdana" panose="020B0604030504040204" pitchFamily="34" charset="0"/>
              </a:rPr>
              <a:t>nuevos atributos de flexibilidad </a:t>
            </a:r>
            <a:r>
              <a:rPr lang="es-MX" dirty="0">
                <a:latin typeface="Verdana" panose="020B0604030504040204" pitchFamily="34" charset="0"/>
                <a:ea typeface="Verdana" panose="020B0604030504040204" pitchFamily="34" charset="0"/>
              </a:rPr>
              <a:t>que nos permitan </a:t>
            </a:r>
            <a:r>
              <a:rPr lang="es-MX" b="1" dirty="0">
                <a:latin typeface="Verdana" panose="020B0604030504040204" pitchFamily="34" charset="0"/>
                <a:ea typeface="Verdana" panose="020B0604030504040204" pitchFamily="34" charset="0"/>
              </a:rPr>
              <a:t>incorporar un alto nivel de energías renovables </a:t>
            </a:r>
            <a:r>
              <a:rPr lang="es-MX" dirty="0">
                <a:latin typeface="Verdana" panose="020B0604030504040204" pitchFamily="34" charset="0"/>
                <a:ea typeface="Verdana" panose="020B0604030504040204" pitchFamily="34" charset="0"/>
              </a:rPr>
              <a:t>de manera </a:t>
            </a:r>
            <a:r>
              <a:rPr lang="es-MX" b="1" dirty="0">
                <a:latin typeface="Verdana" panose="020B0604030504040204" pitchFamily="34" charset="0"/>
                <a:ea typeface="Verdana" panose="020B0604030504040204" pitchFamily="34" charset="0"/>
              </a:rPr>
              <a:t>sostenible</a:t>
            </a:r>
            <a:r>
              <a:rPr lang="es-MX" dirty="0">
                <a:latin typeface="Verdana" panose="020B0604030504040204" pitchFamily="34" charset="0"/>
                <a:ea typeface="Verdana" panose="020B0604030504040204" pitchFamily="34" charset="0"/>
              </a:rPr>
              <a:t> en el tiempo.</a:t>
            </a:r>
          </a:p>
          <a:p>
            <a:pPr marL="285750" indent="-285750">
              <a:buFont typeface="Wingdings" panose="05000000000000000000" pitchFamily="2" charset="2"/>
              <a:buChar char="§"/>
            </a:pPr>
            <a:endParaRPr lang="es-MX"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
            </a:pPr>
            <a:r>
              <a:rPr lang="es-MX" dirty="0">
                <a:latin typeface="Verdana" panose="020B0604030504040204" pitchFamily="34" charset="0"/>
                <a:ea typeface="Verdana" panose="020B0604030504040204" pitchFamily="34" charset="0"/>
              </a:rPr>
              <a:t>Se requiere un </a:t>
            </a:r>
            <a:r>
              <a:rPr lang="es-MX" b="1" dirty="0">
                <a:latin typeface="Verdana" panose="020B0604030504040204" pitchFamily="34" charset="0"/>
                <a:ea typeface="Verdana" panose="020B0604030504040204" pitchFamily="34" charset="0"/>
              </a:rPr>
              <a:t>marco regulatorio moderno</a:t>
            </a:r>
            <a:r>
              <a:rPr lang="es-MX" dirty="0">
                <a:latin typeface="Verdana" panose="020B0604030504040204" pitchFamily="34" charset="0"/>
                <a:ea typeface="Verdana" panose="020B0604030504040204" pitchFamily="34" charset="0"/>
              </a:rPr>
              <a:t>, que permita incorporar nuevas tecnologías para avanzar hacia una matriz sustentable, económica y segura. </a:t>
            </a:r>
            <a:endParaRPr lang="es-CL" dirty="0">
              <a:latin typeface="Verdana" panose="020B0604030504040204" pitchFamily="34" charset="0"/>
              <a:ea typeface="Verdana" panose="020B0604030504040204" pitchFamily="34" charset="0"/>
            </a:endParaRPr>
          </a:p>
        </p:txBody>
      </p:sp>
      <p:sp>
        <p:nvSpPr>
          <p:cNvPr id="9" name="3 Marcador de número de diapositiva">
            <a:extLst>
              <a:ext uri="{FF2B5EF4-FFF2-40B4-BE49-F238E27FC236}">
                <a16:creationId xmlns:a16="http://schemas.microsoft.com/office/drawing/2014/main" id="{C1836EFB-AB4B-4FC9-BC47-E225D1541E4E}"/>
              </a:ext>
            </a:extLst>
          </p:cNvPr>
          <p:cNvSpPr>
            <a:spLocks noGrp="1"/>
          </p:cNvSpPr>
          <p:nvPr>
            <p:ph type="sldNum" sz="quarter" idx="11"/>
          </p:nvPr>
        </p:nvSpPr>
        <p:spPr>
          <a:xfrm>
            <a:off x="6202363" y="4943475"/>
            <a:ext cx="2133600" cy="146050"/>
          </a:xfrm>
        </p:spPr>
        <p:txBody>
          <a:bodyPr/>
          <a:lstStyle/>
          <a:p>
            <a:pPr>
              <a:defRPr/>
            </a:pPr>
            <a:fld id="{891AFD06-FF72-4944-9717-D99E8526FBB6}" type="slidenum">
              <a:rPr lang="en-US" smtClean="0"/>
              <a:pPr>
                <a:defRPr/>
              </a:pPr>
              <a:t>30</a:t>
            </a:fld>
            <a:endParaRPr lang="en-US" dirty="0"/>
          </a:p>
        </p:txBody>
      </p:sp>
      <p:sp>
        <p:nvSpPr>
          <p:cNvPr id="10" name="3 Marcador de pie de página">
            <a:extLst>
              <a:ext uri="{FF2B5EF4-FFF2-40B4-BE49-F238E27FC236}">
                <a16:creationId xmlns:a16="http://schemas.microsoft.com/office/drawing/2014/main" id="{ECD924A6-AA53-4173-B64A-5C6D5C96B7A8}"/>
              </a:ext>
            </a:extLst>
          </p:cNvPr>
          <p:cNvSpPr txBox="1">
            <a:spLocks/>
          </p:cNvSpPr>
          <p:nvPr/>
        </p:nvSpPr>
        <p:spPr>
          <a:xfrm>
            <a:off x="793449" y="4886325"/>
            <a:ext cx="2559351" cy="247650"/>
          </a:xfrm>
          <a:prstGeom prst="rect">
            <a:avLst/>
          </a:prstGeom>
          <a:noFill/>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altLang="en-US" sz="1000" dirty="0">
                <a:solidFill>
                  <a:schemeClr val="tx1">
                    <a:lumMod val="50000"/>
                    <a:lumOff val="50000"/>
                  </a:schemeClr>
                </a:solidFill>
                <a:latin typeface="Arial" pitchFamily="34" charset="0"/>
              </a:rPr>
              <a:t>Gobierno de Chile | Ministerio de Energía</a:t>
            </a:r>
            <a:endParaRPr lang="fr-FR" altLang="en-US" sz="1000" dirty="0">
              <a:solidFill>
                <a:schemeClr val="tx1">
                  <a:lumMod val="50000"/>
                  <a:lumOff val="50000"/>
                </a:schemeClr>
              </a:solidFill>
              <a:latin typeface="Arial" pitchFamily="34" charset="0"/>
            </a:endParaRPr>
          </a:p>
        </p:txBody>
      </p:sp>
    </p:spTree>
    <p:extLst>
      <p:ext uri="{BB962C8B-B14F-4D97-AF65-F5344CB8AC3E}">
        <p14:creationId xmlns:p14="http://schemas.microsoft.com/office/powerpoint/2010/main" val="4290939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20A4F9F-9BE1-4ED3-BB10-6B713189C70D}"/>
              </a:ext>
            </a:extLst>
          </p:cNvPr>
          <p:cNvSpPr>
            <a:spLocks noGrp="1"/>
          </p:cNvSpPr>
          <p:nvPr>
            <p:ph type="title"/>
          </p:nvPr>
        </p:nvSpPr>
        <p:spPr/>
        <p:txBody>
          <a:bodyPr/>
          <a:lstStyle/>
          <a:p>
            <a:r>
              <a:rPr lang="es-MX" dirty="0"/>
              <a:t>Futuro renovable y regulación moderna</a:t>
            </a:r>
            <a:endParaRPr lang="es-CL" dirty="0"/>
          </a:p>
        </p:txBody>
      </p:sp>
      <p:pic>
        <p:nvPicPr>
          <p:cNvPr id="9" name="Imagen 8">
            <a:extLst>
              <a:ext uri="{FF2B5EF4-FFF2-40B4-BE49-F238E27FC236}">
                <a16:creationId xmlns:a16="http://schemas.microsoft.com/office/drawing/2014/main" id="{65344657-84A2-4C34-9414-619DBB8180D4}"/>
              </a:ext>
            </a:extLst>
          </p:cNvPr>
          <p:cNvPicPr>
            <a:picLocks noChangeAspect="1"/>
          </p:cNvPicPr>
          <p:nvPr/>
        </p:nvPicPr>
        <p:blipFill>
          <a:blip r:embed="rId3"/>
          <a:stretch>
            <a:fillRect/>
          </a:stretch>
        </p:blipFill>
        <p:spPr>
          <a:xfrm>
            <a:off x="851874" y="1137276"/>
            <a:ext cx="4996588" cy="2960797"/>
          </a:xfrm>
          <a:prstGeom prst="rect">
            <a:avLst/>
          </a:prstGeom>
        </p:spPr>
      </p:pic>
      <p:sp>
        <p:nvSpPr>
          <p:cNvPr id="3" name="Rectángulo 2">
            <a:extLst>
              <a:ext uri="{FF2B5EF4-FFF2-40B4-BE49-F238E27FC236}">
                <a16:creationId xmlns:a16="http://schemas.microsoft.com/office/drawing/2014/main" id="{706F83A5-2987-4051-8107-9BDF7B896ECA}"/>
              </a:ext>
            </a:extLst>
          </p:cNvPr>
          <p:cNvSpPr/>
          <p:nvPr/>
        </p:nvSpPr>
        <p:spPr>
          <a:xfrm>
            <a:off x="3581400" y="742950"/>
            <a:ext cx="23622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6" name="CuadroTexto 5">
            <a:extLst>
              <a:ext uri="{FF2B5EF4-FFF2-40B4-BE49-F238E27FC236}">
                <a16:creationId xmlns:a16="http://schemas.microsoft.com/office/drawing/2014/main" id="{6FFA1E7E-E528-4DE5-B891-E21561777D2C}"/>
              </a:ext>
            </a:extLst>
          </p:cNvPr>
          <p:cNvSpPr txBox="1"/>
          <p:nvPr/>
        </p:nvSpPr>
        <p:spPr>
          <a:xfrm>
            <a:off x="3371007" y="4300345"/>
            <a:ext cx="3047629" cy="261610"/>
          </a:xfrm>
          <a:prstGeom prst="rect">
            <a:avLst/>
          </a:prstGeom>
          <a:noFill/>
        </p:spPr>
        <p:txBody>
          <a:bodyPr wrap="none" rtlCol="0">
            <a:spAutoFit/>
          </a:bodyPr>
          <a:lstStyle/>
          <a:p>
            <a:r>
              <a:rPr lang="es-MX" sz="1100" u="sng" dirty="0">
                <a:latin typeface="Verdana" panose="020B0604030504040204" pitchFamily="34" charset="0"/>
                <a:ea typeface="Verdana" panose="020B0604030504040204" pitchFamily="34" charset="0"/>
              </a:rPr>
              <a:t>Fuente</a:t>
            </a:r>
            <a:r>
              <a:rPr lang="es-MX" sz="1100" dirty="0">
                <a:latin typeface="Verdana" panose="020B0604030504040204" pitchFamily="34" charset="0"/>
                <a:ea typeface="Verdana" panose="020B0604030504040204" pitchFamily="34" charset="0"/>
              </a:rPr>
              <a:t>: Coordinador Eléctrico Nacional. </a:t>
            </a:r>
            <a:endParaRPr lang="es-CL" sz="1100" dirty="0">
              <a:latin typeface="Verdana" panose="020B0604030504040204" pitchFamily="34" charset="0"/>
              <a:ea typeface="Verdana" panose="020B0604030504040204" pitchFamily="34" charset="0"/>
            </a:endParaRPr>
          </a:p>
        </p:txBody>
      </p:sp>
      <p:sp>
        <p:nvSpPr>
          <p:cNvPr id="10" name="CuadroTexto 9">
            <a:extLst>
              <a:ext uri="{FF2B5EF4-FFF2-40B4-BE49-F238E27FC236}">
                <a16:creationId xmlns:a16="http://schemas.microsoft.com/office/drawing/2014/main" id="{DCA61F5A-FC5F-4F14-9D05-3A14EA260895}"/>
              </a:ext>
            </a:extLst>
          </p:cNvPr>
          <p:cNvSpPr txBox="1"/>
          <p:nvPr/>
        </p:nvSpPr>
        <p:spPr>
          <a:xfrm>
            <a:off x="2514600" y="684722"/>
            <a:ext cx="2089290" cy="307777"/>
          </a:xfrm>
          <a:prstGeom prst="rect">
            <a:avLst/>
          </a:prstGeom>
          <a:noFill/>
        </p:spPr>
        <p:txBody>
          <a:bodyPr wrap="none" rtlCol="0">
            <a:spAutoFit/>
          </a:bodyPr>
          <a:lstStyle/>
          <a:p>
            <a:r>
              <a:rPr lang="es-MX" sz="1400" dirty="0">
                <a:latin typeface="Verdana" panose="020B0604030504040204" pitchFamily="34" charset="0"/>
                <a:ea typeface="Verdana" panose="020B0604030504040204" pitchFamily="34" charset="0"/>
              </a:rPr>
              <a:t>Día típico proyectado</a:t>
            </a:r>
            <a:endParaRPr lang="es-CL" sz="1400" dirty="0">
              <a:latin typeface="Verdana" panose="020B0604030504040204" pitchFamily="34" charset="0"/>
              <a:ea typeface="Verdana" panose="020B0604030504040204" pitchFamily="34" charset="0"/>
            </a:endParaRPr>
          </a:p>
        </p:txBody>
      </p:sp>
      <p:sp>
        <p:nvSpPr>
          <p:cNvPr id="8" name="3 Marcador de número de diapositiva">
            <a:extLst>
              <a:ext uri="{FF2B5EF4-FFF2-40B4-BE49-F238E27FC236}">
                <a16:creationId xmlns:a16="http://schemas.microsoft.com/office/drawing/2014/main" id="{11E69207-F140-4952-9F7B-8CB6FC3981D0}"/>
              </a:ext>
            </a:extLst>
          </p:cNvPr>
          <p:cNvSpPr>
            <a:spLocks noGrp="1"/>
          </p:cNvSpPr>
          <p:nvPr>
            <p:ph type="sldNum" sz="quarter" idx="11"/>
          </p:nvPr>
        </p:nvSpPr>
        <p:spPr>
          <a:xfrm>
            <a:off x="6202363" y="4943475"/>
            <a:ext cx="2133600" cy="146050"/>
          </a:xfrm>
        </p:spPr>
        <p:txBody>
          <a:bodyPr/>
          <a:lstStyle/>
          <a:p>
            <a:pPr>
              <a:defRPr/>
            </a:pPr>
            <a:fld id="{891AFD06-FF72-4944-9717-D99E8526FBB6}" type="slidenum">
              <a:rPr lang="en-US" smtClean="0"/>
              <a:pPr>
                <a:defRPr/>
              </a:pPr>
              <a:t>31</a:t>
            </a:fld>
            <a:endParaRPr lang="en-US" dirty="0"/>
          </a:p>
        </p:txBody>
      </p:sp>
      <p:sp>
        <p:nvSpPr>
          <p:cNvPr id="11" name="3 Marcador de pie de página">
            <a:extLst>
              <a:ext uri="{FF2B5EF4-FFF2-40B4-BE49-F238E27FC236}">
                <a16:creationId xmlns:a16="http://schemas.microsoft.com/office/drawing/2014/main" id="{5EBFD283-29F2-409A-A4D2-7A8EDEB600E0}"/>
              </a:ext>
            </a:extLst>
          </p:cNvPr>
          <p:cNvSpPr txBox="1">
            <a:spLocks/>
          </p:cNvSpPr>
          <p:nvPr/>
        </p:nvSpPr>
        <p:spPr>
          <a:xfrm>
            <a:off x="793449" y="4886325"/>
            <a:ext cx="2559351" cy="247650"/>
          </a:xfrm>
          <a:prstGeom prst="rect">
            <a:avLst/>
          </a:prstGeom>
          <a:noFill/>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altLang="en-US" sz="1000" dirty="0">
                <a:solidFill>
                  <a:schemeClr val="tx1">
                    <a:lumMod val="50000"/>
                    <a:lumOff val="50000"/>
                  </a:schemeClr>
                </a:solidFill>
                <a:latin typeface="Arial" pitchFamily="34" charset="0"/>
              </a:rPr>
              <a:t>Gobierno de Chile | Ministerio de Energía</a:t>
            </a:r>
            <a:endParaRPr lang="fr-FR" altLang="en-US" sz="1000" dirty="0">
              <a:solidFill>
                <a:schemeClr val="tx1">
                  <a:lumMod val="50000"/>
                  <a:lumOff val="50000"/>
                </a:schemeClr>
              </a:solidFill>
              <a:latin typeface="Arial" pitchFamily="34" charset="0"/>
            </a:endParaRPr>
          </a:p>
        </p:txBody>
      </p:sp>
      <p:pic>
        <p:nvPicPr>
          <p:cNvPr id="12" name="Picture 2">
            <a:extLst>
              <a:ext uri="{FF2B5EF4-FFF2-40B4-BE49-F238E27FC236}">
                <a16:creationId xmlns:a16="http://schemas.microsoft.com/office/drawing/2014/main" id="{4EEAE0F7-7A78-4B51-8B3F-D4571888BE1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67962" y="1084033"/>
            <a:ext cx="3407654" cy="331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702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20A4F9F-9BE1-4ED3-BB10-6B713189C70D}"/>
              </a:ext>
            </a:extLst>
          </p:cNvPr>
          <p:cNvSpPr>
            <a:spLocks noGrp="1"/>
          </p:cNvSpPr>
          <p:nvPr>
            <p:ph type="title"/>
          </p:nvPr>
        </p:nvSpPr>
        <p:spPr/>
        <p:txBody>
          <a:bodyPr/>
          <a:lstStyle/>
          <a:p>
            <a:r>
              <a:rPr lang="es-MX" dirty="0"/>
              <a:t>Integración energética regional</a:t>
            </a:r>
            <a:endParaRPr lang="es-CL" dirty="0"/>
          </a:p>
        </p:txBody>
      </p:sp>
      <p:pic>
        <p:nvPicPr>
          <p:cNvPr id="2" name="Imagen 1">
            <a:extLst>
              <a:ext uri="{FF2B5EF4-FFF2-40B4-BE49-F238E27FC236}">
                <a16:creationId xmlns:a16="http://schemas.microsoft.com/office/drawing/2014/main" id="{688D68F3-CD5D-43BB-901A-5AEB8171B30E}"/>
              </a:ext>
            </a:extLst>
          </p:cNvPr>
          <p:cNvPicPr>
            <a:picLocks noChangeAspect="1"/>
          </p:cNvPicPr>
          <p:nvPr/>
        </p:nvPicPr>
        <p:blipFill>
          <a:blip r:embed="rId3"/>
          <a:stretch>
            <a:fillRect/>
          </a:stretch>
        </p:blipFill>
        <p:spPr>
          <a:xfrm>
            <a:off x="828040" y="1428750"/>
            <a:ext cx="8305800" cy="3199035"/>
          </a:xfrm>
          <a:prstGeom prst="rect">
            <a:avLst/>
          </a:prstGeom>
        </p:spPr>
      </p:pic>
      <p:sp>
        <p:nvSpPr>
          <p:cNvPr id="7" name="CuadroTexto 6">
            <a:extLst>
              <a:ext uri="{FF2B5EF4-FFF2-40B4-BE49-F238E27FC236}">
                <a16:creationId xmlns:a16="http://schemas.microsoft.com/office/drawing/2014/main" id="{A9E74DD6-111A-47FD-B231-4CD1C1EF93BF}"/>
              </a:ext>
            </a:extLst>
          </p:cNvPr>
          <p:cNvSpPr txBox="1"/>
          <p:nvPr/>
        </p:nvSpPr>
        <p:spPr>
          <a:xfrm>
            <a:off x="924560" y="811688"/>
            <a:ext cx="4333240" cy="369332"/>
          </a:xfrm>
          <a:prstGeom prst="rect">
            <a:avLst/>
          </a:prstGeom>
          <a:noFill/>
        </p:spPr>
        <p:txBody>
          <a:bodyPr wrap="square" rtlCol="0">
            <a:spAutoFit/>
          </a:bodyPr>
          <a:lstStyle/>
          <a:p>
            <a:r>
              <a:rPr lang="es-MX" b="1" dirty="0">
                <a:latin typeface="Verdana" panose="020B0604030504040204" pitchFamily="34" charset="0"/>
                <a:ea typeface="Verdana" panose="020B0604030504040204" pitchFamily="34" charset="0"/>
              </a:rPr>
              <a:t>Avanzar en integración regional</a:t>
            </a:r>
            <a:endParaRPr lang="es-CL" b="1" dirty="0">
              <a:latin typeface="Verdana" panose="020B0604030504040204" pitchFamily="34" charset="0"/>
              <a:ea typeface="Verdana" panose="020B0604030504040204" pitchFamily="34" charset="0"/>
            </a:endParaRPr>
          </a:p>
        </p:txBody>
      </p:sp>
      <p:sp>
        <p:nvSpPr>
          <p:cNvPr id="6" name="3 Marcador de número de diapositiva">
            <a:extLst>
              <a:ext uri="{FF2B5EF4-FFF2-40B4-BE49-F238E27FC236}">
                <a16:creationId xmlns:a16="http://schemas.microsoft.com/office/drawing/2014/main" id="{045E7EAB-9E06-40B7-8DA4-1CE7E3921FD8}"/>
              </a:ext>
            </a:extLst>
          </p:cNvPr>
          <p:cNvSpPr>
            <a:spLocks noGrp="1"/>
          </p:cNvSpPr>
          <p:nvPr>
            <p:ph type="sldNum" sz="quarter" idx="11"/>
          </p:nvPr>
        </p:nvSpPr>
        <p:spPr>
          <a:xfrm>
            <a:off x="6202363" y="4943475"/>
            <a:ext cx="2133600" cy="146050"/>
          </a:xfrm>
        </p:spPr>
        <p:txBody>
          <a:bodyPr/>
          <a:lstStyle/>
          <a:p>
            <a:pPr>
              <a:defRPr/>
            </a:pPr>
            <a:fld id="{891AFD06-FF72-4944-9717-D99E8526FBB6}" type="slidenum">
              <a:rPr lang="en-US" smtClean="0"/>
              <a:pPr>
                <a:defRPr/>
              </a:pPr>
              <a:t>32</a:t>
            </a:fld>
            <a:endParaRPr lang="en-US" dirty="0"/>
          </a:p>
        </p:txBody>
      </p:sp>
      <p:sp>
        <p:nvSpPr>
          <p:cNvPr id="8" name="3 Marcador de pie de página">
            <a:extLst>
              <a:ext uri="{FF2B5EF4-FFF2-40B4-BE49-F238E27FC236}">
                <a16:creationId xmlns:a16="http://schemas.microsoft.com/office/drawing/2014/main" id="{A228CAA5-AFF5-417F-B341-2DCA80612D37}"/>
              </a:ext>
            </a:extLst>
          </p:cNvPr>
          <p:cNvSpPr txBox="1">
            <a:spLocks/>
          </p:cNvSpPr>
          <p:nvPr/>
        </p:nvSpPr>
        <p:spPr>
          <a:xfrm>
            <a:off x="793449" y="4886325"/>
            <a:ext cx="2559351" cy="247650"/>
          </a:xfrm>
          <a:prstGeom prst="rect">
            <a:avLst/>
          </a:prstGeom>
          <a:noFill/>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altLang="en-US" sz="1000" dirty="0">
                <a:solidFill>
                  <a:schemeClr val="tx1">
                    <a:lumMod val="50000"/>
                    <a:lumOff val="50000"/>
                  </a:schemeClr>
                </a:solidFill>
                <a:latin typeface="Arial" pitchFamily="34" charset="0"/>
              </a:rPr>
              <a:t>Gobierno de Chile | Ministerio de Energía</a:t>
            </a:r>
            <a:endParaRPr lang="fr-FR" altLang="en-US" sz="1000" dirty="0">
              <a:solidFill>
                <a:schemeClr val="tx1">
                  <a:lumMod val="50000"/>
                  <a:lumOff val="50000"/>
                </a:schemeClr>
              </a:solidFill>
              <a:latin typeface="Arial" pitchFamily="34" charset="0"/>
            </a:endParaRPr>
          </a:p>
        </p:txBody>
      </p:sp>
    </p:spTree>
    <p:extLst>
      <p:ext uri="{BB962C8B-B14F-4D97-AF65-F5344CB8AC3E}">
        <p14:creationId xmlns:p14="http://schemas.microsoft.com/office/powerpoint/2010/main" val="3644045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2800" b="1" dirty="0">
                <a:latin typeface="+mj-lt"/>
              </a:rPr>
              <a:t>Políticas medioambientales con incidencia</a:t>
            </a:r>
          </a:p>
        </p:txBody>
      </p:sp>
      <p:sp>
        <p:nvSpPr>
          <p:cNvPr id="4" name="3 Marcador de número de diapositiva"/>
          <p:cNvSpPr>
            <a:spLocks noGrp="1"/>
          </p:cNvSpPr>
          <p:nvPr>
            <p:ph type="sldNum" sz="quarter" idx="11"/>
          </p:nvPr>
        </p:nvSpPr>
        <p:spPr/>
        <p:txBody>
          <a:bodyPr/>
          <a:lstStyle/>
          <a:p>
            <a:pPr>
              <a:defRPr/>
            </a:pPr>
            <a:fld id="{891AFD06-FF72-4944-9717-D99E8526FBB6}" type="slidenum">
              <a:rPr lang="en-US" smtClean="0"/>
              <a:pPr>
                <a:defRPr/>
              </a:pPr>
              <a:t>33</a:t>
            </a:fld>
            <a:endParaRPr lang="en-US"/>
          </a:p>
        </p:txBody>
      </p:sp>
      <p:sp>
        <p:nvSpPr>
          <p:cNvPr id="9" name="3 Marcador de pie de página">
            <a:extLst>
              <a:ext uri="{FF2B5EF4-FFF2-40B4-BE49-F238E27FC236}">
                <a16:creationId xmlns:a16="http://schemas.microsoft.com/office/drawing/2014/main" id="{13C80BA2-D998-48F1-8532-97B8EAFD7A2C}"/>
              </a:ext>
            </a:extLst>
          </p:cNvPr>
          <p:cNvSpPr txBox="1">
            <a:spLocks/>
          </p:cNvSpPr>
          <p:nvPr/>
        </p:nvSpPr>
        <p:spPr>
          <a:xfrm>
            <a:off x="793449" y="4886325"/>
            <a:ext cx="2559351" cy="247650"/>
          </a:xfrm>
          <a:prstGeom prst="rect">
            <a:avLst/>
          </a:prstGeom>
          <a:noFill/>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altLang="en-US" sz="1000" dirty="0">
                <a:solidFill>
                  <a:schemeClr val="tx1">
                    <a:lumMod val="50000"/>
                    <a:lumOff val="50000"/>
                  </a:schemeClr>
                </a:solidFill>
                <a:latin typeface="Arial" pitchFamily="34" charset="0"/>
              </a:rPr>
              <a:t>Gobierno de Chile | Ministerio de Energía</a:t>
            </a:r>
            <a:endParaRPr lang="fr-FR" altLang="en-US" sz="1000" dirty="0">
              <a:solidFill>
                <a:schemeClr val="tx1">
                  <a:lumMod val="50000"/>
                  <a:lumOff val="50000"/>
                </a:schemeClr>
              </a:solidFill>
              <a:latin typeface="Arial" pitchFamily="34" charset="0"/>
            </a:endParaRPr>
          </a:p>
        </p:txBody>
      </p:sp>
      <p:sp>
        <p:nvSpPr>
          <p:cNvPr id="10" name="3 CuadroTexto">
            <a:extLst>
              <a:ext uri="{FF2B5EF4-FFF2-40B4-BE49-F238E27FC236}">
                <a16:creationId xmlns:a16="http://schemas.microsoft.com/office/drawing/2014/main" id="{31CDC98F-BF9D-4FD4-A6CF-1CE30D26EF62}"/>
              </a:ext>
            </a:extLst>
          </p:cNvPr>
          <p:cNvSpPr txBox="1"/>
          <p:nvPr/>
        </p:nvSpPr>
        <p:spPr>
          <a:xfrm>
            <a:off x="2573778" y="4609605"/>
            <a:ext cx="4212468" cy="415498"/>
          </a:xfrm>
          <a:prstGeom prst="rect">
            <a:avLst/>
          </a:prstGeom>
          <a:noFill/>
        </p:spPr>
        <p:txBody>
          <a:bodyPr wrap="square" rtlCol="0">
            <a:spAutoFit/>
          </a:bodyPr>
          <a:lstStyle/>
          <a:p>
            <a:pPr algn="ctr"/>
            <a:r>
              <a:rPr lang="es-CL" sz="1050" b="1" u="sng" dirty="0">
                <a:solidFill>
                  <a:schemeClr val="tx2"/>
                </a:solidFill>
              </a:rPr>
              <a:t>Nota</a:t>
            </a:r>
            <a:r>
              <a:rPr lang="es-CL" sz="1050" b="1" dirty="0">
                <a:solidFill>
                  <a:schemeClr val="tx2"/>
                </a:solidFill>
              </a:rPr>
              <a:t>: Solo se calcula meta para el sector energía (demanda energética + generación eléctrica)</a:t>
            </a:r>
          </a:p>
        </p:txBody>
      </p:sp>
      <p:pic>
        <p:nvPicPr>
          <p:cNvPr id="12" name="Picture 2">
            <a:extLst>
              <a:ext uri="{FF2B5EF4-FFF2-40B4-BE49-F238E27FC236}">
                <a16:creationId xmlns:a16="http://schemas.microsoft.com/office/drawing/2014/main" id="{91CA9B8E-E558-470F-917A-688426F6E8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458" y="1700705"/>
            <a:ext cx="5939471" cy="278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8 CuadroTexto">
            <a:extLst>
              <a:ext uri="{FF2B5EF4-FFF2-40B4-BE49-F238E27FC236}">
                <a16:creationId xmlns:a16="http://schemas.microsoft.com/office/drawing/2014/main" id="{BECBE4D7-CEFE-4CEE-9CF8-143F93B6698D}"/>
              </a:ext>
            </a:extLst>
          </p:cNvPr>
          <p:cNvSpPr txBox="1"/>
          <p:nvPr/>
        </p:nvSpPr>
        <p:spPr>
          <a:xfrm>
            <a:off x="1175819" y="815682"/>
            <a:ext cx="6846369" cy="1477328"/>
          </a:xfrm>
          <a:prstGeom prst="rect">
            <a:avLst/>
          </a:prstGeom>
          <a:noFill/>
        </p:spPr>
        <p:txBody>
          <a:bodyPr wrap="square" rtlCol="0">
            <a:spAutoFit/>
          </a:bodyPr>
          <a:lstStyle/>
          <a:p>
            <a:pPr marL="285750" indent="-285750" algn="just">
              <a:buFont typeface="Wingdings" panose="05000000000000000000" pitchFamily="2" charset="2"/>
              <a:buChar char="§"/>
            </a:pPr>
            <a:r>
              <a:rPr lang="es-CL" dirty="0">
                <a:latin typeface="+mj-lt"/>
              </a:rPr>
              <a:t>Al año 2046 se alcanzan reducciones entre un 39% a 55% con respecto al nivel del año 2007.</a:t>
            </a:r>
          </a:p>
          <a:p>
            <a:pPr marL="285750" indent="-285750" algn="just">
              <a:buFont typeface="Wingdings" panose="05000000000000000000" pitchFamily="2" charset="2"/>
              <a:buChar char="§"/>
            </a:pPr>
            <a:endParaRPr lang="es-CL" dirty="0">
              <a:latin typeface="+mj-lt"/>
            </a:endParaRPr>
          </a:p>
          <a:p>
            <a:pPr marL="628650" lvl="1" indent="-285750" algn="just">
              <a:buFont typeface="Wingdings" panose="05000000000000000000" pitchFamily="2" charset="2"/>
              <a:buChar char="§"/>
            </a:pPr>
            <a:endParaRPr lang="es-CL" dirty="0">
              <a:latin typeface="+mj-lt"/>
            </a:endParaRPr>
          </a:p>
          <a:p>
            <a:pPr marL="628650" lvl="1" indent="-285750" algn="just">
              <a:buFont typeface="Wingdings" panose="05000000000000000000" pitchFamily="2" charset="2"/>
              <a:buChar char="§"/>
            </a:pPr>
            <a:endParaRPr lang="es-CL" dirty="0">
              <a:latin typeface="+mj-lt"/>
            </a:endParaRPr>
          </a:p>
        </p:txBody>
      </p:sp>
    </p:spTree>
    <p:extLst>
      <p:ext uri="{BB962C8B-B14F-4D97-AF65-F5344CB8AC3E}">
        <p14:creationId xmlns:p14="http://schemas.microsoft.com/office/powerpoint/2010/main" val="365833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2800" b="1" dirty="0">
                <a:latin typeface="+mj-lt"/>
              </a:rPr>
              <a:t>Políticas medioambientales con incidencia</a:t>
            </a:r>
          </a:p>
        </p:txBody>
      </p:sp>
      <p:sp>
        <p:nvSpPr>
          <p:cNvPr id="4" name="3 Marcador de número de diapositiva"/>
          <p:cNvSpPr>
            <a:spLocks noGrp="1"/>
          </p:cNvSpPr>
          <p:nvPr>
            <p:ph type="sldNum" sz="quarter" idx="11"/>
          </p:nvPr>
        </p:nvSpPr>
        <p:spPr/>
        <p:txBody>
          <a:bodyPr/>
          <a:lstStyle/>
          <a:p>
            <a:pPr>
              <a:defRPr/>
            </a:pPr>
            <a:fld id="{891AFD06-FF72-4944-9717-D99E8526FBB6}" type="slidenum">
              <a:rPr lang="en-US" smtClean="0"/>
              <a:pPr>
                <a:defRPr/>
              </a:pPr>
              <a:t>34</a:t>
            </a:fld>
            <a:endParaRPr lang="en-US"/>
          </a:p>
        </p:txBody>
      </p:sp>
      <p:sp>
        <p:nvSpPr>
          <p:cNvPr id="9" name="3 Marcador de pie de página">
            <a:extLst>
              <a:ext uri="{FF2B5EF4-FFF2-40B4-BE49-F238E27FC236}">
                <a16:creationId xmlns:a16="http://schemas.microsoft.com/office/drawing/2014/main" id="{13C80BA2-D998-48F1-8532-97B8EAFD7A2C}"/>
              </a:ext>
            </a:extLst>
          </p:cNvPr>
          <p:cNvSpPr txBox="1">
            <a:spLocks/>
          </p:cNvSpPr>
          <p:nvPr/>
        </p:nvSpPr>
        <p:spPr>
          <a:xfrm>
            <a:off x="793449" y="4886325"/>
            <a:ext cx="2559351" cy="247650"/>
          </a:xfrm>
          <a:prstGeom prst="rect">
            <a:avLst/>
          </a:prstGeom>
          <a:noFill/>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altLang="en-US" sz="1000" dirty="0">
                <a:solidFill>
                  <a:schemeClr val="tx1">
                    <a:lumMod val="50000"/>
                    <a:lumOff val="50000"/>
                  </a:schemeClr>
                </a:solidFill>
                <a:latin typeface="Arial" pitchFamily="34" charset="0"/>
              </a:rPr>
              <a:t>Gobierno de Chile | Ministerio de Energía</a:t>
            </a:r>
            <a:endParaRPr lang="fr-FR" altLang="en-US" sz="1000" dirty="0">
              <a:solidFill>
                <a:schemeClr val="tx1">
                  <a:lumMod val="50000"/>
                  <a:lumOff val="50000"/>
                </a:schemeClr>
              </a:solidFill>
              <a:latin typeface="Arial" pitchFamily="34" charset="0"/>
            </a:endParaRPr>
          </a:p>
        </p:txBody>
      </p:sp>
      <p:graphicFrame>
        <p:nvGraphicFramePr>
          <p:cNvPr id="5" name="6 Gráfico">
            <a:extLst>
              <a:ext uri="{FF2B5EF4-FFF2-40B4-BE49-F238E27FC236}">
                <a16:creationId xmlns:a16="http://schemas.microsoft.com/office/drawing/2014/main" id="{C1E3739A-98C0-4557-BFCE-7CBDD387E2BD}"/>
              </a:ext>
            </a:extLst>
          </p:cNvPr>
          <p:cNvGraphicFramePr/>
          <p:nvPr>
            <p:extLst>
              <p:ext uri="{D42A27DB-BD31-4B8C-83A1-F6EECF244321}">
                <p14:modId xmlns:p14="http://schemas.microsoft.com/office/powerpoint/2010/main" val="3602343882"/>
              </p:ext>
            </p:extLst>
          </p:nvPr>
        </p:nvGraphicFramePr>
        <p:xfrm>
          <a:off x="1385926" y="855001"/>
          <a:ext cx="3488272" cy="22121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8 Gráfico">
            <a:extLst>
              <a:ext uri="{FF2B5EF4-FFF2-40B4-BE49-F238E27FC236}">
                <a16:creationId xmlns:a16="http://schemas.microsoft.com/office/drawing/2014/main" id="{012F219D-9FEB-40A6-99B6-4474A298E5E2}"/>
              </a:ext>
            </a:extLst>
          </p:cNvPr>
          <p:cNvGraphicFramePr/>
          <p:nvPr>
            <p:extLst>
              <p:ext uri="{D42A27DB-BD31-4B8C-83A1-F6EECF244321}">
                <p14:modId xmlns:p14="http://schemas.microsoft.com/office/powerpoint/2010/main" val="1797031580"/>
              </p:ext>
            </p:extLst>
          </p:nvPr>
        </p:nvGraphicFramePr>
        <p:xfrm>
          <a:off x="1545521" y="2866897"/>
          <a:ext cx="3342798" cy="1860967"/>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15">
            <a:extLst>
              <a:ext uri="{FF2B5EF4-FFF2-40B4-BE49-F238E27FC236}">
                <a16:creationId xmlns:a16="http://schemas.microsoft.com/office/drawing/2014/main" id="{B504EEF9-7B82-4A46-90F6-85D05DFC7980}"/>
              </a:ext>
            </a:extLst>
          </p:cNvPr>
          <p:cNvSpPr txBox="1"/>
          <p:nvPr/>
        </p:nvSpPr>
        <p:spPr>
          <a:xfrm>
            <a:off x="5638800" y="1463724"/>
            <a:ext cx="2878016" cy="2123658"/>
          </a:xfrm>
          <a:prstGeom prst="rect">
            <a:avLst/>
          </a:prstGeom>
          <a:noFill/>
        </p:spPr>
        <p:txBody>
          <a:bodyPr wrap="square" rtlCol="0">
            <a:spAutoFit/>
          </a:bodyPr>
          <a:lstStyle/>
          <a:p>
            <a:r>
              <a:rPr lang="es-CL" sz="1100" dirty="0">
                <a:solidFill>
                  <a:srgbClr val="0063AF"/>
                </a:solidFill>
                <a:latin typeface="Verdana" panose="020B0604030504040204" pitchFamily="34" charset="0"/>
                <a:ea typeface="Verdana" panose="020B0604030504040204" pitchFamily="34" charset="0"/>
                <a:cs typeface="Verdana" panose="020B0604030504040204" pitchFamily="34" charset="0"/>
              </a:rPr>
              <a:t>Ya hemos iniciado el proceso de </a:t>
            </a:r>
            <a:r>
              <a:rPr lang="es-CL" sz="1100" dirty="0" err="1">
                <a:solidFill>
                  <a:srgbClr val="0063AF"/>
                </a:solidFill>
                <a:latin typeface="Verdana" panose="020B0604030504040204" pitchFamily="34" charset="0"/>
                <a:ea typeface="Verdana" panose="020B0604030504040204" pitchFamily="34" charset="0"/>
                <a:cs typeface="Verdana" panose="020B0604030504040204" pitchFamily="34" charset="0"/>
              </a:rPr>
              <a:t>descarbonización</a:t>
            </a:r>
            <a:r>
              <a:rPr lang="es-CL" sz="1100" dirty="0">
                <a:solidFill>
                  <a:srgbClr val="0063AF"/>
                </a:solidFill>
                <a:latin typeface="Verdana" panose="020B0604030504040204" pitchFamily="34" charset="0"/>
                <a:ea typeface="Verdana" panose="020B0604030504040204" pitchFamily="34" charset="0"/>
                <a:cs typeface="Verdana" panose="020B0604030504040204" pitchFamily="34" charset="0"/>
              </a:rPr>
              <a:t>  hacia una matriz energética más limpia</a:t>
            </a:r>
          </a:p>
          <a:p>
            <a:endParaRPr lang="es-CL" sz="1100" dirty="0">
              <a:solidFill>
                <a:srgbClr val="0063AF"/>
              </a:solidFill>
              <a:latin typeface="Verdana" panose="020B0604030504040204" pitchFamily="34" charset="0"/>
              <a:ea typeface="Verdana" panose="020B0604030504040204" pitchFamily="34" charset="0"/>
              <a:cs typeface="Verdana" panose="020B0604030504040204" pitchFamily="34" charset="0"/>
            </a:endParaRPr>
          </a:p>
          <a:p>
            <a:pPr lvl="0"/>
            <a:r>
              <a:rPr lang="es-CL" sz="1100" dirty="0">
                <a:solidFill>
                  <a:srgbClr val="1962AA"/>
                </a:solidFill>
                <a:latin typeface="Verdana" panose="020B0604030504040204" pitchFamily="34" charset="0"/>
                <a:ea typeface="Verdana" panose="020B0604030504040204" pitchFamily="34" charset="0"/>
                <a:cs typeface="Verdana" panose="020B0604030504040204" pitchFamily="34" charset="0"/>
              </a:rPr>
              <a:t>El proceso de </a:t>
            </a:r>
            <a:r>
              <a:rPr lang="es-CL" sz="1100" dirty="0" err="1">
                <a:solidFill>
                  <a:srgbClr val="1962AA"/>
                </a:solidFill>
                <a:latin typeface="Verdana" panose="020B0604030504040204" pitchFamily="34" charset="0"/>
                <a:ea typeface="Verdana" panose="020B0604030504040204" pitchFamily="34" charset="0"/>
                <a:cs typeface="Verdana" panose="020B0604030504040204" pitchFamily="34" charset="0"/>
              </a:rPr>
              <a:t>descarbonización</a:t>
            </a:r>
            <a:r>
              <a:rPr lang="es-CL" sz="1100" dirty="0">
                <a:solidFill>
                  <a:srgbClr val="1962AA"/>
                </a:solidFill>
                <a:latin typeface="Verdana" panose="020B0604030504040204" pitchFamily="34" charset="0"/>
                <a:ea typeface="Verdana" panose="020B0604030504040204" pitchFamily="34" charset="0"/>
                <a:cs typeface="Verdana" panose="020B0604030504040204" pitchFamily="34" charset="0"/>
              </a:rPr>
              <a:t> ha sido impulsado por el cambio tecnológico de las energías renovables</a:t>
            </a:r>
          </a:p>
          <a:p>
            <a:pPr lvl="0"/>
            <a:endParaRPr lang="es-CL" sz="1100" dirty="0">
              <a:solidFill>
                <a:srgbClr val="1962AA"/>
              </a:solidFill>
              <a:latin typeface="Verdana" panose="020B0604030504040204" pitchFamily="34" charset="0"/>
              <a:ea typeface="Verdana" panose="020B0604030504040204" pitchFamily="34" charset="0"/>
              <a:cs typeface="Verdana" panose="020B0604030504040204" pitchFamily="34" charset="0"/>
            </a:endParaRPr>
          </a:p>
          <a:p>
            <a:r>
              <a:rPr lang="es-CL" sz="1100" dirty="0">
                <a:solidFill>
                  <a:srgbClr val="1962AA"/>
                </a:solidFill>
                <a:latin typeface="Verdana" panose="020B0604030504040204" pitchFamily="34" charset="0"/>
                <a:ea typeface="Verdana" panose="020B0604030504040204" pitchFamily="34" charset="0"/>
                <a:cs typeface="Verdana" panose="020B0604030504040204" pitchFamily="34" charset="0"/>
              </a:rPr>
              <a:t>Es hora que otros sectores, como el transporte, se sumen a la reducción de emisiones de GEI</a:t>
            </a:r>
          </a:p>
        </p:txBody>
      </p:sp>
      <p:sp>
        <p:nvSpPr>
          <p:cNvPr id="8" name="CuadroTexto 15">
            <a:extLst>
              <a:ext uri="{FF2B5EF4-FFF2-40B4-BE49-F238E27FC236}">
                <a16:creationId xmlns:a16="http://schemas.microsoft.com/office/drawing/2014/main" id="{E598BD8C-CD79-40F5-8760-B22383085D4F}"/>
              </a:ext>
            </a:extLst>
          </p:cNvPr>
          <p:cNvSpPr txBox="1"/>
          <p:nvPr/>
        </p:nvSpPr>
        <p:spPr>
          <a:xfrm>
            <a:off x="3886200" y="4727730"/>
            <a:ext cx="5005754" cy="246221"/>
          </a:xfrm>
          <a:prstGeom prst="rect">
            <a:avLst/>
          </a:prstGeom>
          <a:noFill/>
        </p:spPr>
        <p:txBody>
          <a:bodyPr wrap="square" rtlCol="0">
            <a:spAutoFit/>
          </a:bodyPr>
          <a:lstStyle/>
          <a:p>
            <a:pPr lvl="0"/>
            <a:r>
              <a:rPr lang="es-CL" sz="1000" b="1" i="1" dirty="0">
                <a:solidFill>
                  <a:srgbClr val="1962AA"/>
                </a:solidFill>
              </a:rPr>
              <a:t>Fuente</a:t>
            </a:r>
            <a:r>
              <a:rPr lang="es-CL" sz="1000" i="1" dirty="0">
                <a:solidFill>
                  <a:srgbClr val="1962AA"/>
                </a:solidFill>
              </a:rPr>
              <a:t>: Proceso de Planificación Energética de Largo Plazo, 2017</a:t>
            </a:r>
          </a:p>
        </p:txBody>
      </p:sp>
    </p:spTree>
    <p:extLst>
      <p:ext uri="{BB962C8B-B14F-4D97-AF65-F5344CB8AC3E}">
        <p14:creationId xmlns:p14="http://schemas.microsoft.com/office/powerpoint/2010/main" val="152558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2800" b="1" dirty="0">
                <a:latin typeface="+mj-lt"/>
              </a:rPr>
              <a:t>Hacia una matriz renovable</a:t>
            </a:r>
          </a:p>
        </p:txBody>
      </p:sp>
      <p:sp>
        <p:nvSpPr>
          <p:cNvPr id="4" name="3 Marcador de número de diapositiva"/>
          <p:cNvSpPr>
            <a:spLocks noGrp="1"/>
          </p:cNvSpPr>
          <p:nvPr>
            <p:ph type="sldNum" sz="quarter" idx="11"/>
          </p:nvPr>
        </p:nvSpPr>
        <p:spPr/>
        <p:txBody>
          <a:bodyPr/>
          <a:lstStyle/>
          <a:p>
            <a:pPr>
              <a:defRPr/>
            </a:pPr>
            <a:fld id="{891AFD06-FF72-4944-9717-D99E8526FBB6}" type="slidenum">
              <a:rPr lang="en-US" smtClean="0"/>
              <a:pPr>
                <a:defRPr/>
              </a:pPr>
              <a:t>35</a:t>
            </a:fld>
            <a:endParaRPr lang="en-US"/>
          </a:p>
        </p:txBody>
      </p:sp>
      <p:sp>
        <p:nvSpPr>
          <p:cNvPr id="9" name="3 Marcador de pie de página">
            <a:extLst>
              <a:ext uri="{FF2B5EF4-FFF2-40B4-BE49-F238E27FC236}">
                <a16:creationId xmlns:a16="http://schemas.microsoft.com/office/drawing/2014/main" id="{13C80BA2-D998-48F1-8532-97B8EAFD7A2C}"/>
              </a:ext>
            </a:extLst>
          </p:cNvPr>
          <p:cNvSpPr txBox="1">
            <a:spLocks/>
          </p:cNvSpPr>
          <p:nvPr/>
        </p:nvSpPr>
        <p:spPr>
          <a:xfrm>
            <a:off x="793449" y="4886325"/>
            <a:ext cx="2559351" cy="247650"/>
          </a:xfrm>
          <a:prstGeom prst="rect">
            <a:avLst/>
          </a:prstGeom>
          <a:noFill/>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altLang="en-US" sz="1000" dirty="0">
                <a:solidFill>
                  <a:schemeClr val="tx1">
                    <a:lumMod val="50000"/>
                    <a:lumOff val="50000"/>
                  </a:schemeClr>
                </a:solidFill>
                <a:latin typeface="Arial" pitchFamily="34" charset="0"/>
              </a:rPr>
              <a:t>Gobierno de Chile | Ministerio de Energía</a:t>
            </a:r>
            <a:endParaRPr lang="fr-FR" altLang="en-US" sz="1000" dirty="0">
              <a:solidFill>
                <a:schemeClr val="tx1">
                  <a:lumMod val="50000"/>
                  <a:lumOff val="50000"/>
                </a:schemeClr>
              </a:solidFill>
              <a:latin typeface="Arial" pitchFamily="34" charset="0"/>
            </a:endParaRPr>
          </a:p>
        </p:txBody>
      </p:sp>
      <p:sp>
        <p:nvSpPr>
          <p:cNvPr id="10" name="CuadroTexto 15">
            <a:extLst>
              <a:ext uri="{FF2B5EF4-FFF2-40B4-BE49-F238E27FC236}">
                <a16:creationId xmlns:a16="http://schemas.microsoft.com/office/drawing/2014/main" id="{D47731C1-F224-461F-A8B4-61293D8D8AC8}"/>
              </a:ext>
            </a:extLst>
          </p:cNvPr>
          <p:cNvSpPr txBox="1"/>
          <p:nvPr/>
        </p:nvSpPr>
        <p:spPr>
          <a:xfrm>
            <a:off x="1262670" y="950845"/>
            <a:ext cx="6618661" cy="2246769"/>
          </a:xfrm>
          <a:prstGeom prst="rect">
            <a:avLst/>
          </a:prstGeom>
          <a:noFill/>
        </p:spPr>
        <p:txBody>
          <a:bodyPr wrap="square" rtlCol="0">
            <a:spAutoFit/>
          </a:bodyPr>
          <a:lstStyle/>
          <a:p>
            <a:pPr lvl="0" algn="ctr"/>
            <a:r>
              <a:rPr lang="es-CL" sz="2000" dirty="0">
                <a:solidFill>
                  <a:schemeClr val="bg1">
                    <a:lumMod val="50000"/>
                  </a:schemeClr>
                </a:solidFill>
              </a:rPr>
              <a:t>Inserción </a:t>
            </a:r>
            <a:r>
              <a:rPr lang="es-CL" sz="2000" b="1" dirty="0">
                <a:solidFill>
                  <a:schemeClr val="bg1">
                    <a:lumMod val="50000"/>
                  </a:schemeClr>
                </a:solidFill>
              </a:rPr>
              <a:t>masiva</a:t>
            </a:r>
            <a:r>
              <a:rPr lang="es-CL" sz="2000" dirty="0">
                <a:solidFill>
                  <a:schemeClr val="bg1">
                    <a:lumMod val="50000"/>
                  </a:schemeClr>
                </a:solidFill>
              </a:rPr>
              <a:t> de </a:t>
            </a:r>
            <a:r>
              <a:rPr lang="es-CL" sz="2000" b="1" dirty="0">
                <a:solidFill>
                  <a:schemeClr val="bg1">
                    <a:lumMod val="50000"/>
                  </a:schemeClr>
                </a:solidFill>
              </a:rPr>
              <a:t>energía variable</a:t>
            </a:r>
            <a:r>
              <a:rPr lang="es-CL" sz="2000" dirty="0">
                <a:solidFill>
                  <a:schemeClr val="bg1">
                    <a:lumMod val="50000"/>
                  </a:schemeClr>
                </a:solidFill>
              </a:rPr>
              <a:t> requiere </a:t>
            </a:r>
            <a:r>
              <a:rPr lang="es-CL" sz="2000" b="1" dirty="0">
                <a:solidFill>
                  <a:schemeClr val="bg1">
                    <a:lumMod val="50000"/>
                  </a:schemeClr>
                </a:solidFill>
              </a:rPr>
              <a:t>flexibilidad</a:t>
            </a:r>
            <a:r>
              <a:rPr lang="es-CL" sz="2000" dirty="0">
                <a:solidFill>
                  <a:schemeClr val="bg1">
                    <a:lumMod val="50000"/>
                  </a:schemeClr>
                </a:solidFill>
              </a:rPr>
              <a:t>.</a:t>
            </a:r>
          </a:p>
          <a:p>
            <a:pPr lvl="0" algn="ctr"/>
            <a:endParaRPr lang="es-CL" sz="2000" dirty="0">
              <a:solidFill>
                <a:schemeClr val="bg1">
                  <a:lumMod val="50000"/>
                </a:schemeClr>
              </a:solidFill>
            </a:endParaRPr>
          </a:p>
          <a:p>
            <a:pPr lvl="0" algn="ctr"/>
            <a:r>
              <a:rPr lang="es-CL" sz="2000" dirty="0">
                <a:solidFill>
                  <a:schemeClr val="bg1">
                    <a:lumMod val="50000"/>
                  </a:schemeClr>
                </a:solidFill>
              </a:rPr>
              <a:t>Avanzaremos hacia asignaciones </a:t>
            </a:r>
            <a:r>
              <a:rPr lang="es-CL" sz="2000" b="1" dirty="0">
                <a:solidFill>
                  <a:schemeClr val="bg1">
                    <a:lumMod val="50000"/>
                  </a:schemeClr>
                </a:solidFill>
              </a:rPr>
              <a:t>eficientes</a:t>
            </a:r>
            <a:r>
              <a:rPr lang="es-CL" sz="2000" dirty="0">
                <a:solidFill>
                  <a:schemeClr val="bg1">
                    <a:lumMod val="50000"/>
                  </a:schemeClr>
                </a:solidFill>
              </a:rPr>
              <a:t> de costos y prestaciones de operación, hacia el reconocimiento adecuado del aporte a la </a:t>
            </a:r>
            <a:r>
              <a:rPr lang="es-CL" sz="2000" b="1" dirty="0">
                <a:solidFill>
                  <a:schemeClr val="bg1">
                    <a:lumMod val="50000"/>
                  </a:schemeClr>
                </a:solidFill>
              </a:rPr>
              <a:t>potencia de suficiencia de las tecnologías</a:t>
            </a:r>
            <a:r>
              <a:rPr lang="es-CL" sz="2000" dirty="0">
                <a:solidFill>
                  <a:schemeClr val="bg1">
                    <a:lumMod val="50000"/>
                  </a:schemeClr>
                </a:solidFill>
              </a:rPr>
              <a:t>, con claridad en las reglas de </a:t>
            </a:r>
            <a:r>
              <a:rPr lang="es-CL" sz="2000" b="1" dirty="0">
                <a:solidFill>
                  <a:schemeClr val="bg1">
                    <a:lumMod val="50000"/>
                  </a:schemeClr>
                </a:solidFill>
              </a:rPr>
              <a:t>transmisión</a:t>
            </a:r>
            <a:r>
              <a:rPr lang="es-CL" sz="2000" dirty="0">
                <a:solidFill>
                  <a:schemeClr val="bg1">
                    <a:lumMod val="50000"/>
                  </a:schemeClr>
                </a:solidFill>
              </a:rPr>
              <a:t> y en la incorporación de </a:t>
            </a:r>
            <a:r>
              <a:rPr lang="es-CL" sz="2000" b="1" dirty="0">
                <a:solidFill>
                  <a:schemeClr val="bg1">
                    <a:lumMod val="50000"/>
                  </a:schemeClr>
                </a:solidFill>
              </a:rPr>
              <a:t>pequeños medios de generación.</a:t>
            </a:r>
          </a:p>
        </p:txBody>
      </p:sp>
      <p:sp>
        <p:nvSpPr>
          <p:cNvPr id="11" name="Título 1">
            <a:extLst>
              <a:ext uri="{FF2B5EF4-FFF2-40B4-BE49-F238E27FC236}">
                <a16:creationId xmlns:a16="http://schemas.microsoft.com/office/drawing/2014/main" id="{D6D6857F-64D6-4D4A-93B1-64336CE89CF4}"/>
              </a:ext>
            </a:extLst>
          </p:cNvPr>
          <p:cNvSpPr txBox="1">
            <a:spLocks/>
          </p:cNvSpPr>
          <p:nvPr/>
        </p:nvSpPr>
        <p:spPr>
          <a:xfrm>
            <a:off x="2899372" y="4192655"/>
            <a:ext cx="3699245" cy="79876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50000"/>
              </a:lnSpc>
            </a:pPr>
            <a:r>
              <a:rPr lang="es-ES_tradnl" sz="4000" b="1" baseline="30000" dirty="0">
                <a:solidFill>
                  <a:srgbClr val="1962AA"/>
                </a:solidFill>
                <a:cs typeface="Calibri bold" panose="020F0702030404030204" pitchFamily="34" charset="0"/>
              </a:rPr>
              <a:t>      Modificaciones </a:t>
            </a:r>
            <a:r>
              <a:rPr lang="es-ES_tradnl" sz="4000" b="1" dirty="0">
                <a:solidFill>
                  <a:srgbClr val="1962AA"/>
                </a:solidFill>
                <a:cs typeface="Calibri bold" panose="020F0702030404030204" pitchFamily="34" charset="0"/>
              </a:rPr>
              <a:t>Reglamentarias</a:t>
            </a:r>
            <a:endParaRPr lang="es-ES" sz="4000" b="1" dirty="0">
              <a:solidFill>
                <a:srgbClr val="1962AA"/>
              </a:solidFill>
              <a:cs typeface="Calibri bold" panose="020F0702030404030204" pitchFamily="34" charset="0"/>
            </a:endParaRPr>
          </a:p>
        </p:txBody>
      </p:sp>
    </p:spTree>
    <p:extLst>
      <p:ext uri="{BB962C8B-B14F-4D97-AF65-F5344CB8AC3E}">
        <p14:creationId xmlns:p14="http://schemas.microsoft.com/office/powerpoint/2010/main" val="408455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2800" b="1" dirty="0">
                <a:latin typeface="+mj-lt"/>
              </a:rPr>
              <a:t>Hacia una matriz renovable</a:t>
            </a:r>
          </a:p>
        </p:txBody>
      </p:sp>
      <p:sp>
        <p:nvSpPr>
          <p:cNvPr id="4" name="3 Marcador de número de diapositiva"/>
          <p:cNvSpPr>
            <a:spLocks noGrp="1"/>
          </p:cNvSpPr>
          <p:nvPr>
            <p:ph type="sldNum" sz="quarter" idx="11"/>
          </p:nvPr>
        </p:nvSpPr>
        <p:spPr/>
        <p:txBody>
          <a:bodyPr/>
          <a:lstStyle/>
          <a:p>
            <a:pPr>
              <a:defRPr/>
            </a:pPr>
            <a:fld id="{891AFD06-FF72-4944-9717-D99E8526FBB6}" type="slidenum">
              <a:rPr lang="en-US" smtClean="0"/>
              <a:pPr>
                <a:defRPr/>
              </a:pPr>
              <a:t>36</a:t>
            </a:fld>
            <a:endParaRPr lang="en-US"/>
          </a:p>
        </p:txBody>
      </p:sp>
      <p:sp>
        <p:nvSpPr>
          <p:cNvPr id="9" name="3 Marcador de pie de página">
            <a:extLst>
              <a:ext uri="{FF2B5EF4-FFF2-40B4-BE49-F238E27FC236}">
                <a16:creationId xmlns:a16="http://schemas.microsoft.com/office/drawing/2014/main" id="{13C80BA2-D998-48F1-8532-97B8EAFD7A2C}"/>
              </a:ext>
            </a:extLst>
          </p:cNvPr>
          <p:cNvSpPr txBox="1">
            <a:spLocks/>
          </p:cNvSpPr>
          <p:nvPr/>
        </p:nvSpPr>
        <p:spPr>
          <a:xfrm>
            <a:off x="793449" y="4886325"/>
            <a:ext cx="2559351" cy="247650"/>
          </a:xfrm>
          <a:prstGeom prst="rect">
            <a:avLst/>
          </a:prstGeom>
          <a:noFill/>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altLang="en-US" sz="1000" dirty="0">
                <a:solidFill>
                  <a:schemeClr val="tx1">
                    <a:lumMod val="50000"/>
                    <a:lumOff val="50000"/>
                  </a:schemeClr>
                </a:solidFill>
                <a:latin typeface="Arial" pitchFamily="34" charset="0"/>
              </a:rPr>
              <a:t>Gobierno de Chile | Ministerio de Energía</a:t>
            </a:r>
            <a:endParaRPr lang="fr-FR" altLang="en-US" sz="1000" dirty="0">
              <a:solidFill>
                <a:schemeClr val="tx1">
                  <a:lumMod val="50000"/>
                  <a:lumOff val="50000"/>
                </a:schemeClr>
              </a:solidFill>
              <a:latin typeface="Arial" pitchFamily="34" charset="0"/>
            </a:endParaRPr>
          </a:p>
        </p:txBody>
      </p:sp>
      <p:sp>
        <p:nvSpPr>
          <p:cNvPr id="7" name="CuadroTexto 15">
            <a:extLst>
              <a:ext uri="{FF2B5EF4-FFF2-40B4-BE49-F238E27FC236}">
                <a16:creationId xmlns:a16="http://schemas.microsoft.com/office/drawing/2014/main" id="{2A8656B6-6F58-4BD2-A5E9-6EC0F0AA4B1B}"/>
              </a:ext>
            </a:extLst>
          </p:cNvPr>
          <p:cNvSpPr txBox="1"/>
          <p:nvPr/>
        </p:nvSpPr>
        <p:spPr>
          <a:xfrm>
            <a:off x="1585728" y="1134530"/>
            <a:ext cx="5972544" cy="1631216"/>
          </a:xfrm>
          <a:prstGeom prst="rect">
            <a:avLst/>
          </a:prstGeom>
          <a:noFill/>
        </p:spPr>
        <p:txBody>
          <a:bodyPr wrap="square" rtlCol="0">
            <a:spAutoFit/>
          </a:bodyPr>
          <a:lstStyle/>
          <a:p>
            <a:pPr lvl="0" algn="ctr"/>
            <a:r>
              <a:rPr lang="es-ES" sz="2000" b="1" dirty="0">
                <a:solidFill>
                  <a:schemeClr val="bg1">
                    <a:lumMod val="50000"/>
                  </a:schemeClr>
                </a:solidFill>
              </a:rPr>
              <a:t>Generación distribuida </a:t>
            </a:r>
            <a:r>
              <a:rPr lang="es-ES" sz="2000" dirty="0">
                <a:solidFill>
                  <a:schemeClr val="bg1">
                    <a:lumMod val="50000"/>
                  </a:schemeClr>
                </a:solidFill>
              </a:rPr>
              <a:t>necesita </a:t>
            </a:r>
            <a:r>
              <a:rPr lang="es-ES" sz="2000" b="1" dirty="0">
                <a:solidFill>
                  <a:schemeClr val="bg1">
                    <a:lumMod val="50000"/>
                  </a:schemeClr>
                </a:solidFill>
              </a:rPr>
              <a:t>señales de precio </a:t>
            </a:r>
            <a:r>
              <a:rPr lang="es-ES" sz="2000" dirty="0">
                <a:solidFill>
                  <a:schemeClr val="bg1">
                    <a:lumMod val="50000"/>
                  </a:schemeClr>
                </a:solidFill>
              </a:rPr>
              <a:t>adecuadas y </a:t>
            </a:r>
            <a:r>
              <a:rPr lang="es-ES" sz="2000" b="1" dirty="0">
                <a:solidFill>
                  <a:schemeClr val="bg1">
                    <a:lumMod val="50000"/>
                  </a:schemeClr>
                </a:solidFill>
              </a:rPr>
              <a:t>eficientes</a:t>
            </a:r>
            <a:r>
              <a:rPr lang="es-ES" sz="2000" dirty="0">
                <a:solidFill>
                  <a:schemeClr val="bg1">
                    <a:lumMod val="50000"/>
                  </a:schemeClr>
                </a:solidFill>
              </a:rPr>
              <a:t> para todos los usuarios. Los </a:t>
            </a:r>
            <a:r>
              <a:rPr lang="es-ES" sz="2000" b="1" dirty="0">
                <a:solidFill>
                  <a:schemeClr val="bg1">
                    <a:lumMod val="50000"/>
                  </a:schemeClr>
                </a:solidFill>
              </a:rPr>
              <a:t>consumidores</a:t>
            </a:r>
            <a:r>
              <a:rPr lang="es-ES" sz="2000" dirty="0">
                <a:solidFill>
                  <a:schemeClr val="bg1">
                    <a:lumMod val="50000"/>
                  </a:schemeClr>
                </a:solidFill>
              </a:rPr>
              <a:t> deben tener </a:t>
            </a:r>
            <a:r>
              <a:rPr lang="es-ES" sz="2000" b="1" dirty="0">
                <a:solidFill>
                  <a:schemeClr val="bg1">
                    <a:lumMod val="50000"/>
                  </a:schemeClr>
                </a:solidFill>
              </a:rPr>
              <a:t>señales de uso</a:t>
            </a:r>
            <a:r>
              <a:rPr lang="es-ES" sz="2000" dirty="0">
                <a:solidFill>
                  <a:schemeClr val="bg1">
                    <a:lumMod val="50000"/>
                  </a:schemeClr>
                </a:solidFill>
              </a:rPr>
              <a:t> y opciones de </a:t>
            </a:r>
            <a:r>
              <a:rPr lang="es-ES" sz="2000" b="1" dirty="0">
                <a:solidFill>
                  <a:schemeClr val="bg1">
                    <a:lumMod val="50000"/>
                  </a:schemeClr>
                </a:solidFill>
              </a:rPr>
              <a:t>gestionar su demanda</a:t>
            </a:r>
            <a:r>
              <a:rPr lang="es-ES" sz="2000" dirty="0">
                <a:solidFill>
                  <a:schemeClr val="bg1">
                    <a:lumMod val="50000"/>
                  </a:schemeClr>
                </a:solidFill>
              </a:rPr>
              <a:t>, así como también estándares modernos de </a:t>
            </a:r>
            <a:r>
              <a:rPr lang="es-ES" sz="2000" b="1" dirty="0">
                <a:solidFill>
                  <a:schemeClr val="bg1">
                    <a:lumMod val="50000"/>
                  </a:schemeClr>
                </a:solidFill>
              </a:rPr>
              <a:t>seguridad y calidad de servicio.</a:t>
            </a:r>
          </a:p>
        </p:txBody>
      </p:sp>
      <p:sp>
        <p:nvSpPr>
          <p:cNvPr id="8" name="Título 1">
            <a:extLst>
              <a:ext uri="{FF2B5EF4-FFF2-40B4-BE49-F238E27FC236}">
                <a16:creationId xmlns:a16="http://schemas.microsoft.com/office/drawing/2014/main" id="{3AE1CAAB-40C1-49D9-A6E7-1A48B68EEC56}"/>
              </a:ext>
            </a:extLst>
          </p:cNvPr>
          <p:cNvSpPr txBox="1">
            <a:spLocks/>
          </p:cNvSpPr>
          <p:nvPr/>
        </p:nvSpPr>
        <p:spPr>
          <a:xfrm>
            <a:off x="2877753" y="3116882"/>
            <a:ext cx="3388494" cy="151460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50000"/>
              </a:lnSpc>
            </a:pPr>
            <a:r>
              <a:rPr lang="es-ES_tradnl" sz="3800" b="1" baseline="30000" dirty="0">
                <a:solidFill>
                  <a:srgbClr val="1962AA"/>
                </a:solidFill>
                <a:cs typeface="Calibri bold" panose="020F0702030404030204" pitchFamily="34" charset="0"/>
              </a:rPr>
              <a:t>Ley de </a:t>
            </a:r>
            <a:r>
              <a:rPr lang="es-ES_tradnl" sz="3800" b="1" dirty="0">
                <a:solidFill>
                  <a:srgbClr val="1962AA"/>
                </a:solidFill>
                <a:cs typeface="Calibri bold" panose="020F0702030404030204" pitchFamily="34" charset="0"/>
              </a:rPr>
              <a:t>Distribución</a:t>
            </a:r>
            <a:endParaRPr lang="es-ES" sz="3800" b="1" dirty="0">
              <a:solidFill>
                <a:srgbClr val="1962AA"/>
              </a:solidFill>
              <a:cs typeface="Calibri bold" panose="020F0702030404030204" pitchFamily="34" charset="0"/>
            </a:endParaRPr>
          </a:p>
        </p:txBody>
      </p:sp>
    </p:spTree>
    <p:extLst>
      <p:ext uri="{BB962C8B-B14F-4D97-AF65-F5344CB8AC3E}">
        <p14:creationId xmlns:p14="http://schemas.microsoft.com/office/powerpoint/2010/main" val="143617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2800" b="1" dirty="0">
                <a:latin typeface="+mj-lt"/>
              </a:rPr>
              <a:t>Hacia una matriz renovable</a:t>
            </a:r>
          </a:p>
        </p:txBody>
      </p:sp>
      <p:sp>
        <p:nvSpPr>
          <p:cNvPr id="4" name="3 Marcador de número de diapositiva"/>
          <p:cNvSpPr>
            <a:spLocks noGrp="1"/>
          </p:cNvSpPr>
          <p:nvPr>
            <p:ph type="sldNum" sz="quarter" idx="11"/>
          </p:nvPr>
        </p:nvSpPr>
        <p:spPr/>
        <p:txBody>
          <a:bodyPr/>
          <a:lstStyle/>
          <a:p>
            <a:pPr>
              <a:defRPr/>
            </a:pPr>
            <a:fld id="{891AFD06-FF72-4944-9717-D99E8526FBB6}" type="slidenum">
              <a:rPr lang="en-US" smtClean="0"/>
              <a:pPr>
                <a:defRPr/>
              </a:pPr>
              <a:t>37</a:t>
            </a:fld>
            <a:endParaRPr lang="en-US"/>
          </a:p>
        </p:txBody>
      </p:sp>
      <p:sp>
        <p:nvSpPr>
          <p:cNvPr id="9" name="3 Marcador de pie de página">
            <a:extLst>
              <a:ext uri="{FF2B5EF4-FFF2-40B4-BE49-F238E27FC236}">
                <a16:creationId xmlns:a16="http://schemas.microsoft.com/office/drawing/2014/main" id="{13C80BA2-D998-48F1-8532-97B8EAFD7A2C}"/>
              </a:ext>
            </a:extLst>
          </p:cNvPr>
          <p:cNvSpPr txBox="1">
            <a:spLocks/>
          </p:cNvSpPr>
          <p:nvPr/>
        </p:nvSpPr>
        <p:spPr>
          <a:xfrm>
            <a:off x="793449" y="4886325"/>
            <a:ext cx="2559351" cy="247650"/>
          </a:xfrm>
          <a:prstGeom prst="rect">
            <a:avLst/>
          </a:prstGeom>
          <a:noFill/>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altLang="en-US" sz="1000" dirty="0">
                <a:solidFill>
                  <a:schemeClr val="tx1">
                    <a:lumMod val="50000"/>
                    <a:lumOff val="50000"/>
                  </a:schemeClr>
                </a:solidFill>
                <a:latin typeface="Arial" pitchFamily="34" charset="0"/>
              </a:rPr>
              <a:t>Gobierno de Chile | Ministerio de Energía</a:t>
            </a:r>
            <a:endParaRPr lang="fr-FR" altLang="en-US" sz="1000" dirty="0">
              <a:solidFill>
                <a:schemeClr val="tx1">
                  <a:lumMod val="50000"/>
                  <a:lumOff val="50000"/>
                </a:schemeClr>
              </a:solidFill>
              <a:latin typeface="Arial" pitchFamily="34" charset="0"/>
            </a:endParaRPr>
          </a:p>
        </p:txBody>
      </p:sp>
      <p:sp>
        <p:nvSpPr>
          <p:cNvPr id="12" name="CuadroTexto 15">
            <a:extLst>
              <a:ext uri="{FF2B5EF4-FFF2-40B4-BE49-F238E27FC236}">
                <a16:creationId xmlns:a16="http://schemas.microsoft.com/office/drawing/2014/main" id="{8932C20E-E0F5-42AA-AF82-512E8A0AD3F3}"/>
              </a:ext>
            </a:extLst>
          </p:cNvPr>
          <p:cNvSpPr txBox="1"/>
          <p:nvPr/>
        </p:nvSpPr>
        <p:spPr>
          <a:xfrm>
            <a:off x="1563694" y="1857308"/>
            <a:ext cx="6016613" cy="2246769"/>
          </a:xfrm>
          <a:prstGeom prst="rect">
            <a:avLst/>
          </a:prstGeom>
          <a:noFill/>
        </p:spPr>
        <p:txBody>
          <a:bodyPr wrap="square" rtlCol="0">
            <a:spAutoFit/>
          </a:bodyPr>
          <a:lstStyle/>
          <a:p>
            <a:pPr lvl="0" algn="ctr"/>
            <a:r>
              <a:rPr lang="es-CL" sz="2000" dirty="0">
                <a:solidFill>
                  <a:schemeClr val="bg1">
                    <a:lumMod val="50000"/>
                  </a:schemeClr>
                </a:solidFill>
              </a:rPr>
              <a:t>La </a:t>
            </a:r>
            <a:r>
              <a:rPr lang="es-CL" sz="2000" b="1" dirty="0">
                <a:solidFill>
                  <a:schemeClr val="bg1">
                    <a:lumMod val="50000"/>
                  </a:schemeClr>
                </a:solidFill>
              </a:rPr>
              <a:t>industria</a:t>
            </a:r>
            <a:r>
              <a:rPr lang="es-CL" sz="2000" dirty="0">
                <a:solidFill>
                  <a:schemeClr val="bg1">
                    <a:lumMod val="50000"/>
                  </a:schemeClr>
                </a:solidFill>
              </a:rPr>
              <a:t> debe </a:t>
            </a:r>
            <a:r>
              <a:rPr lang="es-CL" sz="2000" b="1" dirty="0">
                <a:solidFill>
                  <a:schemeClr val="bg1">
                    <a:lumMod val="50000"/>
                  </a:schemeClr>
                </a:solidFill>
              </a:rPr>
              <a:t>adaptarse</a:t>
            </a:r>
            <a:r>
              <a:rPr lang="es-CL" sz="2000" dirty="0">
                <a:solidFill>
                  <a:schemeClr val="bg1">
                    <a:lumMod val="50000"/>
                  </a:schemeClr>
                </a:solidFill>
              </a:rPr>
              <a:t> a esta nueva realidad </a:t>
            </a:r>
            <a:r>
              <a:rPr lang="es-CL" sz="2000" b="1" dirty="0">
                <a:solidFill>
                  <a:schemeClr val="bg1">
                    <a:lumMod val="50000"/>
                  </a:schemeClr>
                </a:solidFill>
              </a:rPr>
              <a:t>paulatinamente</a:t>
            </a:r>
            <a:r>
              <a:rPr lang="es-CL" sz="2000" dirty="0">
                <a:solidFill>
                  <a:schemeClr val="bg1">
                    <a:lumMod val="50000"/>
                  </a:schemeClr>
                </a:solidFill>
              </a:rPr>
              <a:t>, lo que requiere una coordinación multidisciplinaria en ámbitos </a:t>
            </a:r>
            <a:r>
              <a:rPr lang="es-CL" sz="2000" b="1" dirty="0">
                <a:solidFill>
                  <a:schemeClr val="bg1">
                    <a:lumMod val="50000"/>
                  </a:schemeClr>
                </a:solidFill>
              </a:rPr>
              <a:t>laborales</a:t>
            </a:r>
            <a:r>
              <a:rPr lang="es-CL" sz="2000" dirty="0">
                <a:solidFill>
                  <a:schemeClr val="bg1">
                    <a:lumMod val="50000"/>
                  </a:schemeClr>
                </a:solidFill>
              </a:rPr>
              <a:t>, de </a:t>
            </a:r>
            <a:r>
              <a:rPr lang="es-CL" sz="2000" b="1" dirty="0">
                <a:solidFill>
                  <a:schemeClr val="bg1">
                    <a:lumMod val="50000"/>
                  </a:schemeClr>
                </a:solidFill>
              </a:rPr>
              <a:t>seguridad de suministro</a:t>
            </a:r>
            <a:r>
              <a:rPr lang="es-CL" sz="2000" dirty="0">
                <a:solidFill>
                  <a:schemeClr val="bg1">
                    <a:lumMod val="50000"/>
                  </a:schemeClr>
                </a:solidFill>
              </a:rPr>
              <a:t>, </a:t>
            </a:r>
            <a:r>
              <a:rPr lang="es-CL" sz="2000" b="1" dirty="0">
                <a:solidFill>
                  <a:schemeClr val="bg1">
                    <a:lumMod val="50000"/>
                  </a:schemeClr>
                </a:solidFill>
              </a:rPr>
              <a:t>económicos</a:t>
            </a:r>
            <a:r>
              <a:rPr lang="es-CL" sz="2000" dirty="0">
                <a:solidFill>
                  <a:schemeClr val="bg1">
                    <a:lumMod val="50000"/>
                  </a:schemeClr>
                </a:solidFill>
              </a:rPr>
              <a:t>, </a:t>
            </a:r>
            <a:r>
              <a:rPr lang="es-CL" sz="2000" b="1" dirty="0">
                <a:solidFill>
                  <a:schemeClr val="bg1">
                    <a:lumMod val="50000"/>
                  </a:schemeClr>
                </a:solidFill>
              </a:rPr>
              <a:t>ambientales</a:t>
            </a:r>
            <a:r>
              <a:rPr lang="es-CL" sz="2000" dirty="0">
                <a:solidFill>
                  <a:schemeClr val="bg1">
                    <a:lumMod val="50000"/>
                  </a:schemeClr>
                </a:solidFill>
              </a:rPr>
              <a:t>. </a:t>
            </a:r>
          </a:p>
          <a:p>
            <a:pPr lvl="0" algn="ctr"/>
            <a:endParaRPr lang="es-CL" sz="2000" b="1" dirty="0">
              <a:solidFill>
                <a:schemeClr val="bg1">
                  <a:lumMod val="50000"/>
                </a:schemeClr>
              </a:solidFill>
            </a:endParaRPr>
          </a:p>
          <a:p>
            <a:pPr lvl="0" algn="ctr"/>
            <a:r>
              <a:rPr lang="es-CL" sz="2000" b="1" dirty="0">
                <a:solidFill>
                  <a:schemeClr val="bg1">
                    <a:lumMod val="50000"/>
                  </a:schemeClr>
                </a:solidFill>
              </a:rPr>
              <a:t>Coordinaremos</a:t>
            </a:r>
            <a:r>
              <a:rPr lang="es-CL" sz="2000" dirty="0">
                <a:solidFill>
                  <a:schemeClr val="bg1">
                    <a:lumMod val="50000"/>
                  </a:schemeClr>
                </a:solidFill>
              </a:rPr>
              <a:t> este trabajo con todos los </a:t>
            </a:r>
            <a:r>
              <a:rPr lang="es-CL" sz="2000" b="1" dirty="0">
                <a:solidFill>
                  <a:schemeClr val="bg1">
                    <a:lumMod val="50000"/>
                  </a:schemeClr>
                </a:solidFill>
              </a:rPr>
              <a:t>sectores,  </a:t>
            </a:r>
            <a:r>
              <a:rPr lang="es-CL" sz="2000" dirty="0">
                <a:solidFill>
                  <a:schemeClr val="bg1">
                    <a:lumMod val="50000"/>
                  </a:schemeClr>
                </a:solidFill>
              </a:rPr>
              <a:t>incluyendo el impulso a la </a:t>
            </a:r>
            <a:r>
              <a:rPr lang="es-CL" sz="2000" b="1" dirty="0" err="1">
                <a:solidFill>
                  <a:schemeClr val="bg1">
                    <a:lumMod val="50000"/>
                  </a:schemeClr>
                </a:solidFill>
              </a:rPr>
              <a:t>electromovilidad</a:t>
            </a:r>
            <a:r>
              <a:rPr lang="es-CL" sz="2000" b="1" dirty="0">
                <a:solidFill>
                  <a:schemeClr val="bg1">
                    <a:lumMod val="50000"/>
                  </a:schemeClr>
                </a:solidFill>
              </a:rPr>
              <a:t>.</a:t>
            </a:r>
          </a:p>
        </p:txBody>
      </p:sp>
      <p:sp>
        <p:nvSpPr>
          <p:cNvPr id="13" name="Título 1">
            <a:extLst>
              <a:ext uri="{FF2B5EF4-FFF2-40B4-BE49-F238E27FC236}">
                <a16:creationId xmlns:a16="http://schemas.microsoft.com/office/drawing/2014/main" id="{62E99232-7ED4-4AFD-B5A3-10CD4706A962}"/>
              </a:ext>
            </a:extLst>
          </p:cNvPr>
          <p:cNvSpPr txBox="1">
            <a:spLocks/>
          </p:cNvSpPr>
          <p:nvPr/>
        </p:nvSpPr>
        <p:spPr>
          <a:xfrm>
            <a:off x="2160580" y="627353"/>
            <a:ext cx="4822840" cy="165575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50000"/>
              </a:lnSpc>
            </a:pPr>
            <a:r>
              <a:rPr lang="es-ES_tradnl" sz="4000" b="1" baseline="30000" dirty="0">
                <a:solidFill>
                  <a:srgbClr val="1962AA"/>
                </a:solidFill>
                <a:cs typeface="Calibri bold" panose="020F0702030404030204" pitchFamily="34" charset="0"/>
              </a:rPr>
              <a:t>Hacia la </a:t>
            </a:r>
            <a:r>
              <a:rPr lang="es-ES_tradnl" sz="4000" b="1" dirty="0">
                <a:solidFill>
                  <a:srgbClr val="1962AA"/>
                </a:solidFill>
                <a:cs typeface="Calibri bold" panose="020F0702030404030204" pitchFamily="34" charset="0"/>
              </a:rPr>
              <a:t>Descarbonización</a:t>
            </a:r>
            <a:endParaRPr lang="es-ES" sz="4000" b="1" dirty="0">
              <a:solidFill>
                <a:srgbClr val="1962AA"/>
              </a:solidFill>
              <a:cs typeface="Calibri bold" panose="020F0702030404030204" pitchFamily="34" charset="0"/>
            </a:endParaRPr>
          </a:p>
        </p:txBody>
      </p:sp>
    </p:spTree>
    <p:extLst>
      <p:ext uri="{BB962C8B-B14F-4D97-AF65-F5344CB8AC3E}">
        <p14:creationId xmlns:p14="http://schemas.microsoft.com/office/powerpoint/2010/main" val="205301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2800" b="1" dirty="0">
                <a:latin typeface="+mj-lt"/>
              </a:rPr>
              <a:t>Experiencia y coordinación entre organismos</a:t>
            </a:r>
          </a:p>
        </p:txBody>
      </p:sp>
      <p:sp>
        <p:nvSpPr>
          <p:cNvPr id="4" name="3 Marcador de número de diapositiva"/>
          <p:cNvSpPr>
            <a:spLocks noGrp="1"/>
          </p:cNvSpPr>
          <p:nvPr>
            <p:ph type="sldNum" sz="quarter" idx="11"/>
          </p:nvPr>
        </p:nvSpPr>
        <p:spPr/>
        <p:txBody>
          <a:bodyPr/>
          <a:lstStyle/>
          <a:p>
            <a:pPr>
              <a:defRPr/>
            </a:pPr>
            <a:fld id="{891AFD06-FF72-4944-9717-D99E8526FBB6}" type="slidenum">
              <a:rPr lang="en-US" smtClean="0"/>
              <a:pPr>
                <a:defRPr/>
              </a:pPr>
              <a:t>38</a:t>
            </a:fld>
            <a:endParaRPr lang="en-US"/>
          </a:p>
        </p:txBody>
      </p:sp>
      <p:sp>
        <p:nvSpPr>
          <p:cNvPr id="9" name="3 Marcador de pie de página">
            <a:extLst>
              <a:ext uri="{FF2B5EF4-FFF2-40B4-BE49-F238E27FC236}">
                <a16:creationId xmlns:a16="http://schemas.microsoft.com/office/drawing/2014/main" id="{13C80BA2-D998-48F1-8532-97B8EAFD7A2C}"/>
              </a:ext>
            </a:extLst>
          </p:cNvPr>
          <p:cNvSpPr txBox="1">
            <a:spLocks/>
          </p:cNvSpPr>
          <p:nvPr/>
        </p:nvSpPr>
        <p:spPr>
          <a:xfrm>
            <a:off x="793449" y="4886325"/>
            <a:ext cx="2559351" cy="247650"/>
          </a:xfrm>
          <a:prstGeom prst="rect">
            <a:avLst/>
          </a:prstGeom>
          <a:noFill/>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altLang="en-US" sz="1000" dirty="0">
                <a:solidFill>
                  <a:schemeClr val="tx1">
                    <a:lumMod val="50000"/>
                    <a:lumOff val="50000"/>
                  </a:schemeClr>
                </a:solidFill>
                <a:latin typeface="Arial" pitchFamily="34" charset="0"/>
              </a:rPr>
              <a:t>Gobierno de Chile | Ministerio de Energía</a:t>
            </a:r>
            <a:endParaRPr lang="fr-FR" altLang="en-US" sz="1000" dirty="0">
              <a:solidFill>
                <a:schemeClr val="tx1">
                  <a:lumMod val="50000"/>
                  <a:lumOff val="50000"/>
                </a:schemeClr>
              </a:solidFill>
              <a:latin typeface="Arial" pitchFamily="34" charset="0"/>
            </a:endParaRPr>
          </a:p>
        </p:txBody>
      </p:sp>
      <p:pic>
        <p:nvPicPr>
          <p:cNvPr id="10" name="Picture 2" descr="C:\Users\ctoro\Downloads\imagenesppt\Nuevo-Logo-CNE.png">
            <a:extLst>
              <a:ext uri="{FF2B5EF4-FFF2-40B4-BE49-F238E27FC236}">
                <a16:creationId xmlns:a16="http://schemas.microsoft.com/office/drawing/2014/main" id="{E0C42A3E-41DD-4D20-9A64-A0103E2EB9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939621"/>
            <a:ext cx="1297058" cy="6254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ctoro\Downloads\imagenesppt\CEMlogo.png">
            <a:extLst>
              <a:ext uri="{FF2B5EF4-FFF2-40B4-BE49-F238E27FC236}">
                <a16:creationId xmlns:a16="http://schemas.microsoft.com/office/drawing/2014/main" id="{1C53D157-168C-4A4F-BF4E-E0EB9CB430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073094"/>
            <a:ext cx="1905000" cy="49872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ctoro\Downloads\imagenesppt\logo-coortinador.png">
            <a:extLst>
              <a:ext uri="{FF2B5EF4-FFF2-40B4-BE49-F238E27FC236}">
                <a16:creationId xmlns:a16="http://schemas.microsoft.com/office/drawing/2014/main" id="{F42A4C47-BB3A-4628-B748-ACD1D9F4DF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0451" y="2336831"/>
            <a:ext cx="1534493" cy="980012"/>
          </a:xfrm>
          <a:prstGeom prst="rect">
            <a:avLst/>
          </a:prstGeom>
          <a:noFill/>
          <a:extLst>
            <a:ext uri="{909E8E84-426E-40DD-AFC4-6F175D3DCCD1}">
              <a14:hiddenFill xmlns:a14="http://schemas.microsoft.com/office/drawing/2010/main">
                <a:solidFill>
                  <a:srgbClr val="FFFFFF"/>
                </a:solidFill>
              </a14:hiddenFill>
            </a:ext>
          </a:extLst>
        </p:spPr>
      </p:pic>
      <p:sp>
        <p:nvSpPr>
          <p:cNvPr id="14" name="6 CuadroTexto">
            <a:extLst>
              <a:ext uri="{FF2B5EF4-FFF2-40B4-BE49-F238E27FC236}">
                <a16:creationId xmlns:a16="http://schemas.microsoft.com/office/drawing/2014/main" id="{770DBEDD-E34C-4AA9-9260-E0E5DEC4971B}"/>
              </a:ext>
            </a:extLst>
          </p:cNvPr>
          <p:cNvSpPr txBox="1"/>
          <p:nvPr/>
        </p:nvSpPr>
        <p:spPr>
          <a:xfrm>
            <a:off x="3200400" y="685621"/>
            <a:ext cx="3902094" cy="1200329"/>
          </a:xfrm>
          <a:prstGeom prst="rect">
            <a:avLst/>
          </a:prstGeom>
          <a:noFill/>
        </p:spPr>
        <p:txBody>
          <a:bodyPr wrap="none" rtlCol="0">
            <a:spAutoFit/>
          </a:bodyPr>
          <a:lstStyle/>
          <a:p>
            <a:pPr marL="285750" indent="-285750">
              <a:buFont typeface="Wingdings" panose="05000000000000000000" pitchFamily="2" charset="2"/>
              <a:buChar char="ü"/>
            </a:pPr>
            <a:r>
              <a:rPr lang="es-CL" dirty="0">
                <a:latin typeface="+mj-lt"/>
              </a:rPr>
              <a:t>Costos de inversión.</a:t>
            </a:r>
          </a:p>
          <a:p>
            <a:pPr marL="285750" indent="-285750">
              <a:buFont typeface="Wingdings" panose="05000000000000000000" pitchFamily="2" charset="2"/>
              <a:buChar char="ü"/>
            </a:pPr>
            <a:r>
              <a:rPr lang="es-CL" dirty="0">
                <a:latin typeface="+mj-lt"/>
              </a:rPr>
              <a:t>Costos de transmisión y modelación.</a:t>
            </a:r>
          </a:p>
          <a:p>
            <a:pPr marL="285750" indent="-285750">
              <a:buFont typeface="Wingdings" panose="05000000000000000000" pitchFamily="2" charset="2"/>
              <a:buChar char="ü"/>
            </a:pPr>
            <a:r>
              <a:rPr lang="es-CL" dirty="0">
                <a:latin typeface="+mj-lt"/>
              </a:rPr>
              <a:t>Modelo de demanda.</a:t>
            </a:r>
          </a:p>
          <a:p>
            <a:pPr marL="285750" indent="-285750">
              <a:buFont typeface="Wingdings" panose="05000000000000000000" pitchFamily="2" charset="2"/>
              <a:buChar char="ü"/>
            </a:pPr>
            <a:r>
              <a:rPr lang="es-CL" dirty="0">
                <a:latin typeface="+mj-lt"/>
              </a:rPr>
              <a:t>Modelo de generación distribuida.</a:t>
            </a:r>
          </a:p>
        </p:txBody>
      </p:sp>
      <p:sp>
        <p:nvSpPr>
          <p:cNvPr id="15" name="10 CuadroTexto">
            <a:extLst>
              <a:ext uri="{FF2B5EF4-FFF2-40B4-BE49-F238E27FC236}">
                <a16:creationId xmlns:a16="http://schemas.microsoft.com/office/drawing/2014/main" id="{7E7C7B82-4904-4928-BF1F-40B06E9D08EE}"/>
              </a:ext>
            </a:extLst>
          </p:cNvPr>
          <p:cNvSpPr txBox="1"/>
          <p:nvPr/>
        </p:nvSpPr>
        <p:spPr>
          <a:xfrm>
            <a:off x="3200400" y="2228492"/>
            <a:ext cx="4107919" cy="1200329"/>
          </a:xfrm>
          <a:prstGeom prst="rect">
            <a:avLst/>
          </a:prstGeom>
          <a:noFill/>
        </p:spPr>
        <p:txBody>
          <a:bodyPr wrap="none" rtlCol="0">
            <a:spAutoFit/>
          </a:bodyPr>
          <a:lstStyle/>
          <a:p>
            <a:pPr marL="285750" indent="-285750">
              <a:buFont typeface="Wingdings" panose="05000000000000000000" pitchFamily="2" charset="2"/>
              <a:buChar char="ü"/>
            </a:pPr>
            <a:r>
              <a:rPr lang="es-CL" dirty="0">
                <a:latin typeface="+mj-lt"/>
              </a:rPr>
              <a:t>Potenciales y perfiles renovables.</a:t>
            </a:r>
          </a:p>
          <a:p>
            <a:pPr marL="285750" indent="-285750">
              <a:buFont typeface="Wingdings" panose="05000000000000000000" pitchFamily="2" charset="2"/>
              <a:buChar char="ü"/>
            </a:pPr>
            <a:r>
              <a:rPr lang="es-CL" dirty="0">
                <a:latin typeface="+mj-lt"/>
              </a:rPr>
              <a:t>Parámetros técnicos de las centrales.</a:t>
            </a:r>
          </a:p>
          <a:p>
            <a:pPr marL="285750" indent="-285750">
              <a:buFont typeface="Wingdings" panose="05000000000000000000" pitchFamily="2" charset="2"/>
              <a:buChar char="ü"/>
            </a:pPr>
            <a:r>
              <a:rPr lang="es-CL" dirty="0">
                <a:latin typeface="+mj-lt"/>
              </a:rPr>
              <a:t>Modelo de demanda.</a:t>
            </a:r>
          </a:p>
          <a:p>
            <a:pPr marL="285750" indent="-285750">
              <a:buFont typeface="Wingdings" panose="05000000000000000000" pitchFamily="2" charset="2"/>
              <a:buChar char="ü"/>
            </a:pPr>
            <a:r>
              <a:rPr lang="es-CL" dirty="0">
                <a:latin typeface="+mj-lt"/>
              </a:rPr>
              <a:t>Metodología de planificación eléctrica.</a:t>
            </a:r>
          </a:p>
        </p:txBody>
      </p:sp>
      <p:sp>
        <p:nvSpPr>
          <p:cNvPr id="16" name="11 CuadroTexto">
            <a:extLst>
              <a:ext uri="{FF2B5EF4-FFF2-40B4-BE49-F238E27FC236}">
                <a16:creationId xmlns:a16="http://schemas.microsoft.com/office/drawing/2014/main" id="{ECD6EF8A-9DD0-4125-A7F1-21E07D312D9B}"/>
              </a:ext>
            </a:extLst>
          </p:cNvPr>
          <p:cNvSpPr txBox="1"/>
          <p:nvPr/>
        </p:nvSpPr>
        <p:spPr>
          <a:xfrm>
            <a:off x="3200400" y="3809821"/>
            <a:ext cx="4876800" cy="1200329"/>
          </a:xfrm>
          <a:prstGeom prst="rect">
            <a:avLst/>
          </a:prstGeom>
          <a:noFill/>
        </p:spPr>
        <p:txBody>
          <a:bodyPr wrap="square" rtlCol="0">
            <a:spAutoFit/>
          </a:bodyPr>
          <a:lstStyle/>
          <a:p>
            <a:pPr marL="285750" indent="-285750">
              <a:buFont typeface="Wingdings" panose="05000000000000000000" pitchFamily="2" charset="2"/>
              <a:buChar char="ü"/>
            </a:pPr>
            <a:r>
              <a:rPr lang="es-CL" dirty="0">
                <a:latin typeface="+mj-lt"/>
              </a:rPr>
              <a:t>Recomendaciones de otras herramientas utilizadas internacionalmente.</a:t>
            </a:r>
          </a:p>
          <a:p>
            <a:pPr marL="285750" indent="-285750">
              <a:buFont typeface="Wingdings" panose="05000000000000000000" pitchFamily="2" charset="2"/>
              <a:buChar char="ü"/>
            </a:pPr>
            <a:r>
              <a:rPr lang="es-CL" dirty="0">
                <a:latin typeface="+mj-lt"/>
              </a:rPr>
              <a:t>Compartir experiencias internacionales sobre planificación energética.</a:t>
            </a:r>
          </a:p>
        </p:txBody>
      </p:sp>
      <p:cxnSp>
        <p:nvCxnSpPr>
          <p:cNvPr id="17" name="4 Conector recto">
            <a:extLst>
              <a:ext uri="{FF2B5EF4-FFF2-40B4-BE49-F238E27FC236}">
                <a16:creationId xmlns:a16="http://schemas.microsoft.com/office/drawing/2014/main" id="{98937CA2-ECDB-42E6-B57D-981A59011815}"/>
              </a:ext>
            </a:extLst>
          </p:cNvPr>
          <p:cNvCxnSpPr/>
          <p:nvPr/>
        </p:nvCxnSpPr>
        <p:spPr>
          <a:xfrm>
            <a:off x="1371600" y="2009596"/>
            <a:ext cx="6705600" cy="0"/>
          </a:xfrm>
          <a:prstGeom prst="line">
            <a:avLst/>
          </a:prstGeom>
          <a:ln>
            <a:solidFill>
              <a:schemeClr val="tx1">
                <a:lumMod val="50000"/>
                <a:lumOff val="50000"/>
                <a:alpha val="50000"/>
              </a:schemeClr>
            </a:solidFill>
          </a:ln>
        </p:spPr>
        <p:style>
          <a:lnRef idx="2">
            <a:schemeClr val="accent1"/>
          </a:lnRef>
          <a:fillRef idx="0">
            <a:schemeClr val="accent1"/>
          </a:fillRef>
          <a:effectRef idx="1">
            <a:schemeClr val="accent1"/>
          </a:effectRef>
          <a:fontRef idx="minor">
            <a:schemeClr val="tx1"/>
          </a:fontRef>
        </p:style>
      </p:cxnSp>
      <p:cxnSp>
        <p:nvCxnSpPr>
          <p:cNvPr id="18" name="12 Conector recto">
            <a:extLst>
              <a:ext uri="{FF2B5EF4-FFF2-40B4-BE49-F238E27FC236}">
                <a16:creationId xmlns:a16="http://schemas.microsoft.com/office/drawing/2014/main" id="{93D23DF4-02E9-4127-BEC6-5AE8312E85C1}"/>
              </a:ext>
            </a:extLst>
          </p:cNvPr>
          <p:cNvCxnSpPr/>
          <p:nvPr/>
        </p:nvCxnSpPr>
        <p:spPr>
          <a:xfrm>
            <a:off x="1371600" y="3609796"/>
            <a:ext cx="6705600" cy="0"/>
          </a:xfrm>
          <a:prstGeom prst="line">
            <a:avLst/>
          </a:prstGeom>
          <a:ln>
            <a:solidFill>
              <a:schemeClr val="tx1">
                <a:lumMod val="50000"/>
                <a:lumOff val="50000"/>
                <a:alpha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452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Imagen 20" descr="iconosministerio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399" y="2724150"/>
            <a:ext cx="5257800" cy="1054100"/>
          </a:xfrm>
          <a:prstGeom prst="rect">
            <a:avLst/>
          </a:prstGeom>
          <a:noFill/>
          <a:ln>
            <a:noFill/>
          </a:ln>
          <a:extLst>
            <a:ext uri="{909E8E84-426E-40DD-AFC4-6F175D3DCCD1}">
              <a14:hiddenFill xmlns:a14="http://schemas.microsoft.com/office/drawing/2010/main">
                <a:solidFill>
                  <a:srgbClr val="FFFFFF">
                    <a:alpha val="2196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CuadroTexto 9"/>
          <p:cNvSpPr txBox="1">
            <a:spLocks noChangeArrowheads="1"/>
          </p:cNvSpPr>
          <p:nvPr/>
        </p:nvSpPr>
        <p:spPr bwMode="auto">
          <a:xfrm>
            <a:off x="3524249" y="3956576"/>
            <a:ext cx="4686301"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charset="-128"/>
              </a:defRPr>
            </a:lvl9pPr>
          </a:lstStyle>
          <a:p>
            <a:pPr algn="ctr" eaLnBrk="1" hangingPunct="1"/>
            <a:r>
              <a:rPr lang="es-ES_tradnl" sz="1600" b="1" dirty="0">
                <a:solidFill>
                  <a:srgbClr val="FFFFFF"/>
                </a:solidFill>
                <a:latin typeface="+mj-lt"/>
              </a:rPr>
              <a:t>Alex E. Santander Guerra</a:t>
            </a:r>
          </a:p>
          <a:p>
            <a:pPr algn="ctr" eaLnBrk="1" hangingPunct="1"/>
            <a:r>
              <a:rPr lang="es-ES_tradnl" sz="1400" dirty="0">
                <a:solidFill>
                  <a:srgbClr val="FFFFFF"/>
                </a:solidFill>
                <a:latin typeface="+mj-lt"/>
              </a:rPr>
              <a:t>Jefe Unidad de Prospectiva y Vigilancia Tecnológica</a:t>
            </a:r>
          </a:p>
          <a:p>
            <a:pPr algn="ctr" eaLnBrk="1" hangingPunct="1"/>
            <a:r>
              <a:rPr lang="es-ES_tradnl" sz="1400" dirty="0">
                <a:solidFill>
                  <a:srgbClr val="FFFFFF"/>
                </a:solidFill>
                <a:latin typeface="+mj-lt"/>
              </a:rPr>
              <a:t>División de Prospectiva y Análisis de Impacto Regulatorio</a:t>
            </a:r>
          </a:p>
          <a:p>
            <a:pPr algn="ctr" eaLnBrk="1" hangingPunct="1"/>
            <a:r>
              <a:rPr lang="es-ES_tradnl" sz="1200" dirty="0">
                <a:solidFill>
                  <a:srgbClr val="FFFFFF"/>
                </a:solidFill>
                <a:latin typeface="+mj-lt"/>
              </a:rPr>
              <a:t>25 de febrero de 2019</a:t>
            </a:r>
          </a:p>
          <a:p>
            <a:pPr algn="ctr" eaLnBrk="1" hangingPunct="1"/>
            <a:r>
              <a:rPr lang="es-ES_tradnl" sz="1200" dirty="0">
                <a:solidFill>
                  <a:srgbClr val="FFFFFF"/>
                </a:solidFill>
                <a:latin typeface="+mj-lt"/>
              </a:rPr>
              <a:t>Brasilia, Brasil</a:t>
            </a:r>
          </a:p>
        </p:txBody>
      </p:sp>
      <p:cxnSp>
        <p:nvCxnSpPr>
          <p:cNvPr id="15" name="Conector recto 14"/>
          <p:cNvCxnSpPr>
            <a:cxnSpLocks noChangeShapeType="1"/>
          </p:cNvCxnSpPr>
          <p:nvPr/>
        </p:nvCxnSpPr>
        <p:spPr bwMode="auto">
          <a:xfrm>
            <a:off x="3695699" y="3624263"/>
            <a:ext cx="4191000" cy="1587"/>
          </a:xfrm>
          <a:prstGeom prst="line">
            <a:avLst/>
          </a:prstGeom>
          <a:noFill/>
          <a:ln w="25400">
            <a:solidFill>
              <a:schemeClr val="tx1">
                <a:alpha val="21176"/>
              </a:schemeClr>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 name="CuadroTexto 9"/>
          <p:cNvSpPr txBox="1">
            <a:spLocks noChangeArrowheads="1"/>
          </p:cNvSpPr>
          <p:nvPr/>
        </p:nvSpPr>
        <p:spPr bwMode="auto">
          <a:xfrm>
            <a:off x="2590800" y="1276350"/>
            <a:ext cx="6553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charset="-128"/>
              </a:defRPr>
            </a:lvl9pPr>
          </a:lstStyle>
          <a:p>
            <a:pPr algn="ctr" eaLnBrk="1" hangingPunct="1"/>
            <a:r>
              <a:rPr lang="es-CL" sz="3200" b="1" dirty="0">
                <a:solidFill>
                  <a:srgbClr val="FFFFFF"/>
                </a:solidFill>
                <a:latin typeface="+mn-lt"/>
              </a:rPr>
              <a:t>Experiencia de Chile</a:t>
            </a:r>
            <a:endParaRPr lang="es-CL" sz="2800" b="1" dirty="0">
              <a:solidFill>
                <a:srgbClr val="FFFFFF"/>
              </a:solidFill>
              <a:latin typeface="+mn-lt"/>
            </a:endParaRPr>
          </a:p>
          <a:p>
            <a:pPr algn="ctr" eaLnBrk="1" hangingPunct="1"/>
            <a:r>
              <a:rPr lang="es-CL" sz="2400" dirty="0">
                <a:solidFill>
                  <a:srgbClr val="FFFFFF"/>
                </a:solidFill>
                <a:latin typeface="+mn-lt"/>
              </a:rPr>
              <a:t>Uso de escenarios energéticos de largo plazo para la toma de decisiones</a:t>
            </a:r>
            <a:endParaRPr lang="es-ES" sz="2000" dirty="0">
              <a:solidFill>
                <a:srgbClr val="FFFFFF"/>
              </a:solidFill>
              <a:latin typeface="+mn-lt"/>
            </a:endParaRPr>
          </a:p>
        </p:txBody>
      </p:sp>
      <p:pic>
        <p:nvPicPr>
          <p:cNvPr id="6" name="Picture 2" descr="Resultado de imagen para cem long-term energy scenarios">
            <a:extLst>
              <a:ext uri="{FF2B5EF4-FFF2-40B4-BE49-F238E27FC236}">
                <a16:creationId xmlns:a16="http://schemas.microsoft.com/office/drawing/2014/main" id="{5BD6147E-AA19-4679-BDFB-114C9FB57F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174627"/>
            <a:ext cx="2219325" cy="7888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62248"/>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8 Grupo"/>
          <p:cNvGrpSpPr/>
          <p:nvPr/>
        </p:nvGrpSpPr>
        <p:grpSpPr>
          <a:xfrm>
            <a:off x="914400" y="514350"/>
            <a:ext cx="7916371" cy="4395421"/>
            <a:chOff x="615816" y="1221540"/>
            <a:chExt cx="8276666" cy="4799748"/>
          </a:xfrm>
        </p:grpSpPr>
        <p:pic>
          <p:nvPicPr>
            <p:cNvPr id="10" name="Imagen 1"/>
            <p:cNvPicPr>
              <a:picLocks noChangeAspect="1"/>
            </p:cNvPicPr>
            <p:nvPr/>
          </p:nvPicPr>
          <p:blipFill>
            <a:blip r:embed="rId3"/>
            <a:stretch>
              <a:fillRect/>
            </a:stretch>
          </p:blipFill>
          <p:spPr>
            <a:xfrm>
              <a:off x="899933" y="1221540"/>
              <a:ext cx="7992549" cy="4048094"/>
            </a:xfrm>
            <a:prstGeom prst="rect">
              <a:avLst/>
            </a:prstGeom>
          </p:spPr>
        </p:pic>
        <p:cxnSp>
          <p:nvCxnSpPr>
            <p:cNvPr id="11" name="16 Conector recto de flecha"/>
            <p:cNvCxnSpPr/>
            <p:nvPr/>
          </p:nvCxnSpPr>
          <p:spPr>
            <a:xfrm flipV="1">
              <a:off x="1722838" y="4900176"/>
              <a:ext cx="0" cy="520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17 CuadroTexto"/>
            <p:cNvSpPr txBox="1"/>
            <p:nvPr/>
          </p:nvSpPr>
          <p:spPr>
            <a:xfrm>
              <a:off x="615816" y="5492569"/>
              <a:ext cx="2214069" cy="523220"/>
            </a:xfrm>
            <a:prstGeom prst="rect">
              <a:avLst/>
            </a:prstGeom>
            <a:noFill/>
          </p:spPr>
          <p:txBody>
            <a:bodyPr wrap="none" rtlCol="0">
              <a:spAutoFit/>
            </a:bodyPr>
            <a:lstStyle/>
            <a:p>
              <a:pPr algn="ctr"/>
              <a:r>
                <a:rPr lang="es-CL" sz="1400" dirty="0">
                  <a:latin typeface="Arial" pitchFamily="34" charset="0"/>
                  <a:cs typeface="Arial" pitchFamily="34" charset="0"/>
                </a:rPr>
                <a:t>Acuerdo internacional de </a:t>
              </a:r>
            </a:p>
            <a:p>
              <a:pPr algn="ctr"/>
              <a:r>
                <a:rPr lang="es-CL" sz="1400" dirty="0">
                  <a:latin typeface="Arial" pitchFamily="34" charset="0"/>
                  <a:cs typeface="Arial" pitchFamily="34" charset="0"/>
                </a:rPr>
                <a:t>importación de gas</a:t>
              </a:r>
            </a:p>
          </p:txBody>
        </p:sp>
        <p:cxnSp>
          <p:nvCxnSpPr>
            <p:cNvPr id="13" name="22 Conector recto de flecha"/>
            <p:cNvCxnSpPr/>
            <p:nvPr/>
          </p:nvCxnSpPr>
          <p:spPr>
            <a:xfrm flipV="1">
              <a:off x="5979418" y="4905675"/>
              <a:ext cx="0" cy="520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23 CuadroTexto"/>
            <p:cNvSpPr txBox="1"/>
            <p:nvPr/>
          </p:nvSpPr>
          <p:spPr>
            <a:xfrm>
              <a:off x="5369331" y="5498068"/>
              <a:ext cx="1220206" cy="523220"/>
            </a:xfrm>
            <a:prstGeom prst="rect">
              <a:avLst/>
            </a:prstGeom>
            <a:noFill/>
          </p:spPr>
          <p:txBody>
            <a:bodyPr wrap="none" rtlCol="0">
              <a:spAutoFit/>
            </a:bodyPr>
            <a:lstStyle/>
            <a:p>
              <a:pPr algn="ctr"/>
              <a:r>
                <a:rPr lang="es-CL" sz="1400" dirty="0">
                  <a:latin typeface="Arial" pitchFamily="34" charset="0"/>
                  <a:cs typeface="Arial" pitchFamily="34" charset="0"/>
                </a:rPr>
                <a:t>Años secos </a:t>
              </a:r>
            </a:p>
            <a:p>
              <a:pPr algn="ctr"/>
              <a:r>
                <a:rPr lang="es-CL" sz="1400" dirty="0">
                  <a:latin typeface="Arial" pitchFamily="34" charset="0"/>
                  <a:cs typeface="Arial" pitchFamily="34" charset="0"/>
                </a:rPr>
                <a:t>consecutivos</a:t>
              </a:r>
            </a:p>
          </p:txBody>
        </p:sp>
        <p:sp>
          <p:nvSpPr>
            <p:cNvPr id="15" name="19 CuadroTexto"/>
            <p:cNvSpPr txBox="1"/>
            <p:nvPr/>
          </p:nvSpPr>
          <p:spPr>
            <a:xfrm>
              <a:off x="3423519" y="5462164"/>
              <a:ext cx="1595364" cy="351809"/>
            </a:xfrm>
            <a:prstGeom prst="rect">
              <a:avLst/>
            </a:prstGeom>
            <a:noFill/>
          </p:spPr>
          <p:txBody>
            <a:bodyPr wrap="none" rtlCol="0">
              <a:spAutoFit/>
            </a:bodyPr>
            <a:lstStyle/>
            <a:p>
              <a:pPr algn="ctr"/>
              <a:r>
                <a:rPr lang="es-CL" sz="1400" dirty="0">
                  <a:latin typeface="Arial" pitchFamily="34" charset="0"/>
                  <a:cs typeface="Arial" pitchFamily="34" charset="0"/>
                </a:rPr>
                <a:t>Pérdida de gas</a:t>
              </a:r>
            </a:p>
          </p:txBody>
        </p:sp>
        <p:cxnSp>
          <p:nvCxnSpPr>
            <p:cNvPr id="16" name="15 Conector recto de flecha"/>
            <p:cNvCxnSpPr/>
            <p:nvPr/>
          </p:nvCxnSpPr>
          <p:spPr>
            <a:xfrm flipV="1">
              <a:off x="4221196" y="4900176"/>
              <a:ext cx="0" cy="520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 name="1 Título"/>
          <p:cNvSpPr>
            <a:spLocks noGrp="1"/>
          </p:cNvSpPr>
          <p:nvPr>
            <p:ph type="title"/>
          </p:nvPr>
        </p:nvSpPr>
        <p:spPr>
          <a:xfrm>
            <a:off x="838200" y="114300"/>
            <a:ext cx="8000997" cy="857250"/>
          </a:xfrm>
        </p:spPr>
        <p:txBody>
          <a:bodyPr/>
          <a:lstStyle/>
          <a:p>
            <a:r>
              <a:rPr lang="es-CL" b="1" dirty="0"/>
              <a:t>Evolución de la generación eléctrica</a:t>
            </a:r>
            <a:br>
              <a:rPr lang="es-CL" b="1" dirty="0"/>
            </a:br>
            <a:br>
              <a:rPr lang="es-CL" b="1" dirty="0"/>
            </a:br>
            <a:br>
              <a:rPr lang="es-CL" dirty="0"/>
            </a:br>
            <a:endParaRPr lang="es-CL" dirty="0"/>
          </a:p>
        </p:txBody>
      </p:sp>
      <p:sp>
        <p:nvSpPr>
          <p:cNvPr id="17" name="3 Marcador de número de diapositiva">
            <a:extLst>
              <a:ext uri="{FF2B5EF4-FFF2-40B4-BE49-F238E27FC236}">
                <a16:creationId xmlns:a16="http://schemas.microsoft.com/office/drawing/2014/main" id="{AAFC9808-AC7C-4AC1-B99B-795E392C9C96}"/>
              </a:ext>
            </a:extLst>
          </p:cNvPr>
          <p:cNvSpPr>
            <a:spLocks noGrp="1"/>
          </p:cNvSpPr>
          <p:nvPr>
            <p:ph type="sldNum" sz="quarter" idx="11"/>
          </p:nvPr>
        </p:nvSpPr>
        <p:spPr>
          <a:xfrm>
            <a:off x="6202363" y="4943475"/>
            <a:ext cx="2133600" cy="146050"/>
          </a:xfrm>
        </p:spPr>
        <p:txBody>
          <a:bodyPr/>
          <a:lstStyle/>
          <a:p>
            <a:pPr>
              <a:defRPr/>
            </a:pPr>
            <a:fld id="{891AFD06-FF72-4944-9717-D99E8526FBB6}" type="slidenum">
              <a:rPr lang="en-US" smtClean="0"/>
              <a:pPr>
                <a:defRPr/>
              </a:pPr>
              <a:t>4</a:t>
            </a:fld>
            <a:endParaRPr lang="en-US" dirty="0"/>
          </a:p>
        </p:txBody>
      </p:sp>
      <p:sp>
        <p:nvSpPr>
          <p:cNvPr id="18" name="3 Marcador de pie de página">
            <a:extLst>
              <a:ext uri="{FF2B5EF4-FFF2-40B4-BE49-F238E27FC236}">
                <a16:creationId xmlns:a16="http://schemas.microsoft.com/office/drawing/2014/main" id="{57BA361C-7E6A-4073-81DD-7875D6997476}"/>
              </a:ext>
            </a:extLst>
          </p:cNvPr>
          <p:cNvSpPr txBox="1">
            <a:spLocks/>
          </p:cNvSpPr>
          <p:nvPr/>
        </p:nvSpPr>
        <p:spPr>
          <a:xfrm>
            <a:off x="793449" y="4886325"/>
            <a:ext cx="2559351" cy="247650"/>
          </a:xfrm>
          <a:prstGeom prst="rect">
            <a:avLst/>
          </a:prstGeom>
          <a:noFill/>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altLang="en-US" sz="1000" dirty="0">
                <a:solidFill>
                  <a:schemeClr val="tx1">
                    <a:lumMod val="50000"/>
                    <a:lumOff val="50000"/>
                  </a:schemeClr>
                </a:solidFill>
                <a:latin typeface="Arial" pitchFamily="34" charset="0"/>
              </a:rPr>
              <a:t>Gobierno de Chile | Ministerio de Energía</a:t>
            </a:r>
            <a:endParaRPr lang="fr-FR" altLang="en-US" sz="1000" dirty="0">
              <a:solidFill>
                <a:schemeClr val="tx1">
                  <a:lumMod val="50000"/>
                  <a:lumOff val="50000"/>
                </a:schemeClr>
              </a:solidFill>
              <a:latin typeface="Arial" pitchFamily="34" charset="0"/>
            </a:endParaRPr>
          </a:p>
        </p:txBody>
      </p:sp>
    </p:spTree>
    <p:extLst>
      <p:ext uri="{BB962C8B-B14F-4D97-AF65-F5344CB8AC3E}">
        <p14:creationId xmlns:p14="http://schemas.microsoft.com/office/powerpoint/2010/main" val="265204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314D67C-3766-41E9-81F5-690D0B60846D}"/>
              </a:ext>
            </a:extLst>
          </p:cNvPr>
          <p:cNvSpPr>
            <a:spLocks noGrp="1"/>
          </p:cNvSpPr>
          <p:nvPr>
            <p:ph type="title"/>
          </p:nvPr>
        </p:nvSpPr>
        <p:spPr>
          <a:xfrm>
            <a:off x="838200" y="114300"/>
            <a:ext cx="7772400" cy="857250"/>
          </a:xfrm>
        </p:spPr>
        <p:txBody>
          <a:bodyPr/>
          <a:lstStyle/>
          <a:p>
            <a:r>
              <a:rPr lang="es-ES_tradnl" b="1" dirty="0">
                <a:solidFill>
                  <a:srgbClr val="1962AA"/>
                </a:solidFill>
                <a:latin typeface="Verdana" panose="020B0604030504040204" pitchFamily="34" charset="0"/>
                <a:ea typeface="Verdana" panose="020B0604030504040204" pitchFamily="34" charset="0"/>
                <a:cs typeface="Verdana" panose="020B0604030504040204" pitchFamily="34" charset="0"/>
              </a:rPr>
              <a:t>¿Qué tan eléctrico es chile? </a:t>
            </a:r>
            <a:r>
              <a:rPr lang="es-ES_tradnl" sz="18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Comparación OCDE</a:t>
            </a:r>
            <a:endParaRPr lang="es-CL" dirty="0"/>
          </a:p>
        </p:txBody>
      </p:sp>
      <p:sp>
        <p:nvSpPr>
          <p:cNvPr id="12" name="19 Rectángulo redondeado">
            <a:extLst>
              <a:ext uri="{FF2B5EF4-FFF2-40B4-BE49-F238E27FC236}">
                <a16:creationId xmlns:a16="http://schemas.microsoft.com/office/drawing/2014/main" id="{06B02136-70D9-4946-965B-E09555D3D435}"/>
              </a:ext>
            </a:extLst>
          </p:cNvPr>
          <p:cNvSpPr/>
          <p:nvPr/>
        </p:nvSpPr>
        <p:spPr>
          <a:xfrm rot="16200000">
            <a:off x="-515681" y="2320176"/>
            <a:ext cx="3322749" cy="342397"/>
          </a:xfrm>
          <a:prstGeom prst="roundRect">
            <a:avLst/>
          </a:prstGeom>
          <a:solidFill>
            <a:schemeClr val="bg1"/>
          </a:solidFill>
          <a:ln w="28575">
            <a:no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CL" sz="1200" b="1" dirty="0">
                <a:solidFill>
                  <a:srgbClr val="005FA1"/>
                </a:solidFill>
              </a:rPr>
              <a:t>Consumo Eléctrico / Consumo Energía Total</a:t>
            </a:r>
          </a:p>
        </p:txBody>
      </p:sp>
      <p:sp>
        <p:nvSpPr>
          <p:cNvPr id="13" name="CuadroTexto 15">
            <a:extLst>
              <a:ext uri="{FF2B5EF4-FFF2-40B4-BE49-F238E27FC236}">
                <a16:creationId xmlns:a16="http://schemas.microsoft.com/office/drawing/2014/main" id="{D495798C-7E80-4D1E-B108-C866A6AC56BC}"/>
              </a:ext>
            </a:extLst>
          </p:cNvPr>
          <p:cNvSpPr txBox="1"/>
          <p:nvPr/>
        </p:nvSpPr>
        <p:spPr>
          <a:xfrm>
            <a:off x="5751330" y="4867910"/>
            <a:ext cx="2346306" cy="246221"/>
          </a:xfrm>
          <a:prstGeom prst="rect">
            <a:avLst/>
          </a:prstGeom>
          <a:noFill/>
        </p:spPr>
        <p:txBody>
          <a:bodyPr wrap="square" rtlCol="0">
            <a:spAutoFit/>
          </a:bodyPr>
          <a:lstStyle/>
          <a:p>
            <a:pPr lvl="0"/>
            <a:r>
              <a:rPr lang="es-CL" sz="1000" i="1" dirty="0">
                <a:solidFill>
                  <a:srgbClr val="1962AA"/>
                </a:solidFill>
              </a:rPr>
              <a:t>Fuente: IEA</a:t>
            </a:r>
          </a:p>
        </p:txBody>
      </p:sp>
      <p:sp>
        <p:nvSpPr>
          <p:cNvPr id="14" name="CuadroTexto 15">
            <a:extLst>
              <a:ext uri="{FF2B5EF4-FFF2-40B4-BE49-F238E27FC236}">
                <a16:creationId xmlns:a16="http://schemas.microsoft.com/office/drawing/2014/main" id="{8D3E04B7-BC62-46AD-BBB3-74823B0654F8}"/>
              </a:ext>
            </a:extLst>
          </p:cNvPr>
          <p:cNvSpPr txBox="1"/>
          <p:nvPr/>
        </p:nvSpPr>
        <p:spPr>
          <a:xfrm>
            <a:off x="6545648" y="977940"/>
            <a:ext cx="2346306" cy="1954381"/>
          </a:xfrm>
          <a:prstGeom prst="rect">
            <a:avLst/>
          </a:prstGeom>
          <a:noFill/>
        </p:spPr>
        <p:txBody>
          <a:bodyPr wrap="square" rtlCol="0">
            <a:spAutoFit/>
          </a:bodyPr>
          <a:lstStyle/>
          <a:p>
            <a:pPr lvl="0" algn="just"/>
            <a:r>
              <a:rPr lang="es-CL" sz="1100" dirty="0">
                <a:solidFill>
                  <a:srgbClr val="1962AA"/>
                </a:solidFill>
                <a:latin typeface="Verdana" panose="020B0604030504040204" pitchFamily="34" charset="0"/>
                <a:ea typeface="Verdana" panose="020B0604030504040204" pitchFamily="34" charset="0"/>
                <a:cs typeface="Verdana" panose="020B0604030504040204" pitchFamily="34" charset="0"/>
              </a:rPr>
              <a:t>El consumo eléctrico de Chile representa el 23% del consumo total de energía</a:t>
            </a:r>
          </a:p>
          <a:p>
            <a:pPr lvl="0" algn="just"/>
            <a:endParaRPr lang="es-CL" sz="1100" dirty="0">
              <a:solidFill>
                <a:srgbClr val="1962AA"/>
              </a:solidFill>
              <a:latin typeface="Verdana" panose="020B0604030504040204" pitchFamily="34" charset="0"/>
              <a:ea typeface="Verdana" panose="020B0604030504040204" pitchFamily="34" charset="0"/>
              <a:cs typeface="Verdana" panose="020B0604030504040204" pitchFamily="34" charset="0"/>
            </a:endParaRPr>
          </a:p>
          <a:p>
            <a:pPr lvl="0" algn="just"/>
            <a:r>
              <a:rPr lang="es-CL" sz="1100" dirty="0">
                <a:solidFill>
                  <a:srgbClr val="1962AA"/>
                </a:solidFill>
                <a:latin typeface="Verdana" panose="020B0604030504040204" pitchFamily="34" charset="0"/>
                <a:ea typeface="Verdana" panose="020B0604030504040204" pitchFamily="34" charset="0"/>
                <a:cs typeface="Verdana" panose="020B0604030504040204" pitchFamily="34" charset="0"/>
              </a:rPr>
              <a:t>Similar proporción de consumo eléctrico de la OCDE</a:t>
            </a:r>
          </a:p>
          <a:p>
            <a:pPr lvl="0" algn="just"/>
            <a:endParaRPr lang="es-CL" sz="1100" dirty="0">
              <a:solidFill>
                <a:srgbClr val="1962AA"/>
              </a:solidFill>
              <a:latin typeface="Verdana" panose="020B0604030504040204" pitchFamily="34" charset="0"/>
              <a:ea typeface="Verdana" panose="020B0604030504040204" pitchFamily="34" charset="0"/>
              <a:cs typeface="Verdana" panose="020B0604030504040204" pitchFamily="34" charset="0"/>
            </a:endParaRPr>
          </a:p>
          <a:p>
            <a:pPr lvl="0" algn="just"/>
            <a:r>
              <a:rPr lang="es-CL" sz="1100" dirty="0">
                <a:solidFill>
                  <a:srgbClr val="1962AA"/>
                </a:solidFill>
                <a:latin typeface="Verdana" panose="020B0604030504040204" pitchFamily="34" charset="0"/>
                <a:ea typeface="Verdana" panose="020B0604030504040204" pitchFamily="34" charset="0"/>
                <a:cs typeface="Verdana" panose="020B0604030504040204" pitchFamily="34" charset="0"/>
              </a:rPr>
              <a:t>Islandia y Noruega lideran consumo eléctrico con 53% y 46% del consumo total de energía</a:t>
            </a:r>
          </a:p>
        </p:txBody>
      </p:sp>
      <p:graphicFrame>
        <p:nvGraphicFramePr>
          <p:cNvPr id="15" name="2 Gráfico">
            <a:extLst>
              <a:ext uri="{FF2B5EF4-FFF2-40B4-BE49-F238E27FC236}">
                <a16:creationId xmlns:a16="http://schemas.microsoft.com/office/drawing/2014/main" id="{24E45826-C2D0-4B25-9E76-5EDB101276FD}"/>
              </a:ext>
            </a:extLst>
          </p:cNvPr>
          <p:cNvGraphicFramePr>
            <a:graphicFrameLocks/>
          </p:cNvGraphicFramePr>
          <p:nvPr>
            <p:extLst>
              <p:ext uri="{D42A27DB-BD31-4B8C-83A1-F6EECF244321}">
                <p14:modId xmlns:p14="http://schemas.microsoft.com/office/powerpoint/2010/main" val="539588637"/>
              </p:ext>
            </p:extLst>
          </p:nvPr>
        </p:nvGraphicFramePr>
        <p:xfrm>
          <a:off x="1217035" y="663846"/>
          <a:ext cx="5328613" cy="4310105"/>
        </p:xfrm>
        <a:graphic>
          <a:graphicData uri="http://schemas.openxmlformats.org/drawingml/2006/chart">
            <c:chart xmlns:c="http://schemas.openxmlformats.org/drawingml/2006/chart" xmlns:r="http://schemas.openxmlformats.org/officeDocument/2006/relationships" r:id="rId2"/>
          </a:graphicData>
        </a:graphic>
      </p:graphicFrame>
      <p:sp>
        <p:nvSpPr>
          <p:cNvPr id="8" name="3 Marcador de número de diapositiva">
            <a:extLst>
              <a:ext uri="{FF2B5EF4-FFF2-40B4-BE49-F238E27FC236}">
                <a16:creationId xmlns:a16="http://schemas.microsoft.com/office/drawing/2014/main" id="{70A3186F-8609-461C-9897-3F842BDC04E5}"/>
              </a:ext>
            </a:extLst>
          </p:cNvPr>
          <p:cNvSpPr>
            <a:spLocks noGrp="1"/>
          </p:cNvSpPr>
          <p:nvPr>
            <p:ph type="sldNum" sz="quarter" idx="11"/>
          </p:nvPr>
        </p:nvSpPr>
        <p:spPr>
          <a:xfrm>
            <a:off x="6202363" y="4943475"/>
            <a:ext cx="2133600" cy="146050"/>
          </a:xfrm>
        </p:spPr>
        <p:txBody>
          <a:bodyPr/>
          <a:lstStyle/>
          <a:p>
            <a:pPr>
              <a:defRPr/>
            </a:pPr>
            <a:fld id="{891AFD06-FF72-4944-9717-D99E8526FBB6}" type="slidenum">
              <a:rPr lang="en-US" smtClean="0"/>
              <a:pPr>
                <a:defRPr/>
              </a:pPr>
              <a:t>5</a:t>
            </a:fld>
            <a:endParaRPr lang="en-US" dirty="0"/>
          </a:p>
        </p:txBody>
      </p:sp>
      <p:sp>
        <p:nvSpPr>
          <p:cNvPr id="9" name="3 Marcador de pie de página">
            <a:extLst>
              <a:ext uri="{FF2B5EF4-FFF2-40B4-BE49-F238E27FC236}">
                <a16:creationId xmlns:a16="http://schemas.microsoft.com/office/drawing/2014/main" id="{F669589F-1A62-4F5C-A6AB-853E9D56DF92}"/>
              </a:ext>
            </a:extLst>
          </p:cNvPr>
          <p:cNvSpPr txBox="1">
            <a:spLocks/>
          </p:cNvSpPr>
          <p:nvPr/>
        </p:nvSpPr>
        <p:spPr>
          <a:xfrm>
            <a:off x="793449" y="4886325"/>
            <a:ext cx="2559351" cy="247650"/>
          </a:xfrm>
          <a:prstGeom prst="rect">
            <a:avLst/>
          </a:prstGeom>
          <a:noFill/>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altLang="en-US" sz="1000" dirty="0">
                <a:solidFill>
                  <a:schemeClr val="tx1">
                    <a:lumMod val="50000"/>
                    <a:lumOff val="50000"/>
                  </a:schemeClr>
                </a:solidFill>
                <a:latin typeface="Arial" pitchFamily="34" charset="0"/>
              </a:rPr>
              <a:t>Gobierno de Chile | Ministerio de Energía</a:t>
            </a:r>
            <a:endParaRPr lang="fr-FR" altLang="en-US" sz="1000" dirty="0">
              <a:solidFill>
                <a:schemeClr val="tx1">
                  <a:lumMod val="50000"/>
                  <a:lumOff val="50000"/>
                </a:schemeClr>
              </a:solidFill>
              <a:latin typeface="Arial" pitchFamily="34" charset="0"/>
            </a:endParaRPr>
          </a:p>
        </p:txBody>
      </p:sp>
    </p:spTree>
    <p:extLst>
      <p:ext uri="{BB962C8B-B14F-4D97-AF65-F5344CB8AC3E}">
        <p14:creationId xmlns:p14="http://schemas.microsoft.com/office/powerpoint/2010/main" val="330514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314D67C-3766-41E9-81F5-690D0B60846D}"/>
              </a:ext>
            </a:extLst>
          </p:cNvPr>
          <p:cNvSpPr>
            <a:spLocks noGrp="1"/>
          </p:cNvSpPr>
          <p:nvPr>
            <p:ph type="title"/>
          </p:nvPr>
        </p:nvSpPr>
        <p:spPr>
          <a:xfrm>
            <a:off x="838200" y="114300"/>
            <a:ext cx="7772400" cy="857250"/>
          </a:xfrm>
        </p:spPr>
        <p:txBody>
          <a:bodyPr/>
          <a:lstStyle/>
          <a:p>
            <a:r>
              <a:rPr lang="es-ES_tradnl" b="1" dirty="0">
                <a:solidFill>
                  <a:srgbClr val="1962AA"/>
                </a:solidFill>
                <a:latin typeface="Verdana" panose="020B0604030504040204" pitchFamily="34" charset="0"/>
                <a:ea typeface="Verdana" panose="020B0604030504040204" pitchFamily="34" charset="0"/>
                <a:cs typeface="Verdana" panose="020B0604030504040204" pitchFamily="34" charset="0"/>
              </a:rPr>
              <a:t>¿Qué tan eléctrico es chile? </a:t>
            </a:r>
            <a:r>
              <a:rPr lang="es-ES_tradnl" sz="18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Canasta energética</a:t>
            </a:r>
            <a:endParaRPr lang="es-CL" dirty="0"/>
          </a:p>
        </p:txBody>
      </p:sp>
      <p:sp>
        <p:nvSpPr>
          <p:cNvPr id="13" name="CuadroTexto 15">
            <a:extLst>
              <a:ext uri="{FF2B5EF4-FFF2-40B4-BE49-F238E27FC236}">
                <a16:creationId xmlns:a16="http://schemas.microsoft.com/office/drawing/2014/main" id="{D495798C-7E80-4D1E-B108-C866A6AC56BC}"/>
              </a:ext>
            </a:extLst>
          </p:cNvPr>
          <p:cNvSpPr txBox="1"/>
          <p:nvPr/>
        </p:nvSpPr>
        <p:spPr>
          <a:xfrm>
            <a:off x="997053" y="4019550"/>
            <a:ext cx="2346306" cy="246221"/>
          </a:xfrm>
          <a:prstGeom prst="rect">
            <a:avLst/>
          </a:prstGeom>
          <a:noFill/>
        </p:spPr>
        <p:txBody>
          <a:bodyPr wrap="square" rtlCol="0">
            <a:spAutoFit/>
          </a:bodyPr>
          <a:lstStyle/>
          <a:p>
            <a:pPr lvl="0"/>
            <a:r>
              <a:rPr lang="es-CL" sz="1000" i="1" dirty="0">
                <a:solidFill>
                  <a:srgbClr val="1962AA"/>
                </a:solidFill>
              </a:rPr>
              <a:t>Fuente: IEA</a:t>
            </a:r>
          </a:p>
        </p:txBody>
      </p:sp>
      <p:sp>
        <p:nvSpPr>
          <p:cNvPr id="8" name="19 Rectángulo redondeado">
            <a:extLst>
              <a:ext uri="{FF2B5EF4-FFF2-40B4-BE49-F238E27FC236}">
                <a16:creationId xmlns:a16="http://schemas.microsoft.com/office/drawing/2014/main" id="{DEFE041C-CE36-4AEE-8136-A1A376A24022}"/>
              </a:ext>
            </a:extLst>
          </p:cNvPr>
          <p:cNvSpPr/>
          <p:nvPr/>
        </p:nvSpPr>
        <p:spPr>
          <a:xfrm>
            <a:off x="1477851" y="1391153"/>
            <a:ext cx="3322749" cy="342397"/>
          </a:xfrm>
          <a:prstGeom prst="roundRect">
            <a:avLst/>
          </a:prstGeom>
          <a:solidFill>
            <a:schemeClr val="bg1"/>
          </a:solidFill>
          <a:ln w="28575">
            <a:no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CL" sz="1200" b="1" dirty="0">
                <a:solidFill>
                  <a:srgbClr val="005FA1"/>
                </a:solidFill>
              </a:rPr>
              <a:t>Consumo final de energía (2015)</a:t>
            </a:r>
          </a:p>
        </p:txBody>
      </p:sp>
      <p:sp>
        <p:nvSpPr>
          <p:cNvPr id="10" name="CuadroTexto 15">
            <a:extLst>
              <a:ext uri="{FF2B5EF4-FFF2-40B4-BE49-F238E27FC236}">
                <a16:creationId xmlns:a16="http://schemas.microsoft.com/office/drawing/2014/main" id="{94423A91-1510-422E-8F93-CEBECDA58413}"/>
              </a:ext>
            </a:extLst>
          </p:cNvPr>
          <p:cNvSpPr txBox="1"/>
          <p:nvPr/>
        </p:nvSpPr>
        <p:spPr>
          <a:xfrm>
            <a:off x="5884984" y="1726615"/>
            <a:ext cx="2878016" cy="2292935"/>
          </a:xfrm>
          <a:prstGeom prst="rect">
            <a:avLst/>
          </a:prstGeom>
          <a:noFill/>
        </p:spPr>
        <p:txBody>
          <a:bodyPr wrap="square" rtlCol="0">
            <a:spAutoFit/>
          </a:bodyPr>
          <a:lstStyle/>
          <a:p>
            <a:pPr lvl="0" algn="just"/>
            <a:r>
              <a:rPr lang="es-CL" sz="1100" dirty="0">
                <a:solidFill>
                  <a:srgbClr val="1962AA"/>
                </a:solidFill>
                <a:latin typeface="Verdana" panose="020B0604030504040204" pitchFamily="34" charset="0"/>
                <a:ea typeface="Verdana" panose="020B0604030504040204" pitchFamily="34" charset="0"/>
                <a:cs typeface="Verdana" panose="020B0604030504040204" pitchFamily="34" charset="0"/>
              </a:rPr>
              <a:t>El consumo de derivados de petróleo representa la mayor parte de canasta energética del país con 55%</a:t>
            </a:r>
          </a:p>
          <a:p>
            <a:pPr lvl="0" algn="just"/>
            <a:endParaRPr lang="es-CL" sz="1100" dirty="0">
              <a:solidFill>
                <a:srgbClr val="1962AA"/>
              </a:solidFill>
              <a:latin typeface="Verdana" panose="020B0604030504040204" pitchFamily="34" charset="0"/>
              <a:ea typeface="Verdana" panose="020B0604030504040204" pitchFamily="34" charset="0"/>
              <a:cs typeface="Verdana" panose="020B0604030504040204" pitchFamily="34" charset="0"/>
            </a:endParaRPr>
          </a:p>
          <a:p>
            <a:pPr lvl="0" algn="just"/>
            <a:r>
              <a:rPr lang="es-CL" sz="1100" dirty="0">
                <a:solidFill>
                  <a:srgbClr val="1962AA"/>
                </a:solidFill>
                <a:latin typeface="Verdana" panose="020B0604030504040204" pitchFamily="34" charset="0"/>
                <a:ea typeface="Verdana" panose="020B0604030504040204" pitchFamily="34" charset="0"/>
                <a:cs typeface="Verdana" panose="020B0604030504040204" pitchFamily="34" charset="0"/>
              </a:rPr>
              <a:t>Los sectores de industria y minería consumen más del 42% del total de energéticos, y en términos de electricidad más del 63%</a:t>
            </a:r>
          </a:p>
          <a:p>
            <a:pPr lvl="0" algn="just"/>
            <a:endParaRPr lang="es-CL" sz="1100" dirty="0">
              <a:solidFill>
                <a:srgbClr val="1962AA"/>
              </a:solidFill>
              <a:latin typeface="Verdana" panose="020B0604030504040204" pitchFamily="34" charset="0"/>
              <a:ea typeface="Verdana" panose="020B0604030504040204" pitchFamily="34" charset="0"/>
              <a:cs typeface="Verdana" panose="020B0604030504040204" pitchFamily="34" charset="0"/>
            </a:endParaRPr>
          </a:p>
          <a:p>
            <a:pPr lvl="0" algn="just"/>
            <a:r>
              <a:rPr lang="es-CL" sz="1100" dirty="0">
                <a:solidFill>
                  <a:srgbClr val="1962AA"/>
                </a:solidFill>
                <a:latin typeface="Verdana" panose="020B0604030504040204" pitchFamily="34" charset="0"/>
                <a:ea typeface="Verdana" panose="020B0604030504040204" pitchFamily="34" charset="0"/>
                <a:cs typeface="Verdana" panose="020B0604030504040204" pitchFamily="34" charset="0"/>
              </a:rPr>
              <a:t>Los hogares consumen el 16% del total final de energéticos y 18% del consumo eléctrico</a:t>
            </a:r>
          </a:p>
          <a:p>
            <a:pPr lvl="0" algn="just"/>
            <a:endParaRPr lang="es-CL" sz="1100" dirty="0">
              <a:solidFill>
                <a:srgbClr val="1962AA"/>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1" name="3 Gráfico">
            <a:extLst>
              <a:ext uri="{FF2B5EF4-FFF2-40B4-BE49-F238E27FC236}">
                <a16:creationId xmlns:a16="http://schemas.microsoft.com/office/drawing/2014/main" id="{E7BC0761-9D6A-4B0C-A8D2-BFE985BBB796}"/>
              </a:ext>
            </a:extLst>
          </p:cNvPr>
          <p:cNvGraphicFramePr>
            <a:graphicFrameLocks/>
          </p:cNvGraphicFramePr>
          <p:nvPr>
            <p:extLst>
              <p:ext uri="{D42A27DB-BD31-4B8C-83A1-F6EECF244321}">
                <p14:modId xmlns:p14="http://schemas.microsoft.com/office/powerpoint/2010/main" val="3284373694"/>
              </p:ext>
            </p:extLst>
          </p:nvPr>
        </p:nvGraphicFramePr>
        <p:xfrm>
          <a:off x="419100" y="1809750"/>
          <a:ext cx="56769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9" name="3 Marcador de número de diapositiva">
            <a:extLst>
              <a:ext uri="{FF2B5EF4-FFF2-40B4-BE49-F238E27FC236}">
                <a16:creationId xmlns:a16="http://schemas.microsoft.com/office/drawing/2014/main" id="{8B97B142-3051-4774-928C-1ACAB665EC5A}"/>
              </a:ext>
            </a:extLst>
          </p:cNvPr>
          <p:cNvSpPr>
            <a:spLocks noGrp="1"/>
          </p:cNvSpPr>
          <p:nvPr>
            <p:ph type="sldNum" sz="quarter" idx="11"/>
          </p:nvPr>
        </p:nvSpPr>
        <p:spPr>
          <a:xfrm>
            <a:off x="6202363" y="4943475"/>
            <a:ext cx="2133600" cy="146050"/>
          </a:xfrm>
        </p:spPr>
        <p:txBody>
          <a:bodyPr/>
          <a:lstStyle/>
          <a:p>
            <a:pPr>
              <a:defRPr/>
            </a:pPr>
            <a:fld id="{891AFD06-FF72-4944-9717-D99E8526FBB6}" type="slidenum">
              <a:rPr lang="en-US" smtClean="0"/>
              <a:pPr>
                <a:defRPr/>
              </a:pPr>
              <a:t>6</a:t>
            </a:fld>
            <a:endParaRPr lang="en-US" dirty="0"/>
          </a:p>
        </p:txBody>
      </p:sp>
      <p:sp>
        <p:nvSpPr>
          <p:cNvPr id="12" name="3 Marcador de pie de página">
            <a:extLst>
              <a:ext uri="{FF2B5EF4-FFF2-40B4-BE49-F238E27FC236}">
                <a16:creationId xmlns:a16="http://schemas.microsoft.com/office/drawing/2014/main" id="{6807D26B-F5A2-495E-8530-DA89DB3B9303}"/>
              </a:ext>
            </a:extLst>
          </p:cNvPr>
          <p:cNvSpPr txBox="1">
            <a:spLocks/>
          </p:cNvSpPr>
          <p:nvPr/>
        </p:nvSpPr>
        <p:spPr>
          <a:xfrm>
            <a:off x="793449" y="4886325"/>
            <a:ext cx="2559351" cy="247650"/>
          </a:xfrm>
          <a:prstGeom prst="rect">
            <a:avLst/>
          </a:prstGeom>
          <a:noFill/>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altLang="en-US" sz="1000" dirty="0">
                <a:solidFill>
                  <a:schemeClr val="tx1">
                    <a:lumMod val="50000"/>
                    <a:lumOff val="50000"/>
                  </a:schemeClr>
                </a:solidFill>
                <a:latin typeface="Arial" pitchFamily="34" charset="0"/>
              </a:rPr>
              <a:t>Gobierno de Chile | Ministerio de Energía</a:t>
            </a:r>
            <a:endParaRPr lang="fr-FR" altLang="en-US" sz="1000" dirty="0">
              <a:solidFill>
                <a:schemeClr val="tx1">
                  <a:lumMod val="50000"/>
                  <a:lumOff val="50000"/>
                </a:schemeClr>
              </a:solidFill>
              <a:latin typeface="Arial" pitchFamily="34" charset="0"/>
            </a:endParaRPr>
          </a:p>
        </p:txBody>
      </p:sp>
    </p:spTree>
    <p:extLst>
      <p:ext uri="{BB962C8B-B14F-4D97-AF65-F5344CB8AC3E}">
        <p14:creationId xmlns:p14="http://schemas.microsoft.com/office/powerpoint/2010/main" val="397474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Imagen relacionada">
            <a:extLst>
              <a:ext uri="{FF2B5EF4-FFF2-40B4-BE49-F238E27FC236}">
                <a16:creationId xmlns:a16="http://schemas.microsoft.com/office/drawing/2014/main" id="{F91DB661-46E9-4267-AC2A-E5345F3819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923" y="9315"/>
            <a:ext cx="6259758" cy="5134185"/>
          </a:xfrm>
          <a:prstGeom prst="rect">
            <a:avLst/>
          </a:prstGeom>
          <a:noFill/>
          <a:extLst>
            <a:ext uri="{909E8E84-426E-40DD-AFC4-6F175D3DCCD1}">
              <a14:hiddenFill xmlns:a14="http://schemas.microsoft.com/office/drawing/2010/main">
                <a:solidFill>
                  <a:srgbClr val="FFFFFF"/>
                </a:solidFill>
              </a14:hiddenFill>
            </a:ext>
          </a:extLst>
        </p:spPr>
      </p:pic>
      <p:sp>
        <p:nvSpPr>
          <p:cNvPr id="8" name="3 Marcador de número de diapositiva">
            <a:extLst>
              <a:ext uri="{FF2B5EF4-FFF2-40B4-BE49-F238E27FC236}">
                <a16:creationId xmlns:a16="http://schemas.microsoft.com/office/drawing/2014/main" id="{40AEFA87-1A57-41F5-BAF6-28C6DD4DBFB0}"/>
              </a:ext>
            </a:extLst>
          </p:cNvPr>
          <p:cNvSpPr>
            <a:spLocks noGrp="1"/>
          </p:cNvSpPr>
          <p:nvPr>
            <p:ph type="sldNum" sz="quarter" idx="11"/>
          </p:nvPr>
        </p:nvSpPr>
        <p:spPr>
          <a:xfrm>
            <a:off x="6202363" y="4943475"/>
            <a:ext cx="2133600" cy="146050"/>
          </a:xfrm>
        </p:spPr>
        <p:txBody>
          <a:bodyPr/>
          <a:lstStyle/>
          <a:p>
            <a:pPr>
              <a:defRPr/>
            </a:pPr>
            <a:fld id="{891AFD06-FF72-4944-9717-D99E8526FBB6}" type="slidenum">
              <a:rPr lang="en-US" smtClean="0"/>
              <a:pPr>
                <a:defRPr/>
              </a:pPr>
              <a:t>7</a:t>
            </a:fld>
            <a:endParaRPr lang="en-US" dirty="0"/>
          </a:p>
        </p:txBody>
      </p:sp>
      <p:sp>
        <p:nvSpPr>
          <p:cNvPr id="10" name="3 Marcador de pie de página">
            <a:extLst>
              <a:ext uri="{FF2B5EF4-FFF2-40B4-BE49-F238E27FC236}">
                <a16:creationId xmlns:a16="http://schemas.microsoft.com/office/drawing/2014/main" id="{0BAB1005-9DAE-42A2-87AB-BE3999C15390}"/>
              </a:ext>
            </a:extLst>
          </p:cNvPr>
          <p:cNvSpPr txBox="1">
            <a:spLocks/>
          </p:cNvSpPr>
          <p:nvPr/>
        </p:nvSpPr>
        <p:spPr>
          <a:xfrm>
            <a:off x="793449" y="4886325"/>
            <a:ext cx="2559351" cy="247650"/>
          </a:xfrm>
          <a:prstGeom prst="rect">
            <a:avLst/>
          </a:prstGeom>
          <a:noFill/>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altLang="en-US" sz="1000" dirty="0">
                <a:solidFill>
                  <a:schemeClr val="tx1">
                    <a:lumMod val="50000"/>
                    <a:lumOff val="50000"/>
                  </a:schemeClr>
                </a:solidFill>
                <a:latin typeface="Arial" pitchFamily="34" charset="0"/>
              </a:rPr>
              <a:t>Gobierno de Chile | Ministerio de Energía</a:t>
            </a:r>
            <a:endParaRPr lang="fr-FR" altLang="en-US" sz="1000" dirty="0">
              <a:solidFill>
                <a:schemeClr val="tx1">
                  <a:lumMod val="50000"/>
                  <a:lumOff val="50000"/>
                </a:schemeClr>
              </a:solidFill>
              <a:latin typeface="Arial" pitchFamily="34" charset="0"/>
            </a:endParaRPr>
          </a:p>
        </p:txBody>
      </p:sp>
    </p:spTree>
    <p:extLst>
      <p:ext uri="{BB962C8B-B14F-4D97-AF65-F5344CB8AC3E}">
        <p14:creationId xmlns:p14="http://schemas.microsoft.com/office/powerpoint/2010/main" val="39594775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Marcador de número de diapositiva">
            <a:extLst>
              <a:ext uri="{FF2B5EF4-FFF2-40B4-BE49-F238E27FC236}">
                <a16:creationId xmlns:a16="http://schemas.microsoft.com/office/drawing/2014/main" id="{40AEFA87-1A57-41F5-BAF6-28C6DD4DBFB0}"/>
              </a:ext>
            </a:extLst>
          </p:cNvPr>
          <p:cNvSpPr>
            <a:spLocks noGrp="1"/>
          </p:cNvSpPr>
          <p:nvPr>
            <p:ph type="sldNum" sz="quarter" idx="11"/>
          </p:nvPr>
        </p:nvSpPr>
        <p:spPr>
          <a:xfrm>
            <a:off x="6202363" y="4943475"/>
            <a:ext cx="2133600" cy="146050"/>
          </a:xfrm>
        </p:spPr>
        <p:txBody>
          <a:bodyPr/>
          <a:lstStyle/>
          <a:p>
            <a:pPr>
              <a:defRPr/>
            </a:pPr>
            <a:fld id="{891AFD06-FF72-4944-9717-D99E8526FBB6}" type="slidenum">
              <a:rPr lang="en-US" smtClean="0"/>
              <a:pPr>
                <a:defRPr/>
              </a:pPr>
              <a:t>8</a:t>
            </a:fld>
            <a:endParaRPr lang="en-US" dirty="0"/>
          </a:p>
        </p:txBody>
      </p:sp>
      <p:sp>
        <p:nvSpPr>
          <p:cNvPr id="10" name="3 Marcador de pie de página">
            <a:extLst>
              <a:ext uri="{FF2B5EF4-FFF2-40B4-BE49-F238E27FC236}">
                <a16:creationId xmlns:a16="http://schemas.microsoft.com/office/drawing/2014/main" id="{0BAB1005-9DAE-42A2-87AB-BE3999C15390}"/>
              </a:ext>
            </a:extLst>
          </p:cNvPr>
          <p:cNvSpPr txBox="1">
            <a:spLocks/>
          </p:cNvSpPr>
          <p:nvPr/>
        </p:nvSpPr>
        <p:spPr>
          <a:xfrm>
            <a:off x="793449" y="4886325"/>
            <a:ext cx="2559351" cy="247650"/>
          </a:xfrm>
          <a:prstGeom prst="rect">
            <a:avLst/>
          </a:prstGeom>
          <a:noFill/>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altLang="en-US" sz="1000" dirty="0">
                <a:solidFill>
                  <a:schemeClr val="tx1">
                    <a:lumMod val="50000"/>
                    <a:lumOff val="50000"/>
                  </a:schemeClr>
                </a:solidFill>
                <a:latin typeface="Arial" pitchFamily="34" charset="0"/>
              </a:rPr>
              <a:t>Gobierno de Chile | Ministerio de Energía</a:t>
            </a:r>
            <a:endParaRPr lang="fr-FR" altLang="en-US" sz="1000" dirty="0">
              <a:solidFill>
                <a:schemeClr val="tx1">
                  <a:lumMod val="50000"/>
                  <a:lumOff val="50000"/>
                </a:schemeClr>
              </a:solidFill>
              <a:latin typeface="Arial" pitchFamily="34" charset="0"/>
            </a:endParaRPr>
          </a:p>
        </p:txBody>
      </p:sp>
      <p:sp>
        <p:nvSpPr>
          <p:cNvPr id="4" name="3 Título">
            <a:extLst>
              <a:ext uri="{FF2B5EF4-FFF2-40B4-BE49-F238E27FC236}">
                <a16:creationId xmlns:a16="http://schemas.microsoft.com/office/drawing/2014/main" id="{941C24DD-E216-4E42-A23D-41B659D9764A}"/>
              </a:ext>
            </a:extLst>
          </p:cNvPr>
          <p:cNvSpPr>
            <a:spLocks noGrp="1"/>
          </p:cNvSpPr>
          <p:nvPr>
            <p:ph type="title"/>
          </p:nvPr>
        </p:nvSpPr>
        <p:spPr>
          <a:xfrm>
            <a:off x="990601" y="692992"/>
            <a:ext cx="7696200" cy="951176"/>
          </a:xfrm>
        </p:spPr>
        <p:txBody>
          <a:bodyPr/>
          <a:lstStyle/>
          <a:p>
            <a:r>
              <a:rPr lang="es-CL" dirty="0"/>
              <a:t>Contexto en Chile</a:t>
            </a:r>
            <a:br>
              <a:rPr lang="es-CL" dirty="0"/>
            </a:br>
            <a:r>
              <a:rPr lang="es-CL" dirty="0"/>
              <a:t>Ruta Energética 2018-2022</a:t>
            </a:r>
          </a:p>
        </p:txBody>
      </p:sp>
      <p:pic>
        <p:nvPicPr>
          <p:cNvPr id="5" name="Picture 2">
            <a:extLst>
              <a:ext uri="{FF2B5EF4-FFF2-40B4-BE49-F238E27FC236}">
                <a16:creationId xmlns:a16="http://schemas.microsoft.com/office/drawing/2014/main" id="{46E89D3D-252D-4A30-83B0-1A5D7D74E8F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5764" t="15678" r="33334" b="11976"/>
          <a:stretch/>
        </p:blipFill>
        <p:spPr bwMode="auto">
          <a:xfrm>
            <a:off x="7162800" y="533400"/>
            <a:ext cx="1215171"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a:extLst>
              <a:ext uri="{FF2B5EF4-FFF2-40B4-BE49-F238E27FC236}">
                <a16:creationId xmlns:a16="http://schemas.microsoft.com/office/drawing/2014/main" id="{D94CDD09-B2D3-4B95-8021-C54912E9E1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652" t="46453" r="16250" b="29382"/>
          <a:stretch/>
        </p:blipFill>
        <p:spPr bwMode="auto">
          <a:xfrm>
            <a:off x="845190" y="2343150"/>
            <a:ext cx="8134681"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212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1123950"/>
            <a:ext cx="8229600" cy="3067050"/>
          </a:xfrm>
        </p:spPr>
        <p:txBody>
          <a:bodyPr/>
          <a:lstStyle/>
          <a:p>
            <a:pPr algn="ctr"/>
            <a:r>
              <a:rPr lang="es-CL" sz="4400" b="1" dirty="0">
                <a:latin typeface="+mj-lt"/>
              </a:rPr>
              <a:t>Contexto legal y regulatorio</a:t>
            </a:r>
            <a:br>
              <a:rPr lang="es-CL" sz="4400" b="1" dirty="0">
                <a:latin typeface="+mj-lt"/>
              </a:rPr>
            </a:br>
            <a:br>
              <a:rPr lang="es-CL" b="1" dirty="0">
                <a:latin typeface="+mj-lt"/>
              </a:rPr>
            </a:br>
            <a:r>
              <a:rPr lang="es-CL" sz="4000" dirty="0">
                <a:latin typeface="+mj-lt"/>
              </a:rPr>
              <a:t>Ley 20.936</a:t>
            </a:r>
            <a:endParaRPr lang="es-CL" sz="4400" dirty="0">
              <a:latin typeface="+mj-lt"/>
            </a:endParaRPr>
          </a:p>
        </p:txBody>
      </p:sp>
      <p:sp>
        <p:nvSpPr>
          <p:cNvPr id="5" name="3 Marcador de pie de página">
            <a:extLst>
              <a:ext uri="{FF2B5EF4-FFF2-40B4-BE49-F238E27FC236}">
                <a16:creationId xmlns:a16="http://schemas.microsoft.com/office/drawing/2014/main" id="{7F11AB82-7F4F-4D68-A186-A0091C8411A3}"/>
              </a:ext>
            </a:extLst>
          </p:cNvPr>
          <p:cNvSpPr txBox="1">
            <a:spLocks/>
          </p:cNvSpPr>
          <p:nvPr/>
        </p:nvSpPr>
        <p:spPr>
          <a:xfrm>
            <a:off x="793449" y="4886325"/>
            <a:ext cx="2559351" cy="247650"/>
          </a:xfrm>
          <a:prstGeom prst="rect">
            <a:avLst/>
          </a:prstGeom>
          <a:noFill/>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altLang="en-US" sz="1000" dirty="0">
                <a:solidFill>
                  <a:schemeClr val="tx1">
                    <a:lumMod val="50000"/>
                    <a:lumOff val="50000"/>
                  </a:schemeClr>
                </a:solidFill>
                <a:latin typeface="Arial" pitchFamily="34" charset="0"/>
              </a:rPr>
              <a:t>Gobierno de Chile | Ministerio de Energía</a:t>
            </a:r>
            <a:endParaRPr lang="fr-FR" altLang="en-US" sz="1000" dirty="0">
              <a:solidFill>
                <a:schemeClr val="tx1">
                  <a:lumMod val="50000"/>
                  <a:lumOff val="50000"/>
                </a:schemeClr>
              </a:solidFill>
              <a:latin typeface="Arial" pitchFamily="34" charset="0"/>
            </a:endParaRPr>
          </a:p>
        </p:txBody>
      </p:sp>
      <p:sp>
        <p:nvSpPr>
          <p:cNvPr id="6" name="3 Marcador de número de diapositiva">
            <a:extLst>
              <a:ext uri="{FF2B5EF4-FFF2-40B4-BE49-F238E27FC236}">
                <a16:creationId xmlns:a16="http://schemas.microsoft.com/office/drawing/2014/main" id="{98DD89D3-A292-471F-AA3A-6BAC1E21245C}"/>
              </a:ext>
            </a:extLst>
          </p:cNvPr>
          <p:cNvSpPr>
            <a:spLocks noGrp="1"/>
          </p:cNvSpPr>
          <p:nvPr>
            <p:ph type="sldNum" sz="quarter" idx="11"/>
          </p:nvPr>
        </p:nvSpPr>
        <p:spPr>
          <a:xfrm>
            <a:off x="6202363" y="4943475"/>
            <a:ext cx="2133600" cy="146050"/>
          </a:xfrm>
        </p:spPr>
        <p:txBody>
          <a:bodyPr/>
          <a:lstStyle/>
          <a:p>
            <a:pPr>
              <a:defRPr/>
            </a:pPr>
            <a:fld id="{891AFD06-FF72-4944-9717-D99E8526FBB6}" type="slidenum">
              <a:rPr lang="en-US" smtClean="0"/>
              <a:pPr>
                <a:defRPr/>
              </a:pPr>
              <a:t>9</a:t>
            </a:fld>
            <a:endParaRPr lang="en-US" dirty="0"/>
          </a:p>
        </p:txBody>
      </p:sp>
    </p:spTree>
    <p:extLst>
      <p:ext uri="{BB962C8B-B14F-4D97-AF65-F5344CB8AC3E}">
        <p14:creationId xmlns:p14="http://schemas.microsoft.com/office/powerpoint/2010/main" val="8818511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64266</TotalTime>
  <Words>2079</Words>
  <Application>Microsoft Office PowerPoint</Application>
  <PresentationFormat>Presentación en pantalla (16:9)</PresentationFormat>
  <Paragraphs>323</Paragraphs>
  <Slides>39</Slides>
  <Notes>11</Notes>
  <HiddenSlides>0</HiddenSlides>
  <MMClips>0</MMClips>
  <ScaleCrop>false</ScaleCrop>
  <HeadingPairs>
    <vt:vector size="6" baseType="variant">
      <vt:variant>
        <vt:lpstr>Fuentes usadas</vt:lpstr>
      </vt:variant>
      <vt:variant>
        <vt:i4>5</vt:i4>
      </vt:variant>
      <vt:variant>
        <vt:lpstr>Tema</vt:lpstr>
      </vt:variant>
      <vt:variant>
        <vt:i4>4</vt:i4>
      </vt:variant>
      <vt:variant>
        <vt:lpstr>Títulos de diapositiva</vt:lpstr>
      </vt:variant>
      <vt:variant>
        <vt:i4>39</vt:i4>
      </vt:variant>
    </vt:vector>
  </HeadingPairs>
  <TitlesOfParts>
    <vt:vector size="48" baseType="lpstr">
      <vt:lpstr>Arial</vt:lpstr>
      <vt:lpstr>Calibri</vt:lpstr>
      <vt:lpstr>Impact</vt:lpstr>
      <vt:lpstr>Verdana</vt:lpstr>
      <vt:lpstr>Wingdings</vt:lpstr>
      <vt:lpstr>Office Theme</vt:lpstr>
      <vt:lpstr>1_Office Theme</vt:lpstr>
      <vt:lpstr>2_Office Theme</vt:lpstr>
      <vt:lpstr>3_Office Theme</vt:lpstr>
      <vt:lpstr>Presentación de PowerPoint</vt:lpstr>
      <vt:lpstr>Contenidos</vt:lpstr>
      <vt:lpstr>Contexto Energético</vt:lpstr>
      <vt:lpstr>Evolución de la generación eléctrica   </vt:lpstr>
      <vt:lpstr>¿Qué tan eléctrico es chile? Comparación OCDE</vt:lpstr>
      <vt:lpstr>¿Qué tan eléctrico es chile? Canasta energética</vt:lpstr>
      <vt:lpstr>Presentación de PowerPoint</vt:lpstr>
      <vt:lpstr>Contexto en Chile Ruta Energética 2018-2022</vt:lpstr>
      <vt:lpstr>Contexto legal y regulatorio  Ley 20.936</vt:lpstr>
      <vt:lpstr>Marco regulatorio para la transmisión eléctrica</vt:lpstr>
      <vt:lpstr>Proceso de Expansión de la Transmisión</vt:lpstr>
      <vt:lpstr>Proceso de Planificación de la Transmisión</vt:lpstr>
      <vt:lpstr>Proceso de Planificación de la Transmisión</vt:lpstr>
      <vt:lpstr>Prospección energética  Planificación Energética de Largo Plazo</vt:lpstr>
      <vt:lpstr>Planificación Energética Chile al 2050</vt:lpstr>
      <vt:lpstr>Objetivo de la PELP</vt:lpstr>
      <vt:lpstr>Productos de la PELP</vt:lpstr>
      <vt:lpstr>Insumos del proceso</vt:lpstr>
      <vt:lpstr>Planificación Energética Chile al 2050</vt:lpstr>
      <vt:lpstr>Productos del proceso</vt:lpstr>
      <vt:lpstr>Primer proceso de la PELP: Experiencia </vt:lpstr>
      <vt:lpstr>Primer proceso de la PELP: Productos adicionales </vt:lpstr>
      <vt:lpstr>Cronograma general de la PELP </vt:lpstr>
      <vt:lpstr> Desafíos para las prospecciones energéticas de largo plazo  </vt:lpstr>
      <vt:lpstr>Desafíos identificados</vt:lpstr>
      <vt:lpstr>Desafíos identificados</vt:lpstr>
      <vt:lpstr>Otros desafíos</vt:lpstr>
      <vt:lpstr>Descarbonización eléctrica</vt:lpstr>
      <vt:lpstr>Descarbonización eléctrica: Mesa de Retiro y/o Reconversión de Unidades a Carbón</vt:lpstr>
      <vt:lpstr>Futuro renovable y regulación moderna</vt:lpstr>
      <vt:lpstr>Futuro renovable y regulación moderna</vt:lpstr>
      <vt:lpstr>Integración energética regional</vt:lpstr>
      <vt:lpstr>Políticas medioambientales con incidencia</vt:lpstr>
      <vt:lpstr>Políticas medioambientales con incidencia</vt:lpstr>
      <vt:lpstr>Hacia una matriz renovable</vt:lpstr>
      <vt:lpstr>Hacia una matriz renovable</vt:lpstr>
      <vt:lpstr>Hacia una matriz renovable</vt:lpstr>
      <vt:lpstr>Experiencia y coordinación entre organismos</vt:lpstr>
      <vt:lpstr>Presentación de PowerPoint</vt:lpstr>
    </vt:vector>
  </TitlesOfParts>
  <Company>Ministerio de Energía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Alex Santander</dc:creator>
  <cp:lastModifiedBy>Alex Santander</cp:lastModifiedBy>
  <cp:revision>2378</cp:revision>
  <cp:lastPrinted>2016-03-22T18:32:46Z</cp:lastPrinted>
  <dcterms:created xsi:type="dcterms:W3CDTF">2012-08-17T16:42:43Z</dcterms:created>
  <dcterms:modified xsi:type="dcterms:W3CDTF">2019-02-25T00:51:21Z</dcterms:modified>
</cp:coreProperties>
</file>