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5" r:id="rId2"/>
  </p:sldMasterIdLst>
  <p:handoutMasterIdLst>
    <p:handoutMasterId r:id="rId13"/>
  </p:handoutMasterIdLst>
  <p:sldIdLst>
    <p:sldId id="275" r:id="rId3"/>
    <p:sldId id="328" r:id="rId4"/>
    <p:sldId id="329" r:id="rId5"/>
    <p:sldId id="297" r:id="rId6"/>
    <p:sldId id="322" r:id="rId7"/>
    <p:sldId id="330" r:id="rId8"/>
    <p:sldId id="323" r:id="rId9"/>
    <p:sldId id="332" r:id="rId10"/>
    <p:sldId id="331" r:id="rId11"/>
    <p:sldId id="272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73A"/>
    <a:srgbClr val="006600"/>
    <a:srgbClr val="658E49"/>
    <a:srgbClr val="69C58C"/>
    <a:srgbClr val="304E26"/>
    <a:srgbClr val="448864"/>
    <a:srgbClr val="C4DEBC"/>
    <a:srgbClr val="538A42"/>
    <a:srgbClr val="E6E6E6"/>
    <a:srgbClr val="4D7F3D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73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4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8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D28816-3ED6-4A7A-91BB-CE504932A351}" type="doc">
      <dgm:prSet loTypeId="urn:microsoft.com/office/officeart/2005/8/layout/list1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pt-BR"/>
        </a:p>
      </dgm:t>
    </dgm:pt>
    <dgm:pt modelId="{E2D21AF3-02DD-450B-8ABE-57F572D1042F}">
      <dgm:prSet phldrT="[Texto]" custT="1"/>
      <dgm:spPr>
        <a:solidFill>
          <a:srgbClr val="00973A"/>
        </a:solidFill>
      </dgm:spPr>
      <dgm:t>
        <a:bodyPr/>
        <a:lstStyle/>
        <a:p>
          <a:r>
            <a:rPr lang="pt-BR" sz="2400" dirty="0"/>
            <a:t>Consolidação de entendimento de que a CPAMP é órgão de coordenação e propositivo</a:t>
          </a:r>
        </a:p>
      </dgm:t>
    </dgm:pt>
    <dgm:pt modelId="{616C2391-42FA-4D3F-86DB-693E7DA7E368}" type="parTrans" cxnId="{67A90173-B8A0-41AB-82A8-44FF324D2602}">
      <dgm:prSet/>
      <dgm:spPr/>
      <dgm:t>
        <a:bodyPr/>
        <a:lstStyle/>
        <a:p>
          <a:endParaRPr lang="pt-BR" sz="2800"/>
        </a:p>
      </dgm:t>
    </dgm:pt>
    <dgm:pt modelId="{7721E67F-A23C-431E-B03F-882052249C8B}" type="sibTrans" cxnId="{67A90173-B8A0-41AB-82A8-44FF324D2602}">
      <dgm:prSet/>
      <dgm:spPr/>
      <dgm:t>
        <a:bodyPr/>
        <a:lstStyle/>
        <a:p>
          <a:endParaRPr lang="pt-BR" sz="2800"/>
        </a:p>
      </dgm:t>
    </dgm:pt>
    <dgm:pt modelId="{DFF01F97-2487-4766-828A-5276E21CACF9}">
      <dgm:prSet phldrT="[Texto]" custT="1"/>
      <dgm:spPr>
        <a:solidFill>
          <a:srgbClr val="00973A"/>
        </a:solidFill>
      </dgm:spPr>
      <dgm:t>
        <a:bodyPr/>
        <a:lstStyle/>
        <a:p>
          <a:r>
            <a:rPr lang="pt-BR" sz="2400" dirty="0"/>
            <a:t>Ata é suficiente para formalizar aprovação dos entendimentos </a:t>
          </a:r>
        </a:p>
      </dgm:t>
    </dgm:pt>
    <dgm:pt modelId="{D85304E1-7A5D-4562-B93D-593C622C9308}" type="parTrans" cxnId="{FE83B98E-BE0A-4024-A47C-ACC3DA298E44}">
      <dgm:prSet/>
      <dgm:spPr/>
      <dgm:t>
        <a:bodyPr/>
        <a:lstStyle/>
        <a:p>
          <a:endParaRPr lang="pt-BR" sz="2800"/>
        </a:p>
      </dgm:t>
    </dgm:pt>
    <dgm:pt modelId="{2BF6D109-6AFC-4D47-B15F-FE38A42E0819}" type="sibTrans" cxnId="{FE83B98E-BE0A-4024-A47C-ACC3DA298E44}">
      <dgm:prSet/>
      <dgm:spPr/>
      <dgm:t>
        <a:bodyPr/>
        <a:lstStyle/>
        <a:p>
          <a:endParaRPr lang="pt-BR" sz="2800"/>
        </a:p>
      </dgm:t>
    </dgm:pt>
    <dgm:pt modelId="{5CFDA16B-B5CA-442E-922F-67AAB1217649}">
      <dgm:prSet phldrT="[Texto]" custT="1"/>
      <dgm:spPr>
        <a:solidFill>
          <a:srgbClr val="00973A"/>
        </a:solidFill>
      </dgm:spPr>
      <dgm:t>
        <a:bodyPr/>
        <a:lstStyle/>
        <a:p>
          <a:r>
            <a:rPr lang="pt-BR" sz="2400" dirty="0"/>
            <a:t>Busca por melhorar delimitação de competências da CPAMP</a:t>
          </a:r>
        </a:p>
      </dgm:t>
    </dgm:pt>
    <dgm:pt modelId="{DC96D813-483C-47D8-8920-95CF373981F6}" type="parTrans" cxnId="{D3C281B2-7BCD-416C-8B2E-4A0C9499CB60}">
      <dgm:prSet/>
      <dgm:spPr/>
      <dgm:t>
        <a:bodyPr/>
        <a:lstStyle/>
        <a:p>
          <a:endParaRPr lang="pt-BR" sz="2800"/>
        </a:p>
      </dgm:t>
    </dgm:pt>
    <dgm:pt modelId="{4CBC0BD2-4A0D-4859-AB79-C3C33B676294}" type="sibTrans" cxnId="{D3C281B2-7BCD-416C-8B2E-4A0C9499CB60}">
      <dgm:prSet/>
      <dgm:spPr/>
      <dgm:t>
        <a:bodyPr/>
        <a:lstStyle/>
        <a:p>
          <a:endParaRPr lang="pt-BR" sz="2800"/>
        </a:p>
      </dgm:t>
    </dgm:pt>
    <dgm:pt modelId="{3BA72944-6827-4F0C-ACAF-5F9A9A386D64}">
      <dgm:prSet phldrT="[Texto]" custT="1"/>
      <dgm:spPr>
        <a:solidFill>
          <a:srgbClr val="00973A"/>
        </a:solidFill>
      </dgm:spPr>
      <dgm:t>
        <a:bodyPr/>
        <a:lstStyle/>
        <a:p>
          <a:r>
            <a:rPr lang="pt-BR" sz="2400" dirty="0"/>
            <a:t>Busca por ampliar a participação dos agentes setoriais desde a formação da agenda</a:t>
          </a:r>
        </a:p>
      </dgm:t>
    </dgm:pt>
    <dgm:pt modelId="{E45AF358-7695-4E92-B55D-708C02254307}" type="parTrans" cxnId="{78BF38D4-4791-4DD5-952F-4E51B6126214}">
      <dgm:prSet/>
      <dgm:spPr/>
      <dgm:t>
        <a:bodyPr/>
        <a:lstStyle/>
        <a:p>
          <a:endParaRPr lang="pt-BR" sz="2800"/>
        </a:p>
      </dgm:t>
    </dgm:pt>
    <dgm:pt modelId="{082611E9-9558-42E8-91B4-0FC044C555B7}" type="sibTrans" cxnId="{78BF38D4-4791-4DD5-952F-4E51B6126214}">
      <dgm:prSet/>
      <dgm:spPr/>
      <dgm:t>
        <a:bodyPr/>
        <a:lstStyle/>
        <a:p>
          <a:endParaRPr lang="pt-BR" sz="2800"/>
        </a:p>
      </dgm:t>
    </dgm:pt>
    <dgm:pt modelId="{53BB52B2-FEB2-4241-8731-B5EBDE734A57}">
      <dgm:prSet phldrT="[Texto]" custT="1"/>
      <dgm:spPr>
        <a:solidFill>
          <a:srgbClr val="00973A"/>
        </a:solidFill>
      </dgm:spPr>
      <dgm:t>
        <a:bodyPr/>
        <a:lstStyle/>
        <a:p>
          <a:r>
            <a:rPr lang="pt-BR" sz="2400" dirty="0"/>
            <a:t>Busca por consolidar ritos com previsibilidade, incluindo Regimento Interno</a:t>
          </a:r>
        </a:p>
      </dgm:t>
    </dgm:pt>
    <dgm:pt modelId="{DC2E5CE7-4066-4AAA-817C-74D0DBE4F466}" type="parTrans" cxnId="{26024EAA-DBDB-4E51-B116-D3DAAB4FF915}">
      <dgm:prSet/>
      <dgm:spPr/>
      <dgm:t>
        <a:bodyPr/>
        <a:lstStyle/>
        <a:p>
          <a:endParaRPr lang="pt-BR" sz="2800"/>
        </a:p>
      </dgm:t>
    </dgm:pt>
    <dgm:pt modelId="{48048FCC-D182-4DB2-A196-2CC812D48E47}" type="sibTrans" cxnId="{26024EAA-DBDB-4E51-B116-D3DAAB4FF915}">
      <dgm:prSet/>
      <dgm:spPr/>
      <dgm:t>
        <a:bodyPr/>
        <a:lstStyle/>
        <a:p>
          <a:endParaRPr lang="pt-BR" sz="2800"/>
        </a:p>
      </dgm:t>
    </dgm:pt>
    <dgm:pt modelId="{C135DF76-260D-4B08-8BD8-5065AEBEEEAA}" type="pres">
      <dgm:prSet presAssocID="{B9D28816-3ED6-4A7A-91BB-CE504932A351}" presName="linear" presStyleCnt="0">
        <dgm:presLayoutVars>
          <dgm:dir/>
          <dgm:animLvl val="lvl"/>
          <dgm:resizeHandles val="exact"/>
        </dgm:presLayoutVars>
      </dgm:prSet>
      <dgm:spPr/>
    </dgm:pt>
    <dgm:pt modelId="{4D1E3705-461A-4E42-A783-8E417BA90E1F}" type="pres">
      <dgm:prSet presAssocID="{E2D21AF3-02DD-450B-8ABE-57F572D1042F}" presName="parentLin" presStyleCnt="0"/>
      <dgm:spPr/>
    </dgm:pt>
    <dgm:pt modelId="{E24A42A2-3A47-4494-8928-83A6BAEAF42D}" type="pres">
      <dgm:prSet presAssocID="{E2D21AF3-02DD-450B-8ABE-57F572D1042F}" presName="parentLeftMargin" presStyleLbl="node1" presStyleIdx="0" presStyleCnt="5"/>
      <dgm:spPr/>
    </dgm:pt>
    <dgm:pt modelId="{861294FB-FD8A-4FB9-8A66-D579B91FE40E}" type="pres">
      <dgm:prSet presAssocID="{E2D21AF3-02DD-450B-8ABE-57F572D1042F}" presName="parentText" presStyleLbl="node1" presStyleIdx="0" presStyleCnt="5" custScaleX="124803">
        <dgm:presLayoutVars>
          <dgm:chMax val="0"/>
          <dgm:bulletEnabled val="1"/>
        </dgm:presLayoutVars>
      </dgm:prSet>
      <dgm:spPr/>
    </dgm:pt>
    <dgm:pt modelId="{DC89C7B4-2036-433C-82F1-DBE50336244E}" type="pres">
      <dgm:prSet presAssocID="{E2D21AF3-02DD-450B-8ABE-57F572D1042F}" presName="negativeSpace" presStyleCnt="0"/>
      <dgm:spPr/>
    </dgm:pt>
    <dgm:pt modelId="{944DB73D-48E1-4E4B-A93E-96A9CE8915BF}" type="pres">
      <dgm:prSet presAssocID="{E2D21AF3-02DD-450B-8ABE-57F572D1042F}" presName="childText" presStyleLbl="conFgAcc1" presStyleIdx="0" presStyleCnt="5">
        <dgm:presLayoutVars>
          <dgm:bulletEnabled val="1"/>
        </dgm:presLayoutVars>
      </dgm:prSet>
      <dgm:spPr/>
    </dgm:pt>
    <dgm:pt modelId="{CC2FBFF1-D858-4106-AB51-E0C39CEE4B32}" type="pres">
      <dgm:prSet presAssocID="{7721E67F-A23C-431E-B03F-882052249C8B}" presName="spaceBetweenRectangles" presStyleCnt="0"/>
      <dgm:spPr/>
    </dgm:pt>
    <dgm:pt modelId="{220B0A1B-651F-4149-9769-26207915A48F}" type="pres">
      <dgm:prSet presAssocID="{DFF01F97-2487-4766-828A-5276E21CACF9}" presName="parentLin" presStyleCnt="0"/>
      <dgm:spPr/>
    </dgm:pt>
    <dgm:pt modelId="{223EEDA8-5734-4F64-A884-3357AF4A8DA0}" type="pres">
      <dgm:prSet presAssocID="{DFF01F97-2487-4766-828A-5276E21CACF9}" presName="parentLeftMargin" presStyleLbl="node1" presStyleIdx="0" presStyleCnt="5"/>
      <dgm:spPr/>
    </dgm:pt>
    <dgm:pt modelId="{F5092090-6094-49F7-A457-E0FAC5EEC7B3}" type="pres">
      <dgm:prSet presAssocID="{DFF01F97-2487-4766-828A-5276E21CACF9}" presName="parentText" presStyleLbl="node1" presStyleIdx="1" presStyleCnt="5" custScaleX="124803">
        <dgm:presLayoutVars>
          <dgm:chMax val="0"/>
          <dgm:bulletEnabled val="1"/>
        </dgm:presLayoutVars>
      </dgm:prSet>
      <dgm:spPr/>
    </dgm:pt>
    <dgm:pt modelId="{D5F9301F-9884-420D-89CF-82486841A4B7}" type="pres">
      <dgm:prSet presAssocID="{DFF01F97-2487-4766-828A-5276E21CACF9}" presName="negativeSpace" presStyleCnt="0"/>
      <dgm:spPr/>
    </dgm:pt>
    <dgm:pt modelId="{D39FB85C-19FA-41E7-B731-67F7A8AB1711}" type="pres">
      <dgm:prSet presAssocID="{DFF01F97-2487-4766-828A-5276E21CACF9}" presName="childText" presStyleLbl="conFgAcc1" presStyleIdx="1" presStyleCnt="5">
        <dgm:presLayoutVars>
          <dgm:bulletEnabled val="1"/>
        </dgm:presLayoutVars>
      </dgm:prSet>
      <dgm:spPr/>
    </dgm:pt>
    <dgm:pt modelId="{C6E5128D-1287-4393-A0B6-52BC26F8405C}" type="pres">
      <dgm:prSet presAssocID="{2BF6D109-6AFC-4D47-B15F-FE38A42E0819}" presName="spaceBetweenRectangles" presStyleCnt="0"/>
      <dgm:spPr/>
    </dgm:pt>
    <dgm:pt modelId="{70E1853F-A30D-47E9-8C61-FD783C6E08B2}" type="pres">
      <dgm:prSet presAssocID="{5CFDA16B-B5CA-442E-922F-67AAB1217649}" presName="parentLin" presStyleCnt="0"/>
      <dgm:spPr/>
    </dgm:pt>
    <dgm:pt modelId="{A4B671B4-5E02-40F0-8D1B-73A72B87775F}" type="pres">
      <dgm:prSet presAssocID="{5CFDA16B-B5CA-442E-922F-67AAB1217649}" presName="parentLeftMargin" presStyleLbl="node1" presStyleIdx="1" presStyleCnt="5"/>
      <dgm:spPr/>
    </dgm:pt>
    <dgm:pt modelId="{76EF4005-D0B4-45C2-A422-27FCA1D924F4}" type="pres">
      <dgm:prSet presAssocID="{5CFDA16B-B5CA-442E-922F-67AAB1217649}" presName="parentText" presStyleLbl="node1" presStyleIdx="2" presStyleCnt="5" custScaleX="124803">
        <dgm:presLayoutVars>
          <dgm:chMax val="0"/>
          <dgm:bulletEnabled val="1"/>
        </dgm:presLayoutVars>
      </dgm:prSet>
      <dgm:spPr/>
    </dgm:pt>
    <dgm:pt modelId="{B98EC538-B9C2-458F-9927-FBAE4C7B5845}" type="pres">
      <dgm:prSet presAssocID="{5CFDA16B-B5CA-442E-922F-67AAB1217649}" presName="negativeSpace" presStyleCnt="0"/>
      <dgm:spPr/>
    </dgm:pt>
    <dgm:pt modelId="{0E76C6CA-AD96-4382-BBF0-2FF7CF972710}" type="pres">
      <dgm:prSet presAssocID="{5CFDA16B-B5CA-442E-922F-67AAB1217649}" presName="childText" presStyleLbl="conFgAcc1" presStyleIdx="2" presStyleCnt="5">
        <dgm:presLayoutVars>
          <dgm:bulletEnabled val="1"/>
        </dgm:presLayoutVars>
      </dgm:prSet>
      <dgm:spPr/>
    </dgm:pt>
    <dgm:pt modelId="{A6695E2C-79D5-4FE4-BBCF-AC09B6D7B04B}" type="pres">
      <dgm:prSet presAssocID="{4CBC0BD2-4A0D-4859-AB79-C3C33B676294}" presName="spaceBetweenRectangles" presStyleCnt="0"/>
      <dgm:spPr/>
    </dgm:pt>
    <dgm:pt modelId="{2F3CC819-7937-41E6-A11F-2F8B64D3FA4C}" type="pres">
      <dgm:prSet presAssocID="{3BA72944-6827-4F0C-ACAF-5F9A9A386D64}" presName="parentLin" presStyleCnt="0"/>
      <dgm:spPr/>
    </dgm:pt>
    <dgm:pt modelId="{B7995737-9A14-4E60-B8FB-7644A2AF0AA5}" type="pres">
      <dgm:prSet presAssocID="{3BA72944-6827-4F0C-ACAF-5F9A9A386D64}" presName="parentLeftMargin" presStyleLbl="node1" presStyleIdx="2" presStyleCnt="5"/>
      <dgm:spPr/>
    </dgm:pt>
    <dgm:pt modelId="{7DB72DCA-3172-468F-B8BA-36D7B82CE2E2}" type="pres">
      <dgm:prSet presAssocID="{3BA72944-6827-4F0C-ACAF-5F9A9A386D64}" presName="parentText" presStyleLbl="node1" presStyleIdx="3" presStyleCnt="5" custScaleX="124803">
        <dgm:presLayoutVars>
          <dgm:chMax val="0"/>
          <dgm:bulletEnabled val="1"/>
        </dgm:presLayoutVars>
      </dgm:prSet>
      <dgm:spPr/>
    </dgm:pt>
    <dgm:pt modelId="{C78C7709-E47A-4C6A-9AA9-3896621689FB}" type="pres">
      <dgm:prSet presAssocID="{3BA72944-6827-4F0C-ACAF-5F9A9A386D64}" presName="negativeSpace" presStyleCnt="0"/>
      <dgm:spPr/>
    </dgm:pt>
    <dgm:pt modelId="{97098369-7FAE-490C-81DF-9D1BB8734B1E}" type="pres">
      <dgm:prSet presAssocID="{3BA72944-6827-4F0C-ACAF-5F9A9A386D64}" presName="childText" presStyleLbl="conFgAcc1" presStyleIdx="3" presStyleCnt="5">
        <dgm:presLayoutVars>
          <dgm:bulletEnabled val="1"/>
        </dgm:presLayoutVars>
      </dgm:prSet>
      <dgm:spPr/>
    </dgm:pt>
    <dgm:pt modelId="{D1044140-08C7-49D4-98FB-A41A3FE3AFB2}" type="pres">
      <dgm:prSet presAssocID="{082611E9-9558-42E8-91B4-0FC044C555B7}" presName="spaceBetweenRectangles" presStyleCnt="0"/>
      <dgm:spPr/>
    </dgm:pt>
    <dgm:pt modelId="{4023CC28-8536-4301-8EEE-558549C59488}" type="pres">
      <dgm:prSet presAssocID="{53BB52B2-FEB2-4241-8731-B5EBDE734A57}" presName="parentLin" presStyleCnt="0"/>
      <dgm:spPr/>
    </dgm:pt>
    <dgm:pt modelId="{8E1B86B3-C32C-4953-96C8-E79EDBE9B9B1}" type="pres">
      <dgm:prSet presAssocID="{53BB52B2-FEB2-4241-8731-B5EBDE734A57}" presName="parentLeftMargin" presStyleLbl="node1" presStyleIdx="3" presStyleCnt="5"/>
      <dgm:spPr/>
    </dgm:pt>
    <dgm:pt modelId="{68DA08AF-6907-4EF5-A6FB-C425C56C62BF}" type="pres">
      <dgm:prSet presAssocID="{53BB52B2-FEB2-4241-8731-B5EBDE734A57}" presName="parentText" presStyleLbl="node1" presStyleIdx="4" presStyleCnt="5" custScaleX="124803">
        <dgm:presLayoutVars>
          <dgm:chMax val="0"/>
          <dgm:bulletEnabled val="1"/>
        </dgm:presLayoutVars>
      </dgm:prSet>
      <dgm:spPr/>
    </dgm:pt>
    <dgm:pt modelId="{2712A7A6-4610-411B-9563-777511A3FB65}" type="pres">
      <dgm:prSet presAssocID="{53BB52B2-FEB2-4241-8731-B5EBDE734A57}" presName="negativeSpace" presStyleCnt="0"/>
      <dgm:spPr/>
    </dgm:pt>
    <dgm:pt modelId="{82CBB96F-3D63-41B2-B73C-24C305E075AB}" type="pres">
      <dgm:prSet presAssocID="{53BB52B2-FEB2-4241-8731-B5EBDE734A5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930AEE2D-7F33-422D-862E-CC10769E66F6}" type="presOf" srcId="{E2D21AF3-02DD-450B-8ABE-57F572D1042F}" destId="{E24A42A2-3A47-4494-8928-83A6BAEAF42D}" srcOrd="0" destOrd="0" presId="urn:microsoft.com/office/officeart/2005/8/layout/list1"/>
    <dgm:cxn modelId="{D8CF1D5D-5E1D-411E-BFC3-A86F23464A8B}" type="presOf" srcId="{B9D28816-3ED6-4A7A-91BB-CE504932A351}" destId="{C135DF76-260D-4B08-8BD8-5065AEBEEEAA}" srcOrd="0" destOrd="0" presId="urn:microsoft.com/office/officeart/2005/8/layout/list1"/>
    <dgm:cxn modelId="{89EB5A44-CDEE-4E6D-8B0A-83894DE0C3AF}" type="presOf" srcId="{DFF01F97-2487-4766-828A-5276E21CACF9}" destId="{F5092090-6094-49F7-A457-E0FAC5EEC7B3}" srcOrd="1" destOrd="0" presId="urn:microsoft.com/office/officeart/2005/8/layout/list1"/>
    <dgm:cxn modelId="{67A90173-B8A0-41AB-82A8-44FF324D2602}" srcId="{B9D28816-3ED6-4A7A-91BB-CE504932A351}" destId="{E2D21AF3-02DD-450B-8ABE-57F572D1042F}" srcOrd="0" destOrd="0" parTransId="{616C2391-42FA-4D3F-86DB-693E7DA7E368}" sibTransId="{7721E67F-A23C-431E-B03F-882052249C8B}"/>
    <dgm:cxn modelId="{375A4956-4933-423C-818A-0B70DF4AE8C8}" type="presOf" srcId="{3BA72944-6827-4F0C-ACAF-5F9A9A386D64}" destId="{7DB72DCA-3172-468F-B8BA-36D7B82CE2E2}" srcOrd="1" destOrd="0" presId="urn:microsoft.com/office/officeart/2005/8/layout/list1"/>
    <dgm:cxn modelId="{B9920A79-53C8-49CD-9598-87D538E6090A}" type="presOf" srcId="{3BA72944-6827-4F0C-ACAF-5F9A9A386D64}" destId="{B7995737-9A14-4E60-B8FB-7644A2AF0AA5}" srcOrd="0" destOrd="0" presId="urn:microsoft.com/office/officeart/2005/8/layout/list1"/>
    <dgm:cxn modelId="{FE83B98E-BE0A-4024-A47C-ACC3DA298E44}" srcId="{B9D28816-3ED6-4A7A-91BB-CE504932A351}" destId="{DFF01F97-2487-4766-828A-5276E21CACF9}" srcOrd="1" destOrd="0" parTransId="{D85304E1-7A5D-4562-B93D-593C622C9308}" sibTransId="{2BF6D109-6AFC-4D47-B15F-FE38A42E0819}"/>
    <dgm:cxn modelId="{609E0C9D-7826-4D83-A1FF-FAE9FDAFD0BD}" type="presOf" srcId="{E2D21AF3-02DD-450B-8ABE-57F572D1042F}" destId="{861294FB-FD8A-4FB9-8A66-D579B91FE40E}" srcOrd="1" destOrd="0" presId="urn:microsoft.com/office/officeart/2005/8/layout/list1"/>
    <dgm:cxn modelId="{26024EAA-DBDB-4E51-B116-D3DAAB4FF915}" srcId="{B9D28816-3ED6-4A7A-91BB-CE504932A351}" destId="{53BB52B2-FEB2-4241-8731-B5EBDE734A57}" srcOrd="4" destOrd="0" parTransId="{DC2E5CE7-4066-4AAA-817C-74D0DBE4F466}" sibTransId="{48048FCC-D182-4DB2-A196-2CC812D48E47}"/>
    <dgm:cxn modelId="{D3C281B2-7BCD-416C-8B2E-4A0C9499CB60}" srcId="{B9D28816-3ED6-4A7A-91BB-CE504932A351}" destId="{5CFDA16B-B5CA-442E-922F-67AAB1217649}" srcOrd="2" destOrd="0" parTransId="{DC96D813-483C-47D8-8920-95CF373981F6}" sibTransId="{4CBC0BD2-4A0D-4859-AB79-C3C33B676294}"/>
    <dgm:cxn modelId="{69AA3BB4-0D9C-465F-9A77-27907047C2C7}" type="presOf" srcId="{5CFDA16B-B5CA-442E-922F-67AAB1217649}" destId="{A4B671B4-5E02-40F0-8D1B-73A72B87775F}" srcOrd="0" destOrd="0" presId="urn:microsoft.com/office/officeart/2005/8/layout/list1"/>
    <dgm:cxn modelId="{0DF76FB6-59A3-4E47-8BF4-607919FDB66B}" type="presOf" srcId="{53BB52B2-FEB2-4241-8731-B5EBDE734A57}" destId="{8E1B86B3-C32C-4953-96C8-E79EDBE9B9B1}" srcOrd="0" destOrd="0" presId="urn:microsoft.com/office/officeart/2005/8/layout/list1"/>
    <dgm:cxn modelId="{78BF38D4-4791-4DD5-952F-4E51B6126214}" srcId="{B9D28816-3ED6-4A7A-91BB-CE504932A351}" destId="{3BA72944-6827-4F0C-ACAF-5F9A9A386D64}" srcOrd="3" destOrd="0" parTransId="{E45AF358-7695-4E92-B55D-708C02254307}" sibTransId="{082611E9-9558-42E8-91B4-0FC044C555B7}"/>
    <dgm:cxn modelId="{C6CEB0E0-0FF8-43C7-AE23-A3528AB1A4C7}" type="presOf" srcId="{5CFDA16B-B5CA-442E-922F-67AAB1217649}" destId="{76EF4005-D0B4-45C2-A422-27FCA1D924F4}" srcOrd="1" destOrd="0" presId="urn:microsoft.com/office/officeart/2005/8/layout/list1"/>
    <dgm:cxn modelId="{08DCDCE4-9AD0-4826-9ABD-A5838FC6CCF2}" type="presOf" srcId="{53BB52B2-FEB2-4241-8731-B5EBDE734A57}" destId="{68DA08AF-6907-4EF5-A6FB-C425C56C62BF}" srcOrd="1" destOrd="0" presId="urn:microsoft.com/office/officeart/2005/8/layout/list1"/>
    <dgm:cxn modelId="{BA03D1FE-E7C8-476F-9745-A6EBFDCD08FC}" type="presOf" srcId="{DFF01F97-2487-4766-828A-5276E21CACF9}" destId="{223EEDA8-5734-4F64-A884-3357AF4A8DA0}" srcOrd="0" destOrd="0" presId="urn:microsoft.com/office/officeart/2005/8/layout/list1"/>
    <dgm:cxn modelId="{CCBD9F74-1CAA-4EA2-BC3D-DB230EE4CD8B}" type="presParOf" srcId="{C135DF76-260D-4B08-8BD8-5065AEBEEEAA}" destId="{4D1E3705-461A-4E42-A783-8E417BA90E1F}" srcOrd="0" destOrd="0" presId="urn:microsoft.com/office/officeart/2005/8/layout/list1"/>
    <dgm:cxn modelId="{13150D57-2A50-4079-B141-8FBC19ED3245}" type="presParOf" srcId="{4D1E3705-461A-4E42-A783-8E417BA90E1F}" destId="{E24A42A2-3A47-4494-8928-83A6BAEAF42D}" srcOrd="0" destOrd="0" presId="urn:microsoft.com/office/officeart/2005/8/layout/list1"/>
    <dgm:cxn modelId="{607DC36E-171A-4761-809D-73FA016FECF9}" type="presParOf" srcId="{4D1E3705-461A-4E42-A783-8E417BA90E1F}" destId="{861294FB-FD8A-4FB9-8A66-D579B91FE40E}" srcOrd="1" destOrd="0" presId="urn:microsoft.com/office/officeart/2005/8/layout/list1"/>
    <dgm:cxn modelId="{09551D0E-C302-48E7-B0B1-AE2AF88D0660}" type="presParOf" srcId="{C135DF76-260D-4B08-8BD8-5065AEBEEEAA}" destId="{DC89C7B4-2036-433C-82F1-DBE50336244E}" srcOrd="1" destOrd="0" presId="urn:microsoft.com/office/officeart/2005/8/layout/list1"/>
    <dgm:cxn modelId="{6BB88D38-6B62-4FB2-B960-50A627661B9B}" type="presParOf" srcId="{C135DF76-260D-4B08-8BD8-5065AEBEEEAA}" destId="{944DB73D-48E1-4E4B-A93E-96A9CE8915BF}" srcOrd="2" destOrd="0" presId="urn:microsoft.com/office/officeart/2005/8/layout/list1"/>
    <dgm:cxn modelId="{570BB2B3-E524-4525-A212-E603C2BCD0C6}" type="presParOf" srcId="{C135DF76-260D-4B08-8BD8-5065AEBEEEAA}" destId="{CC2FBFF1-D858-4106-AB51-E0C39CEE4B32}" srcOrd="3" destOrd="0" presId="urn:microsoft.com/office/officeart/2005/8/layout/list1"/>
    <dgm:cxn modelId="{708BEF0D-1E3F-4566-ABC7-2D418B4711C9}" type="presParOf" srcId="{C135DF76-260D-4B08-8BD8-5065AEBEEEAA}" destId="{220B0A1B-651F-4149-9769-26207915A48F}" srcOrd="4" destOrd="0" presId="urn:microsoft.com/office/officeart/2005/8/layout/list1"/>
    <dgm:cxn modelId="{82442C16-A191-4AD6-9924-37C68F639936}" type="presParOf" srcId="{220B0A1B-651F-4149-9769-26207915A48F}" destId="{223EEDA8-5734-4F64-A884-3357AF4A8DA0}" srcOrd="0" destOrd="0" presId="urn:microsoft.com/office/officeart/2005/8/layout/list1"/>
    <dgm:cxn modelId="{505BB8F2-8421-4C71-B084-29F08E8D0D17}" type="presParOf" srcId="{220B0A1B-651F-4149-9769-26207915A48F}" destId="{F5092090-6094-49F7-A457-E0FAC5EEC7B3}" srcOrd="1" destOrd="0" presId="urn:microsoft.com/office/officeart/2005/8/layout/list1"/>
    <dgm:cxn modelId="{E5CC9C91-8FF9-4A1A-AA4A-CC0C62CCA421}" type="presParOf" srcId="{C135DF76-260D-4B08-8BD8-5065AEBEEEAA}" destId="{D5F9301F-9884-420D-89CF-82486841A4B7}" srcOrd="5" destOrd="0" presId="urn:microsoft.com/office/officeart/2005/8/layout/list1"/>
    <dgm:cxn modelId="{82601F4E-E177-4067-B29B-B795C28D266F}" type="presParOf" srcId="{C135DF76-260D-4B08-8BD8-5065AEBEEEAA}" destId="{D39FB85C-19FA-41E7-B731-67F7A8AB1711}" srcOrd="6" destOrd="0" presId="urn:microsoft.com/office/officeart/2005/8/layout/list1"/>
    <dgm:cxn modelId="{913DD196-7234-430D-81D8-4B94AB1F4EE0}" type="presParOf" srcId="{C135DF76-260D-4B08-8BD8-5065AEBEEEAA}" destId="{C6E5128D-1287-4393-A0B6-52BC26F8405C}" srcOrd="7" destOrd="0" presId="urn:microsoft.com/office/officeart/2005/8/layout/list1"/>
    <dgm:cxn modelId="{4B8FF37B-2761-44F2-ADB9-C85A2F2EE297}" type="presParOf" srcId="{C135DF76-260D-4B08-8BD8-5065AEBEEEAA}" destId="{70E1853F-A30D-47E9-8C61-FD783C6E08B2}" srcOrd="8" destOrd="0" presId="urn:microsoft.com/office/officeart/2005/8/layout/list1"/>
    <dgm:cxn modelId="{C37C4A66-1AC6-43C9-9BC9-24C2E2EDF311}" type="presParOf" srcId="{70E1853F-A30D-47E9-8C61-FD783C6E08B2}" destId="{A4B671B4-5E02-40F0-8D1B-73A72B87775F}" srcOrd="0" destOrd="0" presId="urn:microsoft.com/office/officeart/2005/8/layout/list1"/>
    <dgm:cxn modelId="{08EB9CDC-FEE9-4D29-8BC7-B00837EEF995}" type="presParOf" srcId="{70E1853F-A30D-47E9-8C61-FD783C6E08B2}" destId="{76EF4005-D0B4-45C2-A422-27FCA1D924F4}" srcOrd="1" destOrd="0" presId="urn:microsoft.com/office/officeart/2005/8/layout/list1"/>
    <dgm:cxn modelId="{27CAA30D-A8B8-4247-8445-1CF1AC972B8C}" type="presParOf" srcId="{C135DF76-260D-4B08-8BD8-5065AEBEEEAA}" destId="{B98EC538-B9C2-458F-9927-FBAE4C7B5845}" srcOrd="9" destOrd="0" presId="urn:microsoft.com/office/officeart/2005/8/layout/list1"/>
    <dgm:cxn modelId="{4B8C1620-2F60-49C3-815A-6C45397A4783}" type="presParOf" srcId="{C135DF76-260D-4B08-8BD8-5065AEBEEEAA}" destId="{0E76C6CA-AD96-4382-BBF0-2FF7CF972710}" srcOrd="10" destOrd="0" presId="urn:microsoft.com/office/officeart/2005/8/layout/list1"/>
    <dgm:cxn modelId="{606920A2-B411-4C7D-BB80-954AFA089B09}" type="presParOf" srcId="{C135DF76-260D-4B08-8BD8-5065AEBEEEAA}" destId="{A6695E2C-79D5-4FE4-BBCF-AC09B6D7B04B}" srcOrd="11" destOrd="0" presId="urn:microsoft.com/office/officeart/2005/8/layout/list1"/>
    <dgm:cxn modelId="{5C1D81F8-6F52-4E3E-91C6-1EF5D85B9B39}" type="presParOf" srcId="{C135DF76-260D-4B08-8BD8-5065AEBEEEAA}" destId="{2F3CC819-7937-41E6-A11F-2F8B64D3FA4C}" srcOrd="12" destOrd="0" presId="urn:microsoft.com/office/officeart/2005/8/layout/list1"/>
    <dgm:cxn modelId="{4D4C2E64-61E0-4F17-9CEC-B8ADF0DBF826}" type="presParOf" srcId="{2F3CC819-7937-41E6-A11F-2F8B64D3FA4C}" destId="{B7995737-9A14-4E60-B8FB-7644A2AF0AA5}" srcOrd="0" destOrd="0" presId="urn:microsoft.com/office/officeart/2005/8/layout/list1"/>
    <dgm:cxn modelId="{54AA15A2-9A2B-4B8F-A56C-5493844D1946}" type="presParOf" srcId="{2F3CC819-7937-41E6-A11F-2F8B64D3FA4C}" destId="{7DB72DCA-3172-468F-B8BA-36D7B82CE2E2}" srcOrd="1" destOrd="0" presId="urn:microsoft.com/office/officeart/2005/8/layout/list1"/>
    <dgm:cxn modelId="{412FBD0B-C6E7-4475-8D22-4BCE9E0C2926}" type="presParOf" srcId="{C135DF76-260D-4B08-8BD8-5065AEBEEEAA}" destId="{C78C7709-E47A-4C6A-9AA9-3896621689FB}" srcOrd="13" destOrd="0" presId="urn:microsoft.com/office/officeart/2005/8/layout/list1"/>
    <dgm:cxn modelId="{4577246B-8B4C-41BC-9680-469F635F608C}" type="presParOf" srcId="{C135DF76-260D-4B08-8BD8-5065AEBEEEAA}" destId="{97098369-7FAE-490C-81DF-9D1BB8734B1E}" srcOrd="14" destOrd="0" presId="urn:microsoft.com/office/officeart/2005/8/layout/list1"/>
    <dgm:cxn modelId="{17424CAC-43E1-4C24-9D0E-5111F1EB7BC0}" type="presParOf" srcId="{C135DF76-260D-4B08-8BD8-5065AEBEEEAA}" destId="{D1044140-08C7-49D4-98FB-A41A3FE3AFB2}" srcOrd="15" destOrd="0" presId="urn:microsoft.com/office/officeart/2005/8/layout/list1"/>
    <dgm:cxn modelId="{DB8BFA9E-F64E-4AF5-907F-59184207C1F1}" type="presParOf" srcId="{C135DF76-260D-4B08-8BD8-5065AEBEEEAA}" destId="{4023CC28-8536-4301-8EEE-558549C59488}" srcOrd="16" destOrd="0" presId="urn:microsoft.com/office/officeart/2005/8/layout/list1"/>
    <dgm:cxn modelId="{A78ED91E-CB2D-4C6B-BEB6-36EEB075E439}" type="presParOf" srcId="{4023CC28-8536-4301-8EEE-558549C59488}" destId="{8E1B86B3-C32C-4953-96C8-E79EDBE9B9B1}" srcOrd="0" destOrd="0" presId="urn:microsoft.com/office/officeart/2005/8/layout/list1"/>
    <dgm:cxn modelId="{1BB8037B-4FB5-4C74-8F17-8642EF8812EB}" type="presParOf" srcId="{4023CC28-8536-4301-8EEE-558549C59488}" destId="{68DA08AF-6907-4EF5-A6FB-C425C56C62BF}" srcOrd="1" destOrd="0" presId="urn:microsoft.com/office/officeart/2005/8/layout/list1"/>
    <dgm:cxn modelId="{6BFEC450-95D5-4A9F-B5B3-06AEEDB5CBDA}" type="presParOf" srcId="{C135DF76-260D-4B08-8BD8-5065AEBEEEAA}" destId="{2712A7A6-4610-411B-9563-777511A3FB65}" srcOrd="17" destOrd="0" presId="urn:microsoft.com/office/officeart/2005/8/layout/list1"/>
    <dgm:cxn modelId="{E475784A-AC90-477E-BE4D-3EB9E2CE8B23}" type="presParOf" srcId="{C135DF76-260D-4B08-8BD8-5065AEBEEEAA}" destId="{82CBB96F-3D63-41B2-B73C-24C305E075AB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4DB73D-48E1-4E4B-A93E-96A9CE8915BF}">
      <dsp:nvSpPr>
        <dsp:cNvPr id="0" name=""/>
        <dsp:cNvSpPr/>
      </dsp:nvSpPr>
      <dsp:spPr>
        <a:xfrm>
          <a:off x="0" y="344075"/>
          <a:ext cx="11678652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1294FB-FD8A-4FB9-8A66-D579B91FE40E}">
      <dsp:nvSpPr>
        <dsp:cNvPr id="0" name=""/>
        <dsp:cNvSpPr/>
      </dsp:nvSpPr>
      <dsp:spPr>
        <a:xfrm>
          <a:off x="583932" y="4595"/>
          <a:ext cx="10202715" cy="678960"/>
        </a:xfrm>
        <a:prstGeom prst="roundRect">
          <a:avLst/>
        </a:prstGeom>
        <a:solidFill>
          <a:srgbClr val="0097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8" tIns="0" rIns="30899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Consolidação de entendimento de que a CPAMP é órgão de coordenação e propositivo</a:t>
          </a:r>
        </a:p>
      </dsp:txBody>
      <dsp:txXfrm>
        <a:off x="617076" y="37739"/>
        <a:ext cx="10136427" cy="612672"/>
      </dsp:txXfrm>
    </dsp:sp>
    <dsp:sp modelId="{D39FB85C-19FA-41E7-B731-67F7A8AB1711}">
      <dsp:nvSpPr>
        <dsp:cNvPr id="0" name=""/>
        <dsp:cNvSpPr/>
      </dsp:nvSpPr>
      <dsp:spPr>
        <a:xfrm>
          <a:off x="0" y="1387355"/>
          <a:ext cx="11678652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092090-6094-49F7-A457-E0FAC5EEC7B3}">
      <dsp:nvSpPr>
        <dsp:cNvPr id="0" name=""/>
        <dsp:cNvSpPr/>
      </dsp:nvSpPr>
      <dsp:spPr>
        <a:xfrm>
          <a:off x="583932" y="1047875"/>
          <a:ext cx="10202715" cy="678960"/>
        </a:xfrm>
        <a:prstGeom prst="roundRect">
          <a:avLst/>
        </a:prstGeom>
        <a:solidFill>
          <a:srgbClr val="0097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8" tIns="0" rIns="30899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Ata é suficiente para formalizar aprovação dos entendimentos </a:t>
          </a:r>
        </a:p>
      </dsp:txBody>
      <dsp:txXfrm>
        <a:off x="617076" y="1081019"/>
        <a:ext cx="10136427" cy="612672"/>
      </dsp:txXfrm>
    </dsp:sp>
    <dsp:sp modelId="{0E76C6CA-AD96-4382-BBF0-2FF7CF972710}">
      <dsp:nvSpPr>
        <dsp:cNvPr id="0" name=""/>
        <dsp:cNvSpPr/>
      </dsp:nvSpPr>
      <dsp:spPr>
        <a:xfrm>
          <a:off x="0" y="2430635"/>
          <a:ext cx="11678652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EF4005-D0B4-45C2-A422-27FCA1D924F4}">
      <dsp:nvSpPr>
        <dsp:cNvPr id="0" name=""/>
        <dsp:cNvSpPr/>
      </dsp:nvSpPr>
      <dsp:spPr>
        <a:xfrm>
          <a:off x="583932" y="2091155"/>
          <a:ext cx="10202715" cy="678960"/>
        </a:xfrm>
        <a:prstGeom prst="roundRect">
          <a:avLst/>
        </a:prstGeom>
        <a:solidFill>
          <a:srgbClr val="0097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8" tIns="0" rIns="30899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Busca por melhorar delimitação de competências da CPAMP</a:t>
          </a:r>
        </a:p>
      </dsp:txBody>
      <dsp:txXfrm>
        <a:off x="617076" y="2124299"/>
        <a:ext cx="10136427" cy="612672"/>
      </dsp:txXfrm>
    </dsp:sp>
    <dsp:sp modelId="{97098369-7FAE-490C-81DF-9D1BB8734B1E}">
      <dsp:nvSpPr>
        <dsp:cNvPr id="0" name=""/>
        <dsp:cNvSpPr/>
      </dsp:nvSpPr>
      <dsp:spPr>
        <a:xfrm>
          <a:off x="0" y="3473915"/>
          <a:ext cx="11678652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B72DCA-3172-468F-B8BA-36D7B82CE2E2}">
      <dsp:nvSpPr>
        <dsp:cNvPr id="0" name=""/>
        <dsp:cNvSpPr/>
      </dsp:nvSpPr>
      <dsp:spPr>
        <a:xfrm>
          <a:off x="583932" y="3134435"/>
          <a:ext cx="10202715" cy="678960"/>
        </a:xfrm>
        <a:prstGeom prst="roundRect">
          <a:avLst/>
        </a:prstGeom>
        <a:solidFill>
          <a:srgbClr val="0097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8" tIns="0" rIns="30899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Busca por ampliar a participação dos agentes setoriais desde a formação da agenda</a:t>
          </a:r>
        </a:p>
      </dsp:txBody>
      <dsp:txXfrm>
        <a:off x="617076" y="3167579"/>
        <a:ext cx="10136427" cy="612672"/>
      </dsp:txXfrm>
    </dsp:sp>
    <dsp:sp modelId="{82CBB96F-3D63-41B2-B73C-24C305E075AB}">
      <dsp:nvSpPr>
        <dsp:cNvPr id="0" name=""/>
        <dsp:cNvSpPr/>
      </dsp:nvSpPr>
      <dsp:spPr>
        <a:xfrm>
          <a:off x="0" y="4517195"/>
          <a:ext cx="11678652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DA08AF-6907-4EF5-A6FB-C425C56C62BF}">
      <dsp:nvSpPr>
        <dsp:cNvPr id="0" name=""/>
        <dsp:cNvSpPr/>
      </dsp:nvSpPr>
      <dsp:spPr>
        <a:xfrm>
          <a:off x="583932" y="4177715"/>
          <a:ext cx="10202715" cy="678960"/>
        </a:xfrm>
        <a:prstGeom prst="roundRect">
          <a:avLst/>
        </a:prstGeom>
        <a:solidFill>
          <a:srgbClr val="00973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8998" tIns="0" rIns="30899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Busca por consolidar ritos com previsibilidade, incluindo Regimento Interno</a:t>
          </a:r>
        </a:p>
      </dsp:txBody>
      <dsp:txXfrm>
        <a:off x="617076" y="4210859"/>
        <a:ext cx="10136427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9B7470B9-9BC4-47A1-B7C3-A94A60854F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8886652-948E-4A17-8C08-D48C64D7AF0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C2EAEE-9F92-4BB3-A6E8-A302F43EBDFE}" type="datetimeFigureOut">
              <a:rPr lang="pt-BR" smtClean="0"/>
              <a:t>29/10/2020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C20362C-920C-47DB-9537-DEA03081D54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E6A1518-CB6E-43A4-BE0A-4AADFB3A07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B4CE9-BF74-4308-BF6D-EE2A42C7E748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198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4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4.sv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do padra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0"/>
            <a:ext cx="12192000" cy="6112042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9050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A97D4323-2D5A-4647-B8EB-F72146301C04}"/>
              </a:ext>
            </a:extLst>
          </p:cNvPr>
          <p:cNvSpPr/>
          <p:nvPr userDrawn="1"/>
        </p:nvSpPr>
        <p:spPr>
          <a:xfrm>
            <a:off x="276836" y="1135720"/>
            <a:ext cx="3581867" cy="4876892"/>
          </a:xfrm>
          <a:prstGeom prst="rect">
            <a:avLst/>
          </a:prstGeom>
          <a:solidFill>
            <a:schemeClr val="bg1">
              <a:alpha val="50000"/>
            </a:schemeClr>
          </a:solidFill>
          <a:ln w="31750">
            <a:solidFill>
              <a:srgbClr val="0097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72481C7D-E6EB-489D-B109-F89B33D91744}"/>
              </a:ext>
            </a:extLst>
          </p:cNvPr>
          <p:cNvSpPr/>
          <p:nvPr userDrawn="1"/>
        </p:nvSpPr>
        <p:spPr>
          <a:xfrm>
            <a:off x="4305066" y="1135720"/>
            <a:ext cx="3581867" cy="4876892"/>
          </a:xfrm>
          <a:prstGeom prst="rect">
            <a:avLst/>
          </a:prstGeom>
          <a:solidFill>
            <a:schemeClr val="bg1">
              <a:alpha val="50000"/>
            </a:schemeClr>
          </a:solidFill>
          <a:ln w="31750">
            <a:solidFill>
              <a:srgbClr val="0097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F7C4D0E2-D484-48C6-AB40-0640F25DE000}"/>
              </a:ext>
            </a:extLst>
          </p:cNvPr>
          <p:cNvSpPr/>
          <p:nvPr userDrawn="1"/>
        </p:nvSpPr>
        <p:spPr>
          <a:xfrm>
            <a:off x="8333296" y="1135720"/>
            <a:ext cx="3581867" cy="4876892"/>
          </a:xfrm>
          <a:prstGeom prst="rect">
            <a:avLst/>
          </a:prstGeom>
          <a:solidFill>
            <a:schemeClr val="bg1">
              <a:alpha val="50000"/>
            </a:schemeClr>
          </a:solidFill>
          <a:ln w="31750">
            <a:solidFill>
              <a:srgbClr val="0097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896D8A90-36BD-42B1-912F-724067BA2F2D}"/>
              </a:ext>
            </a:extLst>
          </p:cNvPr>
          <p:cNvSpPr/>
          <p:nvPr userDrawn="1"/>
        </p:nvSpPr>
        <p:spPr>
          <a:xfrm>
            <a:off x="276836" y="1092587"/>
            <a:ext cx="3581867" cy="675066"/>
          </a:xfrm>
          <a:prstGeom prst="rect">
            <a:avLst/>
          </a:prstGeom>
          <a:solidFill>
            <a:srgbClr val="00973A"/>
          </a:solidFill>
          <a:ln w="31750">
            <a:solidFill>
              <a:srgbClr val="0097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06C4DC1-EB73-4D56-AD9A-9BB5106E1424}"/>
              </a:ext>
            </a:extLst>
          </p:cNvPr>
          <p:cNvSpPr/>
          <p:nvPr userDrawn="1"/>
        </p:nvSpPr>
        <p:spPr>
          <a:xfrm>
            <a:off x="4305066" y="1092587"/>
            <a:ext cx="3581867" cy="675066"/>
          </a:xfrm>
          <a:prstGeom prst="rect">
            <a:avLst/>
          </a:prstGeom>
          <a:solidFill>
            <a:srgbClr val="00973A"/>
          </a:solidFill>
          <a:ln w="31750">
            <a:solidFill>
              <a:srgbClr val="0097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63539344-AB4D-4D8C-B320-324A78AA00E2}"/>
              </a:ext>
            </a:extLst>
          </p:cNvPr>
          <p:cNvSpPr/>
          <p:nvPr userDrawn="1"/>
        </p:nvSpPr>
        <p:spPr>
          <a:xfrm>
            <a:off x="8333296" y="1092587"/>
            <a:ext cx="3581867" cy="675066"/>
          </a:xfrm>
          <a:prstGeom prst="rect">
            <a:avLst/>
          </a:prstGeom>
          <a:solidFill>
            <a:srgbClr val="00973A"/>
          </a:solidFill>
          <a:ln w="31750">
            <a:solidFill>
              <a:srgbClr val="0097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369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áfico 2">
            <a:extLst>
              <a:ext uri="{FF2B5EF4-FFF2-40B4-BE49-F238E27FC236}">
                <a16:creationId xmlns:a16="http://schemas.microsoft.com/office/drawing/2014/main" id="{B81E0812-56A8-4EB3-9F05-062B1F685B0C}"/>
              </a:ext>
            </a:extLst>
          </p:cNvPr>
          <p:cNvGrpSpPr/>
          <p:nvPr/>
        </p:nvGrpSpPr>
        <p:grpSpPr>
          <a:xfrm>
            <a:off x="733425" y="896758"/>
            <a:ext cx="10725150" cy="5064483"/>
            <a:chOff x="733425" y="896758"/>
            <a:chExt cx="10725150" cy="5064483"/>
          </a:xfrm>
        </p:grpSpPr>
        <p:grpSp>
          <p:nvGrpSpPr>
            <p:cNvPr id="4" name="Gráfico 2">
              <a:extLst>
                <a:ext uri="{FF2B5EF4-FFF2-40B4-BE49-F238E27FC236}">
                  <a16:creationId xmlns:a16="http://schemas.microsoft.com/office/drawing/2014/main" id="{B81E0812-56A8-4EB3-9F05-062B1F685B0C}"/>
                </a:ext>
              </a:extLst>
            </p:cNvPr>
            <p:cNvGrpSpPr/>
            <p:nvPr/>
          </p:nvGrpSpPr>
          <p:grpSpPr>
            <a:xfrm>
              <a:off x="733425" y="896758"/>
              <a:ext cx="975509" cy="5060699"/>
              <a:chOff x="733425" y="896758"/>
              <a:chExt cx="975509" cy="5060699"/>
            </a:xfrm>
            <a:solidFill>
              <a:srgbClr val="00973A"/>
            </a:solidFill>
          </p:grpSpPr>
          <p:sp>
            <p:nvSpPr>
              <p:cNvPr id="5" name="Forma Livre: Forma 4">
                <a:extLst>
                  <a:ext uri="{FF2B5EF4-FFF2-40B4-BE49-F238E27FC236}">
                    <a16:creationId xmlns:a16="http://schemas.microsoft.com/office/drawing/2014/main" id="{062F86A9-D123-492F-BF79-D2A17F42F694}"/>
                  </a:ext>
                </a:extLst>
              </p:cNvPr>
              <p:cNvSpPr/>
              <p:nvPr/>
            </p:nvSpPr>
            <p:spPr>
              <a:xfrm>
                <a:off x="733425" y="896758"/>
                <a:ext cx="6146" cy="6146"/>
              </a:xfrm>
              <a:custGeom>
                <a:avLst/>
                <a:gdLst/>
                <a:ahLst/>
                <a:cxnLst/>
                <a:rect l="l" t="t" r="r" b="b"/>
                <a:pathLst>
                  <a:path w="6146" h="6146"/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6" name="Forma Livre: Forma 5">
                <a:extLst>
                  <a:ext uri="{FF2B5EF4-FFF2-40B4-BE49-F238E27FC236}">
                    <a16:creationId xmlns:a16="http://schemas.microsoft.com/office/drawing/2014/main" id="{D15A7CDB-E7AB-4185-B05C-D3D28EBF2F8A}"/>
                  </a:ext>
                </a:extLst>
              </p:cNvPr>
              <p:cNvSpPr/>
              <p:nvPr/>
            </p:nvSpPr>
            <p:spPr>
              <a:xfrm>
                <a:off x="733425" y="896758"/>
                <a:ext cx="6146" cy="6146"/>
              </a:xfrm>
              <a:custGeom>
                <a:avLst/>
                <a:gdLst/>
                <a:ahLst/>
                <a:cxnLst/>
                <a:rect l="l" t="t" r="r" b="b"/>
                <a:pathLst>
                  <a:path w="6146" h="6146"/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7" name="Forma Livre: Forma 6">
                <a:extLst>
                  <a:ext uri="{FF2B5EF4-FFF2-40B4-BE49-F238E27FC236}">
                    <a16:creationId xmlns:a16="http://schemas.microsoft.com/office/drawing/2014/main" id="{2C07E8F9-E6D5-4E7A-876D-B005B48F9C18}"/>
                  </a:ext>
                </a:extLst>
              </p:cNvPr>
              <p:cNvSpPr/>
              <p:nvPr/>
            </p:nvSpPr>
            <p:spPr>
              <a:xfrm>
                <a:off x="972999" y="5779382"/>
                <a:ext cx="608157" cy="178074"/>
              </a:xfrm>
              <a:custGeom>
                <a:avLst/>
                <a:gdLst>
                  <a:gd name="connsiteX0" fmla="*/ 2033 w 608157"/>
                  <a:gd name="connsiteY0" fmla="*/ 94521 h 178074"/>
                  <a:gd name="connsiteX1" fmla="*/ 20963 w 608157"/>
                  <a:gd name="connsiteY1" fmla="*/ 89604 h 178074"/>
                  <a:gd name="connsiteX2" fmla="*/ 356793 w 608157"/>
                  <a:gd name="connsiteY2" fmla="*/ 136991 h 178074"/>
                  <a:gd name="connsiteX3" fmla="*/ 584018 w 608157"/>
                  <a:gd name="connsiteY3" fmla="*/ 4417 h 178074"/>
                  <a:gd name="connsiteX4" fmla="*/ 603440 w 608157"/>
                  <a:gd name="connsiteY4" fmla="*/ 3495 h 178074"/>
                  <a:gd name="connsiteX5" fmla="*/ 603440 w 608157"/>
                  <a:gd name="connsiteY5" fmla="*/ 3495 h 178074"/>
                  <a:gd name="connsiteX6" fmla="*/ 604362 w 608157"/>
                  <a:gd name="connsiteY6" fmla="*/ 23532 h 178074"/>
                  <a:gd name="connsiteX7" fmla="*/ 515119 w 608157"/>
                  <a:gd name="connsiteY7" fmla="*/ 98639 h 178074"/>
                  <a:gd name="connsiteX8" fmla="*/ 363430 w 608157"/>
                  <a:gd name="connsiteY8" fmla="*/ 164096 h 178074"/>
                  <a:gd name="connsiteX9" fmla="*/ 7257 w 608157"/>
                  <a:gd name="connsiteY9" fmla="*/ 114066 h 178074"/>
                  <a:gd name="connsiteX10" fmla="*/ 2033 w 608157"/>
                  <a:gd name="connsiteY10" fmla="*/ 94521 h 178074"/>
                  <a:gd name="connsiteX11" fmla="*/ 2033 w 608157"/>
                  <a:gd name="connsiteY11" fmla="*/ 94521 h 178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08157" h="178074">
                    <a:moveTo>
                      <a:pt x="2033" y="94521"/>
                    </a:moveTo>
                    <a:cubicBezTo>
                      <a:pt x="5966" y="88067"/>
                      <a:pt x="14387" y="85855"/>
                      <a:pt x="20963" y="89604"/>
                    </a:cubicBezTo>
                    <a:cubicBezTo>
                      <a:pt x="119303" y="145657"/>
                      <a:pt x="238355" y="165755"/>
                      <a:pt x="356793" y="136991"/>
                    </a:cubicBezTo>
                    <a:cubicBezTo>
                      <a:pt x="444561" y="115664"/>
                      <a:pt x="522802" y="69936"/>
                      <a:pt x="584018" y="4417"/>
                    </a:cubicBezTo>
                    <a:cubicBezTo>
                      <a:pt x="589181" y="-1115"/>
                      <a:pt x="597786" y="-1483"/>
                      <a:pt x="603440" y="3495"/>
                    </a:cubicBezTo>
                    <a:lnTo>
                      <a:pt x="603440" y="3495"/>
                    </a:lnTo>
                    <a:cubicBezTo>
                      <a:pt x="609341" y="8720"/>
                      <a:pt x="609771" y="17754"/>
                      <a:pt x="604362" y="23532"/>
                    </a:cubicBezTo>
                    <a:cubicBezTo>
                      <a:pt x="577503" y="52296"/>
                      <a:pt x="547571" y="77434"/>
                      <a:pt x="515119" y="98639"/>
                    </a:cubicBezTo>
                    <a:cubicBezTo>
                      <a:pt x="469084" y="128694"/>
                      <a:pt x="418009" y="150882"/>
                      <a:pt x="363430" y="164096"/>
                    </a:cubicBezTo>
                    <a:cubicBezTo>
                      <a:pt x="241612" y="193721"/>
                      <a:pt x="115676" y="175897"/>
                      <a:pt x="7257" y="114066"/>
                    </a:cubicBezTo>
                    <a:cubicBezTo>
                      <a:pt x="250" y="110194"/>
                      <a:pt x="-2085" y="101343"/>
                      <a:pt x="2033" y="94521"/>
                    </a:cubicBezTo>
                    <a:lnTo>
                      <a:pt x="2033" y="94521"/>
                    </a:ln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8" name="Forma Livre: Forma 7">
                <a:extLst>
                  <a:ext uri="{FF2B5EF4-FFF2-40B4-BE49-F238E27FC236}">
                    <a16:creationId xmlns:a16="http://schemas.microsoft.com/office/drawing/2014/main" id="{E2358C46-F989-4AAC-B618-D811EA282978}"/>
                  </a:ext>
                </a:extLst>
              </p:cNvPr>
              <p:cNvSpPr/>
              <p:nvPr/>
            </p:nvSpPr>
            <p:spPr>
              <a:xfrm>
                <a:off x="1553442" y="5132389"/>
                <a:ext cx="155491" cy="612697"/>
              </a:xfrm>
              <a:custGeom>
                <a:avLst/>
                <a:gdLst>
                  <a:gd name="connsiteX0" fmla="*/ 54589 w 155491"/>
                  <a:gd name="connsiteY0" fmla="*/ 610107 h 612697"/>
                  <a:gd name="connsiteX1" fmla="*/ 50963 w 155491"/>
                  <a:gd name="connsiteY1" fmla="*/ 590931 h 612697"/>
                  <a:gd name="connsiteX2" fmla="*/ 120784 w 155491"/>
                  <a:gd name="connsiteY2" fmla="*/ 259035 h 612697"/>
                  <a:gd name="connsiteX3" fmla="*/ 3760 w 155491"/>
                  <a:gd name="connsiteY3" fmla="*/ 23451 h 612697"/>
                  <a:gd name="connsiteX4" fmla="*/ 4128 w 155491"/>
                  <a:gd name="connsiteY4" fmla="*/ 4029 h 612697"/>
                  <a:gd name="connsiteX5" fmla="*/ 4128 w 155491"/>
                  <a:gd name="connsiteY5" fmla="*/ 4029 h 612697"/>
                  <a:gd name="connsiteX6" fmla="*/ 24165 w 155491"/>
                  <a:gd name="connsiteY6" fmla="*/ 4459 h 612697"/>
                  <a:gd name="connsiteX7" fmla="*/ 93126 w 155491"/>
                  <a:gd name="connsiteY7" fmla="*/ 98558 h 612697"/>
                  <a:gd name="connsiteX8" fmla="*/ 148257 w 155491"/>
                  <a:gd name="connsiteY8" fmla="*/ 254303 h 612697"/>
                  <a:gd name="connsiteX9" fmla="*/ 74441 w 155491"/>
                  <a:gd name="connsiteY9" fmla="*/ 606358 h 612697"/>
                  <a:gd name="connsiteX10" fmla="*/ 54589 w 155491"/>
                  <a:gd name="connsiteY10" fmla="*/ 610107 h 612697"/>
                  <a:gd name="connsiteX11" fmla="*/ 54589 w 155491"/>
                  <a:gd name="connsiteY11" fmla="*/ 610107 h 612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491" h="612697">
                    <a:moveTo>
                      <a:pt x="54589" y="610107"/>
                    </a:moveTo>
                    <a:cubicBezTo>
                      <a:pt x="48381" y="605744"/>
                      <a:pt x="46722" y="597200"/>
                      <a:pt x="50963" y="590931"/>
                    </a:cubicBezTo>
                    <a:cubicBezTo>
                      <a:pt x="113470" y="496587"/>
                      <a:pt x="141558" y="379133"/>
                      <a:pt x="120784" y="259035"/>
                    </a:cubicBezTo>
                    <a:cubicBezTo>
                      <a:pt x="105418" y="170038"/>
                      <a:pt x="65037" y="88908"/>
                      <a:pt x="3760" y="23451"/>
                    </a:cubicBezTo>
                    <a:cubicBezTo>
                      <a:pt x="-1403" y="17919"/>
                      <a:pt x="-1219" y="9314"/>
                      <a:pt x="4128" y="4029"/>
                    </a:cubicBezTo>
                    <a:lnTo>
                      <a:pt x="4128" y="4029"/>
                    </a:lnTo>
                    <a:cubicBezTo>
                      <a:pt x="9721" y="-1503"/>
                      <a:pt x="18818" y="-1318"/>
                      <a:pt x="24165" y="4459"/>
                    </a:cubicBezTo>
                    <a:cubicBezTo>
                      <a:pt x="51024" y="33162"/>
                      <a:pt x="74134" y="64753"/>
                      <a:pt x="93126" y="98558"/>
                    </a:cubicBezTo>
                    <a:cubicBezTo>
                      <a:pt x="120046" y="146498"/>
                      <a:pt x="138731" y="198987"/>
                      <a:pt x="148257" y="254303"/>
                    </a:cubicBezTo>
                    <a:cubicBezTo>
                      <a:pt x="169585" y="377842"/>
                      <a:pt x="143402" y="502303"/>
                      <a:pt x="74441" y="606358"/>
                    </a:cubicBezTo>
                    <a:cubicBezTo>
                      <a:pt x="70077" y="612996"/>
                      <a:pt x="61104" y="614717"/>
                      <a:pt x="54589" y="610107"/>
                    </a:cubicBezTo>
                    <a:lnTo>
                      <a:pt x="54589" y="610107"/>
                    </a:ln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9" name="Forma Livre: Forma 8">
                <a:extLst>
                  <a:ext uri="{FF2B5EF4-FFF2-40B4-BE49-F238E27FC236}">
                    <a16:creationId xmlns:a16="http://schemas.microsoft.com/office/drawing/2014/main" id="{83FD3D21-85D2-4A61-95BB-B96A909B37C3}"/>
                  </a:ext>
                </a:extLst>
              </p:cNvPr>
              <p:cNvSpPr/>
              <p:nvPr/>
            </p:nvSpPr>
            <p:spPr>
              <a:xfrm>
                <a:off x="819260" y="4981802"/>
                <a:ext cx="589851" cy="230220"/>
              </a:xfrm>
              <a:custGeom>
                <a:avLst/>
                <a:gdLst>
                  <a:gd name="connsiteX0" fmla="*/ 588712 w 589851"/>
                  <a:gd name="connsiteY0" fmla="*/ 52958 h 230220"/>
                  <a:gd name="connsiteX1" fmla="*/ 570703 w 589851"/>
                  <a:gd name="connsiteY1" fmla="*/ 60518 h 230220"/>
                  <a:gd name="connsiteX2" fmla="*/ 231555 w 589851"/>
                  <a:gd name="connsiteY2" fmla="*/ 60948 h 230220"/>
                  <a:gd name="connsiteX3" fmla="*/ 25349 w 589851"/>
                  <a:gd name="connsiteY3" fmla="*/ 224253 h 230220"/>
                  <a:gd name="connsiteX4" fmla="*/ 6296 w 589851"/>
                  <a:gd name="connsiteY4" fmla="*/ 227941 h 230220"/>
                  <a:gd name="connsiteX5" fmla="*/ 6296 w 589851"/>
                  <a:gd name="connsiteY5" fmla="*/ 227941 h 230220"/>
                  <a:gd name="connsiteX6" fmla="*/ 2547 w 589851"/>
                  <a:gd name="connsiteY6" fmla="*/ 208212 h 230220"/>
                  <a:gd name="connsiteX7" fmla="*/ 80296 w 589851"/>
                  <a:gd name="connsiteY7" fmla="*/ 121243 h 230220"/>
                  <a:gd name="connsiteX8" fmla="*/ 221229 w 589851"/>
                  <a:gd name="connsiteY8" fmla="*/ 35011 h 230220"/>
                  <a:gd name="connsiteX9" fmla="*/ 580906 w 589851"/>
                  <a:gd name="connsiteY9" fmla="*/ 34273 h 230220"/>
                  <a:gd name="connsiteX10" fmla="*/ 588712 w 589851"/>
                  <a:gd name="connsiteY10" fmla="*/ 52958 h 230220"/>
                  <a:gd name="connsiteX11" fmla="*/ 588712 w 589851"/>
                  <a:gd name="connsiteY11" fmla="*/ 52958 h 2302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89851" h="230220">
                    <a:moveTo>
                      <a:pt x="588712" y="52958"/>
                    </a:moveTo>
                    <a:cubicBezTo>
                      <a:pt x="585700" y="59903"/>
                      <a:pt x="577710" y="63284"/>
                      <a:pt x="570703" y="60518"/>
                    </a:cubicBezTo>
                    <a:cubicBezTo>
                      <a:pt x="465418" y="18908"/>
                      <a:pt x="344707" y="15774"/>
                      <a:pt x="231555" y="60948"/>
                    </a:cubicBezTo>
                    <a:cubicBezTo>
                      <a:pt x="147720" y="94445"/>
                      <a:pt x="76670" y="150744"/>
                      <a:pt x="25349" y="224253"/>
                    </a:cubicBezTo>
                    <a:cubicBezTo>
                      <a:pt x="21047" y="230461"/>
                      <a:pt x="12565" y="232059"/>
                      <a:pt x="6296" y="227941"/>
                    </a:cubicBezTo>
                    <a:lnTo>
                      <a:pt x="6296" y="227941"/>
                    </a:lnTo>
                    <a:cubicBezTo>
                      <a:pt x="-281" y="223639"/>
                      <a:pt x="-2001" y="214727"/>
                      <a:pt x="2547" y="208212"/>
                    </a:cubicBezTo>
                    <a:cubicBezTo>
                      <a:pt x="25042" y="175944"/>
                      <a:pt x="51163" y="146811"/>
                      <a:pt x="80296" y="121243"/>
                    </a:cubicBezTo>
                    <a:cubicBezTo>
                      <a:pt x="121599" y="84980"/>
                      <a:pt x="169109" y="55847"/>
                      <a:pt x="221229" y="35011"/>
                    </a:cubicBezTo>
                    <a:cubicBezTo>
                      <a:pt x="337639" y="-11454"/>
                      <a:pt x="464804" y="-11639"/>
                      <a:pt x="580906" y="34273"/>
                    </a:cubicBezTo>
                    <a:cubicBezTo>
                      <a:pt x="588281" y="37224"/>
                      <a:pt x="591846" y="45644"/>
                      <a:pt x="588712" y="52958"/>
                    </a:cubicBezTo>
                    <a:lnTo>
                      <a:pt x="588712" y="52958"/>
                    </a:ln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0" name="Forma Livre: Forma 9">
                <a:extLst>
                  <a:ext uri="{FF2B5EF4-FFF2-40B4-BE49-F238E27FC236}">
                    <a16:creationId xmlns:a16="http://schemas.microsoft.com/office/drawing/2014/main" id="{C8EAD312-6998-48CD-B382-20012107A96D}"/>
                  </a:ext>
                </a:extLst>
              </p:cNvPr>
              <p:cNvSpPr/>
              <p:nvPr/>
            </p:nvSpPr>
            <p:spPr>
              <a:xfrm>
                <a:off x="733527" y="5252640"/>
                <a:ext cx="204687" cy="599983"/>
              </a:xfrm>
              <a:custGeom>
                <a:avLst/>
                <a:gdLst>
                  <a:gd name="connsiteX0" fmla="*/ 66338 w 204687"/>
                  <a:gd name="connsiteY0" fmla="*/ 1540 h 599983"/>
                  <a:gd name="connsiteX1" fmla="*/ 72668 w 204687"/>
                  <a:gd name="connsiteY1" fmla="*/ 20040 h 599983"/>
                  <a:gd name="connsiteX2" fmla="*/ 50357 w 204687"/>
                  <a:gd name="connsiteY2" fmla="*/ 358451 h 599983"/>
                  <a:gd name="connsiteX3" fmla="*/ 199465 w 204687"/>
                  <a:gd name="connsiteY3" fmla="*/ 575166 h 599983"/>
                  <a:gd name="connsiteX4" fmla="*/ 201862 w 204687"/>
                  <a:gd name="connsiteY4" fmla="*/ 594466 h 599983"/>
                  <a:gd name="connsiteX5" fmla="*/ 201862 w 204687"/>
                  <a:gd name="connsiteY5" fmla="*/ 594466 h 599983"/>
                  <a:gd name="connsiteX6" fmla="*/ 181948 w 204687"/>
                  <a:gd name="connsiteY6" fmla="*/ 596863 h 599983"/>
                  <a:gd name="connsiteX7" fmla="*/ 100449 w 204687"/>
                  <a:gd name="connsiteY7" fmla="*/ 513459 h 599983"/>
                  <a:gd name="connsiteX8" fmla="*/ 23867 w 204687"/>
                  <a:gd name="connsiteY8" fmla="*/ 367056 h 599983"/>
                  <a:gd name="connsiteX9" fmla="*/ 47284 w 204687"/>
                  <a:gd name="connsiteY9" fmla="*/ 8117 h 599983"/>
                  <a:gd name="connsiteX10" fmla="*/ 66338 w 204687"/>
                  <a:gd name="connsiteY10" fmla="*/ 1540 h 599983"/>
                  <a:gd name="connsiteX11" fmla="*/ 66338 w 204687"/>
                  <a:gd name="connsiteY11" fmla="*/ 1540 h 599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04687" h="599983">
                    <a:moveTo>
                      <a:pt x="66338" y="1540"/>
                    </a:moveTo>
                    <a:cubicBezTo>
                      <a:pt x="73098" y="4982"/>
                      <a:pt x="75926" y="13156"/>
                      <a:pt x="72668" y="20040"/>
                    </a:cubicBezTo>
                    <a:cubicBezTo>
                      <a:pt x="24113" y="122313"/>
                      <a:pt x="12866" y="242472"/>
                      <a:pt x="50357" y="358451"/>
                    </a:cubicBezTo>
                    <a:cubicBezTo>
                      <a:pt x="78138" y="444375"/>
                      <a:pt x="129521" y="519051"/>
                      <a:pt x="199465" y="575166"/>
                    </a:cubicBezTo>
                    <a:cubicBezTo>
                      <a:pt x="205365" y="579899"/>
                      <a:pt x="206410" y="588442"/>
                      <a:pt x="201862" y="594466"/>
                    </a:cubicBezTo>
                    <a:lnTo>
                      <a:pt x="201862" y="594466"/>
                    </a:lnTo>
                    <a:cubicBezTo>
                      <a:pt x="197129" y="600735"/>
                      <a:pt x="188094" y="601841"/>
                      <a:pt x="181948" y="596863"/>
                    </a:cubicBezTo>
                    <a:cubicBezTo>
                      <a:pt x="151278" y="572216"/>
                      <a:pt x="123989" y="544251"/>
                      <a:pt x="100449" y="513459"/>
                    </a:cubicBezTo>
                    <a:cubicBezTo>
                      <a:pt x="67014" y="469759"/>
                      <a:pt x="41138" y="420466"/>
                      <a:pt x="23867" y="367056"/>
                    </a:cubicBezTo>
                    <a:cubicBezTo>
                      <a:pt x="-14670" y="247758"/>
                      <a:pt x="-6311" y="120900"/>
                      <a:pt x="47284" y="8117"/>
                    </a:cubicBezTo>
                    <a:cubicBezTo>
                      <a:pt x="50603" y="925"/>
                      <a:pt x="59269" y="-2086"/>
                      <a:pt x="66338" y="1540"/>
                    </a:cubicBezTo>
                    <a:lnTo>
                      <a:pt x="66338" y="1540"/>
                    </a:ln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1" name="Forma Livre: Forma 10">
                <a:extLst>
                  <a:ext uri="{FF2B5EF4-FFF2-40B4-BE49-F238E27FC236}">
                    <a16:creationId xmlns:a16="http://schemas.microsoft.com/office/drawing/2014/main" id="{B902D7B8-BD3F-4308-9556-B53B586093EC}"/>
                  </a:ext>
                </a:extLst>
              </p:cNvPr>
              <p:cNvSpPr/>
              <p:nvPr/>
            </p:nvSpPr>
            <p:spPr>
              <a:xfrm>
                <a:off x="821474" y="5069952"/>
                <a:ext cx="799405" cy="799464"/>
              </a:xfrm>
              <a:custGeom>
                <a:avLst/>
                <a:gdLst>
                  <a:gd name="connsiteX0" fmla="*/ 399776 w 799405"/>
                  <a:gd name="connsiteY0" fmla="*/ 799464 h 799464"/>
                  <a:gd name="connsiteX1" fmla="*/ 266342 w 799405"/>
                  <a:gd name="connsiteY1" fmla="*/ 776416 h 799464"/>
                  <a:gd name="connsiteX2" fmla="*/ 39116 w 799405"/>
                  <a:gd name="connsiteY2" fmla="*/ 571747 h 799464"/>
                  <a:gd name="connsiteX3" fmla="*/ 23136 w 799405"/>
                  <a:gd name="connsiteY3" fmla="*/ 266342 h 799464"/>
                  <a:gd name="connsiteX4" fmla="*/ 227805 w 799405"/>
                  <a:gd name="connsiteY4" fmla="*/ 39116 h 799464"/>
                  <a:gd name="connsiteX5" fmla="*/ 533210 w 799405"/>
                  <a:gd name="connsiteY5" fmla="*/ 23136 h 799464"/>
                  <a:gd name="connsiteX6" fmla="*/ 799403 w 799405"/>
                  <a:gd name="connsiteY6" fmla="*/ 391540 h 799464"/>
                  <a:gd name="connsiteX7" fmla="*/ 787848 w 799405"/>
                  <a:gd name="connsiteY7" fmla="*/ 403156 h 799464"/>
                  <a:gd name="connsiteX8" fmla="*/ 787848 w 799405"/>
                  <a:gd name="connsiteY8" fmla="*/ 403156 h 799464"/>
                  <a:gd name="connsiteX9" fmla="*/ 776539 w 799405"/>
                  <a:gd name="connsiteY9" fmla="*/ 391909 h 799464"/>
                  <a:gd name="connsiteX10" fmla="*/ 525589 w 799405"/>
                  <a:gd name="connsiteY10" fmla="*/ 44709 h 799464"/>
                  <a:gd name="connsiteX11" fmla="*/ 237700 w 799405"/>
                  <a:gd name="connsiteY11" fmla="*/ 59767 h 799464"/>
                  <a:gd name="connsiteX12" fmla="*/ 44770 w 799405"/>
                  <a:gd name="connsiteY12" fmla="*/ 274024 h 799464"/>
                  <a:gd name="connsiteX13" fmla="*/ 274086 w 799405"/>
                  <a:gd name="connsiteY13" fmla="*/ 754904 h 799464"/>
                  <a:gd name="connsiteX14" fmla="*/ 489265 w 799405"/>
                  <a:gd name="connsiteY14" fmla="*/ 765783 h 799464"/>
                  <a:gd name="connsiteX15" fmla="*/ 503094 w 799405"/>
                  <a:gd name="connsiteY15" fmla="*/ 773835 h 799464"/>
                  <a:gd name="connsiteX16" fmla="*/ 503094 w 799405"/>
                  <a:gd name="connsiteY16" fmla="*/ 773835 h 799464"/>
                  <a:gd name="connsiteX17" fmla="*/ 494858 w 799405"/>
                  <a:gd name="connsiteY17" fmla="*/ 787971 h 799464"/>
                  <a:gd name="connsiteX18" fmla="*/ 399776 w 799405"/>
                  <a:gd name="connsiteY18" fmla="*/ 799464 h 799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799405" h="799464">
                    <a:moveTo>
                      <a:pt x="399776" y="799464"/>
                    </a:moveTo>
                    <a:cubicBezTo>
                      <a:pt x="354724" y="799464"/>
                      <a:pt x="309734" y="791782"/>
                      <a:pt x="266342" y="776416"/>
                    </a:cubicBezTo>
                    <a:cubicBezTo>
                      <a:pt x="165728" y="740768"/>
                      <a:pt x="85028" y="668120"/>
                      <a:pt x="39116" y="571747"/>
                    </a:cubicBezTo>
                    <a:cubicBezTo>
                      <a:pt x="-6796" y="475436"/>
                      <a:pt x="-12512" y="366955"/>
                      <a:pt x="23136" y="266342"/>
                    </a:cubicBezTo>
                    <a:cubicBezTo>
                      <a:pt x="58784" y="165728"/>
                      <a:pt x="131432" y="85028"/>
                      <a:pt x="227805" y="39116"/>
                    </a:cubicBezTo>
                    <a:cubicBezTo>
                      <a:pt x="324116" y="-6796"/>
                      <a:pt x="432597" y="-12512"/>
                      <a:pt x="533210" y="23136"/>
                    </a:cubicBezTo>
                    <a:cubicBezTo>
                      <a:pt x="690246" y="78759"/>
                      <a:pt x="796023" y="225899"/>
                      <a:pt x="799403" y="391540"/>
                    </a:cubicBezTo>
                    <a:cubicBezTo>
                      <a:pt x="799526" y="397932"/>
                      <a:pt x="794302" y="403218"/>
                      <a:pt x="787848" y="403156"/>
                    </a:cubicBezTo>
                    <a:lnTo>
                      <a:pt x="787848" y="403156"/>
                    </a:lnTo>
                    <a:cubicBezTo>
                      <a:pt x="781641" y="403095"/>
                      <a:pt x="776662" y="398117"/>
                      <a:pt x="776539" y="391909"/>
                    </a:cubicBezTo>
                    <a:cubicBezTo>
                      <a:pt x="773282" y="235795"/>
                      <a:pt x="673651" y="97136"/>
                      <a:pt x="525589" y="44709"/>
                    </a:cubicBezTo>
                    <a:cubicBezTo>
                      <a:pt x="430753" y="11089"/>
                      <a:pt x="328480" y="16436"/>
                      <a:pt x="237700" y="59767"/>
                    </a:cubicBezTo>
                    <a:cubicBezTo>
                      <a:pt x="146859" y="103098"/>
                      <a:pt x="78329" y="179188"/>
                      <a:pt x="44770" y="274024"/>
                    </a:cubicBezTo>
                    <a:cubicBezTo>
                      <a:pt x="-24559" y="469843"/>
                      <a:pt x="78267" y="685514"/>
                      <a:pt x="274086" y="754904"/>
                    </a:cubicBezTo>
                    <a:cubicBezTo>
                      <a:pt x="343784" y="779612"/>
                      <a:pt x="417969" y="783300"/>
                      <a:pt x="489265" y="765783"/>
                    </a:cubicBezTo>
                    <a:cubicBezTo>
                      <a:pt x="495288" y="764308"/>
                      <a:pt x="501434" y="767811"/>
                      <a:pt x="503094" y="773835"/>
                    </a:cubicBezTo>
                    <a:lnTo>
                      <a:pt x="503094" y="773835"/>
                    </a:lnTo>
                    <a:cubicBezTo>
                      <a:pt x="504815" y="780043"/>
                      <a:pt x="501127" y="786434"/>
                      <a:pt x="494858" y="787971"/>
                    </a:cubicBezTo>
                    <a:cubicBezTo>
                      <a:pt x="463451" y="795592"/>
                      <a:pt x="431613" y="799464"/>
                      <a:pt x="399776" y="799464"/>
                    </a:cubicBez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12" name="Gráfico 2">
              <a:extLst>
                <a:ext uri="{FF2B5EF4-FFF2-40B4-BE49-F238E27FC236}">
                  <a16:creationId xmlns:a16="http://schemas.microsoft.com/office/drawing/2014/main" id="{B81E0812-56A8-4EB3-9F05-062B1F685B0C}"/>
                </a:ext>
              </a:extLst>
            </p:cNvPr>
            <p:cNvGrpSpPr/>
            <p:nvPr/>
          </p:nvGrpSpPr>
          <p:grpSpPr>
            <a:xfrm>
              <a:off x="733425" y="896758"/>
              <a:ext cx="1463335" cy="4039751"/>
              <a:chOff x="733425" y="896758"/>
              <a:chExt cx="1463335" cy="4039751"/>
            </a:xfrm>
            <a:solidFill>
              <a:srgbClr val="00973A"/>
            </a:solidFill>
          </p:grpSpPr>
          <p:sp>
            <p:nvSpPr>
              <p:cNvPr id="13" name="Forma Livre: Forma 12">
                <a:extLst>
                  <a:ext uri="{FF2B5EF4-FFF2-40B4-BE49-F238E27FC236}">
                    <a16:creationId xmlns:a16="http://schemas.microsoft.com/office/drawing/2014/main" id="{33DAC66F-11DC-487E-9BB6-E1720089F2D0}"/>
                  </a:ext>
                </a:extLst>
              </p:cNvPr>
              <p:cNvSpPr/>
              <p:nvPr/>
            </p:nvSpPr>
            <p:spPr>
              <a:xfrm>
                <a:off x="733425" y="896758"/>
                <a:ext cx="6146" cy="6146"/>
              </a:xfrm>
              <a:custGeom>
                <a:avLst/>
                <a:gdLst/>
                <a:ahLst/>
                <a:cxnLst/>
                <a:rect l="l" t="t" r="r" b="b"/>
                <a:pathLst>
                  <a:path w="6146" h="6146"/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4" name="Forma Livre: Forma 13">
                <a:extLst>
                  <a:ext uri="{FF2B5EF4-FFF2-40B4-BE49-F238E27FC236}">
                    <a16:creationId xmlns:a16="http://schemas.microsoft.com/office/drawing/2014/main" id="{CF31EE26-A27A-467E-AD2C-820F3AD4ECD3}"/>
                  </a:ext>
                </a:extLst>
              </p:cNvPr>
              <p:cNvSpPr/>
              <p:nvPr/>
            </p:nvSpPr>
            <p:spPr>
              <a:xfrm>
                <a:off x="733425" y="896758"/>
                <a:ext cx="6146" cy="6146"/>
              </a:xfrm>
              <a:custGeom>
                <a:avLst/>
                <a:gdLst/>
                <a:ahLst/>
                <a:cxnLst/>
                <a:rect l="l" t="t" r="r" b="b"/>
                <a:pathLst>
                  <a:path w="6146" h="6146"/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5" name="Forma Livre: Forma 14">
                <a:extLst>
                  <a:ext uri="{FF2B5EF4-FFF2-40B4-BE49-F238E27FC236}">
                    <a16:creationId xmlns:a16="http://schemas.microsoft.com/office/drawing/2014/main" id="{21E04F2A-7B5A-41DE-98A3-B1F0D914DD6C}"/>
                  </a:ext>
                </a:extLst>
              </p:cNvPr>
              <p:cNvSpPr/>
              <p:nvPr/>
            </p:nvSpPr>
            <p:spPr>
              <a:xfrm>
                <a:off x="1460763" y="4758434"/>
                <a:ext cx="608157" cy="178074"/>
              </a:xfrm>
              <a:custGeom>
                <a:avLst/>
                <a:gdLst>
                  <a:gd name="connsiteX0" fmla="*/ 2033 w 608157"/>
                  <a:gd name="connsiteY0" fmla="*/ 94521 h 178074"/>
                  <a:gd name="connsiteX1" fmla="*/ 20963 w 608157"/>
                  <a:gd name="connsiteY1" fmla="*/ 89604 h 178074"/>
                  <a:gd name="connsiteX2" fmla="*/ 356793 w 608157"/>
                  <a:gd name="connsiteY2" fmla="*/ 136991 h 178074"/>
                  <a:gd name="connsiteX3" fmla="*/ 584018 w 608157"/>
                  <a:gd name="connsiteY3" fmla="*/ 4417 h 178074"/>
                  <a:gd name="connsiteX4" fmla="*/ 603440 w 608157"/>
                  <a:gd name="connsiteY4" fmla="*/ 3495 h 178074"/>
                  <a:gd name="connsiteX5" fmla="*/ 603440 w 608157"/>
                  <a:gd name="connsiteY5" fmla="*/ 3495 h 178074"/>
                  <a:gd name="connsiteX6" fmla="*/ 604362 w 608157"/>
                  <a:gd name="connsiteY6" fmla="*/ 23532 h 178074"/>
                  <a:gd name="connsiteX7" fmla="*/ 515119 w 608157"/>
                  <a:gd name="connsiteY7" fmla="*/ 98638 h 178074"/>
                  <a:gd name="connsiteX8" fmla="*/ 363430 w 608157"/>
                  <a:gd name="connsiteY8" fmla="*/ 164096 h 178074"/>
                  <a:gd name="connsiteX9" fmla="*/ 7257 w 608157"/>
                  <a:gd name="connsiteY9" fmla="*/ 114066 h 178074"/>
                  <a:gd name="connsiteX10" fmla="*/ 2033 w 608157"/>
                  <a:gd name="connsiteY10" fmla="*/ 94521 h 178074"/>
                  <a:gd name="connsiteX11" fmla="*/ 2033 w 608157"/>
                  <a:gd name="connsiteY11" fmla="*/ 94521 h 178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08157" h="178074">
                    <a:moveTo>
                      <a:pt x="2033" y="94521"/>
                    </a:moveTo>
                    <a:cubicBezTo>
                      <a:pt x="5966" y="88067"/>
                      <a:pt x="14387" y="85855"/>
                      <a:pt x="20963" y="89604"/>
                    </a:cubicBezTo>
                    <a:cubicBezTo>
                      <a:pt x="119303" y="145657"/>
                      <a:pt x="238355" y="165755"/>
                      <a:pt x="356793" y="136991"/>
                    </a:cubicBezTo>
                    <a:cubicBezTo>
                      <a:pt x="444561" y="115664"/>
                      <a:pt x="522802" y="69936"/>
                      <a:pt x="584018" y="4417"/>
                    </a:cubicBezTo>
                    <a:cubicBezTo>
                      <a:pt x="589181" y="-1115"/>
                      <a:pt x="597786" y="-1483"/>
                      <a:pt x="603440" y="3495"/>
                    </a:cubicBezTo>
                    <a:lnTo>
                      <a:pt x="603440" y="3495"/>
                    </a:lnTo>
                    <a:cubicBezTo>
                      <a:pt x="609341" y="8719"/>
                      <a:pt x="609771" y="17754"/>
                      <a:pt x="604362" y="23532"/>
                    </a:cubicBezTo>
                    <a:cubicBezTo>
                      <a:pt x="577503" y="52296"/>
                      <a:pt x="547571" y="77434"/>
                      <a:pt x="515119" y="98638"/>
                    </a:cubicBezTo>
                    <a:cubicBezTo>
                      <a:pt x="469084" y="128694"/>
                      <a:pt x="418009" y="150881"/>
                      <a:pt x="363430" y="164096"/>
                    </a:cubicBezTo>
                    <a:cubicBezTo>
                      <a:pt x="241612" y="193721"/>
                      <a:pt x="115676" y="175896"/>
                      <a:pt x="7257" y="114066"/>
                    </a:cubicBezTo>
                    <a:cubicBezTo>
                      <a:pt x="250" y="110193"/>
                      <a:pt x="-2085" y="101343"/>
                      <a:pt x="2033" y="94521"/>
                    </a:cubicBezTo>
                    <a:lnTo>
                      <a:pt x="2033" y="94521"/>
                    </a:ln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6" name="Forma Livre: Forma 15">
                <a:extLst>
                  <a:ext uri="{FF2B5EF4-FFF2-40B4-BE49-F238E27FC236}">
                    <a16:creationId xmlns:a16="http://schemas.microsoft.com/office/drawing/2014/main" id="{53671819-FD9E-4D9E-857D-17D2124E3ECD}"/>
                  </a:ext>
                </a:extLst>
              </p:cNvPr>
              <p:cNvSpPr/>
              <p:nvPr/>
            </p:nvSpPr>
            <p:spPr>
              <a:xfrm>
                <a:off x="2041268" y="4111441"/>
                <a:ext cx="155492" cy="612681"/>
              </a:xfrm>
              <a:custGeom>
                <a:avLst/>
                <a:gdLst>
                  <a:gd name="connsiteX0" fmla="*/ 54527 w 155492"/>
                  <a:gd name="connsiteY0" fmla="*/ 610107 h 612681"/>
                  <a:gd name="connsiteX1" fmla="*/ 50901 w 155492"/>
                  <a:gd name="connsiteY1" fmla="*/ 590931 h 612681"/>
                  <a:gd name="connsiteX2" fmla="*/ 120784 w 155492"/>
                  <a:gd name="connsiteY2" fmla="*/ 259035 h 612681"/>
                  <a:gd name="connsiteX3" fmla="*/ 3760 w 155492"/>
                  <a:gd name="connsiteY3" fmla="*/ 23451 h 612681"/>
                  <a:gd name="connsiteX4" fmla="*/ 4128 w 155492"/>
                  <a:gd name="connsiteY4" fmla="*/ 4029 h 612681"/>
                  <a:gd name="connsiteX5" fmla="*/ 4128 w 155492"/>
                  <a:gd name="connsiteY5" fmla="*/ 4029 h 612681"/>
                  <a:gd name="connsiteX6" fmla="*/ 24165 w 155492"/>
                  <a:gd name="connsiteY6" fmla="*/ 4459 h 612681"/>
                  <a:gd name="connsiteX7" fmla="*/ 93126 w 155492"/>
                  <a:gd name="connsiteY7" fmla="*/ 98558 h 612681"/>
                  <a:gd name="connsiteX8" fmla="*/ 148257 w 155492"/>
                  <a:gd name="connsiteY8" fmla="*/ 254303 h 612681"/>
                  <a:gd name="connsiteX9" fmla="*/ 74441 w 155492"/>
                  <a:gd name="connsiteY9" fmla="*/ 606358 h 612681"/>
                  <a:gd name="connsiteX10" fmla="*/ 54527 w 155492"/>
                  <a:gd name="connsiteY10" fmla="*/ 610107 h 612681"/>
                  <a:gd name="connsiteX11" fmla="*/ 54527 w 155492"/>
                  <a:gd name="connsiteY11" fmla="*/ 610107 h 6126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492" h="612681">
                    <a:moveTo>
                      <a:pt x="54527" y="610107"/>
                    </a:moveTo>
                    <a:cubicBezTo>
                      <a:pt x="48320" y="605744"/>
                      <a:pt x="46660" y="597200"/>
                      <a:pt x="50901" y="590931"/>
                    </a:cubicBezTo>
                    <a:cubicBezTo>
                      <a:pt x="113408" y="496587"/>
                      <a:pt x="141496" y="379132"/>
                      <a:pt x="120784" y="259035"/>
                    </a:cubicBezTo>
                    <a:cubicBezTo>
                      <a:pt x="105418" y="170038"/>
                      <a:pt x="65037" y="88908"/>
                      <a:pt x="3760" y="23451"/>
                    </a:cubicBezTo>
                    <a:cubicBezTo>
                      <a:pt x="-1403" y="17919"/>
                      <a:pt x="-1219" y="9315"/>
                      <a:pt x="4128" y="4029"/>
                    </a:cubicBezTo>
                    <a:lnTo>
                      <a:pt x="4128" y="4029"/>
                    </a:lnTo>
                    <a:cubicBezTo>
                      <a:pt x="9721" y="-1503"/>
                      <a:pt x="18818" y="-1318"/>
                      <a:pt x="24165" y="4459"/>
                    </a:cubicBezTo>
                    <a:cubicBezTo>
                      <a:pt x="51024" y="33162"/>
                      <a:pt x="74134" y="64754"/>
                      <a:pt x="93126" y="98558"/>
                    </a:cubicBezTo>
                    <a:cubicBezTo>
                      <a:pt x="120046" y="146498"/>
                      <a:pt x="138731" y="198987"/>
                      <a:pt x="148257" y="254303"/>
                    </a:cubicBezTo>
                    <a:cubicBezTo>
                      <a:pt x="169585" y="377842"/>
                      <a:pt x="143402" y="502303"/>
                      <a:pt x="74441" y="606358"/>
                    </a:cubicBezTo>
                    <a:cubicBezTo>
                      <a:pt x="70016" y="612935"/>
                      <a:pt x="61042" y="614717"/>
                      <a:pt x="54527" y="610107"/>
                    </a:cubicBezTo>
                    <a:lnTo>
                      <a:pt x="54527" y="610107"/>
                    </a:ln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7" name="Forma Livre: Forma 16">
                <a:extLst>
                  <a:ext uri="{FF2B5EF4-FFF2-40B4-BE49-F238E27FC236}">
                    <a16:creationId xmlns:a16="http://schemas.microsoft.com/office/drawing/2014/main" id="{A05445CB-B2BE-45C7-AC1D-88E4A26DB99E}"/>
                  </a:ext>
                </a:extLst>
              </p:cNvPr>
              <p:cNvSpPr/>
              <p:nvPr/>
            </p:nvSpPr>
            <p:spPr>
              <a:xfrm>
                <a:off x="1307024" y="3960853"/>
                <a:ext cx="589851" cy="230220"/>
              </a:xfrm>
              <a:custGeom>
                <a:avLst/>
                <a:gdLst>
                  <a:gd name="connsiteX0" fmla="*/ 588712 w 589851"/>
                  <a:gd name="connsiteY0" fmla="*/ 52958 h 230220"/>
                  <a:gd name="connsiteX1" fmla="*/ 570703 w 589851"/>
                  <a:gd name="connsiteY1" fmla="*/ 60518 h 230220"/>
                  <a:gd name="connsiteX2" fmla="*/ 231555 w 589851"/>
                  <a:gd name="connsiteY2" fmla="*/ 60948 h 230220"/>
                  <a:gd name="connsiteX3" fmla="*/ 25349 w 589851"/>
                  <a:gd name="connsiteY3" fmla="*/ 224253 h 230220"/>
                  <a:gd name="connsiteX4" fmla="*/ 6296 w 589851"/>
                  <a:gd name="connsiteY4" fmla="*/ 227941 h 230220"/>
                  <a:gd name="connsiteX5" fmla="*/ 6296 w 589851"/>
                  <a:gd name="connsiteY5" fmla="*/ 227941 h 230220"/>
                  <a:gd name="connsiteX6" fmla="*/ 2547 w 589851"/>
                  <a:gd name="connsiteY6" fmla="*/ 208211 h 230220"/>
                  <a:gd name="connsiteX7" fmla="*/ 80296 w 589851"/>
                  <a:gd name="connsiteY7" fmla="*/ 121243 h 230220"/>
                  <a:gd name="connsiteX8" fmla="*/ 221229 w 589851"/>
                  <a:gd name="connsiteY8" fmla="*/ 35011 h 230220"/>
                  <a:gd name="connsiteX9" fmla="*/ 580906 w 589851"/>
                  <a:gd name="connsiteY9" fmla="*/ 34274 h 230220"/>
                  <a:gd name="connsiteX10" fmla="*/ 588712 w 589851"/>
                  <a:gd name="connsiteY10" fmla="*/ 52958 h 230220"/>
                  <a:gd name="connsiteX11" fmla="*/ 588712 w 589851"/>
                  <a:gd name="connsiteY11" fmla="*/ 52958 h 2302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89851" h="230220">
                    <a:moveTo>
                      <a:pt x="588712" y="52958"/>
                    </a:moveTo>
                    <a:cubicBezTo>
                      <a:pt x="585700" y="59903"/>
                      <a:pt x="577710" y="63284"/>
                      <a:pt x="570703" y="60518"/>
                    </a:cubicBezTo>
                    <a:cubicBezTo>
                      <a:pt x="465418" y="18908"/>
                      <a:pt x="344707" y="15774"/>
                      <a:pt x="231555" y="60948"/>
                    </a:cubicBezTo>
                    <a:cubicBezTo>
                      <a:pt x="147720" y="94445"/>
                      <a:pt x="76670" y="150744"/>
                      <a:pt x="25349" y="224253"/>
                    </a:cubicBezTo>
                    <a:cubicBezTo>
                      <a:pt x="21047" y="230461"/>
                      <a:pt x="12565" y="232059"/>
                      <a:pt x="6296" y="227941"/>
                    </a:cubicBezTo>
                    <a:lnTo>
                      <a:pt x="6296" y="227941"/>
                    </a:lnTo>
                    <a:cubicBezTo>
                      <a:pt x="-281" y="223639"/>
                      <a:pt x="-2001" y="214726"/>
                      <a:pt x="2547" y="208211"/>
                    </a:cubicBezTo>
                    <a:cubicBezTo>
                      <a:pt x="25042" y="175944"/>
                      <a:pt x="51163" y="146811"/>
                      <a:pt x="80296" y="121243"/>
                    </a:cubicBezTo>
                    <a:cubicBezTo>
                      <a:pt x="121599" y="84980"/>
                      <a:pt x="169109" y="55847"/>
                      <a:pt x="221229" y="35011"/>
                    </a:cubicBezTo>
                    <a:cubicBezTo>
                      <a:pt x="337639" y="-11454"/>
                      <a:pt x="464804" y="-11639"/>
                      <a:pt x="580906" y="34274"/>
                    </a:cubicBezTo>
                    <a:cubicBezTo>
                      <a:pt x="588281" y="37224"/>
                      <a:pt x="591846" y="45644"/>
                      <a:pt x="588712" y="52958"/>
                    </a:cubicBezTo>
                    <a:lnTo>
                      <a:pt x="588712" y="52958"/>
                    </a:ln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8" name="Forma Livre: Forma 17">
                <a:extLst>
                  <a:ext uri="{FF2B5EF4-FFF2-40B4-BE49-F238E27FC236}">
                    <a16:creationId xmlns:a16="http://schemas.microsoft.com/office/drawing/2014/main" id="{0BC25780-1FA5-49EE-988A-F82003BA7960}"/>
                  </a:ext>
                </a:extLst>
              </p:cNvPr>
              <p:cNvSpPr/>
              <p:nvPr/>
            </p:nvSpPr>
            <p:spPr>
              <a:xfrm>
                <a:off x="1221291" y="4231691"/>
                <a:ext cx="204687" cy="599984"/>
              </a:xfrm>
              <a:custGeom>
                <a:avLst/>
                <a:gdLst>
                  <a:gd name="connsiteX0" fmla="*/ 66338 w 204687"/>
                  <a:gd name="connsiteY0" fmla="*/ 1540 h 599984"/>
                  <a:gd name="connsiteX1" fmla="*/ 72668 w 204687"/>
                  <a:gd name="connsiteY1" fmla="*/ 20040 h 599984"/>
                  <a:gd name="connsiteX2" fmla="*/ 50357 w 204687"/>
                  <a:gd name="connsiteY2" fmla="*/ 358451 h 599984"/>
                  <a:gd name="connsiteX3" fmla="*/ 199465 w 204687"/>
                  <a:gd name="connsiteY3" fmla="*/ 575167 h 599984"/>
                  <a:gd name="connsiteX4" fmla="*/ 201862 w 204687"/>
                  <a:gd name="connsiteY4" fmla="*/ 594466 h 599984"/>
                  <a:gd name="connsiteX5" fmla="*/ 201862 w 204687"/>
                  <a:gd name="connsiteY5" fmla="*/ 594466 h 599984"/>
                  <a:gd name="connsiteX6" fmla="*/ 181948 w 204687"/>
                  <a:gd name="connsiteY6" fmla="*/ 596863 h 599984"/>
                  <a:gd name="connsiteX7" fmla="*/ 100449 w 204687"/>
                  <a:gd name="connsiteY7" fmla="*/ 513459 h 599984"/>
                  <a:gd name="connsiteX8" fmla="*/ 23867 w 204687"/>
                  <a:gd name="connsiteY8" fmla="*/ 367056 h 599984"/>
                  <a:gd name="connsiteX9" fmla="*/ 47284 w 204687"/>
                  <a:gd name="connsiteY9" fmla="*/ 8116 h 599984"/>
                  <a:gd name="connsiteX10" fmla="*/ 66338 w 204687"/>
                  <a:gd name="connsiteY10" fmla="*/ 1540 h 599984"/>
                  <a:gd name="connsiteX11" fmla="*/ 66338 w 204687"/>
                  <a:gd name="connsiteY11" fmla="*/ 1540 h 5999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04687" h="599984">
                    <a:moveTo>
                      <a:pt x="66338" y="1540"/>
                    </a:moveTo>
                    <a:cubicBezTo>
                      <a:pt x="73098" y="4982"/>
                      <a:pt x="75926" y="13156"/>
                      <a:pt x="72668" y="20040"/>
                    </a:cubicBezTo>
                    <a:cubicBezTo>
                      <a:pt x="24113" y="122313"/>
                      <a:pt x="12866" y="242472"/>
                      <a:pt x="50357" y="358451"/>
                    </a:cubicBezTo>
                    <a:cubicBezTo>
                      <a:pt x="78138" y="444375"/>
                      <a:pt x="129521" y="519052"/>
                      <a:pt x="199465" y="575167"/>
                    </a:cubicBezTo>
                    <a:cubicBezTo>
                      <a:pt x="205365" y="579899"/>
                      <a:pt x="206410" y="588443"/>
                      <a:pt x="201862" y="594466"/>
                    </a:cubicBezTo>
                    <a:lnTo>
                      <a:pt x="201862" y="594466"/>
                    </a:lnTo>
                    <a:cubicBezTo>
                      <a:pt x="197129" y="600735"/>
                      <a:pt x="188094" y="601841"/>
                      <a:pt x="181948" y="596863"/>
                    </a:cubicBezTo>
                    <a:cubicBezTo>
                      <a:pt x="151278" y="572217"/>
                      <a:pt x="123989" y="544251"/>
                      <a:pt x="100449" y="513459"/>
                    </a:cubicBezTo>
                    <a:cubicBezTo>
                      <a:pt x="67014" y="469759"/>
                      <a:pt x="41138" y="420466"/>
                      <a:pt x="23867" y="367056"/>
                    </a:cubicBezTo>
                    <a:cubicBezTo>
                      <a:pt x="-14670" y="247757"/>
                      <a:pt x="-6311" y="120900"/>
                      <a:pt x="47284" y="8116"/>
                    </a:cubicBezTo>
                    <a:cubicBezTo>
                      <a:pt x="50603" y="926"/>
                      <a:pt x="59269" y="-2086"/>
                      <a:pt x="66338" y="1540"/>
                    </a:cubicBezTo>
                    <a:lnTo>
                      <a:pt x="66338" y="1540"/>
                    </a:ln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19" name="Forma Livre: Forma 18">
                <a:extLst>
                  <a:ext uri="{FF2B5EF4-FFF2-40B4-BE49-F238E27FC236}">
                    <a16:creationId xmlns:a16="http://schemas.microsoft.com/office/drawing/2014/main" id="{8D3E153F-D970-4020-A2BF-88EF575E7E55}"/>
                  </a:ext>
                </a:extLst>
              </p:cNvPr>
              <p:cNvSpPr/>
              <p:nvPr/>
            </p:nvSpPr>
            <p:spPr>
              <a:xfrm>
                <a:off x="1309238" y="4049003"/>
                <a:ext cx="799405" cy="799464"/>
              </a:xfrm>
              <a:custGeom>
                <a:avLst/>
                <a:gdLst>
                  <a:gd name="connsiteX0" fmla="*/ 399776 w 799405"/>
                  <a:gd name="connsiteY0" fmla="*/ 799465 h 799464"/>
                  <a:gd name="connsiteX1" fmla="*/ 266342 w 799405"/>
                  <a:gd name="connsiteY1" fmla="*/ 776416 h 799464"/>
                  <a:gd name="connsiteX2" fmla="*/ 39116 w 799405"/>
                  <a:gd name="connsiteY2" fmla="*/ 571747 h 799464"/>
                  <a:gd name="connsiteX3" fmla="*/ 23136 w 799405"/>
                  <a:gd name="connsiteY3" fmla="*/ 266342 h 799464"/>
                  <a:gd name="connsiteX4" fmla="*/ 227805 w 799405"/>
                  <a:gd name="connsiteY4" fmla="*/ 39116 h 799464"/>
                  <a:gd name="connsiteX5" fmla="*/ 533210 w 799405"/>
                  <a:gd name="connsiteY5" fmla="*/ 23136 h 799464"/>
                  <a:gd name="connsiteX6" fmla="*/ 799403 w 799405"/>
                  <a:gd name="connsiteY6" fmla="*/ 391540 h 799464"/>
                  <a:gd name="connsiteX7" fmla="*/ 787848 w 799405"/>
                  <a:gd name="connsiteY7" fmla="*/ 403156 h 799464"/>
                  <a:gd name="connsiteX8" fmla="*/ 787848 w 799405"/>
                  <a:gd name="connsiteY8" fmla="*/ 403156 h 799464"/>
                  <a:gd name="connsiteX9" fmla="*/ 776539 w 799405"/>
                  <a:gd name="connsiteY9" fmla="*/ 391909 h 799464"/>
                  <a:gd name="connsiteX10" fmla="*/ 525589 w 799405"/>
                  <a:gd name="connsiteY10" fmla="*/ 44709 h 799464"/>
                  <a:gd name="connsiteX11" fmla="*/ 237700 w 799405"/>
                  <a:gd name="connsiteY11" fmla="*/ 59767 h 799464"/>
                  <a:gd name="connsiteX12" fmla="*/ 44770 w 799405"/>
                  <a:gd name="connsiteY12" fmla="*/ 274025 h 799464"/>
                  <a:gd name="connsiteX13" fmla="*/ 274086 w 799405"/>
                  <a:gd name="connsiteY13" fmla="*/ 754905 h 799464"/>
                  <a:gd name="connsiteX14" fmla="*/ 489265 w 799405"/>
                  <a:gd name="connsiteY14" fmla="*/ 765783 h 799464"/>
                  <a:gd name="connsiteX15" fmla="*/ 503094 w 799405"/>
                  <a:gd name="connsiteY15" fmla="*/ 773835 h 799464"/>
                  <a:gd name="connsiteX16" fmla="*/ 503094 w 799405"/>
                  <a:gd name="connsiteY16" fmla="*/ 773835 h 799464"/>
                  <a:gd name="connsiteX17" fmla="*/ 494858 w 799405"/>
                  <a:gd name="connsiteY17" fmla="*/ 787971 h 799464"/>
                  <a:gd name="connsiteX18" fmla="*/ 399776 w 799405"/>
                  <a:gd name="connsiteY18" fmla="*/ 799465 h 799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799405" h="799464">
                    <a:moveTo>
                      <a:pt x="399776" y="799465"/>
                    </a:moveTo>
                    <a:cubicBezTo>
                      <a:pt x="354724" y="799465"/>
                      <a:pt x="309734" y="791782"/>
                      <a:pt x="266342" y="776416"/>
                    </a:cubicBezTo>
                    <a:cubicBezTo>
                      <a:pt x="165728" y="740768"/>
                      <a:pt x="85028" y="668120"/>
                      <a:pt x="39116" y="571747"/>
                    </a:cubicBezTo>
                    <a:cubicBezTo>
                      <a:pt x="-6796" y="475436"/>
                      <a:pt x="-12512" y="366955"/>
                      <a:pt x="23136" y="266342"/>
                    </a:cubicBezTo>
                    <a:cubicBezTo>
                      <a:pt x="58784" y="165728"/>
                      <a:pt x="131432" y="85028"/>
                      <a:pt x="227805" y="39116"/>
                    </a:cubicBezTo>
                    <a:cubicBezTo>
                      <a:pt x="324116" y="-6796"/>
                      <a:pt x="432597" y="-12512"/>
                      <a:pt x="533210" y="23136"/>
                    </a:cubicBezTo>
                    <a:cubicBezTo>
                      <a:pt x="690246" y="78759"/>
                      <a:pt x="796023" y="225900"/>
                      <a:pt x="799403" y="391540"/>
                    </a:cubicBezTo>
                    <a:cubicBezTo>
                      <a:pt x="799526" y="397932"/>
                      <a:pt x="794302" y="403218"/>
                      <a:pt x="787848" y="403156"/>
                    </a:cubicBezTo>
                    <a:lnTo>
                      <a:pt x="787848" y="403156"/>
                    </a:lnTo>
                    <a:cubicBezTo>
                      <a:pt x="781641" y="403095"/>
                      <a:pt x="776662" y="398117"/>
                      <a:pt x="776539" y="391909"/>
                    </a:cubicBezTo>
                    <a:cubicBezTo>
                      <a:pt x="773282" y="235795"/>
                      <a:pt x="673651" y="97136"/>
                      <a:pt x="525589" y="44709"/>
                    </a:cubicBezTo>
                    <a:cubicBezTo>
                      <a:pt x="430753" y="11089"/>
                      <a:pt x="328480" y="16436"/>
                      <a:pt x="237700" y="59767"/>
                    </a:cubicBezTo>
                    <a:cubicBezTo>
                      <a:pt x="146859" y="103098"/>
                      <a:pt x="78329" y="179188"/>
                      <a:pt x="44770" y="274025"/>
                    </a:cubicBezTo>
                    <a:cubicBezTo>
                      <a:pt x="-24559" y="469843"/>
                      <a:pt x="78267" y="685513"/>
                      <a:pt x="274086" y="754905"/>
                    </a:cubicBezTo>
                    <a:cubicBezTo>
                      <a:pt x="343784" y="779612"/>
                      <a:pt x="417969" y="783300"/>
                      <a:pt x="489265" y="765783"/>
                    </a:cubicBezTo>
                    <a:cubicBezTo>
                      <a:pt x="495288" y="764308"/>
                      <a:pt x="501434" y="767811"/>
                      <a:pt x="503094" y="773835"/>
                    </a:cubicBezTo>
                    <a:lnTo>
                      <a:pt x="503094" y="773835"/>
                    </a:lnTo>
                    <a:cubicBezTo>
                      <a:pt x="504815" y="780042"/>
                      <a:pt x="501127" y="786435"/>
                      <a:pt x="494858" y="787971"/>
                    </a:cubicBezTo>
                    <a:cubicBezTo>
                      <a:pt x="463451" y="795592"/>
                      <a:pt x="431613" y="799465"/>
                      <a:pt x="399776" y="799465"/>
                    </a:cubicBez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20" name="Gráfico 2">
              <a:extLst>
                <a:ext uri="{FF2B5EF4-FFF2-40B4-BE49-F238E27FC236}">
                  <a16:creationId xmlns:a16="http://schemas.microsoft.com/office/drawing/2014/main" id="{B81E0812-56A8-4EB3-9F05-062B1F685B0C}"/>
                </a:ext>
              </a:extLst>
            </p:cNvPr>
            <p:cNvGrpSpPr/>
            <p:nvPr/>
          </p:nvGrpSpPr>
          <p:grpSpPr>
            <a:xfrm>
              <a:off x="733425" y="896758"/>
              <a:ext cx="2438801" cy="1997854"/>
              <a:chOff x="733425" y="896758"/>
              <a:chExt cx="2438801" cy="1997854"/>
            </a:xfrm>
            <a:solidFill>
              <a:srgbClr val="00973A"/>
            </a:solidFill>
          </p:grpSpPr>
          <p:sp>
            <p:nvSpPr>
              <p:cNvPr id="21" name="Forma Livre: Forma 20">
                <a:extLst>
                  <a:ext uri="{FF2B5EF4-FFF2-40B4-BE49-F238E27FC236}">
                    <a16:creationId xmlns:a16="http://schemas.microsoft.com/office/drawing/2014/main" id="{F6BDA22A-1800-4E92-B838-C209414610BA}"/>
                  </a:ext>
                </a:extLst>
              </p:cNvPr>
              <p:cNvSpPr/>
              <p:nvPr/>
            </p:nvSpPr>
            <p:spPr>
              <a:xfrm>
                <a:off x="733425" y="896758"/>
                <a:ext cx="6146" cy="6146"/>
              </a:xfrm>
              <a:custGeom>
                <a:avLst/>
                <a:gdLst/>
                <a:ahLst/>
                <a:cxnLst/>
                <a:rect l="l" t="t" r="r" b="b"/>
                <a:pathLst>
                  <a:path w="6146" h="6146"/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2" name="Forma Livre: Forma 21">
                <a:extLst>
                  <a:ext uri="{FF2B5EF4-FFF2-40B4-BE49-F238E27FC236}">
                    <a16:creationId xmlns:a16="http://schemas.microsoft.com/office/drawing/2014/main" id="{4869F5AA-270A-4C0C-BD4C-40F61F2E29D8}"/>
                  </a:ext>
                </a:extLst>
              </p:cNvPr>
              <p:cNvSpPr/>
              <p:nvPr/>
            </p:nvSpPr>
            <p:spPr>
              <a:xfrm>
                <a:off x="733425" y="896758"/>
                <a:ext cx="6146" cy="6146"/>
              </a:xfrm>
              <a:custGeom>
                <a:avLst/>
                <a:gdLst/>
                <a:ahLst/>
                <a:cxnLst/>
                <a:rect l="l" t="t" r="r" b="b"/>
                <a:pathLst>
                  <a:path w="6146" h="6146"/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3" name="Forma Livre: Forma 22">
                <a:extLst>
                  <a:ext uri="{FF2B5EF4-FFF2-40B4-BE49-F238E27FC236}">
                    <a16:creationId xmlns:a16="http://schemas.microsoft.com/office/drawing/2014/main" id="{39D0203D-2D5C-409C-8185-841E127D0560}"/>
                  </a:ext>
                </a:extLst>
              </p:cNvPr>
              <p:cNvSpPr/>
              <p:nvPr/>
            </p:nvSpPr>
            <p:spPr>
              <a:xfrm>
                <a:off x="2436291" y="2716538"/>
                <a:ext cx="608157" cy="178074"/>
              </a:xfrm>
              <a:custGeom>
                <a:avLst/>
                <a:gdLst>
                  <a:gd name="connsiteX0" fmla="*/ 2033 w 608157"/>
                  <a:gd name="connsiteY0" fmla="*/ 94521 h 178074"/>
                  <a:gd name="connsiteX1" fmla="*/ 20963 w 608157"/>
                  <a:gd name="connsiteY1" fmla="*/ 89604 h 178074"/>
                  <a:gd name="connsiteX2" fmla="*/ 356792 w 608157"/>
                  <a:gd name="connsiteY2" fmla="*/ 136991 h 178074"/>
                  <a:gd name="connsiteX3" fmla="*/ 584018 w 608157"/>
                  <a:gd name="connsiteY3" fmla="*/ 4417 h 178074"/>
                  <a:gd name="connsiteX4" fmla="*/ 603440 w 608157"/>
                  <a:gd name="connsiteY4" fmla="*/ 3495 h 178074"/>
                  <a:gd name="connsiteX5" fmla="*/ 603440 w 608157"/>
                  <a:gd name="connsiteY5" fmla="*/ 3495 h 178074"/>
                  <a:gd name="connsiteX6" fmla="*/ 604362 w 608157"/>
                  <a:gd name="connsiteY6" fmla="*/ 23532 h 178074"/>
                  <a:gd name="connsiteX7" fmla="*/ 515119 w 608157"/>
                  <a:gd name="connsiteY7" fmla="*/ 98639 h 178074"/>
                  <a:gd name="connsiteX8" fmla="*/ 363430 w 608157"/>
                  <a:gd name="connsiteY8" fmla="*/ 164096 h 178074"/>
                  <a:gd name="connsiteX9" fmla="*/ 7257 w 608157"/>
                  <a:gd name="connsiteY9" fmla="*/ 114066 h 178074"/>
                  <a:gd name="connsiteX10" fmla="*/ 2033 w 608157"/>
                  <a:gd name="connsiteY10" fmla="*/ 94521 h 178074"/>
                  <a:gd name="connsiteX11" fmla="*/ 2033 w 608157"/>
                  <a:gd name="connsiteY11" fmla="*/ 94521 h 178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08157" h="178074">
                    <a:moveTo>
                      <a:pt x="2033" y="94521"/>
                    </a:moveTo>
                    <a:cubicBezTo>
                      <a:pt x="5966" y="88067"/>
                      <a:pt x="14387" y="85854"/>
                      <a:pt x="20963" y="89604"/>
                    </a:cubicBezTo>
                    <a:cubicBezTo>
                      <a:pt x="119303" y="145657"/>
                      <a:pt x="238355" y="165755"/>
                      <a:pt x="356792" y="136991"/>
                    </a:cubicBezTo>
                    <a:cubicBezTo>
                      <a:pt x="444561" y="115664"/>
                      <a:pt x="522802" y="69936"/>
                      <a:pt x="584018" y="4417"/>
                    </a:cubicBezTo>
                    <a:cubicBezTo>
                      <a:pt x="589181" y="-1115"/>
                      <a:pt x="597786" y="-1483"/>
                      <a:pt x="603440" y="3495"/>
                    </a:cubicBezTo>
                    <a:lnTo>
                      <a:pt x="603440" y="3495"/>
                    </a:lnTo>
                    <a:cubicBezTo>
                      <a:pt x="609341" y="8719"/>
                      <a:pt x="609771" y="17754"/>
                      <a:pt x="604362" y="23532"/>
                    </a:cubicBezTo>
                    <a:cubicBezTo>
                      <a:pt x="577503" y="52296"/>
                      <a:pt x="547571" y="77434"/>
                      <a:pt x="515119" y="98639"/>
                    </a:cubicBezTo>
                    <a:cubicBezTo>
                      <a:pt x="469084" y="128694"/>
                      <a:pt x="418009" y="150882"/>
                      <a:pt x="363430" y="164096"/>
                    </a:cubicBezTo>
                    <a:cubicBezTo>
                      <a:pt x="241612" y="193721"/>
                      <a:pt x="115676" y="175897"/>
                      <a:pt x="7257" y="114066"/>
                    </a:cubicBezTo>
                    <a:cubicBezTo>
                      <a:pt x="250" y="110132"/>
                      <a:pt x="-2085" y="101343"/>
                      <a:pt x="2033" y="94521"/>
                    </a:cubicBezTo>
                    <a:lnTo>
                      <a:pt x="2033" y="94521"/>
                    </a:ln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4" name="Forma Livre: Forma 23">
                <a:extLst>
                  <a:ext uri="{FF2B5EF4-FFF2-40B4-BE49-F238E27FC236}">
                    <a16:creationId xmlns:a16="http://schemas.microsoft.com/office/drawing/2014/main" id="{56480C32-1E71-4F0A-BC91-2C0C45E54DFB}"/>
                  </a:ext>
                </a:extLst>
              </p:cNvPr>
              <p:cNvSpPr/>
              <p:nvPr/>
            </p:nvSpPr>
            <p:spPr>
              <a:xfrm>
                <a:off x="3016734" y="2069545"/>
                <a:ext cx="155492" cy="612681"/>
              </a:xfrm>
              <a:custGeom>
                <a:avLst/>
                <a:gdLst>
                  <a:gd name="connsiteX0" fmla="*/ 54589 w 155492"/>
                  <a:gd name="connsiteY0" fmla="*/ 610107 h 612681"/>
                  <a:gd name="connsiteX1" fmla="*/ 50963 w 155492"/>
                  <a:gd name="connsiteY1" fmla="*/ 590931 h 612681"/>
                  <a:gd name="connsiteX2" fmla="*/ 120784 w 155492"/>
                  <a:gd name="connsiteY2" fmla="*/ 259035 h 612681"/>
                  <a:gd name="connsiteX3" fmla="*/ 3760 w 155492"/>
                  <a:gd name="connsiteY3" fmla="*/ 23451 h 612681"/>
                  <a:gd name="connsiteX4" fmla="*/ 4129 w 155492"/>
                  <a:gd name="connsiteY4" fmla="*/ 4029 h 612681"/>
                  <a:gd name="connsiteX5" fmla="*/ 4129 w 155492"/>
                  <a:gd name="connsiteY5" fmla="*/ 4029 h 612681"/>
                  <a:gd name="connsiteX6" fmla="*/ 24165 w 155492"/>
                  <a:gd name="connsiteY6" fmla="*/ 4459 h 612681"/>
                  <a:gd name="connsiteX7" fmla="*/ 93126 w 155492"/>
                  <a:gd name="connsiteY7" fmla="*/ 98558 h 612681"/>
                  <a:gd name="connsiteX8" fmla="*/ 148257 w 155492"/>
                  <a:gd name="connsiteY8" fmla="*/ 254303 h 612681"/>
                  <a:gd name="connsiteX9" fmla="*/ 74441 w 155492"/>
                  <a:gd name="connsiteY9" fmla="*/ 606358 h 612681"/>
                  <a:gd name="connsiteX10" fmla="*/ 54589 w 155492"/>
                  <a:gd name="connsiteY10" fmla="*/ 610107 h 612681"/>
                  <a:gd name="connsiteX11" fmla="*/ 54589 w 155492"/>
                  <a:gd name="connsiteY11" fmla="*/ 610107 h 6126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492" h="612681">
                    <a:moveTo>
                      <a:pt x="54589" y="610107"/>
                    </a:moveTo>
                    <a:cubicBezTo>
                      <a:pt x="48381" y="605744"/>
                      <a:pt x="46722" y="597200"/>
                      <a:pt x="50963" y="590931"/>
                    </a:cubicBezTo>
                    <a:cubicBezTo>
                      <a:pt x="113470" y="496587"/>
                      <a:pt x="141558" y="379133"/>
                      <a:pt x="120784" y="259035"/>
                    </a:cubicBezTo>
                    <a:cubicBezTo>
                      <a:pt x="105418" y="170038"/>
                      <a:pt x="65037" y="88908"/>
                      <a:pt x="3760" y="23451"/>
                    </a:cubicBezTo>
                    <a:cubicBezTo>
                      <a:pt x="-1403" y="17919"/>
                      <a:pt x="-1219" y="9315"/>
                      <a:pt x="4129" y="4029"/>
                    </a:cubicBezTo>
                    <a:lnTo>
                      <a:pt x="4129" y="4029"/>
                    </a:lnTo>
                    <a:cubicBezTo>
                      <a:pt x="9721" y="-1503"/>
                      <a:pt x="18818" y="-1318"/>
                      <a:pt x="24165" y="4459"/>
                    </a:cubicBezTo>
                    <a:cubicBezTo>
                      <a:pt x="51024" y="33162"/>
                      <a:pt x="74134" y="64754"/>
                      <a:pt x="93126" y="98558"/>
                    </a:cubicBezTo>
                    <a:cubicBezTo>
                      <a:pt x="120046" y="146498"/>
                      <a:pt x="138731" y="198987"/>
                      <a:pt x="148257" y="254303"/>
                    </a:cubicBezTo>
                    <a:cubicBezTo>
                      <a:pt x="169585" y="377842"/>
                      <a:pt x="143402" y="502303"/>
                      <a:pt x="74441" y="606358"/>
                    </a:cubicBezTo>
                    <a:cubicBezTo>
                      <a:pt x="70077" y="612935"/>
                      <a:pt x="61104" y="614717"/>
                      <a:pt x="54589" y="610107"/>
                    </a:cubicBezTo>
                    <a:lnTo>
                      <a:pt x="54589" y="610107"/>
                    </a:ln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5" name="Forma Livre: Forma 24">
                <a:extLst>
                  <a:ext uri="{FF2B5EF4-FFF2-40B4-BE49-F238E27FC236}">
                    <a16:creationId xmlns:a16="http://schemas.microsoft.com/office/drawing/2014/main" id="{8D9A5C80-5498-4DEA-B4D5-8F3103788474}"/>
                  </a:ext>
                </a:extLst>
              </p:cNvPr>
              <p:cNvSpPr/>
              <p:nvPr/>
            </p:nvSpPr>
            <p:spPr>
              <a:xfrm>
                <a:off x="2282552" y="1918957"/>
                <a:ext cx="589851" cy="230220"/>
              </a:xfrm>
              <a:custGeom>
                <a:avLst/>
                <a:gdLst>
                  <a:gd name="connsiteX0" fmla="*/ 588711 w 589851"/>
                  <a:gd name="connsiteY0" fmla="*/ 52958 h 230220"/>
                  <a:gd name="connsiteX1" fmla="*/ 570703 w 589851"/>
                  <a:gd name="connsiteY1" fmla="*/ 60518 h 230220"/>
                  <a:gd name="connsiteX2" fmla="*/ 231555 w 589851"/>
                  <a:gd name="connsiteY2" fmla="*/ 60948 h 230220"/>
                  <a:gd name="connsiteX3" fmla="*/ 25349 w 589851"/>
                  <a:gd name="connsiteY3" fmla="*/ 224253 h 230220"/>
                  <a:gd name="connsiteX4" fmla="*/ 6296 w 589851"/>
                  <a:gd name="connsiteY4" fmla="*/ 227941 h 230220"/>
                  <a:gd name="connsiteX5" fmla="*/ 6296 w 589851"/>
                  <a:gd name="connsiteY5" fmla="*/ 227941 h 230220"/>
                  <a:gd name="connsiteX6" fmla="*/ 2547 w 589851"/>
                  <a:gd name="connsiteY6" fmla="*/ 208212 h 230220"/>
                  <a:gd name="connsiteX7" fmla="*/ 80296 w 589851"/>
                  <a:gd name="connsiteY7" fmla="*/ 121243 h 230220"/>
                  <a:gd name="connsiteX8" fmla="*/ 221229 w 589851"/>
                  <a:gd name="connsiteY8" fmla="*/ 35011 h 230220"/>
                  <a:gd name="connsiteX9" fmla="*/ 580906 w 589851"/>
                  <a:gd name="connsiteY9" fmla="*/ 34274 h 230220"/>
                  <a:gd name="connsiteX10" fmla="*/ 588711 w 589851"/>
                  <a:gd name="connsiteY10" fmla="*/ 52958 h 230220"/>
                  <a:gd name="connsiteX11" fmla="*/ 588711 w 589851"/>
                  <a:gd name="connsiteY11" fmla="*/ 52958 h 2302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89851" h="230220">
                    <a:moveTo>
                      <a:pt x="588711" y="52958"/>
                    </a:moveTo>
                    <a:cubicBezTo>
                      <a:pt x="585700" y="59903"/>
                      <a:pt x="577710" y="63284"/>
                      <a:pt x="570703" y="60518"/>
                    </a:cubicBezTo>
                    <a:cubicBezTo>
                      <a:pt x="465418" y="18908"/>
                      <a:pt x="344707" y="15774"/>
                      <a:pt x="231555" y="60948"/>
                    </a:cubicBezTo>
                    <a:cubicBezTo>
                      <a:pt x="147720" y="94445"/>
                      <a:pt x="76670" y="150745"/>
                      <a:pt x="25349" y="224253"/>
                    </a:cubicBezTo>
                    <a:cubicBezTo>
                      <a:pt x="21047" y="230461"/>
                      <a:pt x="12565" y="232059"/>
                      <a:pt x="6296" y="227941"/>
                    </a:cubicBezTo>
                    <a:lnTo>
                      <a:pt x="6296" y="227941"/>
                    </a:lnTo>
                    <a:cubicBezTo>
                      <a:pt x="-281" y="223639"/>
                      <a:pt x="-2001" y="214727"/>
                      <a:pt x="2547" y="208212"/>
                    </a:cubicBezTo>
                    <a:cubicBezTo>
                      <a:pt x="25042" y="175944"/>
                      <a:pt x="51163" y="146811"/>
                      <a:pt x="80296" y="121243"/>
                    </a:cubicBezTo>
                    <a:cubicBezTo>
                      <a:pt x="121599" y="84980"/>
                      <a:pt x="169109" y="55847"/>
                      <a:pt x="221229" y="35011"/>
                    </a:cubicBezTo>
                    <a:cubicBezTo>
                      <a:pt x="337639" y="-11454"/>
                      <a:pt x="464804" y="-11639"/>
                      <a:pt x="580906" y="34274"/>
                    </a:cubicBezTo>
                    <a:cubicBezTo>
                      <a:pt x="588281" y="37224"/>
                      <a:pt x="591846" y="45644"/>
                      <a:pt x="588711" y="52958"/>
                    </a:cubicBezTo>
                    <a:lnTo>
                      <a:pt x="588711" y="52958"/>
                    </a:ln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6" name="Forma Livre: Forma 25">
                <a:extLst>
                  <a:ext uri="{FF2B5EF4-FFF2-40B4-BE49-F238E27FC236}">
                    <a16:creationId xmlns:a16="http://schemas.microsoft.com/office/drawing/2014/main" id="{7D23704A-272A-4916-9586-212D9CBBCF8F}"/>
                  </a:ext>
                </a:extLst>
              </p:cNvPr>
              <p:cNvSpPr/>
              <p:nvPr/>
            </p:nvSpPr>
            <p:spPr>
              <a:xfrm>
                <a:off x="2196819" y="2189795"/>
                <a:ext cx="204687" cy="599983"/>
              </a:xfrm>
              <a:custGeom>
                <a:avLst/>
                <a:gdLst>
                  <a:gd name="connsiteX0" fmla="*/ 66338 w 204687"/>
                  <a:gd name="connsiteY0" fmla="*/ 1540 h 599983"/>
                  <a:gd name="connsiteX1" fmla="*/ 72668 w 204687"/>
                  <a:gd name="connsiteY1" fmla="*/ 20040 h 599983"/>
                  <a:gd name="connsiteX2" fmla="*/ 50357 w 204687"/>
                  <a:gd name="connsiteY2" fmla="*/ 358451 h 599983"/>
                  <a:gd name="connsiteX3" fmla="*/ 199465 w 204687"/>
                  <a:gd name="connsiteY3" fmla="*/ 575167 h 599983"/>
                  <a:gd name="connsiteX4" fmla="*/ 201862 w 204687"/>
                  <a:gd name="connsiteY4" fmla="*/ 594466 h 599983"/>
                  <a:gd name="connsiteX5" fmla="*/ 201862 w 204687"/>
                  <a:gd name="connsiteY5" fmla="*/ 594466 h 599983"/>
                  <a:gd name="connsiteX6" fmla="*/ 181948 w 204687"/>
                  <a:gd name="connsiteY6" fmla="*/ 596863 h 599983"/>
                  <a:gd name="connsiteX7" fmla="*/ 100449 w 204687"/>
                  <a:gd name="connsiteY7" fmla="*/ 513459 h 599983"/>
                  <a:gd name="connsiteX8" fmla="*/ 23867 w 204687"/>
                  <a:gd name="connsiteY8" fmla="*/ 367056 h 599983"/>
                  <a:gd name="connsiteX9" fmla="*/ 47284 w 204687"/>
                  <a:gd name="connsiteY9" fmla="*/ 8117 h 599983"/>
                  <a:gd name="connsiteX10" fmla="*/ 66338 w 204687"/>
                  <a:gd name="connsiteY10" fmla="*/ 1540 h 599983"/>
                  <a:gd name="connsiteX11" fmla="*/ 66338 w 204687"/>
                  <a:gd name="connsiteY11" fmla="*/ 1540 h 599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04687" h="599983">
                    <a:moveTo>
                      <a:pt x="66338" y="1540"/>
                    </a:moveTo>
                    <a:cubicBezTo>
                      <a:pt x="73098" y="4982"/>
                      <a:pt x="75926" y="13156"/>
                      <a:pt x="72668" y="20040"/>
                    </a:cubicBezTo>
                    <a:cubicBezTo>
                      <a:pt x="24113" y="122313"/>
                      <a:pt x="12866" y="242472"/>
                      <a:pt x="50357" y="358451"/>
                    </a:cubicBezTo>
                    <a:cubicBezTo>
                      <a:pt x="78138" y="444375"/>
                      <a:pt x="129521" y="519052"/>
                      <a:pt x="199465" y="575167"/>
                    </a:cubicBezTo>
                    <a:cubicBezTo>
                      <a:pt x="205365" y="579899"/>
                      <a:pt x="206410" y="588442"/>
                      <a:pt x="201862" y="594466"/>
                    </a:cubicBezTo>
                    <a:lnTo>
                      <a:pt x="201862" y="594466"/>
                    </a:lnTo>
                    <a:cubicBezTo>
                      <a:pt x="197129" y="600735"/>
                      <a:pt x="188094" y="601841"/>
                      <a:pt x="181948" y="596863"/>
                    </a:cubicBezTo>
                    <a:cubicBezTo>
                      <a:pt x="151278" y="572216"/>
                      <a:pt x="123989" y="544251"/>
                      <a:pt x="100449" y="513459"/>
                    </a:cubicBezTo>
                    <a:cubicBezTo>
                      <a:pt x="67014" y="469759"/>
                      <a:pt x="41138" y="420466"/>
                      <a:pt x="23867" y="367056"/>
                    </a:cubicBezTo>
                    <a:cubicBezTo>
                      <a:pt x="-14670" y="247758"/>
                      <a:pt x="-6311" y="120900"/>
                      <a:pt x="47284" y="8117"/>
                    </a:cubicBezTo>
                    <a:cubicBezTo>
                      <a:pt x="50603" y="925"/>
                      <a:pt x="59269" y="-2086"/>
                      <a:pt x="66338" y="1540"/>
                    </a:cubicBezTo>
                    <a:lnTo>
                      <a:pt x="66338" y="1540"/>
                    </a:ln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27" name="Forma Livre: Forma 26">
                <a:extLst>
                  <a:ext uri="{FF2B5EF4-FFF2-40B4-BE49-F238E27FC236}">
                    <a16:creationId xmlns:a16="http://schemas.microsoft.com/office/drawing/2014/main" id="{130C87C5-1EFD-4C31-885A-0FC1CE925262}"/>
                  </a:ext>
                </a:extLst>
              </p:cNvPr>
              <p:cNvSpPr/>
              <p:nvPr/>
            </p:nvSpPr>
            <p:spPr>
              <a:xfrm>
                <a:off x="2284765" y="2007107"/>
                <a:ext cx="799405" cy="799464"/>
              </a:xfrm>
              <a:custGeom>
                <a:avLst/>
                <a:gdLst>
                  <a:gd name="connsiteX0" fmla="*/ 399776 w 799405"/>
                  <a:gd name="connsiteY0" fmla="*/ 799465 h 799464"/>
                  <a:gd name="connsiteX1" fmla="*/ 266342 w 799405"/>
                  <a:gd name="connsiteY1" fmla="*/ 776416 h 799464"/>
                  <a:gd name="connsiteX2" fmla="*/ 39116 w 799405"/>
                  <a:gd name="connsiteY2" fmla="*/ 571747 h 799464"/>
                  <a:gd name="connsiteX3" fmla="*/ 23136 w 799405"/>
                  <a:gd name="connsiteY3" fmla="*/ 266342 h 799464"/>
                  <a:gd name="connsiteX4" fmla="*/ 227805 w 799405"/>
                  <a:gd name="connsiteY4" fmla="*/ 39116 h 799464"/>
                  <a:gd name="connsiteX5" fmla="*/ 533210 w 799405"/>
                  <a:gd name="connsiteY5" fmla="*/ 23136 h 799464"/>
                  <a:gd name="connsiteX6" fmla="*/ 799403 w 799405"/>
                  <a:gd name="connsiteY6" fmla="*/ 391540 h 799464"/>
                  <a:gd name="connsiteX7" fmla="*/ 787848 w 799405"/>
                  <a:gd name="connsiteY7" fmla="*/ 403156 h 799464"/>
                  <a:gd name="connsiteX8" fmla="*/ 787848 w 799405"/>
                  <a:gd name="connsiteY8" fmla="*/ 403156 h 799464"/>
                  <a:gd name="connsiteX9" fmla="*/ 776539 w 799405"/>
                  <a:gd name="connsiteY9" fmla="*/ 391909 h 799464"/>
                  <a:gd name="connsiteX10" fmla="*/ 525589 w 799405"/>
                  <a:gd name="connsiteY10" fmla="*/ 44709 h 799464"/>
                  <a:gd name="connsiteX11" fmla="*/ 237700 w 799405"/>
                  <a:gd name="connsiteY11" fmla="*/ 59767 h 799464"/>
                  <a:gd name="connsiteX12" fmla="*/ 44770 w 799405"/>
                  <a:gd name="connsiteY12" fmla="*/ 274024 h 799464"/>
                  <a:gd name="connsiteX13" fmla="*/ 274086 w 799405"/>
                  <a:gd name="connsiteY13" fmla="*/ 754904 h 799464"/>
                  <a:gd name="connsiteX14" fmla="*/ 489265 w 799405"/>
                  <a:gd name="connsiteY14" fmla="*/ 765783 h 799464"/>
                  <a:gd name="connsiteX15" fmla="*/ 503094 w 799405"/>
                  <a:gd name="connsiteY15" fmla="*/ 773835 h 799464"/>
                  <a:gd name="connsiteX16" fmla="*/ 503094 w 799405"/>
                  <a:gd name="connsiteY16" fmla="*/ 773835 h 799464"/>
                  <a:gd name="connsiteX17" fmla="*/ 494858 w 799405"/>
                  <a:gd name="connsiteY17" fmla="*/ 787971 h 799464"/>
                  <a:gd name="connsiteX18" fmla="*/ 399776 w 799405"/>
                  <a:gd name="connsiteY18" fmla="*/ 799465 h 799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799405" h="799464">
                    <a:moveTo>
                      <a:pt x="399776" y="799465"/>
                    </a:moveTo>
                    <a:cubicBezTo>
                      <a:pt x="354724" y="799465"/>
                      <a:pt x="309734" y="791782"/>
                      <a:pt x="266342" y="776416"/>
                    </a:cubicBezTo>
                    <a:cubicBezTo>
                      <a:pt x="165728" y="740768"/>
                      <a:pt x="85028" y="668120"/>
                      <a:pt x="39116" y="571747"/>
                    </a:cubicBezTo>
                    <a:cubicBezTo>
                      <a:pt x="-6796" y="475436"/>
                      <a:pt x="-12512" y="366955"/>
                      <a:pt x="23136" y="266342"/>
                    </a:cubicBezTo>
                    <a:cubicBezTo>
                      <a:pt x="58784" y="165728"/>
                      <a:pt x="131432" y="85028"/>
                      <a:pt x="227805" y="39116"/>
                    </a:cubicBezTo>
                    <a:cubicBezTo>
                      <a:pt x="324116" y="-6796"/>
                      <a:pt x="432597" y="-12512"/>
                      <a:pt x="533210" y="23136"/>
                    </a:cubicBezTo>
                    <a:cubicBezTo>
                      <a:pt x="690246" y="78759"/>
                      <a:pt x="796023" y="225900"/>
                      <a:pt x="799403" y="391540"/>
                    </a:cubicBezTo>
                    <a:cubicBezTo>
                      <a:pt x="799526" y="397932"/>
                      <a:pt x="794302" y="403218"/>
                      <a:pt x="787848" y="403156"/>
                    </a:cubicBezTo>
                    <a:lnTo>
                      <a:pt x="787848" y="403156"/>
                    </a:lnTo>
                    <a:cubicBezTo>
                      <a:pt x="781640" y="403095"/>
                      <a:pt x="776662" y="398116"/>
                      <a:pt x="776539" y="391909"/>
                    </a:cubicBezTo>
                    <a:cubicBezTo>
                      <a:pt x="773282" y="235795"/>
                      <a:pt x="673652" y="97136"/>
                      <a:pt x="525589" y="44709"/>
                    </a:cubicBezTo>
                    <a:cubicBezTo>
                      <a:pt x="430753" y="11089"/>
                      <a:pt x="328480" y="16436"/>
                      <a:pt x="237700" y="59767"/>
                    </a:cubicBezTo>
                    <a:cubicBezTo>
                      <a:pt x="146859" y="103098"/>
                      <a:pt x="78329" y="179188"/>
                      <a:pt x="44770" y="274024"/>
                    </a:cubicBezTo>
                    <a:cubicBezTo>
                      <a:pt x="-24559" y="469843"/>
                      <a:pt x="78267" y="685514"/>
                      <a:pt x="274086" y="754904"/>
                    </a:cubicBezTo>
                    <a:cubicBezTo>
                      <a:pt x="343784" y="779612"/>
                      <a:pt x="417969" y="783300"/>
                      <a:pt x="489265" y="765783"/>
                    </a:cubicBezTo>
                    <a:cubicBezTo>
                      <a:pt x="495288" y="764308"/>
                      <a:pt x="501434" y="767811"/>
                      <a:pt x="503094" y="773835"/>
                    </a:cubicBezTo>
                    <a:lnTo>
                      <a:pt x="503094" y="773835"/>
                    </a:lnTo>
                    <a:cubicBezTo>
                      <a:pt x="504815" y="780042"/>
                      <a:pt x="501127" y="786434"/>
                      <a:pt x="494858" y="787971"/>
                    </a:cubicBezTo>
                    <a:cubicBezTo>
                      <a:pt x="463451" y="795592"/>
                      <a:pt x="431613" y="799465"/>
                      <a:pt x="399776" y="799465"/>
                    </a:cubicBez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28" name="Gráfico 2">
              <a:extLst>
                <a:ext uri="{FF2B5EF4-FFF2-40B4-BE49-F238E27FC236}">
                  <a16:creationId xmlns:a16="http://schemas.microsoft.com/office/drawing/2014/main" id="{B81E0812-56A8-4EB3-9F05-062B1F685B0C}"/>
                </a:ext>
              </a:extLst>
            </p:cNvPr>
            <p:cNvGrpSpPr/>
            <p:nvPr/>
          </p:nvGrpSpPr>
          <p:grpSpPr>
            <a:xfrm>
              <a:off x="733425" y="896758"/>
              <a:ext cx="2926565" cy="976906"/>
              <a:chOff x="733425" y="896758"/>
              <a:chExt cx="2926565" cy="976906"/>
            </a:xfrm>
            <a:solidFill>
              <a:srgbClr val="00973A"/>
            </a:solidFill>
          </p:grpSpPr>
          <p:sp>
            <p:nvSpPr>
              <p:cNvPr id="29" name="Forma Livre: Forma 28">
                <a:extLst>
                  <a:ext uri="{FF2B5EF4-FFF2-40B4-BE49-F238E27FC236}">
                    <a16:creationId xmlns:a16="http://schemas.microsoft.com/office/drawing/2014/main" id="{0960536D-9749-48B7-AF82-645B50D76982}"/>
                  </a:ext>
                </a:extLst>
              </p:cNvPr>
              <p:cNvSpPr/>
              <p:nvPr/>
            </p:nvSpPr>
            <p:spPr>
              <a:xfrm>
                <a:off x="733425" y="896758"/>
                <a:ext cx="6146" cy="6146"/>
              </a:xfrm>
              <a:custGeom>
                <a:avLst/>
                <a:gdLst/>
                <a:ahLst/>
                <a:cxnLst/>
                <a:rect l="l" t="t" r="r" b="b"/>
                <a:pathLst>
                  <a:path w="6146" h="6146"/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30" name="Forma Livre: Forma 29">
                <a:extLst>
                  <a:ext uri="{FF2B5EF4-FFF2-40B4-BE49-F238E27FC236}">
                    <a16:creationId xmlns:a16="http://schemas.microsoft.com/office/drawing/2014/main" id="{2B24A61C-7481-4BAA-8A53-AA499B8F64B3}"/>
                  </a:ext>
                </a:extLst>
              </p:cNvPr>
              <p:cNvSpPr/>
              <p:nvPr/>
            </p:nvSpPr>
            <p:spPr>
              <a:xfrm>
                <a:off x="733425" y="896758"/>
                <a:ext cx="6146" cy="6146"/>
              </a:xfrm>
              <a:custGeom>
                <a:avLst/>
                <a:gdLst/>
                <a:ahLst/>
                <a:cxnLst/>
                <a:rect l="l" t="t" r="r" b="b"/>
                <a:pathLst>
                  <a:path w="6146" h="6146"/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31" name="Forma Livre: Forma 30">
                <a:extLst>
                  <a:ext uri="{FF2B5EF4-FFF2-40B4-BE49-F238E27FC236}">
                    <a16:creationId xmlns:a16="http://schemas.microsoft.com/office/drawing/2014/main" id="{6E90F506-828C-4CB2-A794-F0786F6B82C8}"/>
                  </a:ext>
                </a:extLst>
              </p:cNvPr>
              <p:cNvSpPr/>
              <p:nvPr/>
            </p:nvSpPr>
            <p:spPr>
              <a:xfrm>
                <a:off x="2924075" y="1695590"/>
                <a:ext cx="608198" cy="178074"/>
              </a:xfrm>
              <a:custGeom>
                <a:avLst/>
                <a:gdLst>
                  <a:gd name="connsiteX0" fmla="*/ 2074 w 608198"/>
                  <a:gd name="connsiteY0" fmla="*/ 94521 h 178074"/>
                  <a:gd name="connsiteX1" fmla="*/ 21004 w 608198"/>
                  <a:gd name="connsiteY1" fmla="*/ 89604 h 178074"/>
                  <a:gd name="connsiteX2" fmla="*/ 356834 w 608198"/>
                  <a:gd name="connsiteY2" fmla="*/ 136991 h 178074"/>
                  <a:gd name="connsiteX3" fmla="*/ 584059 w 608198"/>
                  <a:gd name="connsiteY3" fmla="*/ 4417 h 178074"/>
                  <a:gd name="connsiteX4" fmla="*/ 603481 w 608198"/>
                  <a:gd name="connsiteY4" fmla="*/ 3495 h 178074"/>
                  <a:gd name="connsiteX5" fmla="*/ 603481 w 608198"/>
                  <a:gd name="connsiteY5" fmla="*/ 3495 h 178074"/>
                  <a:gd name="connsiteX6" fmla="*/ 604403 w 608198"/>
                  <a:gd name="connsiteY6" fmla="*/ 23532 h 178074"/>
                  <a:gd name="connsiteX7" fmla="*/ 515160 w 608198"/>
                  <a:gd name="connsiteY7" fmla="*/ 98639 h 178074"/>
                  <a:gd name="connsiteX8" fmla="*/ 363472 w 608198"/>
                  <a:gd name="connsiteY8" fmla="*/ 164096 h 178074"/>
                  <a:gd name="connsiteX9" fmla="*/ 7298 w 608198"/>
                  <a:gd name="connsiteY9" fmla="*/ 114066 h 178074"/>
                  <a:gd name="connsiteX10" fmla="*/ 2074 w 608198"/>
                  <a:gd name="connsiteY10" fmla="*/ 94521 h 178074"/>
                  <a:gd name="connsiteX11" fmla="*/ 2074 w 608198"/>
                  <a:gd name="connsiteY11" fmla="*/ 94521 h 178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08198" h="178074">
                    <a:moveTo>
                      <a:pt x="2074" y="94521"/>
                    </a:moveTo>
                    <a:cubicBezTo>
                      <a:pt x="6008" y="88067"/>
                      <a:pt x="14428" y="85855"/>
                      <a:pt x="21004" y="89604"/>
                    </a:cubicBezTo>
                    <a:cubicBezTo>
                      <a:pt x="119344" y="145657"/>
                      <a:pt x="238396" y="165755"/>
                      <a:pt x="356834" y="136991"/>
                    </a:cubicBezTo>
                    <a:cubicBezTo>
                      <a:pt x="444602" y="115664"/>
                      <a:pt x="522843" y="69936"/>
                      <a:pt x="584059" y="4417"/>
                    </a:cubicBezTo>
                    <a:cubicBezTo>
                      <a:pt x="589222" y="-1115"/>
                      <a:pt x="597827" y="-1483"/>
                      <a:pt x="603481" y="3495"/>
                    </a:cubicBezTo>
                    <a:lnTo>
                      <a:pt x="603481" y="3495"/>
                    </a:lnTo>
                    <a:cubicBezTo>
                      <a:pt x="609382" y="8719"/>
                      <a:pt x="609812" y="17754"/>
                      <a:pt x="604403" y="23532"/>
                    </a:cubicBezTo>
                    <a:cubicBezTo>
                      <a:pt x="577544" y="52296"/>
                      <a:pt x="547612" y="77434"/>
                      <a:pt x="515160" y="98639"/>
                    </a:cubicBezTo>
                    <a:cubicBezTo>
                      <a:pt x="469125" y="128694"/>
                      <a:pt x="418050" y="150882"/>
                      <a:pt x="363472" y="164096"/>
                    </a:cubicBezTo>
                    <a:cubicBezTo>
                      <a:pt x="241653" y="193721"/>
                      <a:pt x="115718" y="175897"/>
                      <a:pt x="7298" y="114066"/>
                    </a:cubicBezTo>
                    <a:cubicBezTo>
                      <a:pt x="230" y="110132"/>
                      <a:pt x="-2106" y="101343"/>
                      <a:pt x="2074" y="94521"/>
                    </a:cubicBezTo>
                    <a:lnTo>
                      <a:pt x="2074" y="94521"/>
                    </a:ln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32" name="Forma Livre: Forma 31">
                <a:extLst>
                  <a:ext uri="{FF2B5EF4-FFF2-40B4-BE49-F238E27FC236}">
                    <a16:creationId xmlns:a16="http://schemas.microsoft.com/office/drawing/2014/main" id="{1497D9EA-302E-431B-9FF4-A63DA5346ACF}"/>
                  </a:ext>
                </a:extLst>
              </p:cNvPr>
              <p:cNvSpPr/>
              <p:nvPr/>
            </p:nvSpPr>
            <p:spPr>
              <a:xfrm>
                <a:off x="3504498" y="1048597"/>
                <a:ext cx="155492" cy="612654"/>
              </a:xfrm>
              <a:custGeom>
                <a:avLst/>
                <a:gdLst>
                  <a:gd name="connsiteX0" fmla="*/ 54589 w 155492"/>
                  <a:gd name="connsiteY0" fmla="*/ 610107 h 612654"/>
                  <a:gd name="connsiteX1" fmla="*/ 50963 w 155492"/>
                  <a:gd name="connsiteY1" fmla="*/ 590931 h 612654"/>
                  <a:gd name="connsiteX2" fmla="*/ 120784 w 155492"/>
                  <a:gd name="connsiteY2" fmla="*/ 259035 h 612654"/>
                  <a:gd name="connsiteX3" fmla="*/ 3760 w 155492"/>
                  <a:gd name="connsiteY3" fmla="*/ 23451 h 612654"/>
                  <a:gd name="connsiteX4" fmla="*/ 4128 w 155492"/>
                  <a:gd name="connsiteY4" fmla="*/ 4029 h 612654"/>
                  <a:gd name="connsiteX5" fmla="*/ 4128 w 155492"/>
                  <a:gd name="connsiteY5" fmla="*/ 4029 h 612654"/>
                  <a:gd name="connsiteX6" fmla="*/ 24165 w 155492"/>
                  <a:gd name="connsiteY6" fmla="*/ 4459 h 612654"/>
                  <a:gd name="connsiteX7" fmla="*/ 93126 w 155492"/>
                  <a:gd name="connsiteY7" fmla="*/ 98558 h 612654"/>
                  <a:gd name="connsiteX8" fmla="*/ 148257 w 155492"/>
                  <a:gd name="connsiteY8" fmla="*/ 254303 h 612654"/>
                  <a:gd name="connsiteX9" fmla="*/ 74441 w 155492"/>
                  <a:gd name="connsiteY9" fmla="*/ 606358 h 612654"/>
                  <a:gd name="connsiteX10" fmla="*/ 54589 w 155492"/>
                  <a:gd name="connsiteY10" fmla="*/ 610107 h 612654"/>
                  <a:gd name="connsiteX11" fmla="*/ 54589 w 155492"/>
                  <a:gd name="connsiteY11" fmla="*/ 610107 h 6126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492" h="612654">
                    <a:moveTo>
                      <a:pt x="54589" y="610107"/>
                    </a:moveTo>
                    <a:cubicBezTo>
                      <a:pt x="48381" y="605744"/>
                      <a:pt x="46783" y="597200"/>
                      <a:pt x="50963" y="590931"/>
                    </a:cubicBezTo>
                    <a:cubicBezTo>
                      <a:pt x="113470" y="496587"/>
                      <a:pt x="141558" y="379133"/>
                      <a:pt x="120784" y="259035"/>
                    </a:cubicBezTo>
                    <a:cubicBezTo>
                      <a:pt x="105418" y="170038"/>
                      <a:pt x="65037" y="88908"/>
                      <a:pt x="3760" y="23451"/>
                    </a:cubicBezTo>
                    <a:cubicBezTo>
                      <a:pt x="-1403" y="17919"/>
                      <a:pt x="-1219" y="9315"/>
                      <a:pt x="4128" y="4029"/>
                    </a:cubicBezTo>
                    <a:lnTo>
                      <a:pt x="4128" y="4029"/>
                    </a:lnTo>
                    <a:cubicBezTo>
                      <a:pt x="9721" y="-1503"/>
                      <a:pt x="18818" y="-1318"/>
                      <a:pt x="24165" y="4459"/>
                    </a:cubicBezTo>
                    <a:cubicBezTo>
                      <a:pt x="51024" y="33162"/>
                      <a:pt x="74134" y="64754"/>
                      <a:pt x="93126" y="98558"/>
                    </a:cubicBezTo>
                    <a:cubicBezTo>
                      <a:pt x="120046" y="146498"/>
                      <a:pt x="138730" y="198987"/>
                      <a:pt x="148257" y="254303"/>
                    </a:cubicBezTo>
                    <a:cubicBezTo>
                      <a:pt x="169585" y="377842"/>
                      <a:pt x="143402" y="502303"/>
                      <a:pt x="74441" y="606358"/>
                    </a:cubicBezTo>
                    <a:cubicBezTo>
                      <a:pt x="70077" y="612935"/>
                      <a:pt x="61104" y="614656"/>
                      <a:pt x="54589" y="610107"/>
                    </a:cubicBezTo>
                    <a:lnTo>
                      <a:pt x="54589" y="610107"/>
                    </a:ln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33" name="Forma Livre: Forma 32">
                <a:extLst>
                  <a:ext uri="{FF2B5EF4-FFF2-40B4-BE49-F238E27FC236}">
                    <a16:creationId xmlns:a16="http://schemas.microsoft.com/office/drawing/2014/main" id="{4C3D4039-1A9C-493F-9C9A-BDF7331A7F7E}"/>
                  </a:ext>
                </a:extLst>
              </p:cNvPr>
              <p:cNvSpPr/>
              <p:nvPr/>
            </p:nvSpPr>
            <p:spPr>
              <a:xfrm>
                <a:off x="2770316" y="898009"/>
                <a:ext cx="589851" cy="230220"/>
              </a:xfrm>
              <a:custGeom>
                <a:avLst/>
                <a:gdLst>
                  <a:gd name="connsiteX0" fmla="*/ 588712 w 589851"/>
                  <a:gd name="connsiteY0" fmla="*/ 52958 h 230220"/>
                  <a:gd name="connsiteX1" fmla="*/ 570703 w 589851"/>
                  <a:gd name="connsiteY1" fmla="*/ 60518 h 230220"/>
                  <a:gd name="connsiteX2" fmla="*/ 231555 w 589851"/>
                  <a:gd name="connsiteY2" fmla="*/ 60948 h 230220"/>
                  <a:gd name="connsiteX3" fmla="*/ 25349 w 589851"/>
                  <a:gd name="connsiteY3" fmla="*/ 224253 h 230220"/>
                  <a:gd name="connsiteX4" fmla="*/ 6296 w 589851"/>
                  <a:gd name="connsiteY4" fmla="*/ 227941 h 230220"/>
                  <a:gd name="connsiteX5" fmla="*/ 6296 w 589851"/>
                  <a:gd name="connsiteY5" fmla="*/ 227941 h 230220"/>
                  <a:gd name="connsiteX6" fmla="*/ 2547 w 589851"/>
                  <a:gd name="connsiteY6" fmla="*/ 208212 h 230220"/>
                  <a:gd name="connsiteX7" fmla="*/ 80296 w 589851"/>
                  <a:gd name="connsiteY7" fmla="*/ 121243 h 230220"/>
                  <a:gd name="connsiteX8" fmla="*/ 221229 w 589851"/>
                  <a:gd name="connsiteY8" fmla="*/ 35011 h 230220"/>
                  <a:gd name="connsiteX9" fmla="*/ 580906 w 589851"/>
                  <a:gd name="connsiteY9" fmla="*/ 34274 h 230220"/>
                  <a:gd name="connsiteX10" fmla="*/ 588712 w 589851"/>
                  <a:gd name="connsiteY10" fmla="*/ 52958 h 230220"/>
                  <a:gd name="connsiteX11" fmla="*/ 588712 w 589851"/>
                  <a:gd name="connsiteY11" fmla="*/ 52958 h 2302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89851" h="230220">
                    <a:moveTo>
                      <a:pt x="588712" y="52958"/>
                    </a:moveTo>
                    <a:cubicBezTo>
                      <a:pt x="585700" y="59903"/>
                      <a:pt x="577710" y="63284"/>
                      <a:pt x="570703" y="60518"/>
                    </a:cubicBezTo>
                    <a:cubicBezTo>
                      <a:pt x="465419" y="18908"/>
                      <a:pt x="344707" y="15774"/>
                      <a:pt x="231555" y="60948"/>
                    </a:cubicBezTo>
                    <a:cubicBezTo>
                      <a:pt x="147720" y="94445"/>
                      <a:pt x="76670" y="150745"/>
                      <a:pt x="25349" y="224253"/>
                    </a:cubicBezTo>
                    <a:cubicBezTo>
                      <a:pt x="21047" y="230461"/>
                      <a:pt x="12565" y="232059"/>
                      <a:pt x="6296" y="227941"/>
                    </a:cubicBezTo>
                    <a:lnTo>
                      <a:pt x="6296" y="227941"/>
                    </a:lnTo>
                    <a:cubicBezTo>
                      <a:pt x="-281" y="223639"/>
                      <a:pt x="-2001" y="214727"/>
                      <a:pt x="2547" y="208212"/>
                    </a:cubicBezTo>
                    <a:cubicBezTo>
                      <a:pt x="25042" y="175944"/>
                      <a:pt x="51163" y="146811"/>
                      <a:pt x="80296" y="121243"/>
                    </a:cubicBezTo>
                    <a:cubicBezTo>
                      <a:pt x="121599" y="84980"/>
                      <a:pt x="169109" y="55847"/>
                      <a:pt x="221229" y="35011"/>
                    </a:cubicBezTo>
                    <a:cubicBezTo>
                      <a:pt x="337639" y="-11454"/>
                      <a:pt x="464804" y="-11639"/>
                      <a:pt x="580906" y="34274"/>
                    </a:cubicBezTo>
                    <a:cubicBezTo>
                      <a:pt x="588281" y="37224"/>
                      <a:pt x="591846" y="45644"/>
                      <a:pt x="588712" y="52958"/>
                    </a:cubicBezTo>
                    <a:lnTo>
                      <a:pt x="588712" y="52958"/>
                    </a:ln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34" name="Forma Livre: Forma 33">
                <a:extLst>
                  <a:ext uri="{FF2B5EF4-FFF2-40B4-BE49-F238E27FC236}">
                    <a16:creationId xmlns:a16="http://schemas.microsoft.com/office/drawing/2014/main" id="{2904354F-67DC-43A4-9931-B0053750192C}"/>
                  </a:ext>
                </a:extLst>
              </p:cNvPr>
              <p:cNvSpPr/>
              <p:nvPr/>
            </p:nvSpPr>
            <p:spPr>
              <a:xfrm>
                <a:off x="2684583" y="1168836"/>
                <a:ext cx="204687" cy="599994"/>
              </a:xfrm>
              <a:custGeom>
                <a:avLst/>
                <a:gdLst>
                  <a:gd name="connsiteX0" fmla="*/ 66338 w 204687"/>
                  <a:gd name="connsiteY0" fmla="*/ 1551 h 599994"/>
                  <a:gd name="connsiteX1" fmla="*/ 72668 w 204687"/>
                  <a:gd name="connsiteY1" fmla="*/ 20051 h 599994"/>
                  <a:gd name="connsiteX2" fmla="*/ 50357 w 204687"/>
                  <a:gd name="connsiteY2" fmla="*/ 358462 h 599994"/>
                  <a:gd name="connsiteX3" fmla="*/ 199465 w 204687"/>
                  <a:gd name="connsiteY3" fmla="*/ 575178 h 599994"/>
                  <a:gd name="connsiteX4" fmla="*/ 201862 w 204687"/>
                  <a:gd name="connsiteY4" fmla="*/ 594477 h 599994"/>
                  <a:gd name="connsiteX5" fmla="*/ 201862 w 204687"/>
                  <a:gd name="connsiteY5" fmla="*/ 594477 h 599994"/>
                  <a:gd name="connsiteX6" fmla="*/ 181948 w 204687"/>
                  <a:gd name="connsiteY6" fmla="*/ 596874 h 599994"/>
                  <a:gd name="connsiteX7" fmla="*/ 100449 w 204687"/>
                  <a:gd name="connsiteY7" fmla="*/ 513470 h 599994"/>
                  <a:gd name="connsiteX8" fmla="*/ 23867 w 204687"/>
                  <a:gd name="connsiteY8" fmla="*/ 367067 h 599994"/>
                  <a:gd name="connsiteX9" fmla="*/ 47284 w 204687"/>
                  <a:gd name="connsiteY9" fmla="*/ 8128 h 599994"/>
                  <a:gd name="connsiteX10" fmla="*/ 66338 w 204687"/>
                  <a:gd name="connsiteY10" fmla="*/ 1551 h 599994"/>
                  <a:gd name="connsiteX11" fmla="*/ 66338 w 204687"/>
                  <a:gd name="connsiteY11" fmla="*/ 1551 h 5999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04687" h="599994">
                    <a:moveTo>
                      <a:pt x="66338" y="1551"/>
                    </a:moveTo>
                    <a:cubicBezTo>
                      <a:pt x="73099" y="4993"/>
                      <a:pt x="75926" y="13167"/>
                      <a:pt x="72668" y="20051"/>
                    </a:cubicBezTo>
                    <a:cubicBezTo>
                      <a:pt x="24113" y="122324"/>
                      <a:pt x="12865" y="242483"/>
                      <a:pt x="50357" y="358462"/>
                    </a:cubicBezTo>
                    <a:cubicBezTo>
                      <a:pt x="78138" y="444386"/>
                      <a:pt x="129521" y="519063"/>
                      <a:pt x="199465" y="575178"/>
                    </a:cubicBezTo>
                    <a:cubicBezTo>
                      <a:pt x="205365" y="579910"/>
                      <a:pt x="206410" y="588453"/>
                      <a:pt x="201862" y="594477"/>
                    </a:cubicBezTo>
                    <a:lnTo>
                      <a:pt x="201862" y="594477"/>
                    </a:lnTo>
                    <a:cubicBezTo>
                      <a:pt x="197129" y="600746"/>
                      <a:pt x="188094" y="601852"/>
                      <a:pt x="181948" y="596874"/>
                    </a:cubicBezTo>
                    <a:cubicBezTo>
                      <a:pt x="151278" y="572227"/>
                      <a:pt x="123989" y="544262"/>
                      <a:pt x="100449" y="513470"/>
                    </a:cubicBezTo>
                    <a:cubicBezTo>
                      <a:pt x="67014" y="469770"/>
                      <a:pt x="41138" y="420477"/>
                      <a:pt x="23867" y="367067"/>
                    </a:cubicBezTo>
                    <a:cubicBezTo>
                      <a:pt x="-14669" y="247769"/>
                      <a:pt x="-6311" y="120911"/>
                      <a:pt x="47284" y="8128"/>
                    </a:cubicBezTo>
                    <a:cubicBezTo>
                      <a:pt x="50603" y="875"/>
                      <a:pt x="59270" y="-2075"/>
                      <a:pt x="66338" y="1551"/>
                    </a:cubicBezTo>
                    <a:lnTo>
                      <a:pt x="66338" y="1551"/>
                    </a:ln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35" name="Forma Livre: Forma 34">
                <a:extLst>
                  <a:ext uri="{FF2B5EF4-FFF2-40B4-BE49-F238E27FC236}">
                    <a16:creationId xmlns:a16="http://schemas.microsoft.com/office/drawing/2014/main" id="{B6D9589B-729D-4C1C-9FB2-9B7822266A44}"/>
                  </a:ext>
                </a:extLst>
              </p:cNvPr>
              <p:cNvSpPr/>
              <p:nvPr/>
            </p:nvSpPr>
            <p:spPr>
              <a:xfrm>
                <a:off x="2772529" y="986098"/>
                <a:ext cx="799405" cy="799464"/>
              </a:xfrm>
              <a:custGeom>
                <a:avLst/>
                <a:gdLst>
                  <a:gd name="connsiteX0" fmla="*/ 399776 w 799405"/>
                  <a:gd name="connsiteY0" fmla="*/ 799464 h 799464"/>
                  <a:gd name="connsiteX1" fmla="*/ 266342 w 799405"/>
                  <a:gd name="connsiteY1" fmla="*/ 776416 h 799464"/>
                  <a:gd name="connsiteX2" fmla="*/ 39116 w 799405"/>
                  <a:gd name="connsiteY2" fmla="*/ 571747 h 799464"/>
                  <a:gd name="connsiteX3" fmla="*/ 23136 w 799405"/>
                  <a:gd name="connsiteY3" fmla="*/ 266342 h 799464"/>
                  <a:gd name="connsiteX4" fmla="*/ 227805 w 799405"/>
                  <a:gd name="connsiteY4" fmla="*/ 39116 h 799464"/>
                  <a:gd name="connsiteX5" fmla="*/ 533210 w 799405"/>
                  <a:gd name="connsiteY5" fmla="*/ 23136 h 799464"/>
                  <a:gd name="connsiteX6" fmla="*/ 799403 w 799405"/>
                  <a:gd name="connsiteY6" fmla="*/ 391540 h 799464"/>
                  <a:gd name="connsiteX7" fmla="*/ 787848 w 799405"/>
                  <a:gd name="connsiteY7" fmla="*/ 403156 h 799464"/>
                  <a:gd name="connsiteX8" fmla="*/ 787848 w 799405"/>
                  <a:gd name="connsiteY8" fmla="*/ 403156 h 799464"/>
                  <a:gd name="connsiteX9" fmla="*/ 776539 w 799405"/>
                  <a:gd name="connsiteY9" fmla="*/ 391909 h 799464"/>
                  <a:gd name="connsiteX10" fmla="*/ 525589 w 799405"/>
                  <a:gd name="connsiteY10" fmla="*/ 44709 h 799464"/>
                  <a:gd name="connsiteX11" fmla="*/ 237700 w 799405"/>
                  <a:gd name="connsiteY11" fmla="*/ 59767 h 799464"/>
                  <a:gd name="connsiteX12" fmla="*/ 44770 w 799405"/>
                  <a:gd name="connsiteY12" fmla="*/ 274024 h 799464"/>
                  <a:gd name="connsiteX13" fmla="*/ 274086 w 799405"/>
                  <a:gd name="connsiteY13" fmla="*/ 754904 h 799464"/>
                  <a:gd name="connsiteX14" fmla="*/ 489265 w 799405"/>
                  <a:gd name="connsiteY14" fmla="*/ 765783 h 799464"/>
                  <a:gd name="connsiteX15" fmla="*/ 503094 w 799405"/>
                  <a:gd name="connsiteY15" fmla="*/ 773835 h 799464"/>
                  <a:gd name="connsiteX16" fmla="*/ 503094 w 799405"/>
                  <a:gd name="connsiteY16" fmla="*/ 773835 h 799464"/>
                  <a:gd name="connsiteX17" fmla="*/ 494858 w 799405"/>
                  <a:gd name="connsiteY17" fmla="*/ 787971 h 799464"/>
                  <a:gd name="connsiteX18" fmla="*/ 399776 w 799405"/>
                  <a:gd name="connsiteY18" fmla="*/ 799464 h 799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799405" h="799464">
                    <a:moveTo>
                      <a:pt x="399776" y="799464"/>
                    </a:moveTo>
                    <a:cubicBezTo>
                      <a:pt x="354724" y="799464"/>
                      <a:pt x="309734" y="791782"/>
                      <a:pt x="266342" y="776416"/>
                    </a:cubicBezTo>
                    <a:cubicBezTo>
                      <a:pt x="165728" y="740768"/>
                      <a:pt x="85028" y="668120"/>
                      <a:pt x="39116" y="571747"/>
                    </a:cubicBezTo>
                    <a:cubicBezTo>
                      <a:pt x="-6796" y="475436"/>
                      <a:pt x="-12512" y="366955"/>
                      <a:pt x="23136" y="266342"/>
                    </a:cubicBezTo>
                    <a:cubicBezTo>
                      <a:pt x="58784" y="165728"/>
                      <a:pt x="131432" y="85028"/>
                      <a:pt x="227805" y="39116"/>
                    </a:cubicBezTo>
                    <a:cubicBezTo>
                      <a:pt x="324116" y="-6796"/>
                      <a:pt x="432597" y="-12512"/>
                      <a:pt x="533210" y="23136"/>
                    </a:cubicBezTo>
                    <a:cubicBezTo>
                      <a:pt x="690246" y="78759"/>
                      <a:pt x="796023" y="225899"/>
                      <a:pt x="799403" y="391540"/>
                    </a:cubicBezTo>
                    <a:cubicBezTo>
                      <a:pt x="799526" y="397932"/>
                      <a:pt x="794302" y="403218"/>
                      <a:pt x="787848" y="403156"/>
                    </a:cubicBezTo>
                    <a:lnTo>
                      <a:pt x="787848" y="403156"/>
                    </a:lnTo>
                    <a:cubicBezTo>
                      <a:pt x="781641" y="403095"/>
                      <a:pt x="776662" y="398116"/>
                      <a:pt x="776539" y="391909"/>
                    </a:cubicBezTo>
                    <a:cubicBezTo>
                      <a:pt x="773282" y="235795"/>
                      <a:pt x="673651" y="97136"/>
                      <a:pt x="525589" y="44709"/>
                    </a:cubicBezTo>
                    <a:cubicBezTo>
                      <a:pt x="430753" y="11089"/>
                      <a:pt x="328480" y="16436"/>
                      <a:pt x="237700" y="59767"/>
                    </a:cubicBezTo>
                    <a:cubicBezTo>
                      <a:pt x="146859" y="103098"/>
                      <a:pt x="78329" y="179188"/>
                      <a:pt x="44770" y="274024"/>
                    </a:cubicBezTo>
                    <a:cubicBezTo>
                      <a:pt x="-24559" y="469843"/>
                      <a:pt x="78267" y="685514"/>
                      <a:pt x="274086" y="754904"/>
                    </a:cubicBezTo>
                    <a:cubicBezTo>
                      <a:pt x="343784" y="779612"/>
                      <a:pt x="417969" y="783300"/>
                      <a:pt x="489265" y="765783"/>
                    </a:cubicBezTo>
                    <a:cubicBezTo>
                      <a:pt x="495288" y="764308"/>
                      <a:pt x="501434" y="767812"/>
                      <a:pt x="503094" y="773835"/>
                    </a:cubicBezTo>
                    <a:lnTo>
                      <a:pt x="503094" y="773835"/>
                    </a:lnTo>
                    <a:cubicBezTo>
                      <a:pt x="504815" y="780042"/>
                      <a:pt x="501127" y="786435"/>
                      <a:pt x="494858" y="787971"/>
                    </a:cubicBezTo>
                    <a:cubicBezTo>
                      <a:pt x="463451" y="795654"/>
                      <a:pt x="431613" y="799464"/>
                      <a:pt x="399776" y="799464"/>
                    </a:cubicBez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grpSp>
          <p:nvGrpSpPr>
            <p:cNvPr id="36" name="Gráfico 2">
              <a:extLst>
                <a:ext uri="{FF2B5EF4-FFF2-40B4-BE49-F238E27FC236}">
                  <a16:creationId xmlns:a16="http://schemas.microsoft.com/office/drawing/2014/main" id="{B81E0812-56A8-4EB3-9F05-062B1F685B0C}"/>
                </a:ext>
              </a:extLst>
            </p:cNvPr>
            <p:cNvGrpSpPr/>
            <p:nvPr/>
          </p:nvGrpSpPr>
          <p:grpSpPr>
            <a:xfrm>
              <a:off x="733425" y="896758"/>
              <a:ext cx="1951099" cy="3018802"/>
              <a:chOff x="733425" y="896758"/>
              <a:chExt cx="1951099" cy="3018802"/>
            </a:xfrm>
            <a:solidFill>
              <a:srgbClr val="00973A"/>
            </a:solidFill>
          </p:grpSpPr>
          <p:sp>
            <p:nvSpPr>
              <p:cNvPr id="37" name="Forma Livre: Forma 36">
                <a:extLst>
                  <a:ext uri="{FF2B5EF4-FFF2-40B4-BE49-F238E27FC236}">
                    <a16:creationId xmlns:a16="http://schemas.microsoft.com/office/drawing/2014/main" id="{B7593A89-360A-4918-B0CC-97DEB3084F3A}"/>
                  </a:ext>
                </a:extLst>
              </p:cNvPr>
              <p:cNvSpPr/>
              <p:nvPr/>
            </p:nvSpPr>
            <p:spPr>
              <a:xfrm>
                <a:off x="733425" y="896758"/>
                <a:ext cx="6146" cy="6146"/>
              </a:xfrm>
              <a:custGeom>
                <a:avLst/>
                <a:gdLst/>
                <a:ahLst/>
                <a:cxnLst/>
                <a:rect l="l" t="t" r="r" b="b"/>
                <a:pathLst>
                  <a:path w="6146" h="6146"/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38" name="Forma Livre: Forma 37">
                <a:extLst>
                  <a:ext uri="{FF2B5EF4-FFF2-40B4-BE49-F238E27FC236}">
                    <a16:creationId xmlns:a16="http://schemas.microsoft.com/office/drawing/2014/main" id="{3DCD3E38-BF82-4826-A3C9-B6FBD0516E08}"/>
                  </a:ext>
                </a:extLst>
              </p:cNvPr>
              <p:cNvSpPr/>
              <p:nvPr/>
            </p:nvSpPr>
            <p:spPr>
              <a:xfrm>
                <a:off x="733425" y="896758"/>
                <a:ext cx="6146" cy="6146"/>
              </a:xfrm>
              <a:custGeom>
                <a:avLst/>
                <a:gdLst/>
                <a:ahLst/>
                <a:cxnLst/>
                <a:rect l="l" t="t" r="r" b="b"/>
                <a:pathLst>
                  <a:path w="6146" h="6146"/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39" name="Forma Livre: Forma 38">
                <a:extLst>
                  <a:ext uri="{FF2B5EF4-FFF2-40B4-BE49-F238E27FC236}">
                    <a16:creationId xmlns:a16="http://schemas.microsoft.com/office/drawing/2014/main" id="{7DEBFB3E-64B0-4424-9080-293768B692FB}"/>
                  </a:ext>
                </a:extLst>
              </p:cNvPr>
              <p:cNvSpPr/>
              <p:nvPr/>
            </p:nvSpPr>
            <p:spPr>
              <a:xfrm>
                <a:off x="1948527" y="3737486"/>
                <a:ext cx="608157" cy="178074"/>
              </a:xfrm>
              <a:custGeom>
                <a:avLst/>
                <a:gdLst>
                  <a:gd name="connsiteX0" fmla="*/ 2033 w 608157"/>
                  <a:gd name="connsiteY0" fmla="*/ 94521 h 178074"/>
                  <a:gd name="connsiteX1" fmla="*/ 20963 w 608157"/>
                  <a:gd name="connsiteY1" fmla="*/ 89604 h 178074"/>
                  <a:gd name="connsiteX2" fmla="*/ 356793 w 608157"/>
                  <a:gd name="connsiteY2" fmla="*/ 136991 h 178074"/>
                  <a:gd name="connsiteX3" fmla="*/ 584018 w 608157"/>
                  <a:gd name="connsiteY3" fmla="*/ 4417 h 178074"/>
                  <a:gd name="connsiteX4" fmla="*/ 603440 w 608157"/>
                  <a:gd name="connsiteY4" fmla="*/ 3495 h 178074"/>
                  <a:gd name="connsiteX5" fmla="*/ 603440 w 608157"/>
                  <a:gd name="connsiteY5" fmla="*/ 3495 h 178074"/>
                  <a:gd name="connsiteX6" fmla="*/ 604362 w 608157"/>
                  <a:gd name="connsiteY6" fmla="*/ 23532 h 178074"/>
                  <a:gd name="connsiteX7" fmla="*/ 515119 w 608157"/>
                  <a:gd name="connsiteY7" fmla="*/ 98638 h 178074"/>
                  <a:gd name="connsiteX8" fmla="*/ 363430 w 608157"/>
                  <a:gd name="connsiteY8" fmla="*/ 164096 h 178074"/>
                  <a:gd name="connsiteX9" fmla="*/ 7257 w 608157"/>
                  <a:gd name="connsiteY9" fmla="*/ 114066 h 178074"/>
                  <a:gd name="connsiteX10" fmla="*/ 2033 w 608157"/>
                  <a:gd name="connsiteY10" fmla="*/ 94521 h 178074"/>
                  <a:gd name="connsiteX11" fmla="*/ 2033 w 608157"/>
                  <a:gd name="connsiteY11" fmla="*/ 94521 h 178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08157" h="178074">
                    <a:moveTo>
                      <a:pt x="2033" y="94521"/>
                    </a:moveTo>
                    <a:cubicBezTo>
                      <a:pt x="5966" y="88067"/>
                      <a:pt x="14387" y="85854"/>
                      <a:pt x="20963" y="89604"/>
                    </a:cubicBezTo>
                    <a:cubicBezTo>
                      <a:pt x="119303" y="145657"/>
                      <a:pt x="238355" y="165755"/>
                      <a:pt x="356793" y="136991"/>
                    </a:cubicBezTo>
                    <a:cubicBezTo>
                      <a:pt x="444561" y="115664"/>
                      <a:pt x="522802" y="69936"/>
                      <a:pt x="584018" y="4417"/>
                    </a:cubicBezTo>
                    <a:cubicBezTo>
                      <a:pt x="589181" y="-1115"/>
                      <a:pt x="597786" y="-1483"/>
                      <a:pt x="603440" y="3495"/>
                    </a:cubicBezTo>
                    <a:lnTo>
                      <a:pt x="603440" y="3495"/>
                    </a:lnTo>
                    <a:cubicBezTo>
                      <a:pt x="609341" y="8719"/>
                      <a:pt x="609771" y="17754"/>
                      <a:pt x="604362" y="23532"/>
                    </a:cubicBezTo>
                    <a:cubicBezTo>
                      <a:pt x="577503" y="52296"/>
                      <a:pt x="547571" y="77434"/>
                      <a:pt x="515119" y="98638"/>
                    </a:cubicBezTo>
                    <a:cubicBezTo>
                      <a:pt x="469084" y="128694"/>
                      <a:pt x="418009" y="150881"/>
                      <a:pt x="363430" y="164096"/>
                    </a:cubicBezTo>
                    <a:cubicBezTo>
                      <a:pt x="241612" y="193720"/>
                      <a:pt x="115676" y="175896"/>
                      <a:pt x="7257" y="114066"/>
                    </a:cubicBezTo>
                    <a:cubicBezTo>
                      <a:pt x="250" y="110193"/>
                      <a:pt x="-2085" y="101343"/>
                      <a:pt x="2033" y="94521"/>
                    </a:cubicBezTo>
                    <a:lnTo>
                      <a:pt x="2033" y="94521"/>
                    </a:ln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40" name="Forma Livre: Forma 39">
                <a:extLst>
                  <a:ext uri="{FF2B5EF4-FFF2-40B4-BE49-F238E27FC236}">
                    <a16:creationId xmlns:a16="http://schemas.microsoft.com/office/drawing/2014/main" id="{56B9A50F-E628-4029-9D68-6139D9ABA968}"/>
                  </a:ext>
                </a:extLst>
              </p:cNvPr>
              <p:cNvSpPr/>
              <p:nvPr/>
            </p:nvSpPr>
            <p:spPr>
              <a:xfrm>
                <a:off x="2529032" y="3090493"/>
                <a:ext cx="155491" cy="612681"/>
              </a:xfrm>
              <a:custGeom>
                <a:avLst/>
                <a:gdLst>
                  <a:gd name="connsiteX0" fmla="*/ 54527 w 155491"/>
                  <a:gd name="connsiteY0" fmla="*/ 610107 h 612681"/>
                  <a:gd name="connsiteX1" fmla="*/ 50901 w 155491"/>
                  <a:gd name="connsiteY1" fmla="*/ 590931 h 612681"/>
                  <a:gd name="connsiteX2" fmla="*/ 120783 w 155491"/>
                  <a:gd name="connsiteY2" fmla="*/ 259036 h 612681"/>
                  <a:gd name="connsiteX3" fmla="*/ 3760 w 155491"/>
                  <a:gd name="connsiteY3" fmla="*/ 23451 h 612681"/>
                  <a:gd name="connsiteX4" fmla="*/ 4128 w 155491"/>
                  <a:gd name="connsiteY4" fmla="*/ 4029 h 612681"/>
                  <a:gd name="connsiteX5" fmla="*/ 4128 w 155491"/>
                  <a:gd name="connsiteY5" fmla="*/ 4029 h 612681"/>
                  <a:gd name="connsiteX6" fmla="*/ 24165 w 155491"/>
                  <a:gd name="connsiteY6" fmla="*/ 4459 h 612681"/>
                  <a:gd name="connsiteX7" fmla="*/ 93125 w 155491"/>
                  <a:gd name="connsiteY7" fmla="*/ 98558 h 612681"/>
                  <a:gd name="connsiteX8" fmla="*/ 148257 w 155491"/>
                  <a:gd name="connsiteY8" fmla="*/ 254303 h 612681"/>
                  <a:gd name="connsiteX9" fmla="*/ 74441 w 155491"/>
                  <a:gd name="connsiteY9" fmla="*/ 606358 h 612681"/>
                  <a:gd name="connsiteX10" fmla="*/ 54527 w 155491"/>
                  <a:gd name="connsiteY10" fmla="*/ 610107 h 612681"/>
                  <a:gd name="connsiteX11" fmla="*/ 54527 w 155491"/>
                  <a:gd name="connsiteY11" fmla="*/ 610107 h 6126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491" h="612681">
                    <a:moveTo>
                      <a:pt x="54527" y="610107"/>
                    </a:moveTo>
                    <a:cubicBezTo>
                      <a:pt x="48320" y="605744"/>
                      <a:pt x="46660" y="597200"/>
                      <a:pt x="50901" y="590931"/>
                    </a:cubicBezTo>
                    <a:cubicBezTo>
                      <a:pt x="113408" y="496587"/>
                      <a:pt x="141496" y="379133"/>
                      <a:pt x="120783" y="259036"/>
                    </a:cubicBezTo>
                    <a:cubicBezTo>
                      <a:pt x="105418" y="170038"/>
                      <a:pt x="65037" y="88908"/>
                      <a:pt x="3760" y="23451"/>
                    </a:cubicBezTo>
                    <a:cubicBezTo>
                      <a:pt x="-1403" y="17919"/>
                      <a:pt x="-1219" y="9315"/>
                      <a:pt x="4128" y="4029"/>
                    </a:cubicBezTo>
                    <a:lnTo>
                      <a:pt x="4128" y="4029"/>
                    </a:lnTo>
                    <a:cubicBezTo>
                      <a:pt x="9721" y="-1503"/>
                      <a:pt x="18818" y="-1318"/>
                      <a:pt x="24165" y="4459"/>
                    </a:cubicBezTo>
                    <a:cubicBezTo>
                      <a:pt x="51024" y="33162"/>
                      <a:pt x="74134" y="64754"/>
                      <a:pt x="93125" y="98558"/>
                    </a:cubicBezTo>
                    <a:cubicBezTo>
                      <a:pt x="120046" y="146498"/>
                      <a:pt x="138730" y="198987"/>
                      <a:pt x="148257" y="254303"/>
                    </a:cubicBezTo>
                    <a:cubicBezTo>
                      <a:pt x="169584" y="377842"/>
                      <a:pt x="143402" y="502303"/>
                      <a:pt x="74441" y="606358"/>
                    </a:cubicBezTo>
                    <a:cubicBezTo>
                      <a:pt x="70016" y="612935"/>
                      <a:pt x="61042" y="614717"/>
                      <a:pt x="54527" y="610107"/>
                    </a:cubicBezTo>
                    <a:lnTo>
                      <a:pt x="54527" y="610107"/>
                    </a:ln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41" name="Forma Livre: Forma 40">
                <a:extLst>
                  <a:ext uri="{FF2B5EF4-FFF2-40B4-BE49-F238E27FC236}">
                    <a16:creationId xmlns:a16="http://schemas.microsoft.com/office/drawing/2014/main" id="{10BDA459-6884-417E-8131-4859651175DE}"/>
                  </a:ext>
                </a:extLst>
              </p:cNvPr>
              <p:cNvSpPr/>
              <p:nvPr/>
            </p:nvSpPr>
            <p:spPr>
              <a:xfrm>
                <a:off x="1794788" y="2939905"/>
                <a:ext cx="589851" cy="230220"/>
              </a:xfrm>
              <a:custGeom>
                <a:avLst/>
                <a:gdLst>
                  <a:gd name="connsiteX0" fmla="*/ 588712 w 589851"/>
                  <a:gd name="connsiteY0" fmla="*/ 52958 h 230220"/>
                  <a:gd name="connsiteX1" fmla="*/ 570703 w 589851"/>
                  <a:gd name="connsiteY1" fmla="*/ 60518 h 230220"/>
                  <a:gd name="connsiteX2" fmla="*/ 231555 w 589851"/>
                  <a:gd name="connsiteY2" fmla="*/ 60948 h 230220"/>
                  <a:gd name="connsiteX3" fmla="*/ 25349 w 589851"/>
                  <a:gd name="connsiteY3" fmla="*/ 224253 h 230220"/>
                  <a:gd name="connsiteX4" fmla="*/ 6296 w 589851"/>
                  <a:gd name="connsiteY4" fmla="*/ 227941 h 230220"/>
                  <a:gd name="connsiteX5" fmla="*/ 6296 w 589851"/>
                  <a:gd name="connsiteY5" fmla="*/ 227941 h 230220"/>
                  <a:gd name="connsiteX6" fmla="*/ 2547 w 589851"/>
                  <a:gd name="connsiteY6" fmla="*/ 208212 h 230220"/>
                  <a:gd name="connsiteX7" fmla="*/ 80296 w 589851"/>
                  <a:gd name="connsiteY7" fmla="*/ 121243 h 230220"/>
                  <a:gd name="connsiteX8" fmla="*/ 221229 w 589851"/>
                  <a:gd name="connsiteY8" fmla="*/ 35011 h 230220"/>
                  <a:gd name="connsiteX9" fmla="*/ 580906 w 589851"/>
                  <a:gd name="connsiteY9" fmla="*/ 34274 h 230220"/>
                  <a:gd name="connsiteX10" fmla="*/ 588712 w 589851"/>
                  <a:gd name="connsiteY10" fmla="*/ 52958 h 230220"/>
                  <a:gd name="connsiteX11" fmla="*/ 588712 w 589851"/>
                  <a:gd name="connsiteY11" fmla="*/ 52958 h 2302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89851" h="230220">
                    <a:moveTo>
                      <a:pt x="588712" y="52958"/>
                    </a:moveTo>
                    <a:cubicBezTo>
                      <a:pt x="585700" y="59904"/>
                      <a:pt x="577710" y="63284"/>
                      <a:pt x="570703" y="60518"/>
                    </a:cubicBezTo>
                    <a:cubicBezTo>
                      <a:pt x="465418" y="18908"/>
                      <a:pt x="344707" y="15774"/>
                      <a:pt x="231555" y="60948"/>
                    </a:cubicBezTo>
                    <a:cubicBezTo>
                      <a:pt x="147720" y="94445"/>
                      <a:pt x="76670" y="150745"/>
                      <a:pt x="25349" y="224253"/>
                    </a:cubicBezTo>
                    <a:cubicBezTo>
                      <a:pt x="21047" y="230461"/>
                      <a:pt x="12565" y="232059"/>
                      <a:pt x="6296" y="227941"/>
                    </a:cubicBezTo>
                    <a:lnTo>
                      <a:pt x="6296" y="227941"/>
                    </a:lnTo>
                    <a:cubicBezTo>
                      <a:pt x="-281" y="223639"/>
                      <a:pt x="-2001" y="214727"/>
                      <a:pt x="2547" y="208212"/>
                    </a:cubicBezTo>
                    <a:cubicBezTo>
                      <a:pt x="25042" y="175944"/>
                      <a:pt x="51163" y="146811"/>
                      <a:pt x="80296" y="121243"/>
                    </a:cubicBezTo>
                    <a:cubicBezTo>
                      <a:pt x="121599" y="84980"/>
                      <a:pt x="169109" y="55847"/>
                      <a:pt x="221229" y="35011"/>
                    </a:cubicBezTo>
                    <a:cubicBezTo>
                      <a:pt x="337639" y="-11454"/>
                      <a:pt x="464804" y="-11639"/>
                      <a:pt x="580906" y="34274"/>
                    </a:cubicBezTo>
                    <a:cubicBezTo>
                      <a:pt x="588281" y="37224"/>
                      <a:pt x="591846" y="45644"/>
                      <a:pt x="588712" y="52958"/>
                    </a:cubicBezTo>
                    <a:lnTo>
                      <a:pt x="588712" y="52958"/>
                    </a:ln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42" name="Forma Livre: Forma 41">
                <a:extLst>
                  <a:ext uri="{FF2B5EF4-FFF2-40B4-BE49-F238E27FC236}">
                    <a16:creationId xmlns:a16="http://schemas.microsoft.com/office/drawing/2014/main" id="{5EEA2237-9F2D-46EF-A898-30A9829A9AA8}"/>
                  </a:ext>
                </a:extLst>
              </p:cNvPr>
              <p:cNvSpPr/>
              <p:nvPr/>
            </p:nvSpPr>
            <p:spPr>
              <a:xfrm>
                <a:off x="1709055" y="3210743"/>
                <a:ext cx="204687" cy="599983"/>
              </a:xfrm>
              <a:custGeom>
                <a:avLst/>
                <a:gdLst>
                  <a:gd name="connsiteX0" fmla="*/ 66338 w 204687"/>
                  <a:gd name="connsiteY0" fmla="*/ 1540 h 599983"/>
                  <a:gd name="connsiteX1" fmla="*/ 72668 w 204687"/>
                  <a:gd name="connsiteY1" fmla="*/ 20040 h 599983"/>
                  <a:gd name="connsiteX2" fmla="*/ 50357 w 204687"/>
                  <a:gd name="connsiteY2" fmla="*/ 358451 h 599983"/>
                  <a:gd name="connsiteX3" fmla="*/ 199465 w 204687"/>
                  <a:gd name="connsiteY3" fmla="*/ 575167 h 599983"/>
                  <a:gd name="connsiteX4" fmla="*/ 201862 w 204687"/>
                  <a:gd name="connsiteY4" fmla="*/ 594466 h 599983"/>
                  <a:gd name="connsiteX5" fmla="*/ 201862 w 204687"/>
                  <a:gd name="connsiteY5" fmla="*/ 594466 h 599983"/>
                  <a:gd name="connsiteX6" fmla="*/ 181948 w 204687"/>
                  <a:gd name="connsiteY6" fmla="*/ 596863 h 599983"/>
                  <a:gd name="connsiteX7" fmla="*/ 100449 w 204687"/>
                  <a:gd name="connsiteY7" fmla="*/ 513459 h 599983"/>
                  <a:gd name="connsiteX8" fmla="*/ 23867 w 204687"/>
                  <a:gd name="connsiteY8" fmla="*/ 367056 h 599983"/>
                  <a:gd name="connsiteX9" fmla="*/ 47284 w 204687"/>
                  <a:gd name="connsiteY9" fmla="*/ 8117 h 599983"/>
                  <a:gd name="connsiteX10" fmla="*/ 66338 w 204687"/>
                  <a:gd name="connsiteY10" fmla="*/ 1540 h 599983"/>
                  <a:gd name="connsiteX11" fmla="*/ 66338 w 204687"/>
                  <a:gd name="connsiteY11" fmla="*/ 1540 h 599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04687" h="599983">
                    <a:moveTo>
                      <a:pt x="66338" y="1540"/>
                    </a:moveTo>
                    <a:cubicBezTo>
                      <a:pt x="73098" y="4982"/>
                      <a:pt x="75926" y="13157"/>
                      <a:pt x="72668" y="20040"/>
                    </a:cubicBezTo>
                    <a:cubicBezTo>
                      <a:pt x="24113" y="122313"/>
                      <a:pt x="12866" y="242472"/>
                      <a:pt x="50357" y="358451"/>
                    </a:cubicBezTo>
                    <a:cubicBezTo>
                      <a:pt x="78138" y="444375"/>
                      <a:pt x="129521" y="519052"/>
                      <a:pt x="199465" y="575167"/>
                    </a:cubicBezTo>
                    <a:cubicBezTo>
                      <a:pt x="205365" y="579899"/>
                      <a:pt x="206410" y="588443"/>
                      <a:pt x="201862" y="594466"/>
                    </a:cubicBezTo>
                    <a:lnTo>
                      <a:pt x="201862" y="594466"/>
                    </a:lnTo>
                    <a:cubicBezTo>
                      <a:pt x="197129" y="600735"/>
                      <a:pt x="188094" y="601841"/>
                      <a:pt x="181948" y="596863"/>
                    </a:cubicBezTo>
                    <a:cubicBezTo>
                      <a:pt x="151278" y="572216"/>
                      <a:pt x="123989" y="544251"/>
                      <a:pt x="100449" y="513459"/>
                    </a:cubicBezTo>
                    <a:cubicBezTo>
                      <a:pt x="67014" y="469759"/>
                      <a:pt x="41138" y="420466"/>
                      <a:pt x="23867" y="367056"/>
                    </a:cubicBezTo>
                    <a:cubicBezTo>
                      <a:pt x="-14670" y="247758"/>
                      <a:pt x="-6311" y="120900"/>
                      <a:pt x="47284" y="8117"/>
                    </a:cubicBezTo>
                    <a:cubicBezTo>
                      <a:pt x="50603" y="926"/>
                      <a:pt x="59269" y="-2086"/>
                      <a:pt x="66338" y="1540"/>
                    </a:cubicBezTo>
                    <a:lnTo>
                      <a:pt x="66338" y="1540"/>
                    </a:ln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sp>
            <p:nvSpPr>
              <p:cNvPr id="43" name="Forma Livre: Forma 42">
                <a:extLst>
                  <a:ext uri="{FF2B5EF4-FFF2-40B4-BE49-F238E27FC236}">
                    <a16:creationId xmlns:a16="http://schemas.microsoft.com/office/drawing/2014/main" id="{65961D62-069E-4A95-87DF-DAF4F39CA001}"/>
                  </a:ext>
                </a:extLst>
              </p:cNvPr>
              <p:cNvSpPr/>
              <p:nvPr/>
            </p:nvSpPr>
            <p:spPr>
              <a:xfrm>
                <a:off x="1797001" y="3028055"/>
                <a:ext cx="799405" cy="799464"/>
              </a:xfrm>
              <a:custGeom>
                <a:avLst/>
                <a:gdLst>
                  <a:gd name="connsiteX0" fmla="*/ 399776 w 799405"/>
                  <a:gd name="connsiteY0" fmla="*/ 799464 h 799464"/>
                  <a:gd name="connsiteX1" fmla="*/ 266342 w 799405"/>
                  <a:gd name="connsiteY1" fmla="*/ 776416 h 799464"/>
                  <a:gd name="connsiteX2" fmla="*/ 39116 w 799405"/>
                  <a:gd name="connsiteY2" fmla="*/ 571747 h 799464"/>
                  <a:gd name="connsiteX3" fmla="*/ 23136 w 799405"/>
                  <a:gd name="connsiteY3" fmla="*/ 266342 h 799464"/>
                  <a:gd name="connsiteX4" fmla="*/ 227805 w 799405"/>
                  <a:gd name="connsiteY4" fmla="*/ 39116 h 799464"/>
                  <a:gd name="connsiteX5" fmla="*/ 533210 w 799405"/>
                  <a:gd name="connsiteY5" fmla="*/ 23136 h 799464"/>
                  <a:gd name="connsiteX6" fmla="*/ 799403 w 799405"/>
                  <a:gd name="connsiteY6" fmla="*/ 391540 h 799464"/>
                  <a:gd name="connsiteX7" fmla="*/ 787848 w 799405"/>
                  <a:gd name="connsiteY7" fmla="*/ 403156 h 799464"/>
                  <a:gd name="connsiteX8" fmla="*/ 787848 w 799405"/>
                  <a:gd name="connsiteY8" fmla="*/ 403156 h 799464"/>
                  <a:gd name="connsiteX9" fmla="*/ 776539 w 799405"/>
                  <a:gd name="connsiteY9" fmla="*/ 391909 h 799464"/>
                  <a:gd name="connsiteX10" fmla="*/ 525589 w 799405"/>
                  <a:gd name="connsiteY10" fmla="*/ 44709 h 799464"/>
                  <a:gd name="connsiteX11" fmla="*/ 237700 w 799405"/>
                  <a:gd name="connsiteY11" fmla="*/ 59767 h 799464"/>
                  <a:gd name="connsiteX12" fmla="*/ 44770 w 799405"/>
                  <a:gd name="connsiteY12" fmla="*/ 274024 h 799464"/>
                  <a:gd name="connsiteX13" fmla="*/ 274086 w 799405"/>
                  <a:gd name="connsiteY13" fmla="*/ 754904 h 799464"/>
                  <a:gd name="connsiteX14" fmla="*/ 489265 w 799405"/>
                  <a:gd name="connsiteY14" fmla="*/ 765783 h 799464"/>
                  <a:gd name="connsiteX15" fmla="*/ 503094 w 799405"/>
                  <a:gd name="connsiteY15" fmla="*/ 773835 h 799464"/>
                  <a:gd name="connsiteX16" fmla="*/ 503094 w 799405"/>
                  <a:gd name="connsiteY16" fmla="*/ 773835 h 799464"/>
                  <a:gd name="connsiteX17" fmla="*/ 494858 w 799405"/>
                  <a:gd name="connsiteY17" fmla="*/ 787971 h 799464"/>
                  <a:gd name="connsiteX18" fmla="*/ 399776 w 799405"/>
                  <a:gd name="connsiteY18" fmla="*/ 799464 h 799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799405" h="799464">
                    <a:moveTo>
                      <a:pt x="399776" y="799464"/>
                    </a:moveTo>
                    <a:cubicBezTo>
                      <a:pt x="354724" y="799464"/>
                      <a:pt x="309734" y="791782"/>
                      <a:pt x="266342" y="776416"/>
                    </a:cubicBezTo>
                    <a:cubicBezTo>
                      <a:pt x="165728" y="740768"/>
                      <a:pt x="85028" y="668120"/>
                      <a:pt x="39116" y="571747"/>
                    </a:cubicBezTo>
                    <a:cubicBezTo>
                      <a:pt x="-6796" y="475436"/>
                      <a:pt x="-12512" y="366955"/>
                      <a:pt x="23136" y="266342"/>
                    </a:cubicBezTo>
                    <a:cubicBezTo>
                      <a:pt x="58784" y="165728"/>
                      <a:pt x="131432" y="85028"/>
                      <a:pt x="227805" y="39116"/>
                    </a:cubicBezTo>
                    <a:cubicBezTo>
                      <a:pt x="324116" y="-6796"/>
                      <a:pt x="432597" y="-12512"/>
                      <a:pt x="533210" y="23136"/>
                    </a:cubicBezTo>
                    <a:cubicBezTo>
                      <a:pt x="690246" y="78759"/>
                      <a:pt x="796023" y="225899"/>
                      <a:pt x="799403" y="391540"/>
                    </a:cubicBezTo>
                    <a:cubicBezTo>
                      <a:pt x="799526" y="397932"/>
                      <a:pt x="794302" y="403218"/>
                      <a:pt x="787848" y="403156"/>
                    </a:cubicBezTo>
                    <a:lnTo>
                      <a:pt x="787848" y="403156"/>
                    </a:lnTo>
                    <a:cubicBezTo>
                      <a:pt x="781641" y="403095"/>
                      <a:pt x="776662" y="398117"/>
                      <a:pt x="776539" y="391909"/>
                    </a:cubicBezTo>
                    <a:cubicBezTo>
                      <a:pt x="773282" y="235795"/>
                      <a:pt x="673651" y="97136"/>
                      <a:pt x="525589" y="44709"/>
                    </a:cubicBezTo>
                    <a:cubicBezTo>
                      <a:pt x="430753" y="11089"/>
                      <a:pt x="328480" y="16436"/>
                      <a:pt x="237700" y="59767"/>
                    </a:cubicBezTo>
                    <a:cubicBezTo>
                      <a:pt x="146859" y="103098"/>
                      <a:pt x="78329" y="179188"/>
                      <a:pt x="44770" y="274024"/>
                    </a:cubicBezTo>
                    <a:cubicBezTo>
                      <a:pt x="-24559" y="469843"/>
                      <a:pt x="78267" y="685514"/>
                      <a:pt x="274086" y="754904"/>
                    </a:cubicBezTo>
                    <a:cubicBezTo>
                      <a:pt x="343784" y="779612"/>
                      <a:pt x="417969" y="783300"/>
                      <a:pt x="489265" y="765783"/>
                    </a:cubicBezTo>
                    <a:cubicBezTo>
                      <a:pt x="495288" y="764308"/>
                      <a:pt x="501434" y="767811"/>
                      <a:pt x="503094" y="773835"/>
                    </a:cubicBezTo>
                    <a:lnTo>
                      <a:pt x="503094" y="773835"/>
                    </a:lnTo>
                    <a:cubicBezTo>
                      <a:pt x="504815" y="780042"/>
                      <a:pt x="501127" y="786434"/>
                      <a:pt x="494858" y="787971"/>
                    </a:cubicBezTo>
                    <a:cubicBezTo>
                      <a:pt x="463451" y="795592"/>
                      <a:pt x="431613" y="799464"/>
                      <a:pt x="399776" y="799464"/>
                    </a:cubicBezTo>
                    <a:close/>
                  </a:path>
                </a:pathLst>
              </a:custGeom>
              <a:solidFill>
                <a:srgbClr val="00973A"/>
              </a:solidFill>
              <a:ln w="614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</p:grpSp>
        <p:sp>
          <p:nvSpPr>
            <p:cNvPr id="44" name="Forma Livre: Forma 43">
              <a:extLst>
                <a:ext uri="{FF2B5EF4-FFF2-40B4-BE49-F238E27FC236}">
                  <a16:creationId xmlns:a16="http://schemas.microsoft.com/office/drawing/2014/main" id="{7FBDB547-C063-44A1-89F0-EE242BD3308D}"/>
                </a:ext>
              </a:extLst>
            </p:cNvPr>
            <p:cNvSpPr/>
            <p:nvPr/>
          </p:nvSpPr>
          <p:spPr>
            <a:xfrm>
              <a:off x="3417978" y="896758"/>
              <a:ext cx="8042747" cy="976879"/>
            </a:xfrm>
            <a:custGeom>
              <a:avLst/>
              <a:gdLst>
                <a:gd name="connsiteX0" fmla="*/ 7918779 w 8042747"/>
                <a:gd name="connsiteY0" fmla="*/ 0 h 976879"/>
                <a:gd name="connsiteX1" fmla="*/ 6814 w 8042747"/>
                <a:gd name="connsiteY1" fmla="*/ 0 h 976879"/>
                <a:gd name="connsiteX2" fmla="*/ 4048 w 8042747"/>
                <a:gd name="connsiteY2" fmla="*/ 11493 h 976879"/>
                <a:gd name="connsiteX3" fmla="*/ 291998 w 8042747"/>
                <a:gd name="connsiteY3" fmla="*/ 487764 h 976879"/>
                <a:gd name="connsiteX4" fmla="*/ 3617 w 8042747"/>
                <a:gd name="connsiteY4" fmla="*/ 964280 h 976879"/>
                <a:gd name="connsiteX5" fmla="*/ 6568 w 8042747"/>
                <a:gd name="connsiteY5" fmla="*/ 976880 h 976879"/>
                <a:gd name="connsiteX6" fmla="*/ 6814 w 8042747"/>
                <a:gd name="connsiteY6" fmla="*/ 976880 h 976879"/>
                <a:gd name="connsiteX7" fmla="*/ 7918717 w 8042747"/>
                <a:gd name="connsiteY7" fmla="*/ 976880 h 976879"/>
                <a:gd name="connsiteX8" fmla="*/ 8042747 w 8042747"/>
                <a:gd name="connsiteY8" fmla="*/ 852849 h 976879"/>
                <a:gd name="connsiteX9" fmla="*/ 8042747 w 8042747"/>
                <a:gd name="connsiteY9" fmla="*/ 124031 h 976879"/>
                <a:gd name="connsiteX10" fmla="*/ 7918779 w 8042747"/>
                <a:gd name="connsiteY10" fmla="*/ 0 h 976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042747" h="976879">
                  <a:moveTo>
                    <a:pt x="7918779" y="0"/>
                  </a:moveTo>
                  <a:lnTo>
                    <a:pt x="6814" y="0"/>
                  </a:lnTo>
                  <a:cubicBezTo>
                    <a:pt x="421" y="0"/>
                    <a:pt x="-1607" y="8543"/>
                    <a:pt x="4048" y="11493"/>
                  </a:cubicBezTo>
                  <a:cubicBezTo>
                    <a:pt x="175220" y="101474"/>
                    <a:pt x="291998" y="281005"/>
                    <a:pt x="291998" y="487764"/>
                  </a:cubicBezTo>
                  <a:cubicBezTo>
                    <a:pt x="291998" y="694768"/>
                    <a:pt x="175036" y="874422"/>
                    <a:pt x="3617" y="964280"/>
                  </a:cubicBezTo>
                  <a:cubicBezTo>
                    <a:pt x="-2529" y="967476"/>
                    <a:pt x="-378" y="976880"/>
                    <a:pt x="6568" y="976880"/>
                  </a:cubicBezTo>
                  <a:cubicBezTo>
                    <a:pt x="6629" y="976880"/>
                    <a:pt x="6752" y="976880"/>
                    <a:pt x="6814" y="976880"/>
                  </a:cubicBezTo>
                  <a:lnTo>
                    <a:pt x="7918717" y="976880"/>
                  </a:lnTo>
                  <a:cubicBezTo>
                    <a:pt x="7986940" y="976880"/>
                    <a:pt x="8042747" y="921072"/>
                    <a:pt x="8042747" y="852849"/>
                  </a:cubicBezTo>
                  <a:lnTo>
                    <a:pt x="8042747" y="124031"/>
                  </a:lnTo>
                  <a:cubicBezTo>
                    <a:pt x="8042747" y="55808"/>
                    <a:pt x="7986940" y="0"/>
                    <a:pt x="7918779" y="0"/>
                  </a:cubicBezTo>
                  <a:close/>
                </a:path>
              </a:pathLst>
            </a:custGeom>
            <a:solidFill>
              <a:srgbClr val="00973A"/>
            </a:solidFill>
            <a:ln w="61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45" name="Forma Livre: Forma 44">
              <a:extLst>
                <a:ext uri="{FF2B5EF4-FFF2-40B4-BE49-F238E27FC236}">
                  <a16:creationId xmlns:a16="http://schemas.microsoft.com/office/drawing/2014/main" id="{611A7D4C-0863-4D99-A235-951BB3F73C4C}"/>
                </a:ext>
              </a:extLst>
            </p:cNvPr>
            <p:cNvSpPr/>
            <p:nvPr/>
          </p:nvSpPr>
          <p:spPr>
            <a:xfrm>
              <a:off x="2924068" y="1918382"/>
              <a:ext cx="8042747" cy="976879"/>
            </a:xfrm>
            <a:custGeom>
              <a:avLst/>
              <a:gdLst>
                <a:gd name="connsiteX0" fmla="*/ 7918778 w 8042747"/>
                <a:gd name="connsiteY0" fmla="*/ 0 h 976879"/>
                <a:gd name="connsiteX1" fmla="*/ 6813 w 8042747"/>
                <a:gd name="connsiteY1" fmla="*/ 0 h 976879"/>
                <a:gd name="connsiteX2" fmla="*/ 4048 w 8042747"/>
                <a:gd name="connsiteY2" fmla="*/ 11493 h 976879"/>
                <a:gd name="connsiteX3" fmla="*/ 291998 w 8042747"/>
                <a:gd name="connsiteY3" fmla="*/ 487764 h 976879"/>
                <a:gd name="connsiteX4" fmla="*/ 3617 w 8042747"/>
                <a:gd name="connsiteY4" fmla="*/ 964280 h 976879"/>
                <a:gd name="connsiteX5" fmla="*/ 6568 w 8042747"/>
                <a:gd name="connsiteY5" fmla="*/ 976880 h 976879"/>
                <a:gd name="connsiteX6" fmla="*/ 6813 w 8042747"/>
                <a:gd name="connsiteY6" fmla="*/ 976880 h 976879"/>
                <a:gd name="connsiteX7" fmla="*/ 7918717 w 8042747"/>
                <a:gd name="connsiteY7" fmla="*/ 976880 h 976879"/>
                <a:gd name="connsiteX8" fmla="*/ 8042748 w 8042747"/>
                <a:gd name="connsiteY8" fmla="*/ 852849 h 976879"/>
                <a:gd name="connsiteX9" fmla="*/ 8042748 w 8042747"/>
                <a:gd name="connsiteY9" fmla="*/ 123969 h 976879"/>
                <a:gd name="connsiteX10" fmla="*/ 7918778 w 8042747"/>
                <a:gd name="connsiteY10" fmla="*/ 0 h 976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042747" h="976879">
                  <a:moveTo>
                    <a:pt x="7918778" y="0"/>
                  </a:moveTo>
                  <a:lnTo>
                    <a:pt x="6813" y="0"/>
                  </a:lnTo>
                  <a:cubicBezTo>
                    <a:pt x="421" y="0"/>
                    <a:pt x="-1607" y="8543"/>
                    <a:pt x="4048" y="11493"/>
                  </a:cubicBezTo>
                  <a:cubicBezTo>
                    <a:pt x="175220" y="101474"/>
                    <a:pt x="291998" y="281005"/>
                    <a:pt x="291998" y="487764"/>
                  </a:cubicBezTo>
                  <a:cubicBezTo>
                    <a:pt x="291998" y="694768"/>
                    <a:pt x="175035" y="874422"/>
                    <a:pt x="3617" y="964280"/>
                  </a:cubicBezTo>
                  <a:cubicBezTo>
                    <a:pt x="-2529" y="967476"/>
                    <a:pt x="-378" y="976880"/>
                    <a:pt x="6568" y="976880"/>
                  </a:cubicBezTo>
                  <a:cubicBezTo>
                    <a:pt x="6629" y="976880"/>
                    <a:pt x="6752" y="976880"/>
                    <a:pt x="6813" y="976880"/>
                  </a:cubicBezTo>
                  <a:lnTo>
                    <a:pt x="7918717" y="976880"/>
                  </a:lnTo>
                  <a:cubicBezTo>
                    <a:pt x="7986940" y="976880"/>
                    <a:pt x="8042748" y="921072"/>
                    <a:pt x="8042748" y="852849"/>
                  </a:cubicBezTo>
                  <a:lnTo>
                    <a:pt x="8042748" y="123969"/>
                  </a:lnTo>
                  <a:cubicBezTo>
                    <a:pt x="8042748" y="55808"/>
                    <a:pt x="7986940" y="0"/>
                    <a:pt x="7918778" y="0"/>
                  </a:cubicBezTo>
                  <a:close/>
                </a:path>
              </a:pathLst>
            </a:custGeom>
            <a:solidFill>
              <a:srgbClr val="00973A"/>
            </a:solidFill>
            <a:ln w="61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46" name="Forma Livre: Forma 45">
              <a:extLst>
                <a:ext uri="{FF2B5EF4-FFF2-40B4-BE49-F238E27FC236}">
                  <a16:creationId xmlns:a16="http://schemas.microsoft.com/office/drawing/2014/main" id="{AA2D5865-93F7-4ED1-B052-ED81B4C1B438}"/>
                </a:ext>
              </a:extLst>
            </p:cNvPr>
            <p:cNvSpPr/>
            <p:nvPr/>
          </p:nvSpPr>
          <p:spPr>
            <a:xfrm>
              <a:off x="2436304" y="2939944"/>
              <a:ext cx="8042747" cy="976879"/>
            </a:xfrm>
            <a:custGeom>
              <a:avLst/>
              <a:gdLst>
                <a:gd name="connsiteX0" fmla="*/ 7918717 w 8042747"/>
                <a:gd name="connsiteY0" fmla="*/ 0 h 976879"/>
                <a:gd name="connsiteX1" fmla="*/ 6814 w 8042747"/>
                <a:gd name="connsiteY1" fmla="*/ 0 h 976879"/>
                <a:gd name="connsiteX2" fmla="*/ 4048 w 8042747"/>
                <a:gd name="connsiteY2" fmla="*/ 11493 h 976879"/>
                <a:gd name="connsiteX3" fmla="*/ 291998 w 8042747"/>
                <a:gd name="connsiteY3" fmla="*/ 487764 h 976879"/>
                <a:gd name="connsiteX4" fmla="*/ 3617 w 8042747"/>
                <a:gd name="connsiteY4" fmla="*/ 964280 h 976879"/>
                <a:gd name="connsiteX5" fmla="*/ 6568 w 8042747"/>
                <a:gd name="connsiteY5" fmla="*/ 976880 h 976879"/>
                <a:gd name="connsiteX6" fmla="*/ 6814 w 8042747"/>
                <a:gd name="connsiteY6" fmla="*/ 976880 h 976879"/>
                <a:gd name="connsiteX7" fmla="*/ 7918717 w 8042747"/>
                <a:gd name="connsiteY7" fmla="*/ 976880 h 976879"/>
                <a:gd name="connsiteX8" fmla="*/ 8042748 w 8042747"/>
                <a:gd name="connsiteY8" fmla="*/ 852849 h 976879"/>
                <a:gd name="connsiteX9" fmla="*/ 8042748 w 8042747"/>
                <a:gd name="connsiteY9" fmla="*/ 124031 h 976879"/>
                <a:gd name="connsiteX10" fmla="*/ 7918717 w 8042747"/>
                <a:gd name="connsiteY10" fmla="*/ 0 h 976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042747" h="976879">
                  <a:moveTo>
                    <a:pt x="7918717" y="0"/>
                  </a:moveTo>
                  <a:lnTo>
                    <a:pt x="6814" y="0"/>
                  </a:lnTo>
                  <a:cubicBezTo>
                    <a:pt x="421" y="0"/>
                    <a:pt x="-1607" y="8543"/>
                    <a:pt x="4048" y="11493"/>
                  </a:cubicBezTo>
                  <a:cubicBezTo>
                    <a:pt x="175220" y="101474"/>
                    <a:pt x="291998" y="281005"/>
                    <a:pt x="291998" y="487764"/>
                  </a:cubicBezTo>
                  <a:cubicBezTo>
                    <a:pt x="291998" y="694768"/>
                    <a:pt x="175036" y="874422"/>
                    <a:pt x="3617" y="964280"/>
                  </a:cubicBezTo>
                  <a:cubicBezTo>
                    <a:pt x="-2529" y="967476"/>
                    <a:pt x="-378" y="976880"/>
                    <a:pt x="6568" y="976880"/>
                  </a:cubicBezTo>
                  <a:cubicBezTo>
                    <a:pt x="6629" y="976880"/>
                    <a:pt x="6752" y="976880"/>
                    <a:pt x="6814" y="976880"/>
                  </a:cubicBezTo>
                  <a:lnTo>
                    <a:pt x="7918717" y="976880"/>
                  </a:lnTo>
                  <a:cubicBezTo>
                    <a:pt x="7986940" y="976880"/>
                    <a:pt x="8042748" y="921072"/>
                    <a:pt x="8042748" y="852849"/>
                  </a:cubicBezTo>
                  <a:lnTo>
                    <a:pt x="8042748" y="124031"/>
                  </a:lnTo>
                  <a:cubicBezTo>
                    <a:pt x="8042748" y="55808"/>
                    <a:pt x="7986940" y="0"/>
                    <a:pt x="7918717" y="0"/>
                  </a:cubicBezTo>
                  <a:close/>
                </a:path>
              </a:pathLst>
            </a:custGeom>
            <a:solidFill>
              <a:srgbClr val="00973A"/>
            </a:solidFill>
            <a:ln w="61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47" name="Forma Livre: Forma 46">
              <a:extLst>
                <a:ext uri="{FF2B5EF4-FFF2-40B4-BE49-F238E27FC236}">
                  <a16:creationId xmlns:a16="http://schemas.microsoft.com/office/drawing/2014/main" id="{2EC31AF3-44A3-4684-B683-71A9B7B65517}"/>
                </a:ext>
              </a:extLst>
            </p:cNvPr>
            <p:cNvSpPr/>
            <p:nvPr/>
          </p:nvSpPr>
          <p:spPr>
            <a:xfrm>
              <a:off x="1948541" y="3962183"/>
              <a:ext cx="8042747" cy="976879"/>
            </a:xfrm>
            <a:custGeom>
              <a:avLst/>
              <a:gdLst>
                <a:gd name="connsiteX0" fmla="*/ 7918717 w 8042747"/>
                <a:gd name="connsiteY0" fmla="*/ 0 h 976879"/>
                <a:gd name="connsiteX1" fmla="*/ 6813 w 8042747"/>
                <a:gd name="connsiteY1" fmla="*/ 0 h 976879"/>
                <a:gd name="connsiteX2" fmla="*/ 4048 w 8042747"/>
                <a:gd name="connsiteY2" fmla="*/ 11493 h 976879"/>
                <a:gd name="connsiteX3" fmla="*/ 291998 w 8042747"/>
                <a:gd name="connsiteY3" fmla="*/ 487764 h 976879"/>
                <a:gd name="connsiteX4" fmla="*/ 3617 w 8042747"/>
                <a:gd name="connsiteY4" fmla="*/ 964280 h 976879"/>
                <a:gd name="connsiteX5" fmla="*/ 6568 w 8042747"/>
                <a:gd name="connsiteY5" fmla="*/ 976880 h 976879"/>
                <a:gd name="connsiteX6" fmla="*/ 6813 w 8042747"/>
                <a:gd name="connsiteY6" fmla="*/ 976880 h 976879"/>
                <a:gd name="connsiteX7" fmla="*/ 7918717 w 8042747"/>
                <a:gd name="connsiteY7" fmla="*/ 976880 h 976879"/>
                <a:gd name="connsiteX8" fmla="*/ 8042748 w 8042747"/>
                <a:gd name="connsiteY8" fmla="*/ 852849 h 976879"/>
                <a:gd name="connsiteX9" fmla="*/ 8042748 w 8042747"/>
                <a:gd name="connsiteY9" fmla="*/ 124031 h 976879"/>
                <a:gd name="connsiteX10" fmla="*/ 7918717 w 8042747"/>
                <a:gd name="connsiteY10" fmla="*/ 0 h 976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042747" h="976879">
                  <a:moveTo>
                    <a:pt x="7918717" y="0"/>
                  </a:moveTo>
                  <a:lnTo>
                    <a:pt x="6813" y="0"/>
                  </a:lnTo>
                  <a:cubicBezTo>
                    <a:pt x="421" y="0"/>
                    <a:pt x="-1607" y="8543"/>
                    <a:pt x="4048" y="11493"/>
                  </a:cubicBezTo>
                  <a:cubicBezTo>
                    <a:pt x="175220" y="101474"/>
                    <a:pt x="291998" y="281005"/>
                    <a:pt x="291998" y="487764"/>
                  </a:cubicBezTo>
                  <a:cubicBezTo>
                    <a:pt x="291998" y="694768"/>
                    <a:pt x="175035" y="874422"/>
                    <a:pt x="3617" y="964280"/>
                  </a:cubicBezTo>
                  <a:cubicBezTo>
                    <a:pt x="-2529" y="967476"/>
                    <a:pt x="-378" y="976880"/>
                    <a:pt x="6568" y="976880"/>
                  </a:cubicBezTo>
                  <a:cubicBezTo>
                    <a:pt x="6629" y="976880"/>
                    <a:pt x="6752" y="976880"/>
                    <a:pt x="6813" y="976880"/>
                  </a:cubicBezTo>
                  <a:lnTo>
                    <a:pt x="7918717" y="976880"/>
                  </a:lnTo>
                  <a:cubicBezTo>
                    <a:pt x="7986940" y="976880"/>
                    <a:pt x="8042748" y="921072"/>
                    <a:pt x="8042748" y="852849"/>
                  </a:cubicBezTo>
                  <a:lnTo>
                    <a:pt x="8042748" y="124031"/>
                  </a:lnTo>
                  <a:cubicBezTo>
                    <a:pt x="8042748" y="55808"/>
                    <a:pt x="7986940" y="0"/>
                    <a:pt x="7918717" y="0"/>
                  </a:cubicBezTo>
                  <a:close/>
                </a:path>
              </a:pathLst>
            </a:custGeom>
            <a:solidFill>
              <a:srgbClr val="00973A"/>
            </a:solidFill>
            <a:ln w="61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48" name="Forma Livre: Forma 47">
              <a:extLst>
                <a:ext uri="{FF2B5EF4-FFF2-40B4-BE49-F238E27FC236}">
                  <a16:creationId xmlns:a16="http://schemas.microsoft.com/office/drawing/2014/main" id="{DF9122AF-D980-4C57-A453-8DE3AA0C0B9C}"/>
                </a:ext>
              </a:extLst>
            </p:cNvPr>
            <p:cNvSpPr/>
            <p:nvPr/>
          </p:nvSpPr>
          <p:spPr>
            <a:xfrm>
              <a:off x="1460777" y="4985713"/>
              <a:ext cx="8042747" cy="976879"/>
            </a:xfrm>
            <a:custGeom>
              <a:avLst/>
              <a:gdLst>
                <a:gd name="connsiteX0" fmla="*/ 7918717 w 8042747"/>
                <a:gd name="connsiteY0" fmla="*/ 0 h 976879"/>
                <a:gd name="connsiteX1" fmla="*/ 6813 w 8042747"/>
                <a:gd name="connsiteY1" fmla="*/ 0 h 976879"/>
                <a:gd name="connsiteX2" fmla="*/ 4048 w 8042747"/>
                <a:gd name="connsiteY2" fmla="*/ 11493 h 976879"/>
                <a:gd name="connsiteX3" fmla="*/ 291998 w 8042747"/>
                <a:gd name="connsiteY3" fmla="*/ 487764 h 976879"/>
                <a:gd name="connsiteX4" fmla="*/ 3617 w 8042747"/>
                <a:gd name="connsiteY4" fmla="*/ 964280 h 976879"/>
                <a:gd name="connsiteX5" fmla="*/ 6568 w 8042747"/>
                <a:gd name="connsiteY5" fmla="*/ 976879 h 976879"/>
                <a:gd name="connsiteX6" fmla="*/ 6813 w 8042747"/>
                <a:gd name="connsiteY6" fmla="*/ 976879 h 976879"/>
                <a:gd name="connsiteX7" fmla="*/ 7918717 w 8042747"/>
                <a:gd name="connsiteY7" fmla="*/ 976879 h 976879"/>
                <a:gd name="connsiteX8" fmla="*/ 8042748 w 8042747"/>
                <a:gd name="connsiteY8" fmla="*/ 852849 h 976879"/>
                <a:gd name="connsiteX9" fmla="*/ 8042748 w 8042747"/>
                <a:gd name="connsiteY9" fmla="*/ 124031 h 976879"/>
                <a:gd name="connsiteX10" fmla="*/ 7918717 w 8042747"/>
                <a:gd name="connsiteY10" fmla="*/ 0 h 976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042747" h="976879">
                  <a:moveTo>
                    <a:pt x="7918717" y="0"/>
                  </a:moveTo>
                  <a:lnTo>
                    <a:pt x="6813" y="0"/>
                  </a:lnTo>
                  <a:cubicBezTo>
                    <a:pt x="421" y="0"/>
                    <a:pt x="-1607" y="8543"/>
                    <a:pt x="4048" y="11493"/>
                  </a:cubicBezTo>
                  <a:cubicBezTo>
                    <a:pt x="175220" y="101474"/>
                    <a:pt x="291998" y="281005"/>
                    <a:pt x="291998" y="487764"/>
                  </a:cubicBezTo>
                  <a:cubicBezTo>
                    <a:pt x="291998" y="694768"/>
                    <a:pt x="175036" y="874422"/>
                    <a:pt x="3617" y="964280"/>
                  </a:cubicBezTo>
                  <a:cubicBezTo>
                    <a:pt x="-2529" y="967476"/>
                    <a:pt x="-378" y="976879"/>
                    <a:pt x="6568" y="976879"/>
                  </a:cubicBezTo>
                  <a:cubicBezTo>
                    <a:pt x="6629" y="976879"/>
                    <a:pt x="6752" y="976879"/>
                    <a:pt x="6813" y="976879"/>
                  </a:cubicBezTo>
                  <a:lnTo>
                    <a:pt x="7918717" y="976879"/>
                  </a:lnTo>
                  <a:cubicBezTo>
                    <a:pt x="7986940" y="976879"/>
                    <a:pt x="8042748" y="921072"/>
                    <a:pt x="8042748" y="852849"/>
                  </a:cubicBezTo>
                  <a:lnTo>
                    <a:pt x="8042748" y="124031"/>
                  </a:lnTo>
                  <a:cubicBezTo>
                    <a:pt x="8042748" y="55807"/>
                    <a:pt x="7986940" y="0"/>
                    <a:pt x="7918717" y="0"/>
                  </a:cubicBezTo>
                  <a:close/>
                </a:path>
              </a:pathLst>
            </a:custGeom>
            <a:solidFill>
              <a:srgbClr val="00973A"/>
            </a:solidFill>
            <a:ln w="61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2191723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816B7F37-3030-4241-B0D0-06F127BD65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175"/>
            <a:ext cx="12192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578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996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0C0E0194-12C4-45A8-A262-2AC25342AD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4850" y="2911210"/>
            <a:ext cx="10222299" cy="14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351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fase na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Imagem 6">
            <a:extLst>
              <a:ext uri="{FF2B5EF4-FFF2-40B4-BE49-F238E27FC236}">
                <a16:creationId xmlns:a16="http://schemas.microsoft.com/office/drawing/2014/main" id="{3012F93A-4229-4333-9BBA-CA32D2C61A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591301" y="847154"/>
            <a:ext cx="4510088" cy="4505325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00973A"/>
                </a:solidFill>
              </a:defRPr>
            </a:lvl1pPr>
          </a:lstStyle>
          <a:p>
            <a:r>
              <a:rPr lang="pt-BR" dirty="0"/>
              <a:t>Insira sua imagem</a:t>
            </a:r>
          </a:p>
          <a:p>
            <a:r>
              <a:rPr lang="pt-BR" dirty="0"/>
              <a:t>aqui</a:t>
            </a:r>
          </a:p>
        </p:txBody>
      </p:sp>
      <p:grpSp>
        <p:nvGrpSpPr>
          <p:cNvPr id="2" name="Gráfico 2">
            <a:extLst>
              <a:ext uri="{FF2B5EF4-FFF2-40B4-BE49-F238E27FC236}">
                <a16:creationId xmlns:a16="http://schemas.microsoft.com/office/drawing/2014/main" id="{8B88CB56-7742-4B5B-9D04-DB85EE3E285F}"/>
              </a:ext>
            </a:extLst>
          </p:cNvPr>
          <p:cNvGrpSpPr/>
          <p:nvPr/>
        </p:nvGrpSpPr>
        <p:grpSpPr>
          <a:xfrm>
            <a:off x="5931015" y="184641"/>
            <a:ext cx="5830349" cy="5830349"/>
            <a:chOff x="5931015" y="184641"/>
            <a:chExt cx="5830349" cy="5830349"/>
          </a:xfrm>
        </p:grpSpPr>
        <p:sp>
          <p:nvSpPr>
            <p:cNvPr id="4" name="Forma Livre: Forma 3">
              <a:extLst>
                <a:ext uri="{FF2B5EF4-FFF2-40B4-BE49-F238E27FC236}">
                  <a16:creationId xmlns:a16="http://schemas.microsoft.com/office/drawing/2014/main" id="{6F44D1EE-8F7E-4B40-95AE-3F81C0208E51}"/>
                </a:ext>
              </a:extLst>
            </p:cNvPr>
            <p:cNvSpPr/>
            <p:nvPr/>
          </p:nvSpPr>
          <p:spPr>
            <a:xfrm>
              <a:off x="5931015" y="184641"/>
              <a:ext cx="8041" cy="8041"/>
            </a:xfrm>
            <a:custGeom>
              <a:avLst/>
              <a:gdLst/>
              <a:ahLst/>
              <a:cxnLst/>
              <a:rect l="l" t="t" r="r" b="b"/>
              <a:pathLst>
                <a:path w="8041" h="8041"/>
              </a:pathLst>
            </a:custGeom>
            <a:solidFill>
              <a:srgbClr val="00973A"/>
            </a:solidFill>
            <a:ln w="80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5" name="Forma Livre: Forma 4">
              <a:extLst>
                <a:ext uri="{FF2B5EF4-FFF2-40B4-BE49-F238E27FC236}">
                  <a16:creationId xmlns:a16="http://schemas.microsoft.com/office/drawing/2014/main" id="{F7D5DA01-B3EC-41CC-89A9-00386D42C50B}"/>
                </a:ext>
              </a:extLst>
            </p:cNvPr>
            <p:cNvSpPr/>
            <p:nvPr/>
          </p:nvSpPr>
          <p:spPr>
            <a:xfrm>
              <a:off x="5931015" y="184641"/>
              <a:ext cx="8041" cy="8041"/>
            </a:xfrm>
            <a:custGeom>
              <a:avLst/>
              <a:gdLst/>
              <a:ahLst/>
              <a:cxnLst/>
              <a:rect l="l" t="t" r="r" b="b"/>
              <a:pathLst>
                <a:path w="8041" h="8041"/>
              </a:pathLst>
            </a:custGeom>
            <a:solidFill>
              <a:srgbClr val="00973A"/>
            </a:solidFill>
            <a:ln w="80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6" name="Forma Livre: Forma 5">
              <a:extLst>
                <a:ext uri="{FF2B5EF4-FFF2-40B4-BE49-F238E27FC236}">
                  <a16:creationId xmlns:a16="http://schemas.microsoft.com/office/drawing/2014/main" id="{1CF26C2D-B24C-4271-8B6D-E3D6373C50B4}"/>
                </a:ext>
              </a:extLst>
            </p:cNvPr>
            <p:cNvSpPr/>
            <p:nvPr/>
          </p:nvSpPr>
          <p:spPr>
            <a:xfrm>
              <a:off x="7363034" y="4951952"/>
              <a:ext cx="3634925" cy="1064515"/>
            </a:xfrm>
            <a:custGeom>
              <a:avLst/>
              <a:gdLst>
                <a:gd name="connsiteX0" fmla="*/ 12218 w 3634925"/>
                <a:gd name="connsiteY0" fmla="*/ 565086 h 1064515"/>
                <a:gd name="connsiteX1" fmla="*/ 125287 w 3634925"/>
                <a:gd name="connsiteY1" fmla="*/ 535572 h 1064515"/>
                <a:gd name="connsiteX2" fmla="*/ 2132616 w 3634925"/>
                <a:gd name="connsiteY2" fmla="*/ 818887 h 1064515"/>
                <a:gd name="connsiteX3" fmla="*/ 3490725 w 3634925"/>
                <a:gd name="connsiteY3" fmla="*/ 26362 h 1064515"/>
                <a:gd name="connsiteX4" fmla="*/ 3606689 w 3634925"/>
                <a:gd name="connsiteY4" fmla="*/ 20813 h 1064515"/>
                <a:gd name="connsiteX5" fmla="*/ 3606689 w 3634925"/>
                <a:gd name="connsiteY5" fmla="*/ 20813 h 1064515"/>
                <a:gd name="connsiteX6" fmla="*/ 3612318 w 3634925"/>
                <a:gd name="connsiteY6" fmla="*/ 140636 h 1064515"/>
                <a:gd name="connsiteX7" fmla="*/ 3078821 w 3634925"/>
                <a:gd name="connsiteY7" fmla="*/ 589613 h 1064515"/>
                <a:gd name="connsiteX8" fmla="*/ 2172021 w 3634925"/>
                <a:gd name="connsiteY8" fmla="*/ 981011 h 1064515"/>
                <a:gd name="connsiteX9" fmla="*/ 42777 w 3634925"/>
                <a:gd name="connsiteY9" fmla="*/ 682095 h 1064515"/>
                <a:gd name="connsiteX10" fmla="*/ 12218 w 3634925"/>
                <a:gd name="connsiteY10" fmla="*/ 565086 h 1064515"/>
                <a:gd name="connsiteX11" fmla="*/ 12218 w 3634925"/>
                <a:gd name="connsiteY11" fmla="*/ 565086 h 1064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634925" h="1064515">
                  <a:moveTo>
                    <a:pt x="12218" y="565086"/>
                  </a:moveTo>
                  <a:cubicBezTo>
                    <a:pt x="35781" y="526405"/>
                    <a:pt x="85882" y="513135"/>
                    <a:pt x="125287" y="535572"/>
                  </a:cubicBezTo>
                  <a:cubicBezTo>
                    <a:pt x="713227" y="870516"/>
                    <a:pt x="1424852" y="990822"/>
                    <a:pt x="2132616" y="818887"/>
                  </a:cubicBezTo>
                  <a:cubicBezTo>
                    <a:pt x="2657106" y="691504"/>
                    <a:pt x="3124981" y="418161"/>
                    <a:pt x="3490725" y="26362"/>
                  </a:cubicBezTo>
                  <a:cubicBezTo>
                    <a:pt x="3521445" y="-6530"/>
                    <a:pt x="3572832" y="-8942"/>
                    <a:pt x="3606689" y="20813"/>
                  </a:cubicBezTo>
                  <a:lnTo>
                    <a:pt x="3606689" y="20813"/>
                  </a:lnTo>
                  <a:cubicBezTo>
                    <a:pt x="3642073" y="51935"/>
                    <a:pt x="3644486" y="106137"/>
                    <a:pt x="3612318" y="140636"/>
                  </a:cubicBezTo>
                  <a:cubicBezTo>
                    <a:pt x="3451883" y="312491"/>
                    <a:pt x="3272871" y="462793"/>
                    <a:pt x="3078821" y="589613"/>
                  </a:cubicBezTo>
                  <a:cubicBezTo>
                    <a:pt x="2803629" y="769429"/>
                    <a:pt x="2498199" y="901799"/>
                    <a:pt x="2172021" y="981011"/>
                  </a:cubicBezTo>
                  <a:cubicBezTo>
                    <a:pt x="1443750" y="1157932"/>
                    <a:pt x="691112" y="1051618"/>
                    <a:pt x="42777" y="682095"/>
                  </a:cubicBezTo>
                  <a:cubicBezTo>
                    <a:pt x="1523" y="658532"/>
                    <a:pt x="-12470" y="605697"/>
                    <a:pt x="12218" y="565086"/>
                  </a:cubicBezTo>
                  <a:lnTo>
                    <a:pt x="12218" y="565086"/>
                  </a:lnTo>
                  <a:close/>
                </a:path>
              </a:pathLst>
            </a:custGeom>
            <a:solidFill>
              <a:srgbClr val="00973A"/>
            </a:solidFill>
            <a:ln w="80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8" name="Forma Livre: Forma 7">
              <a:extLst>
                <a:ext uri="{FF2B5EF4-FFF2-40B4-BE49-F238E27FC236}">
                  <a16:creationId xmlns:a16="http://schemas.microsoft.com/office/drawing/2014/main" id="{00C08168-AD42-428C-B54B-BA20FA21D926}"/>
                </a:ext>
              </a:extLst>
            </p:cNvPr>
            <p:cNvSpPr/>
            <p:nvPr/>
          </p:nvSpPr>
          <p:spPr>
            <a:xfrm>
              <a:off x="10832764" y="1084476"/>
              <a:ext cx="929649" cy="3662366"/>
            </a:xfrm>
            <a:custGeom>
              <a:avLst/>
              <a:gdLst>
                <a:gd name="connsiteX0" fmla="*/ 326184 w 929649"/>
                <a:gd name="connsiteY0" fmla="*/ 3647032 h 3662366"/>
                <a:gd name="connsiteX1" fmla="*/ 304391 w 929649"/>
                <a:gd name="connsiteY1" fmla="*/ 3532275 h 3662366"/>
                <a:gd name="connsiteX2" fmla="*/ 721924 w 929649"/>
                <a:gd name="connsiteY2" fmla="*/ 1548509 h 3662366"/>
                <a:gd name="connsiteX3" fmla="*/ 22443 w 929649"/>
                <a:gd name="connsiteY3" fmla="*/ 140218 h 3662366"/>
                <a:gd name="connsiteX4" fmla="*/ 24695 w 929649"/>
                <a:gd name="connsiteY4" fmla="*/ 24174 h 3662366"/>
                <a:gd name="connsiteX5" fmla="*/ 24695 w 929649"/>
                <a:gd name="connsiteY5" fmla="*/ 24174 h 3662366"/>
                <a:gd name="connsiteX6" fmla="*/ 144599 w 929649"/>
                <a:gd name="connsiteY6" fmla="*/ 26586 h 3662366"/>
                <a:gd name="connsiteX7" fmla="*/ 556744 w 929649"/>
                <a:gd name="connsiteY7" fmla="*/ 589034 h 3662366"/>
                <a:gd name="connsiteX8" fmla="*/ 886380 w 929649"/>
                <a:gd name="connsiteY8" fmla="*/ 1520121 h 3662366"/>
                <a:gd name="connsiteX9" fmla="*/ 445123 w 929649"/>
                <a:gd name="connsiteY9" fmla="*/ 3624435 h 3662366"/>
                <a:gd name="connsiteX10" fmla="*/ 326184 w 929649"/>
                <a:gd name="connsiteY10" fmla="*/ 3647032 h 3662366"/>
                <a:gd name="connsiteX11" fmla="*/ 326184 w 929649"/>
                <a:gd name="connsiteY11" fmla="*/ 3647032 h 3662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29649" h="3662366">
                  <a:moveTo>
                    <a:pt x="326184" y="3647032"/>
                  </a:moveTo>
                  <a:cubicBezTo>
                    <a:pt x="289191" y="3620896"/>
                    <a:pt x="279381" y="3570072"/>
                    <a:pt x="304391" y="3532275"/>
                  </a:cubicBezTo>
                  <a:cubicBezTo>
                    <a:pt x="678016" y="2968219"/>
                    <a:pt x="845929" y="2266245"/>
                    <a:pt x="721924" y="1548509"/>
                  </a:cubicBezTo>
                  <a:cubicBezTo>
                    <a:pt x="630086" y="1016620"/>
                    <a:pt x="388750" y="531454"/>
                    <a:pt x="22443" y="140218"/>
                  </a:cubicBezTo>
                  <a:cubicBezTo>
                    <a:pt x="-8357" y="107327"/>
                    <a:pt x="-7312" y="55859"/>
                    <a:pt x="24695" y="24174"/>
                  </a:cubicBezTo>
                  <a:lnTo>
                    <a:pt x="24695" y="24174"/>
                  </a:lnTo>
                  <a:cubicBezTo>
                    <a:pt x="58149" y="-9039"/>
                    <a:pt x="112351" y="-7833"/>
                    <a:pt x="144599" y="26586"/>
                  </a:cubicBezTo>
                  <a:cubicBezTo>
                    <a:pt x="305275" y="198200"/>
                    <a:pt x="443274" y="386862"/>
                    <a:pt x="556744" y="589034"/>
                  </a:cubicBezTo>
                  <a:cubicBezTo>
                    <a:pt x="717662" y="875646"/>
                    <a:pt x="829203" y="1189359"/>
                    <a:pt x="886380" y="1520121"/>
                  </a:cubicBezTo>
                  <a:cubicBezTo>
                    <a:pt x="1013924" y="2258605"/>
                    <a:pt x="857349" y="3002397"/>
                    <a:pt x="445123" y="3624435"/>
                  </a:cubicBezTo>
                  <a:cubicBezTo>
                    <a:pt x="418746" y="3664001"/>
                    <a:pt x="365026" y="3674455"/>
                    <a:pt x="326184" y="3647032"/>
                  </a:cubicBezTo>
                  <a:lnTo>
                    <a:pt x="326184" y="3647032"/>
                  </a:lnTo>
                  <a:close/>
                </a:path>
              </a:pathLst>
            </a:custGeom>
            <a:solidFill>
              <a:srgbClr val="00973A"/>
            </a:solidFill>
            <a:ln w="80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9" name="Forma Livre: Forma 8">
              <a:extLst>
                <a:ext uri="{FF2B5EF4-FFF2-40B4-BE49-F238E27FC236}">
                  <a16:creationId xmlns:a16="http://schemas.microsoft.com/office/drawing/2014/main" id="{1166D6DE-4A45-493C-9908-95EFC1A1F27D}"/>
                </a:ext>
              </a:extLst>
            </p:cNvPr>
            <p:cNvSpPr/>
            <p:nvPr/>
          </p:nvSpPr>
          <p:spPr>
            <a:xfrm>
              <a:off x="6443795" y="184656"/>
              <a:ext cx="3526140" cy="1376017"/>
            </a:xfrm>
            <a:custGeom>
              <a:avLst/>
              <a:gdLst>
                <a:gd name="connsiteX0" fmla="*/ 3519328 w 3526140"/>
                <a:gd name="connsiteY0" fmla="*/ 316352 h 1376017"/>
                <a:gd name="connsiteX1" fmla="*/ 3411567 w 3526140"/>
                <a:gd name="connsiteY1" fmla="*/ 361467 h 1376017"/>
                <a:gd name="connsiteX2" fmla="*/ 1384294 w 3526140"/>
                <a:gd name="connsiteY2" fmla="*/ 364281 h 1376017"/>
                <a:gd name="connsiteX3" fmla="*/ 151638 w 3526140"/>
                <a:gd name="connsiteY3" fmla="*/ 1340483 h 1376017"/>
                <a:gd name="connsiteX4" fmla="*/ 37604 w 3526140"/>
                <a:gd name="connsiteY4" fmla="*/ 1362357 h 1376017"/>
                <a:gd name="connsiteX5" fmla="*/ 37604 w 3526140"/>
                <a:gd name="connsiteY5" fmla="*/ 1362357 h 1376017"/>
                <a:gd name="connsiteX6" fmla="*/ 15167 w 3526140"/>
                <a:gd name="connsiteY6" fmla="*/ 1244543 h 1376017"/>
                <a:gd name="connsiteX7" fmla="*/ 479906 w 3526140"/>
                <a:gd name="connsiteY7" fmla="*/ 724798 h 1376017"/>
                <a:gd name="connsiteX8" fmla="*/ 1322452 w 3526140"/>
                <a:gd name="connsiteY8" fmla="*/ 209315 h 1376017"/>
                <a:gd name="connsiteX9" fmla="*/ 3472524 w 3526140"/>
                <a:gd name="connsiteY9" fmla="*/ 204811 h 1376017"/>
                <a:gd name="connsiteX10" fmla="*/ 3519328 w 3526140"/>
                <a:gd name="connsiteY10" fmla="*/ 316352 h 1376017"/>
                <a:gd name="connsiteX11" fmla="*/ 3519328 w 3526140"/>
                <a:gd name="connsiteY11" fmla="*/ 316352 h 1376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526140" h="1376017">
                  <a:moveTo>
                    <a:pt x="3519328" y="316352"/>
                  </a:moveTo>
                  <a:cubicBezTo>
                    <a:pt x="3501475" y="358009"/>
                    <a:pt x="3453706" y="378113"/>
                    <a:pt x="3411567" y="361467"/>
                  </a:cubicBezTo>
                  <a:cubicBezTo>
                    <a:pt x="2782291" y="112893"/>
                    <a:pt x="2060775" y="94155"/>
                    <a:pt x="1384294" y="364281"/>
                  </a:cubicBezTo>
                  <a:cubicBezTo>
                    <a:pt x="883045" y="564363"/>
                    <a:pt x="458354" y="900995"/>
                    <a:pt x="151638" y="1340483"/>
                  </a:cubicBezTo>
                  <a:cubicBezTo>
                    <a:pt x="125823" y="1377395"/>
                    <a:pt x="75320" y="1387045"/>
                    <a:pt x="37604" y="1362357"/>
                  </a:cubicBezTo>
                  <a:lnTo>
                    <a:pt x="37604" y="1362357"/>
                  </a:lnTo>
                  <a:cubicBezTo>
                    <a:pt x="-1801" y="1336542"/>
                    <a:pt x="-11853" y="1283225"/>
                    <a:pt x="15167" y="1244543"/>
                  </a:cubicBezTo>
                  <a:cubicBezTo>
                    <a:pt x="149788" y="1051780"/>
                    <a:pt x="305720" y="877674"/>
                    <a:pt x="479906" y="724798"/>
                  </a:cubicBezTo>
                  <a:cubicBezTo>
                    <a:pt x="726952" y="507989"/>
                    <a:pt x="1010669" y="333803"/>
                    <a:pt x="1322452" y="209315"/>
                  </a:cubicBezTo>
                  <a:cubicBezTo>
                    <a:pt x="2018475" y="-68532"/>
                    <a:pt x="2778592" y="-69497"/>
                    <a:pt x="3472524" y="204811"/>
                  </a:cubicBezTo>
                  <a:cubicBezTo>
                    <a:pt x="3516754" y="222342"/>
                    <a:pt x="3538065" y="272684"/>
                    <a:pt x="3519328" y="316352"/>
                  </a:cubicBezTo>
                  <a:lnTo>
                    <a:pt x="3519328" y="316352"/>
                  </a:lnTo>
                  <a:close/>
                </a:path>
              </a:pathLst>
            </a:custGeom>
            <a:solidFill>
              <a:srgbClr val="00973A"/>
            </a:solidFill>
            <a:ln w="80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0" name="Forma Livre: Forma 9">
              <a:extLst>
                <a:ext uri="{FF2B5EF4-FFF2-40B4-BE49-F238E27FC236}">
                  <a16:creationId xmlns:a16="http://schemas.microsoft.com/office/drawing/2014/main" id="{C3DD4449-0977-473C-80E7-437D63C9859F}"/>
                </a:ext>
              </a:extLst>
            </p:cNvPr>
            <p:cNvSpPr/>
            <p:nvPr/>
          </p:nvSpPr>
          <p:spPr>
            <a:xfrm>
              <a:off x="5931037" y="1803308"/>
              <a:ext cx="1223654" cy="3586431"/>
            </a:xfrm>
            <a:custGeom>
              <a:avLst/>
              <a:gdLst>
                <a:gd name="connsiteX0" fmla="*/ 397085 w 1223654"/>
                <a:gd name="connsiteY0" fmla="*/ 9246 h 3586431"/>
                <a:gd name="connsiteX1" fmla="*/ 434882 w 1223654"/>
                <a:gd name="connsiteY1" fmla="*/ 119822 h 3586431"/>
                <a:gd name="connsiteX2" fmla="*/ 301387 w 1223654"/>
                <a:gd name="connsiteY2" fmla="*/ 2142672 h 3586431"/>
                <a:gd name="connsiteX3" fmla="*/ 1192586 w 1223654"/>
                <a:gd name="connsiteY3" fmla="*/ 3438135 h 3586431"/>
                <a:gd name="connsiteX4" fmla="*/ 1206739 w 1223654"/>
                <a:gd name="connsiteY4" fmla="*/ 3553375 h 3586431"/>
                <a:gd name="connsiteX5" fmla="*/ 1206739 w 1223654"/>
                <a:gd name="connsiteY5" fmla="*/ 3553375 h 3586431"/>
                <a:gd name="connsiteX6" fmla="*/ 1087720 w 1223654"/>
                <a:gd name="connsiteY6" fmla="*/ 3567850 h 3586431"/>
                <a:gd name="connsiteX7" fmla="*/ 600383 w 1223654"/>
                <a:gd name="connsiteY7" fmla="*/ 3069175 h 3586431"/>
                <a:gd name="connsiteX8" fmla="*/ 142721 w 1223654"/>
                <a:gd name="connsiteY8" fmla="*/ 2193899 h 3586431"/>
                <a:gd name="connsiteX9" fmla="*/ 282649 w 1223654"/>
                <a:gd name="connsiteY9" fmla="*/ 48330 h 3586431"/>
                <a:gd name="connsiteX10" fmla="*/ 397085 w 1223654"/>
                <a:gd name="connsiteY10" fmla="*/ 9246 h 3586431"/>
                <a:gd name="connsiteX11" fmla="*/ 397085 w 1223654"/>
                <a:gd name="connsiteY11" fmla="*/ 9246 h 3586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23654" h="3586431">
                  <a:moveTo>
                    <a:pt x="397085" y="9246"/>
                  </a:moveTo>
                  <a:cubicBezTo>
                    <a:pt x="437455" y="29914"/>
                    <a:pt x="454343" y="78889"/>
                    <a:pt x="434882" y="119822"/>
                  </a:cubicBezTo>
                  <a:cubicBezTo>
                    <a:pt x="144570" y="731004"/>
                    <a:pt x="77421" y="1449544"/>
                    <a:pt x="301387" y="2142672"/>
                  </a:cubicBezTo>
                  <a:cubicBezTo>
                    <a:pt x="467371" y="2656225"/>
                    <a:pt x="774731" y="3102549"/>
                    <a:pt x="1192586" y="3438135"/>
                  </a:cubicBezTo>
                  <a:cubicBezTo>
                    <a:pt x="1227729" y="3466362"/>
                    <a:pt x="1233921" y="3517428"/>
                    <a:pt x="1206739" y="3553375"/>
                  </a:cubicBezTo>
                  <a:lnTo>
                    <a:pt x="1206739" y="3553375"/>
                  </a:lnTo>
                  <a:cubicBezTo>
                    <a:pt x="1178271" y="3591011"/>
                    <a:pt x="1124471" y="3597444"/>
                    <a:pt x="1087720" y="3567850"/>
                  </a:cubicBezTo>
                  <a:cubicBezTo>
                    <a:pt x="904446" y="3420604"/>
                    <a:pt x="741196" y="3253253"/>
                    <a:pt x="600383" y="3069175"/>
                  </a:cubicBezTo>
                  <a:cubicBezTo>
                    <a:pt x="400623" y="2808136"/>
                    <a:pt x="245898" y="2513321"/>
                    <a:pt x="142721" y="2193899"/>
                  </a:cubicBezTo>
                  <a:cubicBezTo>
                    <a:pt x="-87759" y="1480746"/>
                    <a:pt x="-37658" y="722318"/>
                    <a:pt x="282649" y="48330"/>
                  </a:cubicBezTo>
                  <a:cubicBezTo>
                    <a:pt x="303076" y="5467"/>
                    <a:pt x="354785" y="-12467"/>
                    <a:pt x="397085" y="9246"/>
                  </a:cubicBezTo>
                  <a:lnTo>
                    <a:pt x="397085" y="9246"/>
                  </a:lnTo>
                  <a:close/>
                </a:path>
              </a:pathLst>
            </a:custGeom>
            <a:solidFill>
              <a:srgbClr val="00973A"/>
            </a:solidFill>
            <a:ln w="80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1" name="Forma Livre: Forma 10">
              <a:extLst>
                <a:ext uri="{FF2B5EF4-FFF2-40B4-BE49-F238E27FC236}">
                  <a16:creationId xmlns:a16="http://schemas.microsoft.com/office/drawing/2014/main" id="{FD583714-FF55-4BD8-A84C-55F8E174E89D}"/>
                </a:ext>
              </a:extLst>
            </p:cNvPr>
            <p:cNvSpPr/>
            <p:nvPr/>
          </p:nvSpPr>
          <p:spPr>
            <a:xfrm>
              <a:off x="6457318" y="711105"/>
              <a:ext cx="4778283" cy="4778911"/>
            </a:xfrm>
            <a:custGeom>
              <a:avLst/>
              <a:gdLst>
                <a:gd name="connsiteX0" fmla="*/ 2389756 w 4778283"/>
                <a:gd name="connsiteY0" fmla="*/ 4778912 h 4778911"/>
                <a:gd name="connsiteX1" fmla="*/ 1592164 w 4778283"/>
                <a:gd name="connsiteY1" fmla="*/ 4640995 h 4778911"/>
                <a:gd name="connsiteX2" fmla="*/ 233813 w 4778283"/>
                <a:gd name="connsiteY2" fmla="*/ 3417667 h 4778911"/>
                <a:gd name="connsiteX3" fmla="*/ 138356 w 4778283"/>
                <a:gd name="connsiteY3" fmla="*/ 1592164 h 4778911"/>
                <a:gd name="connsiteX4" fmla="*/ 1361684 w 4778283"/>
                <a:gd name="connsiteY4" fmla="*/ 233813 h 4778911"/>
                <a:gd name="connsiteX5" fmla="*/ 3187187 w 4778283"/>
                <a:gd name="connsiteY5" fmla="*/ 138356 h 4778911"/>
                <a:gd name="connsiteX6" fmla="*/ 4778269 w 4778283"/>
                <a:gd name="connsiteY6" fmla="*/ 2340540 h 4778911"/>
                <a:gd name="connsiteX7" fmla="*/ 4709270 w 4778283"/>
                <a:gd name="connsiteY7" fmla="*/ 2409941 h 4778911"/>
                <a:gd name="connsiteX8" fmla="*/ 4709270 w 4778283"/>
                <a:gd name="connsiteY8" fmla="*/ 2409941 h 4778911"/>
                <a:gd name="connsiteX9" fmla="*/ 4641557 w 4778283"/>
                <a:gd name="connsiteY9" fmla="*/ 2342630 h 4778911"/>
                <a:gd name="connsiteX10" fmla="*/ 3141589 w 4778283"/>
                <a:gd name="connsiteY10" fmla="*/ 267267 h 4778911"/>
                <a:gd name="connsiteX11" fmla="*/ 1420551 w 4778283"/>
                <a:gd name="connsiteY11" fmla="*/ 357256 h 4778911"/>
                <a:gd name="connsiteX12" fmla="*/ 267267 w 4778283"/>
                <a:gd name="connsiteY12" fmla="*/ 1637842 h 4778911"/>
                <a:gd name="connsiteX13" fmla="*/ 1637842 w 4778283"/>
                <a:gd name="connsiteY13" fmla="*/ 4512164 h 4778911"/>
                <a:gd name="connsiteX14" fmla="*/ 2924218 w 4778283"/>
                <a:gd name="connsiteY14" fmla="*/ 4577303 h 4778911"/>
                <a:gd name="connsiteX15" fmla="*/ 3006808 w 4778283"/>
                <a:gd name="connsiteY15" fmla="*/ 4625313 h 4778911"/>
                <a:gd name="connsiteX16" fmla="*/ 3006808 w 4778283"/>
                <a:gd name="connsiteY16" fmla="*/ 4625313 h 4778911"/>
                <a:gd name="connsiteX17" fmla="*/ 2957672 w 4778283"/>
                <a:gd name="connsiteY17" fmla="*/ 4709833 h 4778911"/>
                <a:gd name="connsiteX18" fmla="*/ 2389756 w 4778283"/>
                <a:gd name="connsiteY18" fmla="*/ 4778912 h 4778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778283" h="4778911">
                  <a:moveTo>
                    <a:pt x="2389756" y="4778912"/>
                  </a:moveTo>
                  <a:cubicBezTo>
                    <a:pt x="2120353" y="4778912"/>
                    <a:pt x="1851434" y="4732832"/>
                    <a:pt x="1592164" y="4640995"/>
                  </a:cubicBezTo>
                  <a:cubicBezTo>
                    <a:pt x="990794" y="4427966"/>
                    <a:pt x="508443" y="3993544"/>
                    <a:pt x="233813" y="3417667"/>
                  </a:cubicBezTo>
                  <a:cubicBezTo>
                    <a:pt x="-40816" y="2841789"/>
                    <a:pt x="-74672" y="2193454"/>
                    <a:pt x="138356" y="1592164"/>
                  </a:cubicBezTo>
                  <a:cubicBezTo>
                    <a:pt x="351385" y="990794"/>
                    <a:pt x="785807" y="508362"/>
                    <a:pt x="1361684" y="233813"/>
                  </a:cubicBezTo>
                  <a:cubicBezTo>
                    <a:pt x="1937562" y="-40816"/>
                    <a:pt x="2585897" y="-74672"/>
                    <a:pt x="3187187" y="138356"/>
                  </a:cubicBezTo>
                  <a:cubicBezTo>
                    <a:pt x="4125994" y="470887"/>
                    <a:pt x="4758003" y="1350184"/>
                    <a:pt x="4778269" y="2340540"/>
                  </a:cubicBezTo>
                  <a:cubicBezTo>
                    <a:pt x="4779073" y="2378899"/>
                    <a:pt x="4747629" y="2410263"/>
                    <a:pt x="4709270" y="2409941"/>
                  </a:cubicBezTo>
                  <a:lnTo>
                    <a:pt x="4709270" y="2409941"/>
                  </a:lnTo>
                  <a:cubicBezTo>
                    <a:pt x="4672116" y="2409619"/>
                    <a:pt x="4642361" y="2379704"/>
                    <a:pt x="4641557" y="2342630"/>
                  </a:cubicBezTo>
                  <a:cubicBezTo>
                    <a:pt x="4622177" y="1409292"/>
                    <a:pt x="4026355" y="580739"/>
                    <a:pt x="3141589" y="267267"/>
                  </a:cubicBezTo>
                  <a:cubicBezTo>
                    <a:pt x="2574638" y="66462"/>
                    <a:pt x="1963457" y="98388"/>
                    <a:pt x="1420551" y="357256"/>
                  </a:cubicBezTo>
                  <a:cubicBezTo>
                    <a:pt x="877645" y="616123"/>
                    <a:pt x="468073" y="1070891"/>
                    <a:pt x="267267" y="1637842"/>
                  </a:cubicBezTo>
                  <a:cubicBezTo>
                    <a:pt x="-147290" y="2808174"/>
                    <a:pt x="467510" y="4097606"/>
                    <a:pt x="1637842" y="4512164"/>
                  </a:cubicBezTo>
                  <a:cubicBezTo>
                    <a:pt x="2054571" y="4659812"/>
                    <a:pt x="2497838" y="4682008"/>
                    <a:pt x="2924218" y="4577303"/>
                  </a:cubicBezTo>
                  <a:cubicBezTo>
                    <a:pt x="2960326" y="4568457"/>
                    <a:pt x="2996916" y="4589526"/>
                    <a:pt x="3006808" y="4625313"/>
                  </a:cubicBezTo>
                  <a:lnTo>
                    <a:pt x="3006808" y="4625313"/>
                  </a:lnTo>
                  <a:cubicBezTo>
                    <a:pt x="3017021" y="4662305"/>
                    <a:pt x="2994906" y="4700665"/>
                    <a:pt x="2957672" y="4709833"/>
                  </a:cubicBezTo>
                  <a:cubicBezTo>
                    <a:pt x="2770377" y="4755913"/>
                    <a:pt x="2579946" y="4778912"/>
                    <a:pt x="2389756" y="4778912"/>
                  </a:cubicBezTo>
                  <a:close/>
                </a:path>
              </a:pathLst>
            </a:custGeom>
            <a:solidFill>
              <a:srgbClr val="00973A"/>
            </a:solidFill>
            <a:ln w="80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48597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áfico 3">
            <a:extLst>
              <a:ext uri="{FF2B5EF4-FFF2-40B4-BE49-F238E27FC236}">
                <a16:creationId xmlns:a16="http://schemas.microsoft.com/office/drawing/2014/main" id="{D532A44D-DCE1-4BA0-9EF0-AC29287CBC14}"/>
              </a:ext>
            </a:extLst>
          </p:cNvPr>
          <p:cNvGrpSpPr/>
          <p:nvPr/>
        </p:nvGrpSpPr>
        <p:grpSpPr>
          <a:xfrm>
            <a:off x="5931015" y="184641"/>
            <a:ext cx="5830349" cy="5830349"/>
            <a:chOff x="5931015" y="184641"/>
            <a:chExt cx="5830349" cy="5830349"/>
          </a:xfrm>
        </p:grpSpPr>
        <p:sp>
          <p:nvSpPr>
            <p:cNvPr id="3" name="Forma Livre: Forma 2">
              <a:extLst>
                <a:ext uri="{FF2B5EF4-FFF2-40B4-BE49-F238E27FC236}">
                  <a16:creationId xmlns:a16="http://schemas.microsoft.com/office/drawing/2014/main" id="{8F4625FA-88D1-494B-A2D2-CFA5130E45CB}"/>
                </a:ext>
              </a:extLst>
            </p:cNvPr>
            <p:cNvSpPr/>
            <p:nvPr/>
          </p:nvSpPr>
          <p:spPr>
            <a:xfrm>
              <a:off x="5931015" y="184641"/>
              <a:ext cx="8041" cy="8041"/>
            </a:xfrm>
            <a:custGeom>
              <a:avLst/>
              <a:gdLst/>
              <a:ahLst/>
              <a:cxnLst/>
              <a:rect l="l" t="t" r="r" b="b"/>
              <a:pathLst>
                <a:path w="8041" h="8041"/>
              </a:pathLst>
            </a:custGeom>
            <a:solidFill>
              <a:srgbClr val="00973A"/>
            </a:solidFill>
            <a:ln w="80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5" name="Forma Livre: Forma 4">
              <a:extLst>
                <a:ext uri="{FF2B5EF4-FFF2-40B4-BE49-F238E27FC236}">
                  <a16:creationId xmlns:a16="http://schemas.microsoft.com/office/drawing/2014/main" id="{381F3C90-692E-43FA-A2C6-3A75C05B7EAD}"/>
                </a:ext>
              </a:extLst>
            </p:cNvPr>
            <p:cNvSpPr/>
            <p:nvPr/>
          </p:nvSpPr>
          <p:spPr>
            <a:xfrm>
              <a:off x="5931015" y="184641"/>
              <a:ext cx="8041" cy="8041"/>
            </a:xfrm>
            <a:custGeom>
              <a:avLst/>
              <a:gdLst/>
              <a:ahLst/>
              <a:cxnLst/>
              <a:rect l="l" t="t" r="r" b="b"/>
              <a:pathLst>
                <a:path w="8041" h="8041"/>
              </a:pathLst>
            </a:custGeom>
            <a:solidFill>
              <a:srgbClr val="00973A"/>
            </a:solidFill>
            <a:ln w="80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6" name="Forma Livre: Forma 5">
              <a:extLst>
                <a:ext uri="{FF2B5EF4-FFF2-40B4-BE49-F238E27FC236}">
                  <a16:creationId xmlns:a16="http://schemas.microsoft.com/office/drawing/2014/main" id="{0657CCE2-9138-45D4-BBE5-A635DD3E4414}"/>
                </a:ext>
              </a:extLst>
            </p:cNvPr>
            <p:cNvSpPr/>
            <p:nvPr/>
          </p:nvSpPr>
          <p:spPr>
            <a:xfrm>
              <a:off x="7363034" y="4951952"/>
              <a:ext cx="3634925" cy="1064515"/>
            </a:xfrm>
            <a:custGeom>
              <a:avLst/>
              <a:gdLst>
                <a:gd name="connsiteX0" fmla="*/ 12218 w 3634925"/>
                <a:gd name="connsiteY0" fmla="*/ 565086 h 1064515"/>
                <a:gd name="connsiteX1" fmla="*/ 125287 w 3634925"/>
                <a:gd name="connsiteY1" fmla="*/ 535572 h 1064515"/>
                <a:gd name="connsiteX2" fmla="*/ 2132616 w 3634925"/>
                <a:gd name="connsiteY2" fmla="*/ 818887 h 1064515"/>
                <a:gd name="connsiteX3" fmla="*/ 3490725 w 3634925"/>
                <a:gd name="connsiteY3" fmla="*/ 26362 h 1064515"/>
                <a:gd name="connsiteX4" fmla="*/ 3606689 w 3634925"/>
                <a:gd name="connsiteY4" fmla="*/ 20813 h 1064515"/>
                <a:gd name="connsiteX5" fmla="*/ 3606689 w 3634925"/>
                <a:gd name="connsiteY5" fmla="*/ 20813 h 1064515"/>
                <a:gd name="connsiteX6" fmla="*/ 3612318 w 3634925"/>
                <a:gd name="connsiteY6" fmla="*/ 140636 h 1064515"/>
                <a:gd name="connsiteX7" fmla="*/ 3078821 w 3634925"/>
                <a:gd name="connsiteY7" fmla="*/ 589613 h 1064515"/>
                <a:gd name="connsiteX8" fmla="*/ 2172021 w 3634925"/>
                <a:gd name="connsiteY8" fmla="*/ 981011 h 1064515"/>
                <a:gd name="connsiteX9" fmla="*/ 42777 w 3634925"/>
                <a:gd name="connsiteY9" fmla="*/ 682095 h 1064515"/>
                <a:gd name="connsiteX10" fmla="*/ 12218 w 3634925"/>
                <a:gd name="connsiteY10" fmla="*/ 565086 h 1064515"/>
                <a:gd name="connsiteX11" fmla="*/ 12218 w 3634925"/>
                <a:gd name="connsiteY11" fmla="*/ 565086 h 1064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634925" h="1064515">
                  <a:moveTo>
                    <a:pt x="12218" y="565086"/>
                  </a:moveTo>
                  <a:cubicBezTo>
                    <a:pt x="35781" y="526405"/>
                    <a:pt x="85882" y="513135"/>
                    <a:pt x="125287" y="535572"/>
                  </a:cubicBezTo>
                  <a:cubicBezTo>
                    <a:pt x="713227" y="870516"/>
                    <a:pt x="1424852" y="990822"/>
                    <a:pt x="2132616" y="818887"/>
                  </a:cubicBezTo>
                  <a:cubicBezTo>
                    <a:pt x="2657106" y="691504"/>
                    <a:pt x="3124981" y="418161"/>
                    <a:pt x="3490725" y="26362"/>
                  </a:cubicBezTo>
                  <a:cubicBezTo>
                    <a:pt x="3521445" y="-6530"/>
                    <a:pt x="3572832" y="-8942"/>
                    <a:pt x="3606689" y="20813"/>
                  </a:cubicBezTo>
                  <a:lnTo>
                    <a:pt x="3606689" y="20813"/>
                  </a:lnTo>
                  <a:cubicBezTo>
                    <a:pt x="3642073" y="51935"/>
                    <a:pt x="3644486" y="106137"/>
                    <a:pt x="3612318" y="140636"/>
                  </a:cubicBezTo>
                  <a:cubicBezTo>
                    <a:pt x="3451883" y="312491"/>
                    <a:pt x="3272871" y="462793"/>
                    <a:pt x="3078821" y="589613"/>
                  </a:cubicBezTo>
                  <a:cubicBezTo>
                    <a:pt x="2803629" y="769429"/>
                    <a:pt x="2498199" y="901799"/>
                    <a:pt x="2172021" y="981011"/>
                  </a:cubicBezTo>
                  <a:cubicBezTo>
                    <a:pt x="1443750" y="1157932"/>
                    <a:pt x="691112" y="1051618"/>
                    <a:pt x="42777" y="682095"/>
                  </a:cubicBezTo>
                  <a:cubicBezTo>
                    <a:pt x="1523" y="658532"/>
                    <a:pt x="-12470" y="605697"/>
                    <a:pt x="12218" y="565086"/>
                  </a:cubicBezTo>
                  <a:lnTo>
                    <a:pt x="12218" y="565086"/>
                  </a:lnTo>
                  <a:close/>
                </a:path>
              </a:pathLst>
            </a:custGeom>
            <a:solidFill>
              <a:srgbClr val="00973A"/>
            </a:solidFill>
            <a:ln w="80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7" name="Forma Livre: Forma 6">
              <a:extLst>
                <a:ext uri="{FF2B5EF4-FFF2-40B4-BE49-F238E27FC236}">
                  <a16:creationId xmlns:a16="http://schemas.microsoft.com/office/drawing/2014/main" id="{EA027735-BF00-4F11-8EE4-ACD6D37C632D}"/>
                </a:ext>
              </a:extLst>
            </p:cNvPr>
            <p:cNvSpPr/>
            <p:nvPr/>
          </p:nvSpPr>
          <p:spPr>
            <a:xfrm>
              <a:off x="10832764" y="1084476"/>
              <a:ext cx="929649" cy="3662366"/>
            </a:xfrm>
            <a:custGeom>
              <a:avLst/>
              <a:gdLst>
                <a:gd name="connsiteX0" fmla="*/ 326184 w 929649"/>
                <a:gd name="connsiteY0" fmla="*/ 3647032 h 3662366"/>
                <a:gd name="connsiteX1" fmla="*/ 304391 w 929649"/>
                <a:gd name="connsiteY1" fmla="*/ 3532275 h 3662366"/>
                <a:gd name="connsiteX2" fmla="*/ 721924 w 929649"/>
                <a:gd name="connsiteY2" fmla="*/ 1548509 h 3662366"/>
                <a:gd name="connsiteX3" fmla="*/ 22443 w 929649"/>
                <a:gd name="connsiteY3" fmla="*/ 140218 h 3662366"/>
                <a:gd name="connsiteX4" fmla="*/ 24695 w 929649"/>
                <a:gd name="connsiteY4" fmla="*/ 24174 h 3662366"/>
                <a:gd name="connsiteX5" fmla="*/ 24695 w 929649"/>
                <a:gd name="connsiteY5" fmla="*/ 24174 h 3662366"/>
                <a:gd name="connsiteX6" fmla="*/ 144599 w 929649"/>
                <a:gd name="connsiteY6" fmla="*/ 26586 h 3662366"/>
                <a:gd name="connsiteX7" fmla="*/ 556744 w 929649"/>
                <a:gd name="connsiteY7" fmla="*/ 589034 h 3662366"/>
                <a:gd name="connsiteX8" fmla="*/ 886380 w 929649"/>
                <a:gd name="connsiteY8" fmla="*/ 1520121 h 3662366"/>
                <a:gd name="connsiteX9" fmla="*/ 445123 w 929649"/>
                <a:gd name="connsiteY9" fmla="*/ 3624435 h 3662366"/>
                <a:gd name="connsiteX10" fmla="*/ 326184 w 929649"/>
                <a:gd name="connsiteY10" fmla="*/ 3647032 h 3662366"/>
                <a:gd name="connsiteX11" fmla="*/ 326184 w 929649"/>
                <a:gd name="connsiteY11" fmla="*/ 3647032 h 3662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29649" h="3662366">
                  <a:moveTo>
                    <a:pt x="326184" y="3647032"/>
                  </a:moveTo>
                  <a:cubicBezTo>
                    <a:pt x="289191" y="3620896"/>
                    <a:pt x="279381" y="3570072"/>
                    <a:pt x="304391" y="3532275"/>
                  </a:cubicBezTo>
                  <a:cubicBezTo>
                    <a:pt x="678016" y="2968219"/>
                    <a:pt x="845929" y="2266245"/>
                    <a:pt x="721924" y="1548509"/>
                  </a:cubicBezTo>
                  <a:cubicBezTo>
                    <a:pt x="630086" y="1016620"/>
                    <a:pt x="388750" y="531454"/>
                    <a:pt x="22443" y="140218"/>
                  </a:cubicBezTo>
                  <a:cubicBezTo>
                    <a:pt x="-8357" y="107327"/>
                    <a:pt x="-7312" y="55859"/>
                    <a:pt x="24695" y="24174"/>
                  </a:cubicBezTo>
                  <a:lnTo>
                    <a:pt x="24695" y="24174"/>
                  </a:lnTo>
                  <a:cubicBezTo>
                    <a:pt x="58149" y="-9039"/>
                    <a:pt x="112351" y="-7833"/>
                    <a:pt x="144599" y="26586"/>
                  </a:cubicBezTo>
                  <a:cubicBezTo>
                    <a:pt x="305275" y="198200"/>
                    <a:pt x="443274" y="386862"/>
                    <a:pt x="556744" y="589034"/>
                  </a:cubicBezTo>
                  <a:cubicBezTo>
                    <a:pt x="717662" y="875646"/>
                    <a:pt x="829203" y="1189359"/>
                    <a:pt x="886380" y="1520121"/>
                  </a:cubicBezTo>
                  <a:cubicBezTo>
                    <a:pt x="1013924" y="2258605"/>
                    <a:pt x="857349" y="3002397"/>
                    <a:pt x="445123" y="3624435"/>
                  </a:cubicBezTo>
                  <a:cubicBezTo>
                    <a:pt x="418746" y="3664001"/>
                    <a:pt x="365026" y="3674455"/>
                    <a:pt x="326184" y="3647032"/>
                  </a:cubicBezTo>
                  <a:lnTo>
                    <a:pt x="326184" y="3647032"/>
                  </a:lnTo>
                  <a:close/>
                </a:path>
              </a:pathLst>
            </a:custGeom>
            <a:solidFill>
              <a:srgbClr val="00973A"/>
            </a:solidFill>
            <a:ln w="80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8" name="Forma Livre: Forma 7">
              <a:extLst>
                <a:ext uri="{FF2B5EF4-FFF2-40B4-BE49-F238E27FC236}">
                  <a16:creationId xmlns:a16="http://schemas.microsoft.com/office/drawing/2014/main" id="{058739CF-2DEA-42DA-9911-57471F7610FC}"/>
                </a:ext>
              </a:extLst>
            </p:cNvPr>
            <p:cNvSpPr/>
            <p:nvPr/>
          </p:nvSpPr>
          <p:spPr>
            <a:xfrm>
              <a:off x="6443795" y="184656"/>
              <a:ext cx="3526140" cy="1376017"/>
            </a:xfrm>
            <a:custGeom>
              <a:avLst/>
              <a:gdLst>
                <a:gd name="connsiteX0" fmla="*/ 3519328 w 3526140"/>
                <a:gd name="connsiteY0" fmla="*/ 316352 h 1376017"/>
                <a:gd name="connsiteX1" fmla="*/ 3411567 w 3526140"/>
                <a:gd name="connsiteY1" fmla="*/ 361467 h 1376017"/>
                <a:gd name="connsiteX2" fmla="*/ 1384294 w 3526140"/>
                <a:gd name="connsiteY2" fmla="*/ 364281 h 1376017"/>
                <a:gd name="connsiteX3" fmla="*/ 151638 w 3526140"/>
                <a:gd name="connsiteY3" fmla="*/ 1340483 h 1376017"/>
                <a:gd name="connsiteX4" fmla="*/ 37604 w 3526140"/>
                <a:gd name="connsiteY4" fmla="*/ 1362357 h 1376017"/>
                <a:gd name="connsiteX5" fmla="*/ 37604 w 3526140"/>
                <a:gd name="connsiteY5" fmla="*/ 1362357 h 1376017"/>
                <a:gd name="connsiteX6" fmla="*/ 15167 w 3526140"/>
                <a:gd name="connsiteY6" fmla="*/ 1244543 h 1376017"/>
                <a:gd name="connsiteX7" fmla="*/ 479906 w 3526140"/>
                <a:gd name="connsiteY7" fmla="*/ 724798 h 1376017"/>
                <a:gd name="connsiteX8" fmla="*/ 1322452 w 3526140"/>
                <a:gd name="connsiteY8" fmla="*/ 209315 h 1376017"/>
                <a:gd name="connsiteX9" fmla="*/ 3472524 w 3526140"/>
                <a:gd name="connsiteY9" fmla="*/ 204811 h 1376017"/>
                <a:gd name="connsiteX10" fmla="*/ 3519328 w 3526140"/>
                <a:gd name="connsiteY10" fmla="*/ 316352 h 1376017"/>
                <a:gd name="connsiteX11" fmla="*/ 3519328 w 3526140"/>
                <a:gd name="connsiteY11" fmla="*/ 316352 h 1376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526140" h="1376017">
                  <a:moveTo>
                    <a:pt x="3519328" y="316352"/>
                  </a:moveTo>
                  <a:cubicBezTo>
                    <a:pt x="3501475" y="358009"/>
                    <a:pt x="3453706" y="378113"/>
                    <a:pt x="3411567" y="361467"/>
                  </a:cubicBezTo>
                  <a:cubicBezTo>
                    <a:pt x="2782291" y="112893"/>
                    <a:pt x="2060775" y="94155"/>
                    <a:pt x="1384294" y="364281"/>
                  </a:cubicBezTo>
                  <a:cubicBezTo>
                    <a:pt x="883045" y="564363"/>
                    <a:pt x="458354" y="900995"/>
                    <a:pt x="151638" y="1340483"/>
                  </a:cubicBezTo>
                  <a:cubicBezTo>
                    <a:pt x="125823" y="1377395"/>
                    <a:pt x="75320" y="1387045"/>
                    <a:pt x="37604" y="1362357"/>
                  </a:cubicBezTo>
                  <a:lnTo>
                    <a:pt x="37604" y="1362357"/>
                  </a:lnTo>
                  <a:cubicBezTo>
                    <a:pt x="-1801" y="1336542"/>
                    <a:pt x="-11853" y="1283225"/>
                    <a:pt x="15167" y="1244543"/>
                  </a:cubicBezTo>
                  <a:cubicBezTo>
                    <a:pt x="149788" y="1051780"/>
                    <a:pt x="305720" y="877674"/>
                    <a:pt x="479906" y="724798"/>
                  </a:cubicBezTo>
                  <a:cubicBezTo>
                    <a:pt x="726952" y="507989"/>
                    <a:pt x="1010669" y="333803"/>
                    <a:pt x="1322452" y="209315"/>
                  </a:cubicBezTo>
                  <a:cubicBezTo>
                    <a:pt x="2018475" y="-68532"/>
                    <a:pt x="2778592" y="-69497"/>
                    <a:pt x="3472524" y="204811"/>
                  </a:cubicBezTo>
                  <a:cubicBezTo>
                    <a:pt x="3516754" y="222342"/>
                    <a:pt x="3538065" y="272684"/>
                    <a:pt x="3519328" y="316352"/>
                  </a:cubicBezTo>
                  <a:lnTo>
                    <a:pt x="3519328" y="316352"/>
                  </a:lnTo>
                  <a:close/>
                </a:path>
              </a:pathLst>
            </a:custGeom>
            <a:solidFill>
              <a:srgbClr val="00973A"/>
            </a:solidFill>
            <a:ln w="80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9" name="Forma Livre: Forma 8">
              <a:extLst>
                <a:ext uri="{FF2B5EF4-FFF2-40B4-BE49-F238E27FC236}">
                  <a16:creationId xmlns:a16="http://schemas.microsoft.com/office/drawing/2014/main" id="{33C14ED6-602E-4C99-8BD9-0A06291FCBC7}"/>
                </a:ext>
              </a:extLst>
            </p:cNvPr>
            <p:cNvSpPr/>
            <p:nvPr/>
          </p:nvSpPr>
          <p:spPr>
            <a:xfrm>
              <a:off x="5931037" y="1803308"/>
              <a:ext cx="1223654" cy="3586431"/>
            </a:xfrm>
            <a:custGeom>
              <a:avLst/>
              <a:gdLst>
                <a:gd name="connsiteX0" fmla="*/ 397085 w 1223654"/>
                <a:gd name="connsiteY0" fmla="*/ 9246 h 3586431"/>
                <a:gd name="connsiteX1" fmla="*/ 434882 w 1223654"/>
                <a:gd name="connsiteY1" fmla="*/ 119822 h 3586431"/>
                <a:gd name="connsiteX2" fmla="*/ 301387 w 1223654"/>
                <a:gd name="connsiteY2" fmla="*/ 2142672 h 3586431"/>
                <a:gd name="connsiteX3" fmla="*/ 1192586 w 1223654"/>
                <a:gd name="connsiteY3" fmla="*/ 3438135 h 3586431"/>
                <a:gd name="connsiteX4" fmla="*/ 1206739 w 1223654"/>
                <a:gd name="connsiteY4" fmla="*/ 3553375 h 3586431"/>
                <a:gd name="connsiteX5" fmla="*/ 1206739 w 1223654"/>
                <a:gd name="connsiteY5" fmla="*/ 3553375 h 3586431"/>
                <a:gd name="connsiteX6" fmla="*/ 1087720 w 1223654"/>
                <a:gd name="connsiteY6" fmla="*/ 3567850 h 3586431"/>
                <a:gd name="connsiteX7" fmla="*/ 600383 w 1223654"/>
                <a:gd name="connsiteY7" fmla="*/ 3069175 h 3586431"/>
                <a:gd name="connsiteX8" fmla="*/ 142721 w 1223654"/>
                <a:gd name="connsiteY8" fmla="*/ 2193899 h 3586431"/>
                <a:gd name="connsiteX9" fmla="*/ 282649 w 1223654"/>
                <a:gd name="connsiteY9" fmla="*/ 48330 h 3586431"/>
                <a:gd name="connsiteX10" fmla="*/ 397085 w 1223654"/>
                <a:gd name="connsiteY10" fmla="*/ 9246 h 3586431"/>
                <a:gd name="connsiteX11" fmla="*/ 397085 w 1223654"/>
                <a:gd name="connsiteY11" fmla="*/ 9246 h 3586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23654" h="3586431">
                  <a:moveTo>
                    <a:pt x="397085" y="9246"/>
                  </a:moveTo>
                  <a:cubicBezTo>
                    <a:pt x="437455" y="29914"/>
                    <a:pt x="454343" y="78889"/>
                    <a:pt x="434882" y="119822"/>
                  </a:cubicBezTo>
                  <a:cubicBezTo>
                    <a:pt x="144570" y="731004"/>
                    <a:pt x="77421" y="1449544"/>
                    <a:pt x="301387" y="2142672"/>
                  </a:cubicBezTo>
                  <a:cubicBezTo>
                    <a:pt x="467371" y="2656225"/>
                    <a:pt x="774731" y="3102549"/>
                    <a:pt x="1192586" y="3438135"/>
                  </a:cubicBezTo>
                  <a:cubicBezTo>
                    <a:pt x="1227729" y="3466362"/>
                    <a:pt x="1233921" y="3517428"/>
                    <a:pt x="1206739" y="3553375"/>
                  </a:cubicBezTo>
                  <a:lnTo>
                    <a:pt x="1206739" y="3553375"/>
                  </a:lnTo>
                  <a:cubicBezTo>
                    <a:pt x="1178271" y="3591011"/>
                    <a:pt x="1124471" y="3597444"/>
                    <a:pt x="1087720" y="3567850"/>
                  </a:cubicBezTo>
                  <a:cubicBezTo>
                    <a:pt x="904446" y="3420604"/>
                    <a:pt x="741196" y="3253253"/>
                    <a:pt x="600383" y="3069175"/>
                  </a:cubicBezTo>
                  <a:cubicBezTo>
                    <a:pt x="400623" y="2808136"/>
                    <a:pt x="245898" y="2513321"/>
                    <a:pt x="142721" y="2193899"/>
                  </a:cubicBezTo>
                  <a:cubicBezTo>
                    <a:pt x="-87759" y="1480746"/>
                    <a:pt x="-37658" y="722318"/>
                    <a:pt x="282649" y="48330"/>
                  </a:cubicBezTo>
                  <a:cubicBezTo>
                    <a:pt x="303076" y="5467"/>
                    <a:pt x="354785" y="-12467"/>
                    <a:pt x="397085" y="9246"/>
                  </a:cubicBezTo>
                  <a:lnTo>
                    <a:pt x="397085" y="9246"/>
                  </a:lnTo>
                  <a:close/>
                </a:path>
              </a:pathLst>
            </a:custGeom>
            <a:solidFill>
              <a:srgbClr val="00973A"/>
            </a:solidFill>
            <a:ln w="80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0" name="Forma Livre: Forma 9">
              <a:extLst>
                <a:ext uri="{FF2B5EF4-FFF2-40B4-BE49-F238E27FC236}">
                  <a16:creationId xmlns:a16="http://schemas.microsoft.com/office/drawing/2014/main" id="{5529CEDE-446E-49CF-B2A8-6D721742EEBB}"/>
                </a:ext>
              </a:extLst>
            </p:cNvPr>
            <p:cNvSpPr/>
            <p:nvPr/>
          </p:nvSpPr>
          <p:spPr>
            <a:xfrm>
              <a:off x="6457318" y="711105"/>
              <a:ext cx="4778283" cy="4778911"/>
            </a:xfrm>
            <a:custGeom>
              <a:avLst/>
              <a:gdLst>
                <a:gd name="connsiteX0" fmla="*/ 2389756 w 4778283"/>
                <a:gd name="connsiteY0" fmla="*/ 4778912 h 4778911"/>
                <a:gd name="connsiteX1" fmla="*/ 1592164 w 4778283"/>
                <a:gd name="connsiteY1" fmla="*/ 4640995 h 4778911"/>
                <a:gd name="connsiteX2" fmla="*/ 233813 w 4778283"/>
                <a:gd name="connsiteY2" fmla="*/ 3417667 h 4778911"/>
                <a:gd name="connsiteX3" fmla="*/ 138356 w 4778283"/>
                <a:gd name="connsiteY3" fmla="*/ 1592164 h 4778911"/>
                <a:gd name="connsiteX4" fmla="*/ 1361684 w 4778283"/>
                <a:gd name="connsiteY4" fmla="*/ 233813 h 4778911"/>
                <a:gd name="connsiteX5" fmla="*/ 3187187 w 4778283"/>
                <a:gd name="connsiteY5" fmla="*/ 138356 h 4778911"/>
                <a:gd name="connsiteX6" fmla="*/ 4778269 w 4778283"/>
                <a:gd name="connsiteY6" fmla="*/ 2340540 h 4778911"/>
                <a:gd name="connsiteX7" fmla="*/ 4709270 w 4778283"/>
                <a:gd name="connsiteY7" fmla="*/ 2409941 h 4778911"/>
                <a:gd name="connsiteX8" fmla="*/ 4709270 w 4778283"/>
                <a:gd name="connsiteY8" fmla="*/ 2409941 h 4778911"/>
                <a:gd name="connsiteX9" fmla="*/ 4641557 w 4778283"/>
                <a:gd name="connsiteY9" fmla="*/ 2342630 h 4778911"/>
                <a:gd name="connsiteX10" fmla="*/ 3141589 w 4778283"/>
                <a:gd name="connsiteY10" fmla="*/ 267267 h 4778911"/>
                <a:gd name="connsiteX11" fmla="*/ 1420551 w 4778283"/>
                <a:gd name="connsiteY11" fmla="*/ 357256 h 4778911"/>
                <a:gd name="connsiteX12" fmla="*/ 267267 w 4778283"/>
                <a:gd name="connsiteY12" fmla="*/ 1637842 h 4778911"/>
                <a:gd name="connsiteX13" fmla="*/ 1637842 w 4778283"/>
                <a:gd name="connsiteY13" fmla="*/ 4512164 h 4778911"/>
                <a:gd name="connsiteX14" fmla="*/ 2924218 w 4778283"/>
                <a:gd name="connsiteY14" fmla="*/ 4577303 h 4778911"/>
                <a:gd name="connsiteX15" fmla="*/ 3006808 w 4778283"/>
                <a:gd name="connsiteY15" fmla="*/ 4625313 h 4778911"/>
                <a:gd name="connsiteX16" fmla="*/ 3006808 w 4778283"/>
                <a:gd name="connsiteY16" fmla="*/ 4625313 h 4778911"/>
                <a:gd name="connsiteX17" fmla="*/ 2957672 w 4778283"/>
                <a:gd name="connsiteY17" fmla="*/ 4709833 h 4778911"/>
                <a:gd name="connsiteX18" fmla="*/ 2389756 w 4778283"/>
                <a:gd name="connsiteY18" fmla="*/ 4778912 h 4778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778283" h="4778911">
                  <a:moveTo>
                    <a:pt x="2389756" y="4778912"/>
                  </a:moveTo>
                  <a:cubicBezTo>
                    <a:pt x="2120353" y="4778912"/>
                    <a:pt x="1851434" y="4732832"/>
                    <a:pt x="1592164" y="4640995"/>
                  </a:cubicBezTo>
                  <a:cubicBezTo>
                    <a:pt x="990794" y="4427966"/>
                    <a:pt x="508443" y="3993544"/>
                    <a:pt x="233813" y="3417667"/>
                  </a:cubicBezTo>
                  <a:cubicBezTo>
                    <a:pt x="-40816" y="2841789"/>
                    <a:pt x="-74672" y="2193454"/>
                    <a:pt x="138356" y="1592164"/>
                  </a:cubicBezTo>
                  <a:cubicBezTo>
                    <a:pt x="351385" y="990794"/>
                    <a:pt x="785807" y="508362"/>
                    <a:pt x="1361684" y="233813"/>
                  </a:cubicBezTo>
                  <a:cubicBezTo>
                    <a:pt x="1937562" y="-40816"/>
                    <a:pt x="2585897" y="-74672"/>
                    <a:pt x="3187187" y="138356"/>
                  </a:cubicBezTo>
                  <a:cubicBezTo>
                    <a:pt x="4125994" y="470887"/>
                    <a:pt x="4758003" y="1350184"/>
                    <a:pt x="4778269" y="2340540"/>
                  </a:cubicBezTo>
                  <a:cubicBezTo>
                    <a:pt x="4779073" y="2378899"/>
                    <a:pt x="4747629" y="2410263"/>
                    <a:pt x="4709270" y="2409941"/>
                  </a:cubicBezTo>
                  <a:lnTo>
                    <a:pt x="4709270" y="2409941"/>
                  </a:lnTo>
                  <a:cubicBezTo>
                    <a:pt x="4672116" y="2409619"/>
                    <a:pt x="4642361" y="2379704"/>
                    <a:pt x="4641557" y="2342630"/>
                  </a:cubicBezTo>
                  <a:cubicBezTo>
                    <a:pt x="4622177" y="1409292"/>
                    <a:pt x="4026355" y="580739"/>
                    <a:pt x="3141589" y="267267"/>
                  </a:cubicBezTo>
                  <a:cubicBezTo>
                    <a:pt x="2574638" y="66462"/>
                    <a:pt x="1963457" y="98388"/>
                    <a:pt x="1420551" y="357256"/>
                  </a:cubicBezTo>
                  <a:cubicBezTo>
                    <a:pt x="877645" y="616123"/>
                    <a:pt x="468073" y="1070891"/>
                    <a:pt x="267267" y="1637842"/>
                  </a:cubicBezTo>
                  <a:cubicBezTo>
                    <a:pt x="-147290" y="2808174"/>
                    <a:pt x="467510" y="4097606"/>
                    <a:pt x="1637842" y="4512164"/>
                  </a:cubicBezTo>
                  <a:cubicBezTo>
                    <a:pt x="2054571" y="4659812"/>
                    <a:pt x="2497838" y="4682008"/>
                    <a:pt x="2924218" y="4577303"/>
                  </a:cubicBezTo>
                  <a:cubicBezTo>
                    <a:pt x="2960326" y="4568457"/>
                    <a:pt x="2996916" y="4589526"/>
                    <a:pt x="3006808" y="4625313"/>
                  </a:cubicBezTo>
                  <a:lnTo>
                    <a:pt x="3006808" y="4625313"/>
                  </a:lnTo>
                  <a:cubicBezTo>
                    <a:pt x="3017021" y="4662305"/>
                    <a:pt x="2994906" y="4700665"/>
                    <a:pt x="2957672" y="4709833"/>
                  </a:cubicBezTo>
                  <a:cubicBezTo>
                    <a:pt x="2770377" y="4755913"/>
                    <a:pt x="2579946" y="4778912"/>
                    <a:pt x="2389756" y="4778912"/>
                  </a:cubicBezTo>
                  <a:close/>
                </a:path>
              </a:pathLst>
            </a:custGeom>
            <a:solidFill>
              <a:srgbClr val="00973A"/>
            </a:solidFill>
            <a:ln w="80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24808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6961C58A-E461-4101-9AE4-85DEBA6A31F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97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C1B9BE2C-C4FE-470B-AA9B-522600F54A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15440" y="128452"/>
            <a:ext cx="580497" cy="58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429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áfico 2">
            <a:extLst>
              <a:ext uri="{FF2B5EF4-FFF2-40B4-BE49-F238E27FC236}">
                <a16:creationId xmlns:a16="http://schemas.microsoft.com/office/drawing/2014/main" id="{0783428F-E1C7-4586-AEC6-AB0D93157A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50788"/>
            <a:ext cx="12192000" cy="3429000"/>
          </a:xfrm>
          <a:prstGeom prst="rect">
            <a:avLst/>
          </a:prstGeom>
        </p:spPr>
      </p:pic>
      <p:pic>
        <p:nvPicPr>
          <p:cNvPr id="4" name="Gráfico 3">
            <a:extLst>
              <a:ext uri="{FF2B5EF4-FFF2-40B4-BE49-F238E27FC236}">
                <a16:creationId xmlns:a16="http://schemas.microsoft.com/office/drawing/2014/main" id="{A7968C03-0413-414C-BCAA-5AA1C72A5EB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3858" y="473744"/>
            <a:ext cx="2827789" cy="2827789"/>
          </a:xfrm>
          <a:prstGeom prst="rect">
            <a:avLst/>
          </a:prstGeom>
        </p:spPr>
      </p:pic>
      <p:sp>
        <p:nvSpPr>
          <p:cNvPr id="5" name="Espaço Reservado para Imagem 6">
            <a:extLst>
              <a:ext uri="{FF2B5EF4-FFF2-40B4-BE49-F238E27FC236}">
                <a16:creationId xmlns:a16="http://schemas.microsoft.com/office/drawing/2014/main" id="{7E1D0E75-1ABB-48A8-B7AC-624B1D8F9B9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75431" y="796470"/>
            <a:ext cx="2184642" cy="2182336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00973A"/>
                </a:solidFill>
              </a:defRPr>
            </a:lvl1pPr>
          </a:lstStyle>
          <a:p>
            <a:r>
              <a:rPr lang="pt-BR" dirty="0"/>
              <a:t>Insira sua imagem</a:t>
            </a:r>
          </a:p>
          <a:p>
            <a:r>
              <a:rPr lang="pt-BR" dirty="0"/>
              <a:t>aqui</a:t>
            </a:r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FE63BB34-AD61-42B2-9F72-5A0AA129C50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415440" y="128452"/>
            <a:ext cx="580497" cy="58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54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e bloco d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contendo desenho&#10;&#10;Descrição gerada automaticamente">
            <a:extLst>
              <a:ext uri="{FF2B5EF4-FFF2-40B4-BE49-F238E27FC236}">
                <a16:creationId xmlns:a16="http://schemas.microsoft.com/office/drawing/2014/main" id="{783F9565-EC9C-4871-9FA0-D0EF903CE4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Espaço Reservado para Imagem 6">
            <a:extLst>
              <a:ext uri="{FF2B5EF4-FFF2-40B4-BE49-F238E27FC236}">
                <a16:creationId xmlns:a16="http://schemas.microsoft.com/office/drawing/2014/main" id="{C2E3F8F4-F9B5-4E8D-81C8-D77BE519335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82974" y="1662545"/>
            <a:ext cx="3564581" cy="3560819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00973A"/>
                </a:solidFill>
              </a:defRPr>
            </a:lvl1pPr>
          </a:lstStyle>
          <a:p>
            <a:r>
              <a:rPr lang="pt-BR" dirty="0"/>
              <a:t>Insira sua imagem</a:t>
            </a:r>
          </a:p>
          <a:p>
            <a:r>
              <a:rPr lang="pt-BR" dirty="0"/>
              <a:t>aqui</a:t>
            </a:r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EE4DC493-A276-41B1-BB96-5B890EB4B7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415440" y="128452"/>
            <a:ext cx="580497" cy="58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661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fase imagem wide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Imagem 5">
            <a:extLst>
              <a:ext uri="{FF2B5EF4-FFF2-40B4-BE49-F238E27FC236}">
                <a16:creationId xmlns:a16="http://schemas.microsoft.com/office/drawing/2014/main" id="{531A3CAB-4DFB-4DAA-A2FB-872C86FE120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69288" y="1231776"/>
            <a:ext cx="7812350" cy="4394447"/>
          </a:xfrm>
          <a:prstGeom prst="roundRect">
            <a:avLst/>
          </a:prstGeom>
        </p:spPr>
        <p:txBody>
          <a:bodyPr/>
          <a:lstStyle>
            <a:lvl1pPr>
              <a:defRPr>
                <a:solidFill>
                  <a:srgbClr val="00973A"/>
                </a:solidFill>
              </a:defRPr>
            </a:lvl1pPr>
          </a:lstStyle>
          <a:p>
            <a:r>
              <a:rPr lang="pt-BR" dirty="0"/>
              <a:t>Imagem aqui</a:t>
            </a:r>
          </a:p>
        </p:txBody>
      </p:sp>
    </p:spTree>
    <p:extLst>
      <p:ext uri="{BB962C8B-B14F-4D97-AF65-F5344CB8AC3E}">
        <p14:creationId xmlns:p14="http://schemas.microsoft.com/office/powerpoint/2010/main" val="246890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Imagem 5">
            <a:extLst>
              <a:ext uri="{FF2B5EF4-FFF2-40B4-BE49-F238E27FC236}">
                <a16:creationId xmlns:a16="http://schemas.microsoft.com/office/drawing/2014/main" id="{531A3CAB-4DFB-4DAA-A2FB-872C86FE120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04581" y="1225488"/>
            <a:ext cx="3477087" cy="3911723"/>
          </a:xfrm>
          <a:prstGeom prst="roundRect">
            <a:avLst/>
          </a:prstGeom>
        </p:spPr>
        <p:txBody>
          <a:bodyPr/>
          <a:lstStyle>
            <a:lvl1pPr>
              <a:defRPr>
                <a:solidFill>
                  <a:srgbClr val="00973A"/>
                </a:solidFill>
              </a:defRPr>
            </a:lvl1pPr>
          </a:lstStyle>
          <a:p>
            <a:r>
              <a:rPr lang="pt-BR" dirty="0"/>
              <a:t>Imagem aqui</a:t>
            </a:r>
          </a:p>
        </p:txBody>
      </p:sp>
      <p:sp>
        <p:nvSpPr>
          <p:cNvPr id="4" name="Espaço Reservado para Imagem 5">
            <a:extLst>
              <a:ext uri="{FF2B5EF4-FFF2-40B4-BE49-F238E27FC236}">
                <a16:creationId xmlns:a16="http://schemas.microsoft.com/office/drawing/2014/main" id="{60F98968-9483-4D31-9600-F04F596D7A9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310331" y="1225488"/>
            <a:ext cx="3477087" cy="3911723"/>
          </a:xfrm>
          <a:prstGeom prst="roundRect">
            <a:avLst/>
          </a:prstGeom>
        </p:spPr>
        <p:txBody>
          <a:bodyPr/>
          <a:lstStyle>
            <a:lvl1pPr>
              <a:defRPr>
                <a:solidFill>
                  <a:srgbClr val="00973A"/>
                </a:solidFill>
              </a:defRPr>
            </a:lvl1pPr>
          </a:lstStyle>
          <a:p>
            <a:r>
              <a:rPr lang="pt-BR" dirty="0"/>
              <a:t>Imagem aqui</a:t>
            </a:r>
          </a:p>
        </p:txBody>
      </p:sp>
      <p:sp>
        <p:nvSpPr>
          <p:cNvPr id="5" name="Espaço Reservado para Imagem 5">
            <a:extLst>
              <a:ext uri="{FF2B5EF4-FFF2-40B4-BE49-F238E27FC236}">
                <a16:creationId xmlns:a16="http://schemas.microsoft.com/office/drawing/2014/main" id="{CC1482B4-8DCE-467E-B47A-C8B6331450A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357456" y="1225488"/>
            <a:ext cx="3477087" cy="3911723"/>
          </a:xfrm>
          <a:prstGeom prst="roundRect">
            <a:avLst/>
          </a:prstGeom>
        </p:spPr>
        <p:txBody>
          <a:bodyPr/>
          <a:lstStyle>
            <a:lvl1pPr>
              <a:defRPr>
                <a:solidFill>
                  <a:srgbClr val="00973A"/>
                </a:solidFill>
              </a:defRPr>
            </a:lvl1pPr>
          </a:lstStyle>
          <a:p>
            <a:r>
              <a:rPr lang="pt-BR" dirty="0"/>
              <a:t>Imagem aqui</a:t>
            </a:r>
          </a:p>
        </p:txBody>
      </p:sp>
    </p:spTree>
    <p:extLst>
      <p:ext uri="{BB962C8B-B14F-4D97-AF65-F5344CB8AC3E}">
        <p14:creationId xmlns:p14="http://schemas.microsoft.com/office/powerpoint/2010/main" val="225536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>
            <a:extLst>
              <a:ext uri="{FF2B5EF4-FFF2-40B4-BE49-F238E27FC236}">
                <a16:creationId xmlns:a16="http://schemas.microsoft.com/office/drawing/2014/main" id="{7C674F80-104B-4271-A789-5448FC57A126}"/>
              </a:ext>
            </a:extLst>
          </p:cNvPr>
          <p:cNvGrpSpPr/>
          <p:nvPr userDrawn="1"/>
        </p:nvGrpSpPr>
        <p:grpSpPr>
          <a:xfrm>
            <a:off x="945952" y="3057525"/>
            <a:ext cx="1193415" cy="3076574"/>
            <a:chOff x="1057011" y="2608977"/>
            <a:chExt cx="1367408" cy="3525122"/>
          </a:xfrm>
        </p:grpSpPr>
        <p:sp>
          <p:nvSpPr>
            <p:cNvPr id="4" name="Elipse 3">
              <a:extLst>
                <a:ext uri="{FF2B5EF4-FFF2-40B4-BE49-F238E27FC236}">
                  <a16:creationId xmlns:a16="http://schemas.microsoft.com/office/drawing/2014/main" id="{902E54CF-FD9F-4726-9841-0056F1B0F8DE}"/>
                </a:ext>
              </a:extLst>
            </p:cNvPr>
            <p:cNvSpPr/>
            <p:nvPr/>
          </p:nvSpPr>
          <p:spPr>
            <a:xfrm>
              <a:off x="1057013" y="2608977"/>
              <a:ext cx="1367406" cy="1367406"/>
            </a:xfrm>
            <a:prstGeom prst="ellipse">
              <a:avLst/>
            </a:prstGeom>
            <a:solidFill>
              <a:srgbClr val="0097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12371534-ED2A-4674-8874-89DDB7F191D5}"/>
                </a:ext>
              </a:extLst>
            </p:cNvPr>
            <p:cNvSpPr/>
            <p:nvPr/>
          </p:nvSpPr>
          <p:spPr>
            <a:xfrm>
              <a:off x="1057011" y="3280094"/>
              <a:ext cx="1367407" cy="2854005"/>
            </a:xfrm>
            <a:prstGeom prst="rect">
              <a:avLst/>
            </a:prstGeom>
            <a:solidFill>
              <a:srgbClr val="0097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grpSp>
        <p:nvGrpSpPr>
          <p:cNvPr id="6" name="Agrupar 5">
            <a:extLst>
              <a:ext uri="{FF2B5EF4-FFF2-40B4-BE49-F238E27FC236}">
                <a16:creationId xmlns:a16="http://schemas.microsoft.com/office/drawing/2014/main" id="{D0460CDC-58C0-4666-B642-734AD02677D5}"/>
              </a:ext>
            </a:extLst>
          </p:cNvPr>
          <p:cNvGrpSpPr/>
          <p:nvPr userDrawn="1"/>
        </p:nvGrpSpPr>
        <p:grpSpPr>
          <a:xfrm>
            <a:off x="2490663" y="1864112"/>
            <a:ext cx="1193415" cy="4269988"/>
            <a:chOff x="1057011" y="1241571"/>
            <a:chExt cx="1367408" cy="4892529"/>
          </a:xfrm>
        </p:grpSpPr>
        <p:sp>
          <p:nvSpPr>
            <p:cNvPr id="7" name="Elipse 6">
              <a:extLst>
                <a:ext uri="{FF2B5EF4-FFF2-40B4-BE49-F238E27FC236}">
                  <a16:creationId xmlns:a16="http://schemas.microsoft.com/office/drawing/2014/main" id="{BF1F666E-8887-47EB-BE49-A8ECDC6A5F08}"/>
                </a:ext>
              </a:extLst>
            </p:cNvPr>
            <p:cNvSpPr/>
            <p:nvPr/>
          </p:nvSpPr>
          <p:spPr>
            <a:xfrm>
              <a:off x="1057013" y="1241571"/>
              <a:ext cx="1367406" cy="1367406"/>
            </a:xfrm>
            <a:prstGeom prst="ellipse">
              <a:avLst/>
            </a:prstGeom>
            <a:solidFill>
              <a:srgbClr val="0097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04841C13-5D22-4B5E-B0BE-02AED989CF97}"/>
                </a:ext>
              </a:extLst>
            </p:cNvPr>
            <p:cNvSpPr/>
            <p:nvPr/>
          </p:nvSpPr>
          <p:spPr>
            <a:xfrm>
              <a:off x="1057011" y="1921080"/>
              <a:ext cx="1367407" cy="4213020"/>
            </a:xfrm>
            <a:prstGeom prst="rect">
              <a:avLst/>
            </a:prstGeom>
            <a:solidFill>
              <a:srgbClr val="0097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grpSp>
        <p:nvGrpSpPr>
          <p:cNvPr id="9" name="Agrupar 8">
            <a:extLst>
              <a:ext uri="{FF2B5EF4-FFF2-40B4-BE49-F238E27FC236}">
                <a16:creationId xmlns:a16="http://schemas.microsoft.com/office/drawing/2014/main" id="{AE4DF11E-7A61-40C5-82A9-E78234F7DF8E}"/>
              </a:ext>
            </a:extLst>
          </p:cNvPr>
          <p:cNvGrpSpPr/>
          <p:nvPr userDrawn="1"/>
        </p:nvGrpSpPr>
        <p:grpSpPr>
          <a:xfrm>
            <a:off x="4035373" y="3057525"/>
            <a:ext cx="1193415" cy="3076574"/>
            <a:chOff x="1057011" y="2608977"/>
            <a:chExt cx="1367408" cy="3525122"/>
          </a:xfrm>
        </p:grpSpPr>
        <p:sp>
          <p:nvSpPr>
            <p:cNvPr id="10" name="Elipse 9">
              <a:extLst>
                <a:ext uri="{FF2B5EF4-FFF2-40B4-BE49-F238E27FC236}">
                  <a16:creationId xmlns:a16="http://schemas.microsoft.com/office/drawing/2014/main" id="{B56EBBD7-3A2A-4250-88F4-2575C705C19A}"/>
                </a:ext>
              </a:extLst>
            </p:cNvPr>
            <p:cNvSpPr/>
            <p:nvPr/>
          </p:nvSpPr>
          <p:spPr>
            <a:xfrm>
              <a:off x="1057013" y="2608977"/>
              <a:ext cx="1367406" cy="1367406"/>
            </a:xfrm>
            <a:prstGeom prst="ellipse">
              <a:avLst/>
            </a:prstGeom>
            <a:solidFill>
              <a:srgbClr val="0097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17C71D88-5E3D-4B3B-A636-83F81CE3C576}"/>
                </a:ext>
              </a:extLst>
            </p:cNvPr>
            <p:cNvSpPr/>
            <p:nvPr/>
          </p:nvSpPr>
          <p:spPr>
            <a:xfrm>
              <a:off x="1057011" y="3280094"/>
              <a:ext cx="1367407" cy="2854005"/>
            </a:xfrm>
            <a:prstGeom prst="rect">
              <a:avLst/>
            </a:prstGeom>
            <a:solidFill>
              <a:srgbClr val="0097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12" name="Espaço Reservado para Imagem 6">
            <a:extLst>
              <a:ext uri="{FF2B5EF4-FFF2-40B4-BE49-F238E27FC236}">
                <a16:creationId xmlns:a16="http://schemas.microsoft.com/office/drawing/2014/main" id="{70E3738F-97FE-4C58-A9A7-F762C449FDE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45951" y="3053392"/>
            <a:ext cx="1193413" cy="119215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5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Imagem ou ícone aqui</a:t>
            </a:r>
          </a:p>
        </p:txBody>
      </p:sp>
      <p:sp>
        <p:nvSpPr>
          <p:cNvPr id="13" name="Espaço Reservado para Imagem 6">
            <a:extLst>
              <a:ext uri="{FF2B5EF4-FFF2-40B4-BE49-F238E27FC236}">
                <a16:creationId xmlns:a16="http://schemas.microsoft.com/office/drawing/2014/main" id="{C5A71C52-06BB-495B-9BBC-ADFDCC1200B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490662" y="1864112"/>
            <a:ext cx="1186148" cy="1162458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5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Imagem ou ícone aqui</a:t>
            </a:r>
          </a:p>
        </p:txBody>
      </p:sp>
      <p:sp>
        <p:nvSpPr>
          <p:cNvPr id="14" name="Espaço Reservado para Imagem 6">
            <a:extLst>
              <a:ext uri="{FF2B5EF4-FFF2-40B4-BE49-F238E27FC236}">
                <a16:creationId xmlns:a16="http://schemas.microsoft.com/office/drawing/2014/main" id="{A909DE56-455B-4F05-AFCB-65F20763C84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035374" y="3058154"/>
            <a:ext cx="1193413" cy="119215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 sz="105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Imagem  ou ícone aqui</a:t>
            </a:r>
          </a:p>
        </p:txBody>
      </p:sp>
    </p:spTree>
    <p:extLst>
      <p:ext uri="{BB962C8B-B14F-4D97-AF65-F5344CB8AC3E}">
        <p14:creationId xmlns:p14="http://schemas.microsoft.com/office/powerpoint/2010/main" val="1956537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sv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ntendo desenho&#10;&#10;Descrição gerada automaticamente">
            <a:extLst>
              <a:ext uri="{FF2B5EF4-FFF2-40B4-BE49-F238E27FC236}">
                <a16:creationId xmlns:a16="http://schemas.microsoft.com/office/drawing/2014/main" id="{5BB70CCA-2B97-4A11-A41E-1E32FB13F2C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21" name="Gráfico 19" descr="Turbina Eólica">
            <a:extLst>
              <a:ext uri="{FF2B5EF4-FFF2-40B4-BE49-F238E27FC236}">
                <a16:creationId xmlns:a16="http://schemas.microsoft.com/office/drawing/2014/main" id="{B4578CD6-E277-42FC-B519-4FB49370EFF1}"/>
              </a:ext>
            </a:extLst>
          </p:cNvPr>
          <p:cNvGrpSpPr/>
          <p:nvPr userDrawn="1"/>
        </p:nvGrpSpPr>
        <p:grpSpPr>
          <a:xfrm flipH="1">
            <a:off x="110663" y="24027"/>
            <a:ext cx="3201496" cy="6119598"/>
            <a:chOff x="-1666783" y="59468"/>
            <a:chExt cx="3494225" cy="6246198"/>
          </a:xfrm>
        </p:grpSpPr>
        <p:sp>
          <p:nvSpPr>
            <p:cNvPr id="22" name="Forma Livre: Forma 21">
              <a:extLst>
                <a:ext uri="{FF2B5EF4-FFF2-40B4-BE49-F238E27FC236}">
                  <a16:creationId xmlns:a16="http://schemas.microsoft.com/office/drawing/2014/main" id="{B9C743B7-3F58-4F0D-93DA-82348052F8C6}"/>
                </a:ext>
              </a:extLst>
            </p:cNvPr>
            <p:cNvSpPr/>
            <p:nvPr/>
          </p:nvSpPr>
          <p:spPr>
            <a:xfrm>
              <a:off x="-791802" y="2662756"/>
              <a:ext cx="1405530" cy="3642910"/>
            </a:xfrm>
            <a:custGeom>
              <a:avLst/>
              <a:gdLst>
                <a:gd name="connsiteX0" fmla="*/ 791983 w 1405530"/>
                <a:gd name="connsiteY0" fmla="*/ 0 h 3642910"/>
                <a:gd name="connsiteX1" fmla="*/ 431699 w 1405530"/>
                <a:gd name="connsiteY1" fmla="*/ 263631 h 3642910"/>
                <a:gd name="connsiteX2" fmla="*/ 280905 w 1405530"/>
                <a:gd name="connsiteY2" fmla="*/ 3371406 h 3642910"/>
                <a:gd name="connsiteX3" fmla="*/ 0 w 1405530"/>
                <a:gd name="connsiteY3" fmla="*/ 3371406 h 3642910"/>
                <a:gd name="connsiteX4" fmla="*/ 0 w 1405530"/>
                <a:gd name="connsiteY4" fmla="*/ 3642911 h 3642910"/>
                <a:gd name="connsiteX5" fmla="*/ 267720 w 1405530"/>
                <a:gd name="connsiteY5" fmla="*/ 3642911 h 3642910"/>
                <a:gd name="connsiteX6" fmla="*/ 1137810 w 1405530"/>
                <a:gd name="connsiteY6" fmla="*/ 3642911 h 3642910"/>
                <a:gd name="connsiteX7" fmla="*/ 1405531 w 1405530"/>
                <a:gd name="connsiteY7" fmla="*/ 3642911 h 3642910"/>
                <a:gd name="connsiteX8" fmla="*/ 1405531 w 1405530"/>
                <a:gd name="connsiteY8" fmla="*/ 3371406 h 3642910"/>
                <a:gd name="connsiteX9" fmla="*/ 1120275 w 1405530"/>
                <a:gd name="connsiteY9" fmla="*/ 3371406 h 3642910"/>
                <a:gd name="connsiteX10" fmla="*/ 903756 w 1405530"/>
                <a:gd name="connsiteY10" fmla="*/ 23349 h 3642910"/>
                <a:gd name="connsiteX11" fmla="*/ 791983 w 1405530"/>
                <a:gd name="connsiteY11" fmla="*/ 0 h 3642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05530" h="3642910">
                  <a:moveTo>
                    <a:pt x="791983" y="0"/>
                  </a:moveTo>
                  <a:lnTo>
                    <a:pt x="431699" y="263631"/>
                  </a:lnTo>
                  <a:lnTo>
                    <a:pt x="280905" y="3371406"/>
                  </a:lnTo>
                  <a:lnTo>
                    <a:pt x="0" y="3371406"/>
                  </a:lnTo>
                  <a:lnTo>
                    <a:pt x="0" y="3642911"/>
                  </a:lnTo>
                  <a:lnTo>
                    <a:pt x="267720" y="3642911"/>
                  </a:lnTo>
                  <a:lnTo>
                    <a:pt x="1137810" y="3642911"/>
                  </a:lnTo>
                  <a:lnTo>
                    <a:pt x="1405531" y="3642911"/>
                  </a:lnTo>
                  <a:lnTo>
                    <a:pt x="1405531" y="3371406"/>
                  </a:lnTo>
                  <a:lnTo>
                    <a:pt x="1120275" y="3371406"/>
                  </a:lnTo>
                  <a:lnTo>
                    <a:pt x="903756" y="23349"/>
                  </a:lnTo>
                  <a:lnTo>
                    <a:pt x="791983" y="0"/>
                  </a:lnTo>
                  <a:close/>
                </a:path>
              </a:pathLst>
            </a:custGeom>
            <a:solidFill>
              <a:srgbClr val="00973A">
                <a:alpha val="15000"/>
              </a:srgbClr>
            </a:solidFill>
            <a:ln w="668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23" name="Forma Livre: Forma 22">
              <a:extLst>
                <a:ext uri="{FF2B5EF4-FFF2-40B4-BE49-F238E27FC236}">
                  <a16:creationId xmlns:a16="http://schemas.microsoft.com/office/drawing/2014/main" id="{5DBC8CFB-7201-42CB-921A-7BC6F9D61BBF}"/>
                </a:ext>
              </a:extLst>
            </p:cNvPr>
            <p:cNvSpPr/>
            <p:nvPr/>
          </p:nvSpPr>
          <p:spPr>
            <a:xfrm>
              <a:off x="-642984" y="59468"/>
              <a:ext cx="739343" cy="1804453"/>
            </a:xfrm>
            <a:custGeom>
              <a:avLst/>
              <a:gdLst>
                <a:gd name="connsiteX0" fmla="*/ 162206 w 739343"/>
                <a:gd name="connsiteY0" fmla="*/ 1759112 h 1804453"/>
                <a:gd name="connsiteX1" fmla="*/ 193463 w 739343"/>
                <a:gd name="connsiteY1" fmla="*/ 1804453 h 1804453"/>
                <a:gd name="connsiteX2" fmla="*/ 258987 w 739343"/>
                <a:gd name="connsiteY2" fmla="*/ 1723545 h 1804453"/>
                <a:gd name="connsiteX3" fmla="*/ 725958 w 739343"/>
                <a:gd name="connsiteY3" fmla="*/ 1682819 h 1804453"/>
                <a:gd name="connsiteX4" fmla="*/ 739344 w 739343"/>
                <a:gd name="connsiteY4" fmla="*/ 1623903 h 1804453"/>
                <a:gd name="connsiteX5" fmla="*/ 235428 w 739343"/>
                <a:gd name="connsiteY5" fmla="*/ 85626 h 1804453"/>
                <a:gd name="connsiteX6" fmla="*/ 84407 w 739343"/>
                <a:gd name="connsiteY6" fmla="*/ 5638 h 1804453"/>
                <a:gd name="connsiteX7" fmla="*/ 838 w 739343"/>
                <a:gd name="connsiteY7" fmla="*/ 136533 h 1804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39343" h="1804453">
                  <a:moveTo>
                    <a:pt x="162206" y="1759112"/>
                  </a:moveTo>
                  <a:lnTo>
                    <a:pt x="193463" y="1804453"/>
                  </a:lnTo>
                  <a:cubicBezTo>
                    <a:pt x="211581" y="1774595"/>
                    <a:pt x="233627" y="1747376"/>
                    <a:pt x="258987" y="1723545"/>
                  </a:cubicBezTo>
                  <a:cubicBezTo>
                    <a:pt x="387975" y="1605183"/>
                    <a:pt x="578940" y="1588533"/>
                    <a:pt x="725958" y="1682819"/>
                  </a:cubicBezTo>
                  <a:lnTo>
                    <a:pt x="739344" y="1623903"/>
                  </a:lnTo>
                  <a:lnTo>
                    <a:pt x="235428" y="85626"/>
                  </a:lnTo>
                  <a:cubicBezTo>
                    <a:pt x="215503" y="21246"/>
                    <a:pt x="147890" y="-14566"/>
                    <a:pt x="84407" y="5638"/>
                  </a:cubicBezTo>
                  <a:cubicBezTo>
                    <a:pt x="29150" y="23226"/>
                    <a:pt x="-5955" y="78202"/>
                    <a:pt x="838" y="136533"/>
                  </a:cubicBezTo>
                  <a:close/>
                </a:path>
              </a:pathLst>
            </a:custGeom>
            <a:solidFill>
              <a:srgbClr val="00973A">
                <a:alpha val="15000"/>
              </a:srgbClr>
            </a:solidFill>
            <a:ln w="668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24" name="Forma Livre: Forma 23">
              <a:extLst>
                <a:ext uri="{FF2B5EF4-FFF2-40B4-BE49-F238E27FC236}">
                  <a16:creationId xmlns:a16="http://schemas.microsoft.com/office/drawing/2014/main" id="{CB8BDCA1-B9FB-493F-8B8D-77A6D65F0F7E}"/>
                </a:ext>
              </a:extLst>
            </p:cNvPr>
            <p:cNvSpPr/>
            <p:nvPr/>
          </p:nvSpPr>
          <p:spPr>
            <a:xfrm>
              <a:off x="55063" y="1911571"/>
              <a:ext cx="1772379" cy="897007"/>
            </a:xfrm>
            <a:custGeom>
              <a:avLst/>
              <a:gdLst>
                <a:gd name="connsiteX0" fmla="*/ 1698952 w 1772379"/>
                <a:gd name="connsiteY0" fmla="*/ 662335 h 897007"/>
                <a:gd name="connsiteX1" fmla="*/ 248578 w 1772379"/>
                <a:gd name="connsiteY1" fmla="*/ 0 h 897007"/>
                <a:gd name="connsiteX2" fmla="*/ 176762 w 1772379"/>
                <a:gd name="connsiteY2" fmla="*/ 8077 h 897007"/>
                <a:gd name="connsiteX3" fmla="*/ 0 w 1772379"/>
                <a:gd name="connsiteY3" fmla="*/ 513144 h 897007"/>
                <a:gd name="connsiteX4" fmla="*/ 69005 w 1772379"/>
                <a:gd name="connsiteY4" fmla="*/ 569345 h 897007"/>
                <a:gd name="connsiteX5" fmla="*/ 1625128 w 1772379"/>
                <a:gd name="connsiteY5" fmla="*/ 893928 h 897007"/>
                <a:gd name="connsiteX6" fmla="*/ 1769356 w 1772379"/>
                <a:gd name="connsiteY6" fmla="*/ 801943 h 897007"/>
                <a:gd name="connsiteX7" fmla="*/ 1698952 w 1772379"/>
                <a:gd name="connsiteY7" fmla="*/ 662335 h 897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72379" h="897007">
                  <a:moveTo>
                    <a:pt x="1698952" y="662335"/>
                  </a:moveTo>
                  <a:lnTo>
                    <a:pt x="248578" y="0"/>
                  </a:lnTo>
                  <a:lnTo>
                    <a:pt x="176762" y="8077"/>
                  </a:lnTo>
                  <a:cubicBezTo>
                    <a:pt x="261797" y="197228"/>
                    <a:pt x="183596" y="420683"/>
                    <a:pt x="0" y="513144"/>
                  </a:cubicBezTo>
                  <a:lnTo>
                    <a:pt x="69005" y="569345"/>
                  </a:lnTo>
                  <a:lnTo>
                    <a:pt x="1625128" y="893928"/>
                  </a:lnTo>
                  <a:cubicBezTo>
                    <a:pt x="1690004" y="908916"/>
                    <a:pt x="1754571" y="867735"/>
                    <a:pt x="1769356" y="801943"/>
                  </a:cubicBezTo>
                  <a:cubicBezTo>
                    <a:pt x="1782313" y="744255"/>
                    <a:pt x="1752657" y="685447"/>
                    <a:pt x="1698952" y="662335"/>
                  </a:cubicBezTo>
                  <a:close/>
                </a:path>
              </a:pathLst>
            </a:custGeom>
            <a:solidFill>
              <a:srgbClr val="00973A">
                <a:alpha val="15000"/>
              </a:srgbClr>
            </a:solidFill>
            <a:ln w="668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25" name="Forma Livre: Forma 24">
              <a:extLst>
                <a:ext uri="{FF2B5EF4-FFF2-40B4-BE49-F238E27FC236}">
                  <a16:creationId xmlns:a16="http://schemas.microsoft.com/office/drawing/2014/main" id="{7B988278-494E-4625-B736-9C739A1E66C9}"/>
                </a:ext>
              </a:extLst>
            </p:cNvPr>
            <p:cNvSpPr/>
            <p:nvPr/>
          </p:nvSpPr>
          <p:spPr>
            <a:xfrm>
              <a:off x="-1666783" y="2082958"/>
              <a:ext cx="1519383" cy="1430346"/>
            </a:xfrm>
            <a:custGeom>
              <a:avLst/>
              <a:gdLst>
                <a:gd name="connsiteX0" fmla="*/ 1519384 w 1519383"/>
                <a:gd name="connsiteY0" fmla="*/ 386011 h 1430346"/>
                <a:gd name="connsiteX1" fmla="*/ 1156288 w 1519383"/>
                <a:gd name="connsiteY1" fmla="*/ 0 h 1430346"/>
                <a:gd name="connsiteX2" fmla="*/ 1082665 w 1519383"/>
                <a:gd name="connsiteY2" fmla="*/ 25589 h 1430346"/>
                <a:gd name="connsiteX3" fmla="*/ 31395 w 1519383"/>
                <a:gd name="connsiteY3" fmla="*/ 1225910 h 1430346"/>
                <a:gd name="connsiteX4" fmla="*/ 39365 w 1519383"/>
                <a:gd name="connsiteY4" fmla="*/ 1398506 h 1430346"/>
                <a:gd name="connsiteX5" fmla="*/ 192027 w 1519383"/>
                <a:gd name="connsiteY5" fmla="*/ 1406461 h 1430346"/>
                <a:gd name="connsiteX6" fmla="*/ 1487793 w 1519383"/>
                <a:gd name="connsiteY6" fmla="*/ 460132 h 143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19383" h="1430346">
                  <a:moveTo>
                    <a:pt x="1519384" y="386011"/>
                  </a:moveTo>
                  <a:cubicBezTo>
                    <a:pt x="1316920" y="374568"/>
                    <a:pt x="1158022" y="205637"/>
                    <a:pt x="1156288" y="0"/>
                  </a:cubicBezTo>
                  <a:lnTo>
                    <a:pt x="1082665" y="25589"/>
                  </a:lnTo>
                  <a:lnTo>
                    <a:pt x="31395" y="1225910"/>
                  </a:lnTo>
                  <a:cubicBezTo>
                    <a:pt x="-13400" y="1275806"/>
                    <a:pt x="-9832" y="1353076"/>
                    <a:pt x="39365" y="1398506"/>
                  </a:cubicBezTo>
                  <a:cubicBezTo>
                    <a:pt x="81867" y="1437752"/>
                    <a:pt x="145785" y="1441085"/>
                    <a:pt x="192027" y="1406461"/>
                  </a:cubicBezTo>
                  <a:lnTo>
                    <a:pt x="1487793" y="460132"/>
                  </a:lnTo>
                  <a:close/>
                </a:path>
              </a:pathLst>
            </a:custGeom>
            <a:solidFill>
              <a:srgbClr val="00973A">
                <a:alpha val="15000"/>
              </a:srgbClr>
            </a:solidFill>
            <a:ln w="668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26" name="Forma Livre: Forma 25">
              <a:extLst>
                <a:ext uri="{FF2B5EF4-FFF2-40B4-BE49-F238E27FC236}">
                  <a16:creationId xmlns:a16="http://schemas.microsoft.com/office/drawing/2014/main" id="{88CEF79F-586F-493B-BEDF-3BCC5E9C1409}"/>
                </a:ext>
              </a:extLst>
            </p:cNvPr>
            <p:cNvSpPr/>
            <p:nvPr/>
          </p:nvSpPr>
          <p:spPr>
            <a:xfrm>
              <a:off x="-311409" y="1884881"/>
              <a:ext cx="376282" cy="381603"/>
            </a:xfrm>
            <a:custGeom>
              <a:avLst/>
              <a:gdLst>
                <a:gd name="connsiteX0" fmla="*/ 61942 w 376282"/>
                <a:gd name="connsiteY0" fmla="*/ 49292 h 381603"/>
                <a:gd name="connsiteX1" fmla="*/ 48603 w 376282"/>
                <a:gd name="connsiteY1" fmla="*/ 318787 h 381603"/>
                <a:gd name="connsiteX2" fmla="*/ 314341 w 376282"/>
                <a:gd name="connsiteY2" fmla="*/ 332308 h 381603"/>
                <a:gd name="connsiteX3" fmla="*/ 327721 w 376282"/>
                <a:gd name="connsiteY3" fmla="*/ 62867 h 381603"/>
                <a:gd name="connsiteX4" fmla="*/ 61988 w 376282"/>
                <a:gd name="connsiteY4" fmla="*/ 49251 h 381603"/>
                <a:gd name="connsiteX5" fmla="*/ 61942 w 376282"/>
                <a:gd name="connsiteY5" fmla="*/ 49292 h 381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76282" h="381603">
                  <a:moveTo>
                    <a:pt x="61942" y="49292"/>
                  </a:moveTo>
                  <a:cubicBezTo>
                    <a:pt x="-15122" y="119978"/>
                    <a:pt x="-21092" y="240628"/>
                    <a:pt x="48603" y="318787"/>
                  </a:cubicBezTo>
                  <a:cubicBezTo>
                    <a:pt x="118303" y="396940"/>
                    <a:pt x="237278" y="402994"/>
                    <a:pt x="314341" y="332308"/>
                  </a:cubicBezTo>
                  <a:cubicBezTo>
                    <a:pt x="391385" y="261642"/>
                    <a:pt x="397375" y="141026"/>
                    <a:pt x="327721" y="62867"/>
                  </a:cubicBezTo>
                  <a:cubicBezTo>
                    <a:pt x="258047" y="-15313"/>
                    <a:pt x="139078" y="-21408"/>
                    <a:pt x="61988" y="49251"/>
                  </a:cubicBezTo>
                  <a:cubicBezTo>
                    <a:pt x="61975" y="49265"/>
                    <a:pt x="61955" y="49278"/>
                    <a:pt x="61942" y="49292"/>
                  </a:cubicBezTo>
                  <a:close/>
                </a:path>
              </a:pathLst>
            </a:custGeom>
            <a:solidFill>
              <a:srgbClr val="00973A">
                <a:alpha val="15000"/>
              </a:srgbClr>
            </a:solidFill>
            <a:ln w="6687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</p:grpSp>
      <p:sp>
        <p:nvSpPr>
          <p:cNvPr id="11" name="Retângulo 10">
            <a:extLst>
              <a:ext uri="{FF2B5EF4-FFF2-40B4-BE49-F238E27FC236}">
                <a16:creationId xmlns:a16="http://schemas.microsoft.com/office/drawing/2014/main" id="{C149A348-BFFF-49D5-8674-FC5F0035931D}"/>
              </a:ext>
            </a:extLst>
          </p:cNvPr>
          <p:cNvSpPr/>
          <p:nvPr userDrawn="1"/>
        </p:nvSpPr>
        <p:spPr>
          <a:xfrm>
            <a:off x="0" y="6143625"/>
            <a:ext cx="12192000" cy="714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600B110F-C7B9-4198-89AB-B834BF72D30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15674" y="6356804"/>
            <a:ext cx="2314401" cy="501195"/>
          </a:xfrm>
          <a:prstGeom prst="rect">
            <a:avLst/>
          </a:prstGeom>
        </p:spPr>
      </p:pic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147F622F-8190-4310-AA71-84A6B4A8365D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6143625"/>
            <a:ext cx="12192001" cy="0"/>
          </a:xfrm>
          <a:prstGeom prst="line">
            <a:avLst/>
          </a:prstGeom>
          <a:ln w="25400" cmpd="dbl">
            <a:solidFill>
              <a:srgbClr val="0097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>
            <a:extLst>
              <a:ext uri="{FF2B5EF4-FFF2-40B4-BE49-F238E27FC236}">
                <a16:creationId xmlns:a16="http://schemas.microsoft.com/office/drawing/2014/main" id="{307D8DE6-9BE5-49D1-B631-0B444032D48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12" y="6272717"/>
            <a:ext cx="2457864" cy="538647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13F88E91-7F2E-4E77-97AC-BF0BC08B69CD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1415440" y="128452"/>
            <a:ext cx="580497" cy="580497"/>
          </a:xfrm>
          <a:prstGeom prst="rect">
            <a:avLst/>
          </a:prstGeom>
        </p:spPr>
      </p:pic>
      <p:pic>
        <p:nvPicPr>
          <p:cNvPr id="18" name="Gráfico 17">
            <a:extLst>
              <a:ext uri="{FF2B5EF4-FFF2-40B4-BE49-F238E27FC236}">
                <a16:creationId xmlns:a16="http://schemas.microsoft.com/office/drawing/2014/main" id="{725299D0-F7AF-439C-80B6-BB7100EC5ADE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flipH="1">
            <a:off x="2621280" y="3043020"/>
            <a:ext cx="3067752" cy="3100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53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6" r:id="rId2"/>
    <p:sldLayoutId id="2147483677" r:id="rId3"/>
    <p:sldLayoutId id="2147483679" r:id="rId4"/>
    <p:sldLayoutId id="2147483680" r:id="rId5"/>
    <p:sldLayoutId id="2147483681" r:id="rId6"/>
    <p:sldLayoutId id="2147483683" r:id="rId7"/>
    <p:sldLayoutId id="2147483693" r:id="rId8"/>
    <p:sldLayoutId id="2147483689" r:id="rId9"/>
    <p:sldLayoutId id="2147483692" r:id="rId10"/>
    <p:sldLayoutId id="21474836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Uma imagem contendo desenho&#10;&#10;Descrição gerada automaticamente">
            <a:extLst>
              <a:ext uri="{FF2B5EF4-FFF2-40B4-BE49-F238E27FC236}">
                <a16:creationId xmlns:a16="http://schemas.microsoft.com/office/drawing/2014/main" id="{A7A059CA-9B30-48FC-8A84-2D773B9D04C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29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68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7351C50D-0BF9-412A-8571-773DAA8DDB6C}"/>
              </a:ext>
            </a:extLst>
          </p:cNvPr>
          <p:cNvSpPr txBox="1"/>
          <p:nvPr/>
        </p:nvSpPr>
        <p:spPr>
          <a:xfrm>
            <a:off x="125846" y="4793597"/>
            <a:ext cx="10087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0973A"/>
                </a:solidFill>
                <a:latin typeface="+mj-lt"/>
              </a:rPr>
              <a:t>GT Governança da CPAMP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651FFA5-F43C-4763-9005-2C28E4F4CBB2}"/>
              </a:ext>
            </a:extLst>
          </p:cNvPr>
          <p:cNvSpPr txBox="1"/>
          <p:nvPr/>
        </p:nvSpPr>
        <p:spPr>
          <a:xfrm>
            <a:off x="173970" y="5314924"/>
            <a:ext cx="10087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00973A"/>
                </a:solidFill>
              </a:rPr>
              <a:t>Andamento dos trabalhos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A50C0EB-B61A-4C37-BC33-81A44C5B8F51}"/>
              </a:ext>
            </a:extLst>
          </p:cNvPr>
          <p:cNvSpPr txBox="1"/>
          <p:nvPr/>
        </p:nvSpPr>
        <p:spPr>
          <a:xfrm>
            <a:off x="10393961" y="6374129"/>
            <a:ext cx="1798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solidFill>
                  <a:srgbClr val="00973A"/>
                </a:solidFill>
                <a:latin typeface="+mj-lt"/>
              </a:rPr>
              <a:t>27/10/2020</a:t>
            </a:r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F1E5D60B-6741-461A-A687-9018800EA2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5844" y="6047092"/>
            <a:ext cx="2108571" cy="670909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13FB216C-B7E3-4F27-B520-BF5AF1DE20B6}"/>
              </a:ext>
            </a:extLst>
          </p:cNvPr>
          <p:cNvSpPr/>
          <p:nvPr/>
        </p:nvSpPr>
        <p:spPr>
          <a:xfrm>
            <a:off x="2376881" y="6374129"/>
            <a:ext cx="88056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dirty="0">
                <a:solidFill>
                  <a:srgbClr val="658E49"/>
                </a:solidFill>
              </a:rPr>
              <a:t>Este documento foi preparado pelo MME e apresenta as melhores estimativas com base nas informações disponíveis.</a:t>
            </a:r>
          </a:p>
          <a:p>
            <a:r>
              <a:rPr lang="pt-BR" sz="1100" dirty="0">
                <a:solidFill>
                  <a:srgbClr val="658E49"/>
                </a:solidFill>
              </a:rPr>
              <a:t>Não há garantia de realização para os valores previstos ou estimados. O conteúdo apresentado está sujeito a tratamento e interpretações.</a:t>
            </a:r>
          </a:p>
        </p:txBody>
      </p:sp>
    </p:spTree>
    <p:extLst>
      <p:ext uri="{BB962C8B-B14F-4D97-AF65-F5344CB8AC3E}">
        <p14:creationId xmlns:p14="http://schemas.microsoft.com/office/powerpoint/2010/main" val="216809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138682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AF40A39-3B8B-4815-8862-3DE8A9E9008E}"/>
              </a:ext>
            </a:extLst>
          </p:cNvPr>
          <p:cNvSpPr txBox="1"/>
          <p:nvPr/>
        </p:nvSpPr>
        <p:spPr>
          <a:xfrm>
            <a:off x="173256" y="1622107"/>
            <a:ext cx="5457523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00973A"/>
                </a:solidFill>
              </a:rPr>
              <a:t> AVANÇANDO NA GOVERNANÇA DA CPAMP</a:t>
            </a:r>
          </a:p>
          <a:p>
            <a:pPr algn="ctr"/>
            <a:endParaRPr lang="pt-BR" sz="1400" b="1" dirty="0">
              <a:solidFill>
                <a:srgbClr val="00973A"/>
              </a:solidFill>
            </a:endParaRPr>
          </a:p>
          <a:p>
            <a:pPr algn="ctr"/>
            <a:r>
              <a:rPr lang="pt-BR" sz="2800" b="1" dirty="0">
                <a:solidFill>
                  <a:srgbClr val="00973A"/>
                </a:solidFill>
              </a:rPr>
              <a:t>PROPOSTA DE APRIMORAMENTOS DE ATOS NORMATIVOS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F9EB494-5548-48A2-AB1A-AD6D03F04C5A}"/>
              </a:ext>
            </a:extLst>
          </p:cNvPr>
          <p:cNvSpPr txBox="1"/>
          <p:nvPr/>
        </p:nvSpPr>
        <p:spPr>
          <a:xfrm>
            <a:off x="7778495" y="906527"/>
            <a:ext cx="4129873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700" b="1" dirty="0">
                <a:solidFill>
                  <a:srgbClr val="00973A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978470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C8C27FC-538E-4F3E-80C7-8657522F1E2C}"/>
              </a:ext>
            </a:extLst>
          </p:cNvPr>
          <p:cNvSpPr txBox="1"/>
          <p:nvPr/>
        </p:nvSpPr>
        <p:spPr>
          <a:xfrm>
            <a:off x="0" y="15084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u="sng" dirty="0">
                <a:solidFill>
                  <a:srgbClr val="00973A"/>
                </a:solidFill>
              </a:rPr>
              <a:t>GOVERNANÇA DA CPAMP</a:t>
            </a:r>
            <a:endParaRPr lang="pt-BR" sz="3200" b="1" dirty="0">
              <a:solidFill>
                <a:srgbClr val="00973A"/>
              </a:solidFill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710233524"/>
              </p:ext>
            </p:extLst>
          </p:nvPr>
        </p:nvGraphicFramePr>
        <p:xfrm>
          <a:off x="324051" y="943276"/>
          <a:ext cx="11678652" cy="5101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78240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AF40A39-3B8B-4815-8862-3DE8A9E9008E}"/>
              </a:ext>
            </a:extLst>
          </p:cNvPr>
          <p:cNvSpPr txBox="1"/>
          <p:nvPr/>
        </p:nvSpPr>
        <p:spPr>
          <a:xfrm>
            <a:off x="-77001" y="1822162"/>
            <a:ext cx="560190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00973A"/>
                </a:solidFill>
              </a:rPr>
              <a:t> PROPOSTAS SUBMETIDAS À CONSULTA PÚBLICA</a:t>
            </a:r>
          </a:p>
          <a:p>
            <a:pPr algn="ctr"/>
            <a:endParaRPr lang="pt-BR" sz="1400" b="1" dirty="0">
              <a:solidFill>
                <a:srgbClr val="00973A"/>
              </a:solidFill>
            </a:endParaRPr>
          </a:p>
          <a:p>
            <a:pPr algn="ctr"/>
            <a:r>
              <a:rPr lang="pt-BR" sz="2800" b="1" dirty="0">
                <a:solidFill>
                  <a:srgbClr val="00973A"/>
                </a:solidFill>
              </a:rPr>
              <a:t>CP 99/2020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F9EB494-5548-48A2-AB1A-AD6D03F04C5A}"/>
              </a:ext>
            </a:extLst>
          </p:cNvPr>
          <p:cNvSpPr txBox="1"/>
          <p:nvPr/>
        </p:nvSpPr>
        <p:spPr>
          <a:xfrm>
            <a:off x="7778495" y="906527"/>
            <a:ext cx="4129873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700" b="1" dirty="0">
                <a:solidFill>
                  <a:srgbClr val="00973A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4922040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C8C27FC-538E-4F3E-80C7-8657522F1E2C}"/>
              </a:ext>
            </a:extLst>
          </p:cNvPr>
          <p:cNvSpPr txBox="1"/>
          <p:nvPr/>
        </p:nvSpPr>
        <p:spPr>
          <a:xfrm>
            <a:off x="0" y="15084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u="sng" dirty="0">
                <a:solidFill>
                  <a:srgbClr val="00973A"/>
                </a:solidFill>
              </a:rPr>
              <a:t>CONSULTA PÚBLICA Nº 99/2020</a:t>
            </a:r>
            <a:endParaRPr lang="pt-BR" sz="3200" b="1" dirty="0">
              <a:solidFill>
                <a:srgbClr val="00973A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545419"/>
              </p:ext>
            </p:extLst>
          </p:nvPr>
        </p:nvGraphicFramePr>
        <p:xfrm>
          <a:off x="7738280" y="890099"/>
          <a:ext cx="4067033" cy="4869252"/>
        </p:xfrm>
        <a:graphic>
          <a:graphicData uri="http://schemas.openxmlformats.org/drawingml/2006/table">
            <a:tbl>
              <a:tblPr/>
              <a:tblGrid>
                <a:gridCol w="4067033">
                  <a:extLst>
                    <a:ext uri="{9D8B030D-6E8A-4147-A177-3AD203B41FA5}">
                      <a16:colId xmlns:a16="http://schemas.microsoft.com/office/drawing/2014/main" val="339789"/>
                    </a:ext>
                  </a:extLst>
                </a:gridCol>
              </a:tblGrid>
              <a:tr h="4057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973A"/>
                          </a:solidFill>
                          <a:effectLst/>
                          <a:latin typeface="Calibri" panose="020F0502020204030204" pitchFamily="34" charset="0"/>
                        </a:rPr>
                        <a:t>ASSOCIAÇÕES (4)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425345"/>
                  </a:ext>
                </a:extLst>
              </a:tr>
              <a:tr h="4057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973A"/>
                          </a:solidFill>
                          <a:effectLst/>
                          <a:latin typeface="Calibri" panose="020F0502020204030204" pitchFamily="34" charset="0"/>
                        </a:rPr>
                        <a:t>ABIAPE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910415"/>
                  </a:ext>
                </a:extLst>
              </a:tr>
              <a:tr h="4057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973A"/>
                          </a:solidFill>
                          <a:effectLst/>
                          <a:latin typeface="Calibri" panose="020F0502020204030204" pitchFamily="34" charset="0"/>
                        </a:rPr>
                        <a:t>ABRACEEL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4759934"/>
                  </a:ext>
                </a:extLst>
              </a:tr>
              <a:tr h="4057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973A"/>
                          </a:solidFill>
                          <a:effectLst/>
                          <a:latin typeface="Calibri" panose="020F0502020204030204" pitchFamily="34" charset="0"/>
                        </a:rPr>
                        <a:t>ABRAGET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4751392"/>
                  </a:ext>
                </a:extLst>
              </a:tr>
              <a:tr h="4057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973A"/>
                          </a:solidFill>
                          <a:effectLst/>
                          <a:latin typeface="Calibri" panose="020F0502020204030204" pitchFamily="34" charset="0"/>
                        </a:rPr>
                        <a:t>UNICA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880204"/>
                  </a:ext>
                </a:extLst>
              </a:tr>
              <a:tr h="4057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973A"/>
                          </a:solidFill>
                          <a:effectLst/>
                          <a:latin typeface="Calibri" panose="020F0502020204030204" pitchFamily="34" charset="0"/>
                        </a:rPr>
                        <a:t>EMPRESAS (4)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040664"/>
                  </a:ext>
                </a:extLst>
              </a:tr>
              <a:tr h="4057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973A"/>
                          </a:solidFill>
                          <a:effectLst/>
                          <a:latin typeface="Calibri" panose="020F0502020204030204" pitchFamily="34" charset="0"/>
                        </a:rPr>
                        <a:t>CPFL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835547"/>
                  </a:ext>
                </a:extLst>
              </a:tr>
              <a:tr h="4057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973A"/>
                          </a:solidFill>
                          <a:effectLst/>
                          <a:latin typeface="Calibri" panose="020F0502020204030204" pitchFamily="34" charset="0"/>
                        </a:rPr>
                        <a:t>EDP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175728"/>
                  </a:ext>
                </a:extLst>
              </a:tr>
              <a:tr h="4057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973A"/>
                          </a:solidFill>
                          <a:effectLst/>
                          <a:latin typeface="Calibri" panose="020F0502020204030204" pitchFamily="34" charset="0"/>
                        </a:rPr>
                        <a:t>ENEL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43750"/>
                  </a:ext>
                </a:extLst>
              </a:tr>
              <a:tr h="4057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973A"/>
                          </a:solidFill>
                          <a:effectLst/>
                          <a:latin typeface="Calibri" panose="020F0502020204030204" pitchFamily="34" charset="0"/>
                        </a:rPr>
                        <a:t>FURNAS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8059635"/>
                  </a:ext>
                </a:extLst>
              </a:tr>
              <a:tr h="4057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973A"/>
                          </a:solidFill>
                          <a:effectLst/>
                          <a:latin typeface="Calibri" panose="020F0502020204030204" pitchFamily="34" charset="0"/>
                        </a:rPr>
                        <a:t>INSTITUIÇÕES (1)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813648"/>
                  </a:ext>
                </a:extLst>
              </a:tr>
              <a:tr h="4057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973A"/>
                          </a:solidFill>
                          <a:effectLst/>
                          <a:latin typeface="Calibri" panose="020F0502020204030204" pitchFamily="34" charset="0"/>
                        </a:rPr>
                        <a:t>CEPEL</a:t>
                      </a:r>
                    </a:p>
                  </a:txBody>
                  <a:tcPr marL="857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8072021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FC8C27FC-538E-4F3E-80C7-8657522F1E2C}"/>
              </a:ext>
            </a:extLst>
          </p:cNvPr>
          <p:cNvSpPr txBox="1"/>
          <p:nvPr/>
        </p:nvSpPr>
        <p:spPr>
          <a:xfrm>
            <a:off x="250975" y="1801231"/>
            <a:ext cx="71123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200" b="1" dirty="0">
                <a:solidFill>
                  <a:srgbClr val="00973A"/>
                </a:solidFill>
              </a:rPr>
              <a:t>Portaria MME nº 327, de 01/09/2020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pt-BR" sz="3200" b="1" dirty="0">
              <a:solidFill>
                <a:srgbClr val="00973A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200" b="1" dirty="0">
                <a:solidFill>
                  <a:srgbClr val="00973A"/>
                </a:solidFill>
              </a:rPr>
              <a:t>Período de contribuição:</a:t>
            </a:r>
          </a:p>
          <a:p>
            <a:r>
              <a:rPr lang="pt-BR" sz="3200" b="1" dirty="0">
                <a:solidFill>
                  <a:srgbClr val="00973A"/>
                </a:solidFill>
              </a:rPr>
              <a:t>      04 a 22/09/2020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pt-BR" sz="3200" b="1" dirty="0">
              <a:solidFill>
                <a:srgbClr val="00973A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200" b="1" dirty="0">
                <a:solidFill>
                  <a:srgbClr val="00973A"/>
                </a:solidFill>
              </a:rPr>
              <a:t>Quantidade de contribuições: 09</a:t>
            </a:r>
          </a:p>
        </p:txBody>
      </p:sp>
    </p:spTree>
    <p:extLst>
      <p:ext uri="{BB962C8B-B14F-4D97-AF65-F5344CB8AC3E}">
        <p14:creationId xmlns:p14="http://schemas.microsoft.com/office/powerpoint/2010/main" val="40019978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C8C27FC-538E-4F3E-80C7-8657522F1E2C}"/>
              </a:ext>
            </a:extLst>
          </p:cNvPr>
          <p:cNvSpPr txBox="1"/>
          <p:nvPr/>
        </p:nvSpPr>
        <p:spPr>
          <a:xfrm>
            <a:off x="0" y="15084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u="sng" dirty="0">
                <a:solidFill>
                  <a:srgbClr val="00973A"/>
                </a:solidFill>
              </a:rPr>
              <a:t>CONSULTA PÚBLICA Nº 99/2020</a:t>
            </a:r>
            <a:endParaRPr lang="pt-BR" sz="3200" b="1" dirty="0">
              <a:solidFill>
                <a:srgbClr val="00973A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C8C27FC-538E-4F3E-80C7-8657522F1E2C}"/>
              </a:ext>
            </a:extLst>
          </p:cNvPr>
          <p:cNvSpPr txBox="1"/>
          <p:nvPr/>
        </p:nvSpPr>
        <p:spPr>
          <a:xfrm>
            <a:off x="420686" y="1129140"/>
            <a:ext cx="11350627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0973A"/>
                </a:solidFill>
              </a:rPr>
              <a:t>Principais contribuições: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pt-BR" sz="1400" b="1" dirty="0">
              <a:solidFill>
                <a:srgbClr val="00973A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200" dirty="0">
                <a:solidFill>
                  <a:srgbClr val="00973A"/>
                </a:solidFill>
              </a:rPr>
              <a:t>Reduzir sombreamento de competências e subjetividade na definição das competências da CPAMP;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pt-BR" sz="1400" dirty="0">
              <a:solidFill>
                <a:srgbClr val="00973A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200" dirty="0">
                <a:solidFill>
                  <a:srgbClr val="00973A"/>
                </a:solidFill>
              </a:rPr>
              <a:t>Não ampliar escopo da CPAMP;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pt-BR" sz="1400" dirty="0">
              <a:solidFill>
                <a:srgbClr val="00973A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200" dirty="0">
                <a:solidFill>
                  <a:srgbClr val="00973A"/>
                </a:solidFill>
              </a:rPr>
              <a:t>Ampliar composição da CPAMP;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pt-BR" sz="1400" dirty="0">
              <a:solidFill>
                <a:srgbClr val="00973A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200" dirty="0">
                <a:solidFill>
                  <a:srgbClr val="00973A"/>
                </a:solidFill>
              </a:rPr>
              <a:t>Manter a retirada/incluir CEPEL na composição da CPAMP;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pt-BR" sz="1400" dirty="0">
              <a:solidFill>
                <a:srgbClr val="00973A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200" dirty="0">
                <a:solidFill>
                  <a:srgbClr val="00973A"/>
                </a:solidFill>
              </a:rPr>
              <a:t>Inserir novos marcos no rito de aprovação dos aprimoramentos metodológicos;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pt-BR" sz="1400" b="1" dirty="0">
              <a:solidFill>
                <a:srgbClr val="00973A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pt-BR" sz="3200" b="1" dirty="0">
              <a:solidFill>
                <a:srgbClr val="0097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6378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C8C27FC-538E-4F3E-80C7-8657522F1E2C}"/>
              </a:ext>
            </a:extLst>
          </p:cNvPr>
          <p:cNvSpPr txBox="1"/>
          <p:nvPr/>
        </p:nvSpPr>
        <p:spPr>
          <a:xfrm>
            <a:off x="0" y="15084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u="sng" dirty="0">
                <a:solidFill>
                  <a:srgbClr val="00973A"/>
                </a:solidFill>
              </a:rPr>
              <a:t>CONSULTA PÚBLICA Nº 99/2020</a:t>
            </a:r>
            <a:endParaRPr lang="pt-BR" sz="3200" b="1" dirty="0">
              <a:solidFill>
                <a:srgbClr val="00973A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C8C27FC-538E-4F3E-80C7-8657522F1E2C}"/>
              </a:ext>
            </a:extLst>
          </p:cNvPr>
          <p:cNvSpPr txBox="1"/>
          <p:nvPr/>
        </p:nvSpPr>
        <p:spPr>
          <a:xfrm>
            <a:off x="420686" y="1129140"/>
            <a:ext cx="1135062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0973A"/>
                </a:solidFill>
              </a:rPr>
              <a:t>Principais contribuições: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pt-BR" sz="1400" b="1" dirty="0">
              <a:solidFill>
                <a:srgbClr val="00973A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200" dirty="0">
                <a:solidFill>
                  <a:srgbClr val="00973A"/>
                </a:solidFill>
              </a:rPr>
              <a:t>Aprimorar governança da gestão dos dados de entrada dos modelos computacionais;</a:t>
            </a:r>
            <a:endParaRPr lang="pt-BR" sz="1400" dirty="0">
              <a:solidFill>
                <a:srgbClr val="00973A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pt-BR" sz="1400" dirty="0">
              <a:solidFill>
                <a:srgbClr val="00973A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200" dirty="0">
                <a:solidFill>
                  <a:srgbClr val="00973A"/>
                </a:solidFill>
              </a:rPr>
              <a:t>Alterar o voto de qualidade de acordo com o tema;</a:t>
            </a:r>
          </a:p>
          <a:p>
            <a:pPr algn="just"/>
            <a:endParaRPr lang="pt-BR" sz="1400" dirty="0">
              <a:solidFill>
                <a:srgbClr val="00973A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200" dirty="0">
                <a:solidFill>
                  <a:srgbClr val="00973A"/>
                </a:solidFill>
              </a:rPr>
              <a:t>Melhorar comunicação, inclusive com divulgação prévia de cronogramas das reuniões, pautas e notas informativas;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pt-BR" sz="1400" b="1" dirty="0">
              <a:solidFill>
                <a:srgbClr val="00973A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200" dirty="0">
                <a:solidFill>
                  <a:srgbClr val="00973A"/>
                </a:solidFill>
              </a:rPr>
              <a:t>Reduzir prazo para conclusão do Regimento Interno.</a:t>
            </a:r>
          </a:p>
        </p:txBody>
      </p:sp>
    </p:spTree>
    <p:extLst>
      <p:ext uri="{BB962C8B-B14F-4D97-AF65-F5344CB8AC3E}">
        <p14:creationId xmlns:p14="http://schemas.microsoft.com/office/powerpoint/2010/main" val="31302316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AF40A39-3B8B-4815-8862-3DE8A9E9008E}"/>
              </a:ext>
            </a:extLst>
          </p:cNvPr>
          <p:cNvSpPr txBox="1"/>
          <p:nvPr/>
        </p:nvSpPr>
        <p:spPr>
          <a:xfrm>
            <a:off x="125130" y="2699325"/>
            <a:ext cx="56019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00973A"/>
                </a:solidFill>
              </a:rPr>
              <a:t> PRÓXIMOS PASSOS</a:t>
            </a:r>
          </a:p>
          <a:p>
            <a:pPr algn="ctr"/>
            <a:endParaRPr lang="pt-BR" sz="1400" b="1" dirty="0">
              <a:solidFill>
                <a:srgbClr val="00973A"/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F9EB494-5548-48A2-AB1A-AD6D03F04C5A}"/>
              </a:ext>
            </a:extLst>
          </p:cNvPr>
          <p:cNvSpPr txBox="1"/>
          <p:nvPr/>
        </p:nvSpPr>
        <p:spPr>
          <a:xfrm>
            <a:off x="7778495" y="906527"/>
            <a:ext cx="4129873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700" b="1" dirty="0">
                <a:solidFill>
                  <a:srgbClr val="00973A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0701680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grupar 3" descr="Diagrama de processo de SmartArt"/>
          <p:cNvGrpSpPr/>
          <p:nvPr/>
        </p:nvGrpSpPr>
        <p:grpSpPr>
          <a:xfrm>
            <a:off x="132216" y="1937417"/>
            <a:ext cx="11937864" cy="2161613"/>
            <a:chOff x="683129" y="3467531"/>
            <a:chExt cx="10706678" cy="2161613"/>
          </a:xfrm>
        </p:grpSpPr>
        <p:sp>
          <p:nvSpPr>
            <p:cNvPr id="5" name="Forma em L 4"/>
            <p:cNvSpPr/>
            <p:nvPr/>
          </p:nvSpPr>
          <p:spPr>
            <a:xfrm rot="5400000">
              <a:off x="206549" y="3957681"/>
              <a:ext cx="1258217" cy="277924"/>
            </a:xfrm>
            <a:prstGeom prst="corner">
              <a:avLst>
                <a:gd name="adj1" fmla="val 1000"/>
                <a:gd name="adj2" fmla="val 1000"/>
              </a:avLst>
            </a:pr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orma Livre 6"/>
            <p:cNvSpPr/>
            <p:nvPr/>
          </p:nvSpPr>
          <p:spPr>
            <a:xfrm>
              <a:off x="683129" y="4725749"/>
              <a:ext cx="2230557" cy="903395"/>
            </a:xfrm>
            <a:custGeom>
              <a:avLst/>
              <a:gdLst>
                <a:gd name="connsiteX0" fmla="*/ 0 w 2230557"/>
                <a:gd name="connsiteY0" fmla="*/ 0 h 903395"/>
                <a:gd name="connsiteX1" fmla="*/ 2004708 w 2230557"/>
                <a:gd name="connsiteY1" fmla="*/ 0 h 903395"/>
                <a:gd name="connsiteX2" fmla="*/ 2230557 w 2230557"/>
                <a:gd name="connsiteY2" fmla="*/ 451698 h 903395"/>
                <a:gd name="connsiteX3" fmla="*/ 2004708 w 2230557"/>
                <a:gd name="connsiteY3" fmla="*/ 903395 h 903395"/>
                <a:gd name="connsiteX4" fmla="*/ 0 w 2230557"/>
                <a:gd name="connsiteY4" fmla="*/ 903395 h 903395"/>
                <a:gd name="connsiteX5" fmla="*/ 0 w 2230557"/>
                <a:gd name="connsiteY5" fmla="*/ 0 h 90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30557" h="903395">
                  <a:moveTo>
                    <a:pt x="0" y="0"/>
                  </a:moveTo>
                  <a:lnTo>
                    <a:pt x="2004708" y="0"/>
                  </a:lnTo>
                  <a:lnTo>
                    <a:pt x="2230557" y="451698"/>
                  </a:lnTo>
                  <a:lnTo>
                    <a:pt x="2004708" y="903395"/>
                  </a:lnTo>
                  <a:lnTo>
                    <a:pt x="0" y="90339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4300" tIns="228600" rIns="227224" bIns="228600" numCol="1" spcCol="1270" rtlCol="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600" b="1" kern="1200" noProof="0" dirty="0">
                  <a:solidFill>
                    <a:schemeClr val="bg1"/>
                  </a:solidFill>
                  <a:effectLst/>
                  <a:latin typeface="Raleway" panose="020B0604020202020204" charset="0"/>
                </a:rPr>
                <a:t>Consolidação dos atos no GT Governança</a:t>
              </a:r>
            </a:p>
          </p:txBody>
        </p:sp>
        <p:sp>
          <p:nvSpPr>
            <p:cNvPr id="8" name="Forma em L 7"/>
            <p:cNvSpPr/>
            <p:nvPr/>
          </p:nvSpPr>
          <p:spPr>
            <a:xfrm rot="5400000">
              <a:off x="2339447" y="3957678"/>
              <a:ext cx="1258218" cy="277924"/>
            </a:xfrm>
            <a:prstGeom prst="corner">
              <a:avLst>
                <a:gd name="adj1" fmla="val 1000"/>
                <a:gd name="adj2" fmla="val 1000"/>
              </a:avLst>
            </a:prstGeom>
          </p:spPr>
          <p:style>
            <a:lnRef idx="2">
              <a:schemeClr val="accent5">
                <a:hueOff val="-1838336"/>
                <a:satOff val="-2557"/>
                <a:lumOff val="-981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orma Livre 8"/>
            <p:cNvSpPr/>
            <p:nvPr/>
          </p:nvSpPr>
          <p:spPr>
            <a:xfrm>
              <a:off x="2802159" y="4725749"/>
              <a:ext cx="2230557" cy="903395"/>
            </a:xfrm>
            <a:custGeom>
              <a:avLst/>
              <a:gdLst>
                <a:gd name="connsiteX0" fmla="*/ 0 w 2230557"/>
                <a:gd name="connsiteY0" fmla="*/ 0 h 903395"/>
                <a:gd name="connsiteX1" fmla="*/ 2004708 w 2230557"/>
                <a:gd name="connsiteY1" fmla="*/ 0 h 903395"/>
                <a:gd name="connsiteX2" fmla="*/ 2230557 w 2230557"/>
                <a:gd name="connsiteY2" fmla="*/ 451698 h 903395"/>
                <a:gd name="connsiteX3" fmla="*/ 2004708 w 2230557"/>
                <a:gd name="connsiteY3" fmla="*/ 903395 h 903395"/>
                <a:gd name="connsiteX4" fmla="*/ 0 w 2230557"/>
                <a:gd name="connsiteY4" fmla="*/ 903395 h 903395"/>
                <a:gd name="connsiteX5" fmla="*/ 225849 w 2230557"/>
                <a:gd name="connsiteY5" fmla="*/ 451698 h 903395"/>
                <a:gd name="connsiteX6" fmla="*/ 0 w 2230557"/>
                <a:gd name="connsiteY6" fmla="*/ 0 h 90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30557" h="903395">
                  <a:moveTo>
                    <a:pt x="0" y="0"/>
                  </a:moveTo>
                  <a:lnTo>
                    <a:pt x="2004708" y="0"/>
                  </a:lnTo>
                  <a:lnTo>
                    <a:pt x="2230557" y="451698"/>
                  </a:lnTo>
                  <a:lnTo>
                    <a:pt x="2004708" y="903395"/>
                  </a:lnTo>
                  <a:lnTo>
                    <a:pt x="0" y="903395"/>
                  </a:lnTo>
                  <a:lnTo>
                    <a:pt x="225849" y="45169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hueOff val="-1838336"/>
                <a:satOff val="-2557"/>
                <a:lumOff val="-981"/>
                <a:alphaOff val="0"/>
              </a:schemeClr>
            </a:lnRef>
            <a:fillRef idx="1">
              <a:schemeClr val="accent5">
                <a:hueOff val="-1838336"/>
                <a:satOff val="-2557"/>
                <a:lumOff val="-981"/>
                <a:alphaOff val="0"/>
              </a:schemeClr>
            </a:fillRef>
            <a:effectRef idx="0">
              <a:schemeClr val="accent5">
                <a:hueOff val="-1838336"/>
                <a:satOff val="-2557"/>
                <a:lumOff val="-98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40149" tIns="228600" rIns="340149" bIns="228600" numCol="1" spcCol="1270" rtlCol="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600" b="1" kern="1200" noProof="0" dirty="0">
                  <a:solidFill>
                    <a:schemeClr val="bg1"/>
                  </a:solidFill>
                  <a:effectLst/>
                  <a:latin typeface="Raleway" panose="020B0604020202020204" charset="0"/>
                </a:rPr>
                <a:t>Aprovação pela Plenária</a:t>
              </a:r>
            </a:p>
          </p:txBody>
        </p:sp>
        <p:sp>
          <p:nvSpPr>
            <p:cNvPr id="10" name="Forma em L 9"/>
            <p:cNvSpPr/>
            <p:nvPr/>
          </p:nvSpPr>
          <p:spPr>
            <a:xfrm rot="5400000">
              <a:off x="4444759" y="3957679"/>
              <a:ext cx="1258217" cy="277924"/>
            </a:xfrm>
            <a:prstGeom prst="corner">
              <a:avLst>
                <a:gd name="adj1" fmla="val 1000"/>
                <a:gd name="adj2" fmla="val 1000"/>
              </a:avLst>
            </a:prstGeom>
          </p:spPr>
          <p:style>
            <a:lnRef idx="2">
              <a:schemeClr val="accent5">
                <a:hueOff val="-3676672"/>
                <a:satOff val="-5114"/>
                <a:lumOff val="-1961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orma Livre 10"/>
            <p:cNvSpPr/>
            <p:nvPr/>
          </p:nvSpPr>
          <p:spPr>
            <a:xfrm>
              <a:off x="4921190" y="4725749"/>
              <a:ext cx="2230557" cy="903395"/>
            </a:xfrm>
            <a:custGeom>
              <a:avLst/>
              <a:gdLst>
                <a:gd name="connsiteX0" fmla="*/ 0 w 2230557"/>
                <a:gd name="connsiteY0" fmla="*/ 0 h 903395"/>
                <a:gd name="connsiteX1" fmla="*/ 2004708 w 2230557"/>
                <a:gd name="connsiteY1" fmla="*/ 0 h 903395"/>
                <a:gd name="connsiteX2" fmla="*/ 2230557 w 2230557"/>
                <a:gd name="connsiteY2" fmla="*/ 451698 h 903395"/>
                <a:gd name="connsiteX3" fmla="*/ 2004708 w 2230557"/>
                <a:gd name="connsiteY3" fmla="*/ 903395 h 903395"/>
                <a:gd name="connsiteX4" fmla="*/ 0 w 2230557"/>
                <a:gd name="connsiteY4" fmla="*/ 903395 h 903395"/>
                <a:gd name="connsiteX5" fmla="*/ 225849 w 2230557"/>
                <a:gd name="connsiteY5" fmla="*/ 451698 h 903395"/>
                <a:gd name="connsiteX6" fmla="*/ 0 w 2230557"/>
                <a:gd name="connsiteY6" fmla="*/ 0 h 90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30557" h="903395">
                  <a:moveTo>
                    <a:pt x="0" y="0"/>
                  </a:moveTo>
                  <a:lnTo>
                    <a:pt x="2004708" y="0"/>
                  </a:lnTo>
                  <a:lnTo>
                    <a:pt x="2230557" y="451698"/>
                  </a:lnTo>
                  <a:lnTo>
                    <a:pt x="2004708" y="903395"/>
                  </a:lnTo>
                  <a:lnTo>
                    <a:pt x="0" y="903395"/>
                  </a:lnTo>
                  <a:lnTo>
                    <a:pt x="225849" y="45169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hueOff val="-3676672"/>
                <a:satOff val="-5114"/>
                <a:lumOff val="-1961"/>
                <a:alphaOff val="0"/>
              </a:schemeClr>
            </a:lnRef>
            <a:fillRef idx="1">
              <a:schemeClr val="accent5">
                <a:hueOff val="-3676672"/>
                <a:satOff val="-5114"/>
                <a:lumOff val="-1961"/>
                <a:alphaOff val="0"/>
              </a:schemeClr>
            </a:fillRef>
            <a:effectRef idx="0">
              <a:schemeClr val="accent5">
                <a:hueOff val="-3676672"/>
                <a:satOff val="-5114"/>
                <a:lumOff val="-196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40149" tIns="228600" rIns="340149" bIns="228600" numCol="1" spcCol="1270" rtlCol="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600" b="1" kern="1200" noProof="0" dirty="0">
                  <a:solidFill>
                    <a:schemeClr val="bg1"/>
                  </a:solidFill>
                  <a:effectLst/>
                  <a:latin typeface="Raleway" panose="020B0604020202020204" charset="0"/>
                </a:rPr>
                <a:t>Encaminhamento ao CNPE </a:t>
              </a:r>
            </a:p>
          </p:txBody>
        </p:sp>
        <p:sp>
          <p:nvSpPr>
            <p:cNvPr id="12" name="Forma em L 11"/>
            <p:cNvSpPr/>
            <p:nvPr/>
          </p:nvSpPr>
          <p:spPr>
            <a:xfrm rot="5400000">
              <a:off x="6550070" y="3957679"/>
              <a:ext cx="1258217" cy="277924"/>
            </a:xfrm>
            <a:prstGeom prst="corner">
              <a:avLst>
                <a:gd name="adj1" fmla="val 1000"/>
                <a:gd name="adj2" fmla="val 1000"/>
              </a:avLst>
            </a:prstGeom>
          </p:spPr>
          <p:style>
            <a:lnRef idx="2">
              <a:schemeClr val="accent5">
                <a:hueOff val="-5515009"/>
                <a:satOff val="-7671"/>
                <a:lumOff val="-2942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Forma Livre 12"/>
            <p:cNvSpPr/>
            <p:nvPr/>
          </p:nvSpPr>
          <p:spPr>
            <a:xfrm>
              <a:off x="7040220" y="4725749"/>
              <a:ext cx="2230557" cy="903395"/>
            </a:xfrm>
            <a:custGeom>
              <a:avLst/>
              <a:gdLst>
                <a:gd name="connsiteX0" fmla="*/ 0 w 2230557"/>
                <a:gd name="connsiteY0" fmla="*/ 0 h 903395"/>
                <a:gd name="connsiteX1" fmla="*/ 2004708 w 2230557"/>
                <a:gd name="connsiteY1" fmla="*/ 0 h 903395"/>
                <a:gd name="connsiteX2" fmla="*/ 2230557 w 2230557"/>
                <a:gd name="connsiteY2" fmla="*/ 451698 h 903395"/>
                <a:gd name="connsiteX3" fmla="*/ 2004708 w 2230557"/>
                <a:gd name="connsiteY3" fmla="*/ 903395 h 903395"/>
                <a:gd name="connsiteX4" fmla="*/ 0 w 2230557"/>
                <a:gd name="connsiteY4" fmla="*/ 903395 h 903395"/>
                <a:gd name="connsiteX5" fmla="*/ 225849 w 2230557"/>
                <a:gd name="connsiteY5" fmla="*/ 451698 h 903395"/>
                <a:gd name="connsiteX6" fmla="*/ 0 w 2230557"/>
                <a:gd name="connsiteY6" fmla="*/ 0 h 90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30557" h="903395">
                  <a:moveTo>
                    <a:pt x="0" y="0"/>
                  </a:moveTo>
                  <a:lnTo>
                    <a:pt x="2004708" y="0"/>
                  </a:lnTo>
                  <a:lnTo>
                    <a:pt x="2230557" y="451698"/>
                  </a:lnTo>
                  <a:lnTo>
                    <a:pt x="2004708" y="903395"/>
                  </a:lnTo>
                  <a:lnTo>
                    <a:pt x="0" y="903395"/>
                  </a:lnTo>
                  <a:lnTo>
                    <a:pt x="225849" y="45169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hueOff val="-5515009"/>
                <a:satOff val="-7671"/>
                <a:lumOff val="-2942"/>
                <a:alphaOff val="0"/>
              </a:schemeClr>
            </a:lnRef>
            <a:fillRef idx="1">
              <a:schemeClr val="accent5">
                <a:hueOff val="-5515009"/>
                <a:satOff val="-7671"/>
                <a:lumOff val="-2942"/>
                <a:alphaOff val="0"/>
              </a:schemeClr>
            </a:fillRef>
            <a:effectRef idx="0">
              <a:schemeClr val="accent5">
                <a:hueOff val="-5515009"/>
                <a:satOff val="-7671"/>
                <a:lumOff val="-294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40149" tIns="228600" rIns="340149" bIns="228600" numCol="1" spcCol="1270" rtlCol="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600" b="1" kern="1200" noProof="0" dirty="0">
                  <a:solidFill>
                    <a:schemeClr val="bg1"/>
                  </a:solidFill>
                  <a:effectLst/>
                  <a:latin typeface="Raleway" panose="020B0604020202020204" charset="0"/>
                </a:rPr>
                <a:t>Aprovação dos atos CNPE e MME</a:t>
              </a:r>
            </a:p>
          </p:txBody>
        </p:sp>
        <p:sp>
          <p:nvSpPr>
            <p:cNvPr id="14" name="Forma em L 13"/>
            <p:cNvSpPr/>
            <p:nvPr/>
          </p:nvSpPr>
          <p:spPr>
            <a:xfrm rot="5400000">
              <a:off x="8696535" y="3957679"/>
              <a:ext cx="1258217" cy="277924"/>
            </a:xfrm>
            <a:prstGeom prst="corner">
              <a:avLst>
                <a:gd name="adj1" fmla="val 1000"/>
                <a:gd name="adj2" fmla="val 1000"/>
              </a:avLst>
            </a:prstGeom>
          </p:spPr>
          <p:style>
            <a:lnRef idx="2">
              <a:schemeClr val="accent5">
                <a:hueOff val="-7353344"/>
                <a:satOff val="-10228"/>
                <a:lumOff val="-3922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Forma Livre 14"/>
            <p:cNvSpPr/>
            <p:nvPr/>
          </p:nvSpPr>
          <p:spPr>
            <a:xfrm>
              <a:off x="9159250" y="4725749"/>
              <a:ext cx="2230557" cy="903395"/>
            </a:xfrm>
            <a:custGeom>
              <a:avLst/>
              <a:gdLst>
                <a:gd name="connsiteX0" fmla="*/ 0 w 2230557"/>
                <a:gd name="connsiteY0" fmla="*/ 0 h 903395"/>
                <a:gd name="connsiteX1" fmla="*/ 2004708 w 2230557"/>
                <a:gd name="connsiteY1" fmla="*/ 0 h 903395"/>
                <a:gd name="connsiteX2" fmla="*/ 2230557 w 2230557"/>
                <a:gd name="connsiteY2" fmla="*/ 451698 h 903395"/>
                <a:gd name="connsiteX3" fmla="*/ 2004708 w 2230557"/>
                <a:gd name="connsiteY3" fmla="*/ 903395 h 903395"/>
                <a:gd name="connsiteX4" fmla="*/ 0 w 2230557"/>
                <a:gd name="connsiteY4" fmla="*/ 903395 h 903395"/>
                <a:gd name="connsiteX5" fmla="*/ 225849 w 2230557"/>
                <a:gd name="connsiteY5" fmla="*/ 451698 h 903395"/>
                <a:gd name="connsiteX6" fmla="*/ 0 w 2230557"/>
                <a:gd name="connsiteY6" fmla="*/ 0 h 903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30557" h="903395">
                  <a:moveTo>
                    <a:pt x="0" y="0"/>
                  </a:moveTo>
                  <a:lnTo>
                    <a:pt x="2004708" y="0"/>
                  </a:lnTo>
                  <a:lnTo>
                    <a:pt x="2230557" y="451698"/>
                  </a:lnTo>
                  <a:lnTo>
                    <a:pt x="2004708" y="903395"/>
                  </a:lnTo>
                  <a:lnTo>
                    <a:pt x="0" y="903395"/>
                  </a:lnTo>
                  <a:lnTo>
                    <a:pt x="225849" y="45169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5">
                <a:hueOff val="-7353344"/>
                <a:satOff val="-10228"/>
                <a:lumOff val="-3922"/>
                <a:alphaOff val="0"/>
              </a:schemeClr>
            </a:lnRef>
            <a:fillRef idx="1">
              <a:schemeClr val="accent5">
                <a:hueOff val="-7353344"/>
                <a:satOff val="-10228"/>
                <a:lumOff val="-3922"/>
                <a:alphaOff val="0"/>
              </a:schemeClr>
            </a:fillRef>
            <a:effectRef idx="0">
              <a:schemeClr val="accent5">
                <a:hueOff val="-7353344"/>
                <a:satOff val="-10228"/>
                <a:lumOff val="-392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40149" tIns="228600" rIns="340149" bIns="228600" numCol="1" spcCol="1270" rtlCol="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600" b="1" dirty="0">
                  <a:solidFill>
                    <a:schemeClr val="bg1"/>
                  </a:solidFill>
                  <a:latin typeface="Raleway" panose="020B0604020202020204" charset="0"/>
                </a:rPr>
                <a:t>Publicação do Regimento Interno</a:t>
              </a:r>
              <a:endParaRPr lang="pt-BR" sz="1600" b="1" kern="1200" noProof="0" dirty="0">
                <a:solidFill>
                  <a:schemeClr val="bg1"/>
                </a:solidFill>
                <a:effectLst/>
                <a:latin typeface="Raleway" panose="020B0604020202020204" charset="0"/>
              </a:endParaRPr>
            </a:p>
          </p:txBody>
        </p:sp>
      </p:grpSp>
      <p:sp>
        <p:nvSpPr>
          <p:cNvPr id="16" name="Retângulo 15"/>
          <p:cNvSpPr/>
          <p:nvPr/>
        </p:nvSpPr>
        <p:spPr>
          <a:xfrm>
            <a:off x="457226" y="1762249"/>
            <a:ext cx="17828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aleway" panose="020B0604020202020204" charset="0"/>
              </a:rPr>
              <a:t>Até dez/2020</a:t>
            </a:r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2792716" y="1762248"/>
            <a:ext cx="17828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aleway" panose="020B0604020202020204" charset="0"/>
              </a:rPr>
              <a:t>Até dez/2020</a:t>
            </a:r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5147140" y="1753145"/>
            <a:ext cx="17828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aleway" panose="020B0604020202020204" charset="0"/>
              </a:rPr>
              <a:t>1º </a:t>
            </a:r>
            <a:r>
              <a:rPr lang="pt-BR" dirty="0" err="1">
                <a:latin typeface="Raleway" panose="020B0604020202020204" charset="0"/>
              </a:rPr>
              <a:t>trim</a:t>
            </a:r>
            <a:r>
              <a:rPr lang="pt-BR" dirty="0">
                <a:latin typeface="Raleway" panose="020B0604020202020204" charset="0"/>
              </a:rPr>
              <a:t>/2021</a:t>
            </a:r>
            <a:endParaRPr lang="pt-BR" dirty="0"/>
          </a:p>
        </p:txBody>
      </p:sp>
      <p:sp>
        <p:nvSpPr>
          <p:cNvPr id="19" name="Retângulo 18"/>
          <p:cNvSpPr/>
          <p:nvPr/>
        </p:nvSpPr>
        <p:spPr>
          <a:xfrm>
            <a:off x="7530203" y="1753145"/>
            <a:ext cx="17828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aleway" panose="020B0604020202020204" charset="0"/>
              </a:rPr>
              <a:t>1º sem/2021</a:t>
            </a:r>
            <a:endParaRPr lang="pt-BR" dirty="0"/>
          </a:p>
        </p:txBody>
      </p:sp>
      <p:sp>
        <p:nvSpPr>
          <p:cNvPr id="20" name="Retângulo 19"/>
          <p:cNvSpPr/>
          <p:nvPr/>
        </p:nvSpPr>
        <p:spPr>
          <a:xfrm>
            <a:off x="9878887" y="1753145"/>
            <a:ext cx="17828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>
                <a:latin typeface="Raleway" panose="020B0604020202020204" charset="0"/>
              </a:rPr>
              <a:t>1º sem/2021</a:t>
            </a:r>
            <a:endParaRPr lang="pt-BR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FC8C27FC-538E-4F3E-80C7-8657522F1E2C}"/>
              </a:ext>
            </a:extLst>
          </p:cNvPr>
          <p:cNvSpPr txBox="1"/>
          <p:nvPr/>
        </p:nvSpPr>
        <p:spPr>
          <a:xfrm>
            <a:off x="0" y="15084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u="sng" dirty="0">
                <a:solidFill>
                  <a:srgbClr val="00973A"/>
                </a:solidFill>
              </a:rPr>
              <a:t>PRÓXIMOS PASSOS</a:t>
            </a:r>
            <a:endParaRPr lang="pt-BR" sz="3200" b="1" dirty="0">
              <a:solidFill>
                <a:srgbClr val="0097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84150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4185</TotalTime>
  <Words>325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Raleway</vt:lpstr>
      <vt:lpstr>Wingdings</vt:lpstr>
      <vt:lpstr>Tema do Office</vt:lpstr>
      <vt:lpstr>1_Personalizar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Alexandre Girão</dc:creator>
  <cp:lastModifiedBy>Igor Souza Ribeiro</cp:lastModifiedBy>
  <cp:revision>284</cp:revision>
  <dcterms:created xsi:type="dcterms:W3CDTF">2020-06-24T16:19:29Z</dcterms:created>
  <dcterms:modified xsi:type="dcterms:W3CDTF">2020-10-29T19:56:19Z</dcterms:modified>
</cp:coreProperties>
</file>