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4" r:id="rId2"/>
    <p:sldMasterId id="2147483701" r:id="rId3"/>
  </p:sldMasterIdLst>
  <p:notesMasterIdLst>
    <p:notesMasterId r:id="rId19"/>
  </p:notesMasterIdLst>
  <p:sldIdLst>
    <p:sldId id="256" r:id="rId4"/>
    <p:sldId id="267" r:id="rId5"/>
    <p:sldId id="265" r:id="rId6"/>
    <p:sldId id="288" r:id="rId7"/>
    <p:sldId id="258" r:id="rId8"/>
    <p:sldId id="261" r:id="rId9"/>
    <p:sldId id="263" r:id="rId10"/>
    <p:sldId id="264" r:id="rId11"/>
    <p:sldId id="268" r:id="rId12"/>
    <p:sldId id="269" r:id="rId13"/>
    <p:sldId id="270" r:id="rId14"/>
    <p:sldId id="272" r:id="rId15"/>
    <p:sldId id="289" r:id="rId16"/>
    <p:sldId id="290" r:id="rId17"/>
    <p:sldId id="287" r:id="rId18"/>
  </p:sldIdLst>
  <p:sldSz cx="12192000" cy="6858000"/>
  <p:notesSz cx="6858000" cy="9144000"/>
  <p:embeddedFontLst>
    <p:embeddedFont>
      <p:font typeface="Avenir Next LT Pro" panose="020B0504020202020204" pitchFamily="34" charset="0"/>
      <p:regular r:id="rId20"/>
      <p:bold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Play" panose="020B0604020202020204" charset="0"/>
      <p:regular r:id="rId26"/>
      <p:bold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iKxY+f3TZlb0pbwHVSc8eVX7B0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C6D34-F796-4D42-AFD7-8BFD1045D9A3}" v="3" dt="2024-06-10T23:52:44.126"/>
  </p1510:revLst>
</p1510:revInfo>
</file>

<file path=ppt/tableStyles.xml><?xml version="1.0" encoding="utf-8"?>
<a:tblStyleLst xmlns:a="http://schemas.openxmlformats.org/drawingml/2006/main" def="{F3F145B5-5FF5-45ED-9D91-86EFFA189697}">
  <a:tblStyle styleId="{F3F145B5-5FF5-45ED-9D91-86EFFA18969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BABCFEB-0796-455A-B770-88A2D977258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D534B6-2CDC-480A-8433-A24D14E3ED95}" styleName="Table_2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 b="off" i="off"/>
      <a:tcStyle>
        <a:tcBdr/>
        <a:fill>
          <a:solidFill>
            <a:srgbClr val="CAD1D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1D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49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Aquino" userId="5f9dfb6c35136b82" providerId="LiveId" clId="{6CEC6D34-F796-4D42-AFD7-8BFD1045D9A3}"/>
    <pc:docChg chg="undo custSel addSld delSld modSld addMainMaster delMainMaster">
      <pc:chgData name="André Aquino" userId="5f9dfb6c35136b82" providerId="LiveId" clId="{6CEC6D34-F796-4D42-AFD7-8BFD1045D9A3}" dt="2024-06-11T14:48:54.865" v="977" actId="47"/>
      <pc:docMkLst>
        <pc:docMk/>
      </pc:docMkLst>
      <pc:sldChg chg="modSp mod">
        <pc:chgData name="André Aquino" userId="5f9dfb6c35136b82" providerId="LiveId" clId="{6CEC6D34-F796-4D42-AFD7-8BFD1045D9A3}" dt="2024-06-10T23:46:13.014" v="0" actId="404"/>
        <pc:sldMkLst>
          <pc:docMk/>
          <pc:sldMk cId="0" sldId="268"/>
        </pc:sldMkLst>
        <pc:spChg chg="mod">
          <ac:chgData name="André Aquino" userId="5f9dfb6c35136b82" providerId="LiveId" clId="{6CEC6D34-F796-4D42-AFD7-8BFD1045D9A3}" dt="2024-06-10T23:46:13.014" v="0" actId="404"/>
          <ac:spMkLst>
            <pc:docMk/>
            <pc:sldMk cId="0" sldId="268"/>
            <ac:spMk id="506" creationId="{00000000-0000-0000-0000-000000000000}"/>
          </ac:spMkLst>
        </pc:spChg>
      </pc:sldChg>
      <pc:sldChg chg="modSp mod">
        <pc:chgData name="André Aquino" userId="5f9dfb6c35136b82" providerId="LiveId" clId="{6CEC6D34-F796-4D42-AFD7-8BFD1045D9A3}" dt="2024-06-10T23:46:23.899" v="21" actId="20577"/>
        <pc:sldMkLst>
          <pc:docMk/>
          <pc:sldMk cId="0" sldId="269"/>
        </pc:sldMkLst>
        <pc:spChg chg="mod">
          <ac:chgData name="André Aquino" userId="5f9dfb6c35136b82" providerId="LiveId" clId="{6CEC6D34-F796-4D42-AFD7-8BFD1045D9A3}" dt="2024-06-10T23:46:23.899" v="21" actId="20577"/>
          <ac:spMkLst>
            <pc:docMk/>
            <pc:sldMk cId="0" sldId="269"/>
            <ac:spMk id="517" creationId="{00000000-0000-0000-0000-000000000000}"/>
          </ac:spMkLst>
        </pc:spChg>
      </pc:sldChg>
      <pc:sldChg chg="modSp mod">
        <pc:chgData name="André Aquino" userId="5f9dfb6c35136b82" providerId="LiveId" clId="{6CEC6D34-F796-4D42-AFD7-8BFD1045D9A3}" dt="2024-06-10T23:47:56.462" v="280" actId="20577"/>
        <pc:sldMkLst>
          <pc:docMk/>
          <pc:sldMk cId="0" sldId="270"/>
        </pc:sldMkLst>
        <pc:spChg chg="mod">
          <ac:chgData name="André Aquino" userId="5f9dfb6c35136b82" providerId="LiveId" clId="{6CEC6D34-F796-4D42-AFD7-8BFD1045D9A3}" dt="2024-06-10T23:46:58.183" v="86" actId="20577"/>
          <ac:spMkLst>
            <pc:docMk/>
            <pc:sldMk cId="0" sldId="270"/>
            <ac:spMk id="540" creationId="{00000000-0000-0000-0000-000000000000}"/>
          </ac:spMkLst>
        </pc:spChg>
        <pc:spChg chg="mod">
          <ac:chgData name="André Aquino" userId="5f9dfb6c35136b82" providerId="LiveId" clId="{6CEC6D34-F796-4D42-AFD7-8BFD1045D9A3}" dt="2024-06-10T23:47:31.077" v="217" actId="20577"/>
          <ac:spMkLst>
            <pc:docMk/>
            <pc:sldMk cId="0" sldId="270"/>
            <ac:spMk id="541" creationId="{00000000-0000-0000-0000-000000000000}"/>
          </ac:spMkLst>
        </pc:spChg>
        <pc:spChg chg="mod">
          <ac:chgData name="André Aquino" userId="5f9dfb6c35136b82" providerId="LiveId" clId="{6CEC6D34-F796-4D42-AFD7-8BFD1045D9A3}" dt="2024-06-10T23:47:16.354" v="166" actId="20577"/>
          <ac:spMkLst>
            <pc:docMk/>
            <pc:sldMk cId="0" sldId="270"/>
            <ac:spMk id="542" creationId="{00000000-0000-0000-0000-000000000000}"/>
          </ac:spMkLst>
        </pc:spChg>
        <pc:spChg chg="mod">
          <ac:chgData name="André Aquino" userId="5f9dfb6c35136b82" providerId="LiveId" clId="{6CEC6D34-F796-4D42-AFD7-8BFD1045D9A3}" dt="2024-06-10T23:47:56.462" v="280" actId="20577"/>
          <ac:spMkLst>
            <pc:docMk/>
            <pc:sldMk cId="0" sldId="270"/>
            <ac:spMk id="543" creationId="{00000000-0000-0000-0000-000000000000}"/>
          </ac:spMkLst>
        </pc:spChg>
        <pc:spChg chg="mod">
          <ac:chgData name="André Aquino" userId="5f9dfb6c35136b82" providerId="LiveId" clId="{6CEC6D34-F796-4D42-AFD7-8BFD1045D9A3}" dt="2024-06-10T23:46:40.997" v="42" actId="20577"/>
          <ac:spMkLst>
            <pc:docMk/>
            <pc:sldMk cId="0" sldId="270"/>
            <ac:spMk id="544" creationId="{00000000-0000-0000-0000-000000000000}"/>
          </ac:spMkLst>
        </pc:spChg>
      </pc:sldChg>
      <pc:sldChg chg="modSp del mod">
        <pc:chgData name="André Aquino" userId="5f9dfb6c35136b82" providerId="LiveId" clId="{6CEC6D34-F796-4D42-AFD7-8BFD1045D9A3}" dt="2024-06-11T14:48:54.865" v="977" actId="47"/>
        <pc:sldMkLst>
          <pc:docMk/>
          <pc:sldMk cId="0" sldId="271"/>
        </pc:sldMkLst>
        <pc:spChg chg="mod">
          <ac:chgData name="André Aquino" userId="5f9dfb6c35136b82" providerId="LiveId" clId="{6CEC6D34-F796-4D42-AFD7-8BFD1045D9A3}" dt="2024-06-10T23:48:17.903" v="319" actId="20577"/>
          <ac:spMkLst>
            <pc:docMk/>
            <pc:sldMk cId="0" sldId="271"/>
            <ac:spMk id="551" creationId="{00000000-0000-0000-0000-000000000000}"/>
          </ac:spMkLst>
        </pc:spChg>
      </pc:sldChg>
      <pc:sldChg chg="del">
        <pc:chgData name="André Aquino" userId="5f9dfb6c35136b82" providerId="LiveId" clId="{6CEC6D34-F796-4D42-AFD7-8BFD1045D9A3}" dt="2024-06-10T23:51:44.850" v="867" actId="47"/>
        <pc:sldMkLst>
          <pc:docMk/>
          <pc:sldMk cId="0" sldId="273"/>
        </pc:sldMkLst>
      </pc:sldChg>
      <pc:sldChg chg="del">
        <pc:chgData name="André Aquino" userId="5f9dfb6c35136b82" providerId="LiveId" clId="{6CEC6D34-F796-4D42-AFD7-8BFD1045D9A3}" dt="2024-06-10T23:51:45.311" v="868" actId="47"/>
        <pc:sldMkLst>
          <pc:docMk/>
          <pc:sldMk cId="0" sldId="274"/>
        </pc:sldMkLst>
      </pc:sldChg>
      <pc:sldChg chg="del">
        <pc:chgData name="André Aquino" userId="5f9dfb6c35136b82" providerId="LiveId" clId="{6CEC6D34-F796-4D42-AFD7-8BFD1045D9A3}" dt="2024-06-10T23:51:45.503" v="869" actId="47"/>
        <pc:sldMkLst>
          <pc:docMk/>
          <pc:sldMk cId="0" sldId="275"/>
        </pc:sldMkLst>
      </pc:sldChg>
      <pc:sldChg chg="del">
        <pc:chgData name="André Aquino" userId="5f9dfb6c35136b82" providerId="LiveId" clId="{6CEC6D34-F796-4D42-AFD7-8BFD1045D9A3}" dt="2024-06-10T23:51:45.669" v="870" actId="47"/>
        <pc:sldMkLst>
          <pc:docMk/>
          <pc:sldMk cId="0" sldId="276"/>
        </pc:sldMkLst>
      </pc:sldChg>
      <pc:sldChg chg="del">
        <pc:chgData name="André Aquino" userId="5f9dfb6c35136b82" providerId="LiveId" clId="{6CEC6D34-F796-4D42-AFD7-8BFD1045D9A3}" dt="2024-06-10T23:51:45.818" v="871" actId="47"/>
        <pc:sldMkLst>
          <pc:docMk/>
          <pc:sldMk cId="0" sldId="277"/>
        </pc:sldMkLst>
      </pc:sldChg>
      <pc:sldChg chg="del">
        <pc:chgData name="André Aquino" userId="5f9dfb6c35136b82" providerId="LiveId" clId="{6CEC6D34-F796-4D42-AFD7-8BFD1045D9A3}" dt="2024-06-10T23:51:45.964" v="872" actId="47"/>
        <pc:sldMkLst>
          <pc:docMk/>
          <pc:sldMk cId="0" sldId="278"/>
        </pc:sldMkLst>
      </pc:sldChg>
      <pc:sldChg chg="del">
        <pc:chgData name="André Aquino" userId="5f9dfb6c35136b82" providerId="LiveId" clId="{6CEC6D34-F796-4D42-AFD7-8BFD1045D9A3}" dt="2024-06-10T23:51:46.108" v="873" actId="47"/>
        <pc:sldMkLst>
          <pc:docMk/>
          <pc:sldMk cId="0" sldId="279"/>
        </pc:sldMkLst>
      </pc:sldChg>
      <pc:sldChg chg="del">
        <pc:chgData name="André Aquino" userId="5f9dfb6c35136b82" providerId="LiveId" clId="{6CEC6D34-F796-4D42-AFD7-8BFD1045D9A3}" dt="2024-06-10T23:51:46.299" v="874" actId="47"/>
        <pc:sldMkLst>
          <pc:docMk/>
          <pc:sldMk cId="0" sldId="280"/>
        </pc:sldMkLst>
      </pc:sldChg>
      <pc:sldChg chg="del">
        <pc:chgData name="André Aquino" userId="5f9dfb6c35136b82" providerId="LiveId" clId="{6CEC6D34-F796-4D42-AFD7-8BFD1045D9A3}" dt="2024-06-10T23:51:46.737" v="875" actId="47"/>
        <pc:sldMkLst>
          <pc:docMk/>
          <pc:sldMk cId="0" sldId="281"/>
        </pc:sldMkLst>
      </pc:sldChg>
      <pc:sldChg chg="del">
        <pc:chgData name="André Aquino" userId="5f9dfb6c35136b82" providerId="LiveId" clId="{6CEC6D34-F796-4D42-AFD7-8BFD1045D9A3}" dt="2024-06-10T23:51:47.137" v="876" actId="47"/>
        <pc:sldMkLst>
          <pc:docMk/>
          <pc:sldMk cId="0" sldId="282"/>
        </pc:sldMkLst>
      </pc:sldChg>
      <pc:sldChg chg="del">
        <pc:chgData name="André Aquino" userId="5f9dfb6c35136b82" providerId="LiveId" clId="{6CEC6D34-F796-4D42-AFD7-8BFD1045D9A3}" dt="2024-06-10T23:51:47.595" v="877" actId="47"/>
        <pc:sldMkLst>
          <pc:docMk/>
          <pc:sldMk cId="0" sldId="283"/>
        </pc:sldMkLst>
      </pc:sldChg>
      <pc:sldChg chg="del">
        <pc:chgData name="André Aquino" userId="5f9dfb6c35136b82" providerId="LiveId" clId="{6CEC6D34-F796-4D42-AFD7-8BFD1045D9A3}" dt="2024-06-10T23:51:48.231" v="878" actId="47"/>
        <pc:sldMkLst>
          <pc:docMk/>
          <pc:sldMk cId="0" sldId="284"/>
        </pc:sldMkLst>
      </pc:sldChg>
      <pc:sldChg chg="del">
        <pc:chgData name="André Aquino" userId="5f9dfb6c35136b82" providerId="LiveId" clId="{6CEC6D34-F796-4D42-AFD7-8BFD1045D9A3}" dt="2024-06-10T23:51:48.735" v="879" actId="47"/>
        <pc:sldMkLst>
          <pc:docMk/>
          <pc:sldMk cId="0" sldId="285"/>
        </pc:sldMkLst>
      </pc:sldChg>
      <pc:sldChg chg="del">
        <pc:chgData name="André Aquino" userId="5f9dfb6c35136b82" providerId="LiveId" clId="{6CEC6D34-F796-4D42-AFD7-8BFD1045D9A3}" dt="2024-06-10T23:51:49.617" v="880" actId="47"/>
        <pc:sldMkLst>
          <pc:docMk/>
          <pc:sldMk cId="0" sldId="286"/>
        </pc:sldMkLst>
      </pc:sldChg>
      <pc:sldChg chg="modSp add del mod">
        <pc:chgData name="André Aquino" userId="5f9dfb6c35136b82" providerId="LiveId" clId="{6CEC6D34-F796-4D42-AFD7-8BFD1045D9A3}" dt="2024-06-10T23:52:44.095" v="976" actId="20577"/>
        <pc:sldMkLst>
          <pc:docMk/>
          <pc:sldMk cId="0" sldId="287"/>
        </pc:sldMkLst>
        <pc:spChg chg="mod">
          <ac:chgData name="André Aquino" userId="5f9dfb6c35136b82" providerId="LiveId" clId="{6CEC6D34-F796-4D42-AFD7-8BFD1045D9A3}" dt="2024-06-10T23:52:44.095" v="976" actId="20577"/>
          <ac:spMkLst>
            <pc:docMk/>
            <pc:sldMk cId="0" sldId="287"/>
            <ac:spMk id="711" creationId="{00000000-0000-0000-0000-000000000000}"/>
          </ac:spMkLst>
        </pc:spChg>
      </pc:sldChg>
      <pc:sldChg chg="modSp add mod">
        <pc:chgData name="André Aquino" userId="5f9dfb6c35136b82" providerId="LiveId" clId="{6CEC6D34-F796-4D42-AFD7-8BFD1045D9A3}" dt="2024-06-10T23:48:34.441" v="343" actId="20577"/>
        <pc:sldMkLst>
          <pc:docMk/>
          <pc:sldMk cId="1514195665" sldId="289"/>
        </pc:sldMkLst>
        <pc:spChg chg="mod">
          <ac:chgData name="André Aquino" userId="5f9dfb6c35136b82" providerId="LiveId" clId="{6CEC6D34-F796-4D42-AFD7-8BFD1045D9A3}" dt="2024-06-10T23:48:34.441" v="343" actId="20577"/>
          <ac:spMkLst>
            <pc:docMk/>
            <pc:sldMk cId="1514195665" sldId="289"/>
            <ac:spMk id="506" creationId="{00000000-0000-0000-0000-000000000000}"/>
          </ac:spMkLst>
        </pc:spChg>
      </pc:sldChg>
      <pc:sldChg chg="modSp add mod">
        <pc:chgData name="André Aquino" userId="5f9dfb6c35136b82" providerId="LiveId" clId="{6CEC6D34-F796-4D42-AFD7-8BFD1045D9A3}" dt="2024-06-10T23:51:35.229" v="866" actId="20577"/>
        <pc:sldMkLst>
          <pc:docMk/>
          <pc:sldMk cId="2533637847" sldId="290"/>
        </pc:sldMkLst>
        <pc:spChg chg="mod">
          <ac:chgData name="André Aquino" userId="5f9dfb6c35136b82" providerId="LiveId" clId="{6CEC6D34-F796-4D42-AFD7-8BFD1045D9A3}" dt="2024-06-10T23:49:24.500" v="459" actId="113"/>
          <ac:spMkLst>
            <pc:docMk/>
            <pc:sldMk cId="2533637847" sldId="290"/>
            <ac:spMk id="540" creationId="{00000000-0000-0000-0000-000000000000}"/>
          </ac:spMkLst>
        </pc:spChg>
        <pc:spChg chg="mod">
          <ac:chgData name="André Aquino" userId="5f9dfb6c35136b82" providerId="LiveId" clId="{6CEC6D34-F796-4D42-AFD7-8BFD1045D9A3}" dt="2024-06-10T23:51:19.655" v="811" actId="20577"/>
          <ac:spMkLst>
            <pc:docMk/>
            <pc:sldMk cId="2533637847" sldId="290"/>
            <ac:spMk id="541" creationId="{00000000-0000-0000-0000-000000000000}"/>
          </ac:spMkLst>
        </pc:spChg>
        <pc:spChg chg="mod">
          <ac:chgData name="André Aquino" userId="5f9dfb6c35136b82" providerId="LiveId" clId="{6CEC6D34-F796-4D42-AFD7-8BFD1045D9A3}" dt="2024-06-10T23:51:00.462" v="738" actId="20577"/>
          <ac:spMkLst>
            <pc:docMk/>
            <pc:sldMk cId="2533637847" sldId="290"/>
            <ac:spMk id="542" creationId="{00000000-0000-0000-0000-000000000000}"/>
          </ac:spMkLst>
        </pc:spChg>
        <pc:spChg chg="mod">
          <ac:chgData name="André Aquino" userId="5f9dfb6c35136b82" providerId="LiveId" clId="{6CEC6D34-F796-4D42-AFD7-8BFD1045D9A3}" dt="2024-06-10T23:51:35.229" v="866" actId="20577"/>
          <ac:spMkLst>
            <pc:docMk/>
            <pc:sldMk cId="2533637847" sldId="290"/>
            <ac:spMk id="543" creationId="{00000000-0000-0000-0000-000000000000}"/>
          </ac:spMkLst>
        </pc:spChg>
        <pc:spChg chg="mod">
          <ac:chgData name="André Aquino" userId="5f9dfb6c35136b82" providerId="LiveId" clId="{6CEC6D34-F796-4D42-AFD7-8BFD1045D9A3}" dt="2024-06-10T23:49:47.029" v="512" actId="20577"/>
          <ac:spMkLst>
            <pc:docMk/>
            <pc:sldMk cId="2533637847" sldId="290"/>
            <ac:spMk id="544" creationId="{00000000-0000-0000-0000-000000000000}"/>
          </ac:spMkLst>
        </pc:spChg>
        <pc:grpChg chg="mod">
          <ac:chgData name="André Aquino" userId="5f9dfb6c35136b82" providerId="LiveId" clId="{6CEC6D34-F796-4D42-AFD7-8BFD1045D9A3}" dt="2024-06-10T23:49:57.847" v="541" actId="14100"/>
          <ac:grpSpMkLst>
            <pc:docMk/>
            <pc:sldMk cId="2533637847" sldId="290"/>
            <ac:grpSpMk id="539" creationId="{00000000-0000-0000-0000-000000000000}"/>
          </ac:grpSpMkLst>
        </pc:grpChg>
      </pc:sldChg>
      <pc:sldMasterChg chg="del delSldLayout">
        <pc:chgData name="André Aquino" userId="5f9dfb6c35136b82" providerId="LiveId" clId="{6CEC6D34-F796-4D42-AFD7-8BFD1045D9A3}" dt="2024-06-10T23:51:49.617" v="880" actId="47"/>
        <pc:sldMasterMkLst>
          <pc:docMk/>
          <pc:sldMasterMk cId="0" sldId="2147483660"/>
        </pc:sldMasterMkLst>
        <pc:sldLayoutChg chg="del">
          <pc:chgData name="André Aquino" userId="5f9dfb6c35136b82" providerId="LiveId" clId="{6CEC6D34-F796-4D42-AFD7-8BFD1045D9A3}" dt="2024-06-10T23:51:49.617" v="880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André Aquino" userId="5f9dfb6c35136b82" providerId="LiveId" clId="{6CEC6D34-F796-4D42-AFD7-8BFD1045D9A3}" dt="2024-06-10T23:51:49.617" v="880" actId="47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André Aquino" userId="5f9dfb6c35136b82" providerId="LiveId" clId="{6CEC6D34-F796-4D42-AFD7-8BFD1045D9A3}" dt="2024-06-10T23:51:49.617" v="880" actId="47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André Aquino" userId="5f9dfb6c35136b82" providerId="LiveId" clId="{6CEC6D34-F796-4D42-AFD7-8BFD1045D9A3}" dt="2024-06-10T23:51:49.617" v="880" actId="47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André Aquino" userId="5f9dfb6c35136b82" providerId="LiveId" clId="{6CEC6D34-F796-4D42-AFD7-8BFD1045D9A3}" dt="2024-06-10T23:51:49.617" v="880" actId="47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André Aquino" userId="5f9dfb6c35136b82" providerId="LiveId" clId="{6CEC6D34-F796-4D42-AFD7-8BFD1045D9A3}" dt="2024-06-10T23:51:49.617" v="880" actId="47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André Aquino" userId="5f9dfb6c35136b82" providerId="LiveId" clId="{6CEC6D34-F796-4D42-AFD7-8BFD1045D9A3}" dt="2024-06-10T23:51:49.617" v="880" actId="47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André Aquino" userId="5f9dfb6c35136b82" providerId="LiveId" clId="{6CEC6D34-F796-4D42-AFD7-8BFD1045D9A3}" dt="2024-06-10T23:51:49.617" v="880" actId="47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André Aquino" userId="5f9dfb6c35136b82" providerId="LiveId" clId="{6CEC6D34-F796-4D42-AFD7-8BFD1045D9A3}" dt="2024-06-10T23:51:49.617" v="880" actId="47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André Aquino" userId="5f9dfb6c35136b82" providerId="LiveId" clId="{6CEC6D34-F796-4D42-AFD7-8BFD1045D9A3}" dt="2024-06-10T23:51:49.617" v="880" actId="47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André Aquino" userId="5f9dfb6c35136b82" providerId="LiveId" clId="{6CEC6D34-F796-4D42-AFD7-8BFD1045D9A3}" dt="2024-06-10T23:51:49.617" v="880" actId="47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add del addSldLayout delSldLayout">
        <pc:chgData name="André Aquino" userId="5f9dfb6c35136b82" providerId="LiveId" clId="{6CEC6D34-F796-4D42-AFD7-8BFD1045D9A3}" dt="2024-06-10T23:51:53.596" v="882" actId="47"/>
        <pc:sldMasterMkLst>
          <pc:docMk/>
          <pc:sldMasterMk cId="0" sldId="2147483701"/>
        </pc:sldMasterMkLst>
        <pc:sldLayoutChg chg="add del">
          <pc:chgData name="André Aquino" userId="5f9dfb6c35136b82" providerId="LiveId" clId="{6CEC6D34-F796-4D42-AFD7-8BFD1045D9A3}" dt="2024-06-10T23:51:53.596" v="882" actId="47"/>
          <pc:sldLayoutMkLst>
            <pc:docMk/>
            <pc:sldMasterMk cId="0" sldId="2147483701"/>
            <pc:sldLayoutMk cId="0" sldId="2147483702"/>
          </pc:sldLayoutMkLst>
        </pc:sldLayoutChg>
        <pc:sldLayoutChg chg="add del">
          <pc:chgData name="André Aquino" userId="5f9dfb6c35136b82" providerId="LiveId" clId="{6CEC6D34-F796-4D42-AFD7-8BFD1045D9A3}" dt="2024-06-10T23:51:53.596" v="882" actId="47"/>
          <pc:sldLayoutMkLst>
            <pc:docMk/>
            <pc:sldMasterMk cId="0" sldId="2147483701"/>
            <pc:sldLayoutMk cId="0" sldId="2147483703"/>
          </pc:sldLayoutMkLst>
        </pc:sldLayoutChg>
        <pc:sldLayoutChg chg="add del">
          <pc:chgData name="André Aquino" userId="5f9dfb6c35136b82" providerId="LiveId" clId="{6CEC6D34-F796-4D42-AFD7-8BFD1045D9A3}" dt="2024-06-10T23:51:53.596" v="882" actId="47"/>
          <pc:sldLayoutMkLst>
            <pc:docMk/>
            <pc:sldMasterMk cId="0" sldId="2147483701"/>
            <pc:sldLayoutMk cId="0" sldId="2147483704"/>
          </pc:sldLayoutMkLst>
        </pc:sldLayoutChg>
        <pc:sldLayoutChg chg="add del">
          <pc:chgData name="André Aquino" userId="5f9dfb6c35136b82" providerId="LiveId" clId="{6CEC6D34-F796-4D42-AFD7-8BFD1045D9A3}" dt="2024-06-10T23:51:53.596" v="882" actId="47"/>
          <pc:sldLayoutMkLst>
            <pc:docMk/>
            <pc:sldMasterMk cId="0" sldId="2147483701"/>
            <pc:sldLayoutMk cId="0" sldId="2147483705"/>
          </pc:sldLayoutMkLst>
        </pc:sldLayoutChg>
        <pc:sldLayoutChg chg="add del">
          <pc:chgData name="André Aquino" userId="5f9dfb6c35136b82" providerId="LiveId" clId="{6CEC6D34-F796-4D42-AFD7-8BFD1045D9A3}" dt="2024-06-10T23:51:53.596" v="882" actId="47"/>
          <pc:sldLayoutMkLst>
            <pc:docMk/>
            <pc:sldMasterMk cId="0" sldId="2147483701"/>
            <pc:sldLayoutMk cId="0" sldId="2147483706"/>
          </pc:sldLayoutMkLst>
        </pc:sldLayoutChg>
        <pc:sldLayoutChg chg="add del">
          <pc:chgData name="André Aquino" userId="5f9dfb6c35136b82" providerId="LiveId" clId="{6CEC6D34-F796-4D42-AFD7-8BFD1045D9A3}" dt="2024-06-10T23:51:53.596" v="882" actId="47"/>
          <pc:sldLayoutMkLst>
            <pc:docMk/>
            <pc:sldMasterMk cId="0" sldId="2147483701"/>
            <pc:sldLayoutMk cId="0" sldId="2147483707"/>
          </pc:sldLayoutMkLst>
        </pc:sldLayoutChg>
        <pc:sldLayoutChg chg="add del">
          <pc:chgData name="André Aquino" userId="5f9dfb6c35136b82" providerId="LiveId" clId="{6CEC6D34-F796-4D42-AFD7-8BFD1045D9A3}" dt="2024-06-10T23:51:53.596" v="882" actId="47"/>
          <pc:sldLayoutMkLst>
            <pc:docMk/>
            <pc:sldMasterMk cId="0" sldId="2147483701"/>
            <pc:sldLayoutMk cId="0" sldId="2147483708"/>
          </pc:sldLayoutMkLst>
        </pc:sldLayoutChg>
        <pc:sldLayoutChg chg="add del">
          <pc:chgData name="André Aquino" userId="5f9dfb6c35136b82" providerId="LiveId" clId="{6CEC6D34-F796-4D42-AFD7-8BFD1045D9A3}" dt="2024-06-10T23:51:53.596" v="882" actId="47"/>
          <pc:sldLayoutMkLst>
            <pc:docMk/>
            <pc:sldMasterMk cId="0" sldId="2147483701"/>
            <pc:sldLayoutMk cId="0" sldId="2147483709"/>
          </pc:sldLayoutMkLst>
        </pc:sldLayoutChg>
        <pc:sldLayoutChg chg="add del">
          <pc:chgData name="André Aquino" userId="5f9dfb6c35136b82" providerId="LiveId" clId="{6CEC6D34-F796-4D42-AFD7-8BFD1045D9A3}" dt="2024-06-10T23:51:53.596" v="882" actId="47"/>
          <pc:sldLayoutMkLst>
            <pc:docMk/>
            <pc:sldMasterMk cId="0" sldId="2147483701"/>
            <pc:sldLayoutMk cId="0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8" name="Google Shape;3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pt-BR"/>
              <a:t>Worldwide context: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pt-BR"/>
              <a:t>Bioeconomy expanding quickly in the world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pt-BR"/>
              <a:t>More than 60 countries have bioeconomy related strategies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pt-BR"/>
              <a:t>About 20 countries have national level dedicated and there are 2 regional level bioeconomy strategies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pt-BR"/>
              <a:t>There are several interpretations, specially from developed and developing / mega diverse countries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pt-BR"/>
              <a:t>Focus on the principles instead on the definition</a:t>
            </a:r>
            <a:endParaRPr/>
          </a:p>
        </p:txBody>
      </p:sp>
      <p:sp>
        <p:nvSpPr>
          <p:cNvPr id="513" name="Google Shape;513;p5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6" name="Google Shape;53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7" name="Google Shape;557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3" name="Google Shape;5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3830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6" name="Google Shape;53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0726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6" name="Google Shape;70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cf0d91264f_2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3" name="Google Shape;493;g2cf0d91264f_2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167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79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f7dd325c6d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f7dd325c6d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cef84a50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7" name="Google Shape;417;g2cef84a50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3" name="Google Shape;5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" type="obj">
  <p:cSld name="OBJEC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2"/>
          <p:cNvSpPr>
            <a:spLocks noGrp="1"/>
          </p:cNvSpPr>
          <p:nvPr>
            <p:ph type="pic" idx="2"/>
          </p:nvPr>
        </p:nvSpPr>
        <p:spPr>
          <a:xfrm>
            <a:off x="551942" y="4984025"/>
            <a:ext cx="1901952" cy="969264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72"/>
          <p:cNvSpPr txBox="1">
            <a:spLocks noGrp="1"/>
          </p:cNvSpPr>
          <p:nvPr>
            <p:ph type="body" idx="1"/>
          </p:nvPr>
        </p:nvSpPr>
        <p:spPr>
          <a:xfrm>
            <a:off x="554736" y="4510168"/>
            <a:ext cx="601675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248" name="Google Shape;248;p72"/>
          <p:cNvSpPr txBox="1">
            <a:spLocks noGrp="1"/>
          </p:cNvSpPr>
          <p:nvPr>
            <p:ph type="subTitle" idx="3"/>
          </p:nvPr>
        </p:nvSpPr>
        <p:spPr>
          <a:xfrm>
            <a:off x="551942" y="4092559"/>
            <a:ext cx="60167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72"/>
          <p:cNvSpPr txBox="1">
            <a:spLocks noGrp="1"/>
          </p:cNvSpPr>
          <p:nvPr>
            <p:ph type="title"/>
          </p:nvPr>
        </p:nvSpPr>
        <p:spPr>
          <a:xfrm>
            <a:off x="551942" y="2049805"/>
            <a:ext cx="6016752" cy="192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2"/>
          <p:cNvSpPr/>
          <p:nvPr/>
        </p:nvSpPr>
        <p:spPr>
          <a:xfrm>
            <a:off x="551942" y="6190488"/>
            <a:ext cx="2322576" cy="35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use of this material without specific permission is strictly prohibited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3"/>
          <p:cNvSpPr txBox="1">
            <a:spLocks noGrp="1"/>
          </p:cNvSpPr>
          <p:nvPr>
            <p:ph type="title"/>
          </p:nvPr>
        </p:nvSpPr>
        <p:spPr>
          <a:xfrm>
            <a:off x="554736" y="182372"/>
            <a:ext cx="11082528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73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73"/>
          <p:cNvSpPr txBox="1">
            <a:spLocks noGrp="1"/>
          </p:cNvSpPr>
          <p:nvPr>
            <p:ph type="body" idx="1"/>
          </p:nvPr>
        </p:nvSpPr>
        <p:spPr>
          <a:xfrm>
            <a:off x="7159752" y="78768"/>
            <a:ext cx="44805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79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255" name="Google Shape;255;p73"/>
          <p:cNvSpPr txBox="1">
            <a:spLocks noGrp="1"/>
          </p:cNvSpPr>
          <p:nvPr>
            <p:ph type="subTitle" idx="2"/>
          </p:nvPr>
        </p:nvSpPr>
        <p:spPr>
          <a:xfrm>
            <a:off x="554736" y="903861"/>
            <a:ext cx="110825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p Left">
  <p:cSld name="Top Lef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4"/>
          <p:cNvSpPr txBox="1">
            <a:spLocks noGrp="1"/>
          </p:cNvSpPr>
          <p:nvPr>
            <p:ph type="title"/>
          </p:nvPr>
        </p:nvSpPr>
        <p:spPr>
          <a:xfrm>
            <a:off x="554736" y="1706563"/>
            <a:ext cx="3813048" cy="69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74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74"/>
          <p:cNvSpPr txBox="1">
            <a:spLocks noGrp="1"/>
          </p:cNvSpPr>
          <p:nvPr>
            <p:ph type="body" idx="1"/>
          </p:nvPr>
        </p:nvSpPr>
        <p:spPr>
          <a:xfrm>
            <a:off x="7159752" y="78768"/>
            <a:ext cx="44805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79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id Left">
  <p:cSld name="Mid Lef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5"/>
          <p:cNvSpPr txBox="1">
            <a:spLocks noGrp="1"/>
          </p:cNvSpPr>
          <p:nvPr>
            <p:ph type="title"/>
          </p:nvPr>
        </p:nvSpPr>
        <p:spPr>
          <a:xfrm>
            <a:off x="554736" y="3044280"/>
            <a:ext cx="50657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575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75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5"/>
          <p:cNvSpPr txBox="1">
            <a:spLocks noGrp="1"/>
          </p:cNvSpPr>
          <p:nvPr>
            <p:ph type="body" idx="1"/>
          </p:nvPr>
        </p:nvSpPr>
        <p:spPr>
          <a:xfrm>
            <a:off x="7159752" y="78768"/>
            <a:ext cx="44805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79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">
  <p:cSld name="Section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6"/>
          <p:cNvSpPr txBox="1">
            <a:spLocks noGrp="1"/>
          </p:cNvSpPr>
          <p:nvPr>
            <p:ph type="title"/>
          </p:nvPr>
        </p:nvSpPr>
        <p:spPr>
          <a:xfrm>
            <a:off x="554736" y="4580468"/>
            <a:ext cx="1108252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76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6"/>
          <p:cNvSpPr txBox="1">
            <a:spLocks noGrp="1"/>
          </p:cNvSpPr>
          <p:nvPr>
            <p:ph type="body" idx="1"/>
          </p:nvPr>
        </p:nvSpPr>
        <p:spPr>
          <a:xfrm>
            <a:off x="7159752" y="78768"/>
            <a:ext cx="44805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79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7"/>
          <p:cNvSpPr txBox="1">
            <a:spLocks noGrp="1"/>
          </p:cNvSpPr>
          <p:nvPr>
            <p:ph type="title"/>
          </p:nvPr>
        </p:nvSpPr>
        <p:spPr>
          <a:xfrm>
            <a:off x="1505712" y="3592841"/>
            <a:ext cx="9180576" cy="4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eorgia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77"/>
          <p:cNvSpPr txBox="1">
            <a:spLocks noGrp="1"/>
          </p:cNvSpPr>
          <p:nvPr>
            <p:ph type="subTitle" idx="1"/>
          </p:nvPr>
        </p:nvSpPr>
        <p:spPr>
          <a:xfrm>
            <a:off x="1505712" y="4284630"/>
            <a:ext cx="91805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77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7"/>
          <p:cNvSpPr txBox="1">
            <a:spLocks noGrp="1"/>
          </p:cNvSpPr>
          <p:nvPr>
            <p:ph type="body" idx="2"/>
          </p:nvPr>
        </p:nvSpPr>
        <p:spPr>
          <a:xfrm>
            <a:off x="7159752" y="78768"/>
            <a:ext cx="44805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79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/4">
  <p:cSld name="1/4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8"/>
          <p:cNvSpPr/>
          <p:nvPr/>
        </p:nvSpPr>
        <p:spPr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8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8"/>
          <p:cNvSpPr txBox="1">
            <a:spLocks noGrp="1"/>
          </p:cNvSpPr>
          <p:nvPr>
            <p:ph type="title"/>
          </p:nvPr>
        </p:nvSpPr>
        <p:spPr>
          <a:xfrm>
            <a:off x="554736" y="2744369"/>
            <a:ext cx="25146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eorgi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78"/>
          <p:cNvSpPr txBox="1">
            <a:spLocks noGrp="1"/>
          </p:cNvSpPr>
          <p:nvPr>
            <p:ph type="subTitle" idx="1"/>
          </p:nvPr>
        </p:nvSpPr>
        <p:spPr>
          <a:xfrm>
            <a:off x="554736" y="3659644"/>
            <a:ext cx="2514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8" name="Google Shape;278;p78"/>
          <p:cNvSpPr txBox="1">
            <a:spLocks noGrp="1"/>
          </p:cNvSpPr>
          <p:nvPr>
            <p:ph type="body" idx="2"/>
          </p:nvPr>
        </p:nvSpPr>
        <p:spPr>
          <a:xfrm>
            <a:off x="7159752" y="78768"/>
            <a:ext cx="44805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79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279" name="Google Shape;279;p78"/>
          <p:cNvCxnSpPr/>
          <p:nvPr/>
        </p:nvCxnSpPr>
        <p:spPr>
          <a:xfrm>
            <a:off x="554736" y="1178852"/>
            <a:ext cx="251405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78"/>
          <p:cNvCxnSpPr/>
          <p:nvPr/>
        </p:nvCxnSpPr>
        <p:spPr>
          <a:xfrm>
            <a:off x="554736" y="6453769"/>
            <a:ext cx="251405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78"/>
          <p:cNvCxnSpPr/>
          <p:nvPr/>
        </p:nvCxnSpPr>
        <p:spPr>
          <a:xfrm>
            <a:off x="3712833" y="1178852"/>
            <a:ext cx="7916981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78"/>
          <p:cNvCxnSpPr/>
          <p:nvPr/>
        </p:nvCxnSpPr>
        <p:spPr>
          <a:xfrm>
            <a:off x="3712833" y="6453769"/>
            <a:ext cx="7916981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/3">
  <p:cSld name="1/3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9"/>
          <p:cNvSpPr/>
          <p:nvPr/>
        </p:nvSpPr>
        <p:spPr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79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9"/>
          <p:cNvSpPr txBox="1">
            <a:spLocks noGrp="1"/>
          </p:cNvSpPr>
          <p:nvPr>
            <p:ph type="title"/>
          </p:nvPr>
        </p:nvSpPr>
        <p:spPr>
          <a:xfrm>
            <a:off x="554736" y="2744369"/>
            <a:ext cx="34655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eorgi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79"/>
          <p:cNvSpPr txBox="1">
            <a:spLocks noGrp="1"/>
          </p:cNvSpPr>
          <p:nvPr>
            <p:ph type="subTitle" idx="1"/>
          </p:nvPr>
        </p:nvSpPr>
        <p:spPr>
          <a:xfrm>
            <a:off x="554735" y="3659644"/>
            <a:ext cx="34655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8" name="Google Shape;288;p79"/>
          <p:cNvSpPr txBox="1">
            <a:spLocks noGrp="1"/>
          </p:cNvSpPr>
          <p:nvPr>
            <p:ph type="body" idx="2"/>
          </p:nvPr>
        </p:nvSpPr>
        <p:spPr>
          <a:xfrm>
            <a:off x="7159752" y="78768"/>
            <a:ext cx="44805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79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289" name="Google Shape;289;p79"/>
          <p:cNvCxnSpPr/>
          <p:nvPr/>
        </p:nvCxnSpPr>
        <p:spPr>
          <a:xfrm>
            <a:off x="554736" y="1178852"/>
            <a:ext cx="3464822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79"/>
          <p:cNvCxnSpPr/>
          <p:nvPr/>
        </p:nvCxnSpPr>
        <p:spPr>
          <a:xfrm>
            <a:off x="554736" y="6453769"/>
            <a:ext cx="3464822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79"/>
          <p:cNvCxnSpPr/>
          <p:nvPr/>
        </p:nvCxnSpPr>
        <p:spPr>
          <a:xfrm>
            <a:off x="4673048" y="1178852"/>
            <a:ext cx="6966212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79"/>
          <p:cNvCxnSpPr/>
          <p:nvPr/>
        </p:nvCxnSpPr>
        <p:spPr>
          <a:xfrm>
            <a:off x="4673048" y="6453769"/>
            <a:ext cx="6966212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/2">
  <p:cSld name="1/2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0"/>
          <p:cNvSpPr/>
          <p:nvPr/>
        </p:nvSpPr>
        <p:spPr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0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80"/>
          <p:cNvSpPr txBox="1">
            <a:spLocks noGrp="1"/>
          </p:cNvSpPr>
          <p:nvPr>
            <p:ph type="body" idx="1"/>
          </p:nvPr>
        </p:nvSpPr>
        <p:spPr>
          <a:xfrm>
            <a:off x="7159752" y="78768"/>
            <a:ext cx="44805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79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297" name="Google Shape;297;p80"/>
          <p:cNvSpPr txBox="1">
            <a:spLocks noGrp="1"/>
          </p:cNvSpPr>
          <p:nvPr>
            <p:ph type="title"/>
          </p:nvPr>
        </p:nvSpPr>
        <p:spPr>
          <a:xfrm>
            <a:off x="554736" y="182372"/>
            <a:ext cx="5065776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80"/>
          <p:cNvSpPr txBox="1">
            <a:spLocks noGrp="1"/>
          </p:cNvSpPr>
          <p:nvPr>
            <p:ph type="subTitle" idx="2"/>
          </p:nvPr>
        </p:nvSpPr>
        <p:spPr>
          <a:xfrm>
            <a:off x="554736" y="903861"/>
            <a:ext cx="50657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299" name="Google Shape;299;p80"/>
          <p:cNvCxnSpPr/>
          <p:nvPr/>
        </p:nvCxnSpPr>
        <p:spPr>
          <a:xfrm>
            <a:off x="554736" y="1178852"/>
            <a:ext cx="5064674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0" name="Google Shape;300;p80"/>
          <p:cNvCxnSpPr/>
          <p:nvPr/>
        </p:nvCxnSpPr>
        <p:spPr>
          <a:xfrm>
            <a:off x="554736" y="6453769"/>
            <a:ext cx="5064674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1" name="Google Shape;301;p80"/>
          <p:cNvCxnSpPr/>
          <p:nvPr/>
        </p:nvCxnSpPr>
        <p:spPr>
          <a:xfrm>
            <a:off x="6575189" y="1178852"/>
            <a:ext cx="506467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2" name="Google Shape;302;p80"/>
          <p:cNvCxnSpPr/>
          <p:nvPr/>
        </p:nvCxnSpPr>
        <p:spPr>
          <a:xfrm>
            <a:off x="6575189" y="6453769"/>
            <a:ext cx="506467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/3">
  <p:cSld name="2/3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1"/>
          <p:cNvSpPr/>
          <p:nvPr/>
        </p:nvSpPr>
        <p:spPr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1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81"/>
          <p:cNvSpPr txBox="1">
            <a:spLocks noGrp="1"/>
          </p:cNvSpPr>
          <p:nvPr>
            <p:ph type="title"/>
          </p:nvPr>
        </p:nvSpPr>
        <p:spPr>
          <a:xfrm>
            <a:off x="554736" y="182372"/>
            <a:ext cx="6967728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81"/>
          <p:cNvSpPr txBox="1">
            <a:spLocks noGrp="1"/>
          </p:cNvSpPr>
          <p:nvPr>
            <p:ph type="subTitle" idx="1"/>
          </p:nvPr>
        </p:nvSpPr>
        <p:spPr>
          <a:xfrm>
            <a:off x="554736" y="903861"/>
            <a:ext cx="69677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308" name="Google Shape;308;p81"/>
          <p:cNvSpPr txBox="1">
            <a:spLocks noGrp="1"/>
          </p:cNvSpPr>
          <p:nvPr>
            <p:ph type="body" idx="2"/>
          </p:nvPr>
        </p:nvSpPr>
        <p:spPr>
          <a:xfrm>
            <a:off x="8173370" y="78768"/>
            <a:ext cx="346694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79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309" name="Google Shape;309;p81"/>
          <p:cNvCxnSpPr/>
          <p:nvPr/>
        </p:nvCxnSpPr>
        <p:spPr>
          <a:xfrm>
            <a:off x="554736" y="1178852"/>
            <a:ext cx="6966212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" name="Google Shape;310;p81"/>
          <p:cNvCxnSpPr/>
          <p:nvPr/>
        </p:nvCxnSpPr>
        <p:spPr>
          <a:xfrm>
            <a:off x="554736" y="6453769"/>
            <a:ext cx="6966212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81"/>
          <p:cNvCxnSpPr/>
          <p:nvPr/>
        </p:nvCxnSpPr>
        <p:spPr>
          <a:xfrm>
            <a:off x="8175547" y="1178852"/>
            <a:ext cx="346482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2" name="Google Shape;312;p81"/>
          <p:cNvCxnSpPr/>
          <p:nvPr/>
        </p:nvCxnSpPr>
        <p:spPr>
          <a:xfrm>
            <a:off x="8175547" y="6453769"/>
            <a:ext cx="346482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/4 ">
  <p:cSld name="3/4 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2"/>
          <p:cNvSpPr/>
          <p:nvPr/>
        </p:nvSpPr>
        <p:spPr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2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82"/>
          <p:cNvSpPr txBox="1">
            <a:spLocks noGrp="1"/>
          </p:cNvSpPr>
          <p:nvPr>
            <p:ph type="body" idx="1"/>
          </p:nvPr>
        </p:nvSpPr>
        <p:spPr>
          <a:xfrm>
            <a:off x="9119860" y="78768"/>
            <a:ext cx="252045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79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317" name="Google Shape;317;p82"/>
          <p:cNvSpPr txBox="1">
            <a:spLocks noGrp="1"/>
          </p:cNvSpPr>
          <p:nvPr>
            <p:ph type="title"/>
          </p:nvPr>
        </p:nvSpPr>
        <p:spPr>
          <a:xfrm>
            <a:off x="554736" y="182372"/>
            <a:ext cx="7918704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82"/>
          <p:cNvSpPr txBox="1">
            <a:spLocks noGrp="1"/>
          </p:cNvSpPr>
          <p:nvPr>
            <p:ph type="subTitle" idx="2"/>
          </p:nvPr>
        </p:nvSpPr>
        <p:spPr>
          <a:xfrm>
            <a:off x="554736" y="903861"/>
            <a:ext cx="79187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319" name="Google Shape;319;p82"/>
          <p:cNvCxnSpPr/>
          <p:nvPr/>
        </p:nvCxnSpPr>
        <p:spPr>
          <a:xfrm>
            <a:off x="554736" y="1178852"/>
            <a:ext cx="7916981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82"/>
          <p:cNvCxnSpPr/>
          <p:nvPr/>
        </p:nvCxnSpPr>
        <p:spPr>
          <a:xfrm>
            <a:off x="554736" y="6453769"/>
            <a:ext cx="7916981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82"/>
          <p:cNvCxnSpPr/>
          <p:nvPr/>
        </p:nvCxnSpPr>
        <p:spPr>
          <a:xfrm>
            <a:off x="9117473" y="1178852"/>
            <a:ext cx="251405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82"/>
          <p:cNvCxnSpPr/>
          <p:nvPr/>
        </p:nvCxnSpPr>
        <p:spPr>
          <a:xfrm>
            <a:off x="9117473" y="6453769"/>
            <a:ext cx="251405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-line">
  <p:cSld name="3-line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3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3"/>
          <p:cNvSpPr txBox="1">
            <a:spLocks noGrp="1"/>
          </p:cNvSpPr>
          <p:nvPr>
            <p:ph type="title"/>
          </p:nvPr>
        </p:nvSpPr>
        <p:spPr>
          <a:xfrm>
            <a:off x="554736" y="175171"/>
            <a:ext cx="11082528" cy="98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83"/>
          <p:cNvSpPr txBox="1">
            <a:spLocks noGrp="1"/>
          </p:cNvSpPr>
          <p:nvPr>
            <p:ph type="body" idx="1"/>
          </p:nvPr>
        </p:nvSpPr>
        <p:spPr>
          <a:xfrm>
            <a:off x="7159752" y="78768"/>
            <a:ext cx="44805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79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327" name="Google Shape;327;p83"/>
          <p:cNvCxnSpPr/>
          <p:nvPr/>
        </p:nvCxnSpPr>
        <p:spPr>
          <a:xfrm>
            <a:off x="554736" y="1178852"/>
            <a:ext cx="11080117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83"/>
          <p:cNvCxnSpPr/>
          <p:nvPr/>
        </p:nvCxnSpPr>
        <p:spPr>
          <a:xfrm>
            <a:off x="554736" y="6453769"/>
            <a:ext cx="11080117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">
  <p:cSld name="Custom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4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84"/>
          <p:cNvSpPr txBox="1">
            <a:spLocks noGrp="1"/>
          </p:cNvSpPr>
          <p:nvPr>
            <p:ph type="body" idx="1"/>
          </p:nvPr>
        </p:nvSpPr>
        <p:spPr>
          <a:xfrm>
            <a:off x="7159752" y="78768"/>
            <a:ext cx="44805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79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Char char="​"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">
  <p:cSld name="End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751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2" name="Google Shape;34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5" name="Google Shape;355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7" name="Google Shape;357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3" name="Google Shape;373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4" name="Google Shape;37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1" name="Google Shape;3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9"/>
          <p:cNvSpPr txBox="1">
            <a:spLocks noGrp="1"/>
          </p:cNvSpPr>
          <p:nvPr>
            <p:ph type="title"/>
          </p:nvPr>
        </p:nvSpPr>
        <p:spPr>
          <a:xfrm>
            <a:off x="554736" y="172212"/>
            <a:ext cx="11082528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eorgia"/>
              <a:buNone/>
              <a:defRPr sz="2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9"/>
          <p:cNvSpPr txBox="1"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​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—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›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3" name="Google Shape;233;p59"/>
          <p:cNvCxnSpPr/>
          <p:nvPr/>
        </p:nvCxnSpPr>
        <p:spPr>
          <a:xfrm>
            <a:off x="554736" y="1178852"/>
            <a:ext cx="11080117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" name="Google Shape;234;p59"/>
          <p:cNvCxnSpPr/>
          <p:nvPr/>
        </p:nvCxnSpPr>
        <p:spPr>
          <a:xfrm>
            <a:off x="554736" y="6453769"/>
            <a:ext cx="11080117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1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2" orient="horz" pos="3912">
          <p15:clr>
            <a:srgbClr val="5ACBF0"/>
          </p15:clr>
        </p15:guide>
        <p15:guide id="3" orient="horz" pos="1075">
          <p15:clr>
            <a:srgbClr val="F26B43"/>
          </p15:clr>
        </p15:guide>
        <p15:guide id="4" pos="7329">
          <p15:clr>
            <a:srgbClr val="F26B43"/>
          </p15:clr>
        </p15:guide>
        <p15:guide id="5" pos="345">
          <p15:clr>
            <a:srgbClr val="F26B43"/>
          </p15:clr>
        </p15:guide>
        <p15:guide id="6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hyperlink" Target="mailto:Andre.aquino@mma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1"/>
          <p:cNvPicPr preferRelativeResize="0"/>
          <p:nvPr/>
        </p:nvPicPr>
        <p:blipFill rotWithShape="1">
          <a:blip r:embed="rId3">
            <a:alphaModFix/>
          </a:blip>
          <a:srcRect t="45593" r="13177" b="1203"/>
          <a:stretch/>
        </p:blipFill>
        <p:spPr>
          <a:xfrm>
            <a:off x="-9" y="813037"/>
            <a:ext cx="5199063" cy="449103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"/>
          <p:cNvSpPr txBox="1">
            <a:spLocks noGrp="1"/>
          </p:cNvSpPr>
          <p:nvPr>
            <p:ph type="ctrTitle"/>
          </p:nvPr>
        </p:nvSpPr>
        <p:spPr>
          <a:xfrm>
            <a:off x="305118" y="5537512"/>
            <a:ext cx="2131798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pt-BR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t-BR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t-BR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t-BR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t-BR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Abril 12–13, 2024</a:t>
            </a:r>
            <a:endParaRPr/>
          </a:p>
        </p:txBody>
      </p:sp>
      <p:sp>
        <p:nvSpPr>
          <p:cNvPr id="402" name="Google Shape;402;p1"/>
          <p:cNvSpPr txBox="1">
            <a:spLocks noGrp="1"/>
          </p:cNvSpPr>
          <p:nvPr>
            <p:ph type="subTitle" idx="1"/>
          </p:nvPr>
        </p:nvSpPr>
        <p:spPr>
          <a:xfrm>
            <a:off x="8115296" y="5282344"/>
            <a:ext cx="4076698" cy="157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000" b="1">
                <a:solidFill>
                  <a:srgbClr val="FFFFFF"/>
                </a:solidFill>
              </a:rPr>
              <a:t>ENVIRONMENT AND CLIMATE SUSTAINABILITY WORKING GROUP</a:t>
            </a:r>
            <a:endParaRPr/>
          </a:p>
        </p:txBody>
      </p:sp>
      <p:sp>
        <p:nvSpPr>
          <p:cNvPr id="403" name="Google Shape;403;p1"/>
          <p:cNvSpPr txBox="1"/>
          <p:nvPr/>
        </p:nvSpPr>
        <p:spPr>
          <a:xfrm>
            <a:off x="3343564" y="3851124"/>
            <a:ext cx="8460509" cy="242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</a:pPr>
            <a:br>
              <a:rPr lang="pt-BR" sz="3200" b="1" i="0" u="none" strike="noStrike" cap="none" dirty="0">
                <a:solidFill>
                  <a:srgbClr val="0B769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800" b="1" i="0" u="none" strike="noStrike" cap="none" dirty="0">
                <a:solidFill>
                  <a:srgbClr val="0B769F"/>
                </a:solidFill>
                <a:latin typeface="Calibri"/>
                <a:ea typeface="Calibri"/>
                <a:cs typeface="Calibri"/>
                <a:sym typeface="Calibri"/>
              </a:rPr>
              <a:t>GT Sustentabilidade Ambiental e Climática (ECSWG)</a:t>
            </a:r>
            <a:endParaRPr sz="2800" b="1" i="0" u="none" strike="noStrike" cap="none" dirty="0">
              <a:solidFill>
                <a:srgbClr val="0B769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</a:pPr>
            <a:r>
              <a:rPr lang="pt-BR" sz="2800" b="1" dirty="0">
                <a:solidFill>
                  <a:srgbClr val="0B769F"/>
                </a:solidFill>
                <a:latin typeface="Calibri"/>
                <a:ea typeface="Calibri"/>
                <a:cs typeface="Calibri"/>
                <a:sym typeface="Calibri"/>
              </a:rPr>
              <a:t>Iniciativa Global de Bioeconomia </a:t>
            </a:r>
            <a:endParaRPr sz="2800" b="1" dirty="0">
              <a:solidFill>
                <a:srgbClr val="0B769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</a:pPr>
            <a:r>
              <a:rPr lang="pt-BR" sz="2800" b="1" dirty="0">
                <a:solidFill>
                  <a:srgbClr val="0B769F"/>
                </a:solidFill>
                <a:latin typeface="Calibri"/>
                <a:ea typeface="Calibri"/>
                <a:cs typeface="Calibri"/>
                <a:sym typeface="Calibri"/>
              </a:rPr>
              <a:t>Força Tarefa do Clima </a:t>
            </a:r>
            <a:br>
              <a:rPr lang="pt-BR" sz="2800" b="1" i="0" u="none" strike="noStrike" cap="none" dirty="0">
                <a:solidFill>
                  <a:srgbClr val="0B769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2800" b="1" i="0" u="none" strike="noStrike" cap="none" dirty="0">
                <a:solidFill>
                  <a:srgbClr val="0B769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1" i="0" u="none" strike="noStrike" cap="none" dirty="0">
              <a:solidFill>
                <a:srgbClr val="0B76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25400" cap="flat" cmpd="sng">
            <a:solidFill>
              <a:srgbClr val="082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25400" cap="flat" cmpd="sng">
            <a:solidFill>
              <a:srgbClr val="082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"/>
          <p:cNvSpPr txBox="1"/>
          <p:nvPr/>
        </p:nvSpPr>
        <p:spPr>
          <a:xfrm>
            <a:off x="154875" y="5059184"/>
            <a:ext cx="61614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 dirty="0">
                <a:solidFill>
                  <a:srgbClr val="0B769F"/>
                </a:solidFill>
                <a:latin typeface="Calibri"/>
                <a:ea typeface="Calibri"/>
                <a:cs typeface="Calibri"/>
                <a:sym typeface="Calibri"/>
              </a:rPr>
              <a:t>Reunião d</a:t>
            </a:r>
            <a:r>
              <a:rPr lang="en-US" sz="3200" b="0" i="0" u="none" strike="noStrike" cap="none" dirty="0">
                <a:solidFill>
                  <a:srgbClr val="0B769F"/>
                </a:solidFill>
                <a:latin typeface="Calibri"/>
                <a:ea typeface="Calibri"/>
                <a:cs typeface="Calibri"/>
                <a:sym typeface="Calibri"/>
              </a:rPr>
              <a:t>a CNT</a:t>
            </a:r>
            <a:endParaRPr sz="3200" dirty="0">
              <a:solidFill>
                <a:srgbClr val="0B769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dirty="0">
                <a:solidFill>
                  <a:srgbClr val="0B769F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lang="pt-BR" sz="2000" b="0" i="0" u="none" strike="noStrike" cap="none" dirty="0">
                <a:solidFill>
                  <a:srgbClr val="0B769F"/>
                </a:solidFill>
                <a:latin typeface="Calibri"/>
                <a:ea typeface="Calibri"/>
                <a:cs typeface="Calibri"/>
                <a:sym typeface="Calibri"/>
              </a:rPr>
              <a:t> de junho, 2024</a:t>
            </a:r>
            <a:endParaRPr sz="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7000" y="1372850"/>
            <a:ext cx="7431550" cy="26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53" descr="Uma imagem com texto, captura de ecrã, Tipo de letr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252" r="353" b="52657"/>
          <a:stretch/>
        </p:blipFill>
        <p:spPr>
          <a:xfrm>
            <a:off x="3703173" y="1888594"/>
            <a:ext cx="5525958" cy="18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3"/>
          <p:cNvSpPr txBox="1"/>
          <p:nvPr/>
        </p:nvSpPr>
        <p:spPr>
          <a:xfrm>
            <a:off x="886744" y="2136706"/>
            <a:ext cx="2672900" cy="1392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2192"/>
              </a:lnSpc>
              <a:spcBef>
                <a:spcPts val="0"/>
              </a:spcBef>
              <a:spcAft>
                <a:spcPts val="0"/>
              </a:spcAft>
              <a:buClr>
                <a:srgbClr val="2886C9"/>
              </a:buClr>
              <a:buSzPts val="2600"/>
              <a:buFont typeface="Arial"/>
              <a:buNone/>
            </a:pPr>
            <a:r>
              <a:rPr lang="pt-BR" sz="2600" b="1" i="0" u="none" strike="noStrike" cap="none">
                <a:solidFill>
                  <a:srgbClr val="2886C9"/>
                </a:solidFill>
                <a:latin typeface="Arial"/>
                <a:ea typeface="Arial"/>
                <a:cs typeface="Arial"/>
                <a:sym typeface="Arial"/>
              </a:rPr>
              <a:t>Preliminary </a:t>
            </a:r>
            <a:endParaRPr sz="1800" b="0" i="0" u="none" strike="noStrike" cap="none">
              <a:solidFill>
                <a:srgbClr val="2886C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192"/>
              </a:lnSpc>
              <a:spcBef>
                <a:spcPts val="0"/>
              </a:spcBef>
              <a:spcAft>
                <a:spcPts val="0"/>
              </a:spcAft>
              <a:buClr>
                <a:srgbClr val="2886C9"/>
              </a:buClr>
              <a:buSzPts val="2600"/>
              <a:buFont typeface="Arial"/>
              <a:buNone/>
            </a:pPr>
            <a:r>
              <a:rPr lang="pt-BR" sz="2600" b="1" i="0" u="none" strike="noStrike" cap="none">
                <a:solidFill>
                  <a:srgbClr val="2886C9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endParaRPr sz="1800" b="0" i="0" u="none" strike="noStrike" cap="none">
              <a:solidFill>
                <a:srgbClr val="2886C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1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rgbClr val="2886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3"/>
          <p:cNvSpPr txBox="1"/>
          <p:nvPr/>
        </p:nvSpPr>
        <p:spPr>
          <a:xfrm>
            <a:off x="356540" y="257421"/>
            <a:ext cx="877906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Iniciativa brasileira</a:t>
            </a:r>
            <a:endParaRPr sz="3200" b="1" i="0" u="none" strike="noStrike" cap="none" dirty="0">
              <a:solidFill>
                <a:srgbClr val="0F4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53"/>
          <p:cNvSpPr txBox="1"/>
          <p:nvPr/>
        </p:nvSpPr>
        <p:spPr>
          <a:xfrm>
            <a:off x="871737" y="4035374"/>
            <a:ext cx="2672900" cy="1392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2192"/>
              </a:lnSpc>
              <a:spcBef>
                <a:spcPts val="0"/>
              </a:spcBef>
              <a:spcAft>
                <a:spcPts val="0"/>
              </a:spcAft>
              <a:buClr>
                <a:srgbClr val="2886C9"/>
              </a:buClr>
              <a:buSzPts val="2600"/>
              <a:buFont typeface="Arial"/>
              <a:buNone/>
            </a:pPr>
            <a:r>
              <a:rPr lang="pt-BR" sz="2600" b="1" i="0" u="none" strike="noStrike" cap="none">
                <a:solidFill>
                  <a:srgbClr val="2886C9"/>
                </a:solidFill>
                <a:latin typeface="Arial"/>
                <a:ea typeface="Arial"/>
                <a:cs typeface="Arial"/>
                <a:sym typeface="Arial"/>
              </a:rPr>
              <a:t>GIB </a:t>
            </a:r>
            <a:endParaRPr sz="1800" b="0" i="0" u="none" strike="noStrike" cap="none">
              <a:solidFill>
                <a:srgbClr val="2886C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192"/>
              </a:lnSpc>
              <a:spcBef>
                <a:spcPts val="0"/>
              </a:spcBef>
              <a:spcAft>
                <a:spcPts val="0"/>
              </a:spcAft>
              <a:buClr>
                <a:srgbClr val="2886C9"/>
              </a:buClr>
              <a:buSzPts val="2600"/>
              <a:buFont typeface="Arial"/>
              <a:buNone/>
            </a:pPr>
            <a:r>
              <a:rPr lang="pt-BR" sz="2600" b="1" i="0" u="none" strike="noStrike" cap="none">
                <a:solidFill>
                  <a:srgbClr val="2886C9"/>
                </a:solidFill>
                <a:latin typeface="Arial"/>
                <a:ea typeface="Arial"/>
                <a:cs typeface="Arial"/>
                <a:sym typeface="Arial"/>
              </a:rPr>
              <a:t>Official meetings</a:t>
            </a:r>
            <a:endParaRPr sz="1800" b="0" i="0" u="none" strike="noStrike" cap="none">
              <a:solidFill>
                <a:srgbClr val="2886C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1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rgbClr val="2886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9" name="Google Shape;519;p53"/>
          <p:cNvCxnSpPr/>
          <p:nvPr/>
        </p:nvCxnSpPr>
        <p:spPr>
          <a:xfrm rot="10800000" flipH="1">
            <a:off x="137159" y="3784018"/>
            <a:ext cx="11586755" cy="128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0" name="Google Shape;520;p53"/>
          <p:cNvCxnSpPr/>
          <p:nvPr/>
        </p:nvCxnSpPr>
        <p:spPr>
          <a:xfrm>
            <a:off x="269631" y="1751036"/>
            <a:ext cx="11454283" cy="4937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1" name="Google Shape;521;p53"/>
          <p:cNvCxnSpPr/>
          <p:nvPr/>
        </p:nvCxnSpPr>
        <p:spPr>
          <a:xfrm rot="10800000" flipH="1">
            <a:off x="201636" y="5794717"/>
            <a:ext cx="10808676" cy="1172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2" name="Google Shape;522;p53" descr="Uma imagem com texto, captura de ecrã, Tipo de letr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64010" r="1068" b="1265"/>
          <a:stretch/>
        </p:blipFill>
        <p:spPr>
          <a:xfrm>
            <a:off x="3703173" y="3923341"/>
            <a:ext cx="6613983" cy="1616881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3"/>
          <p:cNvSpPr txBox="1"/>
          <p:nvPr/>
        </p:nvSpPr>
        <p:spPr>
          <a:xfrm>
            <a:off x="3340608" y="6169152"/>
            <a:ext cx="1658112" cy="41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53"/>
          <p:cNvSpPr txBox="1"/>
          <p:nvPr/>
        </p:nvSpPr>
        <p:spPr>
          <a:xfrm>
            <a:off x="2617801" y="6089078"/>
            <a:ext cx="1194816" cy="40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EEB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2B9EEB"/>
                </a:solidFill>
                <a:latin typeface="Arial"/>
                <a:ea typeface="Arial"/>
                <a:cs typeface="Arial"/>
                <a:sym typeface="Arial"/>
              </a:rPr>
              <a:t>Issue note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3"/>
          <p:cNvSpPr txBox="1"/>
          <p:nvPr/>
        </p:nvSpPr>
        <p:spPr>
          <a:xfrm>
            <a:off x="4887585" y="5902935"/>
            <a:ext cx="1572768" cy="40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EEB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2B9EEB"/>
                </a:solidFill>
                <a:latin typeface="Arial"/>
                <a:ea typeface="Arial"/>
                <a:cs typeface="Arial"/>
                <a:sym typeface="Arial"/>
              </a:rPr>
              <a:t>Zero Draft High Level Principles on Bioeconomy</a:t>
            </a:r>
            <a:endParaRPr sz="1600" b="0" i="0" u="none" strike="noStrike" cap="none">
              <a:solidFill>
                <a:srgbClr val="2B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53"/>
          <p:cNvSpPr/>
          <p:nvPr/>
        </p:nvSpPr>
        <p:spPr>
          <a:xfrm>
            <a:off x="10567956" y="3937127"/>
            <a:ext cx="1284075" cy="1392817"/>
          </a:xfrm>
          <a:prstGeom prst="roundRect">
            <a:avLst>
              <a:gd name="adj" fmla="val 16667"/>
            </a:avLst>
          </a:prstGeom>
          <a:solidFill>
            <a:srgbClr val="6DC1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November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G-20 Summit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53"/>
          <p:cNvSpPr txBox="1"/>
          <p:nvPr/>
        </p:nvSpPr>
        <p:spPr>
          <a:xfrm>
            <a:off x="10567956" y="5864790"/>
            <a:ext cx="1658112" cy="40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EEB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rgbClr val="2B9EEB"/>
                </a:solidFill>
                <a:latin typeface="Arial"/>
                <a:ea typeface="Arial"/>
                <a:cs typeface="Arial"/>
                <a:sym typeface="Arial"/>
              </a:rPr>
              <a:t>High Level Principles on Bioeconomy</a:t>
            </a:r>
            <a:endParaRPr sz="1600" b="0" i="0" u="none" strike="noStrike" cap="none">
              <a:solidFill>
                <a:srgbClr val="2B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53"/>
          <p:cNvSpPr/>
          <p:nvPr/>
        </p:nvSpPr>
        <p:spPr>
          <a:xfrm>
            <a:off x="5392099" y="5310133"/>
            <a:ext cx="281870" cy="47702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1A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53"/>
          <p:cNvSpPr/>
          <p:nvPr/>
        </p:nvSpPr>
        <p:spPr>
          <a:xfrm rot="-5400000">
            <a:off x="8333797" y="4410125"/>
            <a:ext cx="225065" cy="37416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1A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53"/>
          <p:cNvSpPr/>
          <p:nvPr/>
        </p:nvSpPr>
        <p:spPr>
          <a:xfrm>
            <a:off x="6985462" y="5280957"/>
            <a:ext cx="323284" cy="80812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1A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53"/>
          <p:cNvSpPr/>
          <p:nvPr/>
        </p:nvSpPr>
        <p:spPr>
          <a:xfrm>
            <a:off x="8651309" y="5280957"/>
            <a:ext cx="281870" cy="80812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1A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53"/>
          <p:cNvSpPr/>
          <p:nvPr/>
        </p:nvSpPr>
        <p:spPr>
          <a:xfrm rot="-5400000">
            <a:off x="4100284" y="5808451"/>
            <a:ext cx="217472" cy="8516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1A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8325" y="314499"/>
            <a:ext cx="2613474" cy="9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7200" y="5282125"/>
            <a:ext cx="3492350" cy="1248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54"/>
          <p:cNvGrpSpPr/>
          <p:nvPr/>
        </p:nvGrpSpPr>
        <p:grpSpPr>
          <a:xfrm>
            <a:off x="703360" y="1294978"/>
            <a:ext cx="7699235" cy="3605356"/>
            <a:chOff x="904175" y="2967768"/>
            <a:chExt cx="4987205" cy="1349522"/>
          </a:xfrm>
        </p:grpSpPr>
        <p:sp>
          <p:nvSpPr>
            <p:cNvPr id="540" name="Google Shape;540;p54"/>
            <p:cNvSpPr/>
            <p:nvPr/>
          </p:nvSpPr>
          <p:spPr>
            <a:xfrm>
              <a:off x="904175" y="2967769"/>
              <a:ext cx="2198772" cy="567851"/>
            </a:xfrm>
            <a:prstGeom prst="rect">
              <a:avLst/>
            </a:prstGeom>
            <a:solidFill>
              <a:srgbClr val="D4E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7AB1"/>
                </a:buClr>
                <a:buSzPts val="2000"/>
                <a:buFont typeface="Arial"/>
                <a:buNone/>
              </a:pPr>
              <a:r>
                <a:rPr lang="pt-BR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Bioenergia, </a:t>
              </a:r>
              <a:r>
                <a:rPr lang="pt-BR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biomanufaturas</a:t>
              </a:r>
              <a:r>
                <a:rPr lang="pt-BR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pt-BR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biorefinarias</a:t>
              </a:r>
              <a:endParaRPr sz="2000" b="0" i="0" u="none" strike="noStrike" cap="none" dirty="0">
                <a:solidFill>
                  <a:srgbClr val="027AB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4"/>
            <p:cNvSpPr/>
            <p:nvPr/>
          </p:nvSpPr>
          <p:spPr>
            <a:xfrm>
              <a:off x="928498" y="3755512"/>
              <a:ext cx="2198773" cy="561778"/>
            </a:xfrm>
            <a:prstGeom prst="rect">
              <a:avLst/>
            </a:prstGeom>
            <a:solidFill>
              <a:srgbClr val="D4E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7AB1"/>
                </a:buClr>
                <a:buSzPts val="2000"/>
                <a:buFont typeface="Arial"/>
                <a:buNone/>
              </a:pPr>
              <a:r>
                <a:rPr lang="pt-BR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Conhecimento tradicional e tecnologias para saúde e bem estar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4"/>
            <p:cNvSpPr/>
            <p:nvPr/>
          </p:nvSpPr>
          <p:spPr>
            <a:xfrm>
              <a:off x="3535681" y="2967768"/>
              <a:ext cx="2355699" cy="567852"/>
            </a:xfrm>
            <a:prstGeom prst="rect">
              <a:avLst/>
            </a:prstGeom>
            <a:solidFill>
              <a:srgbClr val="D4E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7AB1"/>
                </a:buClr>
                <a:buSzPts val="2000"/>
                <a:buFont typeface="Arial"/>
                <a:buNone/>
              </a:pPr>
              <a:r>
                <a:rPr lang="pt-BR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Bioeconomia para agricultura sustentável </a:t>
              </a:r>
              <a:r>
                <a:rPr lang="en-US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e </a:t>
              </a:r>
              <a:r>
                <a:rPr lang="en-US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diversificação</a:t>
              </a:r>
              <a:r>
                <a:rPr lang="en-US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 dos </a:t>
              </a:r>
              <a:r>
                <a:rPr lang="en-US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sistemas</a:t>
              </a:r>
              <a:r>
                <a:rPr lang="en-US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agrícolas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1" i="0" u="none" strike="noStrike" cap="none" dirty="0">
                <a:solidFill>
                  <a:srgbClr val="027AB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4"/>
            <p:cNvSpPr/>
            <p:nvPr/>
          </p:nvSpPr>
          <p:spPr>
            <a:xfrm>
              <a:off x="3535681" y="3755512"/>
              <a:ext cx="2355699" cy="520152"/>
            </a:xfrm>
            <a:prstGeom prst="rect">
              <a:avLst/>
            </a:prstGeom>
            <a:solidFill>
              <a:srgbClr val="D4E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7AB1"/>
                </a:buClr>
                <a:buSzPts val="2000"/>
                <a:buFont typeface="Arial"/>
                <a:buNone/>
              </a:pPr>
              <a:r>
                <a:rPr lang="pt-BR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Ecosystemas</a:t>
              </a:r>
              <a:r>
                <a:rPr lang="pt-BR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 de inovação, empreendedorismo, e cadeias de valor da biodiversidade</a:t>
              </a:r>
              <a:endParaRPr sz="2000" b="0" i="0" u="none" strike="noStrike" cap="none" dirty="0">
                <a:solidFill>
                  <a:srgbClr val="027AB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54"/>
          <p:cNvSpPr txBox="1"/>
          <p:nvPr/>
        </p:nvSpPr>
        <p:spPr>
          <a:xfrm>
            <a:off x="583617" y="252927"/>
            <a:ext cx="10585126" cy="87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0" i="0" u="none" strike="noStrike" cap="none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Grandes temáticas</a:t>
            </a:r>
            <a:endParaRPr sz="4400" b="0" i="0" u="none" strike="noStrike" cap="none" dirty="0">
              <a:solidFill>
                <a:srgbClr val="0F4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6"/>
          <p:cNvSpPr txBox="1"/>
          <p:nvPr/>
        </p:nvSpPr>
        <p:spPr>
          <a:xfrm>
            <a:off x="4289367" y="38238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0" name="Google Shape;56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235" y="676711"/>
            <a:ext cx="4939409" cy="550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2556" y="804672"/>
            <a:ext cx="5366761" cy="400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4246" y="4635074"/>
            <a:ext cx="5405519" cy="184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17"/>
          <p:cNvPicPr preferRelativeResize="0"/>
          <p:nvPr/>
        </p:nvPicPr>
        <p:blipFill rotWithShape="1">
          <a:blip r:embed="rId3">
            <a:alphaModFix/>
          </a:blip>
          <a:srcRect t="45593" r="13177" b="1203"/>
          <a:stretch/>
        </p:blipFill>
        <p:spPr>
          <a:xfrm>
            <a:off x="-9" y="813037"/>
            <a:ext cx="5199063" cy="449103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7"/>
          <p:cNvSpPr txBox="1"/>
          <p:nvPr/>
        </p:nvSpPr>
        <p:spPr>
          <a:xfrm>
            <a:off x="943835" y="1433101"/>
            <a:ext cx="10689300" cy="2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4000"/>
              <a:buFont typeface="Arial"/>
              <a:buNone/>
            </a:pPr>
            <a:r>
              <a:rPr lang="pt-BR" sz="4000" b="1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Força Tarefa de Clima</a:t>
            </a:r>
            <a:endParaRPr lang="pt-BR" sz="4000" b="1" i="0" u="none" strike="noStrike" cap="none" dirty="0">
              <a:solidFill>
                <a:srgbClr val="0F4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7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25400" cap="flat" cmpd="sng">
            <a:solidFill>
              <a:srgbClr val="082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25400" cap="flat" cmpd="sng">
            <a:solidFill>
              <a:srgbClr val="082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Google Shape;5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6289" y="5195040"/>
            <a:ext cx="3700593" cy="1322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19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7200" y="5282125"/>
            <a:ext cx="3492350" cy="1248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54"/>
          <p:cNvGrpSpPr/>
          <p:nvPr/>
        </p:nvGrpSpPr>
        <p:grpSpPr>
          <a:xfrm>
            <a:off x="703360" y="1828800"/>
            <a:ext cx="10585126" cy="4327678"/>
            <a:chOff x="904175" y="2967768"/>
            <a:chExt cx="4987205" cy="1349522"/>
          </a:xfrm>
        </p:grpSpPr>
        <p:sp>
          <p:nvSpPr>
            <p:cNvPr id="540" name="Google Shape;540;p54"/>
            <p:cNvSpPr/>
            <p:nvPr/>
          </p:nvSpPr>
          <p:spPr>
            <a:xfrm>
              <a:off x="904175" y="2967769"/>
              <a:ext cx="2198772" cy="567851"/>
            </a:xfrm>
            <a:prstGeom prst="rect">
              <a:avLst/>
            </a:prstGeom>
            <a:solidFill>
              <a:srgbClr val="D4E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7AB1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Inovação</a:t>
              </a:r>
              <a:r>
                <a:rPr lang="pt-BR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: Ministério de Finanças + Banco Central + Ministério </a:t>
              </a:r>
              <a:r>
                <a:rPr lang="pt-BR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Relacões</a:t>
              </a:r>
              <a:r>
                <a:rPr lang="pt-BR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 Exteriores + Ambiente</a:t>
              </a:r>
              <a:endParaRPr sz="2000" b="0" i="0" u="none" strike="noStrike" cap="none" dirty="0">
                <a:solidFill>
                  <a:srgbClr val="027AB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4"/>
            <p:cNvSpPr/>
            <p:nvPr/>
          </p:nvSpPr>
          <p:spPr>
            <a:xfrm>
              <a:off x="928498" y="3755512"/>
              <a:ext cx="2198773" cy="561778"/>
            </a:xfrm>
            <a:prstGeom prst="rect">
              <a:avLst/>
            </a:prstGeom>
            <a:solidFill>
              <a:srgbClr val="D4E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7AB1"/>
                </a:buClr>
                <a:buSzPts val="2000"/>
                <a:buFont typeface="Arial"/>
                <a:buNone/>
              </a:pPr>
              <a:r>
                <a:rPr lang="pt-BR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Objetivo 2: aumentar finanças climáticas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7AB1"/>
                </a:buClr>
                <a:buSzPts val="2000"/>
                <a:buFont typeface="Arial"/>
                <a:buNone/>
              </a:pPr>
              <a:r>
                <a:rPr lang="pt-BR" sz="2000" dirty="0">
                  <a:solidFill>
                    <a:srgbClr val="027AB1"/>
                  </a:solidFill>
                </a:rPr>
                <a:t>- Mobilizar recursos internacionais, domésticos, setor privado</a:t>
              </a:r>
              <a:endPara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4"/>
            <p:cNvSpPr/>
            <p:nvPr/>
          </p:nvSpPr>
          <p:spPr>
            <a:xfrm>
              <a:off x="3535681" y="2967768"/>
              <a:ext cx="2355699" cy="567852"/>
            </a:xfrm>
            <a:prstGeom prst="rect">
              <a:avLst/>
            </a:prstGeom>
            <a:solidFill>
              <a:srgbClr val="D4E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7AB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Objetivo</a:t>
              </a:r>
              <a:r>
                <a:rPr lang="en-US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 1: </a:t>
              </a:r>
              <a:r>
                <a:rPr lang="en-US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Aumentar</a:t>
              </a:r>
              <a:r>
                <a:rPr lang="en-US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ambição</a:t>
              </a:r>
              <a:r>
                <a:rPr lang="en-US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na</a:t>
              </a:r>
              <a:r>
                <a:rPr lang="en-US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luta</a:t>
              </a:r>
              <a:r>
                <a:rPr lang="en-US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 contra a </a:t>
              </a:r>
              <a:r>
                <a:rPr lang="en-US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mudança</a:t>
              </a:r>
              <a:r>
                <a:rPr lang="en-US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climática</a:t>
              </a:r>
              <a:endParaRPr lang="en-US" sz="2000" b="0" i="0" u="none" strike="noStrike" cap="none" dirty="0">
                <a:solidFill>
                  <a:srgbClr val="027AB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7AB1"/>
                </a:buClr>
                <a:buSzPts val="2000"/>
                <a:buFont typeface="Arial"/>
                <a:buNone/>
              </a:pPr>
              <a:r>
                <a:rPr lang="en-US" sz="2000" dirty="0">
                  <a:solidFill>
                    <a:srgbClr val="027AB1"/>
                  </a:solidFill>
                </a:rPr>
                <a:t>- </a:t>
              </a:r>
              <a:r>
                <a:rPr lang="en-US" sz="2000" dirty="0" err="1">
                  <a:solidFill>
                    <a:srgbClr val="027AB1"/>
                  </a:solidFill>
                </a:rPr>
                <a:t>Plataformas</a:t>
              </a:r>
              <a:r>
                <a:rPr lang="en-US" sz="2000" dirty="0">
                  <a:solidFill>
                    <a:srgbClr val="027AB1"/>
                  </a:solidFill>
                </a:rPr>
                <a:t> de </a:t>
              </a:r>
              <a:r>
                <a:rPr lang="en-US" sz="2000" dirty="0" err="1">
                  <a:solidFill>
                    <a:srgbClr val="027AB1"/>
                  </a:solidFill>
                </a:rPr>
                <a:t>país</a:t>
              </a:r>
              <a:r>
                <a:rPr lang="en-US" sz="2000" dirty="0">
                  <a:solidFill>
                    <a:srgbClr val="027AB1"/>
                  </a:solidFill>
                </a:rPr>
                <a:t> para </a:t>
              </a:r>
              <a:r>
                <a:rPr lang="en-US" sz="2000" dirty="0" err="1">
                  <a:solidFill>
                    <a:srgbClr val="027AB1"/>
                  </a:solidFill>
                </a:rPr>
                <a:t>coordenação</a:t>
              </a:r>
              <a:r>
                <a:rPr lang="en-US" sz="2000" dirty="0">
                  <a:solidFill>
                    <a:srgbClr val="027AB1"/>
                  </a:solidFill>
                </a:rPr>
                <a:t> de </a:t>
              </a:r>
              <a:r>
                <a:rPr lang="en-US" sz="2000" dirty="0" err="1">
                  <a:solidFill>
                    <a:srgbClr val="027AB1"/>
                  </a:solidFill>
                </a:rPr>
                <a:t>ações</a:t>
              </a:r>
              <a:r>
                <a:rPr lang="en-US" sz="2000" dirty="0">
                  <a:solidFill>
                    <a:srgbClr val="027AB1"/>
                  </a:solidFill>
                </a:rPr>
                <a:t> </a:t>
              </a:r>
              <a:r>
                <a:rPr lang="en-US" sz="2000" dirty="0" err="1">
                  <a:solidFill>
                    <a:srgbClr val="027AB1"/>
                  </a:solidFill>
                </a:rPr>
                <a:t>climáticas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4"/>
            <p:cNvSpPr/>
            <p:nvPr/>
          </p:nvSpPr>
          <p:spPr>
            <a:xfrm>
              <a:off x="3535681" y="3755512"/>
              <a:ext cx="2355699" cy="520152"/>
            </a:xfrm>
            <a:prstGeom prst="rect">
              <a:avLst/>
            </a:prstGeom>
            <a:solidFill>
              <a:srgbClr val="D4EB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7AB1"/>
                </a:buClr>
                <a:buSzPts val="2000"/>
                <a:buFont typeface="Arial"/>
                <a:buNone/>
              </a:pPr>
              <a:r>
                <a:rPr lang="pt-BR" sz="2000" b="0" i="0" u="none" strike="noStrike" cap="none" dirty="0">
                  <a:solidFill>
                    <a:srgbClr val="027AB1"/>
                  </a:solidFill>
                  <a:latin typeface="Arial"/>
                  <a:ea typeface="Arial"/>
                  <a:cs typeface="Arial"/>
                  <a:sym typeface="Arial"/>
                </a:rPr>
                <a:t>Próxima reunião em julho (11-12) em Belém</a:t>
              </a:r>
              <a:endParaRPr sz="2000" b="0" i="0" u="none" strike="noStrike" cap="none" dirty="0">
                <a:solidFill>
                  <a:srgbClr val="027AB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54"/>
          <p:cNvSpPr txBox="1"/>
          <p:nvPr/>
        </p:nvSpPr>
        <p:spPr>
          <a:xfrm>
            <a:off x="583617" y="252927"/>
            <a:ext cx="10585126" cy="1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0" i="0" u="none" strike="noStrike" cap="none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Força Tarefa de Mobilização contra mudanças climáticas</a:t>
            </a:r>
            <a:endParaRPr sz="4400" b="0" i="0" u="none" strike="noStrike" cap="none" dirty="0">
              <a:solidFill>
                <a:srgbClr val="0F4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63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38"/>
          <p:cNvPicPr preferRelativeResize="0"/>
          <p:nvPr/>
        </p:nvPicPr>
        <p:blipFill rotWithShape="1">
          <a:blip r:embed="rId3">
            <a:alphaModFix/>
          </a:blip>
          <a:srcRect t="45593" r="13177" b="1203"/>
          <a:stretch/>
        </p:blipFill>
        <p:spPr>
          <a:xfrm>
            <a:off x="-9" y="813037"/>
            <a:ext cx="5199063" cy="4491038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38"/>
          <p:cNvSpPr txBox="1">
            <a:spLocks noGrp="1"/>
          </p:cNvSpPr>
          <p:nvPr>
            <p:ph type="ctrTitle"/>
          </p:nvPr>
        </p:nvSpPr>
        <p:spPr>
          <a:xfrm>
            <a:off x="305118" y="5537512"/>
            <a:ext cx="2131798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br>
              <a:rPr lang="pt-BR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Abril 12–13, 2024</a:t>
            </a:r>
            <a:endParaRPr/>
          </a:p>
        </p:txBody>
      </p:sp>
      <p:sp>
        <p:nvSpPr>
          <p:cNvPr id="710" name="Google Shape;710;p38"/>
          <p:cNvSpPr txBox="1">
            <a:spLocks noGrp="1"/>
          </p:cNvSpPr>
          <p:nvPr>
            <p:ph type="subTitle" idx="1"/>
          </p:nvPr>
        </p:nvSpPr>
        <p:spPr>
          <a:xfrm>
            <a:off x="8115296" y="5282344"/>
            <a:ext cx="4076698" cy="157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pt-BR" sz="2000" b="1">
                <a:solidFill>
                  <a:srgbClr val="FFFFFF"/>
                </a:solidFill>
              </a:rPr>
              <a:t>ENVIRONMENT AND CLIMATE SUSTAINABILITY WORKING GROUP</a:t>
            </a:r>
            <a:endParaRPr/>
          </a:p>
        </p:txBody>
      </p:sp>
      <p:sp>
        <p:nvSpPr>
          <p:cNvPr id="711" name="Google Shape;711;p38"/>
          <p:cNvSpPr txBox="1"/>
          <p:nvPr/>
        </p:nvSpPr>
        <p:spPr>
          <a:xfrm>
            <a:off x="1293091" y="1741713"/>
            <a:ext cx="9975273" cy="31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6000"/>
              <a:buFont typeface="Arial"/>
              <a:buNone/>
            </a:pPr>
            <a:r>
              <a:rPr lang="pt-BR" sz="6000" b="1" i="0" u="none" strike="noStrike" cap="none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André Aquino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6000"/>
              <a:buFont typeface="Arial"/>
              <a:buNone/>
            </a:pPr>
            <a:r>
              <a:rPr lang="pt-BR" sz="4800" b="1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Coordenador Técnico do G20 no MMA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6000"/>
              <a:buFont typeface="Arial"/>
              <a:buNone/>
            </a:pPr>
            <a:r>
              <a:rPr lang="pt-BR" sz="4000" b="1" i="0" u="none" strike="noStrike" cap="none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Andre.aquino@mma.gov</a:t>
            </a:r>
            <a:r>
              <a:rPr lang="pt-BR" sz="4000" b="1" i="0" u="none" strike="noStrike" cap="none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.br</a:t>
            </a:r>
            <a:r>
              <a:rPr lang="pt-BR" sz="4000" b="1" i="0" u="none" strike="noStrike" cap="none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i="0" u="none" strike="noStrike" cap="non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8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8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Google Shape;71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7555" y="5116286"/>
            <a:ext cx="3779327" cy="1351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cf0d91264f_2_250"/>
          <p:cNvSpPr txBox="1">
            <a:spLocks noGrp="1"/>
          </p:cNvSpPr>
          <p:nvPr>
            <p:ph type="title"/>
          </p:nvPr>
        </p:nvSpPr>
        <p:spPr>
          <a:xfrm>
            <a:off x="493773" y="635450"/>
            <a:ext cx="10515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C99"/>
              </a:buClr>
              <a:buSzPts val="2400"/>
              <a:buFont typeface="Avenir"/>
              <a:buNone/>
            </a:pPr>
            <a:r>
              <a:rPr lang="pt-BR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Próximas reuniões</a:t>
            </a:r>
            <a:endParaRPr>
              <a:solidFill>
                <a:srgbClr val="0F4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96" name="Google Shape;496;g2cf0d91264f_2_250"/>
          <p:cNvGraphicFramePr/>
          <p:nvPr/>
        </p:nvGraphicFramePr>
        <p:xfrm>
          <a:off x="6308727" y="790158"/>
          <a:ext cx="5389500" cy="1617110"/>
        </p:xfrm>
        <a:graphic>
          <a:graphicData uri="http://schemas.openxmlformats.org/drawingml/2006/table">
            <a:tbl>
              <a:tblPr firstRow="1" bandRow="1">
                <a:noFill/>
                <a:tableStyleId>{EAD534B6-2CDC-480A-8433-A24D14E3ED95}</a:tableStyleId>
              </a:tblPr>
              <a:tblGrid>
                <a:gridCol w="13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4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SETEMBRO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Reunião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e 10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Iniciativa Bioeconomia: 3a reunião (Rio de Janeiro) - Estruturante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e 12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 Force Clima: 4a reunião (Rio de Janeiro)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97" name="Google Shape;497;g2cf0d91264f_2_250"/>
          <p:cNvGraphicFramePr/>
          <p:nvPr/>
        </p:nvGraphicFramePr>
        <p:xfrm>
          <a:off x="493773" y="2010341"/>
          <a:ext cx="5389500" cy="1615480"/>
        </p:xfrm>
        <a:graphic>
          <a:graphicData uri="http://schemas.openxmlformats.org/drawingml/2006/table">
            <a:tbl>
              <a:tblPr firstRow="1" bandRow="1">
                <a:noFill/>
                <a:tableStyleId>{EAD534B6-2CDC-480A-8433-A24D14E3ED95}</a:tableStyleId>
              </a:tblPr>
              <a:tblGrid>
                <a:gridCol w="122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5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JUNHO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Reunião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a 19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Iniciativa Bioeconomia: 2a reunião (Manaus) - Biodiversidade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 a 21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ECSWG: 3a reunião (Manaus)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98" name="Google Shape;498;g2cf0d91264f_2_250"/>
          <p:cNvGraphicFramePr/>
          <p:nvPr/>
        </p:nvGraphicFramePr>
        <p:xfrm>
          <a:off x="493773" y="4221190"/>
          <a:ext cx="5389500" cy="1175665"/>
        </p:xfrm>
        <a:graphic>
          <a:graphicData uri="http://schemas.openxmlformats.org/drawingml/2006/table">
            <a:tbl>
              <a:tblPr firstRow="1" bandRow="1">
                <a:noFill/>
                <a:tableStyleId>{EAD534B6-2CDC-480A-8433-A24D14E3ED95}</a:tableStyleId>
              </a:tblPr>
              <a:tblGrid>
                <a:gridCol w="122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4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JULHO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Reunião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e 12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 Force Clima: 3a reunião (Belém)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9" name="Google Shape;499;g2cf0d91264f_2_250"/>
          <p:cNvGraphicFramePr/>
          <p:nvPr/>
        </p:nvGraphicFramePr>
        <p:xfrm>
          <a:off x="6308728" y="2969633"/>
          <a:ext cx="5389500" cy="2255570"/>
        </p:xfrm>
        <a:graphic>
          <a:graphicData uri="http://schemas.openxmlformats.org/drawingml/2006/table">
            <a:tbl>
              <a:tblPr firstRow="1" bandRow="1">
                <a:noFill/>
                <a:tableStyleId>{EAD534B6-2CDC-480A-8433-A24D14E3ED95}</a:tableStyleId>
              </a:tblPr>
              <a:tblGrid>
                <a:gridCol w="122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3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OUTUBRO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Reunião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E 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GT ECSWG: 4a reunião (Rio de Janeiro) 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ECSWG: 4a reunião (Rio de Janeiro) - segmento ministerial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 e 25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 Force Clima: (Washington, Annual Meetings)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00" name="Google Shape;500;g2cf0d91264f_2_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3424" y="5349719"/>
            <a:ext cx="3334801" cy="1201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64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4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4400"/>
              <a:buNone/>
            </a:pPr>
            <a:r>
              <a:rPr lang="en-US" b="1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Grupo de </a:t>
            </a:r>
            <a:r>
              <a:rPr lang="en-US" b="1" dirty="0" err="1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Trabalho</a:t>
            </a:r>
            <a:r>
              <a:rPr lang="en-US" b="1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Sustentabilidade</a:t>
            </a:r>
            <a:r>
              <a:rPr lang="en-US" b="1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 Ambiental e Climática</a:t>
            </a:r>
            <a:endParaRPr b="1" dirty="0">
              <a:solidFill>
                <a:srgbClr val="0F4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481" name="Google Shape;481;p12"/>
          <p:cNvSpPr txBox="1">
            <a:spLocks noGrp="1"/>
          </p:cNvSpPr>
          <p:nvPr>
            <p:ph type="body" idx="1"/>
          </p:nvPr>
        </p:nvSpPr>
        <p:spPr>
          <a:xfrm>
            <a:off x="838200" y="163891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pt-BR" sz="3200" dirty="0">
                <a:latin typeface="Calibri"/>
                <a:ea typeface="Calibri"/>
                <a:cs typeface="Calibri"/>
                <a:sym typeface="Calibri"/>
              </a:rPr>
              <a:t>52 delegações membros</a:t>
            </a:r>
          </a:p>
          <a:p>
            <a:pPr marL="228600" lvl="0" indent="-228600" algn="l" rtl="0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pt-BR" sz="3200" dirty="0">
                <a:latin typeface="Calibri"/>
                <a:ea typeface="Calibri"/>
                <a:cs typeface="Calibri"/>
                <a:sym typeface="Calibri"/>
              </a:rPr>
              <a:t>4 eixos de discussão</a:t>
            </a:r>
          </a:p>
          <a:p>
            <a:pPr marL="685800" lvl="1" indent="-228600">
              <a:lnSpc>
                <a:spcPct val="134000"/>
              </a:lnSpc>
              <a:spcBef>
                <a:spcPts val="600"/>
              </a:spcBef>
              <a:buSzPts val="3200"/>
            </a:pPr>
            <a:r>
              <a:rPr lang="pt-BR" sz="2800" dirty="0">
                <a:latin typeface="Calibri"/>
                <a:ea typeface="Calibri"/>
                <a:cs typeface="Calibri"/>
                <a:sym typeface="Calibri"/>
              </a:rPr>
              <a:t>Oceanos </a:t>
            </a:r>
          </a:p>
          <a:p>
            <a:pPr marL="685800" lvl="1" indent="-228600">
              <a:lnSpc>
                <a:spcPct val="134000"/>
              </a:lnSpc>
              <a:spcBef>
                <a:spcPts val="600"/>
              </a:spcBef>
              <a:buSzPts val="3200"/>
            </a:pPr>
            <a:r>
              <a:rPr lang="pt-BR" sz="2800" dirty="0">
                <a:latin typeface="Calibri"/>
                <a:ea typeface="Calibri"/>
                <a:cs typeface="Calibri"/>
                <a:sym typeface="Calibri"/>
              </a:rPr>
              <a:t>Adaptação</a:t>
            </a:r>
          </a:p>
          <a:p>
            <a:pPr marL="685800" lvl="1" indent="-228600">
              <a:lnSpc>
                <a:spcPct val="134000"/>
              </a:lnSpc>
              <a:spcBef>
                <a:spcPts val="600"/>
              </a:spcBef>
              <a:buSzPts val="3200"/>
            </a:pPr>
            <a:r>
              <a:rPr lang="en-US" dirty="0" err="1"/>
              <a:t>Pagamento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Serviços</a:t>
            </a:r>
            <a:r>
              <a:rPr lang="en-US" dirty="0"/>
              <a:t> </a:t>
            </a:r>
            <a:r>
              <a:rPr lang="en-US" dirty="0" err="1"/>
              <a:t>Ambientais</a:t>
            </a:r>
            <a:endParaRPr lang="en-US" dirty="0"/>
          </a:p>
          <a:p>
            <a:pPr marL="685800" lvl="1" indent="-228600">
              <a:lnSpc>
                <a:spcPct val="134000"/>
              </a:lnSpc>
              <a:spcBef>
                <a:spcPts val="600"/>
              </a:spcBef>
              <a:buSzPts val="3200"/>
            </a:pPr>
            <a:r>
              <a:rPr lang="en-US" dirty="0" err="1"/>
              <a:t>Resíduos</a:t>
            </a:r>
            <a:r>
              <a:rPr lang="en-US" dirty="0"/>
              <a:t> </a:t>
            </a:r>
            <a:r>
              <a:rPr lang="en-US" dirty="0" err="1"/>
              <a:t>Sólidos</a:t>
            </a:r>
            <a:r>
              <a:rPr lang="en-US" dirty="0"/>
              <a:t> e Economia Circular</a:t>
            </a:r>
            <a:endParaRPr dirty="0"/>
          </a:p>
          <a:p>
            <a:pPr marL="228600" lvl="0" indent="-228600" algn="l" rtl="0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pt-BR" sz="3200" dirty="0">
                <a:latin typeface="Calibri"/>
                <a:ea typeface="Calibri"/>
                <a:cs typeface="Calibri"/>
                <a:sym typeface="Calibri"/>
              </a:rPr>
              <a:t>4 Papers técnicos preparados pelo MMA e MRE</a:t>
            </a:r>
          </a:p>
          <a:p>
            <a:pPr marL="228600" lvl="0" indent="-228600" algn="l" rtl="0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pt-BR" sz="3200" dirty="0">
                <a:latin typeface="Calibri"/>
                <a:ea typeface="Calibri"/>
                <a:cs typeface="Calibri"/>
                <a:sym typeface="Calibri"/>
              </a:rPr>
              <a:t>Oitivas com a sociedade civil por eixo temático</a:t>
            </a:r>
          </a:p>
          <a:p>
            <a:pPr marL="228600" lvl="0" indent="-228600" algn="l" rtl="0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pt-BR" sz="3200" dirty="0">
                <a:latin typeface="Calibri"/>
                <a:ea typeface="Calibri"/>
                <a:cs typeface="Calibri"/>
                <a:sym typeface="Calibri"/>
              </a:rPr>
              <a:t>Proposta de declaração ministerial</a:t>
            </a:r>
            <a:endParaRPr dirty="0"/>
          </a:p>
        </p:txBody>
      </p:sp>
      <p:pic>
        <p:nvPicPr>
          <p:cNvPr id="482" name="Google Shape;4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7714" y="5167175"/>
            <a:ext cx="3699784" cy="132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17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g1f7dd325c6d_2_92"/>
          <p:cNvGraphicFramePr/>
          <p:nvPr>
            <p:extLst>
              <p:ext uri="{D42A27DB-BD31-4B8C-83A1-F6EECF244321}">
                <p14:modId xmlns:p14="http://schemas.microsoft.com/office/powerpoint/2010/main" val="2998991429"/>
              </p:ext>
            </p:extLst>
          </p:nvPr>
        </p:nvGraphicFramePr>
        <p:xfrm>
          <a:off x="202270" y="48596"/>
          <a:ext cx="11546385" cy="6473406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33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4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highlight>
                            <a:srgbClr val="8EA9DB"/>
                          </a:highlight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Tema 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highlight>
                          <a:srgbClr val="8EA9DB"/>
                        </a:highlight>
                        <a:latin typeface="Avenir Next LT Pro" panose="020B050402020202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6675" marR="66675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highlight>
                            <a:srgbClr val="8EA9DB"/>
                          </a:highlight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Entrega atualizada (proposta)</a:t>
                      </a:r>
                      <a:endParaRPr sz="1600" b="1" i="0" u="none" strike="noStrike" cap="none" dirty="0">
                        <a:solidFill>
                          <a:schemeClr val="dk1"/>
                        </a:solidFill>
                        <a:highlight>
                          <a:srgbClr val="8EA9DB"/>
                        </a:highlight>
                        <a:latin typeface="Avenir Next LT Pro" panose="020B050402020202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6675" marR="66675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07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7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07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3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 dirty="0">
                          <a:highlight>
                            <a:srgbClr val="8EA9DB"/>
                          </a:highlight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Adaptação a emergência e preventiva</a:t>
                      </a:r>
                      <a:r>
                        <a:rPr lang="pt-BR" sz="1600" u="none" strike="noStrike" cap="none" dirty="0">
                          <a:highlight>
                            <a:srgbClr val="8EA9DB"/>
                          </a:highlight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 dirty="0">
                        <a:latin typeface="Avenir Next LT Pro" panose="020B0504020202020204" pitchFamily="34" charset="0"/>
                      </a:endParaRPr>
                    </a:p>
                  </a:txBody>
                  <a:tcPr marL="66675" marR="66675" marT="45725" marB="45725" anchor="ctr">
                    <a:lnL w="9525" cap="flat" cmpd="sng">
                      <a:solidFill>
                        <a:srgbClr val="807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7F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7F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Desenvolvimento de um arcabouço do G20 para o financiamento da adaptação.</a:t>
                      </a:r>
                      <a:endParaRPr sz="1600" u="none" strike="noStrike" cap="none" dirty="0">
                        <a:latin typeface="Avenir Next LT Pro" panose="020B0504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675" marR="66675" marT="45725" marB="45725" anchor="ctr">
                    <a:lnL w="9525" cap="flat" cmpd="sng" algn="ctr">
                      <a:solidFill>
                        <a:srgbClr val="807F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8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07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8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70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 dirty="0">
                          <a:highlight>
                            <a:srgbClr val="8EA9DB"/>
                          </a:highlight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Pagamento por serviços ecossistêmicos</a:t>
                      </a:r>
                      <a:r>
                        <a:rPr lang="pt-BR" sz="1600" u="none" strike="noStrike" cap="none" dirty="0">
                          <a:highlight>
                            <a:srgbClr val="8EA9DB"/>
                          </a:highlight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 dirty="0">
                        <a:latin typeface="Avenir Next LT Pro" panose="020B0504020202020204" pitchFamily="34" charset="0"/>
                      </a:endParaRPr>
                    </a:p>
                  </a:txBody>
                  <a:tcPr marL="66675" marR="66675" marT="45725" marB="45725" anchor="ctr">
                    <a:lnL w="9525" cap="flat" cmpd="sng">
                      <a:solidFill>
                        <a:srgbClr val="0085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85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7F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85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Compêndio de instrumentos de PES existentes e potenciais (incluindo o TFFF)</a:t>
                      </a:r>
                      <a:endParaRPr sz="1600" u="none" strike="noStrike" cap="none" dirty="0">
                        <a:latin typeface="Avenir Next LT Pro" panose="020B0504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675" marR="66675" marT="45725" marB="45725" anchor="ctr">
                    <a:lnL w="9525" cap="flat" cmpd="sng" algn="ctr">
                      <a:solidFill>
                        <a:srgbClr val="0085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85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8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085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74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 dirty="0">
                          <a:highlight>
                            <a:srgbClr val="8EA9DB"/>
                          </a:highlight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Oceanos</a:t>
                      </a:r>
                      <a:r>
                        <a:rPr lang="pt-BR" sz="1600" u="none" strike="noStrike" cap="none" dirty="0">
                          <a:highlight>
                            <a:srgbClr val="8EA9DB"/>
                          </a:highlight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 dirty="0">
                        <a:latin typeface="Avenir Next LT Pro" panose="020B0504020202020204" pitchFamily="34" charset="0"/>
                      </a:endParaRPr>
                    </a:p>
                  </a:txBody>
                  <a:tcPr marL="66675" marR="66675" marT="45725" marB="45725" anchor="ctr">
                    <a:lnL w="9525" cap="flat" cmpd="sng">
                      <a:solidFill>
                        <a:srgbClr val="4089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89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85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85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Orientação e melhores práticas para incluir os oceanos nas </a:t>
                      </a:r>
                      <a:r>
                        <a:rPr lang="pt-BR" sz="1600" u="none" strike="noStrike" cap="none" dirty="0" err="1"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NDCs</a:t>
                      </a:r>
                      <a:r>
                        <a:rPr lang="pt-BR" sz="1600" u="none" strike="noStrike" cap="none" dirty="0"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 e nos planos climáticos nacionais</a:t>
                      </a:r>
                      <a:endParaRPr sz="1600" u="none" strike="noStrike" cap="none" dirty="0">
                        <a:latin typeface="Avenir Next LT Pro" panose="020B0504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675" marR="66675" marT="45725" marB="45725" anchor="ctr">
                    <a:lnL w="9525" cap="flat" cmpd="sng" algn="ctr">
                      <a:solidFill>
                        <a:srgbClr val="4089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8D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085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2085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1" i="0" u="none" strike="noStrike" cap="none" dirty="0">
                          <a:solidFill>
                            <a:schemeClr val="dk1"/>
                          </a:solidFill>
                          <a:highlight>
                            <a:srgbClr val="8EA9DB"/>
                          </a:highlight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Resíduos e economia circular</a:t>
                      </a:r>
                      <a:endParaRPr lang="pt-BR" sz="1400" b="1" i="0" u="none" strike="noStrike" cap="none" dirty="0">
                        <a:solidFill>
                          <a:schemeClr val="dk1"/>
                        </a:solidFill>
                        <a:highlight>
                          <a:srgbClr val="8EA9DB"/>
                        </a:highlight>
                        <a:latin typeface="Avenir Next LT Pro" panose="020B050402020202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6675" marR="66675" marT="45725" marB="45725" anchor="ctr">
                    <a:lnL w="9525" cap="flat" cmpd="sng">
                      <a:solidFill>
                        <a:srgbClr val="4089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4089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85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89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 err="1"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Compédio</a:t>
                      </a:r>
                      <a:r>
                        <a:rPr lang="pt-BR" sz="1600" u="none" strike="noStrike" cap="none" dirty="0">
                          <a:latin typeface="Avenir Next LT Pro" panose="020B0504020202020204" pitchFamily="34" charset="0"/>
                          <a:ea typeface="Calibri"/>
                          <a:cs typeface="Calibri"/>
                          <a:sym typeface="Calibri"/>
                        </a:rPr>
                        <a:t> de melhores práticas de políticas e instrumentos econômicos para aumentar a gestão de resíduos sólidos, garantindo ao mesmo tempo a inclusão de comunidades vulneráveis.</a:t>
                      </a:r>
                      <a:endParaRPr sz="1600" u="none" strike="noStrike" cap="none" dirty="0">
                        <a:latin typeface="Avenir Next LT Pro" panose="020B0504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675" marR="66675" marT="45725" marB="45725" anchor="ctr">
                    <a:lnL w="9525" cap="flat" cmpd="sng" algn="ctr">
                      <a:solidFill>
                        <a:srgbClr val="4089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8D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2085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8D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195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g2cef84a50ad_0_0" descr="https://visitbrasil.com/wp-content/uploads/2021/06/GettyImages-157638685.jpg"/>
          <p:cNvPicPr preferRelativeResize="0"/>
          <p:nvPr/>
        </p:nvPicPr>
        <p:blipFill rotWithShape="1">
          <a:blip r:embed="rId3">
            <a:alphaModFix amt="30000"/>
          </a:blip>
          <a:srcRect t="-13700" b="13699"/>
          <a:stretch/>
        </p:blipFill>
        <p:spPr>
          <a:xfrm>
            <a:off x="0" y="-1251857"/>
            <a:ext cx="12192000" cy="88035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20" name="Google Shape;420;g2cef84a50ad_0_0"/>
          <p:cNvSpPr txBox="1">
            <a:spLocks noGrp="1"/>
          </p:cNvSpPr>
          <p:nvPr>
            <p:ph type="title"/>
          </p:nvPr>
        </p:nvSpPr>
        <p:spPr>
          <a:xfrm>
            <a:off x="284729" y="252978"/>
            <a:ext cx="112833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4400"/>
              <a:buNone/>
            </a:pPr>
            <a:r>
              <a:rPr lang="pt-BR" b="1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GT em Manaus – 19-21 junho</a:t>
            </a:r>
            <a:endParaRPr b="1" dirty="0">
              <a:solidFill>
                <a:srgbClr val="0F4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2cef84a50ad_0_0"/>
          <p:cNvSpPr txBox="1">
            <a:spLocks noGrp="1"/>
          </p:cNvSpPr>
          <p:nvPr>
            <p:ph type="body" idx="1"/>
          </p:nvPr>
        </p:nvSpPr>
        <p:spPr>
          <a:xfrm>
            <a:off x="236575" y="1084350"/>
            <a:ext cx="11256900" cy="3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05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pt-BR" sz="3600" dirty="0">
                <a:latin typeface="Calibri"/>
                <a:ea typeface="Calibri"/>
                <a:cs typeface="Calibri"/>
                <a:sym typeface="Calibri"/>
              </a:rPr>
              <a:t>Exposição da </a:t>
            </a:r>
            <a:r>
              <a:rPr lang="pt-BR" sz="3600" dirty="0" err="1">
                <a:latin typeface="Calibri"/>
                <a:ea typeface="Calibri"/>
                <a:cs typeface="Calibri"/>
                <a:sym typeface="Calibri"/>
              </a:rPr>
              <a:t>Sociobiodiversidade</a:t>
            </a:r>
            <a:r>
              <a:rPr lang="pt-BR" sz="3600" dirty="0">
                <a:latin typeface="Calibri"/>
                <a:ea typeface="Calibri"/>
                <a:cs typeface="Calibri"/>
                <a:sym typeface="Calibri"/>
              </a:rPr>
              <a:t> Amazônica;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pt-BR" sz="3600" dirty="0">
                <a:latin typeface="Calibri"/>
                <a:ea typeface="Calibri"/>
                <a:cs typeface="Calibri"/>
                <a:sym typeface="Calibri"/>
              </a:rPr>
              <a:t>4. Encontro das Catadoras e Catadores da Amazônia Legal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pt-BR" sz="3600" dirty="0">
                <a:latin typeface="Calibri"/>
                <a:ea typeface="Calibri"/>
                <a:cs typeface="Calibri"/>
                <a:sym typeface="Calibri"/>
              </a:rPr>
              <a:t>Evento paralelo sobre Pagamentos por Serviços Ambientais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pt-BR" sz="3600" dirty="0">
                <a:latin typeface="Calibri"/>
                <a:ea typeface="Calibri"/>
                <a:cs typeface="Calibri"/>
                <a:sym typeface="Calibri"/>
              </a:rPr>
              <a:t>Visita Técnica ao Museu da Amazônia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g2cef84a50a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9450" y="5214300"/>
            <a:ext cx="3332125" cy="11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0500" y="5558575"/>
            <a:ext cx="3423160" cy="12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"/>
          <p:cNvSpPr/>
          <p:nvPr/>
        </p:nvSpPr>
        <p:spPr>
          <a:xfrm>
            <a:off x="5636825" y="1025875"/>
            <a:ext cx="6122100" cy="4532700"/>
          </a:xfrm>
          <a:prstGeom prst="rect">
            <a:avLst/>
          </a:prstGeom>
          <a:solidFill>
            <a:srgbClr val="C0E4F5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"/>
          <p:cNvSpPr txBox="1">
            <a:spLocks noGrp="1"/>
          </p:cNvSpPr>
          <p:nvPr>
            <p:ph type="title"/>
          </p:nvPr>
        </p:nvSpPr>
        <p:spPr>
          <a:xfrm>
            <a:off x="145389" y="197912"/>
            <a:ext cx="107877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ct val="120218"/>
              <a:buNone/>
            </a:pPr>
            <a:r>
              <a:rPr lang="pt-BR" sz="4066" b="1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Socio-Bioeconomia em evidência no G20</a:t>
            </a:r>
            <a:endParaRPr dirty="0"/>
          </a:p>
        </p:txBody>
      </p:sp>
      <p:sp>
        <p:nvSpPr>
          <p:cNvPr id="443" name="Google Shape;443;p3"/>
          <p:cNvSpPr txBox="1">
            <a:spLocks noGrp="1"/>
          </p:cNvSpPr>
          <p:nvPr>
            <p:ph type="body" idx="1"/>
          </p:nvPr>
        </p:nvSpPr>
        <p:spPr>
          <a:xfrm>
            <a:off x="5731925" y="1025875"/>
            <a:ext cx="6091200" cy="4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58808"/>
              <a:buNone/>
            </a:pPr>
            <a:r>
              <a:rPr lang="pt-BR" sz="260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estandes governamentais na </a:t>
            </a:r>
            <a:r>
              <a:rPr lang="pt-B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Exposição da Sociobiodiversidade Amazônica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Centro de Convenções com um acervo para visitação:</a:t>
            </a:r>
            <a:endParaRPr/>
          </a:p>
          <a:p>
            <a:pPr marL="457200" lvl="0" indent="-4243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MMA + ICMBio + SFB </a:t>
            </a:r>
            <a:endParaRPr/>
          </a:p>
          <a:p>
            <a:pPr marL="457200" lvl="0" indent="-424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SEBRAE </a:t>
            </a:r>
            <a:endParaRPr/>
          </a:p>
          <a:p>
            <a:pPr marL="457200" lvl="0" indent="-424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CBA </a:t>
            </a:r>
            <a:endParaRPr/>
          </a:p>
          <a:p>
            <a:pPr marL="457200" lvl="0" indent="-424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MDCI + SUFRAMA + IDESAM </a:t>
            </a:r>
            <a:endParaRPr/>
          </a:p>
          <a:p>
            <a:pPr marL="457200" lvl="0" indent="-424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INPA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4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OCB e Confloresta (a confirmar)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4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Instalação da </a:t>
            </a:r>
            <a:r>
              <a:rPr lang="pt-BR" sz="23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asa </a:t>
            </a:r>
            <a:r>
              <a:rPr lang="pt-BR" sz="23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ibeirinha do SNPCT </a:t>
            </a:r>
            <a:r>
              <a:rPr lang="pt-BR" sz="2300">
                <a:latin typeface="Calibri"/>
                <a:ea typeface="Calibri"/>
                <a:cs typeface="Calibri"/>
                <a:sym typeface="Calibri"/>
              </a:rPr>
              <a:t>com a Exposição “Nós povos e comunidades dos campos, das águas e das florestas.”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 necessário ter duas pessoas com fluência em inglês por estande, para interagir com as delegações.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pt-BR" sz="2300">
                <a:latin typeface="Calibri"/>
                <a:ea typeface="Calibri"/>
                <a:cs typeface="Calibri"/>
                <a:sym typeface="Calibri"/>
              </a:rPr>
              <a:t>Metragens propostas: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3137"/>
              <a:buNone/>
            </a:pPr>
            <a:r>
              <a:rPr lang="pt-BR" sz="2550">
                <a:latin typeface="Calibri"/>
                <a:ea typeface="Calibri"/>
                <a:cs typeface="Calibri"/>
                <a:sym typeface="Calibri"/>
              </a:rPr>
              <a:t>1- Estandes: 04 unidades  de 18m2 , 01 unidade de 44m2  e 03 unidades de 12m2 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3137"/>
              <a:buNone/>
            </a:pPr>
            <a:r>
              <a:rPr lang="pt-BR" sz="2550">
                <a:latin typeface="Calibri"/>
                <a:ea typeface="Calibri"/>
                <a:cs typeface="Calibri"/>
                <a:sym typeface="Calibri"/>
              </a:rPr>
              <a:t>2- Balcão Exposição em MDF (1m x 1m) 10 unidades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3137"/>
              <a:buNone/>
            </a:pPr>
            <a:r>
              <a:rPr lang="pt-BR" sz="2550">
                <a:latin typeface="Calibri"/>
                <a:ea typeface="Calibri"/>
                <a:cs typeface="Calibri"/>
                <a:sym typeface="Calibri"/>
              </a:rPr>
              <a:t>3- Instalação - </a:t>
            </a:r>
            <a:r>
              <a:rPr lang="pt-BR" sz="2550" b="1">
                <a:latin typeface="Calibri"/>
                <a:ea typeface="Calibri"/>
                <a:cs typeface="Calibri"/>
                <a:sym typeface="Calibri"/>
              </a:rPr>
              <a:t>Casa Ribeirinha </a:t>
            </a:r>
            <a:r>
              <a:rPr lang="pt-BR" sz="2550">
                <a:latin typeface="Calibri"/>
                <a:ea typeface="Calibri"/>
                <a:cs typeface="Calibri"/>
                <a:sym typeface="Calibri"/>
              </a:rPr>
              <a:t>( 4,44 x 3,93)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3137"/>
              <a:buNone/>
            </a:pPr>
            <a:r>
              <a:rPr lang="pt-BR" sz="2550">
                <a:latin typeface="Calibri"/>
                <a:ea typeface="Calibri"/>
                <a:cs typeface="Calibri"/>
                <a:sym typeface="Calibri"/>
              </a:rPr>
              <a:t>4- Espaço para o coffee Break no mezanino para apresentar para as delegações.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238" y="4242170"/>
            <a:ext cx="4315581" cy="242751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"/>
          <p:cNvSpPr txBox="1"/>
          <p:nvPr/>
        </p:nvSpPr>
        <p:spPr>
          <a:xfrm>
            <a:off x="836357" y="3538350"/>
            <a:ext cx="473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Fotos da Instalação Casa Ribeirinha: https://flic.kr/s/aHBqjBmduS</a:t>
            </a:r>
            <a:endParaRPr/>
          </a:p>
        </p:txBody>
      </p:sp>
      <p:pic>
        <p:nvPicPr>
          <p:cNvPr id="446" name="Google Shape;44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90200"/>
            <a:ext cx="5545626" cy="21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"/>
          <p:cNvSpPr txBox="1">
            <a:spLocks noGrp="1"/>
          </p:cNvSpPr>
          <p:nvPr>
            <p:ph type="title"/>
          </p:nvPr>
        </p:nvSpPr>
        <p:spPr>
          <a:xfrm>
            <a:off x="5058613" y="797896"/>
            <a:ext cx="6868885" cy="114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4400"/>
              <a:buNone/>
            </a:pPr>
            <a:r>
              <a:rPr lang="pt-BR" sz="3600" b="1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4. Encontro das Catadoras e Catadores da Amazônia Legal - 4º ECAL / 2024</a:t>
            </a:r>
            <a:endParaRPr sz="3600"/>
          </a:p>
        </p:txBody>
      </p:sp>
      <p:sp>
        <p:nvSpPr>
          <p:cNvPr id="464" name="Google Shape;464;p4"/>
          <p:cNvSpPr txBox="1">
            <a:spLocks noGrp="1"/>
          </p:cNvSpPr>
          <p:nvPr>
            <p:ph type="body" idx="1"/>
          </p:nvPr>
        </p:nvSpPr>
        <p:spPr>
          <a:xfrm>
            <a:off x="174171" y="2470693"/>
            <a:ext cx="11753400" cy="28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34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Com o objetivo de </a:t>
            </a:r>
            <a:r>
              <a:rPr lang="pt-BR" sz="2200" b="1">
                <a:latin typeface="Calibri"/>
                <a:ea typeface="Calibri"/>
                <a:cs typeface="Calibri"/>
                <a:sym typeface="Calibri"/>
              </a:rPr>
              <a:t>construir um espaço de diálogo </a:t>
            </a: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entre gestores municipais, estaduais, catadores e catadoras e o Governo Federal sobre as ações </a:t>
            </a:r>
            <a:r>
              <a:rPr lang="pt-BR" sz="2200" b="1">
                <a:latin typeface="Calibri"/>
                <a:ea typeface="Calibri"/>
                <a:cs typeface="Calibri"/>
                <a:sym typeface="Calibri"/>
              </a:rPr>
              <a:t>para implementação da Política Nacional de Resíduos Sólidos</a:t>
            </a: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 com a inclusão dos catadores de materiais recicláveis, reunindo os nove estados da Amazônia Legal. </a:t>
            </a:r>
            <a:endParaRPr/>
          </a:p>
          <a:p>
            <a:pPr marL="0" lvl="0" indent="0" algn="l" rtl="0">
              <a:lnSpc>
                <a:spcPct val="134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Encontro acontecerá no dia </a:t>
            </a:r>
            <a:r>
              <a:rPr lang="pt-BR" sz="2200" b="1">
                <a:latin typeface="Calibri"/>
                <a:ea typeface="Calibri"/>
                <a:cs typeface="Calibri"/>
                <a:sym typeface="Calibri"/>
              </a:rPr>
              <a:t>19/06</a:t>
            </a: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 no Auditório do Ministério Público do Trabalho das </a:t>
            </a:r>
            <a:r>
              <a:rPr lang="pt-BR" sz="2200" b="1">
                <a:latin typeface="Calibri"/>
                <a:ea typeface="Calibri"/>
                <a:cs typeface="Calibri"/>
                <a:sym typeface="Calibri"/>
              </a:rPr>
              <a:t>8h30 às 18h.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7714" y="5167175"/>
            <a:ext cx="3699784" cy="13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005" y="555424"/>
            <a:ext cx="4043615" cy="1629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3914" y="5417546"/>
            <a:ext cx="3699784" cy="13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9"/>
          <p:cNvSpPr txBox="1">
            <a:spLocks noGrp="1"/>
          </p:cNvSpPr>
          <p:nvPr>
            <p:ph type="title"/>
          </p:nvPr>
        </p:nvSpPr>
        <p:spPr>
          <a:xfrm>
            <a:off x="163285" y="242298"/>
            <a:ext cx="10515600" cy="126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ct val="111111"/>
              <a:buNone/>
            </a:pPr>
            <a:r>
              <a:rPr lang="pt-BR" b="1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Visita Técnica ao Museu da Amazônia - MUSA</a:t>
            </a:r>
            <a:endParaRPr b="1">
              <a:solidFill>
                <a:srgbClr val="0F4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endParaRPr/>
          </a:p>
        </p:txBody>
      </p:sp>
      <p:sp>
        <p:nvSpPr>
          <p:cNvPr id="473" name="Google Shape;473;p9"/>
          <p:cNvSpPr txBox="1">
            <a:spLocks noGrp="1"/>
          </p:cNvSpPr>
          <p:nvPr>
            <p:ph type="body" idx="1"/>
          </p:nvPr>
        </p:nvSpPr>
        <p:spPr>
          <a:xfrm>
            <a:off x="5704114" y="1506855"/>
            <a:ext cx="6223384" cy="402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pt-BR" b="1">
                <a:latin typeface="Calibri"/>
                <a:ea typeface="Calibri"/>
                <a:cs typeface="Calibri"/>
                <a:sym typeface="Calibri"/>
              </a:rPr>
              <a:t>Visita técnica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(VT) facultativa será oferecida aos delegados no âmbito das reuniões do G20 no dia </a:t>
            </a:r>
            <a:r>
              <a:rPr lang="pt-BR" b="1">
                <a:latin typeface="Calibri"/>
                <a:ea typeface="Calibri"/>
                <a:cs typeface="Calibri"/>
                <a:sym typeface="Calibri"/>
              </a:rPr>
              <a:t>19/06 a tarde.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 VT está </a:t>
            </a:r>
            <a:r>
              <a:rPr lang="pt-BR" b="1">
                <a:latin typeface="Calibri"/>
                <a:ea typeface="Calibri"/>
                <a:cs typeface="Calibri"/>
                <a:sym typeface="Calibri"/>
              </a:rPr>
              <a:t>relacionada com os temas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da Iniciativa do G20 sobre Bioeconomia (GIB) e das reuniões do ECSWG.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As inscrições </a:t>
            </a:r>
            <a:r>
              <a:rPr lang="pt-BR" b="1">
                <a:latin typeface="Calibri"/>
                <a:ea typeface="Calibri"/>
                <a:cs typeface="Calibri"/>
                <a:sym typeface="Calibri"/>
              </a:rPr>
              <a:t>são limitadas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e é necessário a </a:t>
            </a:r>
            <a:r>
              <a:rPr lang="pt-BR" b="1">
                <a:latin typeface="Calibri"/>
                <a:ea typeface="Calibri"/>
                <a:cs typeface="Calibri"/>
                <a:sym typeface="Calibri"/>
              </a:rPr>
              <a:t>realização da inscrição.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035" y="1037100"/>
            <a:ext cx="4838791" cy="27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9"/>
          <p:cNvPicPr preferRelativeResize="0"/>
          <p:nvPr/>
        </p:nvPicPr>
        <p:blipFill rotWithShape="1">
          <a:blip r:embed="rId5">
            <a:alphaModFix/>
          </a:blip>
          <a:srcRect l="34681" b="49683"/>
          <a:stretch/>
        </p:blipFill>
        <p:spPr>
          <a:xfrm>
            <a:off x="868579" y="3758525"/>
            <a:ext cx="4249347" cy="29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17"/>
          <p:cNvPicPr preferRelativeResize="0"/>
          <p:nvPr/>
        </p:nvPicPr>
        <p:blipFill rotWithShape="1">
          <a:blip r:embed="rId3">
            <a:alphaModFix/>
          </a:blip>
          <a:srcRect t="45593" r="13177" b="1203"/>
          <a:stretch/>
        </p:blipFill>
        <p:spPr>
          <a:xfrm>
            <a:off x="-9" y="813037"/>
            <a:ext cx="5199063" cy="449103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7"/>
          <p:cNvSpPr txBox="1"/>
          <p:nvPr/>
        </p:nvSpPr>
        <p:spPr>
          <a:xfrm>
            <a:off x="943835" y="1433101"/>
            <a:ext cx="10689300" cy="2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4000"/>
              <a:buFont typeface="Arial"/>
              <a:buNone/>
            </a:pPr>
            <a:r>
              <a:rPr lang="pt-BR" sz="4000" b="1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Iniciativa Global de</a:t>
            </a:r>
            <a:r>
              <a:rPr lang="pt-BR" sz="4000" b="1" i="0" u="none" strike="noStrike" cap="none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 Bioeconomia: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4000"/>
              <a:buFont typeface="Arial"/>
              <a:buNone/>
            </a:pPr>
            <a:endParaRPr lang="pt-BR" sz="4000" b="1" i="0" u="none" strike="noStrike" cap="none" dirty="0">
              <a:solidFill>
                <a:srgbClr val="0F4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4000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0F4861"/>
                </a:solidFill>
                <a:latin typeface="Calibri"/>
                <a:ea typeface="Calibri"/>
                <a:cs typeface="Calibri"/>
                <a:sym typeface="Calibri"/>
              </a:rPr>
              <a:t>Princípios de alto nível da Bioeconomia</a:t>
            </a:r>
            <a:endParaRPr sz="3600" b="1" i="0" u="none" strike="noStrike" cap="non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7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25400" cap="flat" cmpd="sng">
            <a:solidFill>
              <a:srgbClr val="082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25400" cap="flat" cmpd="sng">
            <a:solidFill>
              <a:srgbClr val="082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Google Shape;5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6289" y="5195040"/>
            <a:ext cx="3700593" cy="132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20 Brasil 2024-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856</Words>
  <Application>Microsoft Office PowerPoint</Application>
  <PresentationFormat>Widescreen</PresentationFormat>
  <Paragraphs>134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Georgia</vt:lpstr>
      <vt:lpstr>Avenir</vt:lpstr>
      <vt:lpstr>Quattrocento Sans</vt:lpstr>
      <vt:lpstr>Arial</vt:lpstr>
      <vt:lpstr>Calibri</vt:lpstr>
      <vt:lpstr>Avenir Next LT Pro</vt:lpstr>
      <vt:lpstr>Play</vt:lpstr>
      <vt:lpstr>Tema do Office</vt:lpstr>
      <vt:lpstr>White</vt:lpstr>
      <vt:lpstr>G20 Brasil 2024-2</vt:lpstr>
      <vt:lpstr>     Abril 12–13, 2024</vt:lpstr>
      <vt:lpstr>Próximas reuniões</vt:lpstr>
      <vt:lpstr>Grupo de Trabalho Sustentabilidade Ambiental e Climática </vt:lpstr>
      <vt:lpstr>PowerPoint Presentation</vt:lpstr>
      <vt:lpstr>GT em Manaus – 19-21 junho</vt:lpstr>
      <vt:lpstr>Socio-Bioeconomia em evidência no G20</vt:lpstr>
      <vt:lpstr>4. Encontro das Catadoras e Catadores da Amazônia Legal - 4º ECAL / 2024</vt:lpstr>
      <vt:lpstr>Visita Técnica ao Museu da Amazônia - MUSA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Abril 12–13,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Juliana Pinto Rocha</dc:creator>
  <cp:lastModifiedBy>André Aquino</cp:lastModifiedBy>
  <cp:revision>1</cp:revision>
  <dcterms:created xsi:type="dcterms:W3CDTF">2024-04-22T18:04:37Z</dcterms:created>
  <dcterms:modified xsi:type="dcterms:W3CDTF">2024-06-11T14:48:57Z</dcterms:modified>
</cp:coreProperties>
</file>