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Montserrat" panose="02000505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xJoOBU+ZaKrAKskV2EsXx7/Hq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phael Fernandes de Magalhaes Pimenta" userId="4352c85c-ef1a-4491-b61f-c69172522ac1" providerId="ADAL" clId="{EC25B40C-37E2-4A16-A1BB-F1E8323899EA}"/>
    <pc:docChg chg="mod">
      <pc:chgData name="Raphael Fernandes de Magalhaes Pimenta" userId="4352c85c-ef1a-4491-b61f-c69172522ac1" providerId="ADAL" clId="{EC25B40C-37E2-4A16-A1BB-F1E8323899EA}" dt="2023-10-26T17:36:58.291" v="0" actId="33475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dbc5172694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g1dbc5172694_0_7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" name="Google Shape;61;g1dbc5172694_0_7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t-BR"/>
              <a:t>Indicar </a:t>
            </a:r>
            <a:endParaRPr/>
          </a:p>
        </p:txBody>
      </p:sp>
      <p:sp>
        <p:nvSpPr>
          <p:cNvPr id="73" name="Google Shape;7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dbc5172694_0_45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g1dbc5172694_0_45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50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6" name="Google Shape;16;g1dbc5172694_0_45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5000" cy="40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dbc5172694_0_36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51" name="Google Shape;51;g1dbc5172694_0_3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dbc5172694_0_39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4" name="Google Shape;54;g1dbc5172694_0_39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g1dbc5172694_0_3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bc5172694_0_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dbc5172694_0_4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9" name="Google Shape;19;g1dbc5172694_0_4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20" name="Google Shape;20;g1dbc5172694_0_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1dbc5172694_0_8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g1dbc5172694_0_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dbc5172694_0_1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g1dbc5172694_0_1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g1dbc5172694_0_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dbc5172694_0_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g1dbc5172694_0_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g1dbc5172694_0_1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2" name="Google Shape;32;g1dbc5172694_0_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1dbc5172694_0_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g1dbc5172694_0_2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1dbc5172694_0_23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8" name="Google Shape;38;g1dbc5172694_0_23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9" name="Google Shape;39;g1dbc5172694_0_2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dbc5172694_0_2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42" name="Google Shape;42;g1dbc5172694_0_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dbc5172694_0_3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1dbc5172694_0_3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46" name="Google Shape;46;g1dbc5172694_0_30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7" name="Google Shape;47;g1dbc5172694_0_30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g1dbc5172694_0_3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dbc5172694_0_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g1dbc5172694_0_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g1dbc5172694_0_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bc5172694_0_76"/>
          <p:cNvSpPr txBox="1"/>
          <p:nvPr/>
        </p:nvSpPr>
        <p:spPr>
          <a:xfrm>
            <a:off x="981300" y="3371950"/>
            <a:ext cx="102294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MINISTÉRIO DA JUSTIÇA E SEGURANÇA PÚBLICA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UNINDO FORÇAS COM ESTADOS E O DISTRITO FEDERAL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g1dbc5172694_0_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3"/>
            <a:ext cx="12192000" cy="6858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1dbc5172694_0_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16700" y="5340325"/>
            <a:ext cx="2873450" cy="60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1dbc5172694_0_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7315" y="0"/>
            <a:ext cx="700361" cy="158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1dbc5172694_0_7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402279" y="254735"/>
            <a:ext cx="1666600" cy="706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1dbc5172694_0_7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-4" y="-245451"/>
            <a:ext cx="577149" cy="1123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dbc5172694_0_7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287113" y="5982775"/>
            <a:ext cx="90487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1dbc5172694_0_7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402688" y="1245175"/>
            <a:ext cx="3386625" cy="190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 txBox="1">
            <a:spLocks noGrp="1"/>
          </p:cNvSpPr>
          <p:nvPr>
            <p:ph type="title"/>
          </p:nvPr>
        </p:nvSpPr>
        <p:spPr>
          <a:xfrm>
            <a:off x="1707575" y="446175"/>
            <a:ext cx="9893100" cy="7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pt-BR" sz="3000" b="1">
                <a:latin typeface="Montserrat"/>
                <a:ea typeface="Montserrat"/>
                <a:cs typeface="Montserrat"/>
                <a:sym typeface="Montserrat"/>
              </a:rPr>
              <a:t>Ministério da Justiça e Segurança Pública</a:t>
            </a:r>
            <a:endParaRPr sz="3000" b="1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6" name="Google Shape;7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89300" y="5982775"/>
            <a:ext cx="2096126" cy="44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7315" y="0"/>
            <a:ext cx="700361" cy="158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402279" y="254735"/>
            <a:ext cx="1666600" cy="706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4" y="-245451"/>
            <a:ext cx="577149" cy="1123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287113" y="5982775"/>
            <a:ext cx="904875" cy="90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Twentieth Century</vt:lpstr>
      <vt:lpstr>Montserrat</vt:lpstr>
      <vt:lpstr>Calibri</vt:lpstr>
      <vt:lpstr>Simple Light</vt:lpstr>
      <vt:lpstr>Apresentação do PowerPoint</vt:lpstr>
      <vt:lpstr>Ministério da Justiça e Segurança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Janira Tripodi Borja</dc:creator>
  <cp:lastModifiedBy>Raphael Fernandes de Magalhaes Pimenta</cp:lastModifiedBy>
  <cp:revision>1</cp:revision>
  <dcterms:created xsi:type="dcterms:W3CDTF">2022-11-15T19:51:50Z</dcterms:created>
  <dcterms:modified xsi:type="dcterms:W3CDTF">2023-10-26T17:37:10Z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59fe9b-6987-45ef-b918-e76911e153f0_Enabled">
    <vt:lpwstr>true</vt:lpwstr>
  </property>
  <property fmtid="{D5CDD505-2E9C-101B-9397-08002B2CF9AE}" pid="3" name="MSIP_Label_0559fe9b-6987-45ef-b918-e76911e153f0_SetDate">
    <vt:lpwstr>2023-10-26T17:36:58Z</vt:lpwstr>
  </property>
  <property fmtid="{D5CDD505-2E9C-101B-9397-08002B2CF9AE}" pid="4" name="MSIP_Label_0559fe9b-6987-45ef-b918-e76911e153f0_Method">
    <vt:lpwstr>Privileged</vt:lpwstr>
  </property>
  <property fmtid="{D5CDD505-2E9C-101B-9397-08002B2CF9AE}" pid="5" name="MSIP_Label_0559fe9b-6987-45ef-b918-e76911e153f0_Name">
    <vt:lpwstr>Público</vt:lpwstr>
  </property>
  <property fmtid="{D5CDD505-2E9C-101B-9397-08002B2CF9AE}" pid="6" name="MSIP_Label_0559fe9b-6987-45ef-b918-e76911e153f0_SiteId">
    <vt:lpwstr>eb090420-444c-43f7-91f2-4b8da6bfe8e1</vt:lpwstr>
  </property>
  <property fmtid="{D5CDD505-2E9C-101B-9397-08002B2CF9AE}" pid="7" name="MSIP_Label_0559fe9b-6987-45ef-b918-e76911e153f0_ActionId">
    <vt:lpwstr>faba6fe5-2414-43c1-bee8-8b9d0b38727b</vt:lpwstr>
  </property>
  <property fmtid="{D5CDD505-2E9C-101B-9397-08002B2CF9AE}" pid="8" name="MSIP_Label_0559fe9b-6987-45ef-b918-e76911e153f0_ContentBits">
    <vt:lpwstr>0</vt:lpwstr>
  </property>
</Properties>
</file>