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12" r:id="rId1"/>
  </p:sldMasterIdLst>
  <p:notesMasterIdLst>
    <p:notesMasterId r:id="rId13"/>
  </p:notesMasterIdLst>
  <p:sldIdLst>
    <p:sldId id="256" r:id="rId2"/>
    <p:sldId id="259" r:id="rId3"/>
    <p:sldId id="257" r:id="rId4"/>
    <p:sldId id="260" r:id="rId5"/>
    <p:sldId id="282" r:id="rId6"/>
    <p:sldId id="281" r:id="rId7"/>
    <p:sldId id="262" r:id="rId8"/>
    <p:sldId id="270" r:id="rId9"/>
    <p:sldId id="280" r:id="rId10"/>
    <p:sldId id="265" r:id="rId11"/>
    <p:sldId id="261" r:id="rId12"/>
  </p:sldIdLst>
  <p:sldSz cx="9144000" cy="5143500" type="screen16x9"/>
  <p:notesSz cx="6881813" cy="9661525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Raleway" pitchFamily="2" charset="77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9AA0A6"/>
          </p15:clr>
        </p15:guide>
        <p15:guide id="2" pos="492">
          <p15:clr>
            <a:srgbClr val="9AA0A6"/>
          </p15:clr>
        </p15:guide>
        <p15:guide id="3" pos="4268">
          <p15:clr>
            <a:srgbClr val="9AA0A6"/>
          </p15:clr>
        </p15:guide>
        <p15:guide id="4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4561A28-9392-4E8D-808E-925995967DEE}">
  <a:tblStyle styleId="{14561A28-9392-4E8D-808E-925995967DE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32"/>
    <p:restoredTop sz="94694"/>
  </p:normalViewPr>
  <p:slideViewPr>
    <p:cSldViewPr snapToGrid="0">
      <p:cViewPr varScale="1">
        <p:scale>
          <a:sx n="161" d="100"/>
          <a:sy n="161" d="100"/>
        </p:scale>
        <p:origin x="872" y="200"/>
      </p:cViewPr>
      <p:guideLst>
        <p:guide pos="2880"/>
        <p:guide pos="492"/>
        <p:guide pos="4268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0663" y="723900"/>
            <a:ext cx="6440487" cy="36242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8182" y="4589225"/>
            <a:ext cx="5505450" cy="4347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15" tIns="94515" rIns="94515" bIns="9451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663" y="723900"/>
            <a:ext cx="6440487" cy="36242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p:notes"/>
          <p:cNvSpPr txBox="1">
            <a:spLocks noGrp="1"/>
          </p:cNvSpPr>
          <p:nvPr>
            <p:ph type="body" idx="1"/>
          </p:nvPr>
        </p:nvSpPr>
        <p:spPr>
          <a:xfrm>
            <a:off x="688182" y="4589225"/>
            <a:ext cx="5505450" cy="4347686"/>
          </a:xfrm>
          <a:prstGeom prst="rect">
            <a:avLst/>
          </a:prstGeom>
        </p:spPr>
        <p:txBody>
          <a:bodyPr spcFirstLastPara="1" wrap="square" lIns="94515" tIns="94515" rIns="94515" bIns="9451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760e221899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663" y="723900"/>
            <a:ext cx="6440487" cy="36242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760e221899_0_29:notes"/>
          <p:cNvSpPr txBox="1">
            <a:spLocks noGrp="1"/>
          </p:cNvSpPr>
          <p:nvPr>
            <p:ph type="body" idx="1"/>
          </p:nvPr>
        </p:nvSpPr>
        <p:spPr>
          <a:xfrm>
            <a:off x="688182" y="4589225"/>
            <a:ext cx="5505450" cy="4347686"/>
          </a:xfrm>
          <a:prstGeom prst="rect">
            <a:avLst/>
          </a:prstGeom>
        </p:spPr>
        <p:txBody>
          <a:bodyPr spcFirstLastPara="1" wrap="square" lIns="94515" tIns="94515" rIns="94515" bIns="9451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75f10c3a28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663" y="723900"/>
            <a:ext cx="6440487" cy="36242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75f10c3a28_0_25:notes"/>
          <p:cNvSpPr txBox="1">
            <a:spLocks noGrp="1"/>
          </p:cNvSpPr>
          <p:nvPr>
            <p:ph type="body" idx="1"/>
          </p:nvPr>
        </p:nvSpPr>
        <p:spPr>
          <a:xfrm>
            <a:off x="688182" y="4589225"/>
            <a:ext cx="5505450" cy="4347686"/>
          </a:xfrm>
          <a:prstGeom prst="rect">
            <a:avLst/>
          </a:prstGeom>
        </p:spPr>
        <p:txBody>
          <a:bodyPr spcFirstLastPara="1" wrap="square" lIns="94515" tIns="94515" rIns="94515" bIns="9451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760e221998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663" y="723900"/>
            <a:ext cx="6440487" cy="36242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760e221998_0_40:notes"/>
          <p:cNvSpPr txBox="1">
            <a:spLocks noGrp="1"/>
          </p:cNvSpPr>
          <p:nvPr>
            <p:ph type="body" idx="1"/>
          </p:nvPr>
        </p:nvSpPr>
        <p:spPr>
          <a:xfrm>
            <a:off x="688182" y="4589225"/>
            <a:ext cx="5505450" cy="4347686"/>
          </a:xfrm>
          <a:prstGeom prst="rect">
            <a:avLst/>
          </a:prstGeom>
        </p:spPr>
        <p:txBody>
          <a:bodyPr spcFirstLastPara="1" wrap="square" lIns="94515" tIns="94515" rIns="94515" bIns="9451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760e221998_0_245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663" y="723900"/>
            <a:ext cx="6440487" cy="36242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760e221998_0_24566:notes"/>
          <p:cNvSpPr txBox="1">
            <a:spLocks noGrp="1"/>
          </p:cNvSpPr>
          <p:nvPr>
            <p:ph type="body" idx="1"/>
          </p:nvPr>
        </p:nvSpPr>
        <p:spPr>
          <a:xfrm>
            <a:off x="688182" y="4589225"/>
            <a:ext cx="5505450" cy="4347686"/>
          </a:xfrm>
          <a:prstGeom prst="rect">
            <a:avLst/>
          </a:prstGeom>
        </p:spPr>
        <p:txBody>
          <a:bodyPr spcFirstLastPara="1" wrap="square" lIns="94515" tIns="94515" rIns="94515" bIns="9451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75f10c3a28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663" y="723900"/>
            <a:ext cx="6440487" cy="36242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75f10c3a28_0_18:notes"/>
          <p:cNvSpPr txBox="1">
            <a:spLocks noGrp="1"/>
          </p:cNvSpPr>
          <p:nvPr>
            <p:ph type="body" idx="1"/>
          </p:nvPr>
        </p:nvSpPr>
        <p:spPr>
          <a:xfrm>
            <a:off x="688182" y="4589225"/>
            <a:ext cx="5505450" cy="4347686"/>
          </a:xfrm>
          <a:prstGeom prst="rect">
            <a:avLst/>
          </a:prstGeom>
        </p:spPr>
        <p:txBody>
          <a:bodyPr spcFirstLastPara="1" wrap="square" lIns="94515" tIns="94515" rIns="94515" bIns="9451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75f10c3a28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663" y="723900"/>
            <a:ext cx="6440487" cy="36242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75f10c3a28_0_18:notes"/>
          <p:cNvSpPr txBox="1">
            <a:spLocks noGrp="1"/>
          </p:cNvSpPr>
          <p:nvPr>
            <p:ph type="body" idx="1"/>
          </p:nvPr>
        </p:nvSpPr>
        <p:spPr>
          <a:xfrm>
            <a:off x="688182" y="4589225"/>
            <a:ext cx="5505450" cy="4347686"/>
          </a:xfrm>
          <a:prstGeom prst="rect">
            <a:avLst/>
          </a:prstGeom>
        </p:spPr>
        <p:txBody>
          <a:bodyPr spcFirstLastPara="1" wrap="square" lIns="94515" tIns="94515" rIns="94515" bIns="9451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2335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75f10c3a28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663" y="723900"/>
            <a:ext cx="6440487" cy="36242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75f10c3a28_0_18:notes"/>
          <p:cNvSpPr txBox="1">
            <a:spLocks noGrp="1"/>
          </p:cNvSpPr>
          <p:nvPr>
            <p:ph type="body" idx="1"/>
          </p:nvPr>
        </p:nvSpPr>
        <p:spPr>
          <a:xfrm>
            <a:off x="688182" y="4589225"/>
            <a:ext cx="5505450" cy="4347686"/>
          </a:xfrm>
          <a:prstGeom prst="rect">
            <a:avLst/>
          </a:prstGeom>
        </p:spPr>
        <p:txBody>
          <a:bodyPr spcFirstLastPara="1" wrap="square" lIns="94515" tIns="94515" rIns="94515" bIns="9451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31472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75f10c3a28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663" y="723900"/>
            <a:ext cx="6440487" cy="36242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75f10c3a28_0_30:notes"/>
          <p:cNvSpPr txBox="1">
            <a:spLocks noGrp="1"/>
          </p:cNvSpPr>
          <p:nvPr>
            <p:ph type="body" idx="1"/>
          </p:nvPr>
        </p:nvSpPr>
        <p:spPr>
          <a:xfrm>
            <a:off x="688182" y="4589225"/>
            <a:ext cx="5505450" cy="4347686"/>
          </a:xfrm>
          <a:prstGeom prst="rect">
            <a:avLst/>
          </a:prstGeom>
        </p:spPr>
        <p:txBody>
          <a:bodyPr spcFirstLastPara="1" wrap="square" lIns="94515" tIns="94515" rIns="94515" bIns="9451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760e221899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663" y="723900"/>
            <a:ext cx="6440487" cy="36242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760e221899_0_109:notes"/>
          <p:cNvSpPr txBox="1">
            <a:spLocks noGrp="1"/>
          </p:cNvSpPr>
          <p:nvPr>
            <p:ph type="body" idx="1"/>
          </p:nvPr>
        </p:nvSpPr>
        <p:spPr>
          <a:xfrm>
            <a:off x="688182" y="4589225"/>
            <a:ext cx="5505450" cy="4347686"/>
          </a:xfrm>
          <a:prstGeom prst="rect">
            <a:avLst/>
          </a:prstGeom>
        </p:spPr>
        <p:txBody>
          <a:bodyPr spcFirstLastPara="1" wrap="square" lIns="94515" tIns="94515" rIns="94515" bIns="9451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75f10c3a28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663" y="723900"/>
            <a:ext cx="6440487" cy="36242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75f10c3a28_0_25:notes"/>
          <p:cNvSpPr txBox="1">
            <a:spLocks noGrp="1"/>
          </p:cNvSpPr>
          <p:nvPr>
            <p:ph type="body" idx="1"/>
          </p:nvPr>
        </p:nvSpPr>
        <p:spPr>
          <a:xfrm>
            <a:off x="688182" y="4589225"/>
            <a:ext cx="5505450" cy="4347686"/>
          </a:xfrm>
          <a:prstGeom prst="rect">
            <a:avLst/>
          </a:prstGeom>
        </p:spPr>
        <p:txBody>
          <a:bodyPr spcFirstLastPara="1" wrap="square" lIns="94515" tIns="94515" rIns="94515" bIns="9451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0895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35BD587-738B-A145-B968-CB86C4810078}" type="datetimeFigureOut">
              <a:rPr lang="pt-BR" smtClean="0"/>
              <a:t>28/01/2021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8E8BDAA-EA8A-5340-B63D-35568AC84B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912218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35BD587-738B-A145-B968-CB86C4810078}" type="datetimeFigureOut">
              <a:rPr lang="pt-BR" smtClean="0"/>
              <a:t>28/01/2021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8E8BDAA-EA8A-5340-B63D-35568AC84B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738345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35BD587-738B-A145-B968-CB86C4810078}" type="datetimeFigureOut">
              <a:rPr lang="pt-BR" smtClean="0"/>
              <a:t>28/01/2021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8E8BDAA-EA8A-5340-B63D-35568AC84B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790747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3032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2808750" y="1165625"/>
            <a:ext cx="3526500" cy="104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None/>
              <a:defRPr sz="72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None/>
              <a:defRPr sz="72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None/>
              <a:defRPr sz="72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None/>
              <a:defRPr sz="72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None/>
              <a:defRPr sz="72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None/>
              <a:defRPr sz="72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None/>
              <a:defRPr sz="72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None/>
              <a:defRPr sz="72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None/>
              <a:defRPr sz="72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2694450" y="3171625"/>
            <a:ext cx="3755100" cy="8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5063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">
  <p:cSld name="Title + Bullet point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body" idx="1"/>
          </p:nvPr>
        </p:nvSpPr>
        <p:spPr>
          <a:xfrm>
            <a:off x="709775" y="1399650"/>
            <a:ext cx="6924000" cy="30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701600" y="612675"/>
            <a:ext cx="7232700" cy="7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42740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5241175" y="655611"/>
            <a:ext cx="2811000" cy="73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5241175" y="2539375"/>
            <a:ext cx="3226200" cy="194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83898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701600" y="612666"/>
            <a:ext cx="2811000" cy="134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701600" y="2344725"/>
            <a:ext cx="2811000" cy="21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400">
                <a:solidFill>
                  <a:schemeClr val="lt2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11187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dk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5673000" y="4015536"/>
            <a:ext cx="2811000" cy="73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>
            <a:off x="2134350" y="1470225"/>
            <a:ext cx="4887900" cy="194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Char char="●"/>
              <a:defRPr sz="2400">
                <a:solidFill>
                  <a:schemeClr val="lt2"/>
                </a:solidFill>
              </a:defRPr>
            </a:lvl1pPr>
            <a:lvl2pPr marL="914400" lvl="1" indent="-3810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Char char="○"/>
              <a:defRPr sz="2400">
                <a:solidFill>
                  <a:schemeClr val="lt2"/>
                </a:solidFill>
              </a:defRPr>
            </a:lvl2pPr>
            <a:lvl3pPr marL="1371600" lvl="2" indent="-3810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Char char="■"/>
              <a:defRPr sz="2400">
                <a:solidFill>
                  <a:schemeClr val="lt2"/>
                </a:solidFill>
              </a:defRPr>
            </a:lvl3pPr>
            <a:lvl4pPr marL="1828800" lvl="3" indent="-3810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Char char="●"/>
              <a:defRPr sz="2400">
                <a:solidFill>
                  <a:schemeClr val="lt2"/>
                </a:solidFill>
              </a:defRPr>
            </a:lvl4pPr>
            <a:lvl5pPr marL="2286000" lvl="4" indent="-3810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Char char="○"/>
              <a:defRPr sz="2400">
                <a:solidFill>
                  <a:schemeClr val="lt2"/>
                </a:solidFill>
              </a:defRPr>
            </a:lvl5pPr>
            <a:lvl6pPr marL="2743200" lvl="5" indent="-3810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Char char="■"/>
              <a:defRPr sz="2400">
                <a:solidFill>
                  <a:schemeClr val="lt2"/>
                </a:solidFill>
              </a:defRPr>
            </a:lvl6pPr>
            <a:lvl7pPr marL="3200400" lvl="6" indent="-3810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Char char="●"/>
              <a:defRPr sz="2400">
                <a:solidFill>
                  <a:schemeClr val="lt2"/>
                </a:solidFill>
              </a:defRPr>
            </a:lvl7pPr>
            <a:lvl8pPr marL="3657600" lvl="7" indent="-3810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Char char="○"/>
              <a:defRPr sz="2400">
                <a:solidFill>
                  <a:schemeClr val="lt2"/>
                </a:solidFill>
              </a:defRPr>
            </a:lvl8pPr>
            <a:lvl9pPr marL="4114800" lvl="8" indent="-381000" algn="ctr" rtl="0"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2400"/>
              <a:buChar char="■"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39025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Numbers">
  <p:cSld name="Three Numbers">
    <p:bg>
      <p:bgPr>
        <a:solidFill>
          <a:schemeClr val="dk2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>
            <a:spLocks noGrp="1"/>
          </p:cNvSpPr>
          <p:nvPr>
            <p:ph type="subTitle" idx="1"/>
          </p:nvPr>
        </p:nvSpPr>
        <p:spPr>
          <a:xfrm>
            <a:off x="4954975" y="1287900"/>
            <a:ext cx="3150600" cy="36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title" hasCustomPrompt="1"/>
          </p:nvPr>
        </p:nvSpPr>
        <p:spPr>
          <a:xfrm>
            <a:off x="4954975" y="732525"/>
            <a:ext cx="3150600" cy="67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1" name="Google Shape;101;p18"/>
          <p:cNvSpPr txBox="1">
            <a:spLocks noGrp="1"/>
          </p:cNvSpPr>
          <p:nvPr>
            <p:ph type="subTitle" idx="2"/>
          </p:nvPr>
        </p:nvSpPr>
        <p:spPr>
          <a:xfrm>
            <a:off x="4954975" y="2671038"/>
            <a:ext cx="3150600" cy="36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title" idx="3" hasCustomPrompt="1"/>
          </p:nvPr>
        </p:nvSpPr>
        <p:spPr>
          <a:xfrm>
            <a:off x="4954975" y="2115663"/>
            <a:ext cx="3150600" cy="67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3" name="Google Shape;103;p18"/>
          <p:cNvSpPr txBox="1">
            <a:spLocks noGrp="1"/>
          </p:cNvSpPr>
          <p:nvPr>
            <p:ph type="subTitle" idx="4"/>
          </p:nvPr>
        </p:nvSpPr>
        <p:spPr>
          <a:xfrm>
            <a:off x="4954975" y="4054188"/>
            <a:ext cx="3150600" cy="36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title" idx="5" hasCustomPrompt="1"/>
          </p:nvPr>
        </p:nvSpPr>
        <p:spPr>
          <a:xfrm>
            <a:off x="4954975" y="3498813"/>
            <a:ext cx="3150600" cy="67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821629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35BD587-738B-A145-B968-CB86C4810078}" type="datetimeFigureOut">
              <a:rPr lang="pt-BR" smtClean="0"/>
              <a:t>28/01/2021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8E8BDAA-EA8A-5340-B63D-35568AC84B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653358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35BD587-738B-A145-B968-CB86C4810078}" type="datetimeFigureOut">
              <a:rPr lang="pt-BR" smtClean="0"/>
              <a:t>28/01/2021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8E8BDAA-EA8A-5340-B63D-35568AC84B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922912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35BD587-738B-A145-B968-CB86C4810078}" type="datetimeFigureOut">
              <a:rPr lang="pt-BR" smtClean="0"/>
              <a:t>28/01/2021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8E8BDAA-EA8A-5340-B63D-35568AC84B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896343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35BD587-738B-A145-B968-CB86C4810078}" type="datetimeFigureOut">
              <a:rPr lang="pt-BR" smtClean="0"/>
              <a:t>28/01/2021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8E8BDAA-EA8A-5340-B63D-35568AC84B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881598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35BD587-738B-A145-B968-CB86C4810078}" type="datetimeFigureOut">
              <a:rPr lang="pt-BR" smtClean="0"/>
              <a:t>28/01/2021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8E8BDAA-EA8A-5340-B63D-35568AC84B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804889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35BD587-738B-A145-B968-CB86C4810078}" type="datetimeFigureOut">
              <a:rPr lang="pt-BR" smtClean="0"/>
              <a:t>28/01/2021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8E8BDAA-EA8A-5340-B63D-35568AC84B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778939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35BD587-738B-A145-B968-CB86C4810078}" type="datetimeFigureOut">
              <a:rPr lang="pt-BR" smtClean="0"/>
              <a:t>28/01/2021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8E8BDAA-EA8A-5340-B63D-35568AC84B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411731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35BD587-738B-A145-B968-CB86C4810078}" type="datetimeFigureOut">
              <a:rPr lang="pt-BR" smtClean="0"/>
              <a:t>28/01/2021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8E8BDAA-EA8A-5340-B63D-35568AC84B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334919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Logotipo, nome da empresa&#10;&#10;Descrição gerada automaticamente">
            <a:extLst>
              <a:ext uri="{FF2B5EF4-FFF2-40B4-BE49-F238E27FC236}">
                <a16:creationId xmlns:a16="http://schemas.microsoft.com/office/drawing/2014/main" id="{E1EA74C9-8E76-7149-9EE6-12D4195AB24C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306" y="4834094"/>
            <a:ext cx="1343568" cy="290501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C513E26B-B13A-DE4E-A66B-5BB2C25F9DE0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95" y="4967756"/>
            <a:ext cx="7671880" cy="18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383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eci.cgu.gov.br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0"/>
          <p:cNvSpPr txBox="1">
            <a:spLocks noGrp="1"/>
          </p:cNvSpPr>
          <p:nvPr>
            <p:ph type="ctrTitle"/>
          </p:nvPr>
        </p:nvSpPr>
        <p:spPr>
          <a:xfrm>
            <a:off x="813546" y="570111"/>
            <a:ext cx="4356848" cy="267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err="1">
                <a:solidFill>
                  <a:schemeClr val="bg2">
                    <a:lumMod val="25000"/>
                  </a:schemeClr>
                </a:solidFill>
                <a:latin typeface="+mn-lt"/>
              </a:rPr>
              <a:t>Conflito</a:t>
            </a:r>
            <a:r>
              <a:rPr lang="en" sz="40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de interesses na administração </a:t>
            </a:r>
            <a:r>
              <a:rPr lang="en" sz="42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pública</a:t>
            </a:r>
            <a:r>
              <a:rPr lang="en" sz="40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?</a:t>
            </a:r>
            <a:endParaRPr sz="40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174" name="Google Shape;174;p30"/>
          <p:cNvSpPr txBox="1">
            <a:spLocks noGrp="1"/>
          </p:cNvSpPr>
          <p:nvPr>
            <p:ph type="subTitle" idx="1"/>
          </p:nvPr>
        </p:nvSpPr>
        <p:spPr>
          <a:xfrm>
            <a:off x="813546" y="3423272"/>
            <a:ext cx="3180938" cy="948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bg2">
                    <a:lumMod val="50000"/>
                  </a:schemeClr>
                </a:solidFill>
              </a:rPr>
              <a:t>Uma análise da Lei 12.813, de 16 de maio de 2013 no </a:t>
            </a:r>
            <a:r>
              <a:rPr lang="en" sz="1600" dirty="0" err="1">
                <a:solidFill>
                  <a:schemeClr val="bg2">
                    <a:lumMod val="50000"/>
                  </a:schemeClr>
                </a:solidFill>
              </a:rPr>
              <a:t>âmbito</a:t>
            </a:r>
            <a:r>
              <a:rPr lang="en" sz="1600" dirty="0">
                <a:solidFill>
                  <a:schemeClr val="bg2">
                    <a:lumMod val="50000"/>
                  </a:schemeClr>
                </a:solidFill>
              </a:rPr>
              <a:t> do MEC</a:t>
            </a:r>
            <a:endParaRPr sz="1600" dirty="0">
              <a:solidFill>
                <a:schemeClr val="bg2">
                  <a:lumMod val="50000"/>
                </a:schemeClr>
              </a:solidFill>
              <a:highlight>
                <a:srgbClr val="FFFF00"/>
              </a:highlight>
            </a:endParaRPr>
          </a:p>
        </p:txBody>
      </p:sp>
      <p:pic>
        <p:nvPicPr>
          <p:cNvPr id="175" name="Google Shape;175;p30"/>
          <p:cNvPicPr preferRelativeResize="0"/>
          <p:nvPr/>
        </p:nvPicPr>
        <p:blipFill rotWithShape="1">
          <a:blip r:embed="rId3">
            <a:alphaModFix/>
          </a:blip>
          <a:srcRect l="27351" t="10778"/>
          <a:stretch/>
        </p:blipFill>
        <p:spPr>
          <a:xfrm>
            <a:off x="4572000" y="570111"/>
            <a:ext cx="3389299" cy="4003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39"/>
          <p:cNvPicPr preferRelativeResize="0"/>
          <p:nvPr/>
        </p:nvPicPr>
        <p:blipFill rotWithShape="1">
          <a:blip r:embed="rId3">
            <a:alphaModFix/>
          </a:blip>
          <a:srcRect l="6631" r="31333"/>
          <a:stretch/>
        </p:blipFill>
        <p:spPr>
          <a:xfrm>
            <a:off x="1416288" y="1245451"/>
            <a:ext cx="2400329" cy="3035365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39"/>
          <p:cNvSpPr txBox="1">
            <a:spLocks noGrp="1"/>
          </p:cNvSpPr>
          <p:nvPr>
            <p:ph type="subTitle" idx="4294967295"/>
          </p:nvPr>
        </p:nvSpPr>
        <p:spPr>
          <a:xfrm>
            <a:off x="4065420" y="1324859"/>
            <a:ext cx="3538537" cy="2876550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 dirty="0">
                <a:solidFill>
                  <a:schemeClr val="bg2">
                    <a:lumMod val="25000"/>
                  </a:schemeClr>
                </a:solidFill>
              </a:rPr>
              <a:t>Responsabilidade</a:t>
            </a:r>
            <a:r>
              <a:rPr lang="pt-BR" sz="1400" dirty="0">
                <a:solidFill>
                  <a:schemeClr val="bg2">
                    <a:lumMod val="25000"/>
                  </a:schemeClr>
                </a:solidFill>
              </a:rPr>
              <a:t>: Cabe à CGU, nas consultas a ela submetidas, analisar e manifestar-se sobre a existência ou não de conflito de interesses, bem como autorizar o servidor ou empregado público a exercer atividade privada, quando verificada inexistência de conflito de interesses ou sua irrelevância.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pt-BR" sz="1400" dirty="0">
              <a:solidFill>
                <a:schemeClr val="bg2">
                  <a:lumMod val="25000"/>
                </a:schemeClr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1400" b="1" dirty="0">
                <a:solidFill>
                  <a:schemeClr val="bg2">
                    <a:lumMod val="25000"/>
                  </a:schemeClr>
                </a:solidFill>
              </a:rPr>
              <a:t>Recursos: </a:t>
            </a:r>
            <a:r>
              <a:rPr lang="pt-BR" sz="1400" dirty="0">
                <a:solidFill>
                  <a:schemeClr val="bg2">
                    <a:lumMod val="25000"/>
                  </a:schemeClr>
                </a:solidFill>
              </a:rPr>
              <a:t>O interessado poderá interpor recurso, por meio do </a:t>
            </a:r>
            <a:r>
              <a:rPr lang="pt-BR" sz="1400" dirty="0" err="1">
                <a:solidFill>
                  <a:schemeClr val="bg2">
                    <a:lumMod val="25000"/>
                  </a:schemeClr>
                </a:solidFill>
              </a:rPr>
              <a:t>SeCI</a:t>
            </a:r>
            <a:r>
              <a:rPr lang="pt-BR" sz="1400" dirty="0">
                <a:solidFill>
                  <a:schemeClr val="bg2">
                    <a:lumMod val="25000"/>
                  </a:schemeClr>
                </a:solidFill>
              </a:rPr>
              <a:t>, contra a decisão da CGU que entenda pela existência de conflito de interesses. </a:t>
            </a: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C014AA6-2A58-4E8C-B395-F3178E306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6288" y="992577"/>
            <a:ext cx="2400329" cy="1309866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13B13344-5C46-D345-B420-AC8E8A350E62}"/>
              </a:ext>
            </a:extLst>
          </p:cNvPr>
          <p:cNvSpPr txBox="1"/>
          <p:nvPr/>
        </p:nvSpPr>
        <p:spPr>
          <a:xfrm>
            <a:off x="747117" y="224139"/>
            <a:ext cx="8126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papel da Controladoria-Geral da União: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A4E1BF5B-0814-554D-A44C-CAA86AD94D43}"/>
              </a:ext>
            </a:extLst>
          </p:cNvPr>
          <p:cNvCxnSpPr>
            <a:cxnSpLocks/>
          </p:cNvCxnSpPr>
          <p:nvPr/>
        </p:nvCxnSpPr>
        <p:spPr>
          <a:xfrm>
            <a:off x="818147" y="839692"/>
            <a:ext cx="7136445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5"/>
          <p:cNvSpPr txBox="1">
            <a:spLocks noGrp="1"/>
          </p:cNvSpPr>
          <p:nvPr>
            <p:ph type="body" idx="4294967295"/>
          </p:nvPr>
        </p:nvSpPr>
        <p:spPr>
          <a:xfrm>
            <a:off x="818147" y="1538671"/>
            <a:ext cx="3939483" cy="2118929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>
                <a:solidFill>
                  <a:schemeClr val="bg2">
                    <a:lumMod val="25000"/>
                  </a:schemeClr>
                </a:solidFill>
              </a:rPr>
              <a:t>“</a:t>
            </a:r>
            <a:r>
              <a:rPr lang="pt-BR" dirty="0">
                <a:solidFill>
                  <a:schemeClr val="bg2">
                    <a:lumMod val="25000"/>
                  </a:schemeClr>
                </a:solidFill>
              </a:rPr>
              <a:t>O agente público tem o dever de prevenir ou de impedir possível conflito de interesses e de resguardar informações privilegiadas.</a:t>
            </a:r>
            <a:r>
              <a:rPr lang="en" dirty="0">
                <a:solidFill>
                  <a:schemeClr val="bg2">
                    <a:lumMod val="25000"/>
                  </a:schemeClr>
                </a:solidFill>
              </a:rPr>
              <a:t>”</a:t>
            </a:r>
            <a:endParaRPr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839DF001-1073-4F4F-A3C0-053F0C805E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4502" y="1834524"/>
            <a:ext cx="3527611" cy="1474451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85AA89B0-ADA6-4B7D-B58E-092C6598F274}"/>
              </a:ext>
            </a:extLst>
          </p:cNvPr>
          <p:cNvSpPr txBox="1"/>
          <p:nvPr/>
        </p:nvSpPr>
        <p:spPr>
          <a:xfrm>
            <a:off x="7133665" y="3657600"/>
            <a:ext cx="15808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Dúvidas:</a:t>
            </a:r>
          </a:p>
          <a:p>
            <a:r>
              <a:rPr lang="pt-BR" dirty="0">
                <a:solidFill>
                  <a:schemeClr val="bg1"/>
                </a:solidFill>
              </a:rPr>
              <a:t>aeci@mec.gov.br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F8B73BC-9006-3B4C-B861-DB3D19F7508F}"/>
              </a:ext>
            </a:extLst>
          </p:cNvPr>
          <p:cNvSpPr txBox="1"/>
          <p:nvPr/>
        </p:nvSpPr>
        <p:spPr>
          <a:xfrm>
            <a:off x="747117" y="224139"/>
            <a:ext cx="8126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Lembre-se: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1FAB5732-F196-9B47-ABDA-9DC28DA035E5}"/>
              </a:ext>
            </a:extLst>
          </p:cNvPr>
          <p:cNvCxnSpPr>
            <a:cxnSpLocks/>
          </p:cNvCxnSpPr>
          <p:nvPr/>
        </p:nvCxnSpPr>
        <p:spPr>
          <a:xfrm>
            <a:off x="818147" y="839692"/>
            <a:ext cx="2351315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3"/>
          <p:cNvSpPr txBox="1">
            <a:spLocks noGrp="1"/>
          </p:cNvSpPr>
          <p:nvPr>
            <p:ph type="subTitle" idx="1"/>
          </p:nvPr>
        </p:nvSpPr>
        <p:spPr>
          <a:xfrm>
            <a:off x="1882567" y="1547578"/>
            <a:ext cx="5186362" cy="1827001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bg2">
                    <a:lumMod val="25000"/>
                  </a:schemeClr>
                </a:solidFill>
              </a:rPr>
              <a:t>“ Situação gerada pelo confronto entre interesses públicos e privados, que possa comprometer o interesse coletivo ou influenciar, de maneira imprópria, o desempenho da função pública.”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C850DE7-246B-5F40-B4BB-C7E6B8706A7F}"/>
              </a:ext>
            </a:extLst>
          </p:cNvPr>
          <p:cNvSpPr txBox="1"/>
          <p:nvPr/>
        </p:nvSpPr>
        <p:spPr>
          <a:xfrm>
            <a:off x="747117" y="224139"/>
            <a:ext cx="8126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que é conflito de interesses?</a:t>
            </a:r>
          </a:p>
        </p:txBody>
      </p:sp>
      <p:cxnSp>
        <p:nvCxnSpPr>
          <p:cNvPr id="5" name="Conector reto 6">
            <a:extLst>
              <a:ext uri="{FF2B5EF4-FFF2-40B4-BE49-F238E27FC236}">
                <a16:creationId xmlns:a16="http://schemas.microsoft.com/office/drawing/2014/main" id="{D99FB31A-9028-8A44-B347-0A80331F03EB}"/>
              </a:ext>
            </a:extLst>
          </p:cNvPr>
          <p:cNvCxnSpPr>
            <a:cxnSpLocks/>
          </p:cNvCxnSpPr>
          <p:nvPr/>
        </p:nvCxnSpPr>
        <p:spPr>
          <a:xfrm>
            <a:off x="818147" y="839692"/>
            <a:ext cx="7752934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1"/>
          <p:cNvSpPr txBox="1">
            <a:spLocks noGrp="1"/>
          </p:cNvSpPr>
          <p:nvPr>
            <p:ph type="body" idx="1"/>
          </p:nvPr>
        </p:nvSpPr>
        <p:spPr>
          <a:xfrm>
            <a:off x="701600" y="1185337"/>
            <a:ext cx="5752988" cy="35724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2000" dirty="0">
                <a:solidFill>
                  <a:schemeClr val="bg2">
                    <a:lumMod val="25000"/>
                  </a:schemeClr>
                </a:solidFill>
              </a:rPr>
              <a:t>A </a:t>
            </a:r>
            <a:r>
              <a:rPr lang="pt-BR" sz="2000" u="sng" dirty="0">
                <a:solidFill>
                  <a:schemeClr val="bg2">
                    <a:lumMod val="25000"/>
                  </a:schemeClr>
                </a:solidFill>
              </a:rPr>
              <a:t>todos </a:t>
            </a:r>
            <a:r>
              <a:rPr lang="pt-BR" sz="2000" dirty="0">
                <a:solidFill>
                  <a:schemeClr val="bg2">
                    <a:lumMod val="25000"/>
                  </a:schemeClr>
                </a:solidFill>
              </a:rPr>
              <a:t>os servidores e empregados públicos do Poder Executivo Federal</a:t>
            </a:r>
            <a:r>
              <a:rPr lang="pt-BR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1400" dirty="0">
                <a:solidFill>
                  <a:schemeClr val="bg2">
                    <a:lumMod val="25000"/>
                  </a:schemeClr>
                </a:solidFill>
              </a:rPr>
              <a:t>O ocupante de cargo ou emprego no Poder Executivo Federal deve agir de modo a prevenir ou a impedir possível conflito de interesses e a resguardar informação privilegiada.</a:t>
            </a:r>
          </a:p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endParaRPr lang="pt-BR" sz="1400" b="1" dirty="0">
              <a:solidFill>
                <a:srgbClr val="0070C0"/>
              </a:solidFill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69D4FCD-6E01-45B3-9A4F-050F1E3AF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551" y="1136925"/>
            <a:ext cx="1964098" cy="907651"/>
          </a:xfrm>
          <a:prstGeom prst="rect">
            <a:avLst/>
          </a:prstGeom>
        </p:spPr>
      </p:pic>
      <p:sp>
        <p:nvSpPr>
          <p:cNvPr id="5" name="Google Shape;180;p31">
            <a:extLst>
              <a:ext uri="{FF2B5EF4-FFF2-40B4-BE49-F238E27FC236}">
                <a16:creationId xmlns:a16="http://schemas.microsoft.com/office/drawing/2014/main" id="{9F55392E-8D6A-451C-A1A5-866877982B85}"/>
              </a:ext>
            </a:extLst>
          </p:cNvPr>
          <p:cNvSpPr txBox="1">
            <a:spLocks/>
          </p:cNvSpPr>
          <p:nvPr/>
        </p:nvSpPr>
        <p:spPr>
          <a:xfrm>
            <a:off x="6572494" y="2180995"/>
            <a:ext cx="2035155" cy="2576743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aleway"/>
              <a:buChar char="●"/>
              <a:defRPr sz="1200" b="0" i="0" u="none" strike="noStrike" cap="none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aleway"/>
              <a:buChar char="○"/>
              <a:defRPr sz="1200" b="0" i="0" u="none" strike="noStrike" cap="none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aleway"/>
              <a:buChar char="■"/>
              <a:defRPr sz="1200" b="0" i="0" u="none" strike="noStrike" cap="none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aleway"/>
              <a:buChar char="●"/>
              <a:defRPr sz="1200" b="0" i="0" u="none" strike="noStrike" cap="none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aleway"/>
              <a:buChar char="○"/>
              <a:defRPr sz="1200" b="0" i="0" u="none" strike="noStrike" cap="none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aleway"/>
              <a:buChar char="■"/>
              <a:defRPr sz="1200" b="0" i="0" u="none" strike="noStrike" cap="none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aleway"/>
              <a:buChar char="●"/>
              <a:defRPr sz="1200" b="0" i="0" u="none" strike="noStrike" cap="none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aleway"/>
              <a:buChar char="○"/>
              <a:defRPr sz="1200" b="0" i="0" u="none" strike="noStrike" cap="none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aleway"/>
              <a:buChar char="■"/>
              <a:defRPr sz="1200" b="0" i="0" u="none" strike="noStrike" cap="none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>
              <a:spcAft>
                <a:spcPts val="1600"/>
              </a:spcAft>
              <a:buFont typeface="Raleway"/>
              <a:buNone/>
            </a:pPr>
            <a:r>
              <a:rPr lang="en" sz="1200" b="1" dirty="0">
                <a:solidFill>
                  <a:schemeClr val="bg2">
                    <a:lumMod val="25000"/>
                  </a:schemeClr>
                </a:solidFill>
                <a:latin typeface="+mn-lt"/>
                <a:sym typeface="Raleway"/>
              </a:rPr>
              <a:t>Lei nº 12.813/2013 </a:t>
            </a:r>
          </a:p>
          <a:p>
            <a:pPr marL="0" indent="0">
              <a:spcAft>
                <a:spcPts val="1600"/>
              </a:spcAft>
              <a:buFont typeface="Raleway"/>
              <a:buNone/>
            </a:pPr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A ocorrência de conflito de interesses independe da existência de lesão ao patrimônio público, bem como do recebimento de qualquer vantagem ou ganho pelo agente público ou por terceiro.</a:t>
            </a:r>
          </a:p>
          <a:p>
            <a:pPr marL="0" indent="0" algn="just">
              <a:spcAft>
                <a:spcPts val="1600"/>
              </a:spcAft>
              <a:buFont typeface="Raleway"/>
              <a:buNone/>
            </a:pPr>
            <a:endParaRPr lang="pt-BR" sz="1400" b="1" dirty="0">
              <a:solidFill>
                <a:srgbClr val="0070C0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31D0D78-0E54-4D71-AAB5-14871B8946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7911" y="2924214"/>
            <a:ext cx="3496236" cy="1725224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06286995-E7DD-264E-BE3E-4C7E05BA67BC}"/>
              </a:ext>
            </a:extLst>
          </p:cNvPr>
          <p:cNvSpPr txBox="1"/>
          <p:nvPr/>
        </p:nvSpPr>
        <p:spPr>
          <a:xfrm>
            <a:off x="747116" y="224139"/>
            <a:ext cx="8685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quem se aplica a lei conflito de interesse?</a:t>
            </a:r>
          </a:p>
        </p:txBody>
      </p:sp>
      <p:cxnSp>
        <p:nvCxnSpPr>
          <p:cNvPr id="12" name="Conector reto 6">
            <a:extLst>
              <a:ext uri="{FF2B5EF4-FFF2-40B4-BE49-F238E27FC236}">
                <a16:creationId xmlns:a16="http://schemas.microsoft.com/office/drawing/2014/main" id="{D302B6E0-88D1-9545-B557-D38AE1765B12}"/>
              </a:ext>
            </a:extLst>
          </p:cNvPr>
          <p:cNvCxnSpPr>
            <a:cxnSpLocks/>
          </p:cNvCxnSpPr>
          <p:nvPr/>
        </p:nvCxnSpPr>
        <p:spPr>
          <a:xfrm flipV="1">
            <a:off x="818147" y="808914"/>
            <a:ext cx="7555832" cy="30778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34"/>
          <p:cNvPicPr preferRelativeResize="0"/>
          <p:nvPr/>
        </p:nvPicPr>
        <p:blipFill rotWithShape="1">
          <a:blip r:embed="rId3">
            <a:alphaModFix/>
          </a:blip>
          <a:srcRect l="11769"/>
          <a:stretch/>
        </p:blipFill>
        <p:spPr>
          <a:xfrm>
            <a:off x="976277" y="1643171"/>
            <a:ext cx="3349712" cy="2707736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34"/>
          <p:cNvSpPr txBox="1">
            <a:spLocks noGrp="1"/>
          </p:cNvSpPr>
          <p:nvPr>
            <p:ph type="body" idx="1"/>
          </p:nvPr>
        </p:nvSpPr>
        <p:spPr>
          <a:xfrm>
            <a:off x="4484520" y="1903027"/>
            <a:ext cx="4116831" cy="2261225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 dirty="0">
                <a:solidFill>
                  <a:schemeClr val="bg2">
                    <a:lumMod val="25000"/>
                  </a:schemeClr>
                </a:solidFill>
              </a:rPr>
              <a:t>A simples interação entre o público e o privado 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NÃO</a:t>
            </a:r>
            <a:r>
              <a:rPr lang="pt-BR" dirty="0">
                <a:solidFill>
                  <a:schemeClr val="bg2">
                    <a:lumMod val="25000"/>
                  </a:schemeClr>
                </a:solidFill>
              </a:rPr>
              <a:t> configura, de imediato, uma situação de conflito.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 dirty="0">
                <a:solidFill>
                  <a:schemeClr val="bg2">
                    <a:lumMod val="25000"/>
                  </a:schemeClr>
                </a:solidFill>
              </a:rPr>
              <a:t>• É necessária a caracterização de prejuízo para o interesse coletivo ou para o desempenho da função pública.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65FB21B-242D-404F-8F84-91AC08BDC361}"/>
              </a:ext>
            </a:extLst>
          </p:cNvPr>
          <p:cNvSpPr txBox="1"/>
          <p:nvPr/>
        </p:nvSpPr>
        <p:spPr>
          <a:xfrm>
            <a:off x="747117" y="224139"/>
            <a:ext cx="81264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Toda interação entre público e privado configura conflito de interesse?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461141EE-3562-5443-8C09-2325F49C1EB8}"/>
              </a:ext>
            </a:extLst>
          </p:cNvPr>
          <p:cNvCxnSpPr>
            <a:cxnSpLocks/>
          </p:cNvCxnSpPr>
          <p:nvPr/>
        </p:nvCxnSpPr>
        <p:spPr>
          <a:xfrm>
            <a:off x="818147" y="1301357"/>
            <a:ext cx="6978316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4"/>
          <p:cNvSpPr txBox="1">
            <a:spLocks noGrp="1"/>
          </p:cNvSpPr>
          <p:nvPr>
            <p:ph type="body" idx="1"/>
          </p:nvPr>
        </p:nvSpPr>
        <p:spPr>
          <a:xfrm>
            <a:off x="540770" y="1205803"/>
            <a:ext cx="8137883" cy="40009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 algn="just">
              <a:buNone/>
            </a:pPr>
            <a:r>
              <a:rPr lang="pt-BR" sz="1200" b="0" i="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 - divulgar ou fazer uso de informação privilegiada, em proveito próprio ou de terceiro;</a:t>
            </a:r>
          </a:p>
          <a:p>
            <a:pPr marL="139700" indent="0" algn="just">
              <a:buNone/>
            </a:pPr>
            <a:endParaRPr lang="pt-BR" sz="1200" b="0" i="0" dirty="0">
              <a:solidFill>
                <a:schemeClr val="bg2">
                  <a:lumMod val="25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9700" indent="0" algn="just">
              <a:buNone/>
            </a:pPr>
            <a:r>
              <a:rPr lang="pt-BR" sz="1200" b="0" i="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II - exercer atividade que implique a prestação de serviços ou a manutenção de relação de negócio com pessoa física ou jurídica que tenha interesse em decisão do agente público ou de colegiado do qual este participe;</a:t>
            </a:r>
          </a:p>
          <a:p>
            <a:pPr marL="139700" indent="0" algn="just">
              <a:buNone/>
            </a:pPr>
            <a:endParaRPr lang="pt-BR" sz="1200" b="0" i="0" dirty="0">
              <a:solidFill>
                <a:schemeClr val="bg2">
                  <a:lumMod val="25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9700" indent="0" algn="just">
              <a:buNone/>
            </a:pPr>
            <a:r>
              <a:rPr lang="pt-BR" sz="1200" b="0" i="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III - exercer, direta ou indiretamente, atividade que em razão da sua natureza seja incompatível com as atribuições do cargo ou emprego;</a:t>
            </a:r>
          </a:p>
          <a:p>
            <a:pPr marL="139700" indent="0" algn="just">
              <a:buNone/>
            </a:pPr>
            <a:endParaRPr lang="pt-BR" sz="1200" b="0" i="0" dirty="0">
              <a:solidFill>
                <a:schemeClr val="bg2">
                  <a:lumMod val="25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9700" indent="0" algn="just">
              <a:buNone/>
            </a:pPr>
            <a:r>
              <a:rPr lang="pt-BR" sz="1200" b="0" i="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IV - atuar, ainda que informalmente, como procurador, consultor, assessor ou intermediário de interesses privados no MEC ou qualquer dos Poderes da União, dos Estados, do Distrito Federal e dos Municípios;</a:t>
            </a:r>
          </a:p>
          <a:p>
            <a:pPr marL="139700" indent="0" algn="just">
              <a:buNone/>
            </a:pPr>
            <a:endParaRPr lang="pt-BR" sz="1200" b="0" i="0" dirty="0">
              <a:solidFill>
                <a:schemeClr val="bg2">
                  <a:lumMod val="25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9700" indent="0" algn="just">
              <a:buNone/>
            </a:pPr>
            <a:r>
              <a:rPr lang="pt-BR" sz="1200" b="0" i="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 - praticar ato em benefício de interesse de pessoa jurídica de que participe o agente público, seu cônjuge, companheiro ou parentes, consanguíneos ou afins, em linha reta ou colateral, até o terceiro grau, e que possa ser por ele beneficiada ou influir em seus atos de gestão;</a:t>
            </a:r>
          </a:p>
          <a:p>
            <a:pPr marL="139700" indent="0" algn="just">
              <a:buNone/>
            </a:pPr>
            <a:endParaRPr lang="pt-BR" sz="1200" b="0" i="0" dirty="0">
              <a:solidFill>
                <a:schemeClr val="bg2">
                  <a:lumMod val="25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9700" indent="0" algn="just">
              <a:buNone/>
            </a:pPr>
            <a:r>
              <a:rPr lang="pt-BR" sz="1200" b="0" i="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 - receber presente de quem tenha interesse em decisão do agente público ou de colegiado do qual este participe fora dos limites e condições estabelecidos em regulamento; e</a:t>
            </a:r>
          </a:p>
          <a:p>
            <a:pPr marL="139700" indent="0" algn="just">
              <a:buNone/>
            </a:pPr>
            <a:endParaRPr lang="pt-BR" sz="1200" b="0" i="0" dirty="0">
              <a:solidFill>
                <a:schemeClr val="bg2">
                  <a:lumMod val="25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9700" indent="0" algn="just">
              <a:buNone/>
            </a:pPr>
            <a:r>
              <a:rPr lang="pt-BR" sz="1200" b="0" i="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VII - prestar serviços, ainda que eventuais, a empresa cuja atividade seja controlada, fiscalizada ou regulada pelo ente ao qual o agente público está vinculado.</a:t>
            </a:r>
          </a:p>
          <a:p>
            <a:pPr marL="139700" indent="0" algn="just">
              <a:buNone/>
            </a:pPr>
            <a:endParaRPr lang="pt-BR" sz="1200" b="0" i="0" dirty="0">
              <a:solidFill>
                <a:schemeClr val="bg2">
                  <a:lumMod val="25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A93142C2-2282-4978-AB55-6445D1C86C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0530" y="418052"/>
            <a:ext cx="1249153" cy="1045108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5E96382C-32A8-2B4F-94D7-3B9174526266}"/>
              </a:ext>
            </a:extLst>
          </p:cNvPr>
          <p:cNvSpPr txBox="1"/>
          <p:nvPr/>
        </p:nvSpPr>
        <p:spPr>
          <a:xfrm>
            <a:off x="747117" y="224139"/>
            <a:ext cx="8126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Configuram conflito de interesses: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43177DF2-2CF8-7742-A291-49179889DB8C}"/>
              </a:ext>
            </a:extLst>
          </p:cNvPr>
          <p:cNvCxnSpPr>
            <a:cxnSpLocks/>
          </p:cNvCxnSpPr>
          <p:nvPr/>
        </p:nvCxnSpPr>
        <p:spPr>
          <a:xfrm>
            <a:off x="818147" y="839692"/>
            <a:ext cx="6641432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0473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4"/>
          <p:cNvSpPr txBox="1">
            <a:spLocks noGrp="1"/>
          </p:cNvSpPr>
          <p:nvPr>
            <p:ph type="title"/>
          </p:nvPr>
        </p:nvSpPr>
        <p:spPr>
          <a:xfrm>
            <a:off x="4257322" y="958623"/>
            <a:ext cx="4713915" cy="12946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spc="3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VOCÊ TEM DÚVIDAS SOBRE A EXISTÊNCIA DE CONFLITO DE INTERESSES?</a:t>
            </a:r>
            <a:endParaRPr sz="2400" b="1" spc="3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3" name="Google Shape;213;p34"/>
          <p:cNvSpPr txBox="1">
            <a:spLocks noGrp="1"/>
          </p:cNvSpPr>
          <p:nvPr>
            <p:ph type="body" idx="1"/>
          </p:nvPr>
        </p:nvSpPr>
        <p:spPr>
          <a:xfrm>
            <a:off x="4349607" y="2184504"/>
            <a:ext cx="4116831" cy="22612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Acesse o </a:t>
            </a:r>
            <a:r>
              <a:rPr lang="pt-BR" sz="1400" b="0" i="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</a:rPr>
              <a:t>Sistema Eletrônico de Prevenção de Conflito de Interesses - </a:t>
            </a:r>
            <a:r>
              <a:rPr lang="pt-BR" sz="14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</a:rPr>
              <a:t>SeCI</a:t>
            </a:r>
            <a:r>
              <a:rPr lang="pt-BR" sz="1400" b="0" i="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</a:rPr>
              <a:t>, disponível no link: </a:t>
            </a:r>
            <a:r>
              <a:rPr lang="pt-BR" sz="1400" b="0" i="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https://seci.cgu.gov.br</a:t>
            </a:r>
            <a:endParaRPr lang="pt-BR" sz="1400" b="0" i="0" dirty="0">
              <a:solidFill>
                <a:schemeClr val="bg2">
                  <a:lumMod val="25000"/>
                </a:schemeClr>
              </a:solidFill>
              <a:effectLst/>
              <a:latin typeface="Calibri" panose="020F0502020204030204" pitchFamily="34" charset="0"/>
            </a:endParaRPr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endParaRPr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7E907EA-F845-4E80-84BE-F1C7A5E153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715" y="416859"/>
            <a:ext cx="3467501" cy="3938864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F375E4EC-F1CE-4D8B-87A8-3F13568FAC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8520" y="2780242"/>
            <a:ext cx="2467309" cy="59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530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6"/>
          <p:cNvSpPr txBox="1">
            <a:spLocks noGrp="1"/>
          </p:cNvSpPr>
          <p:nvPr>
            <p:ph type="body" idx="1"/>
          </p:nvPr>
        </p:nvSpPr>
        <p:spPr>
          <a:xfrm>
            <a:off x="761674" y="1422428"/>
            <a:ext cx="3810326" cy="2618413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Consulta sobre existência de conflito de interesses:</a:t>
            </a:r>
            <a:r>
              <a:rPr lang="pt-BR" dirty="0">
                <a:solidFill>
                  <a:schemeClr val="bg2">
                    <a:lumMod val="25000"/>
                  </a:schemeClr>
                </a:solidFill>
              </a:rPr>
              <a:t> orientar o agente público em dúvida sobre a existência de conflito de interesses em alguma situação concreta, individualizada e que lhe diga respeito.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Autorização para o exercício de atividade privada:</a:t>
            </a:r>
            <a:r>
              <a:rPr lang="pt-BR" dirty="0">
                <a:solidFill>
                  <a:schemeClr val="bg2">
                    <a:lumMod val="25000"/>
                  </a:schemeClr>
                </a:solidFill>
              </a:rPr>
              <a:t> finalidade específica de verificar a existência ou não de conflito de interesses, caso o agente público tenha interesse em exercer atividade privada.</a:t>
            </a:r>
            <a:endParaRPr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26" name="Google Shape;226;p36"/>
          <p:cNvPicPr preferRelativeResize="0"/>
          <p:nvPr/>
        </p:nvPicPr>
        <p:blipFill rotWithShape="1">
          <a:blip r:embed="rId3">
            <a:alphaModFix/>
          </a:blip>
          <a:srcRect r="10442"/>
          <a:stretch/>
        </p:blipFill>
        <p:spPr>
          <a:xfrm>
            <a:off x="4661115" y="1255415"/>
            <a:ext cx="3623479" cy="286875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FD1E86F2-5BF6-794E-B703-3CAA1776519D}"/>
              </a:ext>
            </a:extLst>
          </p:cNvPr>
          <p:cNvSpPr txBox="1"/>
          <p:nvPr/>
        </p:nvSpPr>
        <p:spPr>
          <a:xfrm>
            <a:off x="747117" y="224139"/>
            <a:ext cx="8126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Quais são os mecanismos de prevenção?</a:t>
            </a:r>
          </a:p>
        </p:txBody>
      </p:sp>
      <p:cxnSp>
        <p:nvCxnSpPr>
          <p:cNvPr id="8" name="Conector reto 6">
            <a:extLst>
              <a:ext uri="{FF2B5EF4-FFF2-40B4-BE49-F238E27FC236}">
                <a16:creationId xmlns:a16="http://schemas.microsoft.com/office/drawing/2014/main" id="{3537485F-2C9A-F24B-B4FC-C0B500E9DF4C}"/>
              </a:ext>
            </a:extLst>
          </p:cNvPr>
          <p:cNvCxnSpPr>
            <a:cxnSpLocks/>
          </p:cNvCxnSpPr>
          <p:nvPr/>
        </p:nvCxnSpPr>
        <p:spPr>
          <a:xfrm>
            <a:off x="818147" y="839692"/>
            <a:ext cx="7157071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6" name="Google Shape;426;p44"/>
          <p:cNvCxnSpPr>
            <a:cxnSpLocks/>
          </p:cNvCxnSpPr>
          <p:nvPr/>
        </p:nvCxnSpPr>
        <p:spPr>
          <a:xfrm flipV="1">
            <a:off x="5489612" y="2446125"/>
            <a:ext cx="0" cy="377644"/>
          </a:xfrm>
          <a:prstGeom prst="straightConnector1">
            <a:avLst/>
          </a:prstGeom>
          <a:noFill/>
          <a:ln w="19050" cap="flat" cmpd="sng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354" name="Google Shape;354;p44"/>
          <p:cNvSpPr txBox="1">
            <a:spLocks noGrp="1"/>
          </p:cNvSpPr>
          <p:nvPr>
            <p:ph type="title" idx="4294967295"/>
          </p:nvPr>
        </p:nvSpPr>
        <p:spPr>
          <a:xfrm>
            <a:off x="921826" y="1856618"/>
            <a:ext cx="1787525" cy="4841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 err="1">
                <a:solidFill>
                  <a:schemeClr val="bg2">
                    <a:lumMod val="25000"/>
                  </a:schemeClr>
                </a:solidFill>
              </a:rPr>
              <a:t>Identificação</a:t>
            </a:r>
            <a:endParaRPr sz="1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5" name="Google Shape;355;p44"/>
          <p:cNvSpPr txBox="1">
            <a:spLocks noGrp="1"/>
          </p:cNvSpPr>
          <p:nvPr>
            <p:ph type="subTitle" idx="4294967295"/>
          </p:nvPr>
        </p:nvSpPr>
        <p:spPr>
          <a:xfrm>
            <a:off x="996384" y="3645220"/>
            <a:ext cx="1594999" cy="792724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chemeClr val="bg2">
                    <a:lumMod val="25000"/>
                  </a:schemeClr>
                </a:solidFill>
              </a:rPr>
              <a:t>É feito a identificação de uma possível situação de conflito de interesses</a:t>
            </a:r>
            <a:endParaRPr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7" name="Google Shape;357;p44"/>
          <p:cNvSpPr txBox="1">
            <a:spLocks noGrp="1"/>
          </p:cNvSpPr>
          <p:nvPr>
            <p:ph type="title" idx="4294967295"/>
          </p:nvPr>
        </p:nvSpPr>
        <p:spPr>
          <a:xfrm>
            <a:off x="2806323" y="1855825"/>
            <a:ext cx="1787525" cy="4857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>
                <a:solidFill>
                  <a:schemeClr val="bg2">
                    <a:lumMod val="25000"/>
                  </a:schemeClr>
                </a:solidFill>
              </a:rPr>
              <a:t>R</a:t>
            </a:r>
            <a:r>
              <a:rPr lang="en" sz="1800" b="1" dirty="0">
                <a:solidFill>
                  <a:schemeClr val="bg2">
                    <a:lumMod val="25000"/>
                  </a:schemeClr>
                </a:solidFill>
              </a:rPr>
              <a:t>egistro da situação </a:t>
            </a:r>
            <a:endParaRPr sz="1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8" name="Google Shape;358;p44"/>
          <p:cNvSpPr txBox="1">
            <a:spLocks noGrp="1"/>
          </p:cNvSpPr>
          <p:nvPr>
            <p:ph type="subTitle" idx="4294967295"/>
          </p:nvPr>
        </p:nvSpPr>
        <p:spPr>
          <a:xfrm>
            <a:off x="2806323" y="3635612"/>
            <a:ext cx="1717915" cy="802325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100" dirty="0">
                <a:solidFill>
                  <a:schemeClr val="bg2">
                    <a:lumMod val="25000"/>
                  </a:schemeClr>
                </a:solidFill>
              </a:rPr>
              <a:t>A CGGP/SAA, recebendo a consulta ou o pedido de autorização, via </a:t>
            </a:r>
            <a:r>
              <a:rPr lang="pt-BR" sz="1100" dirty="0" err="1">
                <a:solidFill>
                  <a:schemeClr val="bg2">
                    <a:lumMod val="25000"/>
                  </a:schemeClr>
                </a:solidFill>
              </a:rPr>
              <a:t>SeCI</a:t>
            </a:r>
            <a:r>
              <a:rPr lang="pt-BR" sz="1100" dirty="0">
                <a:solidFill>
                  <a:schemeClr val="bg2">
                    <a:lumMod val="25000"/>
                  </a:schemeClr>
                </a:solidFill>
              </a:rPr>
              <a:t>, autuará processo SEI</a:t>
            </a:r>
            <a:endParaRPr sz="11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0" name="Google Shape;360;p44"/>
          <p:cNvSpPr txBox="1">
            <a:spLocks noGrp="1"/>
          </p:cNvSpPr>
          <p:nvPr>
            <p:ph type="title" idx="4294967295"/>
          </p:nvPr>
        </p:nvSpPr>
        <p:spPr>
          <a:xfrm>
            <a:off x="4595850" y="1856618"/>
            <a:ext cx="1787525" cy="4841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>
                <a:solidFill>
                  <a:schemeClr val="bg2">
                    <a:lumMod val="25000"/>
                  </a:schemeClr>
                </a:solidFill>
              </a:rPr>
              <a:t>C</a:t>
            </a:r>
            <a:r>
              <a:rPr lang="en" sz="1800" b="1" dirty="0">
                <a:solidFill>
                  <a:schemeClr val="bg2">
                    <a:lumMod val="25000"/>
                  </a:schemeClr>
                </a:solidFill>
              </a:rPr>
              <a:t>omissão de ética</a:t>
            </a:r>
            <a:endParaRPr sz="1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1" name="Google Shape;361;p44"/>
          <p:cNvSpPr txBox="1">
            <a:spLocks noGrp="1"/>
          </p:cNvSpPr>
          <p:nvPr>
            <p:ph type="subTitle" idx="4294967295"/>
          </p:nvPr>
        </p:nvSpPr>
        <p:spPr>
          <a:xfrm>
            <a:off x="4689374" y="3632899"/>
            <a:ext cx="1717915" cy="1049100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" dirty="0">
                <a:solidFill>
                  <a:schemeClr val="bg2">
                    <a:lumMod val="25000"/>
                  </a:schemeClr>
                </a:solidFill>
              </a:rPr>
              <a:t>A Comissão de Ética deverá no prazo de 15 (quinze) dias efetuar análise preliminar e deliberar sobre o caso</a:t>
            </a:r>
            <a:endParaRPr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3" name="Google Shape;363;p44"/>
          <p:cNvSpPr txBox="1">
            <a:spLocks noGrp="1"/>
          </p:cNvSpPr>
          <p:nvPr>
            <p:ph type="title" idx="4294967295"/>
          </p:nvPr>
        </p:nvSpPr>
        <p:spPr>
          <a:xfrm>
            <a:off x="6408697" y="1856619"/>
            <a:ext cx="1787525" cy="4841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bg2">
                    <a:lumMod val="25000"/>
                  </a:schemeClr>
                </a:solidFill>
              </a:rPr>
              <a:t>Parecer conclusivo </a:t>
            </a:r>
            <a:endParaRPr sz="1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4" name="Google Shape;364;p44"/>
          <p:cNvSpPr txBox="1">
            <a:spLocks noGrp="1"/>
          </p:cNvSpPr>
          <p:nvPr>
            <p:ph type="subTitle" idx="4294967295"/>
          </p:nvPr>
        </p:nvSpPr>
        <p:spPr>
          <a:xfrm>
            <a:off x="6503928" y="3610009"/>
            <a:ext cx="1627053" cy="1175089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" dirty="0">
                <a:solidFill>
                  <a:schemeClr val="bg2">
                    <a:lumMod val="25000"/>
                  </a:schemeClr>
                </a:solidFill>
              </a:rPr>
              <a:t>a Comissão de Ética deverá proferir manifestação fundamentada, além de dar ciência ao servidor interessado</a:t>
            </a:r>
            <a:endParaRPr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3" name="Google Shape;353;p44"/>
          <p:cNvSpPr/>
          <p:nvPr/>
        </p:nvSpPr>
        <p:spPr>
          <a:xfrm>
            <a:off x="1448813" y="2718825"/>
            <a:ext cx="740700" cy="740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44"/>
          <p:cNvSpPr/>
          <p:nvPr/>
        </p:nvSpPr>
        <p:spPr>
          <a:xfrm>
            <a:off x="3284038" y="2718825"/>
            <a:ext cx="740700" cy="740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44"/>
          <p:cNvSpPr/>
          <p:nvPr/>
        </p:nvSpPr>
        <p:spPr>
          <a:xfrm>
            <a:off x="5119263" y="2718825"/>
            <a:ext cx="740700" cy="740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44"/>
          <p:cNvSpPr/>
          <p:nvPr/>
        </p:nvSpPr>
        <p:spPr>
          <a:xfrm>
            <a:off x="6954488" y="2718825"/>
            <a:ext cx="740700" cy="740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5" name="Google Shape;365;p44"/>
          <p:cNvGrpSpPr/>
          <p:nvPr/>
        </p:nvGrpSpPr>
        <p:grpSpPr>
          <a:xfrm>
            <a:off x="7119677" y="2869310"/>
            <a:ext cx="410346" cy="440749"/>
            <a:chOff x="6847768" y="2666978"/>
            <a:chExt cx="442804" cy="475611"/>
          </a:xfrm>
        </p:grpSpPr>
        <p:sp>
          <p:nvSpPr>
            <p:cNvPr id="366" name="Google Shape;366;p44"/>
            <p:cNvSpPr/>
            <p:nvPr/>
          </p:nvSpPr>
          <p:spPr>
            <a:xfrm>
              <a:off x="6847768" y="2666978"/>
              <a:ext cx="442804" cy="475611"/>
            </a:xfrm>
            <a:custGeom>
              <a:avLst/>
              <a:gdLst/>
              <a:ahLst/>
              <a:cxnLst/>
              <a:rect l="l" t="t" r="r" b="b"/>
              <a:pathLst>
                <a:path w="23404" h="25138" extrusionOk="0">
                  <a:moveTo>
                    <a:pt x="11706" y="816"/>
                  </a:moveTo>
                  <a:cubicBezTo>
                    <a:pt x="11819" y="816"/>
                    <a:pt x="11935" y="858"/>
                    <a:pt x="12029" y="952"/>
                  </a:cubicBezTo>
                  <a:cubicBezTo>
                    <a:pt x="12319" y="1243"/>
                    <a:pt x="12113" y="1739"/>
                    <a:pt x="11701" y="1739"/>
                  </a:cubicBezTo>
                  <a:cubicBezTo>
                    <a:pt x="11447" y="1739"/>
                    <a:pt x="11240" y="1533"/>
                    <a:pt x="11240" y="1278"/>
                  </a:cubicBezTo>
                  <a:cubicBezTo>
                    <a:pt x="11240" y="1000"/>
                    <a:pt x="11468" y="816"/>
                    <a:pt x="11706" y="816"/>
                  </a:cubicBezTo>
                  <a:close/>
                  <a:moveTo>
                    <a:pt x="16161" y="2554"/>
                  </a:moveTo>
                  <a:lnTo>
                    <a:pt x="17248" y="6123"/>
                  </a:lnTo>
                  <a:cubicBezTo>
                    <a:pt x="17249" y="6131"/>
                    <a:pt x="17248" y="6138"/>
                    <a:pt x="17243" y="6146"/>
                  </a:cubicBezTo>
                  <a:cubicBezTo>
                    <a:pt x="17240" y="6152"/>
                    <a:pt x="17232" y="6157"/>
                    <a:pt x="17225" y="6158"/>
                  </a:cubicBezTo>
                  <a:lnTo>
                    <a:pt x="11701" y="6947"/>
                  </a:lnTo>
                  <a:lnTo>
                    <a:pt x="6180" y="6157"/>
                  </a:lnTo>
                  <a:cubicBezTo>
                    <a:pt x="6171" y="6157"/>
                    <a:pt x="6164" y="6152"/>
                    <a:pt x="6160" y="6144"/>
                  </a:cubicBezTo>
                  <a:cubicBezTo>
                    <a:pt x="6155" y="6138"/>
                    <a:pt x="6154" y="6131"/>
                    <a:pt x="6157" y="6125"/>
                  </a:cubicBezTo>
                  <a:lnTo>
                    <a:pt x="7243" y="2554"/>
                  </a:lnTo>
                  <a:close/>
                  <a:moveTo>
                    <a:pt x="16941" y="7021"/>
                  </a:moveTo>
                  <a:lnTo>
                    <a:pt x="16941" y="8393"/>
                  </a:lnTo>
                  <a:cubicBezTo>
                    <a:pt x="16941" y="8408"/>
                    <a:pt x="16928" y="8420"/>
                    <a:pt x="16914" y="8420"/>
                  </a:cubicBezTo>
                  <a:cubicBezTo>
                    <a:pt x="16910" y="8420"/>
                    <a:pt x="16906" y="8419"/>
                    <a:pt x="16902" y="8417"/>
                  </a:cubicBezTo>
                  <a:lnTo>
                    <a:pt x="15890" y="7912"/>
                  </a:lnTo>
                  <a:lnTo>
                    <a:pt x="15439" y="7235"/>
                  </a:lnTo>
                  <a:lnTo>
                    <a:pt x="16941" y="7021"/>
                  </a:lnTo>
                  <a:close/>
                  <a:moveTo>
                    <a:pt x="6465" y="7021"/>
                  </a:moveTo>
                  <a:lnTo>
                    <a:pt x="7965" y="7237"/>
                  </a:lnTo>
                  <a:lnTo>
                    <a:pt x="7515" y="7912"/>
                  </a:lnTo>
                  <a:lnTo>
                    <a:pt x="6503" y="8418"/>
                  </a:lnTo>
                  <a:cubicBezTo>
                    <a:pt x="6499" y="8420"/>
                    <a:pt x="6495" y="8421"/>
                    <a:pt x="6491" y="8421"/>
                  </a:cubicBezTo>
                  <a:cubicBezTo>
                    <a:pt x="6488" y="8421"/>
                    <a:pt x="6486" y="8421"/>
                    <a:pt x="6483" y="8420"/>
                  </a:cubicBezTo>
                  <a:cubicBezTo>
                    <a:pt x="6477" y="8411"/>
                    <a:pt x="6471" y="8403"/>
                    <a:pt x="6465" y="8396"/>
                  </a:cubicBezTo>
                  <a:lnTo>
                    <a:pt x="6465" y="7021"/>
                  </a:lnTo>
                  <a:close/>
                  <a:moveTo>
                    <a:pt x="14544" y="7364"/>
                  </a:moveTo>
                  <a:lnTo>
                    <a:pt x="15271" y="8453"/>
                  </a:lnTo>
                  <a:cubicBezTo>
                    <a:pt x="15309" y="8512"/>
                    <a:pt x="15363" y="8559"/>
                    <a:pt x="15427" y="8591"/>
                  </a:cubicBezTo>
                  <a:lnTo>
                    <a:pt x="16536" y="9147"/>
                  </a:lnTo>
                  <a:cubicBezTo>
                    <a:pt x="16642" y="9200"/>
                    <a:pt x="16759" y="9228"/>
                    <a:pt x="16879" y="9233"/>
                  </a:cubicBezTo>
                  <a:cubicBezTo>
                    <a:pt x="16917" y="9476"/>
                    <a:pt x="16937" y="9720"/>
                    <a:pt x="16940" y="9964"/>
                  </a:cubicBezTo>
                  <a:lnTo>
                    <a:pt x="16940" y="9993"/>
                  </a:lnTo>
                  <a:cubicBezTo>
                    <a:pt x="16931" y="9993"/>
                    <a:pt x="16920" y="9992"/>
                    <a:pt x="16912" y="9992"/>
                  </a:cubicBezTo>
                  <a:lnTo>
                    <a:pt x="15583" y="9992"/>
                  </a:lnTo>
                  <a:lnTo>
                    <a:pt x="15583" y="9530"/>
                  </a:lnTo>
                  <a:cubicBezTo>
                    <a:pt x="15583" y="9307"/>
                    <a:pt x="15403" y="9124"/>
                    <a:pt x="15180" y="9124"/>
                  </a:cubicBezTo>
                  <a:cubicBezTo>
                    <a:pt x="15179" y="9124"/>
                    <a:pt x="15178" y="9124"/>
                    <a:pt x="15177" y="9124"/>
                  </a:cubicBezTo>
                  <a:lnTo>
                    <a:pt x="12571" y="9124"/>
                  </a:lnTo>
                  <a:cubicBezTo>
                    <a:pt x="12346" y="9124"/>
                    <a:pt x="12164" y="9306"/>
                    <a:pt x="12164" y="9530"/>
                  </a:cubicBezTo>
                  <a:lnTo>
                    <a:pt x="12164" y="9644"/>
                  </a:lnTo>
                  <a:cubicBezTo>
                    <a:pt x="12015" y="9586"/>
                    <a:pt x="11859" y="9558"/>
                    <a:pt x="11702" y="9558"/>
                  </a:cubicBezTo>
                  <a:cubicBezTo>
                    <a:pt x="11546" y="9558"/>
                    <a:pt x="11389" y="9586"/>
                    <a:pt x="11240" y="9644"/>
                  </a:cubicBezTo>
                  <a:lnTo>
                    <a:pt x="11240" y="9530"/>
                  </a:lnTo>
                  <a:cubicBezTo>
                    <a:pt x="11240" y="9307"/>
                    <a:pt x="11060" y="9124"/>
                    <a:pt x="10837" y="9124"/>
                  </a:cubicBezTo>
                  <a:cubicBezTo>
                    <a:pt x="10836" y="9124"/>
                    <a:pt x="10835" y="9124"/>
                    <a:pt x="10834" y="9124"/>
                  </a:cubicBezTo>
                  <a:lnTo>
                    <a:pt x="8228" y="9124"/>
                  </a:lnTo>
                  <a:cubicBezTo>
                    <a:pt x="8003" y="9124"/>
                    <a:pt x="7821" y="9306"/>
                    <a:pt x="7821" y="9530"/>
                  </a:cubicBezTo>
                  <a:lnTo>
                    <a:pt x="7821" y="9992"/>
                  </a:lnTo>
                  <a:lnTo>
                    <a:pt x="6491" y="9992"/>
                  </a:lnTo>
                  <a:cubicBezTo>
                    <a:pt x="6480" y="9992"/>
                    <a:pt x="6471" y="9992"/>
                    <a:pt x="6463" y="9993"/>
                  </a:cubicBezTo>
                  <a:lnTo>
                    <a:pt x="6463" y="9964"/>
                  </a:lnTo>
                  <a:cubicBezTo>
                    <a:pt x="6463" y="9721"/>
                    <a:pt x="6475" y="9477"/>
                    <a:pt x="6497" y="9235"/>
                  </a:cubicBezTo>
                  <a:cubicBezTo>
                    <a:pt x="6626" y="9235"/>
                    <a:pt x="6752" y="9204"/>
                    <a:pt x="6867" y="9147"/>
                  </a:cubicBezTo>
                  <a:lnTo>
                    <a:pt x="7976" y="8591"/>
                  </a:lnTo>
                  <a:cubicBezTo>
                    <a:pt x="8038" y="8559"/>
                    <a:pt x="8093" y="8512"/>
                    <a:pt x="8132" y="8453"/>
                  </a:cubicBezTo>
                  <a:lnTo>
                    <a:pt x="8859" y="7364"/>
                  </a:lnTo>
                  <a:lnTo>
                    <a:pt x="11644" y="7762"/>
                  </a:lnTo>
                  <a:cubicBezTo>
                    <a:pt x="11664" y="7765"/>
                    <a:pt x="11682" y="7766"/>
                    <a:pt x="11701" y="7766"/>
                  </a:cubicBezTo>
                  <a:cubicBezTo>
                    <a:pt x="11720" y="7766"/>
                    <a:pt x="11739" y="7765"/>
                    <a:pt x="11758" y="7762"/>
                  </a:cubicBezTo>
                  <a:lnTo>
                    <a:pt x="14544" y="7364"/>
                  </a:lnTo>
                  <a:close/>
                  <a:moveTo>
                    <a:pt x="19954" y="10372"/>
                  </a:moveTo>
                  <a:cubicBezTo>
                    <a:pt x="20209" y="10372"/>
                    <a:pt x="20415" y="10579"/>
                    <a:pt x="20415" y="10833"/>
                  </a:cubicBezTo>
                  <a:lnTo>
                    <a:pt x="20415" y="13032"/>
                  </a:lnTo>
                  <a:lnTo>
                    <a:pt x="19493" y="13032"/>
                  </a:lnTo>
                  <a:lnTo>
                    <a:pt x="19493" y="10833"/>
                  </a:lnTo>
                  <a:cubicBezTo>
                    <a:pt x="19493" y="10579"/>
                    <a:pt x="19699" y="10372"/>
                    <a:pt x="19954" y="10372"/>
                  </a:cubicBezTo>
                  <a:close/>
                  <a:moveTo>
                    <a:pt x="14772" y="9935"/>
                  </a:moveTo>
                  <a:lnTo>
                    <a:pt x="14772" y="10833"/>
                  </a:lnTo>
                  <a:cubicBezTo>
                    <a:pt x="14772" y="11058"/>
                    <a:pt x="14954" y="11242"/>
                    <a:pt x="15178" y="11242"/>
                  </a:cubicBezTo>
                  <a:cubicBezTo>
                    <a:pt x="15404" y="11242"/>
                    <a:pt x="15586" y="11058"/>
                    <a:pt x="15586" y="10833"/>
                  </a:cubicBezTo>
                  <a:lnTo>
                    <a:pt x="15586" y="10806"/>
                  </a:lnTo>
                  <a:lnTo>
                    <a:pt x="16900" y="10806"/>
                  </a:lnTo>
                  <a:cubicBezTo>
                    <a:pt x="16569" y="14018"/>
                    <a:pt x="14365" y="16507"/>
                    <a:pt x="11704" y="16507"/>
                  </a:cubicBezTo>
                  <a:cubicBezTo>
                    <a:pt x="9045" y="16507"/>
                    <a:pt x="6841" y="14018"/>
                    <a:pt x="6509" y="10806"/>
                  </a:cubicBezTo>
                  <a:lnTo>
                    <a:pt x="7819" y="10806"/>
                  </a:lnTo>
                  <a:lnTo>
                    <a:pt x="7819" y="10833"/>
                  </a:lnTo>
                  <a:cubicBezTo>
                    <a:pt x="7821" y="11058"/>
                    <a:pt x="8003" y="11240"/>
                    <a:pt x="8228" y="11240"/>
                  </a:cubicBezTo>
                  <a:cubicBezTo>
                    <a:pt x="8452" y="11240"/>
                    <a:pt x="8634" y="11058"/>
                    <a:pt x="8634" y="10833"/>
                  </a:cubicBezTo>
                  <a:lnTo>
                    <a:pt x="8634" y="9937"/>
                  </a:lnTo>
                  <a:lnTo>
                    <a:pt x="9123" y="9937"/>
                  </a:lnTo>
                  <a:lnTo>
                    <a:pt x="9123" y="10398"/>
                  </a:lnTo>
                  <a:cubicBezTo>
                    <a:pt x="9123" y="10623"/>
                    <a:pt x="9306" y="10805"/>
                    <a:pt x="9531" y="10805"/>
                  </a:cubicBezTo>
                  <a:cubicBezTo>
                    <a:pt x="9755" y="10805"/>
                    <a:pt x="9937" y="10623"/>
                    <a:pt x="9937" y="10398"/>
                  </a:cubicBezTo>
                  <a:lnTo>
                    <a:pt x="9937" y="9935"/>
                  </a:lnTo>
                  <a:lnTo>
                    <a:pt x="10426" y="9935"/>
                  </a:lnTo>
                  <a:lnTo>
                    <a:pt x="10426" y="10833"/>
                  </a:lnTo>
                  <a:cubicBezTo>
                    <a:pt x="10426" y="11058"/>
                    <a:pt x="10609" y="11242"/>
                    <a:pt x="10834" y="11242"/>
                  </a:cubicBezTo>
                  <a:cubicBezTo>
                    <a:pt x="11060" y="11242"/>
                    <a:pt x="11242" y="11058"/>
                    <a:pt x="11242" y="10833"/>
                  </a:cubicBezTo>
                  <a:cubicBezTo>
                    <a:pt x="11242" y="10579"/>
                    <a:pt x="11448" y="10372"/>
                    <a:pt x="11703" y="10372"/>
                  </a:cubicBezTo>
                  <a:cubicBezTo>
                    <a:pt x="11958" y="10372"/>
                    <a:pt x="12164" y="10579"/>
                    <a:pt x="12164" y="10833"/>
                  </a:cubicBezTo>
                  <a:cubicBezTo>
                    <a:pt x="12164" y="11058"/>
                    <a:pt x="12346" y="11240"/>
                    <a:pt x="12572" y="11240"/>
                  </a:cubicBezTo>
                  <a:cubicBezTo>
                    <a:pt x="12797" y="11240"/>
                    <a:pt x="12979" y="11058"/>
                    <a:pt x="12979" y="10833"/>
                  </a:cubicBezTo>
                  <a:lnTo>
                    <a:pt x="12979" y="9937"/>
                  </a:lnTo>
                  <a:lnTo>
                    <a:pt x="13467" y="9937"/>
                  </a:lnTo>
                  <a:lnTo>
                    <a:pt x="13467" y="10398"/>
                  </a:lnTo>
                  <a:cubicBezTo>
                    <a:pt x="13467" y="10623"/>
                    <a:pt x="13649" y="10805"/>
                    <a:pt x="13875" y="10805"/>
                  </a:cubicBezTo>
                  <a:cubicBezTo>
                    <a:pt x="14100" y="10805"/>
                    <a:pt x="14282" y="10623"/>
                    <a:pt x="14282" y="10398"/>
                  </a:cubicBezTo>
                  <a:lnTo>
                    <a:pt x="14282" y="9935"/>
                  </a:lnTo>
                  <a:close/>
                  <a:moveTo>
                    <a:pt x="9638" y="16880"/>
                  </a:moveTo>
                  <a:lnTo>
                    <a:pt x="9638" y="16880"/>
                  </a:lnTo>
                  <a:cubicBezTo>
                    <a:pt x="10288" y="17170"/>
                    <a:pt x="10992" y="17319"/>
                    <a:pt x="11701" y="17320"/>
                  </a:cubicBezTo>
                  <a:cubicBezTo>
                    <a:pt x="12413" y="17319"/>
                    <a:pt x="13115" y="17170"/>
                    <a:pt x="13765" y="16880"/>
                  </a:cubicBezTo>
                  <a:lnTo>
                    <a:pt x="13765" y="16880"/>
                  </a:lnTo>
                  <a:lnTo>
                    <a:pt x="11701" y="18943"/>
                  </a:lnTo>
                  <a:lnTo>
                    <a:pt x="9638" y="16880"/>
                  </a:lnTo>
                  <a:close/>
                  <a:moveTo>
                    <a:pt x="8176" y="16569"/>
                  </a:moveTo>
                  <a:lnTo>
                    <a:pt x="10988" y="19382"/>
                  </a:lnTo>
                  <a:cubicBezTo>
                    <a:pt x="10552" y="19597"/>
                    <a:pt x="9914" y="19975"/>
                    <a:pt x="9217" y="20588"/>
                  </a:cubicBezTo>
                  <a:cubicBezTo>
                    <a:pt x="8928" y="20013"/>
                    <a:pt x="8388" y="18933"/>
                    <a:pt x="7631" y="17417"/>
                  </a:cubicBezTo>
                  <a:cubicBezTo>
                    <a:pt x="7528" y="17209"/>
                    <a:pt x="7595" y="16956"/>
                    <a:pt x="7788" y="16827"/>
                  </a:cubicBezTo>
                  <a:lnTo>
                    <a:pt x="8176" y="16569"/>
                  </a:lnTo>
                  <a:close/>
                  <a:moveTo>
                    <a:pt x="15228" y="16569"/>
                  </a:moveTo>
                  <a:lnTo>
                    <a:pt x="15615" y="16827"/>
                  </a:lnTo>
                  <a:cubicBezTo>
                    <a:pt x="15809" y="16956"/>
                    <a:pt x="15876" y="17209"/>
                    <a:pt x="15773" y="17417"/>
                  </a:cubicBezTo>
                  <a:cubicBezTo>
                    <a:pt x="15016" y="18933"/>
                    <a:pt x="14476" y="20013"/>
                    <a:pt x="14188" y="20588"/>
                  </a:cubicBezTo>
                  <a:cubicBezTo>
                    <a:pt x="13488" y="19975"/>
                    <a:pt x="12853" y="19597"/>
                    <a:pt x="12416" y="19382"/>
                  </a:cubicBezTo>
                  <a:lnTo>
                    <a:pt x="15228" y="16569"/>
                  </a:lnTo>
                  <a:close/>
                  <a:moveTo>
                    <a:pt x="11703" y="19952"/>
                  </a:moveTo>
                  <a:lnTo>
                    <a:pt x="11701" y="19954"/>
                  </a:lnTo>
                  <a:cubicBezTo>
                    <a:pt x="11859" y="20016"/>
                    <a:pt x="12014" y="20089"/>
                    <a:pt x="12164" y="20167"/>
                  </a:cubicBezTo>
                  <a:lnTo>
                    <a:pt x="12164" y="20823"/>
                  </a:lnTo>
                  <a:cubicBezTo>
                    <a:pt x="12163" y="20836"/>
                    <a:pt x="12150" y="20849"/>
                    <a:pt x="12137" y="20849"/>
                  </a:cubicBezTo>
                  <a:lnTo>
                    <a:pt x="11269" y="20849"/>
                  </a:lnTo>
                  <a:cubicBezTo>
                    <a:pt x="11254" y="20849"/>
                    <a:pt x="11242" y="20836"/>
                    <a:pt x="11242" y="20823"/>
                  </a:cubicBezTo>
                  <a:lnTo>
                    <a:pt x="11242" y="20167"/>
                  </a:lnTo>
                  <a:cubicBezTo>
                    <a:pt x="11392" y="20087"/>
                    <a:pt x="11545" y="20016"/>
                    <a:pt x="11703" y="19952"/>
                  </a:cubicBezTo>
                  <a:close/>
                  <a:moveTo>
                    <a:pt x="6947" y="17871"/>
                  </a:moveTo>
                  <a:cubicBezTo>
                    <a:pt x="7252" y="18479"/>
                    <a:pt x="7683" y="19342"/>
                    <a:pt x="8046" y="20069"/>
                  </a:cubicBezTo>
                  <a:lnTo>
                    <a:pt x="8678" y="21333"/>
                  </a:lnTo>
                  <a:cubicBezTo>
                    <a:pt x="8760" y="21495"/>
                    <a:pt x="8824" y="21624"/>
                    <a:pt x="9027" y="21657"/>
                  </a:cubicBezTo>
                  <a:cubicBezTo>
                    <a:pt x="9050" y="21662"/>
                    <a:pt x="9073" y="21663"/>
                    <a:pt x="9097" y="21663"/>
                  </a:cubicBezTo>
                  <a:cubicBezTo>
                    <a:pt x="9203" y="21663"/>
                    <a:pt x="9306" y="21621"/>
                    <a:pt x="9382" y="21546"/>
                  </a:cubicBezTo>
                  <a:cubicBezTo>
                    <a:pt x="9705" y="21226"/>
                    <a:pt x="10056" y="20932"/>
                    <a:pt x="10426" y="20668"/>
                  </a:cubicBezTo>
                  <a:lnTo>
                    <a:pt x="10426" y="20823"/>
                  </a:lnTo>
                  <a:cubicBezTo>
                    <a:pt x="10427" y="21113"/>
                    <a:pt x="10576" y="21381"/>
                    <a:pt x="10823" y="21534"/>
                  </a:cubicBezTo>
                  <a:lnTo>
                    <a:pt x="10650" y="22915"/>
                  </a:lnTo>
                  <a:cubicBezTo>
                    <a:pt x="8329" y="22440"/>
                    <a:pt x="6563" y="20425"/>
                    <a:pt x="6468" y="17991"/>
                  </a:cubicBezTo>
                  <a:lnTo>
                    <a:pt x="6947" y="17871"/>
                  </a:lnTo>
                  <a:close/>
                  <a:moveTo>
                    <a:pt x="16456" y="17871"/>
                  </a:moveTo>
                  <a:lnTo>
                    <a:pt x="16937" y="17991"/>
                  </a:lnTo>
                  <a:cubicBezTo>
                    <a:pt x="16841" y="20427"/>
                    <a:pt x="15074" y="22440"/>
                    <a:pt x="12754" y="22915"/>
                  </a:cubicBezTo>
                  <a:lnTo>
                    <a:pt x="12581" y="21536"/>
                  </a:lnTo>
                  <a:cubicBezTo>
                    <a:pt x="12827" y="21383"/>
                    <a:pt x="12977" y="21113"/>
                    <a:pt x="12977" y="20823"/>
                  </a:cubicBezTo>
                  <a:lnTo>
                    <a:pt x="12977" y="20668"/>
                  </a:lnTo>
                  <a:cubicBezTo>
                    <a:pt x="13349" y="20932"/>
                    <a:pt x="13698" y="21226"/>
                    <a:pt x="14022" y="21546"/>
                  </a:cubicBezTo>
                  <a:cubicBezTo>
                    <a:pt x="14098" y="21622"/>
                    <a:pt x="14201" y="21663"/>
                    <a:pt x="14308" y="21663"/>
                  </a:cubicBezTo>
                  <a:cubicBezTo>
                    <a:pt x="14330" y="21663"/>
                    <a:pt x="14353" y="21662"/>
                    <a:pt x="14376" y="21659"/>
                  </a:cubicBezTo>
                  <a:cubicBezTo>
                    <a:pt x="14579" y="21624"/>
                    <a:pt x="14644" y="21495"/>
                    <a:pt x="14725" y="21333"/>
                  </a:cubicBezTo>
                  <a:lnTo>
                    <a:pt x="15357" y="20069"/>
                  </a:lnTo>
                  <a:cubicBezTo>
                    <a:pt x="15720" y="19344"/>
                    <a:pt x="16152" y="18479"/>
                    <a:pt x="16456" y="17871"/>
                  </a:cubicBezTo>
                  <a:close/>
                  <a:moveTo>
                    <a:pt x="11777" y="21663"/>
                  </a:moveTo>
                  <a:lnTo>
                    <a:pt x="11946" y="23015"/>
                  </a:lnTo>
                  <a:cubicBezTo>
                    <a:pt x="11865" y="23018"/>
                    <a:pt x="11783" y="23021"/>
                    <a:pt x="11701" y="23021"/>
                  </a:cubicBezTo>
                  <a:cubicBezTo>
                    <a:pt x="11620" y="23021"/>
                    <a:pt x="11539" y="23018"/>
                    <a:pt x="11459" y="23015"/>
                  </a:cubicBezTo>
                  <a:lnTo>
                    <a:pt x="11627" y="21663"/>
                  </a:lnTo>
                  <a:close/>
                  <a:moveTo>
                    <a:pt x="17741" y="18191"/>
                  </a:moveTo>
                  <a:lnTo>
                    <a:pt x="20593" y="18904"/>
                  </a:lnTo>
                  <a:cubicBezTo>
                    <a:pt x="21765" y="19195"/>
                    <a:pt x="22589" y="20249"/>
                    <a:pt x="22587" y="21458"/>
                  </a:cubicBezTo>
                  <a:lnTo>
                    <a:pt x="22587" y="23863"/>
                  </a:lnTo>
                  <a:cubicBezTo>
                    <a:pt x="22586" y="24116"/>
                    <a:pt x="22380" y="24322"/>
                    <a:pt x="22126" y="24324"/>
                  </a:cubicBezTo>
                  <a:lnTo>
                    <a:pt x="19493" y="24324"/>
                  </a:lnTo>
                  <a:lnTo>
                    <a:pt x="19493" y="22994"/>
                  </a:lnTo>
                  <a:cubicBezTo>
                    <a:pt x="19493" y="22768"/>
                    <a:pt x="19309" y="22586"/>
                    <a:pt x="19085" y="22586"/>
                  </a:cubicBezTo>
                  <a:cubicBezTo>
                    <a:pt x="18860" y="22586"/>
                    <a:pt x="18677" y="22768"/>
                    <a:pt x="18677" y="22994"/>
                  </a:cubicBezTo>
                  <a:lnTo>
                    <a:pt x="18677" y="24324"/>
                  </a:lnTo>
                  <a:lnTo>
                    <a:pt x="4726" y="24324"/>
                  </a:lnTo>
                  <a:lnTo>
                    <a:pt x="4726" y="22994"/>
                  </a:lnTo>
                  <a:cubicBezTo>
                    <a:pt x="4722" y="22772"/>
                    <a:pt x="4541" y="22595"/>
                    <a:pt x="4320" y="22595"/>
                  </a:cubicBezTo>
                  <a:cubicBezTo>
                    <a:pt x="4098" y="22595"/>
                    <a:pt x="3916" y="22772"/>
                    <a:pt x="3912" y="22994"/>
                  </a:cubicBezTo>
                  <a:lnTo>
                    <a:pt x="3912" y="24324"/>
                  </a:lnTo>
                  <a:lnTo>
                    <a:pt x="1280" y="24324"/>
                  </a:lnTo>
                  <a:cubicBezTo>
                    <a:pt x="1025" y="24322"/>
                    <a:pt x="819" y="24116"/>
                    <a:pt x="817" y="23863"/>
                  </a:cubicBezTo>
                  <a:lnTo>
                    <a:pt x="817" y="21458"/>
                  </a:lnTo>
                  <a:cubicBezTo>
                    <a:pt x="816" y="20249"/>
                    <a:pt x="1638" y="19195"/>
                    <a:pt x="2812" y="18904"/>
                  </a:cubicBezTo>
                  <a:lnTo>
                    <a:pt x="5662" y="18191"/>
                  </a:lnTo>
                  <a:cubicBezTo>
                    <a:pt x="5875" y="21339"/>
                    <a:pt x="8502" y="23834"/>
                    <a:pt x="11701" y="23834"/>
                  </a:cubicBezTo>
                  <a:cubicBezTo>
                    <a:pt x="14902" y="23834"/>
                    <a:pt x="17530" y="21339"/>
                    <a:pt x="17741" y="18191"/>
                  </a:cubicBezTo>
                  <a:close/>
                  <a:moveTo>
                    <a:pt x="11701" y="1"/>
                  </a:moveTo>
                  <a:cubicBezTo>
                    <a:pt x="10805" y="1"/>
                    <a:pt x="10188" y="903"/>
                    <a:pt x="10514" y="1739"/>
                  </a:cubicBezTo>
                  <a:lnTo>
                    <a:pt x="2147" y="1739"/>
                  </a:lnTo>
                  <a:cubicBezTo>
                    <a:pt x="1923" y="1739"/>
                    <a:pt x="1741" y="1921"/>
                    <a:pt x="1741" y="2146"/>
                  </a:cubicBezTo>
                  <a:cubicBezTo>
                    <a:pt x="1741" y="2372"/>
                    <a:pt x="1923" y="2554"/>
                    <a:pt x="2147" y="2554"/>
                  </a:cubicBezTo>
                  <a:lnTo>
                    <a:pt x="6392" y="2554"/>
                  </a:lnTo>
                  <a:lnTo>
                    <a:pt x="5377" y="5890"/>
                  </a:lnTo>
                  <a:cubicBezTo>
                    <a:pt x="5277" y="6223"/>
                    <a:pt x="5392" y="6584"/>
                    <a:pt x="5670" y="6797"/>
                  </a:cubicBezTo>
                  <a:cubicBezTo>
                    <a:pt x="5656" y="6838"/>
                    <a:pt x="5649" y="6880"/>
                    <a:pt x="5649" y="6923"/>
                  </a:cubicBezTo>
                  <a:lnTo>
                    <a:pt x="5649" y="8393"/>
                  </a:lnTo>
                  <a:cubicBezTo>
                    <a:pt x="5649" y="8519"/>
                    <a:pt x="5676" y="8641"/>
                    <a:pt x="5731" y="8755"/>
                  </a:cubicBezTo>
                  <a:cubicBezTo>
                    <a:pt x="5676" y="9156"/>
                    <a:pt x="5649" y="9559"/>
                    <a:pt x="5649" y="9964"/>
                  </a:cubicBezTo>
                  <a:cubicBezTo>
                    <a:pt x="5649" y="12302"/>
                    <a:pt x="6551" y="14388"/>
                    <a:pt x="7954" y="15736"/>
                  </a:cubicBezTo>
                  <a:lnTo>
                    <a:pt x="7337" y="16149"/>
                  </a:lnTo>
                  <a:cubicBezTo>
                    <a:pt x="7023" y="16358"/>
                    <a:pt x="6818" y="16697"/>
                    <a:pt x="6777" y="17073"/>
                  </a:cubicBezTo>
                  <a:lnTo>
                    <a:pt x="2615" y="18113"/>
                  </a:lnTo>
                  <a:cubicBezTo>
                    <a:pt x="1078" y="18496"/>
                    <a:pt x="1" y="19876"/>
                    <a:pt x="2" y="21458"/>
                  </a:cubicBezTo>
                  <a:lnTo>
                    <a:pt x="2" y="23861"/>
                  </a:lnTo>
                  <a:cubicBezTo>
                    <a:pt x="4" y="24565"/>
                    <a:pt x="574" y="25137"/>
                    <a:pt x="1278" y="25137"/>
                  </a:cubicBezTo>
                  <a:lnTo>
                    <a:pt x="22126" y="25137"/>
                  </a:lnTo>
                  <a:cubicBezTo>
                    <a:pt x="22830" y="25137"/>
                    <a:pt x="23401" y="24565"/>
                    <a:pt x="23402" y="23861"/>
                  </a:cubicBezTo>
                  <a:lnTo>
                    <a:pt x="23402" y="21458"/>
                  </a:lnTo>
                  <a:cubicBezTo>
                    <a:pt x="23404" y="19876"/>
                    <a:pt x="22326" y="18496"/>
                    <a:pt x="20790" y="18113"/>
                  </a:cubicBezTo>
                  <a:lnTo>
                    <a:pt x="16627" y="17073"/>
                  </a:lnTo>
                  <a:cubicBezTo>
                    <a:pt x="16586" y="16697"/>
                    <a:pt x="16381" y="16358"/>
                    <a:pt x="16067" y="16147"/>
                  </a:cubicBezTo>
                  <a:lnTo>
                    <a:pt x="15450" y="15736"/>
                  </a:lnTo>
                  <a:cubicBezTo>
                    <a:pt x="16853" y="14388"/>
                    <a:pt x="17756" y="12302"/>
                    <a:pt x="17756" y="9963"/>
                  </a:cubicBezTo>
                  <a:cubicBezTo>
                    <a:pt x="17756" y="9620"/>
                    <a:pt x="17715" y="9238"/>
                    <a:pt x="17636" y="8823"/>
                  </a:cubicBezTo>
                  <a:cubicBezTo>
                    <a:pt x="17715" y="8693"/>
                    <a:pt x="17756" y="8544"/>
                    <a:pt x="17756" y="8393"/>
                  </a:cubicBezTo>
                  <a:lnTo>
                    <a:pt x="17756" y="6924"/>
                  </a:lnTo>
                  <a:cubicBezTo>
                    <a:pt x="17756" y="6880"/>
                    <a:pt x="17748" y="6838"/>
                    <a:pt x="17735" y="6797"/>
                  </a:cubicBezTo>
                  <a:cubicBezTo>
                    <a:pt x="18012" y="6584"/>
                    <a:pt x="18129" y="6222"/>
                    <a:pt x="18027" y="5888"/>
                  </a:cubicBezTo>
                  <a:lnTo>
                    <a:pt x="17012" y="2554"/>
                  </a:lnTo>
                  <a:lnTo>
                    <a:pt x="19547" y="2554"/>
                  </a:lnTo>
                  <a:lnTo>
                    <a:pt x="19547" y="9624"/>
                  </a:lnTo>
                  <a:cubicBezTo>
                    <a:pt x="19029" y="9799"/>
                    <a:pt x="18678" y="10284"/>
                    <a:pt x="18678" y="10832"/>
                  </a:cubicBezTo>
                  <a:lnTo>
                    <a:pt x="18678" y="13438"/>
                  </a:lnTo>
                  <a:cubicBezTo>
                    <a:pt x="18678" y="13663"/>
                    <a:pt x="18860" y="13845"/>
                    <a:pt x="19085" y="13845"/>
                  </a:cubicBezTo>
                  <a:lnTo>
                    <a:pt x="20823" y="13845"/>
                  </a:lnTo>
                  <a:cubicBezTo>
                    <a:pt x="21048" y="13845"/>
                    <a:pt x="21230" y="13663"/>
                    <a:pt x="21230" y="13438"/>
                  </a:cubicBezTo>
                  <a:lnTo>
                    <a:pt x="21230" y="10833"/>
                  </a:lnTo>
                  <a:cubicBezTo>
                    <a:pt x="21230" y="10286"/>
                    <a:pt x="20879" y="9800"/>
                    <a:pt x="20360" y="9624"/>
                  </a:cubicBezTo>
                  <a:lnTo>
                    <a:pt x="20360" y="2554"/>
                  </a:lnTo>
                  <a:lnTo>
                    <a:pt x="21257" y="2554"/>
                  </a:lnTo>
                  <a:cubicBezTo>
                    <a:pt x="21482" y="2554"/>
                    <a:pt x="21664" y="2372"/>
                    <a:pt x="21664" y="2146"/>
                  </a:cubicBezTo>
                  <a:cubicBezTo>
                    <a:pt x="21664" y="1921"/>
                    <a:pt x="21482" y="1739"/>
                    <a:pt x="21257" y="1739"/>
                  </a:cubicBezTo>
                  <a:lnTo>
                    <a:pt x="12891" y="1739"/>
                  </a:lnTo>
                  <a:cubicBezTo>
                    <a:pt x="13217" y="903"/>
                    <a:pt x="12600" y="1"/>
                    <a:pt x="117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367" name="Google Shape;367;p44"/>
            <p:cNvSpPr/>
            <p:nvPr/>
          </p:nvSpPr>
          <p:spPr>
            <a:xfrm>
              <a:off x="7045009" y="2921736"/>
              <a:ext cx="48303" cy="15439"/>
            </a:xfrm>
            <a:custGeom>
              <a:avLst/>
              <a:gdLst/>
              <a:ahLst/>
              <a:cxnLst/>
              <a:rect l="l" t="t" r="r" b="b"/>
              <a:pathLst>
                <a:path w="2553" h="816" extrusionOk="0">
                  <a:moveTo>
                    <a:pt x="409" y="0"/>
                  </a:moveTo>
                  <a:cubicBezTo>
                    <a:pt x="184" y="0"/>
                    <a:pt x="1" y="182"/>
                    <a:pt x="1" y="407"/>
                  </a:cubicBezTo>
                  <a:cubicBezTo>
                    <a:pt x="1" y="631"/>
                    <a:pt x="184" y="815"/>
                    <a:pt x="409" y="815"/>
                  </a:cubicBezTo>
                  <a:lnTo>
                    <a:pt x="2146" y="815"/>
                  </a:lnTo>
                  <a:cubicBezTo>
                    <a:pt x="2370" y="815"/>
                    <a:pt x="2552" y="631"/>
                    <a:pt x="2552" y="407"/>
                  </a:cubicBezTo>
                  <a:cubicBezTo>
                    <a:pt x="2552" y="182"/>
                    <a:pt x="2370" y="0"/>
                    <a:pt x="2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</p:grpSp>
      <p:grpSp>
        <p:nvGrpSpPr>
          <p:cNvPr id="368" name="Google Shape;368;p44"/>
          <p:cNvGrpSpPr/>
          <p:nvPr/>
        </p:nvGrpSpPr>
        <p:grpSpPr>
          <a:xfrm>
            <a:off x="3434046" y="2869324"/>
            <a:ext cx="440714" cy="440749"/>
            <a:chOff x="5538522" y="1424805"/>
            <a:chExt cx="475573" cy="475611"/>
          </a:xfrm>
        </p:grpSpPr>
        <p:sp>
          <p:nvSpPr>
            <p:cNvPr id="369" name="Google Shape;369;p44"/>
            <p:cNvSpPr/>
            <p:nvPr/>
          </p:nvSpPr>
          <p:spPr>
            <a:xfrm>
              <a:off x="5686590" y="1843883"/>
              <a:ext cx="179778" cy="15439"/>
            </a:xfrm>
            <a:custGeom>
              <a:avLst/>
              <a:gdLst/>
              <a:ahLst/>
              <a:cxnLst/>
              <a:rect l="l" t="t" r="r" b="b"/>
              <a:pathLst>
                <a:path w="9502" h="816" extrusionOk="0">
                  <a:moveTo>
                    <a:pt x="9094" y="0"/>
                  </a:moveTo>
                  <a:cubicBezTo>
                    <a:pt x="9092" y="0"/>
                    <a:pt x="9089" y="0"/>
                    <a:pt x="9086" y="0"/>
                  </a:cubicBezTo>
                  <a:lnTo>
                    <a:pt x="400" y="0"/>
                  </a:lnTo>
                  <a:cubicBezTo>
                    <a:pt x="178" y="6"/>
                    <a:pt x="1" y="187"/>
                    <a:pt x="1" y="408"/>
                  </a:cubicBezTo>
                  <a:cubicBezTo>
                    <a:pt x="1" y="630"/>
                    <a:pt x="178" y="810"/>
                    <a:pt x="400" y="815"/>
                  </a:cubicBezTo>
                  <a:lnTo>
                    <a:pt x="9086" y="815"/>
                  </a:lnTo>
                  <a:cubicBezTo>
                    <a:pt x="9089" y="815"/>
                    <a:pt x="9092" y="815"/>
                    <a:pt x="9094" y="815"/>
                  </a:cubicBezTo>
                  <a:cubicBezTo>
                    <a:pt x="9318" y="815"/>
                    <a:pt x="9502" y="633"/>
                    <a:pt x="9502" y="408"/>
                  </a:cubicBezTo>
                  <a:cubicBezTo>
                    <a:pt x="9502" y="182"/>
                    <a:pt x="9318" y="0"/>
                    <a:pt x="90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370" name="Google Shape;370;p44"/>
            <p:cNvSpPr/>
            <p:nvPr/>
          </p:nvSpPr>
          <p:spPr>
            <a:xfrm>
              <a:off x="5760397" y="1811019"/>
              <a:ext cx="31842" cy="15439"/>
            </a:xfrm>
            <a:custGeom>
              <a:avLst/>
              <a:gdLst/>
              <a:ahLst/>
              <a:cxnLst/>
              <a:rect l="l" t="t" r="r" b="b"/>
              <a:pathLst>
                <a:path w="1683" h="816" extrusionOk="0">
                  <a:moveTo>
                    <a:pt x="407" y="0"/>
                  </a:moveTo>
                  <a:cubicBezTo>
                    <a:pt x="182" y="0"/>
                    <a:pt x="0" y="184"/>
                    <a:pt x="0" y="409"/>
                  </a:cubicBezTo>
                  <a:cubicBezTo>
                    <a:pt x="0" y="633"/>
                    <a:pt x="182" y="815"/>
                    <a:pt x="407" y="815"/>
                  </a:cubicBezTo>
                  <a:lnTo>
                    <a:pt x="1276" y="815"/>
                  </a:lnTo>
                  <a:cubicBezTo>
                    <a:pt x="1500" y="815"/>
                    <a:pt x="1682" y="633"/>
                    <a:pt x="1682" y="409"/>
                  </a:cubicBezTo>
                  <a:cubicBezTo>
                    <a:pt x="1682" y="184"/>
                    <a:pt x="1500" y="0"/>
                    <a:pt x="12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371" name="Google Shape;371;p44"/>
            <p:cNvSpPr/>
            <p:nvPr/>
          </p:nvSpPr>
          <p:spPr>
            <a:xfrm>
              <a:off x="5809703" y="1811019"/>
              <a:ext cx="31842" cy="15439"/>
            </a:xfrm>
            <a:custGeom>
              <a:avLst/>
              <a:gdLst/>
              <a:ahLst/>
              <a:cxnLst/>
              <a:rect l="l" t="t" r="r" b="b"/>
              <a:pathLst>
                <a:path w="1683" h="816" extrusionOk="0">
                  <a:moveTo>
                    <a:pt x="407" y="0"/>
                  </a:moveTo>
                  <a:cubicBezTo>
                    <a:pt x="182" y="0"/>
                    <a:pt x="0" y="184"/>
                    <a:pt x="0" y="409"/>
                  </a:cubicBezTo>
                  <a:cubicBezTo>
                    <a:pt x="0" y="633"/>
                    <a:pt x="182" y="815"/>
                    <a:pt x="407" y="815"/>
                  </a:cubicBezTo>
                  <a:lnTo>
                    <a:pt x="1276" y="815"/>
                  </a:lnTo>
                  <a:cubicBezTo>
                    <a:pt x="1501" y="815"/>
                    <a:pt x="1683" y="633"/>
                    <a:pt x="1683" y="409"/>
                  </a:cubicBezTo>
                  <a:cubicBezTo>
                    <a:pt x="1683" y="184"/>
                    <a:pt x="1501" y="0"/>
                    <a:pt x="12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372" name="Google Shape;372;p44"/>
            <p:cNvSpPr/>
            <p:nvPr/>
          </p:nvSpPr>
          <p:spPr>
            <a:xfrm>
              <a:off x="5859008" y="1811019"/>
              <a:ext cx="31842" cy="15439"/>
            </a:xfrm>
            <a:custGeom>
              <a:avLst/>
              <a:gdLst/>
              <a:ahLst/>
              <a:cxnLst/>
              <a:rect l="l" t="t" r="r" b="b"/>
              <a:pathLst>
                <a:path w="1683" h="816" extrusionOk="0">
                  <a:moveTo>
                    <a:pt x="407" y="0"/>
                  </a:moveTo>
                  <a:cubicBezTo>
                    <a:pt x="183" y="0"/>
                    <a:pt x="0" y="184"/>
                    <a:pt x="0" y="409"/>
                  </a:cubicBezTo>
                  <a:cubicBezTo>
                    <a:pt x="0" y="633"/>
                    <a:pt x="183" y="815"/>
                    <a:pt x="407" y="815"/>
                  </a:cubicBezTo>
                  <a:lnTo>
                    <a:pt x="1275" y="815"/>
                  </a:lnTo>
                  <a:cubicBezTo>
                    <a:pt x="1499" y="815"/>
                    <a:pt x="1681" y="633"/>
                    <a:pt x="1681" y="409"/>
                  </a:cubicBezTo>
                  <a:lnTo>
                    <a:pt x="1683" y="409"/>
                  </a:lnTo>
                  <a:cubicBezTo>
                    <a:pt x="1683" y="184"/>
                    <a:pt x="1501" y="0"/>
                    <a:pt x="1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373" name="Google Shape;373;p44"/>
            <p:cNvSpPr/>
            <p:nvPr/>
          </p:nvSpPr>
          <p:spPr>
            <a:xfrm>
              <a:off x="5908295" y="1811019"/>
              <a:ext cx="31861" cy="15439"/>
            </a:xfrm>
            <a:custGeom>
              <a:avLst/>
              <a:gdLst/>
              <a:ahLst/>
              <a:cxnLst/>
              <a:rect l="l" t="t" r="r" b="b"/>
              <a:pathLst>
                <a:path w="1684" h="816" extrusionOk="0">
                  <a:moveTo>
                    <a:pt x="408" y="0"/>
                  </a:moveTo>
                  <a:cubicBezTo>
                    <a:pt x="184" y="0"/>
                    <a:pt x="0" y="184"/>
                    <a:pt x="0" y="409"/>
                  </a:cubicBezTo>
                  <a:cubicBezTo>
                    <a:pt x="0" y="633"/>
                    <a:pt x="184" y="815"/>
                    <a:pt x="408" y="815"/>
                  </a:cubicBezTo>
                  <a:lnTo>
                    <a:pt x="1276" y="815"/>
                  </a:lnTo>
                  <a:cubicBezTo>
                    <a:pt x="1502" y="815"/>
                    <a:pt x="1684" y="633"/>
                    <a:pt x="1684" y="409"/>
                  </a:cubicBezTo>
                  <a:cubicBezTo>
                    <a:pt x="1684" y="184"/>
                    <a:pt x="1502" y="0"/>
                    <a:pt x="12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374" name="Google Shape;374;p44"/>
            <p:cNvSpPr/>
            <p:nvPr/>
          </p:nvSpPr>
          <p:spPr>
            <a:xfrm>
              <a:off x="5612500" y="1811019"/>
              <a:ext cx="31842" cy="15439"/>
            </a:xfrm>
            <a:custGeom>
              <a:avLst/>
              <a:gdLst/>
              <a:ahLst/>
              <a:cxnLst/>
              <a:rect l="l" t="t" r="r" b="b"/>
              <a:pathLst>
                <a:path w="1683" h="816" extrusionOk="0">
                  <a:moveTo>
                    <a:pt x="407" y="0"/>
                  </a:moveTo>
                  <a:cubicBezTo>
                    <a:pt x="182" y="0"/>
                    <a:pt x="0" y="184"/>
                    <a:pt x="0" y="409"/>
                  </a:cubicBezTo>
                  <a:cubicBezTo>
                    <a:pt x="0" y="633"/>
                    <a:pt x="182" y="815"/>
                    <a:pt x="407" y="815"/>
                  </a:cubicBezTo>
                  <a:lnTo>
                    <a:pt x="1276" y="815"/>
                  </a:lnTo>
                  <a:cubicBezTo>
                    <a:pt x="1500" y="815"/>
                    <a:pt x="1682" y="633"/>
                    <a:pt x="1682" y="409"/>
                  </a:cubicBezTo>
                  <a:cubicBezTo>
                    <a:pt x="1682" y="184"/>
                    <a:pt x="1500" y="0"/>
                    <a:pt x="12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375" name="Google Shape;375;p44"/>
            <p:cNvSpPr/>
            <p:nvPr/>
          </p:nvSpPr>
          <p:spPr>
            <a:xfrm>
              <a:off x="5661767" y="1811019"/>
              <a:ext cx="31880" cy="15439"/>
            </a:xfrm>
            <a:custGeom>
              <a:avLst/>
              <a:gdLst/>
              <a:ahLst/>
              <a:cxnLst/>
              <a:rect l="l" t="t" r="r" b="b"/>
              <a:pathLst>
                <a:path w="1685" h="816" extrusionOk="0">
                  <a:moveTo>
                    <a:pt x="409" y="0"/>
                  </a:moveTo>
                  <a:cubicBezTo>
                    <a:pt x="184" y="0"/>
                    <a:pt x="1" y="184"/>
                    <a:pt x="1" y="409"/>
                  </a:cubicBezTo>
                  <a:cubicBezTo>
                    <a:pt x="1" y="633"/>
                    <a:pt x="184" y="815"/>
                    <a:pt x="409" y="815"/>
                  </a:cubicBezTo>
                  <a:lnTo>
                    <a:pt x="1276" y="815"/>
                  </a:lnTo>
                  <a:cubicBezTo>
                    <a:pt x="1503" y="815"/>
                    <a:pt x="1685" y="633"/>
                    <a:pt x="1685" y="409"/>
                  </a:cubicBezTo>
                  <a:cubicBezTo>
                    <a:pt x="1685" y="184"/>
                    <a:pt x="1503" y="0"/>
                    <a:pt x="12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376" name="Google Shape;376;p44"/>
            <p:cNvSpPr/>
            <p:nvPr/>
          </p:nvSpPr>
          <p:spPr>
            <a:xfrm>
              <a:off x="5711111" y="1811019"/>
              <a:ext cx="31842" cy="15439"/>
            </a:xfrm>
            <a:custGeom>
              <a:avLst/>
              <a:gdLst/>
              <a:ahLst/>
              <a:cxnLst/>
              <a:rect l="l" t="t" r="r" b="b"/>
              <a:pathLst>
                <a:path w="1683" h="816" extrusionOk="0">
                  <a:moveTo>
                    <a:pt x="407" y="0"/>
                  </a:moveTo>
                  <a:cubicBezTo>
                    <a:pt x="182" y="0"/>
                    <a:pt x="0" y="184"/>
                    <a:pt x="0" y="409"/>
                  </a:cubicBezTo>
                  <a:cubicBezTo>
                    <a:pt x="0" y="633"/>
                    <a:pt x="182" y="815"/>
                    <a:pt x="407" y="815"/>
                  </a:cubicBezTo>
                  <a:lnTo>
                    <a:pt x="1276" y="815"/>
                  </a:lnTo>
                  <a:cubicBezTo>
                    <a:pt x="1501" y="815"/>
                    <a:pt x="1683" y="633"/>
                    <a:pt x="1683" y="409"/>
                  </a:cubicBezTo>
                  <a:cubicBezTo>
                    <a:pt x="1683" y="184"/>
                    <a:pt x="1501" y="0"/>
                    <a:pt x="12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377" name="Google Shape;377;p44"/>
            <p:cNvSpPr/>
            <p:nvPr/>
          </p:nvSpPr>
          <p:spPr>
            <a:xfrm>
              <a:off x="5760397" y="1745272"/>
              <a:ext cx="31861" cy="15458"/>
            </a:xfrm>
            <a:custGeom>
              <a:avLst/>
              <a:gdLst/>
              <a:ahLst/>
              <a:cxnLst/>
              <a:rect l="l" t="t" r="r" b="b"/>
              <a:pathLst>
                <a:path w="1684" h="817" extrusionOk="0">
                  <a:moveTo>
                    <a:pt x="407" y="0"/>
                  </a:moveTo>
                  <a:cubicBezTo>
                    <a:pt x="182" y="0"/>
                    <a:pt x="0" y="184"/>
                    <a:pt x="0" y="408"/>
                  </a:cubicBezTo>
                  <a:cubicBezTo>
                    <a:pt x="0" y="634"/>
                    <a:pt x="182" y="816"/>
                    <a:pt x="407" y="816"/>
                  </a:cubicBezTo>
                  <a:lnTo>
                    <a:pt x="1276" y="816"/>
                  </a:lnTo>
                  <a:cubicBezTo>
                    <a:pt x="1500" y="816"/>
                    <a:pt x="1684" y="634"/>
                    <a:pt x="1684" y="408"/>
                  </a:cubicBezTo>
                  <a:cubicBezTo>
                    <a:pt x="1684" y="184"/>
                    <a:pt x="1500" y="0"/>
                    <a:pt x="12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378" name="Google Shape;378;p44"/>
            <p:cNvSpPr/>
            <p:nvPr/>
          </p:nvSpPr>
          <p:spPr>
            <a:xfrm>
              <a:off x="5809665" y="1745272"/>
              <a:ext cx="31880" cy="15458"/>
            </a:xfrm>
            <a:custGeom>
              <a:avLst/>
              <a:gdLst/>
              <a:ahLst/>
              <a:cxnLst/>
              <a:rect l="l" t="t" r="r" b="b"/>
              <a:pathLst>
                <a:path w="1685" h="817" extrusionOk="0">
                  <a:moveTo>
                    <a:pt x="409" y="0"/>
                  </a:moveTo>
                  <a:cubicBezTo>
                    <a:pt x="184" y="0"/>
                    <a:pt x="1" y="184"/>
                    <a:pt x="1" y="408"/>
                  </a:cubicBezTo>
                  <a:cubicBezTo>
                    <a:pt x="1" y="634"/>
                    <a:pt x="184" y="816"/>
                    <a:pt x="409" y="816"/>
                  </a:cubicBezTo>
                  <a:lnTo>
                    <a:pt x="1278" y="816"/>
                  </a:lnTo>
                  <a:cubicBezTo>
                    <a:pt x="1503" y="816"/>
                    <a:pt x="1685" y="634"/>
                    <a:pt x="1685" y="408"/>
                  </a:cubicBezTo>
                  <a:cubicBezTo>
                    <a:pt x="1685" y="184"/>
                    <a:pt x="1503" y="0"/>
                    <a:pt x="12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379" name="Google Shape;379;p44"/>
            <p:cNvSpPr/>
            <p:nvPr/>
          </p:nvSpPr>
          <p:spPr>
            <a:xfrm>
              <a:off x="5858970" y="1745272"/>
              <a:ext cx="31880" cy="15458"/>
            </a:xfrm>
            <a:custGeom>
              <a:avLst/>
              <a:gdLst/>
              <a:ahLst/>
              <a:cxnLst/>
              <a:rect l="l" t="t" r="r" b="b"/>
              <a:pathLst>
                <a:path w="1685" h="817" extrusionOk="0">
                  <a:moveTo>
                    <a:pt x="409" y="0"/>
                  </a:moveTo>
                  <a:cubicBezTo>
                    <a:pt x="183" y="0"/>
                    <a:pt x="1" y="184"/>
                    <a:pt x="1" y="408"/>
                  </a:cubicBezTo>
                  <a:cubicBezTo>
                    <a:pt x="1" y="634"/>
                    <a:pt x="183" y="816"/>
                    <a:pt x="409" y="816"/>
                  </a:cubicBezTo>
                  <a:lnTo>
                    <a:pt x="1277" y="816"/>
                  </a:lnTo>
                  <a:cubicBezTo>
                    <a:pt x="1501" y="816"/>
                    <a:pt x="1685" y="634"/>
                    <a:pt x="1685" y="408"/>
                  </a:cubicBezTo>
                  <a:cubicBezTo>
                    <a:pt x="1685" y="184"/>
                    <a:pt x="1501" y="0"/>
                    <a:pt x="12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380" name="Google Shape;380;p44"/>
            <p:cNvSpPr/>
            <p:nvPr/>
          </p:nvSpPr>
          <p:spPr>
            <a:xfrm>
              <a:off x="5908295" y="1745272"/>
              <a:ext cx="31861" cy="15458"/>
            </a:xfrm>
            <a:custGeom>
              <a:avLst/>
              <a:gdLst/>
              <a:ahLst/>
              <a:cxnLst/>
              <a:rect l="l" t="t" r="r" b="b"/>
              <a:pathLst>
                <a:path w="1684" h="817" extrusionOk="0">
                  <a:moveTo>
                    <a:pt x="408" y="0"/>
                  </a:moveTo>
                  <a:cubicBezTo>
                    <a:pt x="182" y="0"/>
                    <a:pt x="0" y="184"/>
                    <a:pt x="0" y="408"/>
                  </a:cubicBezTo>
                  <a:cubicBezTo>
                    <a:pt x="0" y="634"/>
                    <a:pt x="182" y="816"/>
                    <a:pt x="408" y="816"/>
                  </a:cubicBezTo>
                  <a:lnTo>
                    <a:pt x="1276" y="816"/>
                  </a:lnTo>
                  <a:cubicBezTo>
                    <a:pt x="1502" y="816"/>
                    <a:pt x="1684" y="634"/>
                    <a:pt x="1684" y="408"/>
                  </a:cubicBezTo>
                  <a:cubicBezTo>
                    <a:pt x="1684" y="184"/>
                    <a:pt x="1502" y="0"/>
                    <a:pt x="12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381" name="Google Shape;381;p44"/>
            <p:cNvSpPr/>
            <p:nvPr/>
          </p:nvSpPr>
          <p:spPr>
            <a:xfrm>
              <a:off x="5612462" y="1745272"/>
              <a:ext cx="31880" cy="15458"/>
            </a:xfrm>
            <a:custGeom>
              <a:avLst/>
              <a:gdLst/>
              <a:ahLst/>
              <a:cxnLst/>
              <a:rect l="l" t="t" r="r" b="b"/>
              <a:pathLst>
                <a:path w="1685" h="817" extrusionOk="0">
                  <a:moveTo>
                    <a:pt x="409" y="0"/>
                  </a:moveTo>
                  <a:cubicBezTo>
                    <a:pt x="184" y="0"/>
                    <a:pt x="0" y="184"/>
                    <a:pt x="0" y="408"/>
                  </a:cubicBezTo>
                  <a:cubicBezTo>
                    <a:pt x="0" y="634"/>
                    <a:pt x="184" y="816"/>
                    <a:pt x="409" y="816"/>
                  </a:cubicBezTo>
                  <a:lnTo>
                    <a:pt x="1278" y="816"/>
                  </a:lnTo>
                  <a:cubicBezTo>
                    <a:pt x="1502" y="816"/>
                    <a:pt x="1684" y="634"/>
                    <a:pt x="1684" y="408"/>
                  </a:cubicBezTo>
                  <a:cubicBezTo>
                    <a:pt x="1684" y="184"/>
                    <a:pt x="1502" y="0"/>
                    <a:pt x="12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382" name="Google Shape;382;p44"/>
            <p:cNvSpPr/>
            <p:nvPr/>
          </p:nvSpPr>
          <p:spPr>
            <a:xfrm>
              <a:off x="5661767" y="1745272"/>
              <a:ext cx="31880" cy="15458"/>
            </a:xfrm>
            <a:custGeom>
              <a:avLst/>
              <a:gdLst/>
              <a:ahLst/>
              <a:cxnLst/>
              <a:rect l="l" t="t" r="r" b="b"/>
              <a:pathLst>
                <a:path w="1685" h="817" extrusionOk="0">
                  <a:moveTo>
                    <a:pt x="409" y="0"/>
                  </a:moveTo>
                  <a:cubicBezTo>
                    <a:pt x="183" y="0"/>
                    <a:pt x="1" y="184"/>
                    <a:pt x="1" y="408"/>
                  </a:cubicBezTo>
                  <a:cubicBezTo>
                    <a:pt x="1" y="634"/>
                    <a:pt x="183" y="816"/>
                    <a:pt x="409" y="816"/>
                  </a:cubicBezTo>
                  <a:lnTo>
                    <a:pt x="1276" y="816"/>
                  </a:lnTo>
                  <a:cubicBezTo>
                    <a:pt x="1503" y="816"/>
                    <a:pt x="1685" y="634"/>
                    <a:pt x="1685" y="408"/>
                  </a:cubicBezTo>
                  <a:cubicBezTo>
                    <a:pt x="1685" y="184"/>
                    <a:pt x="1503" y="0"/>
                    <a:pt x="12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383" name="Google Shape;383;p44"/>
            <p:cNvSpPr/>
            <p:nvPr/>
          </p:nvSpPr>
          <p:spPr>
            <a:xfrm>
              <a:off x="5711073" y="1745272"/>
              <a:ext cx="31880" cy="15458"/>
            </a:xfrm>
            <a:custGeom>
              <a:avLst/>
              <a:gdLst/>
              <a:ahLst/>
              <a:cxnLst/>
              <a:rect l="l" t="t" r="r" b="b"/>
              <a:pathLst>
                <a:path w="1685" h="817" extrusionOk="0">
                  <a:moveTo>
                    <a:pt x="409" y="0"/>
                  </a:moveTo>
                  <a:cubicBezTo>
                    <a:pt x="184" y="0"/>
                    <a:pt x="1" y="184"/>
                    <a:pt x="1" y="408"/>
                  </a:cubicBezTo>
                  <a:cubicBezTo>
                    <a:pt x="1" y="634"/>
                    <a:pt x="184" y="816"/>
                    <a:pt x="409" y="816"/>
                  </a:cubicBezTo>
                  <a:lnTo>
                    <a:pt x="1278" y="816"/>
                  </a:lnTo>
                  <a:cubicBezTo>
                    <a:pt x="1503" y="816"/>
                    <a:pt x="1685" y="634"/>
                    <a:pt x="1685" y="408"/>
                  </a:cubicBezTo>
                  <a:cubicBezTo>
                    <a:pt x="1685" y="184"/>
                    <a:pt x="1503" y="0"/>
                    <a:pt x="12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384" name="Google Shape;384;p44"/>
            <p:cNvSpPr/>
            <p:nvPr/>
          </p:nvSpPr>
          <p:spPr>
            <a:xfrm>
              <a:off x="5785050" y="1778155"/>
              <a:ext cx="31842" cy="15439"/>
            </a:xfrm>
            <a:custGeom>
              <a:avLst/>
              <a:gdLst/>
              <a:ahLst/>
              <a:cxnLst/>
              <a:rect l="l" t="t" r="r" b="b"/>
              <a:pathLst>
                <a:path w="1683" h="816" extrusionOk="0">
                  <a:moveTo>
                    <a:pt x="407" y="1"/>
                  </a:moveTo>
                  <a:cubicBezTo>
                    <a:pt x="182" y="1"/>
                    <a:pt x="0" y="183"/>
                    <a:pt x="0" y="409"/>
                  </a:cubicBezTo>
                  <a:cubicBezTo>
                    <a:pt x="0" y="633"/>
                    <a:pt x="182" y="815"/>
                    <a:pt x="407" y="815"/>
                  </a:cubicBezTo>
                  <a:lnTo>
                    <a:pt x="1276" y="815"/>
                  </a:lnTo>
                  <a:cubicBezTo>
                    <a:pt x="1500" y="815"/>
                    <a:pt x="1683" y="633"/>
                    <a:pt x="1683" y="409"/>
                  </a:cubicBezTo>
                  <a:cubicBezTo>
                    <a:pt x="1683" y="183"/>
                    <a:pt x="1500" y="1"/>
                    <a:pt x="12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385" name="Google Shape;385;p44"/>
            <p:cNvSpPr/>
            <p:nvPr/>
          </p:nvSpPr>
          <p:spPr>
            <a:xfrm>
              <a:off x="5834318" y="1778155"/>
              <a:ext cx="31861" cy="15439"/>
            </a:xfrm>
            <a:custGeom>
              <a:avLst/>
              <a:gdLst/>
              <a:ahLst/>
              <a:cxnLst/>
              <a:rect l="l" t="t" r="r" b="b"/>
              <a:pathLst>
                <a:path w="1684" h="816" extrusionOk="0">
                  <a:moveTo>
                    <a:pt x="407" y="1"/>
                  </a:moveTo>
                  <a:cubicBezTo>
                    <a:pt x="183" y="1"/>
                    <a:pt x="1" y="183"/>
                    <a:pt x="1" y="409"/>
                  </a:cubicBezTo>
                  <a:cubicBezTo>
                    <a:pt x="1" y="633"/>
                    <a:pt x="183" y="815"/>
                    <a:pt x="407" y="815"/>
                  </a:cubicBezTo>
                  <a:lnTo>
                    <a:pt x="1277" y="815"/>
                  </a:lnTo>
                  <a:cubicBezTo>
                    <a:pt x="1501" y="815"/>
                    <a:pt x="1683" y="633"/>
                    <a:pt x="1683" y="409"/>
                  </a:cubicBezTo>
                  <a:cubicBezTo>
                    <a:pt x="1683" y="183"/>
                    <a:pt x="1501" y="1"/>
                    <a:pt x="1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386" name="Google Shape;386;p44"/>
            <p:cNvSpPr/>
            <p:nvPr/>
          </p:nvSpPr>
          <p:spPr>
            <a:xfrm>
              <a:off x="5883642" y="1778155"/>
              <a:ext cx="31861" cy="15439"/>
            </a:xfrm>
            <a:custGeom>
              <a:avLst/>
              <a:gdLst/>
              <a:ahLst/>
              <a:cxnLst/>
              <a:rect l="l" t="t" r="r" b="b"/>
              <a:pathLst>
                <a:path w="1684" h="816" extrusionOk="0">
                  <a:moveTo>
                    <a:pt x="410" y="1"/>
                  </a:moveTo>
                  <a:cubicBezTo>
                    <a:pt x="184" y="1"/>
                    <a:pt x="2" y="183"/>
                    <a:pt x="2" y="409"/>
                  </a:cubicBezTo>
                  <a:lnTo>
                    <a:pt x="0" y="409"/>
                  </a:lnTo>
                  <a:cubicBezTo>
                    <a:pt x="0" y="633"/>
                    <a:pt x="184" y="815"/>
                    <a:pt x="408" y="815"/>
                  </a:cubicBezTo>
                  <a:lnTo>
                    <a:pt x="1277" y="815"/>
                  </a:lnTo>
                  <a:cubicBezTo>
                    <a:pt x="1502" y="815"/>
                    <a:pt x="1684" y="633"/>
                    <a:pt x="1684" y="409"/>
                  </a:cubicBezTo>
                  <a:cubicBezTo>
                    <a:pt x="1684" y="183"/>
                    <a:pt x="1502" y="1"/>
                    <a:pt x="1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387" name="Google Shape;387;p44"/>
            <p:cNvSpPr/>
            <p:nvPr/>
          </p:nvSpPr>
          <p:spPr>
            <a:xfrm>
              <a:off x="5637115" y="1778155"/>
              <a:ext cx="31880" cy="15439"/>
            </a:xfrm>
            <a:custGeom>
              <a:avLst/>
              <a:gdLst/>
              <a:ahLst/>
              <a:cxnLst/>
              <a:rect l="l" t="t" r="r" b="b"/>
              <a:pathLst>
                <a:path w="1685" h="816" extrusionOk="0">
                  <a:moveTo>
                    <a:pt x="409" y="1"/>
                  </a:moveTo>
                  <a:cubicBezTo>
                    <a:pt x="184" y="1"/>
                    <a:pt x="1" y="183"/>
                    <a:pt x="2" y="409"/>
                  </a:cubicBezTo>
                  <a:cubicBezTo>
                    <a:pt x="2" y="633"/>
                    <a:pt x="184" y="815"/>
                    <a:pt x="409" y="815"/>
                  </a:cubicBezTo>
                  <a:lnTo>
                    <a:pt x="1278" y="815"/>
                  </a:lnTo>
                  <a:cubicBezTo>
                    <a:pt x="1502" y="815"/>
                    <a:pt x="1684" y="633"/>
                    <a:pt x="1684" y="409"/>
                  </a:cubicBezTo>
                  <a:cubicBezTo>
                    <a:pt x="1684" y="183"/>
                    <a:pt x="1502" y="1"/>
                    <a:pt x="12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388" name="Google Shape;388;p44"/>
            <p:cNvSpPr/>
            <p:nvPr/>
          </p:nvSpPr>
          <p:spPr>
            <a:xfrm>
              <a:off x="5587828" y="1778155"/>
              <a:ext cx="31861" cy="15439"/>
            </a:xfrm>
            <a:custGeom>
              <a:avLst/>
              <a:gdLst/>
              <a:ahLst/>
              <a:cxnLst/>
              <a:rect l="l" t="t" r="r" b="b"/>
              <a:pathLst>
                <a:path w="1684" h="816" extrusionOk="0">
                  <a:moveTo>
                    <a:pt x="407" y="1"/>
                  </a:moveTo>
                  <a:cubicBezTo>
                    <a:pt x="183" y="1"/>
                    <a:pt x="1" y="183"/>
                    <a:pt x="1" y="409"/>
                  </a:cubicBezTo>
                  <a:cubicBezTo>
                    <a:pt x="1" y="633"/>
                    <a:pt x="183" y="815"/>
                    <a:pt x="407" y="815"/>
                  </a:cubicBezTo>
                  <a:lnTo>
                    <a:pt x="1277" y="815"/>
                  </a:lnTo>
                  <a:cubicBezTo>
                    <a:pt x="1501" y="815"/>
                    <a:pt x="1683" y="633"/>
                    <a:pt x="1683" y="409"/>
                  </a:cubicBezTo>
                  <a:cubicBezTo>
                    <a:pt x="1683" y="183"/>
                    <a:pt x="1501" y="1"/>
                    <a:pt x="1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389" name="Google Shape;389;p44"/>
            <p:cNvSpPr/>
            <p:nvPr/>
          </p:nvSpPr>
          <p:spPr>
            <a:xfrm>
              <a:off x="5932948" y="1778155"/>
              <a:ext cx="31842" cy="15439"/>
            </a:xfrm>
            <a:custGeom>
              <a:avLst/>
              <a:gdLst/>
              <a:ahLst/>
              <a:cxnLst/>
              <a:rect l="l" t="t" r="r" b="b"/>
              <a:pathLst>
                <a:path w="1683" h="816" extrusionOk="0">
                  <a:moveTo>
                    <a:pt x="408" y="1"/>
                  </a:moveTo>
                  <a:cubicBezTo>
                    <a:pt x="182" y="1"/>
                    <a:pt x="0" y="183"/>
                    <a:pt x="0" y="409"/>
                  </a:cubicBezTo>
                  <a:cubicBezTo>
                    <a:pt x="0" y="633"/>
                    <a:pt x="182" y="815"/>
                    <a:pt x="408" y="815"/>
                  </a:cubicBezTo>
                  <a:lnTo>
                    <a:pt x="1276" y="815"/>
                  </a:lnTo>
                  <a:cubicBezTo>
                    <a:pt x="1501" y="815"/>
                    <a:pt x="1683" y="633"/>
                    <a:pt x="1683" y="409"/>
                  </a:cubicBezTo>
                  <a:cubicBezTo>
                    <a:pt x="1683" y="183"/>
                    <a:pt x="1501" y="1"/>
                    <a:pt x="12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390" name="Google Shape;390;p44"/>
            <p:cNvSpPr/>
            <p:nvPr/>
          </p:nvSpPr>
          <p:spPr>
            <a:xfrm>
              <a:off x="5883491" y="1843883"/>
              <a:ext cx="31880" cy="15439"/>
            </a:xfrm>
            <a:custGeom>
              <a:avLst/>
              <a:gdLst/>
              <a:ahLst/>
              <a:cxnLst/>
              <a:rect l="l" t="t" r="r" b="b"/>
              <a:pathLst>
                <a:path w="1685" h="816" extrusionOk="0">
                  <a:moveTo>
                    <a:pt x="409" y="0"/>
                  </a:moveTo>
                  <a:cubicBezTo>
                    <a:pt x="184" y="0"/>
                    <a:pt x="0" y="182"/>
                    <a:pt x="0" y="408"/>
                  </a:cubicBezTo>
                  <a:cubicBezTo>
                    <a:pt x="0" y="633"/>
                    <a:pt x="184" y="815"/>
                    <a:pt x="409" y="815"/>
                  </a:cubicBezTo>
                  <a:cubicBezTo>
                    <a:pt x="412" y="815"/>
                    <a:pt x="415" y="815"/>
                    <a:pt x="418" y="815"/>
                  </a:cubicBezTo>
                  <a:lnTo>
                    <a:pt x="1285" y="815"/>
                  </a:lnTo>
                  <a:cubicBezTo>
                    <a:pt x="1507" y="810"/>
                    <a:pt x="1684" y="630"/>
                    <a:pt x="1684" y="408"/>
                  </a:cubicBezTo>
                  <a:cubicBezTo>
                    <a:pt x="1684" y="187"/>
                    <a:pt x="1507" y="6"/>
                    <a:pt x="1285" y="0"/>
                  </a:cubicBezTo>
                  <a:lnTo>
                    <a:pt x="418" y="0"/>
                  </a:lnTo>
                  <a:cubicBezTo>
                    <a:pt x="415" y="0"/>
                    <a:pt x="412" y="0"/>
                    <a:pt x="4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391" name="Google Shape;391;p44"/>
            <p:cNvSpPr/>
            <p:nvPr/>
          </p:nvSpPr>
          <p:spPr>
            <a:xfrm>
              <a:off x="5637285" y="1843883"/>
              <a:ext cx="31880" cy="15439"/>
            </a:xfrm>
            <a:custGeom>
              <a:avLst/>
              <a:gdLst/>
              <a:ahLst/>
              <a:cxnLst/>
              <a:rect l="l" t="t" r="r" b="b"/>
              <a:pathLst>
                <a:path w="1685" h="816" extrusionOk="0">
                  <a:moveTo>
                    <a:pt x="1277" y="0"/>
                  </a:moveTo>
                  <a:cubicBezTo>
                    <a:pt x="1274" y="0"/>
                    <a:pt x="1272" y="0"/>
                    <a:pt x="1269" y="0"/>
                  </a:cubicBezTo>
                  <a:lnTo>
                    <a:pt x="400" y="0"/>
                  </a:lnTo>
                  <a:cubicBezTo>
                    <a:pt x="178" y="6"/>
                    <a:pt x="1" y="187"/>
                    <a:pt x="1" y="408"/>
                  </a:cubicBezTo>
                  <a:cubicBezTo>
                    <a:pt x="1" y="630"/>
                    <a:pt x="178" y="810"/>
                    <a:pt x="400" y="815"/>
                  </a:cubicBezTo>
                  <a:lnTo>
                    <a:pt x="1269" y="815"/>
                  </a:lnTo>
                  <a:cubicBezTo>
                    <a:pt x="1272" y="815"/>
                    <a:pt x="1274" y="815"/>
                    <a:pt x="1277" y="815"/>
                  </a:cubicBezTo>
                  <a:cubicBezTo>
                    <a:pt x="1501" y="815"/>
                    <a:pt x="1685" y="633"/>
                    <a:pt x="1685" y="408"/>
                  </a:cubicBezTo>
                  <a:cubicBezTo>
                    <a:pt x="1685" y="182"/>
                    <a:pt x="1501" y="0"/>
                    <a:pt x="12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392" name="Google Shape;392;p44"/>
            <p:cNvSpPr/>
            <p:nvPr/>
          </p:nvSpPr>
          <p:spPr>
            <a:xfrm>
              <a:off x="5686420" y="1778155"/>
              <a:ext cx="31880" cy="15439"/>
            </a:xfrm>
            <a:custGeom>
              <a:avLst/>
              <a:gdLst/>
              <a:ahLst/>
              <a:cxnLst/>
              <a:rect l="l" t="t" r="r" b="b"/>
              <a:pathLst>
                <a:path w="1685" h="816" extrusionOk="0">
                  <a:moveTo>
                    <a:pt x="409" y="1"/>
                  </a:moveTo>
                  <a:cubicBezTo>
                    <a:pt x="183" y="1"/>
                    <a:pt x="1" y="183"/>
                    <a:pt x="1" y="409"/>
                  </a:cubicBezTo>
                  <a:cubicBezTo>
                    <a:pt x="1" y="633"/>
                    <a:pt x="183" y="815"/>
                    <a:pt x="409" y="815"/>
                  </a:cubicBezTo>
                  <a:lnTo>
                    <a:pt x="1277" y="815"/>
                  </a:lnTo>
                  <a:cubicBezTo>
                    <a:pt x="1501" y="815"/>
                    <a:pt x="1685" y="633"/>
                    <a:pt x="1685" y="409"/>
                  </a:cubicBezTo>
                  <a:cubicBezTo>
                    <a:pt x="1685" y="183"/>
                    <a:pt x="1501" y="1"/>
                    <a:pt x="1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393" name="Google Shape;393;p44"/>
            <p:cNvSpPr/>
            <p:nvPr/>
          </p:nvSpPr>
          <p:spPr>
            <a:xfrm>
              <a:off x="5735726" y="1778155"/>
              <a:ext cx="31861" cy="15439"/>
            </a:xfrm>
            <a:custGeom>
              <a:avLst/>
              <a:gdLst/>
              <a:ahLst/>
              <a:cxnLst/>
              <a:rect l="l" t="t" r="r" b="b"/>
              <a:pathLst>
                <a:path w="1684" h="816" extrusionOk="0">
                  <a:moveTo>
                    <a:pt x="409" y="1"/>
                  </a:moveTo>
                  <a:cubicBezTo>
                    <a:pt x="183" y="1"/>
                    <a:pt x="1" y="183"/>
                    <a:pt x="1" y="409"/>
                  </a:cubicBezTo>
                  <a:cubicBezTo>
                    <a:pt x="1" y="633"/>
                    <a:pt x="183" y="815"/>
                    <a:pt x="409" y="815"/>
                  </a:cubicBezTo>
                  <a:lnTo>
                    <a:pt x="1277" y="815"/>
                  </a:lnTo>
                  <a:cubicBezTo>
                    <a:pt x="1501" y="815"/>
                    <a:pt x="1683" y="633"/>
                    <a:pt x="1683" y="409"/>
                  </a:cubicBezTo>
                  <a:cubicBezTo>
                    <a:pt x="1683" y="183"/>
                    <a:pt x="1501" y="1"/>
                    <a:pt x="1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394" name="Google Shape;394;p44"/>
            <p:cNvSpPr/>
            <p:nvPr/>
          </p:nvSpPr>
          <p:spPr>
            <a:xfrm>
              <a:off x="5538522" y="1424805"/>
              <a:ext cx="475573" cy="475611"/>
            </a:xfrm>
            <a:custGeom>
              <a:avLst/>
              <a:gdLst/>
              <a:ahLst/>
              <a:cxnLst/>
              <a:rect l="l" t="t" r="r" b="b"/>
              <a:pathLst>
                <a:path w="25136" h="25138" extrusionOk="0">
                  <a:moveTo>
                    <a:pt x="18651" y="816"/>
                  </a:moveTo>
                  <a:cubicBezTo>
                    <a:pt x="18904" y="816"/>
                    <a:pt x="19112" y="1022"/>
                    <a:pt x="19112" y="1277"/>
                  </a:cubicBezTo>
                  <a:lnTo>
                    <a:pt x="19112" y="9990"/>
                  </a:lnTo>
                  <a:lnTo>
                    <a:pt x="6028" y="9990"/>
                  </a:lnTo>
                  <a:lnTo>
                    <a:pt x="6026" y="1277"/>
                  </a:lnTo>
                  <a:cubicBezTo>
                    <a:pt x="6026" y="1022"/>
                    <a:pt x="6234" y="816"/>
                    <a:pt x="6489" y="816"/>
                  </a:cubicBezTo>
                  <a:close/>
                  <a:moveTo>
                    <a:pt x="21716" y="10805"/>
                  </a:moveTo>
                  <a:lnTo>
                    <a:pt x="21716" y="11727"/>
                  </a:lnTo>
                  <a:lnTo>
                    <a:pt x="3422" y="11727"/>
                  </a:lnTo>
                  <a:lnTo>
                    <a:pt x="3422" y="10805"/>
                  </a:lnTo>
                  <a:close/>
                  <a:moveTo>
                    <a:pt x="2146" y="9936"/>
                  </a:moveTo>
                  <a:cubicBezTo>
                    <a:pt x="2399" y="9936"/>
                    <a:pt x="2607" y="10143"/>
                    <a:pt x="2607" y="10397"/>
                  </a:cubicBezTo>
                  <a:lnTo>
                    <a:pt x="2607" y="12135"/>
                  </a:lnTo>
                  <a:cubicBezTo>
                    <a:pt x="2605" y="12390"/>
                    <a:pt x="2399" y="12596"/>
                    <a:pt x="2146" y="12596"/>
                  </a:cubicBezTo>
                  <a:cubicBezTo>
                    <a:pt x="1891" y="12596"/>
                    <a:pt x="1685" y="12390"/>
                    <a:pt x="1683" y="12135"/>
                  </a:cubicBezTo>
                  <a:lnTo>
                    <a:pt x="1683" y="10397"/>
                  </a:lnTo>
                  <a:cubicBezTo>
                    <a:pt x="1683" y="10143"/>
                    <a:pt x="1891" y="9936"/>
                    <a:pt x="2146" y="9936"/>
                  </a:cubicBezTo>
                  <a:close/>
                  <a:moveTo>
                    <a:pt x="22992" y="9936"/>
                  </a:moveTo>
                  <a:cubicBezTo>
                    <a:pt x="23247" y="9936"/>
                    <a:pt x="23453" y="10143"/>
                    <a:pt x="23453" y="10398"/>
                  </a:cubicBezTo>
                  <a:lnTo>
                    <a:pt x="23453" y="12135"/>
                  </a:lnTo>
                  <a:cubicBezTo>
                    <a:pt x="23460" y="12393"/>
                    <a:pt x="23250" y="12606"/>
                    <a:pt x="22992" y="12606"/>
                  </a:cubicBezTo>
                  <a:cubicBezTo>
                    <a:pt x="22733" y="12606"/>
                    <a:pt x="22525" y="12393"/>
                    <a:pt x="22531" y="12135"/>
                  </a:cubicBezTo>
                  <a:lnTo>
                    <a:pt x="22531" y="10398"/>
                  </a:lnTo>
                  <a:cubicBezTo>
                    <a:pt x="22531" y="10143"/>
                    <a:pt x="22737" y="9936"/>
                    <a:pt x="22992" y="9936"/>
                  </a:cubicBezTo>
                  <a:close/>
                  <a:moveTo>
                    <a:pt x="16885" y="12543"/>
                  </a:moveTo>
                  <a:cubicBezTo>
                    <a:pt x="16747" y="13061"/>
                    <a:pt x="16349" y="13548"/>
                    <a:pt x="15727" y="13942"/>
                  </a:cubicBezTo>
                  <a:cubicBezTo>
                    <a:pt x="14890" y="14476"/>
                    <a:pt x="13767" y="14769"/>
                    <a:pt x="12567" y="14769"/>
                  </a:cubicBezTo>
                  <a:cubicBezTo>
                    <a:pt x="11368" y="14769"/>
                    <a:pt x="10246" y="14476"/>
                    <a:pt x="9409" y="13942"/>
                  </a:cubicBezTo>
                  <a:cubicBezTo>
                    <a:pt x="8789" y="13548"/>
                    <a:pt x="8390" y="13061"/>
                    <a:pt x="8252" y="12543"/>
                  </a:cubicBezTo>
                  <a:close/>
                  <a:moveTo>
                    <a:pt x="20413" y="12542"/>
                  </a:moveTo>
                  <a:lnTo>
                    <a:pt x="20413" y="14741"/>
                  </a:lnTo>
                  <a:cubicBezTo>
                    <a:pt x="20413" y="14966"/>
                    <a:pt x="20595" y="15148"/>
                    <a:pt x="20821" y="15148"/>
                  </a:cubicBezTo>
                  <a:lnTo>
                    <a:pt x="23426" y="15148"/>
                  </a:lnTo>
                  <a:cubicBezTo>
                    <a:pt x="23921" y="15148"/>
                    <a:pt x="24321" y="15548"/>
                    <a:pt x="24323" y="16043"/>
                  </a:cubicBezTo>
                  <a:lnTo>
                    <a:pt x="24323" y="23428"/>
                  </a:lnTo>
                  <a:cubicBezTo>
                    <a:pt x="24321" y="23921"/>
                    <a:pt x="23921" y="24323"/>
                    <a:pt x="23426" y="24323"/>
                  </a:cubicBezTo>
                  <a:lnTo>
                    <a:pt x="1710" y="24323"/>
                  </a:lnTo>
                  <a:cubicBezTo>
                    <a:pt x="1216" y="24321"/>
                    <a:pt x="815" y="23921"/>
                    <a:pt x="815" y="23428"/>
                  </a:cubicBezTo>
                  <a:lnTo>
                    <a:pt x="815" y="16043"/>
                  </a:lnTo>
                  <a:cubicBezTo>
                    <a:pt x="815" y="15548"/>
                    <a:pt x="1216" y="15148"/>
                    <a:pt x="1710" y="15148"/>
                  </a:cubicBezTo>
                  <a:lnTo>
                    <a:pt x="4317" y="15148"/>
                  </a:lnTo>
                  <a:cubicBezTo>
                    <a:pt x="4541" y="15148"/>
                    <a:pt x="4723" y="14966"/>
                    <a:pt x="4725" y="14741"/>
                  </a:cubicBezTo>
                  <a:lnTo>
                    <a:pt x="4725" y="12542"/>
                  </a:lnTo>
                  <a:lnTo>
                    <a:pt x="7419" y="12542"/>
                  </a:lnTo>
                  <a:cubicBezTo>
                    <a:pt x="7555" y="13341"/>
                    <a:pt x="8095" y="14069"/>
                    <a:pt x="8972" y="14628"/>
                  </a:cubicBezTo>
                  <a:cubicBezTo>
                    <a:pt x="9939" y="15244"/>
                    <a:pt x="11216" y="15582"/>
                    <a:pt x="12569" y="15582"/>
                  </a:cubicBezTo>
                  <a:cubicBezTo>
                    <a:pt x="13921" y="15582"/>
                    <a:pt x="15199" y="15244"/>
                    <a:pt x="16166" y="14628"/>
                  </a:cubicBezTo>
                  <a:cubicBezTo>
                    <a:pt x="17043" y="14069"/>
                    <a:pt x="17581" y="13341"/>
                    <a:pt x="17719" y="12542"/>
                  </a:cubicBezTo>
                  <a:close/>
                  <a:moveTo>
                    <a:pt x="6489" y="1"/>
                  </a:moveTo>
                  <a:cubicBezTo>
                    <a:pt x="5783" y="2"/>
                    <a:pt x="5213" y="573"/>
                    <a:pt x="5213" y="1277"/>
                  </a:cubicBezTo>
                  <a:lnTo>
                    <a:pt x="5213" y="9990"/>
                  </a:lnTo>
                  <a:lnTo>
                    <a:pt x="3355" y="9990"/>
                  </a:lnTo>
                  <a:cubicBezTo>
                    <a:pt x="3177" y="9466"/>
                    <a:pt x="2686" y="9124"/>
                    <a:pt x="2148" y="9124"/>
                  </a:cubicBezTo>
                  <a:cubicBezTo>
                    <a:pt x="2079" y="9124"/>
                    <a:pt x="2009" y="9129"/>
                    <a:pt x="1939" y="9141"/>
                  </a:cubicBezTo>
                  <a:cubicBezTo>
                    <a:pt x="1324" y="9241"/>
                    <a:pt x="870" y="9773"/>
                    <a:pt x="870" y="10398"/>
                  </a:cubicBezTo>
                  <a:lnTo>
                    <a:pt x="870" y="12135"/>
                  </a:lnTo>
                  <a:cubicBezTo>
                    <a:pt x="870" y="12759"/>
                    <a:pt x="1324" y="13291"/>
                    <a:pt x="1939" y="13393"/>
                  </a:cubicBezTo>
                  <a:cubicBezTo>
                    <a:pt x="2008" y="13404"/>
                    <a:pt x="2077" y="13410"/>
                    <a:pt x="2145" y="13410"/>
                  </a:cubicBezTo>
                  <a:cubicBezTo>
                    <a:pt x="2685" y="13410"/>
                    <a:pt x="3177" y="13067"/>
                    <a:pt x="3355" y="12542"/>
                  </a:cubicBezTo>
                  <a:lnTo>
                    <a:pt x="3910" y="12542"/>
                  </a:lnTo>
                  <a:lnTo>
                    <a:pt x="3910" y="14333"/>
                  </a:lnTo>
                  <a:lnTo>
                    <a:pt x="1710" y="14333"/>
                  </a:lnTo>
                  <a:cubicBezTo>
                    <a:pt x="765" y="14335"/>
                    <a:pt x="1" y="15099"/>
                    <a:pt x="1" y="16043"/>
                  </a:cubicBezTo>
                  <a:lnTo>
                    <a:pt x="1" y="23428"/>
                  </a:lnTo>
                  <a:cubicBezTo>
                    <a:pt x="1" y="24371"/>
                    <a:pt x="767" y="25136"/>
                    <a:pt x="1710" y="25137"/>
                  </a:cubicBezTo>
                  <a:lnTo>
                    <a:pt x="23426" y="25137"/>
                  </a:lnTo>
                  <a:cubicBezTo>
                    <a:pt x="24370" y="25136"/>
                    <a:pt x="25136" y="24371"/>
                    <a:pt x="25136" y="23428"/>
                  </a:cubicBezTo>
                  <a:lnTo>
                    <a:pt x="25136" y="16043"/>
                  </a:lnTo>
                  <a:cubicBezTo>
                    <a:pt x="25136" y="15099"/>
                    <a:pt x="24370" y="14335"/>
                    <a:pt x="23426" y="14333"/>
                  </a:cubicBezTo>
                  <a:lnTo>
                    <a:pt x="21228" y="14333"/>
                  </a:lnTo>
                  <a:lnTo>
                    <a:pt x="21228" y="12542"/>
                  </a:lnTo>
                  <a:lnTo>
                    <a:pt x="21783" y="12542"/>
                  </a:lnTo>
                  <a:cubicBezTo>
                    <a:pt x="21961" y="13067"/>
                    <a:pt x="22452" y="13410"/>
                    <a:pt x="22992" y="13410"/>
                  </a:cubicBezTo>
                  <a:cubicBezTo>
                    <a:pt x="23061" y="13410"/>
                    <a:pt x="23129" y="13404"/>
                    <a:pt x="23199" y="13393"/>
                  </a:cubicBezTo>
                  <a:cubicBezTo>
                    <a:pt x="23814" y="13291"/>
                    <a:pt x="24267" y="12759"/>
                    <a:pt x="24268" y="12135"/>
                  </a:cubicBezTo>
                  <a:lnTo>
                    <a:pt x="24268" y="10398"/>
                  </a:lnTo>
                  <a:cubicBezTo>
                    <a:pt x="24267" y="9773"/>
                    <a:pt x="23814" y="9241"/>
                    <a:pt x="23199" y="9141"/>
                  </a:cubicBezTo>
                  <a:cubicBezTo>
                    <a:pt x="23129" y="9129"/>
                    <a:pt x="23059" y="9124"/>
                    <a:pt x="22990" y="9124"/>
                  </a:cubicBezTo>
                  <a:cubicBezTo>
                    <a:pt x="22451" y="9124"/>
                    <a:pt x="21961" y="9466"/>
                    <a:pt x="21783" y="9990"/>
                  </a:cubicBezTo>
                  <a:lnTo>
                    <a:pt x="19925" y="9990"/>
                  </a:lnTo>
                  <a:lnTo>
                    <a:pt x="19925" y="1277"/>
                  </a:lnTo>
                  <a:cubicBezTo>
                    <a:pt x="19925" y="573"/>
                    <a:pt x="19353" y="2"/>
                    <a:pt x="186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395" name="Google Shape;395;p44"/>
            <p:cNvSpPr/>
            <p:nvPr/>
          </p:nvSpPr>
          <p:spPr>
            <a:xfrm>
              <a:off x="5686420" y="1572740"/>
              <a:ext cx="179778" cy="15401"/>
            </a:xfrm>
            <a:custGeom>
              <a:avLst/>
              <a:gdLst/>
              <a:ahLst/>
              <a:cxnLst/>
              <a:rect l="l" t="t" r="r" b="b"/>
              <a:pathLst>
                <a:path w="9502" h="814" extrusionOk="0">
                  <a:moveTo>
                    <a:pt x="409" y="0"/>
                  </a:moveTo>
                  <a:cubicBezTo>
                    <a:pt x="183" y="0"/>
                    <a:pt x="1" y="182"/>
                    <a:pt x="1" y="407"/>
                  </a:cubicBezTo>
                  <a:cubicBezTo>
                    <a:pt x="1" y="632"/>
                    <a:pt x="183" y="814"/>
                    <a:pt x="409" y="814"/>
                  </a:cubicBezTo>
                  <a:lnTo>
                    <a:pt x="9095" y="814"/>
                  </a:lnTo>
                  <a:cubicBezTo>
                    <a:pt x="9320" y="814"/>
                    <a:pt x="9502" y="632"/>
                    <a:pt x="9502" y="407"/>
                  </a:cubicBezTo>
                  <a:cubicBezTo>
                    <a:pt x="9502" y="182"/>
                    <a:pt x="9320" y="0"/>
                    <a:pt x="90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396" name="Google Shape;396;p44"/>
            <p:cNvSpPr/>
            <p:nvPr/>
          </p:nvSpPr>
          <p:spPr>
            <a:xfrm>
              <a:off x="5686590" y="1531646"/>
              <a:ext cx="179778" cy="15420"/>
            </a:xfrm>
            <a:custGeom>
              <a:avLst/>
              <a:gdLst/>
              <a:ahLst/>
              <a:cxnLst/>
              <a:rect l="l" t="t" r="r" b="b"/>
              <a:pathLst>
                <a:path w="9502" h="815" extrusionOk="0">
                  <a:moveTo>
                    <a:pt x="9094" y="0"/>
                  </a:moveTo>
                  <a:cubicBezTo>
                    <a:pt x="9092" y="0"/>
                    <a:pt x="9089" y="0"/>
                    <a:pt x="9086" y="0"/>
                  </a:cubicBezTo>
                  <a:lnTo>
                    <a:pt x="400" y="0"/>
                  </a:lnTo>
                  <a:cubicBezTo>
                    <a:pt x="178" y="5"/>
                    <a:pt x="1" y="187"/>
                    <a:pt x="1" y="408"/>
                  </a:cubicBezTo>
                  <a:cubicBezTo>
                    <a:pt x="1" y="630"/>
                    <a:pt x="178" y="810"/>
                    <a:pt x="400" y="815"/>
                  </a:cubicBezTo>
                  <a:lnTo>
                    <a:pt x="9086" y="815"/>
                  </a:lnTo>
                  <a:cubicBezTo>
                    <a:pt x="9089" y="815"/>
                    <a:pt x="9092" y="815"/>
                    <a:pt x="9094" y="815"/>
                  </a:cubicBezTo>
                  <a:cubicBezTo>
                    <a:pt x="9318" y="815"/>
                    <a:pt x="9502" y="633"/>
                    <a:pt x="9502" y="408"/>
                  </a:cubicBezTo>
                  <a:cubicBezTo>
                    <a:pt x="9502" y="182"/>
                    <a:pt x="9318" y="0"/>
                    <a:pt x="90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397" name="Google Shape;397;p44"/>
            <p:cNvSpPr/>
            <p:nvPr/>
          </p:nvSpPr>
          <p:spPr>
            <a:xfrm>
              <a:off x="5686590" y="1490571"/>
              <a:ext cx="179778" cy="15420"/>
            </a:xfrm>
            <a:custGeom>
              <a:avLst/>
              <a:gdLst/>
              <a:ahLst/>
              <a:cxnLst/>
              <a:rect l="l" t="t" r="r" b="b"/>
              <a:pathLst>
                <a:path w="9502" h="815" extrusionOk="0">
                  <a:moveTo>
                    <a:pt x="9097" y="0"/>
                  </a:moveTo>
                  <a:cubicBezTo>
                    <a:pt x="9093" y="0"/>
                    <a:pt x="9090" y="0"/>
                    <a:pt x="9086" y="0"/>
                  </a:cubicBezTo>
                  <a:lnTo>
                    <a:pt x="400" y="0"/>
                  </a:lnTo>
                  <a:cubicBezTo>
                    <a:pt x="178" y="5"/>
                    <a:pt x="1" y="185"/>
                    <a:pt x="1" y="407"/>
                  </a:cubicBezTo>
                  <a:cubicBezTo>
                    <a:pt x="1" y="628"/>
                    <a:pt x="178" y="809"/>
                    <a:pt x="400" y="815"/>
                  </a:cubicBezTo>
                  <a:lnTo>
                    <a:pt x="9086" y="815"/>
                  </a:lnTo>
                  <a:cubicBezTo>
                    <a:pt x="9089" y="815"/>
                    <a:pt x="9092" y="815"/>
                    <a:pt x="9094" y="815"/>
                  </a:cubicBezTo>
                  <a:cubicBezTo>
                    <a:pt x="9318" y="815"/>
                    <a:pt x="9502" y="633"/>
                    <a:pt x="9502" y="407"/>
                  </a:cubicBezTo>
                  <a:cubicBezTo>
                    <a:pt x="9502" y="183"/>
                    <a:pt x="9320" y="0"/>
                    <a:pt x="90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</p:grpSp>
      <p:grpSp>
        <p:nvGrpSpPr>
          <p:cNvPr id="398" name="Google Shape;398;p44"/>
          <p:cNvGrpSpPr/>
          <p:nvPr/>
        </p:nvGrpSpPr>
        <p:grpSpPr>
          <a:xfrm>
            <a:off x="5322552" y="2869333"/>
            <a:ext cx="334147" cy="440714"/>
            <a:chOff x="6300488" y="3998833"/>
            <a:chExt cx="360577" cy="475573"/>
          </a:xfrm>
        </p:grpSpPr>
        <p:sp>
          <p:nvSpPr>
            <p:cNvPr id="399" name="Google Shape;399;p44"/>
            <p:cNvSpPr/>
            <p:nvPr/>
          </p:nvSpPr>
          <p:spPr>
            <a:xfrm>
              <a:off x="6300488" y="3998833"/>
              <a:ext cx="360577" cy="475573"/>
            </a:xfrm>
            <a:custGeom>
              <a:avLst/>
              <a:gdLst/>
              <a:ahLst/>
              <a:cxnLst/>
              <a:rect l="l" t="t" r="r" b="b"/>
              <a:pathLst>
                <a:path w="19058" h="25136" extrusionOk="0">
                  <a:moveTo>
                    <a:pt x="6055" y="814"/>
                  </a:moveTo>
                  <a:cubicBezTo>
                    <a:pt x="6069" y="814"/>
                    <a:pt x="6081" y="826"/>
                    <a:pt x="6082" y="841"/>
                  </a:cubicBezTo>
                  <a:lnTo>
                    <a:pt x="6082" y="5829"/>
                  </a:lnTo>
                  <a:lnTo>
                    <a:pt x="4934" y="5254"/>
                  </a:lnTo>
                  <a:cubicBezTo>
                    <a:pt x="4876" y="5226"/>
                    <a:pt x="4814" y="5212"/>
                    <a:pt x="4752" y="5212"/>
                  </a:cubicBezTo>
                  <a:cubicBezTo>
                    <a:pt x="4689" y="5212"/>
                    <a:pt x="4627" y="5226"/>
                    <a:pt x="4570" y="5254"/>
                  </a:cubicBezTo>
                  <a:lnTo>
                    <a:pt x="3422" y="5829"/>
                  </a:lnTo>
                  <a:lnTo>
                    <a:pt x="3422" y="841"/>
                  </a:lnTo>
                  <a:cubicBezTo>
                    <a:pt x="3422" y="826"/>
                    <a:pt x="3434" y="814"/>
                    <a:pt x="3449" y="814"/>
                  </a:cubicBezTo>
                  <a:close/>
                  <a:moveTo>
                    <a:pt x="17780" y="1683"/>
                  </a:moveTo>
                  <a:cubicBezTo>
                    <a:pt x="18033" y="1683"/>
                    <a:pt x="18241" y="1890"/>
                    <a:pt x="18241" y="2144"/>
                  </a:cubicBezTo>
                  <a:lnTo>
                    <a:pt x="18243" y="23860"/>
                  </a:lnTo>
                  <a:cubicBezTo>
                    <a:pt x="18241" y="24115"/>
                    <a:pt x="18035" y="24321"/>
                    <a:pt x="17782" y="24321"/>
                  </a:cubicBezTo>
                  <a:lnTo>
                    <a:pt x="1277" y="24321"/>
                  </a:lnTo>
                  <a:cubicBezTo>
                    <a:pt x="1022" y="24321"/>
                    <a:pt x="815" y="24115"/>
                    <a:pt x="815" y="23860"/>
                  </a:cubicBezTo>
                  <a:lnTo>
                    <a:pt x="815" y="2144"/>
                  </a:lnTo>
                  <a:cubicBezTo>
                    <a:pt x="815" y="1890"/>
                    <a:pt x="1022" y="1683"/>
                    <a:pt x="1277" y="1683"/>
                  </a:cubicBezTo>
                  <a:lnTo>
                    <a:pt x="2606" y="1683"/>
                  </a:lnTo>
                  <a:lnTo>
                    <a:pt x="2606" y="6488"/>
                  </a:lnTo>
                  <a:cubicBezTo>
                    <a:pt x="2607" y="6724"/>
                    <a:pt x="2800" y="6896"/>
                    <a:pt x="3013" y="6896"/>
                  </a:cubicBezTo>
                  <a:cubicBezTo>
                    <a:pt x="3074" y="6896"/>
                    <a:pt x="3136" y="6882"/>
                    <a:pt x="3196" y="6852"/>
                  </a:cubicBezTo>
                  <a:lnTo>
                    <a:pt x="4751" y="6075"/>
                  </a:lnTo>
                  <a:lnTo>
                    <a:pt x="6305" y="6852"/>
                  </a:lnTo>
                  <a:cubicBezTo>
                    <a:pt x="6366" y="6882"/>
                    <a:pt x="6428" y="6896"/>
                    <a:pt x="6489" y="6896"/>
                  </a:cubicBezTo>
                  <a:cubicBezTo>
                    <a:pt x="6702" y="6896"/>
                    <a:pt x="6896" y="6724"/>
                    <a:pt x="6896" y="6488"/>
                  </a:cubicBezTo>
                  <a:lnTo>
                    <a:pt x="6896" y="1683"/>
                  </a:lnTo>
                  <a:close/>
                  <a:moveTo>
                    <a:pt x="3447" y="1"/>
                  </a:moveTo>
                  <a:cubicBezTo>
                    <a:pt x="2983" y="1"/>
                    <a:pt x="2607" y="377"/>
                    <a:pt x="2606" y="841"/>
                  </a:cubicBezTo>
                  <a:lnTo>
                    <a:pt x="2606" y="869"/>
                  </a:lnTo>
                  <a:lnTo>
                    <a:pt x="1277" y="869"/>
                  </a:lnTo>
                  <a:cubicBezTo>
                    <a:pt x="571" y="870"/>
                    <a:pt x="1" y="1441"/>
                    <a:pt x="1" y="2144"/>
                  </a:cubicBezTo>
                  <a:lnTo>
                    <a:pt x="1" y="23860"/>
                  </a:lnTo>
                  <a:cubicBezTo>
                    <a:pt x="1" y="24566"/>
                    <a:pt x="573" y="25136"/>
                    <a:pt x="1277" y="25136"/>
                  </a:cubicBezTo>
                  <a:lnTo>
                    <a:pt x="17782" y="25136"/>
                  </a:lnTo>
                  <a:cubicBezTo>
                    <a:pt x="18485" y="25136"/>
                    <a:pt x="19056" y="24566"/>
                    <a:pt x="19057" y="23860"/>
                  </a:cubicBezTo>
                  <a:lnTo>
                    <a:pt x="19057" y="2144"/>
                  </a:lnTo>
                  <a:cubicBezTo>
                    <a:pt x="19056" y="1441"/>
                    <a:pt x="18485" y="870"/>
                    <a:pt x="17782" y="869"/>
                  </a:cubicBezTo>
                  <a:lnTo>
                    <a:pt x="6897" y="869"/>
                  </a:lnTo>
                  <a:lnTo>
                    <a:pt x="6897" y="841"/>
                  </a:lnTo>
                  <a:cubicBezTo>
                    <a:pt x="6896" y="377"/>
                    <a:pt x="6519" y="1"/>
                    <a:pt x="60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400" name="Google Shape;400;p44"/>
            <p:cNvSpPr/>
            <p:nvPr/>
          </p:nvSpPr>
          <p:spPr>
            <a:xfrm>
              <a:off x="6366254" y="4138538"/>
              <a:ext cx="229102" cy="237257"/>
            </a:xfrm>
            <a:custGeom>
              <a:avLst/>
              <a:gdLst/>
              <a:ahLst/>
              <a:cxnLst/>
              <a:rect l="l" t="t" r="r" b="b"/>
              <a:pathLst>
                <a:path w="12109" h="12540" extrusionOk="0">
                  <a:moveTo>
                    <a:pt x="6052" y="815"/>
                  </a:moveTo>
                  <a:cubicBezTo>
                    <a:pt x="6463" y="815"/>
                    <a:pt x="6669" y="1311"/>
                    <a:pt x="6379" y="1602"/>
                  </a:cubicBezTo>
                  <a:cubicBezTo>
                    <a:pt x="6285" y="1696"/>
                    <a:pt x="6169" y="1738"/>
                    <a:pt x="6056" y="1738"/>
                  </a:cubicBezTo>
                  <a:cubicBezTo>
                    <a:pt x="5818" y="1738"/>
                    <a:pt x="5590" y="1554"/>
                    <a:pt x="5590" y="1276"/>
                  </a:cubicBezTo>
                  <a:cubicBezTo>
                    <a:pt x="5590" y="1021"/>
                    <a:pt x="5797" y="815"/>
                    <a:pt x="6052" y="815"/>
                  </a:cubicBezTo>
                  <a:close/>
                  <a:moveTo>
                    <a:pt x="2144" y="5319"/>
                  </a:moveTo>
                  <a:lnTo>
                    <a:pt x="3254" y="7817"/>
                  </a:lnTo>
                  <a:lnTo>
                    <a:pt x="1033" y="7817"/>
                  </a:lnTo>
                  <a:lnTo>
                    <a:pt x="2144" y="5319"/>
                  </a:lnTo>
                  <a:close/>
                  <a:moveTo>
                    <a:pt x="9961" y="5319"/>
                  </a:moveTo>
                  <a:lnTo>
                    <a:pt x="11071" y="7817"/>
                  </a:lnTo>
                  <a:lnTo>
                    <a:pt x="8850" y="7817"/>
                  </a:lnTo>
                  <a:lnTo>
                    <a:pt x="9961" y="5319"/>
                  </a:lnTo>
                  <a:close/>
                  <a:moveTo>
                    <a:pt x="3323" y="8632"/>
                  </a:moveTo>
                  <a:cubicBezTo>
                    <a:pt x="3098" y="8919"/>
                    <a:pt x="2649" y="9120"/>
                    <a:pt x="2144" y="9120"/>
                  </a:cubicBezTo>
                  <a:cubicBezTo>
                    <a:pt x="1639" y="9120"/>
                    <a:pt x="1188" y="8919"/>
                    <a:pt x="964" y="8632"/>
                  </a:cubicBezTo>
                  <a:close/>
                  <a:moveTo>
                    <a:pt x="11140" y="8632"/>
                  </a:moveTo>
                  <a:cubicBezTo>
                    <a:pt x="10917" y="8919"/>
                    <a:pt x="10466" y="9120"/>
                    <a:pt x="9961" y="9120"/>
                  </a:cubicBezTo>
                  <a:cubicBezTo>
                    <a:pt x="9456" y="9120"/>
                    <a:pt x="9005" y="8919"/>
                    <a:pt x="8782" y="8632"/>
                  </a:cubicBezTo>
                  <a:close/>
                  <a:moveTo>
                    <a:pt x="6052" y="8196"/>
                  </a:moveTo>
                  <a:cubicBezTo>
                    <a:pt x="6306" y="8196"/>
                    <a:pt x="6513" y="8404"/>
                    <a:pt x="6513" y="8659"/>
                  </a:cubicBezTo>
                  <a:lnTo>
                    <a:pt x="6513" y="11726"/>
                  </a:lnTo>
                  <a:lnTo>
                    <a:pt x="5590" y="11726"/>
                  </a:lnTo>
                  <a:lnTo>
                    <a:pt x="5590" y="8659"/>
                  </a:lnTo>
                  <a:cubicBezTo>
                    <a:pt x="5590" y="8404"/>
                    <a:pt x="5797" y="8196"/>
                    <a:pt x="6052" y="8196"/>
                  </a:cubicBezTo>
                  <a:close/>
                  <a:moveTo>
                    <a:pt x="6052" y="0"/>
                  </a:moveTo>
                  <a:cubicBezTo>
                    <a:pt x="5427" y="0"/>
                    <a:pt x="4894" y="452"/>
                    <a:pt x="4792" y="1068"/>
                  </a:cubicBezTo>
                  <a:cubicBezTo>
                    <a:pt x="4692" y="1686"/>
                    <a:pt x="5052" y="2285"/>
                    <a:pt x="5644" y="2483"/>
                  </a:cubicBezTo>
                  <a:lnTo>
                    <a:pt x="5644" y="3039"/>
                  </a:lnTo>
                  <a:lnTo>
                    <a:pt x="1275" y="3039"/>
                  </a:lnTo>
                  <a:cubicBezTo>
                    <a:pt x="1050" y="3040"/>
                    <a:pt x="868" y="3222"/>
                    <a:pt x="868" y="3447"/>
                  </a:cubicBezTo>
                  <a:cubicBezTo>
                    <a:pt x="868" y="3671"/>
                    <a:pt x="1050" y="3853"/>
                    <a:pt x="1275" y="3853"/>
                  </a:cubicBezTo>
                  <a:lnTo>
                    <a:pt x="1736" y="3853"/>
                  </a:lnTo>
                  <a:lnTo>
                    <a:pt x="1736" y="4229"/>
                  </a:lnTo>
                  <a:lnTo>
                    <a:pt x="34" y="8060"/>
                  </a:lnTo>
                  <a:cubicBezTo>
                    <a:pt x="34" y="8060"/>
                    <a:pt x="34" y="8060"/>
                    <a:pt x="34" y="8061"/>
                  </a:cubicBezTo>
                  <a:cubicBezTo>
                    <a:pt x="29" y="8071"/>
                    <a:pt x="26" y="8081"/>
                    <a:pt x="23" y="8090"/>
                  </a:cubicBezTo>
                  <a:cubicBezTo>
                    <a:pt x="22" y="8093"/>
                    <a:pt x="20" y="8096"/>
                    <a:pt x="18" y="8101"/>
                  </a:cubicBezTo>
                  <a:cubicBezTo>
                    <a:pt x="15" y="8107"/>
                    <a:pt x="14" y="8116"/>
                    <a:pt x="12" y="8124"/>
                  </a:cubicBezTo>
                  <a:cubicBezTo>
                    <a:pt x="9" y="8131"/>
                    <a:pt x="9" y="8134"/>
                    <a:pt x="8" y="8140"/>
                  </a:cubicBezTo>
                  <a:cubicBezTo>
                    <a:pt x="6" y="8145"/>
                    <a:pt x="6" y="8151"/>
                    <a:pt x="5" y="8157"/>
                  </a:cubicBezTo>
                  <a:cubicBezTo>
                    <a:pt x="5" y="8163"/>
                    <a:pt x="2" y="8174"/>
                    <a:pt x="2" y="8181"/>
                  </a:cubicBezTo>
                  <a:lnTo>
                    <a:pt x="2" y="8192"/>
                  </a:lnTo>
                  <a:cubicBezTo>
                    <a:pt x="2" y="8202"/>
                    <a:pt x="0" y="8212"/>
                    <a:pt x="0" y="8222"/>
                  </a:cubicBezTo>
                  <a:lnTo>
                    <a:pt x="0" y="8225"/>
                  </a:lnTo>
                  <a:cubicBezTo>
                    <a:pt x="0" y="9167"/>
                    <a:pt x="962" y="9935"/>
                    <a:pt x="2144" y="9935"/>
                  </a:cubicBezTo>
                  <a:cubicBezTo>
                    <a:pt x="3327" y="9935"/>
                    <a:pt x="4289" y="9167"/>
                    <a:pt x="4289" y="8225"/>
                  </a:cubicBezTo>
                  <a:lnTo>
                    <a:pt x="4289" y="8222"/>
                  </a:lnTo>
                  <a:cubicBezTo>
                    <a:pt x="4289" y="8213"/>
                    <a:pt x="4289" y="8204"/>
                    <a:pt x="4287" y="8192"/>
                  </a:cubicBezTo>
                  <a:lnTo>
                    <a:pt x="4287" y="8181"/>
                  </a:lnTo>
                  <a:cubicBezTo>
                    <a:pt x="4287" y="8174"/>
                    <a:pt x="4286" y="8165"/>
                    <a:pt x="4284" y="8157"/>
                  </a:cubicBezTo>
                  <a:cubicBezTo>
                    <a:pt x="4283" y="8148"/>
                    <a:pt x="4281" y="8145"/>
                    <a:pt x="4281" y="8140"/>
                  </a:cubicBezTo>
                  <a:cubicBezTo>
                    <a:pt x="4280" y="8134"/>
                    <a:pt x="4278" y="8130"/>
                    <a:pt x="4277" y="8124"/>
                  </a:cubicBezTo>
                  <a:cubicBezTo>
                    <a:pt x="4275" y="8118"/>
                    <a:pt x="4272" y="8107"/>
                    <a:pt x="4271" y="8101"/>
                  </a:cubicBezTo>
                  <a:cubicBezTo>
                    <a:pt x="4269" y="8096"/>
                    <a:pt x="4268" y="8093"/>
                    <a:pt x="4266" y="8090"/>
                  </a:cubicBezTo>
                  <a:cubicBezTo>
                    <a:pt x="4263" y="8080"/>
                    <a:pt x="4260" y="8071"/>
                    <a:pt x="4255" y="8061"/>
                  </a:cubicBezTo>
                  <a:cubicBezTo>
                    <a:pt x="4255" y="8061"/>
                    <a:pt x="4255" y="8060"/>
                    <a:pt x="4254" y="8060"/>
                  </a:cubicBezTo>
                  <a:lnTo>
                    <a:pt x="2552" y="4229"/>
                  </a:lnTo>
                  <a:lnTo>
                    <a:pt x="2552" y="3853"/>
                  </a:lnTo>
                  <a:lnTo>
                    <a:pt x="5647" y="3853"/>
                  </a:lnTo>
                  <a:lnTo>
                    <a:pt x="5647" y="7450"/>
                  </a:lnTo>
                  <a:cubicBezTo>
                    <a:pt x="5128" y="7625"/>
                    <a:pt x="4779" y="8111"/>
                    <a:pt x="4779" y="8658"/>
                  </a:cubicBezTo>
                  <a:lnTo>
                    <a:pt x="4779" y="11725"/>
                  </a:lnTo>
                  <a:lnTo>
                    <a:pt x="3882" y="11725"/>
                  </a:lnTo>
                  <a:cubicBezTo>
                    <a:pt x="3880" y="11725"/>
                    <a:pt x="3877" y="11725"/>
                    <a:pt x="3874" y="11725"/>
                  </a:cubicBezTo>
                  <a:cubicBezTo>
                    <a:pt x="3650" y="11725"/>
                    <a:pt x="3467" y="11907"/>
                    <a:pt x="3467" y="12133"/>
                  </a:cubicBezTo>
                  <a:cubicBezTo>
                    <a:pt x="3467" y="12358"/>
                    <a:pt x="3650" y="12540"/>
                    <a:pt x="3874" y="12540"/>
                  </a:cubicBezTo>
                  <a:cubicBezTo>
                    <a:pt x="3877" y="12540"/>
                    <a:pt x="3880" y="12540"/>
                    <a:pt x="3882" y="12540"/>
                  </a:cubicBezTo>
                  <a:lnTo>
                    <a:pt x="8225" y="12540"/>
                  </a:lnTo>
                  <a:cubicBezTo>
                    <a:pt x="8228" y="12540"/>
                    <a:pt x="8231" y="12540"/>
                    <a:pt x="8234" y="12540"/>
                  </a:cubicBezTo>
                  <a:cubicBezTo>
                    <a:pt x="8458" y="12540"/>
                    <a:pt x="8641" y="12358"/>
                    <a:pt x="8641" y="12133"/>
                  </a:cubicBezTo>
                  <a:cubicBezTo>
                    <a:pt x="8641" y="11907"/>
                    <a:pt x="8458" y="11725"/>
                    <a:pt x="8234" y="11725"/>
                  </a:cubicBezTo>
                  <a:cubicBezTo>
                    <a:pt x="8231" y="11725"/>
                    <a:pt x="8228" y="11725"/>
                    <a:pt x="8225" y="11725"/>
                  </a:cubicBezTo>
                  <a:lnTo>
                    <a:pt x="7329" y="11725"/>
                  </a:lnTo>
                  <a:lnTo>
                    <a:pt x="7329" y="8659"/>
                  </a:lnTo>
                  <a:cubicBezTo>
                    <a:pt x="7329" y="8111"/>
                    <a:pt x="6978" y="7625"/>
                    <a:pt x="6461" y="7450"/>
                  </a:cubicBezTo>
                  <a:lnTo>
                    <a:pt x="6461" y="3855"/>
                  </a:lnTo>
                  <a:lnTo>
                    <a:pt x="9556" y="3855"/>
                  </a:lnTo>
                  <a:lnTo>
                    <a:pt x="9556" y="4229"/>
                  </a:lnTo>
                  <a:lnTo>
                    <a:pt x="7854" y="8060"/>
                  </a:lnTo>
                  <a:cubicBezTo>
                    <a:pt x="7852" y="8060"/>
                    <a:pt x="7852" y="8061"/>
                    <a:pt x="7854" y="8063"/>
                  </a:cubicBezTo>
                  <a:cubicBezTo>
                    <a:pt x="7849" y="8072"/>
                    <a:pt x="7845" y="8081"/>
                    <a:pt x="7842" y="8090"/>
                  </a:cubicBezTo>
                  <a:cubicBezTo>
                    <a:pt x="7842" y="8093"/>
                    <a:pt x="7840" y="8098"/>
                    <a:pt x="7839" y="8101"/>
                  </a:cubicBezTo>
                  <a:cubicBezTo>
                    <a:pt x="7836" y="8108"/>
                    <a:pt x="7834" y="8116"/>
                    <a:pt x="7833" y="8125"/>
                  </a:cubicBezTo>
                  <a:cubicBezTo>
                    <a:pt x="7829" y="8133"/>
                    <a:pt x="7828" y="8136"/>
                    <a:pt x="7828" y="8140"/>
                  </a:cubicBezTo>
                  <a:cubicBezTo>
                    <a:pt x="7826" y="8146"/>
                    <a:pt x="7826" y="8152"/>
                    <a:pt x="7825" y="8157"/>
                  </a:cubicBezTo>
                  <a:cubicBezTo>
                    <a:pt x="7823" y="8163"/>
                    <a:pt x="7822" y="8174"/>
                    <a:pt x="7820" y="8181"/>
                  </a:cubicBezTo>
                  <a:lnTo>
                    <a:pt x="7820" y="8193"/>
                  </a:lnTo>
                  <a:cubicBezTo>
                    <a:pt x="7820" y="8202"/>
                    <a:pt x="7819" y="8213"/>
                    <a:pt x="7819" y="8224"/>
                  </a:cubicBezTo>
                  <a:lnTo>
                    <a:pt x="7819" y="8225"/>
                  </a:lnTo>
                  <a:cubicBezTo>
                    <a:pt x="7819" y="9169"/>
                    <a:pt x="8782" y="9935"/>
                    <a:pt x="9964" y="9935"/>
                  </a:cubicBezTo>
                  <a:cubicBezTo>
                    <a:pt x="11147" y="9935"/>
                    <a:pt x="12109" y="9169"/>
                    <a:pt x="12109" y="8225"/>
                  </a:cubicBezTo>
                  <a:lnTo>
                    <a:pt x="12109" y="8224"/>
                  </a:lnTo>
                  <a:cubicBezTo>
                    <a:pt x="12109" y="8213"/>
                    <a:pt x="12107" y="8202"/>
                    <a:pt x="12107" y="8193"/>
                  </a:cubicBezTo>
                  <a:lnTo>
                    <a:pt x="12104" y="8192"/>
                  </a:lnTo>
                  <a:lnTo>
                    <a:pt x="12104" y="8181"/>
                  </a:lnTo>
                  <a:cubicBezTo>
                    <a:pt x="12104" y="8174"/>
                    <a:pt x="12101" y="8165"/>
                    <a:pt x="12100" y="8157"/>
                  </a:cubicBezTo>
                  <a:cubicBezTo>
                    <a:pt x="12098" y="8148"/>
                    <a:pt x="12098" y="8145"/>
                    <a:pt x="12097" y="8140"/>
                  </a:cubicBezTo>
                  <a:cubicBezTo>
                    <a:pt x="12095" y="8134"/>
                    <a:pt x="12094" y="8130"/>
                    <a:pt x="12092" y="8124"/>
                  </a:cubicBezTo>
                  <a:cubicBezTo>
                    <a:pt x="12091" y="8116"/>
                    <a:pt x="12089" y="8107"/>
                    <a:pt x="12086" y="8101"/>
                  </a:cubicBezTo>
                  <a:cubicBezTo>
                    <a:pt x="12085" y="8096"/>
                    <a:pt x="12083" y="8093"/>
                    <a:pt x="12083" y="8090"/>
                  </a:cubicBezTo>
                  <a:cubicBezTo>
                    <a:pt x="12080" y="8080"/>
                    <a:pt x="12076" y="8071"/>
                    <a:pt x="12071" y="8061"/>
                  </a:cubicBezTo>
                  <a:cubicBezTo>
                    <a:pt x="12071" y="8061"/>
                    <a:pt x="12071" y="8060"/>
                    <a:pt x="12071" y="8060"/>
                  </a:cubicBezTo>
                  <a:lnTo>
                    <a:pt x="10369" y="4229"/>
                  </a:lnTo>
                  <a:lnTo>
                    <a:pt x="10369" y="3853"/>
                  </a:lnTo>
                  <a:lnTo>
                    <a:pt x="10832" y="3853"/>
                  </a:lnTo>
                  <a:cubicBezTo>
                    <a:pt x="11056" y="3853"/>
                    <a:pt x="11238" y="3671"/>
                    <a:pt x="11238" y="3447"/>
                  </a:cubicBezTo>
                  <a:cubicBezTo>
                    <a:pt x="11238" y="3222"/>
                    <a:pt x="11056" y="3039"/>
                    <a:pt x="10832" y="3039"/>
                  </a:cubicBezTo>
                  <a:lnTo>
                    <a:pt x="6460" y="3039"/>
                  </a:lnTo>
                  <a:lnTo>
                    <a:pt x="6460" y="2483"/>
                  </a:lnTo>
                  <a:cubicBezTo>
                    <a:pt x="7051" y="2285"/>
                    <a:pt x="7411" y="1686"/>
                    <a:pt x="7311" y="1068"/>
                  </a:cubicBezTo>
                  <a:cubicBezTo>
                    <a:pt x="7209" y="452"/>
                    <a:pt x="6677" y="0"/>
                    <a:pt x="60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</p:grpSp>
      <p:grpSp>
        <p:nvGrpSpPr>
          <p:cNvPr id="401" name="Google Shape;401;p44"/>
          <p:cNvGrpSpPr/>
          <p:nvPr/>
        </p:nvGrpSpPr>
        <p:grpSpPr>
          <a:xfrm>
            <a:off x="1648393" y="2869342"/>
            <a:ext cx="341564" cy="440696"/>
            <a:chOff x="3713215" y="807237"/>
            <a:chExt cx="368581" cy="475554"/>
          </a:xfrm>
        </p:grpSpPr>
        <p:sp>
          <p:nvSpPr>
            <p:cNvPr id="402" name="Google Shape;402;p44"/>
            <p:cNvSpPr/>
            <p:nvPr/>
          </p:nvSpPr>
          <p:spPr>
            <a:xfrm>
              <a:off x="3802650" y="1037001"/>
              <a:ext cx="123377" cy="229348"/>
            </a:xfrm>
            <a:custGeom>
              <a:avLst/>
              <a:gdLst/>
              <a:ahLst/>
              <a:cxnLst/>
              <a:rect l="l" t="t" r="r" b="b"/>
              <a:pathLst>
                <a:path w="6521" h="12122" extrusionOk="0">
                  <a:moveTo>
                    <a:pt x="5236" y="0"/>
                  </a:moveTo>
                  <a:cubicBezTo>
                    <a:pt x="4526" y="0"/>
                    <a:pt x="3951" y="581"/>
                    <a:pt x="3960" y="1291"/>
                  </a:cubicBezTo>
                  <a:lnTo>
                    <a:pt x="3960" y="2904"/>
                  </a:lnTo>
                  <a:cubicBezTo>
                    <a:pt x="3962" y="4843"/>
                    <a:pt x="3244" y="6711"/>
                    <a:pt x="1947" y="8151"/>
                  </a:cubicBezTo>
                  <a:lnTo>
                    <a:pt x="156" y="10141"/>
                  </a:lnTo>
                  <a:cubicBezTo>
                    <a:pt x="1" y="10307"/>
                    <a:pt x="12" y="10569"/>
                    <a:pt x="181" y="10722"/>
                  </a:cubicBezTo>
                  <a:cubicBezTo>
                    <a:pt x="260" y="10792"/>
                    <a:pt x="357" y="10827"/>
                    <a:pt x="454" y="10827"/>
                  </a:cubicBezTo>
                  <a:cubicBezTo>
                    <a:pt x="568" y="10827"/>
                    <a:pt x="681" y="10779"/>
                    <a:pt x="761" y="10686"/>
                  </a:cubicBezTo>
                  <a:lnTo>
                    <a:pt x="2553" y="8696"/>
                  </a:lnTo>
                  <a:cubicBezTo>
                    <a:pt x="3985" y="7106"/>
                    <a:pt x="4776" y="5043"/>
                    <a:pt x="4775" y="2904"/>
                  </a:cubicBezTo>
                  <a:lnTo>
                    <a:pt x="4775" y="1291"/>
                  </a:lnTo>
                  <a:cubicBezTo>
                    <a:pt x="4775" y="1036"/>
                    <a:pt x="4981" y="830"/>
                    <a:pt x="5236" y="830"/>
                  </a:cubicBezTo>
                  <a:cubicBezTo>
                    <a:pt x="5491" y="830"/>
                    <a:pt x="5699" y="1036"/>
                    <a:pt x="5699" y="1291"/>
                  </a:cubicBezTo>
                  <a:lnTo>
                    <a:pt x="5699" y="3075"/>
                  </a:lnTo>
                  <a:cubicBezTo>
                    <a:pt x="5700" y="5460"/>
                    <a:pt x="4811" y="7758"/>
                    <a:pt x="3206" y="9521"/>
                  </a:cubicBezTo>
                  <a:lnTo>
                    <a:pt x="1462" y="11441"/>
                  </a:lnTo>
                  <a:cubicBezTo>
                    <a:pt x="1310" y="11607"/>
                    <a:pt x="1322" y="11865"/>
                    <a:pt x="1489" y="12016"/>
                  </a:cubicBezTo>
                  <a:cubicBezTo>
                    <a:pt x="1567" y="12087"/>
                    <a:pt x="1664" y="12122"/>
                    <a:pt x="1762" y="12122"/>
                  </a:cubicBezTo>
                  <a:cubicBezTo>
                    <a:pt x="1873" y="12122"/>
                    <a:pt x="1983" y="12077"/>
                    <a:pt x="2064" y="11989"/>
                  </a:cubicBezTo>
                  <a:lnTo>
                    <a:pt x="3809" y="10069"/>
                  </a:lnTo>
                  <a:cubicBezTo>
                    <a:pt x="5550" y="8156"/>
                    <a:pt x="6515" y="5662"/>
                    <a:pt x="6512" y="3075"/>
                  </a:cubicBezTo>
                  <a:lnTo>
                    <a:pt x="6512" y="3075"/>
                  </a:lnTo>
                  <a:lnTo>
                    <a:pt x="6512" y="1291"/>
                  </a:lnTo>
                  <a:cubicBezTo>
                    <a:pt x="6521" y="581"/>
                    <a:pt x="5948" y="0"/>
                    <a:pt x="52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403" name="Google Shape;403;p44"/>
            <p:cNvSpPr/>
            <p:nvPr/>
          </p:nvSpPr>
          <p:spPr>
            <a:xfrm>
              <a:off x="3788195" y="1004421"/>
              <a:ext cx="170583" cy="278370"/>
            </a:xfrm>
            <a:custGeom>
              <a:avLst/>
              <a:gdLst/>
              <a:ahLst/>
              <a:cxnLst/>
              <a:rect l="l" t="t" r="r" b="b"/>
              <a:pathLst>
                <a:path w="9016" h="14713" extrusionOk="0">
                  <a:moveTo>
                    <a:pt x="6000" y="1"/>
                  </a:moveTo>
                  <a:cubicBezTo>
                    <a:pt x="4339" y="1"/>
                    <a:pt x="2987" y="1352"/>
                    <a:pt x="2987" y="3013"/>
                  </a:cubicBezTo>
                  <a:lnTo>
                    <a:pt x="2987" y="4626"/>
                  </a:lnTo>
                  <a:cubicBezTo>
                    <a:pt x="2989" y="6135"/>
                    <a:pt x="2429" y="7590"/>
                    <a:pt x="1420" y="8711"/>
                  </a:cubicBezTo>
                  <a:lnTo>
                    <a:pt x="146" y="10125"/>
                  </a:lnTo>
                  <a:cubicBezTo>
                    <a:pt x="0" y="10293"/>
                    <a:pt x="17" y="10547"/>
                    <a:pt x="182" y="10695"/>
                  </a:cubicBezTo>
                  <a:cubicBezTo>
                    <a:pt x="260" y="10765"/>
                    <a:pt x="357" y="10800"/>
                    <a:pt x="454" y="10800"/>
                  </a:cubicBezTo>
                  <a:cubicBezTo>
                    <a:pt x="563" y="10800"/>
                    <a:pt x="672" y="10756"/>
                    <a:pt x="751" y="10671"/>
                  </a:cubicBezTo>
                  <a:lnTo>
                    <a:pt x="2026" y="9256"/>
                  </a:lnTo>
                  <a:cubicBezTo>
                    <a:pt x="3169" y="7986"/>
                    <a:pt x="3803" y="6335"/>
                    <a:pt x="3802" y="4626"/>
                  </a:cubicBezTo>
                  <a:lnTo>
                    <a:pt x="3802" y="3013"/>
                  </a:lnTo>
                  <a:cubicBezTo>
                    <a:pt x="3837" y="1824"/>
                    <a:pt x="4811" y="879"/>
                    <a:pt x="6000" y="879"/>
                  </a:cubicBezTo>
                  <a:cubicBezTo>
                    <a:pt x="7189" y="879"/>
                    <a:pt x="8165" y="1824"/>
                    <a:pt x="8200" y="3013"/>
                  </a:cubicBezTo>
                  <a:lnTo>
                    <a:pt x="8200" y="4797"/>
                  </a:lnTo>
                  <a:cubicBezTo>
                    <a:pt x="8201" y="7614"/>
                    <a:pt x="7151" y="10330"/>
                    <a:pt x="5255" y="12413"/>
                  </a:cubicBezTo>
                  <a:lnTo>
                    <a:pt x="3782" y="14031"/>
                  </a:lnTo>
                  <a:cubicBezTo>
                    <a:pt x="3632" y="14198"/>
                    <a:pt x="3644" y="14456"/>
                    <a:pt x="3810" y="14608"/>
                  </a:cubicBezTo>
                  <a:cubicBezTo>
                    <a:pt x="3888" y="14678"/>
                    <a:pt x="3986" y="14713"/>
                    <a:pt x="4084" y="14713"/>
                  </a:cubicBezTo>
                  <a:cubicBezTo>
                    <a:pt x="4195" y="14713"/>
                    <a:pt x="4305" y="14668"/>
                    <a:pt x="4384" y="14580"/>
                  </a:cubicBezTo>
                  <a:lnTo>
                    <a:pt x="5857" y="12960"/>
                  </a:lnTo>
                  <a:cubicBezTo>
                    <a:pt x="7890" y="10727"/>
                    <a:pt x="9016" y="7816"/>
                    <a:pt x="9013" y="4797"/>
                  </a:cubicBezTo>
                  <a:lnTo>
                    <a:pt x="9013" y="3013"/>
                  </a:lnTo>
                  <a:cubicBezTo>
                    <a:pt x="9013" y="1352"/>
                    <a:pt x="7661" y="1"/>
                    <a:pt x="60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404" name="Google Shape;404;p44"/>
            <p:cNvSpPr/>
            <p:nvPr/>
          </p:nvSpPr>
          <p:spPr>
            <a:xfrm>
              <a:off x="3765983" y="971557"/>
              <a:ext cx="225659" cy="311177"/>
            </a:xfrm>
            <a:custGeom>
              <a:avLst/>
              <a:gdLst/>
              <a:ahLst/>
              <a:cxnLst/>
              <a:rect l="l" t="t" r="r" b="b"/>
              <a:pathLst>
                <a:path w="11927" h="16447" extrusionOk="0">
                  <a:moveTo>
                    <a:pt x="7174" y="1"/>
                  </a:moveTo>
                  <a:cubicBezTo>
                    <a:pt x="4556" y="1"/>
                    <a:pt x="2424" y="2132"/>
                    <a:pt x="2424" y="4750"/>
                  </a:cubicBezTo>
                  <a:lnTo>
                    <a:pt x="2424" y="6363"/>
                  </a:lnTo>
                  <a:cubicBezTo>
                    <a:pt x="2424" y="7443"/>
                    <a:pt x="2025" y="8484"/>
                    <a:pt x="1302" y="9286"/>
                  </a:cubicBezTo>
                  <a:lnTo>
                    <a:pt x="156" y="10560"/>
                  </a:lnTo>
                  <a:cubicBezTo>
                    <a:pt x="0" y="10726"/>
                    <a:pt x="11" y="10988"/>
                    <a:pt x="181" y="11141"/>
                  </a:cubicBezTo>
                  <a:cubicBezTo>
                    <a:pt x="259" y="11211"/>
                    <a:pt x="356" y="11245"/>
                    <a:pt x="453" y="11245"/>
                  </a:cubicBezTo>
                  <a:cubicBezTo>
                    <a:pt x="567" y="11245"/>
                    <a:pt x="681" y="11198"/>
                    <a:pt x="762" y="11105"/>
                  </a:cubicBezTo>
                  <a:lnTo>
                    <a:pt x="1907" y="9831"/>
                  </a:lnTo>
                  <a:cubicBezTo>
                    <a:pt x="2766" y="8880"/>
                    <a:pt x="3239" y="7643"/>
                    <a:pt x="3239" y="6363"/>
                  </a:cubicBezTo>
                  <a:lnTo>
                    <a:pt x="3239" y="4750"/>
                  </a:lnTo>
                  <a:cubicBezTo>
                    <a:pt x="3239" y="2581"/>
                    <a:pt x="5005" y="815"/>
                    <a:pt x="7174" y="815"/>
                  </a:cubicBezTo>
                  <a:cubicBezTo>
                    <a:pt x="9345" y="815"/>
                    <a:pt x="11111" y="2581"/>
                    <a:pt x="11111" y="4750"/>
                  </a:cubicBezTo>
                  <a:lnTo>
                    <a:pt x="11111" y="6534"/>
                  </a:lnTo>
                  <a:cubicBezTo>
                    <a:pt x="11112" y="9784"/>
                    <a:pt x="9902" y="12916"/>
                    <a:pt x="7716" y="15318"/>
                  </a:cubicBezTo>
                  <a:lnTo>
                    <a:pt x="7308" y="15767"/>
                  </a:lnTo>
                  <a:cubicBezTo>
                    <a:pt x="7156" y="15932"/>
                    <a:pt x="7168" y="16190"/>
                    <a:pt x="7335" y="16342"/>
                  </a:cubicBezTo>
                  <a:cubicBezTo>
                    <a:pt x="7413" y="16412"/>
                    <a:pt x="7511" y="16447"/>
                    <a:pt x="7609" y="16447"/>
                  </a:cubicBezTo>
                  <a:cubicBezTo>
                    <a:pt x="7719" y="16447"/>
                    <a:pt x="7829" y="16402"/>
                    <a:pt x="7910" y="16314"/>
                  </a:cubicBezTo>
                  <a:lnTo>
                    <a:pt x="8318" y="15865"/>
                  </a:lnTo>
                  <a:cubicBezTo>
                    <a:pt x="10640" y="13314"/>
                    <a:pt x="11927" y="9987"/>
                    <a:pt x="11925" y="6536"/>
                  </a:cubicBezTo>
                  <a:lnTo>
                    <a:pt x="11925" y="4750"/>
                  </a:lnTo>
                  <a:cubicBezTo>
                    <a:pt x="11925" y="2132"/>
                    <a:pt x="9794" y="1"/>
                    <a:pt x="7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405" name="Google Shape;405;p44"/>
            <p:cNvSpPr/>
            <p:nvPr/>
          </p:nvSpPr>
          <p:spPr>
            <a:xfrm>
              <a:off x="3778981" y="939828"/>
              <a:ext cx="114655" cy="129337"/>
            </a:xfrm>
            <a:custGeom>
              <a:avLst/>
              <a:gdLst/>
              <a:ahLst/>
              <a:cxnLst/>
              <a:rect l="l" t="t" r="r" b="b"/>
              <a:pathLst>
                <a:path w="6060" h="6836" extrusionOk="0">
                  <a:moveTo>
                    <a:pt x="5624" y="1"/>
                  </a:moveTo>
                  <a:cubicBezTo>
                    <a:pt x="5603" y="1"/>
                    <a:pt x="5581" y="3"/>
                    <a:pt x="5560" y="6"/>
                  </a:cubicBezTo>
                  <a:cubicBezTo>
                    <a:pt x="2370" y="470"/>
                    <a:pt x="3" y="3204"/>
                    <a:pt x="0" y="6427"/>
                  </a:cubicBezTo>
                  <a:cubicBezTo>
                    <a:pt x="0" y="6653"/>
                    <a:pt x="182" y="6835"/>
                    <a:pt x="407" y="6835"/>
                  </a:cubicBezTo>
                  <a:cubicBezTo>
                    <a:pt x="631" y="6835"/>
                    <a:pt x="814" y="6653"/>
                    <a:pt x="814" y="6427"/>
                  </a:cubicBezTo>
                  <a:cubicBezTo>
                    <a:pt x="818" y="3609"/>
                    <a:pt x="2887" y="1219"/>
                    <a:pt x="5677" y="813"/>
                  </a:cubicBezTo>
                  <a:cubicBezTo>
                    <a:pt x="5902" y="783"/>
                    <a:pt x="6059" y="575"/>
                    <a:pt x="6026" y="350"/>
                  </a:cubicBezTo>
                  <a:cubicBezTo>
                    <a:pt x="5997" y="147"/>
                    <a:pt x="5823" y="1"/>
                    <a:pt x="56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406" name="Google Shape;406;p44"/>
            <p:cNvSpPr/>
            <p:nvPr/>
          </p:nvSpPr>
          <p:spPr>
            <a:xfrm>
              <a:off x="3744074" y="1084207"/>
              <a:ext cx="50308" cy="75283"/>
            </a:xfrm>
            <a:custGeom>
              <a:avLst/>
              <a:gdLst/>
              <a:ahLst/>
              <a:cxnLst/>
              <a:rect l="l" t="t" r="r" b="b"/>
              <a:pathLst>
                <a:path w="2659" h="3979" extrusionOk="0">
                  <a:moveTo>
                    <a:pt x="2252" y="1"/>
                  </a:moveTo>
                  <a:cubicBezTo>
                    <a:pt x="2026" y="1"/>
                    <a:pt x="1844" y="183"/>
                    <a:pt x="1844" y="407"/>
                  </a:cubicBezTo>
                  <a:cubicBezTo>
                    <a:pt x="1845" y="1058"/>
                    <a:pt x="1604" y="1686"/>
                    <a:pt x="1169" y="2169"/>
                  </a:cubicBezTo>
                  <a:lnTo>
                    <a:pt x="149" y="3302"/>
                  </a:lnTo>
                  <a:cubicBezTo>
                    <a:pt x="1" y="3469"/>
                    <a:pt x="16" y="3725"/>
                    <a:pt x="181" y="3874"/>
                  </a:cubicBezTo>
                  <a:cubicBezTo>
                    <a:pt x="260" y="3944"/>
                    <a:pt x="357" y="3979"/>
                    <a:pt x="454" y="3979"/>
                  </a:cubicBezTo>
                  <a:cubicBezTo>
                    <a:pt x="564" y="3979"/>
                    <a:pt x="674" y="3934"/>
                    <a:pt x="755" y="3846"/>
                  </a:cubicBezTo>
                  <a:lnTo>
                    <a:pt x="1774" y="2713"/>
                  </a:lnTo>
                  <a:cubicBezTo>
                    <a:pt x="2345" y="2081"/>
                    <a:pt x="2659" y="1260"/>
                    <a:pt x="2659" y="407"/>
                  </a:cubicBezTo>
                  <a:cubicBezTo>
                    <a:pt x="2659" y="183"/>
                    <a:pt x="2476" y="1"/>
                    <a:pt x="22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407" name="Google Shape;407;p44"/>
            <p:cNvSpPr/>
            <p:nvPr/>
          </p:nvSpPr>
          <p:spPr>
            <a:xfrm>
              <a:off x="3987839" y="1160435"/>
              <a:ext cx="28096" cy="48416"/>
            </a:xfrm>
            <a:custGeom>
              <a:avLst/>
              <a:gdLst/>
              <a:ahLst/>
              <a:cxnLst/>
              <a:rect l="l" t="t" r="r" b="b"/>
              <a:pathLst>
                <a:path w="1485" h="2559" extrusionOk="0">
                  <a:moveTo>
                    <a:pt x="1035" y="0"/>
                  </a:moveTo>
                  <a:cubicBezTo>
                    <a:pt x="854" y="0"/>
                    <a:pt x="688" y="121"/>
                    <a:pt x="639" y="304"/>
                  </a:cubicBezTo>
                  <a:cubicBezTo>
                    <a:pt x="489" y="881"/>
                    <a:pt x="302" y="1447"/>
                    <a:pt x="84" y="2002"/>
                  </a:cubicBezTo>
                  <a:cubicBezTo>
                    <a:pt x="1" y="2210"/>
                    <a:pt x="104" y="2446"/>
                    <a:pt x="313" y="2530"/>
                  </a:cubicBezTo>
                  <a:cubicBezTo>
                    <a:pt x="362" y="2549"/>
                    <a:pt x="413" y="2559"/>
                    <a:pt x="462" y="2559"/>
                  </a:cubicBezTo>
                  <a:cubicBezTo>
                    <a:pt x="624" y="2559"/>
                    <a:pt x="777" y="2461"/>
                    <a:pt x="841" y="2301"/>
                  </a:cubicBezTo>
                  <a:cubicBezTo>
                    <a:pt x="1073" y="1717"/>
                    <a:pt x="1269" y="1119"/>
                    <a:pt x="1428" y="511"/>
                  </a:cubicBezTo>
                  <a:cubicBezTo>
                    <a:pt x="1484" y="292"/>
                    <a:pt x="1354" y="71"/>
                    <a:pt x="1137" y="13"/>
                  </a:cubicBezTo>
                  <a:cubicBezTo>
                    <a:pt x="1103" y="4"/>
                    <a:pt x="1069" y="0"/>
                    <a:pt x="10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408" name="Google Shape;408;p44"/>
            <p:cNvSpPr/>
            <p:nvPr/>
          </p:nvSpPr>
          <p:spPr>
            <a:xfrm>
              <a:off x="3969960" y="968170"/>
              <a:ext cx="54527" cy="174178"/>
            </a:xfrm>
            <a:custGeom>
              <a:avLst/>
              <a:gdLst/>
              <a:ahLst/>
              <a:cxnLst/>
              <a:rect l="l" t="t" r="r" b="b"/>
              <a:pathLst>
                <a:path w="2882" h="9206" extrusionOk="0">
                  <a:moveTo>
                    <a:pt x="454" y="1"/>
                  </a:moveTo>
                  <a:cubicBezTo>
                    <a:pt x="343" y="1"/>
                    <a:pt x="232" y="46"/>
                    <a:pt x="152" y="136"/>
                  </a:cubicBezTo>
                  <a:cubicBezTo>
                    <a:pt x="0" y="302"/>
                    <a:pt x="14" y="560"/>
                    <a:pt x="183" y="711"/>
                  </a:cubicBezTo>
                  <a:cubicBezTo>
                    <a:pt x="1379" y="1786"/>
                    <a:pt x="2064" y="3320"/>
                    <a:pt x="2067" y="4929"/>
                  </a:cubicBezTo>
                  <a:lnTo>
                    <a:pt x="2067" y="6713"/>
                  </a:lnTo>
                  <a:cubicBezTo>
                    <a:pt x="2067" y="7393"/>
                    <a:pt x="2020" y="8071"/>
                    <a:pt x="1927" y="8743"/>
                  </a:cubicBezTo>
                  <a:cubicBezTo>
                    <a:pt x="1897" y="8966"/>
                    <a:pt x="2053" y="9171"/>
                    <a:pt x="2276" y="9201"/>
                  </a:cubicBezTo>
                  <a:cubicBezTo>
                    <a:pt x="2294" y="9204"/>
                    <a:pt x="2312" y="9206"/>
                    <a:pt x="2332" y="9206"/>
                  </a:cubicBezTo>
                  <a:cubicBezTo>
                    <a:pt x="2534" y="9206"/>
                    <a:pt x="2707" y="9055"/>
                    <a:pt x="2734" y="8854"/>
                  </a:cubicBezTo>
                  <a:cubicBezTo>
                    <a:pt x="2831" y="8145"/>
                    <a:pt x="2881" y="7431"/>
                    <a:pt x="2881" y="6715"/>
                  </a:cubicBezTo>
                  <a:lnTo>
                    <a:pt x="2881" y="4929"/>
                  </a:lnTo>
                  <a:cubicBezTo>
                    <a:pt x="2878" y="3089"/>
                    <a:pt x="2095" y="1336"/>
                    <a:pt x="726" y="105"/>
                  </a:cubicBezTo>
                  <a:lnTo>
                    <a:pt x="727" y="105"/>
                  </a:lnTo>
                  <a:cubicBezTo>
                    <a:pt x="649" y="35"/>
                    <a:pt x="551" y="1"/>
                    <a:pt x="4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409" name="Google Shape;409;p44"/>
            <p:cNvSpPr/>
            <p:nvPr/>
          </p:nvSpPr>
          <p:spPr>
            <a:xfrm>
              <a:off x="3909908" y="939847"/>
              <a:ext cx="49741" cy="25315"/>
            </a:xfrm>
            <a:custGeom>
              <a:avLst/>
              <a:gdLst/>
              <a:ahLst/>
              <a:cxnLst/>
              <a:rect l="l" t="t" r="r" b="b"/>
              <a:pathLst>
                <a:path w="2629" h="1338" extrusionOk="0">
                  <a:moveTo>
                    <a:pt x="436" y="1"/>
                  </a:moveTo>
                  <a:cubicBezTo>
                    <a:pt x="236" y="1"/>
                    <a:pt x="62" y="147"/>
                    <a:pt x="33" y="351"/>
                  </a:cubicBezTo>
                  <a:cubicBezTo>
                    <a:pt x="1" y="572"/>
                    <a:pt x="156" y="780"/>
                    <a:pt x="379" y="812"/>
                  </a:cubicBezTo>
                  <a:cubicBezTo>
                    <a:pt x="940" y="892"/>
                    <a:pt x="1485" y="1058"/>
                    <a:pt x="1997" y="1300"/>
                  </a:cubicBezTo>
                  <a:cubicBezTo>
                    <a:pt x="2052" y="1326"/>
                    <a:pt x="2110" y="1337"/>
                    <a:pt x="2166" y="1337"/>
                  </a:cubicBezTo>
                  <a:cubicBezTo>
                    <a:pt x="2318" y="1337"/>
                    <a:pt x="2463" y="1252"/>
                    <a:pt x="2533" y="1105"/>
                  </a:cubicBezTo>
                  <a:cubicBezTo>
                    <a:pt x="2628" y="904"/>
                    <a:pt x="2546" y="665"/>
                    <a:pt x="2348" y="566"/>
                  </a:cubicBezTo>
                  <a:cubicBezTo>
                    <a:pt x="1761" y="287"/>
                    <a:pt x="1136" y="97"/>
                    <a:pt x="494" y="5"/>
                  </a:cubicBezTo>
                  <a:cubicBezTo>
                    <a:pt x="474" y="2"/>
                    <a:pt x="455" y="1"/>
                    <a:pt x="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410" name="Google Shape;410;p44"/>
            <p:cNvSpPr/>
            <p:nvPr/>
          </p:nvSpPr>
          <p:spPr>
            <a:xfrm>
              <a:off x="3885671" y="905829"/>
              <a:ext cx="171680" cy="196919"/>
            </a:xfrm>
            <a:custGeom>
              <a:avLst/>
              <a:gdLst/>
              <a:ahLst/>
              <a:cxnLst/>
              <a:rect l="l" t="t" r="r" b="b"/>
              <a:pathLst>
                <a:path w="9074" h="10408" extrusionOk="0">
                  <a:moveTo>
                    <a:pt x="848" y="1"/>
                  </a:moveTo>
                  <a:cubicBezTo>
                    <a:pt x="696" y="1"/>
                    <a:pt x="542" y="4"/>
                    <a:pt x="390" y="13"/>
                  </a:cubicBezTo>
                  <a:cubicBezTo>
                    <a:pt x="168" y="28"/>
                    <a:pt x="0" y="219"/>
                    <a:pt x="12" y="441"/>
                  </a:cubicBezTo>
                  <a:cubicBezTo>
                    <a:pt x="24" y="658"/>
                    <a:pt x="203" y="826"/>
                    <a:pt x="419" y="826"/>
                  </a:cubicBezTo>
                  <a:cubicBezTo>
                    <a:pt x="424" y="826"/>
                    <a:pt x="430" y="826"/>
                    <a:pt x="435" y="826"/>
                  </a:cubicBezTo>
                  <a:cubicBezTo>
                    <a:pt x="572" y="818"/>
                    <a:pt x="712" y="815"/>
                    <a:pt x="848" y="815"/>
                  </a:cubicBezTo>
                  <a:cubicBezTo>
                    <a:pt x="4935" y="815"/>
                    <a:pt x="8259" y="4139"/>
                    <a:pt x="8259" y="8224"/>
                  </a:cubicBezTo>
                  <a:lnTo>
                    <a:pt x="8259" y="10008"/>
                  </a:lnTo>
                  <a:cubicBezTo>
                    <a:pt x="8263" y="10230"/>
                    <a:pt x="8445" y="10407"/>
                    <a:pt x="8667" y="10407"/>
                  </a:cubicBezTo>
                  <a:cubicBezTo>
                    <a:pt x="8888" y="10407"/>
                    <a:pt x="9069" y="10230"/>
                    <a:pt x="9073" y="10008"/>
                  </a:cubicBezTo>
                  <a:lnTo>
                    <a:pt x="9073" y="8224"/>
                  </a:lnTo>
                  <a:cubicBezTo>
                    <a:pt x="9073" y="3690"/>
                    <a:pt x="5384" y="1"/>
                    <a:pt x="8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411" name="Google Shape;411;p44"/>
            <p:cNvSpPr/>
            <p:nvPr/>
          </p:nvSpPr>
          <p:spPr>
            <a:xfrm>
              <a:off x="3809121" y="911335"/>
              <a:ext cx="61093" cy="36307"/>
            </a:xfrm>
            <a:custGeom>
              <a:avLst/>
              <a:gdLst/>
              <a:ahLst/>
              <a:cxnLst/>
              <a:rect l="l" t="t" r="r" b="b"/>
              <a:pathLst>
                <a:path w="3229" h="1919" extrusionOk="0">
                  <a:moveTo>
                    <a:pt x="2776" y="1"/>
                  </a:moveTo>
                  <a:cubicBezTo>
                    <a:pt x="2739" y="1"/>
                    <a:pt x="2702" y="6"/>
                    <a:pt x="2666" y="16"/>
                  </a:cubicBezTo>
                  <a:cubicBezTo>
                    <a:pt x="1787" y="263"/>
                    <a:pt x="957" y="656"/>
                    <a:pt x="210" y="1177"/>
                  </a:cubicBezTo>
                  <a:cubicBezTo>
                    <a:pt x="64" y="1278"/>
                    <a:pt x="0" y="1463"/>
                    <a:pt x="53" y="1633"/>
                  </a:cubicBezTo>
                  <a:cubicBezTo>
                    <a:pt x="106" y="1803"/>
                    <a:pt x="264" y="1918"/>
                    <a:pt x="443" y="1918"/>
                  </a:cubicBezTo>
                  <a:cubicBezTo>
                    <a:pt x="525" y="1918"/>
                    <a:pt x="607" y="1893"/>
                    <a:pt x="674" y="1846"/>
                  </a:cubicBezTo>
                  <a:cubicBezTo>
                    <a:pt x="1349" y="1377"/>
                    <a:pt x="2095" y="1023"/>
                    <a:pt x="2886" y="800"/>
                  </a:cubicBezTo>
                  <a:cubicBezTo>
                    <a:pt x="3103" y="738"/>
                    <a:pt x="3228" y="514"/>
                    <a:pt x="3168" y="298"/>
                  </a:cubicBezTo>
                  <a:cubicBezTo>
                    <a:pt x="3117" y="118"/>
                    <a:pt x="2953" y="1"/>
                    <a:pt x="27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412" name="Google Shape;412;p44"/>
            <p:cNvSpPr/>
            <p:nvPr/>
          </p:nvSpPr>
          <p:spPr>
            <a:xfrm>
              <a:off x="3729411" y="952315"/>
              <a:ext cx="73239" cy="174367"/>
            </a:xfrm>
            <a:custGeom>
              <a:avLst/>
              <a:gdLst/>
              <a:ahLst/>
              <a:cxnLst/>
              <a:rect l="l" t="t" r="r" b="b"/>
              <a:pathLst>
                <a:path w="3871" h="9216" extrusionOk="0">
                  <a:moveTo>
                    <a:pt x="3421" y="1"/>
                  </a:moveTo>
                  <a:cubicBezTo>
                    <a:pt x="3312" y="1"/>
                    <a:pt x="3204" y="44"/>
                    <a:pt x="3124" y="129"/>
                  </a:cubicBezTo>
                  <a:cubicBezTo>
                    <a:pt x="1683" y="1652"/>
                    <a:pt x="880" y="3669"/>
                    <a:pt x="883" y="5767"/>
                  </a:cubicBezTo>
                  <a:lnTo>
                    <a:pt x="883" y="7378"/>
                  </a:lnTo>
                  <a:cubicBezTo>
                    <a:pt x="883" y="7600"/>
                    <a:pt x="802" y="7814"/>
                    <a:pt x="653" y="7978"/>
                  </a:cubicBezTo>
                  <a:lnTo>
                    <a:pt x="151" y="8536"/>
                  </a:lnTo>
                  <a:cubicBezTo>
                    <a:pt x="1" y="8703"/>
                    <a:pt x="14" y="8961"/>
                    <a:pt x="181" y="9111"/>
                  </a:cubicBezTo>
                  <a:cubicBezTo>
                    <a:pt x="259" y="9181"/>
                    <a:pt x="356" y="9215"/>
                    <a:pt x="453" y="9215"/>
                  </a:cubicBezTo>
                  <a:cubicBezTo>
                    <a:pt x="565" y="9215"/>
                    <a:pt x="676" y="9170"/>
                    <a:pt x="756" y="9080"/>
                  </a:cubicBezTo>
                  <a:lnTo>
                    <a:pt x="1258" y="8522"/>
                  </a:lnTo>
                  <a:cubicBezTo>
                    <a:pt x="1540" y="8208"/>
                    <a:pt x="1698" y="7802"/>
                    <a:pt x="1697" y="7378"/>
                  </a:cubicBezTo>
                  <a:lnTo>
                    <a:pt x="1697" y="5767"/>
                  </a:lnTo>
                  <a:cubicBezTo>
                    <a:pt x="1695" y="3877"/>
                    <a:pt x="2419" y="2060"/>
                    <a:pt x="3717" y="687"/>
                  </a:cubicBezTo>
                  <a:cubicBezTo>
                    <a:pt x="3870" y="523"/>
                    <a:pt x="3863" y="267"/>
                    <a:pt x="3701" y="112"/>
                  </a:cubicBezTo>
                  <a:cubicBezTo>
                    <a:pt x="3622" y="38"/>
                    <a:pt x="3521" y="1"/>
                    <a:pt x="3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413" name="Google Shape;413;p44"/>
            <p:cNvSpPr/>
            <p:nvPr/>
          </p:nvSpPr>
          <p:spPr>
            <a:xfrm>
              <a:off x="4026266" y="931522"/>
              <a:ext cx="55530" cy="80107"/>
            </a:xfrm>
            <a:custGeom>
              <a:avLst/>
              <a:gdLst/>
              <a:ahLst/>
              <a:cxnLst/>
              <a:rect l="l" t="t" r="r" b="b"/>
              <a:pathLst>
                <a:path w="2935" h="4234" extrusionOk="0">
                  <a:moveTo>
                    <a:pt x="453" y="1"/>
                  </a:moveTo>
                  <a:cubicBezTo>
                    <a:pt x="355" y="1"/>
                    <a:pt x="256" y="36"/>
                    <a:pt x="178" y="108"/>
                  </a:cubicBezTo>
                  <a:cubicBezTo>
                    <a:pt x="11" y="261"/>
                    <a:pt x="1" y="518"/>
                    <a:pt x="154" y="685"/>
                  </a:cubicBezTo>
                  <a:cubicBezTo>
                    <a:pt x="1022" y="1627"/>
                    <a:pt x="1683" y="2742"/>
                    <a:pt x="2091" y="3957"/>
                  </a:cubicBezTo>
                  <a:cubicBezTo>
                    <a:pt x="2148" y="4126"/>
                    <a:pt x="2306" y="4233"/>
                    <a:pt x="2476" y="4233"/>
                  </a:cubicBezTo>
                  <a:cubicBezTo>
                    <a:pt x="2519" y="4233"/>
                    <a:pt x="2563" y="4226"/>
                    <a:pt x="2607" y="4212"/>
                  </a:cubicBezTo>
                  <a:cubicBezTo>
                    <a:pt x="2819" y="4140"/>
                    <a:pt x="2935" y="3910"/>
                    <a:pt x="2862" y="3696"/>
                  </a:cubicBezTo>
                  <a:cubicBezTo>
                    <a:pt x="2417" y="2373"/>
                    <a:pt x="1700" y="1159"/>
                    <a:pt x="753" y="132"/>
                  </a:cubicBezTo>
                  <a:cubicBezTo>
                    <a:pt x="672" y="45"/>
                    <a:pt x="563" y="1"/>
                    <a:pt x="4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414" name="Google Shape;414;p44"/>
            <p:cNvSpPr/>
            <p:nvPr/>
          </p:nvSpPr>
          <p:spPr>
            <a:xfrm>
              <a:off x="3951267" y="882576"/>
              <a:ext cx="67109" cy="41624"/>
            </a:xfrm>
            <a:custGeom>
              <a:avLst/>
              <a:gdLst/>
              <a:ahLst/>
              <a:cxnLst/>
              <a:rect l="l" t="t" r="r" b="b"/>
              <a:pathLst>
                <a:path w="3547" h="2200" extrusionOk="0">
                  <a:moveTo>
                    <a:pt x="460" y="1"/>
                  </a:moveTo>
                  <a:cubicBezTo>
                    <a:pt x="291" y="1"/>
                    <a:pt x="132" y="106"/>
                    <a:pt x="75" y="276"/>
                  </a:cubicBezTo>
                  <a:cubicBezTo>
                    <a:pt x="1" y="491"/>
                    <a:pt x="119" y="726"/>
                    <a:pt x="336" y="796"/>
                  </a:cubicBezTo>
                  <a:cubicBezTo>
                    <a:pt x="1234" y="1104"/>
                    <a:pt x="2079" y="1550"/>
                    <a:pt x="2841" y="2119"/>
                  </a:cubicBezTo>
                  <a:cubicBezTo>
                    <a:pt x="2914" y="2173"/>
                    <a:pt x="2999" y="2200"/>
                    <a:pt x="3084" y="2200"/>
                  </a:cubicBezTo>
                  <a:cubicBezTo>
                    <a:pt x="3208" y="2200"/>
                    <a:pt x="3331" y="2143"/>
                    <a:pt x="3411" y="2035"/>
                  </a:cubicBezTo>
                  <a:cubicBezTo>
                    <a:pt x="3546" y="1855"/>
                    <a:pt x="3508" y="1600"/>
                    <a:pt x="3328" y="1466"/>
                  </a:cubicBezTo>
                  <a:cubicBezTo>
                    <a:pt x="2499" y="846"/>
                    <a:pt x="1579" y="360"/>
                    <a:pt x="599" y="25"/>
                  </a:cubicBezTo>
                  <a:cubicBezTo>
                    <a:pt x="553" y="9"/>
                    <a:pt x="506" y="1"/>
                    <a:pt x="4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415" name="Google Shape;415;p44"/>
            <p:cNvSpPr/>
            <p:nvPr/>
          </p:nvSpPr>
          <p:spPr>
            <a:xfrm>
              <a:off x="3713215" y="872965"/>
              <a:ext cx="222688" cy="187989"/>
            </a:xfrm>
            <a:custGeom>
              <a:avLst/>
              <a:gdLst/>
              <a:ahLst/>
              <a:cxnLst/>
              <a:rect l="l" t="t" r="r" b="b"/>
              <a:pathLst>
                <a:path w="11770" h="9936" extrusionOk="0">
                  <a:moveTo>
                    <a:pt x="9963" y="1"/>
                  </a:moveTo>
                  <a:cubicBezTo>
                    <a:pt x="7386" y="1"/>
                    <a:pt x="4939" y="985"/>
                    <a:pt x="3073" y="2774"/>
                  </a:cubicBezTo>
                  <a:cubicBezTo>
                    <a:pt x="1215" y="4556"/>
                    <a:pt x="127" y="6949"/>
                    <a:pt x="12" y="9511"/>
                  </a:cubicBezTo>
                  <a:cubicBezTo>
                    <a:pt x="1" y="9735"/>
                    <a:pt x="175" y="9925"/>
                    <a:pt x="400" y="9935"/>
                  </a:cubicBezTo>
                  <a:lnTo>
                    <a:pt x="420" y="9935"/>
                  </a:lnTo>
                  <a:cubicBezTo>
                    <a:pt x="637" y="9935"/>
                    <a:pt x="816" y="9764"/>
                    <a:pt x="826" y="9546"/>
                  </a:cubicBezTo>
                  <a:cubicBezTo>
                    <a:pt x="931" y="7194"/>
                    <a:pt x="1929" y="4998"/>
                    <a:pt x="3637" y="3361"/>
                  </a:cubicBezTo>
                  <a:cubicBezTo>
                    <a:pt x="5350" y="1718"/>
                    <a:pt x="7597" y="814"/>
                    <a:pt x="9963" y="814"/>
                  </a:cubicBezTo>
                  <a:cubicBezTo>
                    <a:pt x="10403" y="814"/>
                    <a:pt x="10841" y="846"/>
                    <a:pt x="11277" y="909"/>
                  </a:cubicBezTo>
                  <a:cubicBezTo>
                    <a:pt x="11296" y="912"/>
                    <a:pt x="11316" y="914"/>
                    <a:pt x="11335" y="914"/>
                  </a:cubicBezTo>
                  <a:cubicBezTo>
                    <a:pt x="11535" y="914"/>
                    <a:pt x="11709" y="767"/>
                    <a:pt x="11738" y="564"/>
                  </a:cubicBezTo>
                  <a:cubicBezTo>
                    <a:pt x="11770" y="341"/>
                    <a:pt x="11617" y="134"/>
                    <a:pt x="11394" y="102"/>
                  </a:cubicBezTo>
                  <a:cubicBezTo>
                    <a:pt x="10920" y="34"/>
                    <a:pt x="10442" y="1"/>
                    <a:pt x="99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416" name="Google Shape;416;p44"/>
            <p:cNvSpPr/>
            <p:nvPr/>
          </p:nvSpPr>
          <p:spPr>
            <a:xfrm>
              <a:off x="3843896" y="840082"/>
              <a:ext cx="220361" cy="81186"/>
            </a:xfrm>
            <a:custGeom>
              <a:avLst/>
              <a:gdLst/>
              <a:ahLst/>
              <a:cxnLst/>
              <a:rect l="l" t="t" r="r" b="b"/>
              <a:pathLst>
                <a:path w="11647" h="4291" extrusionOk="0">
                  <a:moveTo>
                    <a:pt x="3063" y="0"/>
                  </a:moveTo>
                  <a:cubicBezTo>
                    <a:pt x="3061" y="0"/>
                    <a:pt x="3059" y="0"/>
                    <a:pt x="3058" y="0"/>
                  </a:cubicBezTo>
                  <a:lnTo>
                    <a:pt x="3056" y="0"/>
                  </a:lnTo>
                  <a:cubicBezTo>
                    <a:pt x="2149" y="0"/>
                    <a:pt x="1243" y="105"/>
                    <a:pt x="360" y="314"/>
                  </a:cubicBezTo>
                  <a:cubicBezTo>
                    <a:pt x="139" y="364"/>
                    <a:pt x="1" y="584"/>
                    <a:pt x="52" y="806"/>
                  </a:cubicBezTo>
                  <a:cubicBezTo>
                    <a:pt x="98" y="993"/>
                    <a:pt x="264" y="1118"/>
                    <a:pt x="448" y="1118"/>
                  </a:cubicBezTo>
                  <a:cubicBezTo>
                    <a:pt x="481" y="1118"/>
                    <a:pt x="514" y="1114"/>
                    <a:pt x="547" y="1106"/>
                  </a:cubicBezTo>
                  <a:cubicBezTo>
                    <a:pt x="1369" y="912"/>
                    <a:pt x="2211" y="815"/>
                    <a:pt x="3056" y="815"/>
                  </a:cubicBezTo>
                  <a:cubicBezTo>
                    <a:pt x="6042" y="815"/>
                    <a:pt x="8830" y="2004"/>
                    <a:pt x="10903" y="4164"/>
                  </a:cubicBezTo>
                  <a:cubicBezTo>
                    <a:pt x="10984" y="4248"/>
                    <a:pt x="11091" y="4290"/>
                    <a:pt x="11198" y="4290"/>
                  </a:cubicBezTo>
                  <a:cubicBezTo>
                    <a:pt x="11300" y="4290"/>
                    <a:pt x="11401" y="4252"/>
                    <a:pt x="11480" y="4177"/>
                  </a:cubicBezTo>
                  <a:cubicBezTo>
                    <a:pt x="11642" y="4020"/>
                    <a:pt x="11647" y="3762"/>
                    <a:pt x="11492" y="3600"/>
                  </a:cubicBezTo>
                  <a:cubicBezTo>
                    <a:pt x="9291" y="1300"/>
                    <a:pt x="6245" y="0"/>
                    <a:pt x="30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417" name="Google Shape;417;p44"/>
            <p:cNvSpPr/>
            <p:nvPr/>
          </p:nvSpPr>
          <p:spPr>
            <a:xfrm>
              <a:off x="3724738" y="856315"/>
              <a:ext cx="104003" cy="81356"/>
            </a:xfrm>
            <a:custGeom>
              <a:avLst/>
              <a:gdLst/>
              <a:ahLst/>
              <a:cxnLst/>
              <a:rect l="l" t="t" r="r" b="b"/>
              <a:pathLst>
                <a:path w="5497" h="4300" extrusionOk="0">
                  <a:moveTo>
                    <a:pt x="5036" y="0"/>
                  </a:moveTo>
                  <a:cubicBezTo>
                    <a:pt x="4986" y="0"/>
                    <a:pt x="4935" y="10"/>
                    <a:pt x="4885" y="30"/>
                  </a:cubicBezTo>
                  <a:cubicBezTo>
                    <a:pt x="3019" y="805"/>
                    <a:pt x="1384" y="2049"/>
                    <a:pt x="138" y="3642"/>
                  </a:cubicBezTo>
                  <a:cubicBezTo>
                    <a:pt x="0" y="3819"/>
                    <a:pt x="31" y="4074"/>
                    <a:pt x="208" y="4214"/>
                  </a:cubicBezTo>
                  <a:cubicBezTo>
                    <a:pt x="283" y="4272"/>
                    <a:pt x="372" y="4300"/>
                    <a:pt x="460" y="4300"/>
                  </a:cubicBezTo>
                  <a:cubicBezTo>
                    <a:pt x="581" y="4300"/>
                    <a:pt x="700" y="4247"/>
                    <a:pt x="780" y="4144"/>
                  </a:cubicBezTo>
                  <a:cubicBezTo>
                    <a:pt x="1939" y="2662"/>
                    <a:pt x="3461" y="1504"/>
                    <a:pt x="5198" y="782"/>
                  </a:cubicBezTo>
                  <a:cubicBezTo>
                    <a:pt x="5402" y="693"/>
                    <a:pt x="5496" y="458"/>
                    <a:pt x="5411" y="251"/>
                  </a:cubicBezTo>
                  <a:cubicBezTo>
                    <a:pt x="5347" y="95"/>
                    <a:pt x="5196" y="0"/>
                    <a:pt x="50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418" name="Google Shape;418;p44"/>
            <p:cNvSpPr/>
            <p:nvPr/>
          </p:nvSpPr>
          <p:spPr>
            <a:xfrm>
              <a:off x="3786587" y="807237"/>
              <a:ext cx="181462" cy="39770"/>
            </a:xfrm>
            <a:custGeom>
              <a:avLst/>
              <a:gdLst/>
              <a:ahLst/>
              <a:cxnLst/>
              <a:rect l="l" t="t" r="r" b="b"/>
              <a:pathLst>
                <a:path w="9591" h="2102" extrusionOk="0">
                  <a:moveTo>
                    <a:pt x="6104" y="1"/>
                  </a:moveTo>
                  <a:cubicBezTo>
                    <a:pt x="6098" y="1"/>
                    <a:pt x="6091" y="1"/>
                    <a:pt x="6085" y="1"/>
                  </a:cubicBezTo>
                  <a:cubicBezTo>
                    <a:pt x="4048" y="1"/>
                    <a:pt x="2088" y="447"/>
                    <a:pt x="263" y="1328"/>
                  </a:cubicBezTo>
                  <a:cubicBezTo>
                    <a:pt x="91" y="1410"/>
                    <a:pt x="0" y="1600"/>
                    <a:pt x="43" y="1785"/>
                  </a:cubicBezTo>
                  <a:cubicBezTo>
                    <a:pt x="85" y="1970"/>
                    <a:pt x="249" y="2102"/>
                    <a:pt x="440" y="2102"/>
                  </a:cubicBezTo>
                  <a:cubicBezTo>
                    <a:pt x="501" y="2102"/>
                    <a:pt x="562" y="2088"/>
                    <a:pt x="616" y="2061"/>
                  </a:cubicBezTo>
                  <a:cubicBezTo>
                    <a:pt x="2331" y="1234"/>
                    <a:pt x="4171" y="814"/>
                    <a:pt x="6085" y="814"/>
                  </a:cubicBezTo>
                  <a:cubicBezTo>
                    <a:pt x="7080" y="814"/>
                    <a:pt x="8072" y="931"/>
                    <a:pt x="9040" y="1163"/>
                  </a:cubicBezTo>
                  <a:cubicBezTo>
                    <a:pt x="9075" y="1172"/>
                    <a:pt x="9109" y="1176"/>
                    <a:pt x="9143" y="1176"/>
                  </a:cubicBezTo>
                  <a:cubicBezTo>
                    <a:pt x="9326" y="1176"/>
                    <a:pt x="9493" y="1051"/>
                    <a:pt x="9538" y="864"/>
                  </a:cubicBezTo>
                  <a:cubicBezTo>
                    <a:pt x="9591" y="641"/>
                    <a:pt x="9451" y="420"/>
                    <a:pt x="9230" y="371"/>
                  </a:cubicBezTo>
                  <a:cubicBezTo>
                    <a:pt x="8206" y="125"/>
                    <a:pt x="7157" y="1"/>
                    <a:pt x="6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419" name="Google Shape;419;p44"/>
            <p:cNvSpPr/>
            <p:nvPr/>
          </p:nvSpPr>
          <p:spPr>
            <a:xfrm>
              <a:off x="3983904" y="824605"/>
              <a:ext cx="41851" cy="26658"/>
            </a:xfrm>
            <a:custGeom>
              <a:avLst/>
              <a:gdLst/>
              <a:ahLst/>
              <a:cxnLst/>
              <a:rect l="l" t="t" r="r" b="b"/>
              <a:pathLst>
                <a:path w="2212" h="1409" extrusionOk="0">
                  <a:moveTo>
                    <a:pt x="462" y="0"/>
                  </a:moveTo>
                  <a:cubicBezTo>
                    <a:pt x="301" y="0"/>
                    <a:pt x="148" y="97"/>
                    <a:pt x="84" y="257"/>
                  </a:cubicBezTo>
                  <a:cubicBezTo>
                    <a:pt x="1" y="465"/>
                    <a:pt x="102" y="701"/>
                    <a:pt x="312" y="785"/>
                  </a:cubicBezTo>
                  <a:cubicBezTo>
                    <a:pt x="733" y="953"/>
                    <a:pt x="1145" y="1144"/>
                    <a:pt x="1547" y="1357"/>
                  </a:cubicBezTo>
                  <a:cubicBezTo>
                    <a:pt x="1609" y="1392"/>
                    <a:pt x="1677" y="1408"/>
                    <a:pt x="1744" y="1408"/>
                  </a:cubicBezTo>
                  <a:cubicBezTo>
                    <a:pt x="1889" y="1408"/>
                    <a:pt x="2031" y="1330"/>
                    <a:pt x="2103" y="1191"/>
                  </a:cubicBezTo>
                  <a:cubicBezTo>
                    <a:pt x="2211" y="990"/>
                    <a:pt x="2131" y="739"/>
                    <a:pt x="1927" y="638"/>
                  </a:cubicBezTo>
                  <a:cubicBezTo>
                    <a:pt x="1501" y="410"/>
                    <a:pt x="1061" y="208"/>
                    <a:pt x="614" y="29"/>
                  </a:cubicBezTo>
                  <a:cubicBezTo>
                    <a:pt x="564" y="10"/>
                    <a:pt x="513" y="0"/>
                    <a:pt x="4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</p:grpSp>
      <p:cxnSp>
        <p:nvCxnSpPr>
          <p:cNvPr id="420" name="Google Shape;420;p44"/>
          <p:cNvCxnSpPr>
            <a:stCxn id="353" idx="3"/>
            <a:endCxn id="356" idx="1"/>
          </p:cNvCxnSpPr>
          <p:nvPr/>
        </p:nvCxnSpPr>
        <p:spPr>
          <a:xfrm>
            <a:off x="2189513" y="3089175"/>
            <a:ext cx="1094400" cy="0"/>
          </a:xfrm>
          <a:prstGeom prst="straightConnector1">
            <a:avLst/>
          </a:prstGeom>
          <a:noFill/>
          <a:ln w="19050" cap="flat" cmpd="sng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1" name="Google Shape;421;p44"/>
          <p:cNvCxnSpPr>
            <a:stCxn id="356" idx="3"/>
            <a:endCxn id="359" idx="1"/>
          </p:cNvCxnSpPr>
          <p:nvPr/>
        </p:nvCxnSpPr>
        <p:spPr>
          <a:xfrm>
            <a:off x="4024738" y="3089175"/>
            <a:ext cx="1094400" cy="0"/>
          </a:xfrm>
          <a:prstGeom prst="straightConnector1">
            <a:avLst/>
          </a:prstGeom>
          <a:noFill/>
          <a:ln w="19050" cap="flat" cmpd="sng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2" name="Google Shape;422;p44"/>
          <p:cNvCxnSpPr>
            <a:stCxn id="359" idx="3"/>
            <a:endCxn id="362" idx="1"/>
          </p:cNvCxnSpPr>
          <p:nvPr/>
        </p:nvCxnSpPr>
        <p:spPr>
          <a:xfrm>
            <a:off x="5859963" y="3089175"/>
            <a:ext cx="1094400" cy="0"/>
          </a:xfrm>
          <a:prstGeom prst="straightConnector1">
            <a:avLst/>
          </a:prstGeom>
          <a:noFill/>
          <a:ln w="19050" cap="flat" cmpd="sng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3" name="Google Shape;423;p44"/>
          <p:cNvCxnSpPr>
            <a:stCxn id="362" idx="3"/>
          </p:cNvCxnSpPr>
          <p:nvPr/>
        </p:nvCxnSpPr>
        <p:spPr>
          <a:xfrm>
            <a:off x="7695188" y="3089175"/>
            <a:ext cx="359700" cy="0"/>
          </a:xfrm>
          <a:prstGeom prst="straightConnector1">
            <a:avLst/>
          </a:prstGeom>
          <a:noFill/>
          <a:ln w="19050" cap="flat" cmpd="sng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24" name="Google Shape;424;p44"/>
          <p:cNvCxnSpPr>
            <a:cxnSpLocks/>
            <a:stCxn id="353" idx="0"/>
            <a:endCxn id="354" idx="2"/>
          </p:cNvCxnSpPr>
          <p:nvPr/>
        </p:nvCxnSpPr>
        <p:spPr>
          <a:xfrm flipH="1" flipV="1">
            <a:off x="1815589" y="2340806"/>
            <a:ext cx="3574" cy="378019"/>
          </a:xfrm>
          <a:prstGeom prst="straightConnector1">
            <a:avLst/>
          </a:prstGeom>
          <a:noFill/>
          <a:ln w="19050" cap="flat" cmpd="sng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425" name="Google Shape;425;p44"/>
          <p:cNvCxnSpPr>
            <a:cxnSpLocks/>
            <a:stCxn id="356" idx="0"/>
          </p:cNvCxnSpPr>
          <p:nvPr/>
        </p:nvCxnSpPr>
        <p:spPr>
          <a:xfrm flipV="1">
            <a:off x="3654388" y="2510148"/>
            <a:ext cx="0" cy="208677"/>
          </a:xfrm>
          <a:prstGeom prst="straightConnector1">
            <a:avLst/>
          </a:prstGeom>
          <a:noFill/>
          <a:ln w="19050" cap="flat" cmpd="sng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427" name="Google Shape;427;p44"/>
          <p:cNvCxnSpPr>
            <a:cxnSpLocks/>
            <a:stCxn id="362" idx="0"/>
          </p:cNvCxnSpPr>
          <p:nvPr/>
        </p:nvCxnSpPr>
        <p:spPr>
          <a:xfrm flipV="1">
            <a:off x="7324838" y="2446125"/>
            <a:ext cx="0" cy="272700"/>
          </a:xfrm>
          <a:prstGeom prst="straightConnector1">
            <a:avLst/>
          </a:prstGeom>
          <a:noFill/>
          <a:ln w="19050" cap="flat" cmpd="sng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78" name="CaixaDeTexto 77">
            <a:extLst>
              <a:ext uri="{FF2B5EF4-FFF2-40B4-BE49-F238E27FC236}">
                <a16:creationId xmlns:a16="http://schemas.microsoft.com/office/drawing/2014/main" id="{643EC8C6-F90F-824D-B3BA-503CC3001275}"/>
              </a:ext>
            </a:extLst>
          </p:cNvPr>
          <p:cNvSpPr txBox="1"/>
          <p:nvPr/>
        </p:nvSpPr>
        <p:spPr>
          <a:xfrm>
            <a:off x="747116" y="224139"/>
            <a:ext cx="83968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Etapas para averiguação de conflito de interesses:</a:t>
            </a:r>
          </a:p>
        </p:txBody>
      </p:sp>
      <p:cxnSp>
        <p:nvCxnSpPr>
          <p:cNvPr id="79" name="Conector reto 6">
            <a:extLst>
              <a:ext uri="{FF2B5EF4-FFF2-40B4-BE49-F238E27FC236}">
                <a16:creationId xmlns:a16="http://schemas.microsoft.com/office/drawing/2014/main" id="{4650426B-16B7-C44D-8943-7274F4D2F2DA}"/>
              </a:ext>
            </a:extLst>
          </p:cNvPr>
          <p:cNvCxnSpPr>
            <a:cxnSpLocks/>
          </p:cNvCxnSpPr>
          <p:nvPr/>
        </p:nvCxnSpPr>
        <p:spPr>
          <a:xfrm>
            <a:off x="818147" y="839692"/>
            <a:ext cx="8037095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>
            <a:extLst>
              <a:ext uri="{FF2B5EF4-FFF2-40B4-BE49-F238E27FC236}">
                <a16:creationId xmlns:a16="http://schemas.microsoft.com/office/drawing/2014/main" id="{8A93AB2C-01D1-4F09-A8A7-F1F1F377871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93106" y="2419349"/>
            <a:ext cx="6015038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89A0354-E131-41D5-B592-129E681283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891" y="234463"/>
            <a:ext cx="8608218" cy="4622621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CA806C0F-F216-4686-A540-CB64BC68B47C}"/>
              </a:ext>
            </a:extLst>
          </p:cNvPr>
          <p:cNvSpPr txBox="1"/>
          <p:nvPr/>
        </p:nvSpPr>
        <p:spPr>
          <a:xfrm>
            <a:off x="2973693" y="4414410"/>
            <a:ext cx="3196614" cy="442674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pt-BR" sz="2000" dirty="0">
                <a:solidFill>
                  <a:schemeClr val="bg2">
                    <a:lumMod val="25000"/>
                  </a:schemeClr>
                </a:solidFill>
              </a:rPr>
              <a:t>Fluxograma completo -  MEC</a:t>
            </a:r>
          </a:p>
        </p:txBody>
      </p:sp>
    </p:spTree>
    <p:extLst>
      <p:ext uri="{BB962C8B-B14F-4D97-AF65-F5344CB8AC3E}">
        <p14:creationId xmlns:p14="http://schemas.microsoft.com/office/powerpoint/2010/main" val="41474958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578</TotalTime>
  <Words>750</Words>
  <Application>Microsoft Macintosh PowerPoint</Application>
  <PresentationFormat>Apresentação na tela (16:9)</PresentationFormat>
  <Paragraphs>49</Paragraphs>
  <Slides>11</Slides>
  <Notes>11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6" baseType="lpstr">
      <vt:lpstr>Calibri</vt:lpstr>
      <vt:lpstr>Arial</vt:lpstr>
      <vt:lpstr>Calibri Light</vt:lpstr>
      <vt:lpstr>Raleway</vt:lpstr>
      <vt:lpstr>Tema do Office</vt:lpstr>
      <vt:lpstr>Conflito de interesses na administração pública?</vt:lpstr>
      <vt:lpstr>Apresentação do PowerPoint</vt:lpstr>
      <vt:lpstr>Apresentação do PowerPoint</vt:lpstr>
      <vt:lpstr>Apresentação do PowerPoint</vt:lpstr>
      <vt:lpstr>Apresentação do PowerPoint</vt:lpstr>
      <vt:lpstr>VOCÊ TEM DÚVIDAS SOBRE A EXISTÊNCIA DE CONFLITO DE INTERESSES?</vt:lpstr>
      <vt:lpstr>Apresentação do PowerPoint</vt:lpstr>
      <vt:lpstr>Identificação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LAW LESSON</dc:title>
  <cp:lastModifiedBy>Lucianna Almeida</cp:lastModifiedBy>
  <cp:revision>43</cp:revision>
  <cp:lastPrinted>2020-11-13T16:47:50Z</cp:lastPrinted>
  <dcterms:modified xsi:type="dcterms:W3CDTF">2021-01-28T19:10:51Z</dcterms:modified>
</cp:coreProperties>
</file>