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2" r:id="rId1"/>
  </p:sldMasterIdLst>
  <p:notesMasterIdLst>
    <p:notesMasterId r:id="rId10"/>
  </p:notesMasterIdLst>
  <p:sldIdLst>
    <p:sldId id="256" r:id="rId2"/>
    <p:sldId id="259" r:id="rId3"/>
    <p:sldId id="286" r:id="rId4"/>
    <p:sldId id="285" r:id="rId5"/>
    <p:sldId id="284" r:id="rId6"/>
    <p:sldId id="257" r:id="rId7"/>
    <p:sldId id="260" r:id="rId8"/>
    <p:sldId id="262" r:id="rId9"/>
  </p:sldIdLst>
  <p:sldSz cx="9144000" cy="5143500" type="screen16x9"/>
  <p:notesSz cx="6881813" cy="9661525"/>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p15:clr>
            <a:srgbClr val="9AA0A6"/>
          </p15:clr>
        </p15:guide>
        <p15:guide id="2" pos="492">
          <p15:clr>
            <a:srgbClr val="9AA0A6"/>
          </p15:clr>
        </p15:guide>
        <p15:guide id="3" pos="4268">
          <p15:clr>
            <a:srgbClr val="9AA0A6"/>
          </p15:clr>
        </p15:guide>
        <p15:guide id="4"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561A28-9392-4E8D-808E-925995967DEE}">
  <a:tblStyle styleId="{14561A28-9392-4E8D-808E-925995967DE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94694"/>
  </p:normalViewPr>
  <p:slideViewPr>
    <p:cSldViewPr snapToGrid="0">
      <p:cViewPr varScale="1">
        <p:scale>
          <a:sx n="145" d="100"/>
          <a:sy n="145" d="100"/>
        </p:scale>
        <p:origin x="750" y="108"/>
      </p:cViewPr>
      <p:guideLst>
        <p:guide pos="2880"/>
        <p:guide pos="492"/>
        <p:guide pos="4268"/>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182" y="4589225"/>
            <a:ext cx="5505450" cy="4347686"/>
          </a:xfrm>
          <a:prstGeom prst="rect">
            <a:avLst/>
          </a:prstGeom>
          <a:noFill/>
          <a:ln>
            <a:noFill/>
          </a:ln>
        </p:spPr>
        <p:txBody>
          <a:bodyPr spcFirstLastPara="1" wrap="square" lIns="94515" tIns="94515" rIns="94515" bIns="9451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p: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60e221998_0_40: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60e221998_0_40: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60e221998_0_40: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60e221998_0_40: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extLst>
      <p:ext uri="{BB962C8B-B14F-4D97-AF65-F5344CB8AC3E}">
        <p14:creationId xmlns:p14="http://schemas.microsoft.com/office/powerpoint/2010/main" val="137148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60e221998_0_40: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60e221998_0_40: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extLst>
      <p:ext uri="{BB962C8B-B14F-4D97-AF65-F5344CB8AC3E}">
        <p14:creationId xmlns:p14="http://schemas.microsoft.com/office/powerpoint/2010/main" val="678275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60e221998_0_40: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60e221998_0_40: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extLst>
      <p:ext uri="{BB962C8B-B14F-4D97-AF65-F5344CB8AC3E}">
        <p14:creationId xmlns:p14="http://schemas.microsoft.com/office/powerpoint/2010/main" val="3819372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60e221998_0_24566: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60e221998_0_24566: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5f10c3a28_0_18: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5f10c3a28_0_18: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5f10c3a28_0_30: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75f10c3a28_0_30: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pt-BR"/>
              <a:t>Clique para editar o título Mestre</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09/08/2021</a:t>
            </a:fld>
            <a:endParaRPr lang="pt-B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229912218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09/08/2021</a:t>
            </a:fld>
            <a:endParaRPr lang="pt-B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373738345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09/08/2021</a:t>
            </a:fld>
            <a:endParaRPr lang="pt-B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277790747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4" name="Google Shape;14;p3"/>
          <p:cNvSpPr txBox="1">
            <a:spLocks noGrp="1"/>
          </p:cNvSpPr>
          <p:nvPr>
            <p:ph type="title"/>
          </p:nvPr>
        </p:nvSpPr>
        <p:spPr>
          <a:xfrm>
            <a:off x="311700" y="23032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3600"/>
              <a:buNone/>
              <a:defRPr sz="3600">
                <a:solidFill>
                  <a:schemeClr val="lt2"/>
                </a:solidFill>
              </a:defRPr>
            </a:lvl1pPr>
            <a:lvl2pPr lvl="1" algn="ctr">
              <a:spcBef>
                <a:spcPts val="0"/>
              </a:spcBef>
              <a:spcAft>
                <a:spcPts val="0"/>
              </a:spcAft>
              <a:buClr>
                <a:schemeClr val="lt2"/>
              </a:buClr>
              <a:buSzPts val="3600"/>
              <a:buNone/>
              <a:defRPr sz="3600">
                <a:solidFill>
                  <a:schemeClr val="lt2"/>
                </a:solidFill>
              </a:defRPr>
            </a:lvl2pPr>
            <a:lvl3pPr lvl="2" algn="ctr">
              <a:spcBef>
                <a:spcPts val="0"/>
              </a:spcBef>
              <a:spcAft>
                <a:spcPts val="0"/>
              </a:spcAft>
              <a:buClr>
                <a:schemeClr val="lt2"/>
              </a:buClr>
              <a:buSzPts val="3600"/>
              <a:buNone/>
              <a:defRPr sz="3600">
                <a:solidFill>
                  <a:schemeClr val="lt2"/>
                </a:solidFill>
              </a:defRPr>
            </a:lvl3pPr>
            <a:lvl4pPr lvl="3" algn="ctr">
              <a:spcBef>
                <a:spcPts val="0"/>
              </a:spcBef>
              <a:spcAft>
                <a:spcPts val="0"/>
              </a:spcAft>
              <a:buClr>
                <a:schemeClr val="lt2"/>
              </a:buClr>
              <a:buSzPts val="3600"/>
              <a:buNone/>
              <a:defRPr sz="3600">
                <a:solidFill>
                  <a:schemeClr val="lt2"/>
                </a:solidFill>
              </a:defRPr>
            </a:lvl4pPr>
            <a:lvl5pPr lvl="4" algn="ctr">
              <a:spcBef>
                <a:spcPts val="0"/>
              </a:spcBef>
              <a:spcAft>
                <a:spcPts val="0"/>
              </a:spcAft>
              <a:buClr>
                <a:schemeClr val="lt2"/>
              </a:buClr>
              <a:buSzPts val="3600"/>
              <a:buNone/>
              <a:defRPr sz="3600">
                <a:solidFill>
                  <a:schemeClr val="lt2"/>
                </a:solidFill>
              </a:defRPr>
            </a:lvl5pPr>
            <a:lvl6pPr lvl="5" algn="ctr">
              <a:spcBef>
                <a:spcPts val="0"/>
              </a:spcBef>
              <a:spcAft>
                <a:spcPts val="0"/>
              </a:spcAft>
              <a:buClr>
                <a:schemeClr val="lt2"/>
              </a:buClr>
              <a:buSzPts val="3600"/>
              <a:buNone/>
              <a:defRPr sz="3600">
                <a:solidFill>
                  <a:schemeClr val="lt2"/>
                </a:solidFill>
              </a:defRPr>
            </a:lvl6pPr>
            <a:lvl7pPr lvl="6" algn="ctr">
              <a:spcBef>
                <a:spcPts val="0"/>
              </a:spcBef>
              <a:spcAft>
                <a:spcPts val="0"/>
              </a:spcAft>
              <a:buClr>
                <a:schemeClr val="lt2"/>
              </a:buClr>
              <a:buSzPts val="3600"/>
              <a:buNone/>
              <a:defRPr sz="3600">
                <a:solidFill>
                  <a:schemeClr val="lt2"/>
                </a:solidFill>
              </a:defRPr>
            </a:lvl7pPr>
            <a:lvl8pPr lvl="7" algn="ctr">
              <a:spcBef>
                <a:spcPts val="0"/>
              </a:spcBef>
              <a:spcAft>
                <a:spcPts val="0"/>
              </a:spcAft>
              <a:buClr>
                <a:schemeClr val="lt2"/>
              </a:buClr>
              <a:buSzPts val="3600"/>
              <a:buNone/>
              <a:defRPr sz="3600">
                <a:solidFill>
                  <a:schemeClr val="lt2"/>
                </a:solidFill>
              </a:defRPr>
            </a:lvl8pPr>
            <a:lvl9pPr lvl="8" algn="ctr">
              <a:spcBef>
                <a:spcPts val="0"/>
              </a:spcBef>
              <a:spcAft>
                <a:spcPts val="0"/>
              </a:spcAft>
              <a:buClr>
                <a:schemeClr val="lt2"/>
              </a:buClr>
              <a:buSzPts val="3600"/>
              <a:buNone/>
              <a:defRPr sz="3600">
                <a:solidFill>
                  <a:schemeClr val="lt2"/>
                </a:solidFill>
              </a:defRPr>
            </a:lvl9pPr>
          </a:lstStyle>
          <a:p>
            <a:endParaRPr/>
          </a:p>
        </p:txBody>
      </p:sp>
      <p:sp>
        <p:nvSpPr>
          <p:cNvPr id="15" name="Google Shape;15;p3"/>
          <p:cNvSpPr txBox="1">
            <a:spLocks noGrp="1"/>
          </p:cNvSpPr>
          <p:nvPr>
            <p:ph type="title" idx="2" hasCustomPrompt="1"/>
          </p:nvPr>
        </p:nvSpPr>
        <p:spPr>
          <a:xfrm>
            <a:off x="2808750" y="1165625"/>
            <a:ext cx="3526500" cy="1043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7200"/>
              <a:buNone/>
              <a:defRPr sz="7200">
                <a:solidFill>
                  <a:schemeClr val="lt2"/>
                </a:solidFill>
              </a:defRPr>
            </a:lvl1pPr>
            <a:lvl2pPr lvl="1" algn="ctr" rtl="0">
              <a:spcBef>
                <a:spcPts val="0"/>
              </a:spcBef>
              <a:spcAft>
                <a:spcPts val="0"/>
              </a:spcAft>
              <a:buClr>
                <a:schemeClr val="lt2"/>
              </a:buClr>
              <a:buSzPts val="7200"/>
              <a:buNone/>
              <a:defRPr sz="7200">
                <a:solidFill>
                  <a:schemeClr val="lt2"/>
                </a:solidFill>
              </a:defRPr>
            </a:lvl2pPr>
            <a:lvl3pPr lvl="2" algn="ctr" rtl="0">
              <a:spcBef>
                <a:spcPts val="0"/>
              </a:spcBef>
              <a:spcAft>
                <a:spcPts val="0"/>
              </a:spcAft>
              <a:buClr>
                <a:schemeClr val="lt2"/>
              </a:buClr>
              <a:buSzPts val="7200"/>
              <a:buNone/>
              <a:defRPr sz="7200">
                <a:solidFill>
                  <a:schemeClr val="lt2"/>
                </a:solidFill>
              </a:defRPr>
            </a:lvl3pPr>
            <a:lvl4pPr lvl="3" algn="ctr" rtl="0">
              <a:spcBef>
                <a:spcPts val="0"/>
              </a:spcBef>
              <a:spcAft>
                <a:spcPts val="0"/>
              </a:spcAft>
              <a:buClr>
                <a:schemeClr val="lt2"/>
              </a:buClr>
              <a:buSzPts val="7200"/>
              <a:buNone/>
              <a:defRPr sz="7200">
                <a:solidFill>
                  <a:schemeClr val="lt2"/>
                </a:solidFill>
              </a:defRPr>
            </a:lvl4pPr>
            <a:lvl5pPr lvl="4" algn="ctr" rtl="0">
              <a:spcBef>
                <a:spcPts val="0"/>
              </a:spcBef>
              <a:spcAft>
                <a:spcPts val="0"/>
              </a:spcAft>
              <a:buClr>
                <a:schemeClr val="lt2"/>
              </a:buClr>
              <a:buSzPts val="7200"/>
              <a:buNone/>
              <a:defRPr sz="7200">
                <a:solidFill>
                  <a:schemeClr val="lt2"/>
                </a:solidFill>
              </a:defRPr>
            </a:lvl5pPr>
            <a:lvl6pPr lvl="5" algn="ctr" rtl="0">
              <a:spcBef>
                <a:spcPts val="0"/>
              </a:spcBef>
              <a:spcAft>
                <a:spcPts val="0"/>
              </a:spcAft>
              <a:buClr>
                <a:schemeClr val="lt2"/>
              </a:buClr>
              <a:buSzPts val="7200"/>
              <a:buNone/>
              <a:defRPr sz="7200">
                <a:solidFill>
                  <a:schemeClr val="lt2"/>
                </a:solidFill>
              </a:defRPr>
            </a:lvl6pPr>
            <a:lvl7pPr lvl="6" algn="ctr" rtl="0">
              <a:spcBef>
                <a:spcPts val="0"/>
              </a:spcBef>
              <a:spcAft>
                <a:spcPts val="0"/>
              </a:spcAft>
              <a:buClr>
                <a:schemeClr val="lt2"/>
              </a:buClr>
              <a:buSzPts val="7200"/>
              <a:buNone/>
              <a:defRPr sz="7200">
                <a:solidFill>
                  <a:schemeClr val="lt2"/>
                </a:solidFill>
              </a:defRPr>
            </a:lvl7pPr>
            <a:lvl8pPr lvl="7" algn="ctr" rtl="0">
              <a:spcBef>
                <a:spcPts val="0"/>
              </a:spcBef>
              <a:spcAft>
                <a:spcPts val="0"/>
              </a:spcAft>
              <a:buClr>
                <a:schemeClr val="lt2"/>
              </a:buClr>
              <a:buSzPts val="7200"/>
              <a:buNone/>
              <a:defRPr sz="7200">
                <a:solidFill>
                  <a:schemeClr val="lt2"/>
                </a:solidFill>
              </a:defRPr>
            </a:lvl8pPr>
            <a:lvl9pPr lvl="8" algn="ctr" rtl="0">
              <a:spcBef>
                <a:spcPts val="0"/>
              </a:spcBef>
              <a:spcAft>
                <a:spcPts val="0"/>
              </a:spcAft>
              <a:buClr>
                <a:schemeClr val="lt2"/>
              </a:buClr>
              <a:buSzPts val="7200"/>
              <a:buNone/>
              <a:defRPr sz="7200">
                <a:solidFill>
                  <a:schemeClr val="lt2"/>
                </a:solidFill>
              </a:defRPr>
            </a:lvl9pPr>
          </a:lstStyle>
          <a:p>
            <a:r>
              <a:t>xx%</a:t>
            </a:r>
          </a:p>
        </p:txBody>
      </p:sp>
      <p:sp>
        <p:nvSpPr>
          <p:cNvPr id="16" name="Google Shape;16;p3"/>
          <p:cNvSpPr txBox="1">
            <a:spLocks noGrp="1"/>
          </p:cNvSpPr>
          <p:nvPr>
            <p:ph type="subTitle" idx="1"/>
          </p:nvPr>
        </p:nvSpPr>
        <p:spPr>
          <a:xfrm>
            <a:off x="2694450" y="3171625"/>
            <a:ext cx="3755100" cy="89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800"/>
              <a:buNone/>
              <a:defRPr>
                <a:solidFill>
                  <a:schemeClr val="lt2"/>
                </a:solidFill>
              </a:defRPr>
            </a:lvl1pPr>
            <a:lvl2pPr lvl="1" algn="ctr" rtl="0">
              <a:lnSpc>
                <a:spcPct val="100000"/>
              </a:lnSpc>
              <a:spcBef>
                <a:spcPts val="0"/>
              </a:spcBef>
              <a:spcAft>
                <a:spcPts val="0"/>
              </a:spcAft>
              <a:buClr>
                <a:schemeClr val="lt2"/>
              </a:buClr>
              <a:buSzPts val="1800"/>
              <a:buNone/>
              <a:defRPr sz="1800">
                <a:solidFill>
                  <a:schemeClr val="lt2"/>
                </a:solidFill>
              </a:defRPr>
            </a:lvl2pPr>
            <a:lvl3pPr lvl="2" algn="ctr" rtl="0">
              <a:lnSpc>
                <a:spcPct val="100000"/>
              </a:lnSpc>
              <a:spcBef>
                <a:spcPts val="0"/>
              </a:spcBef>
              <a:spcAft>
                <a:spcPts val="0"/>
              </a:spcAft>
              <a:buClr>
                <a:schemeClr val="lt2"/>
              </a:buClr>
              <a:buSzPts val="1800"/>
              <a:buNone/>
              <a:defRPr sz="1800">
                <a:solidFill>
                  <a:schemeClr val="lt2"/>
                </a:solidFill>
              </a:defRPr>
            </a:lvl3pPr>
            <a:lvl4pPr lvl="3" algn="ctr" rtl="0">
              <a:lnSpc>
                <a:spcPct val="100000"/>
              </a:lnSpc>
              <a:spcBef>
                <a:spcPts val="0"/>
              </a:spcBef>
              <a:spcAft>
                <a:spcPts val="0"/>
              </a:spcAft>
              <a:buClr>
                <a:schemeClr val="lt2"/>
              </a:buClr>
              <a:buSzPts val="1800"/>
              <a:buNone/>
              <a:defRPr sz="1800">
                <a:solidFill>
                  <a:schemeClr val="lt2"/>
                </a:solidFill>
              </a:defRPr>
            </a:lvl4pPr>
            <a:lvl5pPr lvl="4" algn="ctr" rtl="0">
              <a:lnSpc>
                <a:spcPct val="100000"/>
              </a:lnSpc>
              <a:spcBef>
                <a:spcPts val="0"/>
              </a:spcBef>
              <a:spcAft>
                <a:spcPts val="0"/>
              </a:spcAft>
              <a:buClr>
                <a:schemeClr val="lt2"/>
              </a:buClr>
              <a:buSzPts val="1800"/>
              <a:buNone/>
              <a:defRPr sz="1800">
                <a:solidFill>
                  <a:schemeClr val="lt2"/>
                </a:solidFill>
              </a:defRPr>
            </a:lvl5pPr>
            <a:lvl6pPr lvl="5" algn="ctr" rtl="0">
              <a:lnSpc>
                <a:spcPct val="100000"/>
              </a:lnSpc>
              <a:spcBef>
                <a:spcPts val="0"/>
              </a:spcBef>
              <a:spcAft>
                <a:spcPts val="0"/>
              </a:spcAft>
              <a:buClr>
                <a:schemeClr val="lt2"/>
              </a:buClr>
              <a:buSzPts val="1800"/>
              <a:buNone/>
              <a:defRPr sz="1800">
                <a:solidFill>
                  <a:schemeClr val="lt2"/>
                </a:solidFill>
              </a:defRPr>
            </a:lvl6pPr>
            <a:lvl7pPr lvl="6" algn="ctr" rtl="0">
              <a:lnSpc>
                <a:spcPct val="100000"/>
              </a:lnSpc>
              <a:spcBef>
                <a:spcPts val="0"/>
              </a:spcBef>
              <a:spcAft>
                <a:spcPts val="0"/>
              </a:spcAft>
              <a:buClr>
                <a:schemeClr val="lt2"/>
              </a:buClr>
              <a:buSzPts val="1800"/>
              <a:buNone/>
              <a:defRPr sz="1800">
                <a:solidFill>
                  <a:schemeClr val="lt2"/>
                </a:solidFill>
              </a:defRPr>
            </a:lvl7pPr>
            <a:lvl8pPr lvl="7" algn="ctr" rtl="0">
              <a:lnSpc>
                <a:spcPct val="100000"/>
              </a:lnSpc>
              <a:spcBef>
                <a:spcPts val="0"/>
              </a:spcBef>
              <a:spcAft>
                <a:spcPts val="0"/>
              </a:spcAft>
              <a:buClr>
                <a:schemeClr val="lt2"/>
              </a:buClr>
              <a:buSzPts val="1800"/>
              <a:buNone/>
              <a:defRPr sz="1800">
                <a:solidFill>
                  <a:schemeClr val="lt2"/>
                </a:solidFill>
              </a:defRPr>
            </a:lvl8pPr>
            <a:lvl9pPr lvl="8" algn="ctr" rtl="0">
              <a:lnSpc>
                <a:spcPct val="100000"/>
              </a:lnSpc>
              <a:spcBef>
                <a:spcPts val="0"/>
              </a:spcBef>
              <a:spcAft>
                <a:spcPts val="0"/>
              </a:spcAft>
              <a:buClr>
                <a:schemeClr val="lt2"/>
              </a:buClr>
              <a:buSzPts val="1800"/>
              <a:buNone/>
              <a:defRPr sz="1800">
                <a:solidFill>
                  <a:schemeClr val="lt2"/>
                </a:solidFill>
              </a:defRPr>
            </a:lvl9pPr>
          </a:lstStyle>
          <a:p>
            <a:endParaRPr/>
          </a:p>
        </p:txBody>
      </p:sp>
    </p:spTree>
    <p:extLst>
      <p:ext uri="{BB962C8B-B14F-4D97-AF65-F5344CB8AC3E}">
        <p14:creationId xmlns:p14="http://schemas.microsoft.com/office/powerpoint/2010/main" val="1195063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52"/>
        <p:cNvGrpSpPr/>
        <p:nvPr/>
      </p:nvGrpSpPr>
      <p:grpSpPr>
        <a:xfrm>
          <a:off x="0" y="0"/>
          <a:ext cx="0" cy="0"/>
          <a:chOff x="0" y="0"/>
          <a:chExt cx="0" cy="0"/>
        </a:xfrm>
      </p:grpSpPr>
      <p:sp>
        <p:nvSpPr>
          <p:cNvPr id="54" name="Google Shape;54;p13"/>
          <p:cNvSpPr txBox="1">
            <a:spLocks noGrp="1"/>
          </p:cNvSpPr>
          <p:nvPr>
            <p:ph type="body" idx="1"/>
          </p:nvPr>
        </p:nvSpPr>
        <p:spPr>
          <a:xfrm>
            <a:off x="709775" y="1399650"/>
            <a:ext cx="6924000" cy="3023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5" name="Google Shape;55;p13"/>
          <p:cNvSpPr txBox="1">
            <a:spLocks noGrp="1"/>
          </p:cNvSpPr>
          <p:nvPr>
            <p:ph type="title"/>
          </p:nvPr>
        </p:nvSpPr>
        <p:spPr>
          <a:xfrm>
            <a:off x="701600" y="612675"/>
            <a:ext cx="7232700" cy="74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Tree>
    <p:extLst>
      <p:ext uri="{BB962C8B-B14F-4D97-AF65-F5344CB8AC3E}">
        <p14:creationId xmlns:p14="http://schemas.microsoft.com/office/powerpoint/2010/main" val="2154274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9" name="Google Shape;19;p4"/>
          <p:cNvSpPr txBox="1">
            <a:spLocks noGrp="1"/>
          </p:cNvSpPr>
          <p:nvPr>
            <p:ph type="title"/>
          </p:nvPr>
        </p:nvSpPr>
        <p:spPr>
          <a:xfrm>
            <a:off x="5241175" y="655611"/>
            <a:ext cx="2811000" cy="733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 name="Google Shape;20;p4"/>
          <p:cNvSpPr txBox="1">
            <a:spLocks noGrp="1"/>
          </p:cNvSpPr>
          <p:nvPr>
            <p:ph type="body" idx="1"/>
          </p:nvPr>
        </p:nvSpPr>
        <p:spPr>
          <a:xfrm>
            <a:off x="5241175" y="2539375"/>
            <a:ext cx="3226200" cy="1942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1748389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2" name="Google Shape;32;p7"/>
          <p:cNvSpPr txBox="1">
            <a:spLocks noGrp="1"/>
          </p:cNvSpPr>
          <p:nvPr>
            <p:ph type="title"/>
          </p:nvPr>
        </p:nvSpPr>
        <p:spPr>
          <a:xfrm>
            <a:off x="701600" y="612666"/>
            <a:ext cx="2811000" cy="134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600"/>
              <a:buNone/>
              <a:defRPr sz="3600">
                <a:solidFill>
                  <a:schemeClr val="lt2"/>
                </a:solidFill>
              </a:defRPr>
            </a:lvl1pPr>
            <a:lvl2pPr lvl="1" rtl="0">
              <a:spcBef>
                <a:spcPts val="0"/>
              </a:spcBef>
              <a:spcAft>
                <a:spcPts val="0"/>
              </a:spcAft>
              <a:buClr>
                <a:schemeClr val="lt2"/>
              </a:buClr>
              <a:buSzPts val="4800"/>
              <a:buNone/>
              <a:defRPr sz="4800">
                <a:solidFill>
                  <a:schemeClr val="lt2"/>
                </a:solidFill>
              </a:defRPr>
            </a:lvl2pPr>
            <a:lvl3pPr lvl="2" rtl="0">
              <a:spcBef>
                <a:spcPts val="0"/>
              </a:spcBef>
              <a:spcAft>
                <a:spcPts val="0"/>
              </a:spcAft>
              <a:buClr>
                <a:schemeClr val="lt2"/>
              </a:buClr>
              <a:buSzPts val="4800"/>
              <a:buNone/>
              <a:defRPr sz="4800">
                <a:solidFill>
                  <a:schemeClr val="lt2"/>
                </a:solidFill>
              </a:defRPr>
            </a:lvl3pPr>
            <a:lvl4pPr lvl="3" rtl="0">
              <a:spcBef>
                <a:spcPts val="0"/>
              </a:spcBef>
              <a:spcAft>
                <a:spcPts val="0"/>
              </a:spcAft>
              <a:buClr>
                <a:schemeClr val="lt2"/>
              </a:buClr>
              <a:buSzPts val="4800"/>
              <a:buNone/>
              <a:defRPr sz="4800">
                <a:solidFill>
                  <a:schemeClr val="lt2"/>
                </a:solidFill>
              </a:defRPr>
            </a:lvl4pPr>
            <a:lvl5pPr lvl="4" rtl="0">
              <a:spcBef>
                <a:spcPts val="0"/>
              </a:spcBef>
              <a:spcAft>
                <a:spcPts val="0"/>
              </a:spcAft>
              <a:buClr>
                <a:schemeClr val="lt2"/>
              </a:buClr>
              <a:buSzPts val="4800"/>
              <a:buNone/>
              <a:defRPr sz="4800">
                <a:solidFill>
                  <a:schemeClr val="lt2"/>
                </a:solidFill>
              </a:defRPr>
            </a:lvl5pPr>
            <a:lvl6pPr lvl="5" rtl="0">
              <a:spcBef>
                <a:spcPts val="0"/>
              </a:spcBef>
              <a:spcAft>
                <a:spcPts val="0"/>
              </a:spcAft>
              <a:buClr>
                <a:schemeClr val="lt2"/>
              </a:buClr>
              <a:buSzPts val="4800"/>
              <a:buNone/>
              <a:defRPr sz="4800">
                <a:solidFill>
                  <a:schemeClr val="lt2"/>
                </a:solidFill>
              </a:defRPr>
            </a:lvl6pPr>
            <a:lvl7pPr lvl="6" rtl="0">
              <a:spcBef>
                <a:spcPts val="0"/>
              </a:spcBef>
              <a:spcAft>
                <a:spcPts val="0"/>
              </a:spcAft>
              <a:buClr>
                <a:schemeClr val="lt2"/>
              </a:buClr>
              <a:buSzPts val="4800"/>
              <a:buNone/>
              <a:defRPr sz="4800">
                <a:solidFill>
                  <a:schemeClr val="lt2"/>
                </a:solidFill>
              </a:defRPr>
            </a:lvl7pPr>
            <a:lvl8pPr lvl="7" rtl="0">
              <a:spcBef>
                <a:spcPts val="0"/>
              </a:spcBef>
              <a:spcAft>
                <a:spcPts val="0"/>
              </a:spcAft>
              <a:buClr>
                <a:schemeClr val="lt2"/>
              </a:buClr>
              <a:buSzPts val="4800"/>
              <a:buNone/>
              <a:defRPr sz="4800">
                <a:solidFill>
                  <a:schemeClr val="lt2"/>
                </a:solidFill>
              </a:defRPr>
            </a:lvl8pPr>
            <a:lvl9pPr lvl="8" rtl="0">
              <a:spcBef>
                <a:spcPts val="0"/>
              </a:spcBef>
              <a:spcAft>
                <a:spcPts val="0"/>
              </a:spcAft>
              <a:buClr>
                <a:schemeClr val="lt2"/>
              </a:buClr>
              <a:buSzPts val="4800"/>
              <a:buNone/>
              <a:defRPr sz="4800">
                <a:solidFill>
                  <a:schemeClr val="lt2"/>
                </a:solidFill>
              </a:defRPr>
            </a:lvl9pPr>
          </a:lstStyle>
          <a:p>
            <a:endParaRPr/>
          </a:p>
        </p:txBody>
      </p:sp>
      <p:sp>
        <p:nvSpPr>
          <p:cNvPr id="33" name="Google Shape;33;p7"/>
          <p:cNvSpPr txBox="1">
            <a:spLocks noGrp="1"/>
          </p:cNvSpPr>
          <p:nvPr>
            <p:ph type="body" idx="1"/>
          </p:nvPr>
        </p:nvSpPr>
        <p:spPr>
          <a:xfrm>
            <a:off x="701600" y="2344725"/>
            <a:ext cx="2811000" cy="2134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2"/>
              </a:buClr>
              <a:buSzPts val="1400"/>
              <a:buChar char="●"/>
              <a:defRPr sz="1400">
                <a:solidFill>
                  <a:schemeClr val="lt2"/>
                </a:solidFill>
              </a:defRPr>
            </a:lvl1pPr>
            <a:lvl2pPr marL="914400" lvl="1" indent="-317500" rtl="0">
              <a:spcBef>
                <a:spcPts val="1600"/>
              </a:spcBef>
              <a:spcAft>
                <a:spcPts val="0"/>
              </a:spcAft>
              <a:buClr>
                <a:schemeClr val="lt2"/>
              </a:buClr>
              <a:buSzPts val="1400"/>
              <a:buChar char="○"/>
              <a:defRPr>
                <a:solidFill>
                  <a:schemeClr val="lt2"/>
                </a:solidFill>
              </a:defRPr>
            </a:lvl2pPr>
            <a:lvl3pPr marL="1371600" lvl="2" indent="-317500" rtl="0">
              <a:spcBef>
                <a:spcPts val="1600"/>
              </a:spcBef>
              <a:spcAft>
                <a:spcPts val="0"/>
              </a:spcAft>
              <a:buClr>
                <a:schemeClr val="lt2"/>
              </a:buClr>
              <a:buSzPts val="1400"/>
              <a:buChar char="■"/>
              <a:defRPr>
                <a:solidFill>
                  <a:schemeClr val="lt2"/>
                </a:solidFill>
              </a:defRPr>
            </a:lvl3pPr>
            <a:lvl4pPr marL="1828800" lvl="3" indent="-317500" rtl="0">
              <a:spcBef>
                <a:spcPts val="1600"/>
              </a:spcBef>
              <a:spcAft>
                <a:spcPts val="0"/>
              </a:spcAft>
              <a:buClr>
                <a:schemeClr val="lt2"/>
              </a:buClr>
              <a:buSzPts val="1400"/>
              <a:buChar char="●"/>
              <a:defRPr>
                <a:solidFill>
                  <a:schemeClr val="lt2"/>
                </a:solidFill>
              </a:defRPr>
            </a:lvl4pPr>
            <a:lvl5pPr marL="2286000" lvl="4" indent="-317500" rtl="0">
              <a:spcBef>
                <a:spcPts val="1600"/>
              </a:spcBef>
              <a:spcAft>
                <a:spcPts val="0"/>
              </a:spcAft>
              <a:buClr>
                <a:schemeClr val="lt2"/>
              </a:buClr>
              <a:buSzPts val="1400"/>
              <a:buChar char="○"/>
              <a:defRPr>
                <a:solidFill>
                  <a:schemeClr val="lt2"/>
                </a:solidFill>
              </a:defRPr>
            </a:lvl5pPr>
            <a:lvl6pPr marL="2743200" lvl="5" indent="-317500" rtl="0">
              <a:spcBef>
                <a:spcPts val="1600"/>
              </a:spcBef>
              <a:spcAft>
                <a:spcPts val="0"/>
              </a:spcAft>
              <a:buClr>
                <a:schemeClr val="lt2"/>
              </a:buClr>
              <a:buSzPts val="1400"/>
              <a:buChar char="■"/>
              <a:defRPr>
                <a:solidFill>
                  <a:schemeClr val="lt2"/>
                </a:solidFill>
              </a:defRPr>
            </a:lvl6pPr>
            <a:lvl7pPr marL="3200400" lvl="6" indent="-317500" rtl="0">
              <a:spcBef>
                <a:spcPts val="1600"/>
              </a:spcBef>
              <a:spcAft>
                <a:spcPts val="0"/>
              </a:spcAft>
              <a:buClr>
                <a:schemeClr val="lt2"/>
              </a:buClr>
              <a:buSzPts val="1400"/>
              <a:buChar char="●"/>
              <a:defRPr>
                <a:solidFill>
                  <a:schemeClr val="lt2"/>
                </a:solidFill>
              </a:defRPr>
            </a:lvl7pPr>
            <a:lvl8pPr marL="3657600" lvl="7" indent="-317500" rtl="0">
              <a:spcBef>
                <a:spcPts val="1600"/>
              </a:spcBef>
              <a:spcAft>
                <a:spcPts val="0"/>
              </a:spcAft>
              <a:buClr>
                <a:schemeClr val="lt2"/>
              </a:buClr>
              <a:buSzPts val="1400"/>
              <a:buChar char="○"/>
              <a:defRPr>
                <a:solidFill>
                  <a:schemeClr val="lt2"/>
                </a:solidFill>
              </a:defRPr>
            </a:lvl8pPr>
            <a:lvl9pPr marL="4114800" lvl="8" indent="-317500" rtl="0">
              <a:spcBef>
                <a:spcPts val="1600"/>
              </a:spcBef>
              <a:spcAft>
                <a:spcPts val="1600"/>
              </a:spcAft>
              <a:buClr>
                <a:schemeClr val="lt2"/>
              </a:buClr>
              <a:buSzPts val="1400"/>
              <a:buChar char="■"/>
              <a:defRPr>
                <a:solidFill>
                  <a:schemeClr val="lt2"/>
                </a:solidFill>
              </a:defRPr>
            </a:lvl9pPr>
          </a:lstStyle>
          <a:p>
            <a:endParaRPr/>
          </a:p>
        </p:txBody>
      </p:sp>
    </p:spTree>
    <p:extLst>
      <p:ext uri="{BB962C8B-B14F-4D97-AF65-F5344CB8AC3E}">
        <p14:creationId xmlns:p14="http://schemas.microsoft.com/office/powerpoint/2010/main" val="441118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71"/>
        <p:cNvGrpSpPr/>
        <p:nvPr/>
      </p:nvGrpSpPr>
      <p:grpSpPr>
        <a:xfrm>
          <a:off x="0" y="0"/>
          <a:ext cx="0" cy="0"/>
          <a:chOff x="0" y="0"/>
          <a:chExt cx="0" cy="0"/>
        </a:xfrm>
      </p:grpSpPr>
      <p:sp>
        <p:nvSpPr>
          <p:cNvPr id="73" name="Google Shape;73;p15"/>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None/>
              <a:defRPr sz="2400" b="0">
                <a:solidFill>
                  <a:schemeClr val="lt2"/>
                </a:solidFill>
              </a:defRPr>
            </a:lvl1pPr>
            <a:lvl2pPr lvl="1" rtl="0">
              <a:spcBef>
                <a:spcPts val="0"/>
              </a:spcBef>
              <a:spcAft>
                <a:spcPts val="0"/>
              </a:spcAft>
              <a:buClr>
                <a:schemeClr val="lt2"/>
              </a:buClr>
              <a:buSzPts val="2400"/>
              <a:buNone/>
              <a:defRPr sz="2400" b="0">
                <a:solidFill>
                  <a:schemeClr val="lt2"/>
                </a:solidFill>
              </a:defRPr>
            </a:lvl2pPr>
            <a:lvl3pPr lvl="2" rtl="0">
              <a:spcBef>
                <a:spcPts val="0"/>
              </a:spcBef>
              <a:spcAft>
                <a:spcPts val="0"/>
              </a:spcAft>
              <a:buClr>
                <a:schemeClr val="lt2"/>
              </a:buClr>
              <a:buSzPts val="2400"/>
              <a:buNone/>
              <a:defRPr sz="2400" b="0">
                <a:solidFill>
                  <a:schemeClr val="lt2"/>
                </a:solidFill>
              </a:defRPr>
            </a:lvl3pPr>
            <a:lvl4pPr lvl="3" rtl="0">
              <a:spcBef>
                <a:spcPts val="0"/>
              </a:spcBef>
              <a:spcAft>
                <a:spcPts val="0"/>
              </a:spcAft>
              <a:buClr>
                <a:schemeClr val="lt2"/>
              </a:buClr>
              <a:buSzPts val="2400"/>
              <a:buNone/>
              <a:defRPr sz="2400" b="0">
                <a:solidFill>
                  <a:schemeClr val="lt2"/>
                </a:solidFill>
              </a:defRPr>
            </a:lvl4pPr>
            <a:lvl5pPr lvl="4" rtl="0">
              <a:spcBef>
                <a:spcPts val="0"/>
              </a:spcBef>
              <a:spcAft>
                <a:spcPts val="0"/>
              </a:spcAft>
              <a:buClr>
                <a:schemeClr val="lt2"/>
              </a:buClr>
              <a:buSzPts val="2400"/>
              <a:buNone/>
              <a:defRPr sz="2400" b="0">
                <a:solidFill>
                  <a:schemeClr val="lt2"/>
                </a:solidFill>
              </a:defRPr>
            </a:lvl5pPr>
            <a:lvl6pPr lvl="5" rtl="0">
              <a:spcBef>
                <a:spcPts val="0"/>
              </a:spcBef>
              <a:spcAft>
                <a:spcPts val="0"/>
              </a:spcAft>
              <a:buClr>
                <a:schemeClr val="lt2"/>
              </a:buClr>
              <a:buSzPts val="2400"/>
              <a:buNone/>
              <a:defRPr sz="2400" b="0">
                <a:solidFill>
                  <a:schemeClr val="lt2"/>
                </a:solidFill>
              </a:defRPr>
            </a:lvl6pPr>
            <a:lvl7pPr lvl="6" rtl="0">
              <a:spcBef>
                <a:spcPts val="0"/>
              </a:spcBef>
              <a:spcAft>
                <a:spcPts val="0"/>
              </a:spcAft>
              <a:buClr>
                <a:schemeClr val="lt2"/>
              </a:buClr>
              <a:buSzPts val="2400"/>
              <a:buNone/>
              <a:defRPr sz="2400" b="0">
                <a:solidFill>
                  <a:schemeClr val="lt2"/>
                </a:solidFill>
              </a:defRPr>
            </a:lvl7pPr>
            <a:lvl8pPr lvl="7" rtl="0">
              <a:spcBef>
                <a:spcPts val="0"/>
              </a:spcBef>
              <a:spcAft>
                <a:spcPts val="0"/>
              </a:spcAft>
              <a:buClr>
                <a:schemeClr val="lt2"/>
              </a:buClr>
              <a:buSzPts val="2400"/>
              <a:buNone/>
              <a:defRPr sz="2400" b="0">
                <a:solidFill>
                  <a:schemeClr val="lt2"/>
                </a:solidFill>
              </a:defRPr>
            </a:lvl8pPr>
            <a:lvl9pPr lvl="8" rtl="0">
              <a:spcBef>
                <a:spcPts val="0"/>
              </a:spcBef>
              <a:spcAft>
                <a:spcPts val="0"/>
              </a:spcAft>
              <a:buClr>
                <a:schemeClr val="lt2"/>
              </a:buClr>
              <a:buSzPts val="2400"/>
              <a:buNone/>
              <a:defRPr sz="2400" b="0">
                <a:solidFill>
                  <a:schemeClr val="lt2"/>
                </a:solidFill>
              </a:defRPr>
            </a:lvl9pPr>
          </a:lstStyle>
          <a:p>
            <a:endParaRPr/>
          </a:p>
        </p:txBody>
      </p:sp>
      <p:sp>
        <p:nvSpPr>
          <p:cNvPr id="74" name="Google Shape;74;p15"/>
          <p:cNvSpPr txBox="1">
            <a:spLocks noGrp="1"/>
          </p:cNvSpPr>
          <p:nvPr>
            <p:ph type="body" idx="1"/>
          </p:nvPr>
        </p:nvSpPr>
        <p:spPr>
          <a:xfrm>
            <a:off x="2134350" y="1470225"/>
            <a:ext cx="4887900" cy="19422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Clr>
                <a:schemeClr val="lt2"/>
              </a:buClr>
              <a:buSzPts val="2400"/>
              <a:buChar char="●"/>
              <a:defRPr sz="2400">
                <a:solidFill>
                  <a:schemeClr val="lt2"/>
                </a:solidFill>
              </a:defRPr>
            </a:lvl1pPr>
            <a:lvl2pPr marL="914400" lvl="1" indent="-381000" algn="ctr" rtl="0">
              <a:spcBef>
                <a:spcPts val="1600"/>
              </a:spcBef>
              <a:spcAft>
                <a:spcPts val="0"/>
              </a:spcAft>
              <a:buClr>
                <a:schemeClr val="lt2"/>
              </a:buClr>
              <a:buSzPts val="2400"/>
              <a:buChar char="○"/>
              <a:defRPr sz="2400">
                <a:solidFill>
                  <a:schemeClr val="lt2"/>
                </a:solidFill>
              </a:defRPr>
            </a:lvl2pPr>
            <a:lvl3pPr marL="1371600" lvl="2" indent="-381000" algn="ctr" rtl="0">
              <a:spcBef>
                <a:spcPts val="1600"/>
              </a:spcBef>
              <a:spcAft>
                <a:spcPts val="0"/>
              </a:spcAft>
              <a:buClr>
                <a:schemeClr val="lt2"/>
              </a:buClr>
              <a:buSzPts val="2400"/>
              <a:buChar char="■"/>
              <a:defRPr sz="2400">
                <a:solidFill>
                  <a:schemeClr val="lt2"/>
                </a:solidFill>
              </a:defRPr>
            </a:lvl3pPr>
            <a:lvl4pPr marL="1828800" lvl="3" indent="-381000" algn="ctr" rtl="0">
              <a:spcBef>
                <a:spcPts val="1600"/>
              </a:spcBef>
              <a:spcAft>
                <a:spcPts val="0"/>
              </a:spcAft>
              <a:buClr>
                <a:schemeClr val="lt2"/>
              </a:buClr>
              <a:buSzPts val="2400"/>
              <a:buChar char="●"/>
              <a:defRPr sz="2400">
                <a:solidFill>
                  <a:schemeClr val="lt2"/>
                </a:solidFill>
              </a:defRPr>
            </a:lvl4pPr>
            <a:lvl5pPr marL="2286000" lvl="4" indent="-381000" algn="ctr" rtl="0">
              <a:spcBef>
                <a:spcPts val="1600"/>
              </a:spcBef>
              <a:spcAft>
                <a:spcPts val="0"/>
              </a:spcAft>
              <a:buClr>
                <a:schemeClr val="lt2"/>
              </a:buClr>
              <a:buSzPts val="2400"/>
              <a:buChar char="○"/>
              <a:defRPr sz="2400">
                <a:solidFill>
                  <a:schemeClr val="lt2"/>
                </a:solidFill>
              </a:defRPr>
            </a:lvl5pPr>
            <a:lvl6pPr marL="2743200" lvl="5" indent="-381000" algn="ctr" rtl="0">
              <a:spcBef>
                <a:spcPts val="1600"/>
              </a:spcBef>
              <a:spcAft>
                <a:spcPts val="0"/>
              </a:spcAft>
              <a:buClr>
                <a:schemeClr val="lt2"/>
              </a:buClr>
              <a:buSzPts val="2400"/>
              <a:buChar char="■"/>
              <a:defRPr sz="2400">
                <a:solidFill>
                  <a:schemeClr val="lt2"/>
                </a:solidFill>
              </a:defRPr>
            </a:lvl6pPr>
            <a:lvl7pPr marL="3200400" lvl="6" indent="-381000" algn="ctr" rtl="0">
              <a:spcBef>
                <a:spcPts val="1600"/>
              </a:spcBef>
              <a:spcAft>
                <a:spcPts val="0"/>
              </a:spcAft>
              <a:buClr>
                <a:schemeClr val="lt2"/>
              </a:buClr>
              <a:buSzPts val="2400"/>
              <a:buChar char="●"/>
              <a:defRPr sz="2400">
                <a:solidFill>
                  <a:schemeClr val="lt2"/>
                </a:solidFill>
              </a:defRPr>
            </a:lvl7pPr>
            <a:lvl8pPr marL="3657600" lvl="7" indent="-381000" algn="ctr" rtl="0">
              <a:spcBef>
                <a:spcPts val="1600"/>
              </a:spcBef>
              <a:spcAft>
                <a:spcPts val="0"/>
              </a:spcAft>
              <a:buClr>
                <a:schemeClr val="lt2"/>
              </a:buClr>
              <a:buSzPts val="2400"/>
              <a:buChar char="○"/>
              <a:defRPr sz="2400">
                <a:solidFill>
                  <a:schemeClr val="lt2"/>
                </a:solidFill>
              </a:defRPr>
            </a:lvl8pPr>
            <a:lvl9pPr marL="4114800" lvl="8" indent="-381000" algn="ctr" rtl="0">
              <a:spcBef>
                <a:spcPts val="1600"/>
              </a:spcBef>
              <a:spcAft>
                <a:spcPts val="1600"/>
              </a:spcAft>
              <a:buClr>
                <a:schemeClr val="lt2"/>
              </a:buClr>
              <a:buSzPts val="2400"/>
              <a:buChar char="■"/>
              <a:defRPr sz="2400">
                <a:solidFill>
                  <a:schemeClr val="lt2"/>
                </a:solidFill>
              </a:defRPr>
            </a:lvl9pPr>
          </a:lstStyle>
          <a:p>
            <a:endParaRPr/>
          </a:p>
        </p:txBody>
      </p:sp>
    </p:spTree>
    <p:extLst>
      <p:ext uri="{BB962C8B-B14F-4D97-AF65-F5344CB8AC3E}">
        <p14:creationId xmlns:p14="http://schemas.microsoft.com/office/powerpoint/2010/main" val="2813902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Numbers">
  <p:cSld name="Three Numbers">
    <p:bg>
      <p:bgPr>
        <a:solidFill>
          <a:schemeClr val="dk2"/>
        </a:solidFill>
        <a:effectLst/>
      </p:bgPr>
    </p:bg>
    <p:spTree>
      <p:nvGrpSpPr>
        <p:cNvPr id="1" name="Shape 96"/>
        <p:cNvGrpSpPr/>
        <p:nvPr/>
      </p:nvGrpSpPr>
      <p:grpSpPr>
        <a:xfrm>
          <a:off x="0" y="0"/>
          <a:ext cx="0" cy="0"/>
          <a:chOff x="0" y="0"/>
          <a:chExt cx="0" cy="0"/>
        </a:xfrm>
      </p:grpSpPr>
      <p:sp>
        <p:nvSpPr>
          <p:cNvPr id="99" name="Google Shape;99;p18"/>
          <p:cNvSpPr txBox="1">
            <a:spLocks noGrp="1"/>
          </p:cNvSpPr>
          <p:nvPr>
            <p:ph type="subTitle" idx="1"/>
          </p:nvPr>
        </p:nvSpPr>
        <p:spPr>
          <a:xfrm>
            <a:off x="4954975" y="1287900"/>
            <a:ext cx="3150600" cy="36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0" name="Google Shape;100;p18"/>
          <p:cNvSpPr txBox="1">
            <a:spLocks noGrp="1"/>
          </p:cNvSpPr>
          <p:nvPr>
            <p:ph type="title" hasCustomPrompt="1"/>
          </p:nvPr>
        </p:nvSpPr>
        <p:spPr>
          <a:xfrm>
            <a:off x="4954975" y="732525"/>
            <a:ext cx="3150600" cy="67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800"/>
              <a:buNone/>
              <a:defRPr sz="4800">
                <a:solidFill>
                  <a:schemeClr val="dk2"/>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
        <p:nvSpPr>
          <p:cNvPr id="101" name="Google Shape;101;p18"/>
          <p:cNvSpPr txBox="1">
            <a:spLocks noGrp="1"/>
          </p:cNvSpPr>
          <p:nvPr>
            <p:ph type="subTitle" idx="2"/>
          </p:nvPr>
        </p:nvSpPr>
        <p:spPr>
          <a:xfrm>
            <a:off x="4954975" y="2671038"/>
            <a:ext cx="3150600" cy="36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 name="Google Shape;102;p18"/>
          <p:cNvSpPr txBox="1">
            <a:spLocks noGrp="1"/>
          </p:cNvSpPr>
          <p:nvPr>
            <p:ph type="title" idx="3" hasCustomPrompt="1"/>
          </p:nvPr>
        </p:nvSpPr>
        <p:spPr>
          <a:xfrm>
            <a:off x="4954975" y="2115663"/>
            <a:ext cx="3150600" cy="67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800"/>
              <a:buNone/>
              <a:defRPr sz="4800">
                <a:solidFill>
                  <a:schemeClr val="dk2"/>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
        <p:nvSpPr>
          <p:cNvPr id="103" name="Google Shape;103;p18"/>
          <p:cNvSpPr txBox="1">
            <a:spLocks noGrp="1"/>
          </p:cNvSpPr>
          <p:nvPr>
            <p:ph type="subTitle" idx="4"/>
          </p:nvPr>
        </p:nvSpPr>
        <p:spPr>
          <a:xfrm>
            <a:off x="4954975" y="4054188"/>
            <a:ext cx="3150600" cy="36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4" name="Google Shape;104;p18"/>
          <p:cNvSpPr txBox="1">
            <a:spLocks noGrp="1"/>
          </p:cNvSpPr>
          <p:nvPr>
            <p:ph type="title" idx="5" hasCustomPrompt="1"/>
          </p:nvPr>
        </p:nvSpPr>
        <p:spPr>
          <a:xfrm>
            <a:off x="4954975" y="3498813"/>
            <a:ext cx="3150600" cy="67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800"/>
              <a:buNone/>
              <a:defRPr sz="4800">
                <a:solidFill>
                  <a:schemeClr val="dk2"/>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extLst>
      <p:ext uri="{BB962C8B-B14F-4D97-AF65-F5344CB8AC3E}">
        <p14:creationId xmlns:p14="http://schemas.microsoft.com/office/powerpoint/2010/main" val="82162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pt-BR"/>
              <a:t>Clique para editar o título Mestre</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09/08/2021</a:t>
            </a:fld>
            <a:endParaRPr lang="pt-B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206653358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pt-BR"/>
              <a:t>Clique para editar o título Mestre</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09/08/2021</a:t>
            </a:fld>
            <a:endParaRPr lang="pt-B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272922912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09/08/2021</a:t>
            </a:fld>
            <a:endParaRPr lang="pt-B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pt-BR"/>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17989634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09/08/2021</a:t>
            </a:fld>
            <a:endParaRPr lang="pt-BR"/>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pt-BR"/>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346881598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pt-BR"/>
              <a:t>Clique para editar o título Mestre</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09/08/2021</a:t>
            </a:fld>
            <a:endParaRPr lang="pt-BR"/>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pt-BR"/>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204804889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09/08/2021</a:t>
            </a:fld>
            <a:endParaRPr lang="pt-BR"/>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pt-BR"/>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298778939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pt-BR"/>
              <a:t>Clique para editar o título Mestre</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09/08/2021</a:t>
            </a:fld>
            <a:endParaRPr lang="pt-B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pt-BR"/>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14241173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09/08/2021</a:t>
            </a:fld>
            <a:endParaRPr lang="pt-B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pt-BR"/>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83334919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m 6" descr="Logotipo, nome da empresa&#10;&#10;Descrição gerada automaticamente">
            <a:extLst>
              <a:ext uri="{FF2B5EF4-FFF2-40B4-BE49-F238E27FC236}">
                <a16:creationId xmlns:a16="http://schemas.microsoft.com/office/drawing/2014/main" id="{E1EA74C9-8E76-7149-9EE6-12D4195AB24C}"/>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704306" y="4834094"/>
            <a:ext cx="1343568" cy="290501"/>
          </a:xfrm>
          <a:prstGeom prst="rect">
            <a:avLst/>
          </a:prstGeom>
        </p:spPr>
      </p:pic>
      <p:pic>
        <p:nvPicPr>
          <p:cNvPr id="8" name="Imagem 7">
            <a:extLst>
              <a:ext uri="{FF2B5EF4-FFF2-40B4-BE49-F238E27FC236}">
                <a16:creationId xmlns:a16="http://schemas.microsoft.com/office/drawing/2014/main" id="{C513E26B-B13A-DE4E-A66B-5BB2C25F9DE0}"/>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45395" y="4967756"/>
            <a:ext cx="7671880" cy="182230"/>
          </a:xfrm>
          <a:prstGeom prst="rect">
            <a:avLst/>
          </a:prstGeom>
        </p:spPr>
      </p:pic>
    </p:spTree>
    <p:extLst>
      <p:ext uri="{BB962C8B-B14F-4D97-AF65-F5344CB8AC3E}">
        <p14:creationId xmlns:p14="http://schemas.microsoft.com/office/powerpoint/2010/main" val="415838315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falabr.cgu.gov.br/"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falabr.cgu.gov.br/"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1"/>
        <p:cNvGrpSpPr/>
        <p:nvPr/>
      </p:nvGrpSpPr>
      <p:grpSpPr>
        <a:xfrm>
          <a:off x="0" y="0"/>
          <a:ext cx="0" cy="0"/>
          <a:chOff x="0" y="0"/>
          <a:chExt cx="0" cy="0"/>
        </a:xfrm>
      </p:grpSpPr>
      <p:sp useBgFill="1">
        <p:nvSpPr>
          <p:cNvPr id="201" name="Rectangle 20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63154" y="1063154"/>
            <a:ext cx="5156864"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Rectangle 20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8871" y="1995355"/>
            <a:ext cx="3266696"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85662" y="1228564"/>
            <a:ext cx="5143179"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Freeform: Shape 20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560516" y="900984"/>
            <a:ext cx="3606227"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Google Shape;173;p30"/>
          <p:cNvSpPr txBox="1">
            <a:spLocks noGrp="1"/>
          </p:cNvSpPr>
          <p:nvPr>
            <p:ph type="ctrTitle"/>
          </p:nvPr>
        </p:nvSpPr>
        <p:spPr>
          <a:xfrm>
            <a:off x="223409" y="224590"/>
            <a:ext cx="2612555" cy="1422522"/>
          </a:xfrm>
          <a:prstGeom prst="rect">
            <a:avLst/>
          </a:prstGeom>
        </p:spPr>
        <p:txBody>
          <a:bodyPr spcFirstLastPara="1" vert="horz" lIns="91440" tIns="45720" rIns="91440" bIns="45720" rtlCol="0" anchor="t" anchorCtr="0">
            <a:normAutofit fontScale="90000"/>
          </a:bodyPr>
          <a:lstStyle/>
          <a:p>
            <a:pPr marL="0" lvl="0" indent="0" defTabSz="914400">
              <a:spcAft>
                <a:spcPts val="0"/>
              </a:spcAft>
            </a:pPr>
            <a:r>
              <a:rPr lang="en-US" sz="3000" b="1" dirty="0">
                <a:solidFill>
                  <a:srgbClr val="FFFFFF"/>
                </a:solidFill>
              </a:rPr>
              <a:t>Na </a:t>
            </a:r>
            <a:r>
              <a:rPr lang="en-US" sz="3000" b="1" dirty="0" err="1">
                <a:solidFill>
                  <a:srgbClr val="FFFFFF"/>
                </a:solidFill>
              </a:rPr>
              <a:t>Ouvidoria</a:t>
            </a:r>
            <a:br>
              <a:rPr lang="en-US" sz="3000" b="1" dirty="0">
                <a:solidFill>
                  <a:srgbClr val="FFFFFF"/>
                </a:solidFill>
              </a:rPr>
            </a:br>
            <a:r>
              <a:rPr lang="en-US" sz="3000" b="1" dirty="0" err="1">
                <a:solidFill>
                  <a:srgbClr val="FFFFFF"/>
                </a:solidFill>
              </a:rPr>
              <a:t>você</a:t>
            </a:r>
            <a:r>
              <a:rPr lang="en-US" sz="3000" b="1" dirty="0">
                <a:solidFill>
                  <a:srgbClr val="FFFFFF"/>
                </a:solidFill>
              </a:rPr>
              <a:t> tem um canal </a:t>
            </a:r>
            <a:r>
              <a:rPr lang="en-US" sz="3000" b="1" dirty="0" err="1">
                <a:solidFill>
                  <a:srgbClr val="FFFFFF"/>
                </a:solidFill>
              </a:rPr>
              <a:t>aberto</a:t>
            </a:r>
            <a:r>
              <a:rPr lang="en-US" sz="3000" b="1" dirty="0">
                <a:solidFill>
                  <a:srgbClr val="FFFFFF"/>
                </a:solidFill>
              </a:rPr>
              <a:t> com o MEC</a:t>
            </a:r>
          </a:p>
        </p:txBody>
      </p:sp>
      <p:sp>
        <p:nvSpPr>
          <p:cNvPr id="19" name="CaixaDeTexto 18">
            <a:extLst>
              <a:ext uri="{FF2B5EF4-FFF2-40B4-BE49-F238E27FC236}">
                <a16:creationId xmlns:a16="http://schemas.microsoft.com/office/drawing/2014/main" id="{1BF5ED0B-BE8D-4658-AD43-D4E1FCA7D123}"/>
              </a:ext>
            </a:extLst>
          </p:cNvPr>
          <p:cNvSpPr txBox="1"/>
          <p:nvPr/>
        </p:nvSpPr>
        <p:spPr>
          <a:xfrm>
            <a:off x="145350" y="1779589"/>
            <a:ext cx="2552634" cy="2862322"/>
          </a:xfrm>
          <a:prstGeom prst="rect">
            <a:avLst/>
          </a:prstGeom>
          <a:noFill/>
        </p:spPr>
        <p:txBody>
          <a:bodyPr wrap="square">
            <a:spAutoFit/>
          </a:bodyPr>
          <a:lstStyle/>
          <a:p>
            <a:pPr algn="ctr"/>
            <a:r>
              <a:rPr lang="pt-BR" dirty="0">
                <a:solidFill>
                  <a:schemeClr val="bg1"/>
                </a:solidFill>
              </a:rPr>
              <a:t>reclamações, denúncias, sugestões, elogios e demais pronunciamentos de usuários que tenham como objeto a prestação de serviços públicos e a conduta de agentes públicos na</a:t>
            </a:r>
          </a:p>
          <a:p>
            <a:pPr algn="ctr"/>
            <a:r>
              <a:rPr lang="pt-BR" dirty="0">
                <a:solidFill>
                  <a:schemeClr val="bg1"/>
                </a:solidFill>
              </a:rPr>
              <a:t>prestação e fiscalização de tais serviços.</a:t>
            </a:r>
          </a:p>
        </p:txBody>
      </p:sp>
      <p:pic>
        <p:nvPicPr>
          <p:cNvPr id="1026" name="Picture 2" descr="Canais de Atendimento: saiba qual é o melhor para a sua empre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127" y="864741"/>
            <a:ext cx="5972700" cy="3138985"/>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3519712" y="3098295"/>
            <a:ext cx="242374" cy="369332"/>
          </a:xfrm>
          <a:prstGeom prst="rect">
            <a:avLst/>
          </a:prstGeom>
          <a:noFill/>
        </p:spPr>
        <p:txBody>
          <a:bodyPr wrap="none" rtlCol="0">
            <a:spAutoFit/>
          </a:bodyPr>
          <a:lstStyle/>
          <a:p>
            <a:r>
              <a:rPr lang="pt-BR"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73"/>
                                        </p:tgtEl>
                                        <p:attrNameLst>
                                          <p:attrName>style.visibility</p:attrName>
                                        </p:attrNameLst>
                                      </p:cBhvr>
                                      <p:to>
                                        <p:strVal val="visible"/>
                                      </p:to>
                                    </p:set>
                                    <p:animEffect transition="in" filter="fade">
                                      <p:cBhvr>
                                        <p:cTn id="7" dur="7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5" name="Google Shape;205;p33"/>
          <p:cNvSpPr txBox="1">
            <a:spLocks noGrp="1"/>
          </p:cNvSpPr>
          <p:nvPr>
            <p:ph type="subTitle" idx="1"/>
          </p:nvPr>
        </p:nvSpPr>
        <p:spPr>
          <a:xfrm>
            <a:off x="4966706" y="703891"/>
            <a:ext cx="3906884" cy="4145107"/>
          </a:xfrm>
          <a:prstGeom prst="round2DiagRect">
            <a:avLst>
              <a:gd name="adj1" fmla="val 16667"/>
              <a:gd name="adj2" fmla="val 3144"/>
            </a:avLst>
          </a:prstGeom>
          <a:solidFill>
            <a:schemeClr val="accent3">
              <a:lumMod val="20000"/>
              <a:lumOff val="80000"/>
            </a:schemeClr>
          </a:solidFill>
        </p:spPr>
        <p:txBody>
          <a:bodyPr spcFirstLastPara="1" wrap="square" lIns="91425" tIns="91425" rIns="91425" bIns="91425" anchor="t" anchorCtr="0">
            <a:noAutofit/>
          </a:bodyPr>
          <a:lstStyle/>
          <a:p>
            <a:pPr marL="0" lvl="0" indent="0" algn="just" rtl="0">
              <a:spcBef>
                <a:spcPts val="0"/>
              </a:spcBef>
              <a:spcAft>
                <a:spcPts val="0"/>
              </a:spcAft>
              <a:buNone/>
            </a:pPr>
            <a:r>
              <a:rPr lang="pt-BR" sz="1400" b="1" dirty="0">
                <a:solidFill>
                  <a:schemeClr val="tx1"/>
                </a:solidFill>
              </a:rPr>
              <a:t>reclamação:</a:t>
            </a:r>
            <a:r>
              <a:rPr lang="pt-BR" sz="1400" dirty="0">
                <a:solidFill>
                  <a:schemeClr val="tx1"/>
                </a:solidFill>
              </a:rPr>
              <a:t> demonstração de insatisfação relativa à prestação de serviço público e à conduta de agentes públicos na prestação e na fiscalização desse serviço; </a:t>
            </a:r>
          </a:p>
          <a:p>
            <a:pPr marL="0" lvl="0" indent="0" algn="just" rtl="0">
              <a:spcBef>
                <a:spcPts val="0"/>
              </a:spcBef>
              <a:spcAft>
                <a:spcPts val="0"/>
              </a:spcAft>
              <a:buNone/>
            </a:pPr>
            <a:endParaRPr lang="pt-BR" sz="1400" dirty="0">
              <a:solidFill>
                <a:schemeClr val="tx1"/>
              </a:solidFill>
            </a:endParaRPr>
          </a:p>
          <a:p>
            <a:pPr marL="0" lvl="0" indent="0" algn="just" rtl="0">
              <a:spcBef>
                <a:spcPts val="0"/>
              </a:spcBef>
              <a:spcAft>
                <a:spcPts val="0"/>
              </a:spcAft>
              <a:buNone/>
            </a:pPr>
            <a:r>
              <a:rPr lang="pt-BR" sz="1400" b="1" dirty="0">
                <a:solidFill>
                  <a:schemeClr val="tx1"/>
                </a:solidFill>
              </a:rPr>
              <a:t>denúncia:</a:t>
            </a:r>
            <a:r>
              <a:rPr lang="pt-BR" sz="1400" dirty="0">
                <a:solidFill>
                  <a:schemeClr val="tx1"/>
                </a:solidFill>
              </a:rPr>
              <a:t> comunicação de prática de irregularidade ou ato ilícito cuja solução dependa da atuação dos órgãos </a:t>
            </a:r>
            <a:r>
              <a:rPr lang="pt-BR" sz="1400" dirty="0" err="1">
                <a:solidFill>
                  <a:schemeClr val="tx1"/>
                </a:solidFill>
              </a:rPr>
              <a:t>apuratórios</a:t>
            </a:r>
            <a:r>
              <a:rPr lang="pt-BR" sz="1400" dirty="0">
                <a:solidFill>
                  <a:schemeClr val="tx1"/>
                </a:solidFill>
              </a:rPr>
              <a:t> competentes;</a:t>
            </a:r>
          </a:p>
          <a:p>
            <a:pPr marL="0" lvl="0" indent="0" algn="just" rtl="0">
              <a:spcBef>
                <a:spcPts val="0"/>
              </a:spcBef>
              <a:spcAft>
                <a:spcPts val="0"/>
              </a:spcAft>
              <a:buNone/>
            </a:pPr>
            <a:endParaRPr lang="pt-BR" sz="1400" dirty="0">
              <a:solidFill>
                <a:schemeClr val="tx1"/>
              </a:solidFill>
            </a:endParaRPr>
          </a:p>
          <a:p>
            <a:pPr marL="0" lvl="0" indent="0" algn="just" rtl="0">
              <a:spcBef>
                <a:spcPts val="0"/>
              </a:spcBef>
              <a:spcAft>
                <a:spcPts val="0"/>
              </a:spcAft>
              <a:buNone/>
            </a:pPr>
            <a:r>
              <a:rPr lang="pt-BR" sz="1400" b="1" dirty="0">
                <a:solidFill>
                  <a:schemeClr val="tx1"/>
                </a:solidFill>
              </a:rPr>
              <a:t>elogio:</a:t>
            </a:r>
            <a:r>
              <a:rPr lang="pt-BR" sz="1400" dirty="0">
                <a:solidFill>
                  <a:schemeClr val="tx1"/>
                </a:solidFill>
              </a:rPr>
              <a:t> demonstração de reconhecimento ou de satisfação sobre o serviço público oferecido ou o atendimento recebido; </a:t>
            </a:r>
          </a:p>
          <a:p>
            <a:pPr marL="0" lvl="0" indent="0" algn="just" rtl="0">
              <a:spcBef>
                <a:spcPts val="0"/>
              </a:spcBef>
              <a:spcAft>
                <a:spcPts val="0"/>
              </a:spcAft>
              <a:buNone/>
            </a:pPr>
            <a:endParaRPr lang="pt-BR" sz="1400" dirty="0">
              <a:solidFill>
                <a:schemeClr val="tx1"/>
              </a:solidFill>
            </a:endParaRPr>
          </a:p>
          <a:p>
            <a:pPr marL="0" lvl="0" indent="0" algn="just" rtl="0">
              <a:spcBef>
                <a:spcPts val="0"/>
              </a:spcBef>
              <a:spcAft>
                <a:spcPts val="0"/>
              </a:spcAft>
              <a:buNone/>
            </a:pPr>
            <a:r>
              <a:rPr lang="pt-BR" sz="1400" b="1" dirty="0">
                <a:solidFill>
                  <a:schemeClr val="tx1"/>
                </a:solidFill>
              </a:rPr>
              <a:t>sugestão:</a:t>
            </a:r>
            <a:r>
              <a:rPr lang="pt-BR" sz="1400" dirty="0">
                <a:solidFill>
                  <a:schemeClr val="tx1"/>
                </a:solidFill>
              </a:rPr>
              <a:t> apresentação de ideia ou formulação de proposta de aprimoramento de serviços públicos prestados por órgãos e entidades da administração. </a:t>
            </a:r>
            <a:r>
              <a:rPr lang="pt-BR" sz="1400" dirty="0"/>
              <a:t>pública federal;</a:t>
            </a:r>
            <a:endParaRPr sz="1400" dirty="0">
              <a:solidFill>
                <a:schemeClr val="bg2">
                  <a:lumMod val="25000"/>
                </a:schemeClr>
              </a:solidFill>
            </a:endParaRPr>
          </a:p>
        </p:txBody>
      </p:sp>
      <p:sp>
        <p:nvSpPr>
          <p:cNvPr id="4" name="CaixaDeTexto 3">
            <a:extLst>
              <a:ext uri="{FF2B5EF4-FFF2-40B4-BE49-F238E27FC236}">
                <a16:creationId xmlns:a16="http://schemas.microsoft.com/office/drawing/2014/main" id="{BC850DE7-246B-5F40-B4BB-C7E6B8706A7F}"/>
              </a:ext>
            </a:extLst>
          </p:cNvPr>
          <p:cNvSpPr txBox="1"/>
          <p:nvPr/>
        </p:nvSpPr>
        <p:spPr>
          <a:xfrm>
            <a:off x="601955" y="165115"/>
            <a:ext cx="8487826" cy="553998"/>
          </a:xfrm>
          <a:prstGeom prst="rect">
            <a:avLst/>
          </a:prstGeom>
          <a:noFill/>
        </p:spPr>
        <p:txBody>
          <a:bodyPr wrap="square" rtlCol="0">
            <a:spAutoFit/>
          </a:bodyPr>
          <a:lstStyle/>
          <a:p>
            <a:pPr algn="ctr"/>
            <a:r>
              <a:rPr lang="pt-BR" sz="3000" b="1" dirty="0">
                <a:solidFill>
                  <a:schemeClr val="bg2">
                    <a:lumMod val="25000"/>
                  </a:schemeClr>
                </a:solidFill>
                <a:latin typeface="Calibri" panose="020F0502020204030204" pitchFamily="34" charset="0"/>
                <a:cs typeface="Calibri" panose="020F0502020204030204" pitchFamily="34" charset="0"/>
              </a:rPr>
              <a:t>Você tem um canal de </a:t>
            </a:r>
            <a:r>
              <a:rPr lang="pt-BR" sz="3000" b="1" dirty="0">
                <a:latin typeface="Calibri" panose="020F0502020204030204" pitchFamily="34" charset="0"/>
                <a:cs typeface="Calibri" panose="020F0502020204030204" pitchFamily="34" charset="0"/>
              </a:rPr>
              <a:t>ouvidoria n</a:t>
            </a:r>
            <a:r>
              <a:rPr lang="pt-BR" sz="3000" b="1" dirty="0">
                <a:solidFill>
                  <a:schemeClr val="bg2">
                    <a:lumMod val="25000"/>
                  </a:schemeClr>
                </a:solidFill>
                <a:latin typeface="Calibri" panose="020F0502020204030204" pitchFamily="34" charset="0"/>
                <a:cs typeface="Calibri" panose="020F0502020204030204" pitchFamily="34" charset="0"/>
              </a:rPr>
              <a:t>o MEC</a:t>
            </a:r>
          </a:p>
        </p:txBody>
      </p:sp>
      <p:cxnSp>
        <p:nvCxnSpPr>
          <p:cNvPr id="5" name="Conector reto 6">
            <a:extLst>
              <a:ext uri="{FF2B5EF4-FFF2-40B4-BE49-F238E27FC236}">
                <a16:creationId xmlns:a16="http://schemas.microsoft.com/office/drawing/2014/main" id="{519F400B-F30A-49E3-9935-8F3C00E9C915}"/>
              </a:ext>
            </a:extLst>
          </p:cNvPr>
          <p:cNvCxnSpPr>
            <a:cxnSpLocks/>
          </p:cNvCxnSpPr>
          <p:nvPr/>
        </p:nvCxnSpPr>
        <p:spPr>
          <a:xfrm flipV="1">
            <a:off x="818147" y="808914"/>
            <a:ext cx="8055442" cy="3077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2" name="Imagem 1"/>
          <p:cNvPicPr>
            <a:picLocks noChangeAspect="1"/>
          </p:cNvPicPr>
          <p:nvPr/>
        </p:nvPicPr>
        <p:blipFill rotWithShape="1">
          <a:blip r:embed="rId3"/>
          <a:srcRect l="17268" t="10798" r="23159" b="22236"/>
          <a:stretch/>
        </p:blipFill>
        <p:spPr>
          <a:xfrm>
            <a:off x="514350" y="1019295"/>
            <a:ext cx="4032915" cy="35142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5" name="Google Shape;205;p33"/>
          <p:cNvSpPr txBox="1">
            <a:spLocks noGrp="1"/>
          </p:cNvSpPr>
          <p:nvPr>
            <p:ph type="subTitle" idx="1"/>
          </p:nvPr>
        </p:nvSpPr>
        <p:spPr>
          <a:xfrm>
            <a:off x="5218497" y="1332720"/>
            <a:ext cx="3368912" cy="2642932"/>
          </a:xfrm>
          <a:prstGeom prst="round2DiagRect">
            <a:avLst>
              <a:gd name="adj1" fmla="val 16667"/>
              <a:gd name="adj2" fmla="val 3144"/>
            </a:avLst>
          </a:prstGeom>
          <a:solidFill>
            <a:schemeClr val="accent3">
              <a:lumMod val="20000"/>
              <a:lumOff val="80000"/>
            </a:schemeClr>
          </a:solidFill>
        </p:spPr>
        <p:txBody>
          <a:bodyPr spcFirstLastPara="1" wrap="square" lIns="91425" tIns="91425" rIns="91425" bIns="91425" anchor="t" anchorCtr="0">
            <a:noAutofit/>
          </a:bodyPr>
          <a:lstStyle/>
          <a:p>
            <a:pPr marL="0" indent="0" algn="just"/>
            <a:r>
              <a:rPr lang="pt-BR" sz="1400" b="1" dirty="0">
                <a:solidFill>
                  <a:schemeClr val="tx1"/>
                </a:solidFill>
              </a:rPr>
              <a:t>Solicitação: </a:t>
            </a:r>
            <a:r>
              <a:rPr lang="pt-BR" sz="1400" dirty="0">
                <a:solidFill>
                  <a:schemeClr val="tx1"/>
                </a:solidFill>
              </a:rPr>
              <a:t>pedido de atendimento ou prestação de serviço. Pode ser algo material, como receber um medicamento, ou ação do órgão em uma situação</a:t>
            </a:r>
          </a:p>
          <a:p>
            <a:pPr marL="0" indent="0" algn="just"/>
            <a:endParaRPr lang="pt-BR" sz="1400" dirty="0">
              <a:solidFill>
                <a:schemeClr val="tx1"/>
              </a:solidFill>
            </a:endParaRPr>
          </a:p>
          <a:p>
            <a:pPr marL="0" indent="0" algn="just"/>
            <a:r>
              <a:rPr lang="pt-BR" sz="1400" b="1" dirty="0">
                <a:solidFill>
                  <a:schemeClr val="tx1"/>
                </a:solidFill>
              </a:rPr>
              <a:t>Simplifique: </a:t>
            </a:r>
            <a:r>
              <a:rPr lang="pt-BR" sz="1400" dirty="0">
                <a:solidFill>
                  <a:schemeClr val="tx1"/>
                </a:solidFill>
              </a:rPr>
              <a:t>proposta de simplificação ou de melhoria na prestação de algum serviço público. </a:t>
            </a:r>
          </a:p>
        </p:txBody>
      </p:sp>
      <p:sp>
        <p:nvSpPr>
          <p:cNvPr id="4" name="CaixaDeTexto 3">
            <a:extLst>
              <a:ext uri="{FF2B5EF4-FFF2-40B4-BE49-F238E27FC236}">
                <a16:creationId xmlns:a16="http://schemas.microsoft.com/office/drawing/2014/main" id="{BC850DE7-246B-5F40-B4BB-C7E6B8706A7F}"/>
              </a:ext>
            </a:extLst>
          </p:cNvPr>
          <p:cNvSpPr txBox="1"/>
          <p:nvPr/>
        </p:nvSpPr>
        <p:spPr>
          <a:xfrm>
            <a:off x="601955" y="165115"/>
            <a:ext cx="8487826" cy="553998"/>
          </a:xfrm>
          <a:prstGeom prst="rect">
            <a:avLst/>
          </a:prstGeom>
          <a:noFill/>
        </p:spPr>
        <p:txBody>
          <a:bodyPr wrap="square" rtlCol="0">
            <a:spAutoFit/>
          </a:bodyPr>
          <a:lstStyle/>
          <a:p>
            <a:pPr algn="ctr"/>
            <a:r>
              <a:rPr lang="pt-BR" sz="3000" b="1" dirty="0">
                <a:solidFill>
                  <a:schemeClr val="bg2">
                    <a:lumMod val="25000"/>
                  </a:schemeClr>
                </a:solidFill>
                <a:latin typeface="Calibri" panose="020F0502020204030204" pitchFamily="34" charset="0"/>
                <a:cs typeface="Calibri" panose="020F0502020204030204" pitchFamily="34" charset="0"/>
              </a:rPr>
              <a:t>Você tem um canal de </a:t>
            </a:r>
            <a:r>
              <a:rPr lang="pt-BR" sz="3000" b="1" dirty="0">
                <a:latin typeface="Calibri" panose="020F0502020204030204" pitchFamily="34" charset="0"/>
                <a:cs typeface="Calibri" panose="020F0502020204030204" pitchFamily="34" charset="0"/>
              </a:rPr>
              <a:t>ouvidoria</a:t>
            </a:r>
            <a:r>
              <a:rPr lang="pt-BR" sz="3000" b="1" dirty="0">
                <a:solidFill>
                  <a:schemeClr val="bg2">
                    <a:lumMod val="25000"/>
                  </a:schemeClr>
                </a:solidFill>
                <a:latin typeface="Calibri" panose="020F0502020204030204" pitchFamily="34" charset="0"/>
                <a:cs typeface="Calibri" panose="020F0502020204030204" pitchFamily="34" charset="0"/>
              </a:rPr>
              <a:t> no MEC</a:t>
            </a:r>
          </a:p>
        </p:txBody>
      </p:sp>
      <p:cxnSp>
        <p:nvCxnSpPr>
          <p:cNvPr id="5" name="Conector reto 6">
            <a:extLst>
              <a:ext uri="{FF2B5EF4-FFF2-40B4-BE49-F238E27FC236}">
                <a16:creationId xmlns:a16="http://schemas.microsoft.com/office/drawing/2014/main" id="{519F400B-F30A-49E3-9935-8F3C00E9C915}"/>
              </a:ext>
            </a:extLst>
          </p:cNvPr>
          <p:cNvCxnSpPr>
            <a:cxnSpLocks/>
          </p:cNvCxnSpPr>
          <p:nvPr/>
        </p:nvCxnSpPr>
        <p:spPr>
          <a:xfrm flipV="1">
            <a:off x="818147" y="808914"/>
            <a:ext cx="8055442" cy="3077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2" name="Imagem 1"/>
          <p:cNvPicPr>
            <a:picLocks noChangeAspect="1"/>
          </p:cNvPicPr>
          <p:nvPr/>
        </p:nvPicPr>
        <p:blipFill rotWithShape="1">
          <a:blip r:embed="rId3"/>
          <a:srcRect l="17268" t="10798" r="23159" b="22236"/>
          <a:stretch/>
        </p:blipFill>
        <p:spPr>
          <a:xfrm>
            <a:off x="514350" y="1019295"/>
            <a:ext cx="4032915" cy="3514298"/>
          </a:xfrm>
          <a:prstGeom prst="rect">
            <a:avLst/>
          </a:prstGeom>
        </p:spPr>
      </p:pic>
    </p:spTree>
    <p:extLst>
      <p:ext uri="{BB962C8B-B14F-4D97-AF65-F5344CB8AC3E}">
        <p14:creationId xmlns:p14="http://schemas.microsoft.com/office/powerpoint/2010/main" val="796704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5" name="Google Shape;205;p33"/>
          <p:cNvSpPr txBox="1">
            <a:spLocks noGrp="1"/>
          </p:cNvSpPr>
          <p:nvPr>
            <p:ph type="subTitle" idx="1"/>
          </p:nvPr>
        </p:nvSpPr>
        <p:spPr>
          <a:xfrm>
            <a:off x="4845868" y="1286801"/>
            <a:ext cx="3906884" cy="2834625"/>
          </a:xfrm>
          <a:prstGeom prst="round2DiagRect">
            <a:avLst/>
          </a:prstGeom>
          <a:solidFill>
            <a:schemeClr val="accent3">
              <a:lumMod val="20000"/>
              <a:lumOff val="80000"/>
            </a:schemeClr>
          </a:solidFill>
        </p:spPr>
        <p:txBody>
          <a:bodyPr spcFirstLastPara="1" wrap="square" lIns="91425" tIns="91425" rIns="91425" bIns="91425" anchor="t" anchorCtr="0">
            <a:noAutofit/>
          </a:bodyPr>
          <a:lstStyle/>
          <a:p>
            <a:pPr marL="0" lvl="0" indent="0" algn="just" rtl="0">
              <a:spcBef>
                <a:spcPts val="0"/>
              </a:spcBef>
              <a:spcAft>
                <a:spcPts val="0"/>
              </a:spcAft>
              <a:buNone/>
            </a:pPr>
            <a:r>
              <a:rPr lang="pt-BR" sz="1400" dirty="0">
                <a:solidFill>
                  <a:schemeClr val="tx1"/>
                </a:solidFill>
              </a:rPr>
              <a:t>Todos têm o direito fundamental de petição aos poderes públicos em defesa de direitos ou contra ilegalidade ou abuso de poder, nos termos do art. 5º, inciso XXXIV, alínea "a", da Constituição da República Federativa do Brasil. </a:t>
            </a:r>
          </a:p>
          <a:p>
            <a:pPr marL="0" lvl="0" indent="0" algn="just" rtl="0">
              <a:spcBef>
                <a:spcPts val="0"/>
              </a:spcBef>
              <a:spcAft>
                <a:spcPts val="0"/>
              </a:spcAft>
              <a:buNone/>
            </a:pPr>
            <a:endParaRPr lang="pt-BR" sz="1400" dirty="0">
              <a:solidFill>
                <a:schemeClr val="tx1"/>
              </a:solidFill>
            </a:endParaRPr>
          </a:p>
          <a:p>
            <a:pPr marL="0" lvl="0" indent="0" algn="just" rtl="0">
              <a:spcBef>
                <a:spcPts val="0"/>
              </a:spcBef>
              <a:spcAft>
                <a:spcPts val="0"/>
              </a:spcAft>
              <a:buNone/>
            </a:pPr>
            <a:r>
              <a:rPr lang="pt-BR" sz="1400" dirty="0">
                <a:solidFill>
                  <a:schemeClr val="tx1"/>
                </a:solidFill>
              </a:rPr>
              <a:t>A manifestação do usuário de serviços públicos e dos agentes públicos no âmbito do Ministério da Educação será dirigida à Ouvidoria do Ministério da Educação.</a:t>
            </a:r>
            <a:endParaRPr sz="1400" dirty="0">
              <a:solidFill>
                <a:schemeClr val="tx1"/>
              </a:solidFill>
            </a:endParaRPr>
          </a:p>
        </p:txBody>
      </p:sp>
      <p:cxnSp>
        <p:nvCxnSpPr>
          <p:cNvPr id="5" name="Conector reto 6">
            <a:extLst>
              <a:ext uri="{FF2B5EF4-FFF2-40B4-BE49-F238E27FC236}">
                <a16:creationId xmlns:a16="http://schemas.microsoft.com/office/drawing/2014/main" id="{519F400B-F30A-49E3-9935-8F3C00E9C915}"/>
              </a:ext>
            </a:extLst>
          </p:cNvPr>
          <p:cNvCxnSpPr>
            <a:cxnSpLocks/>
          </p:cNvCxnSpPr>
          <p:nvPr/>
        </p:nvCxnSpPr>
        <p:spPr>
          <a:xfrm flipV="1">
            <a:off x="818147" y="808914"/>
            <a:ext cx="8055442" cy="3077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7" name="Imagem 6"/>
          <p:cNvPicPr>
            <a:picLocks noChangeAspect="1"/>
          </p:cNvPicPr>
          <p:nvPr/>
        </p:nvPicPr>
        <p:blipFill rotWithShape="1">
          <a:blip r:embed="rId3"/>
          <a:srcRect l="17268" t="10798" r="23159" b="22236"/>
          <a:stretch/>
        </p:blipFill>
        <p:spPr>
          <a:xfrm>
            <a:off x="514350" y="1019295"/>
            <a:ext cx="4032915" cy="3514298"/>
          </a:xfrm>
          <a:prstGeom prst="rect">
            <a:avLst/>
          </a:prstGeom>
        </p:spPr>
      </p:pic>
      <p:sp>
        <p:nvSpPr>
          <p:cNvPr id="8" name="CaixaDeTexto 7">
            <a:extLst>
              <a:ext uri="{FF2B5EF4-FFF2-40B4-BE49-F238E27FC236}">
                <a16:creationId xmlns:a16="http://schemas.microsoft.com/office/drawing/2014/main" id="{BC850DE7-246B-5F40-B4BB-C7E6B8706A7F}"/>
              </a:ext>
            </a:extLst>
          </p:cNvPr>
          <p:cNvSpPr txBox="1"/>
          <p:nvPr/>
        </p:nvSpPr>
        <p:spPr>
          <a:xfrm>
            <a:off x="601955" y="165115"/>
            <a:ext cx="8487826" cy="553998"/>
          </a:xfrm>
          <a:prstGeom prst="rect">
            <a:avLst/>
          </a:prstGeom>
          <a:noFill/>
        </p:spPr>
        <p:txBody>
          <a:bodyPr wrap="square" rtlCol="0">
            <a:spAutoFit/>
          </a:bodyPr>
          <a:lstStyle/>
          <a:p>
            <a:pPr algn="ctr"/>
            <a:r>
              <a:rPr lang="pt-BR" sz="3000" b="1" dirty="0">
                <a:solidFill>
                  <a:schemeClr val="bg2">
                    <a:lumMod val="25000"/>
                  </a:schemeClr>
                </a:solidFill>
                <a:latin typeface="Calibri" panose="020F0502020204030204" pitchFamily="34" charset="0"/>
                <a:cs typeface="Calibri" panose="020F0502020204030204" pitchFamily="34" charset="0"/>
              </a:rPr>
              <a:t>Você tem um canal de </a:t>
            </a:r>
            <a:r>
              <a:rPr lang="pt-BR" sz="3000" b="1" dirty="0">
                <a:latin typeface="Calibri" panose="020F0502020204030204" pitchFamily="34" charset="0"/>
                <a:cs typeface="Calibri" panose="020F0502020204030204" pitchFamily="34" charset="0"/>
              </a:rPr>
              <a:t>ouvidoria no </a:t>
            </a:r>
            <a:r>
              <a:rPr lang="pt-BR" sz="3000" b="1" dirty="0">
                <a:solidFill>
                  <a:schemeClr val="bg2">
                    <a:lumMod val="25000"/>
                  </a:schemeClr>
                </a:solidFill>
                <a:latin typeface="Calibri" panose="020F0502020204030204" pitchFamily="34" charset="0"/>
                <a:cs typeface="Calibri" panose="020F0502020204030204" pitchFamily="34" charset="0"/>
              </a:rPr>
              <a:t>MEC</a:t>
            </a:r>
          </a:p>
        </p:txBody>
      </p:sp>
    </p:spTree>
    <p:extLst>
      <p:ext uri="{BB962C8B-B14F-4D97-AF65-F5344CB8AC3E}">
        <p14:creationId xmlns:p14="http://schemas.microsoft.com/office/powerpoint/2010/main" val="1404080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5" name="Google Shape;205;p33"/>
          <p:cNvSpPr txBox="1">
            <a:spLocks noGrp="1"/>
          </p:cNvSpPr>
          <p:nvPr>
            <p:ph type="subTitle" idx="1"/>
          </p:nvPr>
        </p:nvSpPr>
        <p:spPr>
          <a:xfrm>
            <a:off x="4966705" y="940714"/>
            <a:ext cx="3906884" cy="3749697"/>
          </a:xfrm>
          <a:prstGeom prst="round2DiagRect">
            <a:avLst/>
          </a:prstGeom>
          <a:solidFill>
            <a:schemeClr val="accent3">
              <a:lumMod val="20000"/>
              <a:lumOff val="80000"/>
            </a:schemeClr>
          </a:solidFill>
        </p:spPr>
        <p:txBody>
          <a:bodyPr spcFirstLastPara="1" wrap="square" lIns="91425" tIns="91425" rIns="91425" bIns="91425" anchor="t" anchorCtr="0">
            <a:noAutofit/>
          </a:bodyPr>
          <a:lstStyle/>
          <a:p>
            <a:pPr marL="0" lvl="0" indent="0" algn="just" rtl="0">
              <a:spcBef>
                <a:spcPts val="0"/>
              </a:spcBef>
              <a:spcAft>
                <a:spcPts val="0"/>
              </a:spcAft>
              <a:buNone/>
            </a:pPr>
            <a:r>
              <a:rPr lang="pt-BR" sz="1200" dirty="0">
                <a:solidFill>
                  <a:schemeClr val="tx1"/>
                </a:solidFill>
              </a:rPr>
              <a:t>Pela Ouvidoria, conforme artigos 4º e 5º da Portaria MEC nº 2.141, de 12/12/2019:</a:t>
            </a:r>
          </a:p>
          <a:p>
            <a:pPr marL="0" lvl="0" indent="0" algn="just" rtl="0">
              <a:spcBef>
                <a:spcPts val="0"/>
              </a:spcBef>
              <a:spcAft>
                <a:spcPts val="0"/>
              </a:spcAft>
              <a:buNone/>
            </a:pPr>
            <a:endParaRPr lang="pt-BR" sz="1200" dirty="0">
              <a:solidFill>
                <a:schemeClr val="tx1"/>
              </a:solidFill>
            </a:endParaRPr>
          </a:p>
          <a:p>
            <a:pPr marL="0" lvl="0" indent="0" algn="just" rtl="0">
              <a:spcBef>
                <a:spcPts val="0"/>
              </a:spcBef>
              <a:spcAft>
                <a:spcPts val="0"/>
              </a:spcAft>
              <a:buNone/>
            </a:pPr>
            <a:r>
              <a:rPr lang="pt-BR" sz="1200" dirty="0">
                <a:solidFill>
                  <a:schemeClr val="tx1"/>
                </a:solidFill>
              </a:rPr>
              <a:t> A Ouvidoria constitui canal único para o recebimento das manifestações dos usuários perante o Ministério da Educação. </a:t>
            </a:r>
          </a:p>
          <a:p>
            <a:pPr marL="0" lvl="0" indent="0" algn="just" rtl="0">
              <a:spcBef>
                <a:spcPts val="0"/>
              </a:spcBef>
              <a:spcAft>
                <a:spcPts val="0"/>
              </a:spcAft>
              <a:buNone/>
            </a:pPr>
            <a:endParaRPr lang="pt-BR" sz="1200" dirty="0">
              <a:solidFill>
                <a:schemeClr val="tx1"/>
              </a:solidFill>
            </a:endParaRPr>
          </a:p>
          <a:p>
            <a:pPr marL="0" lvl="0" indent="0" algn="just" rtl="0">
              <a:spcBef>
                <a:spcPts val="0"/>
              </a:spcBef>
              <a:spcAft>
                <a:spcPts val="0"/>
              </a:spcAft>
              <a:buNone/>
            </a:pPr>
            <a:r>
              <a:rPr lang="pt-BR" sz="1200" dirty="0">
                <a:solidFill>
                  <a:schemeClr val="tx1"/>
                </a:solidFill>
              </a:rPr>
              <a:t>As manifestações deverão ser apresentadas preferencialmente em meio eletrônico, por meio da Plataforma Integrada de Ouvidoria e Acesso à Informação (Fala.BR). </a:t>
            </a:r>
          </a:p>
          <a:p>
            <a:pPr marL="0" lvl="0" indent="0" algn="just" rtl="0">
              <a:spcBef>
                <a:spcPts val="0"/>
              </a:spcBef>
              <a:spcAft>
                <a:spcPts val="0"/>
              </a:spcAft>
              <a:buNone/>
            </a:pPr>
            <a:endParaRPr lang="pt-BR" sz="1200" dirty="0">
              <a:solidFill>
                <a:schemeClr val="tx1"/>
              </a:solidFill>
            </a:endParaRPr>
          </a:p>
          <a:p>
            <a:pPr marL="0" lvl="0" indent="0" algn="just"/>
            <a:r>
              <a:rPr lang="pt-BR" sz="1200" dirty="0">
                <a:solidFill>
                  <a:schemeClr val="tx1"/>
                </a:solidFill>
              </a:rPr>
              <a:t>O acesso ao Fala.BR: </a:t>
            </a:r>
            <a:r>
              <a:rPr lang="pt-BR" sz="1200" dirty="0">
                <a:hlinkClick r:id="rId3"/>
              </a:rPr>
              <a:t>https://falabr.cgu.gov.br</a:t>
            </a:r>
            <a:r>
              <a:rPr lang="pt-BR" sz="1200" dirty="0"/>
              <a:t> </a:t>
            </a:r>
          </a:p>
          <a:p>
            <a:pPr marL="0" lvl="0" indent="0" algn="just"/>
            <a:endParaRPr lang="pt-BR" sz="1200" dirty="0">
              <a:solidFill>
                <a:schemeClr val="tx1"/>
              </a:solidFill>
            </a:endParaRPr>
          </a:p>
          <a:p>
            <a:pPr marL="0" lvl="0" indent="0" algn="just" rtl="0">
              <a:spcBef>
                <a:spcPts val="0"/>
              </a:spcBef>
              <a:spcAft>
                <a:spcPts val="0"/>
              </a:spcAft>
              <a:buNone/>
            </a:pPr>
            <a:r>
              <a:rPr lang="pt-BR" sz="1200" dirty="0">
                <a:solidFill>
                  <a:schemeClr val="tx1"/>
                </a:solidFill>
              </a:rPr>
              <a:t>Sempre que a manifestação for recebida em meio físico ou digital diferente do Fala.BR, a unidade de ouvidoria deverá promover a sua digitalização e a sua inserção imediata no Fala.BR. </a:t>
            </a:r>
            <a:endParaRPr sz="1200" dirty="0">
              <a:solidFill>
                <a:schemeClr val="tx1"/>
              </a:solidFill>
            </a:endParaRPr>
          </a:p>
        </p:txBody>
      </p:sp>
      <p:sp>
        <p:nvSpPr>
          <p:cNvPr id="4" name="CaixaDeTexto 3">
            <a:extLst>
              <a:ext uri="{FF2B5EF4-FFF2-40B4-BE49-F238E27FC236}">
                <a16:creationId xmlns:a16="http://schemas.microsoft.com/office/drawing/2014/main" id="{BC850DE7-246B-5F40-B4BB-C7E6B8706A7F}"/>
              </a:ext>
            </a:extLst>
          </p:cNvPr>
          <p:cNvSpPr txBox="1"/>
          <p:nvPr/>
        </p:nvSpPr>
        <p:spPr>
          <a:xfrm>
            <a:off x="514350" y="294501"/>
            <a:ext cx="8487826" cy="553998"/>
          </a:xfrm>
          <a:prstGeom prst="rect">
            <a:avLst/>
          </a:prstGeom>
          <a:noFill/>
        </p:spPr>
        <p:txBody>
          <a:bodyPr wrap="square" rtlCol="0">
            <a:spAutoFit/>
          </a:bodyPr>
          <a:lstStyle/>
          <a:p>
            <a:pPr algn="ctr"/>
            <a:r>
              <a:rPr lang="pt-BR" sz="3000" b="1" dirty="0">
                <a:solidFill>
                  <a:schemeClr val="bg2">
                    <a:lumMod val="25000"/>
                  </a:schemeClr>
                </a:solidFill>
                <a:latin typeface="Calibri" panose="020F0502020204030204" pitchFamily="34" charset="0"/>
                <a:cs typeface="Calibri" panose="020F0502020204030204" pitchFamily="34" charset="0"/>
              </a:rPr>
              <a:t>Recebimento das manifestações dos usuários:</a:t>
            </a:r>
          </a:p>
        </p:txBody>
      </p:sp>
      <p:cxnSp>
        <p:nvCxnSpPr>
          <p:cNvPr id="5" name="Conector reto 6">
            <a:extLst>
              <a:ext uri="{FF2B5EF4-FFF2-40B4-BE49-F238E27FC236}">
                <a16:creationId xmlns:a16="http://schemas.microsoft.com/office/drawing/2014/main" id="{519F400B-F30A-49E3-9935-8F3C00E9C915}"/>
              </a:ext>
            </a:extLst>
          </p:cNvPr>
          <p:cNvCxnSpPr>
            <a:cxnSpLocks/>
          </p:cNvCxnSpPr>
          <p:nvPr/>
        </p:nvCxnSpPr>
        <p:spPr>
          <a:xfrm flipV="1">
            <a:off x="818147" y="808914"/>
            <a:ext cx="8055442" cy="3077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7" name="Imagem 6"/>
          <p:cNvPicPr>
            <a:picLocks noChangeAspect="1"/>
          </p:cNvPicPr>
          <p:nvPr/>
        </p:nvPicPr>
        <p:blipFill rotWithShape="1">
          <a:blip r:embed="rId4"/>
          <a:srcRect l="17268" t="10798" r="23159" b="22236"/>
          <a:stretch/>
        </p:blipFill>
        <p:spPr>
          <a:xfrm>
            <a:off x="514350" y="1019295"/>
            <a:ext cx="4032915" cy="3514298"/>
          </a:xfrm>
          <a:prstGeom prst="rect">
            <a:avLst/>
          </a:prstGeom>
        </p:spPr>
      </p:pic>
    </p:spTree>
    <p:extLst>
      <p:ext uri="{BB962C8B-B14F-4D97-AF65-F5344CB8AC3E}">
        <p14:creationId xmlns:p14="http://schemas.microsoft.com/office/powerpoint/2010/main" val="3004506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1" name="CaixaDeTexto 10">
            <a:extLst>
              <a:ext uri="{FF2B5EF4-FFF2-40B4-BE49-F238E27FC236}">
                <a16:creationId xmlns:a16="http://schemas.microsoft.com/office/drawing/2014/main" id="{06286995-E7DD-264E-BE3E-4C7E05BA67BC}"/>
              </a:ext>
            </a:extLst>
          </p:cNvPr>
          <p:cNvSpPr txBox="1"/>
          <p:nvPr/>
        </p:nvSpPr>
        <p:spPr>
          <a:xfrm>
            <a:off x="747116" y="224139"/>
            <a:ext cx="7896061" cy="584775"/>
          </a:xfrm>
          <a:prstGeom prst="rect">
            <a:avLst/>
          </a:prstGeom>
          <a:noFill/>
        </p:spPr>
        <p:txBody>
          <a:bodyPr wrap="square" rtlCol="0">
            <a:spAutoFit/>
          </a:bodyPr>
          <a:lstStyle/>
          <a:p>
            <a:r>
              <a:rPr lang="pt-BR" sz="3200" b="1" dirty="0">
                <a:solidFill>
                  <a:schemeClr val="bg2">
                    <a:lumMod val="25000"/>
                  </a:schemeClr>
                </a:solidFill>
                <a:latin typeface="Calibri" panose="020F0502020204030204" pitchFamily="34" charset="0"/>
                <a:cs typeface="Calibri" panose="020F0502020204030204" pitchFamily="34" charset="0"/>
              </a:rPr>
              <a:t>Fluxo para denúncias</a:t>
            </a:r>
          </a:p>
        </p:txBody>
      </p:sp>
      <p:cxnSp>
        <p:nvCxnSpPr>
          <p:cNvPr id="12" name="Conector reto 6">
            <a:extLst>
              <a:ext uri="{FF2B5EF4-FFF2-40B4-BE49-F238E27FC236}">
                <a16:creationId xmlns:a16="http://schemas.microsoft.com/office/drawing/2014/main" id="{D302B6E0-88D1-9545-B557-D38AE1765B12}"/>
              </a:ext>
            </a:extLst>
          </p:cNvPr>
          <p:cNvCxnSpPr>
            <a:cxnSpLocks/>
          </p:cNvCxnSpPr>
          <p:nvPr/>
        </p:nvCxnSpPr>
        <p:spPr>
          <a:xfrm flipV="1">
            <a:off x="818147" y="808914"/>
            <a:ext cx="7555832" cy="3077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 name="AutoShape 2" descr="A Lei nº 13.655/18, consensualidade e interesse público - Forense 430 GEN  Jurídico">
            <a:extLst>
              <a:ext uri="{FF2B5EF4-FFF2-40B4-BE49-F238E27FC236}">
                <a16:creationId xmlns:a16="http://schemas.microsoft.com/office/drawing/2014/main" id="{BD674610-B962-4EC8-B582-0DD52066ED4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Google Shape;213;p34">
            <a:extLst>
              <a:ext uri="{FF2B5EF4-FFF2-40B4-BE49-F238E27FC236}">
                <a16:creationId xmlns:a16="http://schemas.microsoft.com/office/drawing/2014/main" id="{8E7918AF-6B79-4531-92AB-458416E157D1}"/>
              </a:ext>
            </a:extLst>
          </p:cNvPr>
          <p:cNvSpPr txBox="1">
            <a:spLocks noGrp="1"/>
          </p:cNvSpPr>
          <p:nvPr>
            <p:ph type="body" idx="1"/>
          </p:nvPr>
        </p:nvSpPr>
        <p:spPr>
          <a:xfrm>
            <a:off x="818147" y="957596"/>
            <a:ext cx="4282491" cy="3619290"/>
          </a:xfrm>
          <a:prstGeom prst="round2DiagRect">
            <a:avLst/>
          </a:prstGeom>
          <a:solidFill>
            <a:schemeClr val="accent3">
              <a:lumMod val="20000"/>
              <a:lumOff val="80000"/>
            </a:schemeClr>
          </a:solidFill>
        </p:spPr>
        <p:txBody>
          <a:bodyPr spcFirstLastPara="1" wrap="square" lIns="91425" tIns="91425" rIns="91425" bIns="91425" anchor="t" anchorCtr="0">
            <a:noAutofit/>
          </a:bodyPr>
          <a:lstStyle/>
          <a:p>
            <a:pPr marL="342900" indent="-342900" algn="just">
              <a:spcAft>
                <a:spcPts val="1600"/>
              </a:spcAft>
              <a:buAutoNum type="arabicParenR"/>
            </a:pPr>
            <a:r>
              <a:rPr lang="pt-BR" sz="1400" dirty="0">
                <a:solidFill>
                  <a:schemeClr val="bg2">
                    <a:lumMod val="25000"/>
                  </a:schemeClr>
                </a:solidFill>
              </a:rPr>
              <a:t>Acesse a Plataforma </a:t>
            </a:r>
            <a:r>
              <a:rPr lang="pt-BR" sz="1400" dirty="0" err="1">
                <a:solidFill>
                  <a:schemeClr val="bg2">
                    <a:lumMod val="25000"/>
                  </a:schemeClr>
                </a:solidFill>
              </a:rPr>
              <a:t>FalaBr</a:t>
            </a:r>
            <a:r>
              <a:rPr lang="pt-BR" sz="1400" dirty="0">
                <a:solidFill>
                  <a:schemeClr val="bg2">
                    <a:lumMod val="25000"/>
                  </a:schemeClr>
                </a:solidFill>
              </a:rPr>
              <a:t> </a:t>
            </a:r>
            <a:r>
              <a:rPr lang="pt-BR" dirty="0">
                <a:solidFill>
                  <a:schemeClr val="bg2">
                    <a:lumMod val="25000"/>
                  </a:schemeClr>
                </a:solidFill>
              </a:rPr>
              <a:t>(</a:t>
            </a:r>
            <a:r>
              <a:rPr lang="pt-BR" dirty="0">
                <a:hlinkClick r:id="rId3"/>
              </a:rPr>
              <a:t>https://falabr.cgu.gov.br</a:t>
            </a:r>
            <a:r>
              <a:rPr lang="pt-BR" dirty="0"/>
              <a:t> );</a:t>
            </a:r>
          </a:p>
          <a:p>
            <a:pPr marL="228600" indent="-228600" algn="just">
              <a:spcAft>
                <a:spcPts val="1600"/>
              </a:spcAft>
              <a:buAutoNum type="arabicParenR"/>
            </a:pPr>
            <a:r>
              <a:rPr lang="pt-BR" dirty="0">
                <a:solidFill>
                  <a:schemeClr val="bg2">
                    <a:lumMod val="25000"/>
                  </a:schemeClr>
                </a:solidFill>
              </a:rPr>
              <a:t>Análise pela ouvidoria do MEC</a:t>
            </a:r>
          </a:p>
          <a:p>
            <a:pPr marL="228600" indent="-228600" algn="just">
              <a:spcAft>
                <a:spcPts val="1600"/>
              </a:spcAft>
              <a:buAutoNum type="arabicParenR"/>
            </a:pPr>
            <a:r>
              <a:rPr lang="pt-BR" dirty="0">
                <a:solidFill>
                  <a:schemeClr val="bg2">
                    <a:lumMod val="25000"/>
                  </a:schemeClr>
                </a:solidFill>
              </a:rPr>
              <a:t>Tipo de denúncia: anônima ( = comunicado) ou identificada </a:t>
            </a:r>
          </a:p>
          <a:p>
            <a:pPr marL="228600" indent="-228600" algn="just">
              <a:spcAft>
                <a:spcPts val="1600"/>
              </a:spcAft>
              <a:buAutoNum type="arabicParenR"/>
            </a:pPr>
            <a:r>
              <a:rPr lang="pt-BR" dirty="0">
                <a:solidFill>
                  <a:schemeClr val="bg2">
                    <a:lumMod val="25000"/>
                  </a:schemeClr>
                </a:solidFill>
              </a:rPr>
              <a:t>A denúncia identificada tem requisitos mínimos? Se sim, enviar para área técnica. Se não, pedir complementação de informações ao usuário;</a:t>
            </a:r>
          </a:p>
          <a:p>
            <a:pPr marL="228600" indent="-228600" algn="just">
              <a:spcAft>
                <a:spcPts val="1600"/>
              </a:spcAft>
              <a:buAutoNum type="arabicParenR"/>
            </a:pPr>
            <a:r>
              <a:rPr lang="pt-BR" dirty="0"/>
              <a:t>Após análise pela área técnica responsável por tratar a demanda, a Ouvidoria apresentará resposta conclusiva às manifestações recebidas no prazo 30 dias contado da data de seu recebimento, prorrogável por igual período mediante justificativa expressa, e notificará o usuário de serviço público sobre a decisão administrativa, via plataforma Fala.BR.</a:t>
            </a:r>
            <a:endParaRPr dirty="0">
              <a:solidFill>
                <a:schemeClr val="bg2">
                  <a:lumMod val="25000"/>
                </a:schemeClr>
              </a:solidFill>
            </a:endParaRPr>
          </a:p>
        </p:txBody>
      </p:sp>
      <p:pic>
        <p:nvPicPr>
          <p:cNvPr id="5" name="Imagem 4">
            <a:extLst>
              <a:ext uri="{FF2B5EF4-FFF2-40B4-BE49-F238E27FC236}">
                <a16:creationId xmlns:a16="http://schemas.microsoft.com/office/drawing/2014/main" id="{195EDABF-ED40-4EE1-A4AC-8412C03734D7}"/>
              </a:ext>
            </a:extLst>
          </p:cNvPr>
          <p:cNvPicPr>
            <a:picLocks noChangeAspect="1"/>
          </p:cNvPicPr>
          <p:nvPr/>
        </p:nvPicPr>
        <p:blipFill>
          <a:blip r:embed="rId4"/>
          <a:stretch>
            <a:fillRect/>
          </a:stretch>
        </p:blipFill>
        <p:spPr>
          <a:xfrm>
            <a:off x="5328517" y="918274"/>
            <a:ext cx="2541954" cy="36117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3" name="Google Shape;213;p34"/>
          <p:cNvSpPr txBox="1">
            <a:spLocks noGrp="1"/>
          </p:cNvSpPr>
          <p:nvPr>
            <p:ph type="body" idx="1"/>
          </p:nvPr>
        </p:nvSpPr>
        <p:spPr>
          <a:xfrm>
            <a:off x="4421981" y="636265"/>
            <a:ext cx="4179094" cy="4250059"/>
          </a:xfrm>
          <a:prstGeom prst="round2DiagRect">
            <a:avLst/>
          </a:prstGeom>
          <a:solidFill>
            <a:schemeClr val="accent3">
              <a:lumMod val="20000"/>
              <a:lumOff val="80000"/>
            </a:schemeClr>
          </a:solidFill>
        </p:spPr>
        <p:txBody>
          <a:bodyPr spcFirstLastPara="1" wrap="square" lIns="91425" tIns="91425" rIns="91425" bIns="91425" anchor="t" anchorCtr="0">
            <a:noAutofit/>
          </a:bodyPr>
          <a:lstStyle/>
          <a:p>
            <a:pPr marL="0" lvl="0" indent="0" algn="just" rtl="0">
              <a:spcBef>
                <a:spcPts val="0"/>
              </a:spcBef>
              <a:spcAft>
                <a:spcPts val="1600"/>
              </a:spcAft>
              <a:buNone/>
            </a:pPr>
            <a:r>
              <a:rPr lang="pt-BR" dirty="0"/>
              <a:t>A Ouvidoria assegurará a proteção da identidade e dos elementos que permitam a identificação do usuário ou do autor da manifestação, nos termos do disposto no art. 31 da Lei nº 12.527, de 18 de novembro de 2011, sujeitando-se o agente público às penalidades legais pelo seu uso indevido. </a:t>
            </a:r>
          </a:p>
          <a:p>
            <a:pPr marL="0" lvl="0" indent="0" algn="just" rtl="0">
              <a:spcBef>
                <a:spcPts val="0"/>
              </a:spcBef>
              <a:spcAft>
                <a:spcPts val="1600"/>
              </a:spcAft>
              <a:buNone/>
            </a:pPr>
            <a:r>
              <a:rPr lang="pt-BR" dirty="0"/>
              <a:t>A restrição de acesso não se aplica caso se configure denunciação caluniosa, nos termos do art. 339 do Decreto-Lei nº 2.848, de 7 de dezembro de 1940, ou flagrante má-fé por parte do manifestante</a:t>
            </a:r>
            <a:r>
              <a:rPr lang="pt-BR" sz="1600" dirty="0"/>
              <a:t>.</a:t>
            </a:r>
            <a:endParaRPr sz="1150" dirty="0">
              <a:solidFill>
                <a:schemeClr val="bg2">
                  <a:lumMod val="25000"/>
                </a:schemeClr>
              </a:solidFill>
            </a:endParaRPr>
          </a:p>
        </p:txBody>
      </p:sp>
      <p:cxnSp>
        <p:nvCxnSpPr>
          <p:cNvPr id="7" name="Conector reto 6">
            <a:extLst>
              <a:ext uri="{FF2B5EF4-FFF2-40B4-BE49-F238E27FC236}">
                <a16:creationId xmlns:a16="http://schemas.microsoft.com/office/drawing/2014/main" id="{461141EE-3562-5443-8C09-2325F49C1EB8}"/>
              </a:ext>
            </a:extLst>
          </p:cNvPr>
          <p:cNvCxnSpPr>
            <a:cxnSpLocks/>
          </p:cNvCxnSpPr>
          <p:nvPr/>
        </p:nvCxnSpPr>
        <p:spPr>
          <a:xfrm>
            <a:off x="836831" y="609489"/>
            <a:ext cx="7764244" cy="1476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 name="CaixaDeTexto 7">
            <a:extLst>
              <a:ext uri="{FF2B5EF4-FFF2-40B4-BE49-F238E27FC236}">
                <a16:creationId xmlns:a16="http://schemas.microsoft.com/office/drawing/2014/main" id="{7CAD04E0-6D16-47D4-AB82-57ABB9B315EA}"/>
              </a:ext>
            </a:extLst>
          </p:cNvPr>
          <p:cNvSpPr txBox="1"/>
          <p:nvPr/>
        </p:nvSpPr>
        <p:spPr>
          <a:xfrm>
            <a:off x="664369" y="39474"/>
            <a:ext cx="8068523" cy="523220"/>
          </a:xfrm>
          <a:prstGeom prst="rect">
            <a:avLst/>
          </a:prstGeom>
          <a:noFill/>
        </p:spPr>
        <p:txBody>
          <a:bodyPr wrap="square" rtlCol="0">
            <a:spAutoFit/>
          </a:bodyPr>
          <a:lstStyle/>
          <a:p>
            <a:pPr algn="ctr"/>
            <a:r>
              <a:rPr lang="pt-BR" sz="2800" b="1" dirty="0">
                <a:solidFill>
                  <a:schemeClr val="bg2">
                    <a:lumMod val="25000"/>
                  </a:schemeClr>
                </a:solidFill>
                <a:latin typeface="Calibri" panose="020F0502020204030204" pitchFamily="34" charset="0"/>
                <a:cs typeface="Calibri" panose="020F0502020204030204" pitchFamily="34" charset="0"/>
              </a:rPr>
              <a:t>Proteção da Identidade</a:t>
            </a:r>
          </a:p>
        </p:txBody>
      </p:sp>
      <p:pic>
        <p:nvPicPr>
          <p:cNvPr id="2" name="Imagem 1"/>
          <p:cNvPicPr>
            <a:picLocks noChangeAspect="1"/>
          </p:cNvPicPr>
          <p:nvPr/>
        </p:nvPicPr>
        <p:blipFill>
          <a:blip r:embed="rId3"/>
          <a:stretch>
            <a:fillRect/>
          </a:stretch>
        </p:blipFill>
        <p:spPr>
          <a:xfrm>
            <a:off x="135007" y="1221475"/>
            <a:ext cx="4136741" cy="30382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Google Shape;225;p36"/>
          <p:cNvSpPr txBox="1">
            <a:spLocks noGrp="1"/>
          </p:cNvSpPr>
          <p:nvPr>
            <p:ph type="body" idx="1"/>
          </p:nvPr>
        </p:nvSpPr>
        <p:spPr>
          <a:xfrm>
            <a:off x="567927" y="867311"/>
            <a:ext cx="3810326" cy="3726121"/>
          </a:xfrm>
          <a:prstGeom prst="round2DiagRect">
            <a:avLst/>
          </a:prstGeom>
          <a:solidFill>
            <a:schemeClr val="accent3">
              <a:lumMod val="20000"/>
              <a:lumOff val="80000"/>
            </a:schemeClr>
          </a:solidFill>
        </p:spPr>
        <p:txBody>
          <a:bodyPr spcFirstLastPara="1" wrap="square" lIns="91425" tIns="91425" rIns="91425" bIns="91425" anchor="t" anchorCtr="0">
            <a:noAutofit/>
          </a:bodyPr>
          <a:lstStyle/>
          <a:p>
            <a:pPr marL="0" indent="0" algn="just">
              <a:spcAft>
                <a:spcPts val="1600"/>
              </a:spcAft>
              <a:buClr>
                <a:schemeClr val="accent3">
                  <a:lumMod val="50000"/>
                </a:schemeClr>
              </a:buClr>
              <a:buNone/>
            </a:pPr>
            <a:r>
              <a:rPr lang="pt-BR" sz="1600" dirty="0">
                <a:solidFill>
                  <a:schemeClr val="tx1"/>
                </a:solidFill>
              </a:rPr>
              <a:t>A Ouvidoria:</a:t>
            </a:r>
          </a:p>
          <a:p>
            <a:pPr marL="285750" indent="-285750" algn="just">
              <a:spcAft>
                <a:spcPts val="1600"/>
              </a:spcAft>
              <a:buClr>
                <a:schemeClr val="accent3">
                  <a:lumMod val="50000"/>
                </a:schemeClr>
              </a:buClr>
              <a:buFontTx/>
              <a:buChar char="-"/>
            </a:pPr>
            <a:r>
              <a:rPr lang="pt-BR" sz="1600" b="1" dirty="0">
                <a:solidFill>
                  <a:schemeClr val="tx1"/>
                </a:solidFill>
              </a:rPr>
              <a:t>elogio ou denúncia</a:t>
            </a:r>
            <a:r>
              <a:rPr lang="pt-BR" sz="1600" dirty="0">
                <a:solidFill>
                  <a:schemeClr val="tx1"/>
                </a:solidFill>
              </a:rPr>
              <a:t>: encaminhará a manifestação às áreas responsáveis pela adoção das providências cabíveis, comunicando o usuário sobre este encaminhamento, de forma conclusiva;</a:t>
            </a:r>
          </a:p>
          <a:p>
            <a:pPr marL="285750" indent="-285750" algn="just">
              <a:spcAft>
                <a:spcPts val="1600"/>
              </a:spcAft>
              <a:buClr>
                <a:schemeClr val="accent3">
                  <a:lumMod val="50000"/>
                </a:schemeClr>
              </a:buClr>
              <a:buFontTx/>
              <a:buChar char="-"/>
            </a:pPr>
            <a:r>
              <a:rPr lang="pt-BR" sz="1600" b="1" dirty="0">
                <a:solidFill>
                  <a:schemeClr val="tx1"/>
                </a:solidFill>
              </a:rPr>
              <a:t>demais manifestações:</a:t>
            </a:r>
            <a:r>
              <a:rPr lang="pt-BR" sz="1600" dirty="0">
                <a:solidFill>
                  <a:schemeClr val="tx1"/>
                </a:solidFill>
              </a:rPr>
              <a:t> responderá diretamente à manifestação ou, se houver necessidade, encaminhará pedido de informações às áreas responsáveis pela tomada de providências. </a:t>
            </a:r>
            <a:endParaRPr lang="pt-BR" sz="1300" dirty="0">
              <a:solidFill>
                <a:schemeClr val="bg2">
                  <a:lumMod val="25000"/>
                </a:schemeClr>
              </a:solidFill>
            </a:endParaRPr>
          </a:p>
          <a:p>
            <a:pPr marL="285750" indent="-285750" algn="just">
              <a:spcAft>
                <a:spcPts val="1600"/>
              </a:spcAft>
              <a:buClr>
                <a:schemeClr val="accent3">
                  <a:lumMod val="50000"/>
                </a:schemeClr>
              </a:buClr>
            </a:pPr>
            <a:endParaRPr lang="pt-BR" sz="1300" dirty="0">
              <a:solidFill>
                <a:schemeClr val="bg2">
                  <a:lumMod val="25000"/>
                </a:schemeClr>
              </a:solidFill>
            </a:endParaRPr>
          </a:p>
          <a:p>
            <a:pPr marL="285750" indent="-285750" algn="just">
              <a:spcAft>
                <a:spcPts val="1600"/>
              </a:spcAft>
            </a:pPr>
            <a:endParaRPr lang="pt-BR" sz="1300" dirty="0">
              <a:solidFill>
                <a:schemeClr val="bg2">
                  <a:lumMod val="25000"/>
                </a:schemeClr>
              </a:solidFill>
            </a:endParaRPr>
          </a:p>
        </p:txBody>
      </p:sp>
      <p:sp>
        <p:nvSpPr>
          <p:cNvPr id="7" name="CaixaDeTexto 6">
            <a:extLst>
              <a:ext uri="{FF2B5EF4-FFF2-40B4-BE49-F238E27FC236}">
                <a16:creationId xmlns:a16="http://schemas.microsoft.com/office/drawing/2014/main" id="{FD1E86F2-5BF6-794E-B703-3CAA1776519D}"/>
              </a:ext>
            </a:extLst>
          </p:cNvPr>
          <p:cNvSpPr txBox="1"/>
          <p:nvPr/>
        </p:nvSpPr>
        <p:spPr>
          <a:xfrm>
            <a:off x="567927" y="258076"/>
            <a:ext cx="8361762" cy="553998"/>
          </a:xfrm>
          <a:prstGeom prst="rect">
            <a:avLst/>
          </a:prstGeom>
          <a:noFill/>
        </p:spPr>
        <p:txBody>
          <a:bodyPr wrap="square" rtlCol="0">
            <a:spAutoFit/>
          </a:bodyPr>
          <a:lstStyle/>
          <a:p>
            <a:r>
              <a:rPr lang="pt-BR" sz="3000" b="1" dirty="0">
                <a:solidFill>
                  <a:schemeClr val="bg2">
                    <a:lumMod val="25000"/>
                  </a:schemeClr>
                </a:solidFill>
                <a:latin typeface="Calibri" panose="020F0502020204030204" pitchFamily="34" charset="0"/>
                <a:cs typeface="Calibri" panose="020F0502020204030204" pitchFamily="34" charset="0"/>
              </a:rPr>
              <a:t>Exame das manifestações</a:t>
            </a:r>
          </a:p>
        </p:txBody>
      </p:sp>
      <p:cxnSp>
        <p:nvCxnSpPr>
          <p:cNvPr id="8" name="Conector reto 6">
            <a:extLst>
              <a:ext uri="{FF2B5EF4-FFF2-40B4-BE49-F238E27FC236}">
                <a16:creationId xmlns:a16="http://schemas.microsoft.com/office/drawing/2014/main" id="{3537485F-2C9A-F24B-B4FC-C0B500E9DF4C}"/>
              </a:ext>
            </a:extLst>
          </p:cNvPr>
          <p:cNvCxnSpPr>
            <a:cxnSpLocks/>
          </p:cNvCxnSpPr>
          <p:nvPr/>
        </p:nvCxnSpPr>
        <p:spPr>
          <a:xfrm>
            <a:off x="585788" y="839692"/>
            <a:ext cx="83439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 name="AutoShape 2" descr="Brinde Evento de Premiação Orçamentos Goiânia - Brinde para Eventos  Empresariais - Amelio Presentes">
            <a:extLst>
              <a:ext uri="{FF2B5EF4-FFF2-40B4-BE49-F238E27FC236}">
                <a16:creationId xmlns:a16="http://schemas.microsoft.com/office/drawing/2014/main" id="{25536139-C8A2-4B92-A398-94683D10A45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3074" name="Picture 2" descr="Começa a funcionar a Ouvidoria da Câmara Municipal de Ibiúna — Câmara  Municip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3473" y="934163"/>
            <a:ext cx="2197290" cy="137569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p:cNvPicPr>
            <a:picLocks noChangeAspect="1"/>
          </p:cNvPicPr>
          <p:nvPr/>
        </p:nvPicPr>
        <p:blipFill rotWithShape="1">
          <a:blip r:embed="rId4"/>
          <a:srcRect t="25934" b="11448"/>
          <a:stretch/>
        </p:blipFill>
        <p:spPr>
          <a:xfrm>
            <a:off x="4757738" y="2394389"/>
            <a:ext cx="3915414" cy="2451772"/>
          </a:xfrm>
          <a:prstGeom prst="rect">
            <a:avLst/>
          </a:prstGeom>
        </p:spPr>
      </p:pic>
    </p:spTree>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1592</TotalTime>
  <Words>660</Words>
  <Application>Microsoft Office PowerPoint</Application>
  <PresentationFormat>Apresentação na tela (16:9)</PresentationFormat>
  <Paragraphs>43</Paragraphs>
  <Slides>8</Slides>
  <Notes>8</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8</vt:i4>
      </vt:variant>
    </vt:vector>
  </HeadingPairs>
  <TitlesOfParts>
    <vt:vector size="12" baseType="lpstr">
      <vt:lpstr>Calibri Light</vt:lpstr>
      <vt:lpstr>Arial</vt:lpstr>
      <vt:lpstr>Calibri</vt:lpstr>
      <vt:lpstr>Tema do Office</vt:lpstr>
      <vt:lpstr>Na Ouvidoria você tem um canal aberto com o MEC</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LESSON</dc:title>
  <dc:creator>Avell G1540</dc:creator>
  <cp:lastModifiedBy>Luciana Alves De Azevedo</cp:lastModifiedBy>
  <cp:revision>110</cp:revision>
  <cp:lastPrinted>2020-11-13T16:47:50Z</cp:lastPrinted>
  <dcterms:modified xsi:type="dcterms:W3CDTF">2021-08-09T17:52:52Z</dcterms:modified>
</cp:coreProperties>
</file>