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2" r:id="rId1"/>
  </p:sldMasterIdLst>
  <p:notesMasterIdLst>
    <p:notesMasterId r:id="rId11"/>
  </p:notesMasterIdLst>
  <p:sldIdLst>
    <p:sldId id="256" r:id="rId2"/>
    <p:sldId id="259" r:id="rId3"/>
    <p:sldId id="282" r:id="rId4"/>
    <p:sldId id="261" r:id="rId5"/>
    <p:sldId id="283" r:id="rId6"/>
    <p:sldId id="257" r:id="rId7"/>
    <p:sldId id="284" r:id="rId8"/>
    <p:sldId id="262" r:id="rId9"/>
    <p:sldId id="281" r:id="rId10"/>
  </p:sldIdLst>
  <p:sldSz cx="9144000" cy="5143500" type="screen16x9"/>
  <p:notesSz cx="6881813" cy="9661525"/>
  <p:embeddedFontLst>
    <p:embeddedFont>
      <p:font typeface="Calibri" panose="020F0502020204030204" pitchFamily="34" charset="0"/>
      <p:regular r:id="rId12"/>
      <p:bold r:id="rId13"/>
      <p:italic r:id="rId14"/>
      <p:boldItalic r:id="rId15"/>
    </p:embeddedFont>
    <p:embeddedFont>
      <p:font typeface="Calibri Light" panose="020F0302020204030204" pitchFamily="34" charset="0"/>
      <p:regular r:id="rId16"/>
      <p:italic r:id="rId17"/>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p15:clr>
            <a:srgbClr val="9AA0A6"/>
          </p15:clr>
        </p15:guide>
        <p15:guide id="2" pos="492">
          <p15:clr>
            <a:srgbClr val="9AA0A6"/>
          </p15:clr>
        </p15:guide>
        <p15:guide id="3" pos="4268">
          <p15:clr>
            <a:srgbClr val="9AA0A6"/>
          </p15:clr>
        </p15:guide>
        <p15:guide id="4"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4561A28-9392-4E8D-808E-925995967DEE}">
  <a:tblStyle styleId="{14561A28-9392-4E8D-808E-925995967DE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07" autoAdjust="0"/>
    <p:restoredTop sz="94694"/>
  </p:normalViewPr>
  <p:slideViewPr>
    <p:cSldViewPr snapToGrid="0">
      <p:cViewPr varScale="1">
        <p:scale>
          <a:sx n="142" d="100"/>
          <a:sy n="142" d="100"/>
        </p:scale>
        <p:origin x="804" y="126"/>
      </p:cViewPr>
      <p:guideLst>
        <p:guide pos="2880"/>
        <p:guide pos="492"/>
        <p:guide pos="4268"/>
        <p:guide orient="horz" pos="16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0663" y="723900"/>
            <a:ext cx="6440487" cy="362426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8182" y="4589225"/>
            <a:ext cx="5505450" cy="4347686"/>
          </a:xfrm>
          <a:prstGeom prst="rect">
            <a:avLst/>
          </a:prstGeom>
          <a:noFill/>
          <a:ln>
            <a:noFill/>
          </a:ln>
        </p:spPr>
        <p:txBody>
          <a:bodyPr spcFirstLastPara="1" wrap="square" lIns="94515" tIns="94515" rIns="94515" bIns="9451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notes"/>
          <p:cNvSpPr>
            <a:spLocks noGrp="1" noRot="1" noChangeAspect="1"/>
          </p:cNvSpPr>
          <p:nvPr>
            <p:ph type="sldImg" idx="2"/>
          </p:nvPr>
        </p:nvSpPr>
        <p:spPr>
          <a:xfrm>
            <a:off x="220663" y="723900"/>
            <a:ext cx="6440487" cy="36242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p:notes"/>
          <p:cNvSpPr txBox="1">
            <a:spLocks noGrp="1"/>
          </p:cNvSpPr>
          <p:nvPr>
            <p:ph type="body" idx="1"/>
          </p:nvPr>
        </p:nvSpPr>
        <p:spPr>
          <a:xfrm>
            <a:off x="688182" y="4589225"/>
            <a:ext cx="5505450" cy="4347686"/>
          </a:xfrm>
          <a:prstGeom prst="rect">
            <a:avLst/>
          </a:prstGeom>
        </p:spPr>
        <p:txBody>
          <a:bodyPr spcFirstLastPara="1" wrap="square" lIns="94515" tIns="94515" rIns="94515" bIns="94515"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760e221998_0_40:notes"/>
          <p:cNvSpPr>
            <a:spLocks noGrp="1" noRot="1" noChangeAspect="1"/>
          </p:cNvSpPr>
          <p:nvPr>
            <p:ph type="sldImg" idx="2"/>
          </p:nvPr>
        </p:nvSpPr>
        <p:spPr>
          <a:xfrm>
            <a:off x="220663" y="723900"/>
            <a:ext cx="6440487" cy="36242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760e221998_0_40:notes"/>
          <p:cNvSpPr txBox="1">
            <a:spLocks noGrp="1"/>
          </p:cNvSpPr>
          <p:nvPr>
            <p:ph type="body" idx="1"/>
          </p:nvPr>
        </p:nvSpPr>
        <p:spPr>
          <a:xfrm>
            <a:off x="688182" y="4589225"/>
            <a:ext cx="5505450" cy="4347686"/>
          </a:xfrm>
          <a:prstGeom prst="rect">
            <a:avLst/>
          </a:prstGeom>
        </p:spPr>
        <p:txBody>
          <a:bodyPr spcFirstLastPara="1" wrap="square" lIns="94515" tIns="94515" rIns="94515" bIns="94515" anchor="t" anchorCtr="0">
            <a:noAutofit/>
          </a:bodyPr>
          <a:lstStyle/>
          <a:p>
            <a:pPr marL="0" indent="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760e221998_0_40:notes"/>
          <p:cNvSpPr>
            <a:spLocks noGrp="1" noRot="1" noChangeAspect="1"/>
          </p:cNvSpPr>
          <p:nvPr>
            <p:ph type="sldImg" idx="2"/>
          </p:nvPr>
        </p:nvSpPr>
        <p:spPr>
          <a:xfrm>
            <a:off x="220663" y="723900"/>
            <a:ext cx="6440487" cy="36242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760e221998_0_40:notes"/>
          <p:cNvSpPr txBox="1">
            <a:spLocks noGrp="1"/>
          </p:cNvSpPr>
          <p:nvPr>
            <p:ph type="body" idx="1"/>
          </p:nvPr>
        </p:nvSpPr>
        <p:spPr>
          <a:xfrm>
            <a:off x="688182" y="4589225"/>
            <a:ext cx="5505450" cy="4347686"/>
          </a:xfrm>
          <a:prstGeom prst="rect">
            <a:avLst/>
          </a:prstGeom>
        </p:spPr>
        <p:txBody>
          <a:bodyPr spcFirstLastPara="1" wrap="square" lIns="94515" tIns="94515" rIns="94515" bIns="94515" anchor="t" anchorCtr="0">
            <a:noAutofit/>
          </a:bodyPr>
          <a:lstStyle/>
          <a:p>
            <a:pPr marL="0" indent="0">
              <a:buNone/>
            </a:pPr>
            <a:endParaRPr/>
          </a:p>
        </p:txBody>
      </p:sp>
    </p:spTree>
    <p:extLst>
      <p:ext uri="{BB962C8B-B14F-4D97-AF65-F5344CB8AC3E}">
        <p14:creationId xmlns:p14="http://schemas.microsoft.com/office/powerpoint/2010/main" val="1797109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75f10c3a28_0_25:notes"/>
          <p:cNvSpPr>
            <a:spLocks noGrp="1" noRot="1" noChangeAspect="1"/>
          </p:cNvSpPr>
          <p:nvPr>
            <p:ph type="sldImg" idx="2"/>
          </p:nvPr>
        </p:nvSpPr>
        <p:spPr>
          <a:xfrm>
            <a:off x="220663" y="723900"/>
            <a:ext cx="6440487" cy="36242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75f10c3a28_0_25:notes"/>
          <p:cNvSpPr txBox="1">
            <a:spLocks noGrp="1"/>
          </p:cNvSpPr>
          <p:nvPr>
            <p:ph type="body" idx="1"/>
          </p:nvPr>
        </p:nvSpPr>
        <p:spPr>
          <a:xfrm>
            <a:off x="688182" y="4589225"/>
            <a:ext cx="5505450" cy="4347686"/>
          </a:xfrm>
          <a:prstGeom prst="rect">
            <a:avLst/>
          </a:prstGeom>
        </p:spPr>
        <p:txBody>
          <a:bodyPr spcFirstLastPara="1" wrap="square" lIns="94515" tIns="94515" rIns="94515" bIns="94515" anchor="t" anchorCtr="0">
            <a:noAutofit/>
          </a:bodyPr>
          <a:lstStyle/>
          <a:p>
            <a:pPr marL="0" indent="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75f10c3a28_0_25:notes"/>
          <p:cNvSpPr>
            <a:spLocks noGrp="1" noRot="1" noChangeAspect="1"/>
          </p:cNvSpPr>
          <p:nvPr>
            <p:ph type="sldImg" idx="2"/>
          </p:nvPr>
        </p:nvSpPr>
        <p:spPr>
          <a:xfrm>
            <a:off x="220663" y="723900"/>
            <a:ext cx="6440487" cy="36242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75f10c3a28_0_25:notes"/>
          <p:cNvSpPr txBox="1">
            <a:spLocks noGrp="1"/>
          </p:cNvSpPr>
          <p:nvPr>
            <p:ph type="body" idx="1"/>
          </p:nvPr>
        </p:nvSpPr>
        <p:spPr>
          <a:xfrm>
            <a:off x="688182" y="4589225"/>
            <a:ext cx="5505450" cy="4347686"/>
          </a:xfrm>
          <a:prstGeom prst="rect">
            <a:avLst/>
          </a:prstGeom>
        </p:spPr>
        <p:txBody>
          <a:bodyPr spcFirstLastPara="1" wrap="square" lIns="94515" tIns="94515" rIns="94515" bIns="94515" anchor="t" anchorCtr="0">
            <a:noAutofit/>
          </a:bodyPr>
          <a:lstStyle/>
          <a:p>
            <a:pPr marL="0" indent="0">
              <a:buNone/>
            </a:pPr>
            <a:endParaRPr/>
          </a:p>
        </p:txBody>
      </p:sp>
    </p:spTree>
    <p:extLst>
      <p:ext uri="{BB962C8B-B14F-4D97-AF65-F5344CB8AC3E}">
        <p14:creationId xmlns:p14="http://schemas.microsoft.com/office/powerpoint/2010/main" val="3343645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760e221998_0_24566:notes"/>
          <p:cNvSpPr>
            <a:spLocks noGrp="1" noRot="1" noChangeAspect="1"/>
          </p:cNvSpPr>
          <p:nvPr>
            <p:ph type="sldImg" idx="2"/>
          </p:nvPr>
        </p:nvSpPr>
        <p:spPr>
          <a:xfrm>
            <a:off x="220663" y="723900"/>
            <a:ext cx="6440487" cy="36242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760e221998_0_24566:notes"/>
          <p:cNvSpPr txBox="1">
            <a:spLocks noGrp="1"/>
          </p:cNvSpPr>
          <p:nvPr>
            <p:ph type="body" idx="1"/>
          </p:nvPr>
        </p:nvSpPr>
        <p:spPr>
          <a:xfrm>
            <a:off x="688182" y="4589225"/>
            <a:ext cx="5505450" cy="4347686"/>
          </a:xfrm>
          <a:prstGeom prst="rect">
            <a:avLst/>
          </a:prstGeom>
        </p:spPr>
        <p:txBody>
          <a:bodyPr spcFirstLastPara="1" wrap="square" lIns="94515" tIns="94515" rIns="94515" bIns="94515" anchor="t" anchorCtr="0">
            <a:noAutofit/>
          </a:bodyPr>
          <a:lstStyle/>
          <a:p>
            <a:pPr marL="0" indent="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75f10c3a28_0_25:notes"/>
          <p:cNvSpPr>
            <a:spLocks noGrp="1" noRot="1" noChangeAspect="1"/>
          </p:cNvSpPr>
          <p:nvPr>
            <p:ph type="sldImg" idx="2"/>
          </p:nvPr>
        </p:nvSpPr>
        <p:spPr>
          <a:xfrm>
            <a:off x="220663" y="723900"/>
            <a:ext cx="6440487" cy="36242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75f10c3a28_0_25:notes"/>
          <p:cNvSpPr txBox="1">
            <a:spLocks noGrp="1"/>
          </p:cNvSpPr>
          <p:nvPr>
            <p:ph type="body" idx="1"/>
          </p:nvPr>
        </p:nvSpPr>
        <p:spPr>
          <a:xfrm>
            <a:off x="688182" y="4589225"/>
            <a:ext cx="5505450" cy="4347686"/>
          </a:xfrm>
          <a:prstGeom prst="rect">
            <a:avLst/>
          </a:prstGeom>
        </p:spPr>
        <p:txBody>
          <a:bodyPr spcFirstLastPara="1" wrap="square" lIns="94515" tIns="94515" rIns="94515" bIns="94515" anchor="t" anchorCtr="0">
            <a:noAutofit/>
          </a:bodyPr>
          <a:lstStyle/>
          <a:p>
            <a:pPr marL="0" indent="0">
              <a:buNone/>
            </a:pPr>
            <a:endParaRPr/>
          </a:p>
        </p:txBody>
      </p:sp>
    </p:spTree>
    <p:extLst>
      <p:ext uri="{BB962C8B-B14F-4D97-AF65-F5344CB8AC3E}">
        <p14:creationId xmlns:p14="http://schemas.microsoft.com/office/powerpoint/2010/main" val="3589612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75f10c3a28_0_30:notes"/>
          <p:cNvSpPr>
            <a:spLocks noGrp="1" noRot="1" noChangeAspect="1"/>
          </p:cNvSpPr>
          <p:nvPr>
            <p:ph type="sldImg" idx="2"/>
          </p:nvPr>
        </p:nvSpPr>
        <p:spPr>
          <a:xfrm>
            <a:off x="220663" y="723900"/>
            <a:ext cx="6440487" cy="36242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75f10c3a28_0_30:notes"/>
          <p:cNvSpPr txBox="1">
            <a:spLocks noGrp="1"/>
          </p:cNvSpPr>
          <p:nvPr>
            <p:ph type="body" idx="1"/>
          </p:nvPr>
        </p:nvSpPr>
        <p:spPr>
          <a:xfrm>
            <a:off x="688182" y="4589225"/>
            <a:ext cx="5505450" cy="4347686"/>
          </a:xfrm>
          <a:prstGeom prst="rect">
            <a:avLst/>
          </a:prstGeom>
        </p:spPr>
        <p:txBody>
          <a:bodyPr spcFirstLastPara="1" wrap="square" lIns="94515" tIns="94515" rIns="94515" bIns="94515" anchor="t" anchorCtr="0">
            <a:noAutofit/>
          </a:bodyPr>
          <a:lstStyle/>
          <a:p>
            <a:pPr marL="0" indent="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75f10c3a28_0_18:notes"/>
          <p:cNvSpPr>
            <a:spLocks noGrp="1" noRot="1" noChangeAspect="1"/>
          </p:cNvSpPr>
          <p:nvPr>
            <p:ph type="sldImg" idx="2"/>
          </p:nvPr>
        </p:nvSpPr>
        <p:spPr>
          <a:xfrm>
            <a:off x="220663" y="723900"/>
            <a:ext cx="6440487" cy="36242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75f10c3a28_0_18:notes"/>
          <p:cNvSpPr txBox="1">
            <a:spLocks noGrp="1"/>
          </p:cNvSpPr>
          <p:nvPr>
            <p:ph type="body" idx="1"/>
          </p:nvPr>
        </p:nvSpPr>
        <p:spPr>
          <a:xfrm>
            <a:off x="688182" y="4589225"/>
            <a:ext cx="5505450" cy="4347686"/>
          </a:xfrm>
          <a:prstGeom prst="rect">
            <a:avLst/>
          </a:prstGeom>
        </p:spPr>
        <p:txBody>
          <a:bodyPr spcFirstLastPara="1" wrap="square" lIns="94515" tIns="94515" rIns="94515" bIns="94515" anchor="t" anchorCtr="0">
            <a:noAutofit/>
          </a:bodyPr>
          <a:lstStyle/>
          <a:p>
            <a:pPr marL="0" indent="0">
              <a:buNone/>
            </a:pPr>
            <a:endParaRPr/>
          </a:p>
        </p:txBody>
      </p:sp>
    </p:spTree>
    <p:extLst>
      <p:ext uri="{BB962C8B-B14F-4D97-AF65-F5344CB8AC3E}">
        <p14:creationId xmlns:p14="http://schemas.microsoft.com/office/powerpoint/2010/main" val="25631472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pt-BR"/>
              <a:t>Clique para editar o título Mestre</a:t>
            </a:r>
            <a:endParaRPr lang="en-US" dirty="0"/>
          </a:p>
        </p:txBody>
      </p:sp>
      <p:sp>
        <p:nvSpPr>
          <p:cNvPr id="3" name="Subtitle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035BD587-738B-A145-B968-CB86C4810078}" type="datetimeFigureOut">
              <a:rPr lang="pt-BR" smtClean="0"/>
              <a:t>26/04/2021</a:t>
            </a:fld>
            <a:endParaRPr lang="pt-B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pt-BR"/>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58E8BDAA-EA8A-5340-B63D-35568AC84B0E}" type="slidenum">
              <a:rPr lang="pt-BR" smtClean="0"/>
              <a:t>‹nº›</a:t>
            </a:fld>
            <a:endParaRPr lang="pt-BR"/>
          </a:p>
        </p:txBody>
      </p:sp>
    </p:spTree>
    <p:extLst>
      <p:ext uri="{BB962C8B-B14F-4D97-AF65-F5344CB8AC3E}">
        <p14:creationId xmlns:p14="http://schemas.microsoft.com/office/powerpoint/2010/main" val="2299122185"/>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1369219"/>
            <a:ext cx="7886700" cy="3263504"/>
          </a:xfrm>
          <a:prstGeom prst="rect">
            <a:avLst/>
          </a:prstGeo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035BD587-738B-A145-B968-CB86C4810078}" type="datetimeFigureOut">
              <a:rPr lang="pt-BR" smtClean="0"/>
              <a:t>26/04/2021</a:t>
            </a:fld>
            <a:endParaRPr lang="pt-B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pt-BR"/>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58E8BDAA-EA8A-5340-B63D-35568AC84B0E}" type="slidenum">
              <a:rPr lang="pt-BR" smtClean="0"/>
              <a:t>‹nº›</a:t>
            </a:fld>
            <a:endParaRPr lang="pt-BR"/>
          </a:p>
        </p:txBody>
      </p:sp>
    </p:spTree>
    <p:extLst>
      <p:ext uri="{BB962C8B-B14F-4D97-AF65-F5344CB8AC3E}">
        <p14:creationId xmlns:p14="http://schemas.microsoft.com/office/powerpoint/2010/main" val="373738345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a:prstGeom prst="rect">
            <a:avLst/>
          </a:prstGeo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273844"/>
            <a:ext cx="5800725" cy="4358879"/>
          </a:xfrm>
          <a:prstGeom prst="rect">
            <a:avLst/>
          </a:prstGeo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035BD587-738B-A145-B968-CB86C4810078}" type="datetimeFigureOut">
              <a:rPr lang="pt-BR" smtClean="0"/>
              <a:t>26/04/2021</a:t>
            </a:fld>
            <a:endParaRPr lang="pt-B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pt-BR"/>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58E8BDAA-EA8A-5340-B63D-35568AC84B0E}" type="slidenum">
              <a:rPr lang="pt-BR" smtClean="0"/>
              <a:t>‹nº›</a:t>
            </a:fld>
            <a:endParaRPr lang="pt-BR"/>
          </a:p>
        </p:txBody>
      </p:sp>
    </p:spTree>
    <p:extLst>
      <p:ext uri="{BB962C8B-B14F-4D97-AF65-F5344CB8AC3E}">
        <p14:creationId xmlns:p14="http://schemas.microsoft.com/office/powerpoint/2010/main" val="277790747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sp>
        <p:nvSpPr>
          <p:cNvPr id="14" name="Google Shape;14;p3"/>
          <p:cNvSpPr txBox="1">
            <a:spLocks noGrp="1"/>
          </p:cNvSpPr>
          <p:nvPr>
            <p:ph type="title"/>
          </p:nvPr>
        </p:nvSpPr>
        <p:spPr>
          <a:xfrm>
            <a:off x="311700" y="23032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2"/>
              </a:buClr>
              <a:buSzPts val="3600"/>
              <a:buNone/>
              <a:defRPr sz="3600">
                <a:solidFill>
                  <a:schemeClr val="lt2"/>
                </a:solidFill>
              </a:defRPr>
            </a:lvl1pPr>
            <a:lvl2pPr lvl="1" algn="ctr">
              <a:spcBef>
                <a:spcPts val="0"/>
              </a:spcBef>
              <a:spcAft>
                <a:spcPts val="0"/>
              </a:spcAft>
              <a:buClr>
                <a:schemeClr val="lt2"/>
              </a:buClr>
              <a:buSzPts val="3600"/>
              <a:buNone/>
              <a:defRPr sz="3600">
                <a:solidFill>
                  <a:schemeClr val="lt2"/>
                </a:solidFill>
              </a:defRPr>
            </a:lvl2pPr>
            <a:lvl3pPr lvl="2" algn="ctr">
              <a:spcBef>
                <a:spcPts val="0"/>
              </a:spcBef>
              <a:spcAft>
                <a:spcPts val="0"/>
              </a:spcAft>
              <a:buClr>
                <a:schemeClr val="lt2"/>
              </a:buClr>
              <a:buSzPts val="3600"/>
              <a:buNone/>
              <a:defRPr sz="3600">
                <a:solidFill>
                  <a:schemeClr val="lt2"/>
                </a:solidFill>
              </a:defRPr>
            </a:lvl3pPr>
            <a:lvl4pPr lvl="3" algn="ctr">
              <a:spcBef>
                <a:spcPts val="0"/>
              </a:spcBef>
              <a:spcAft>
                <a:spcPts val="0"/>
              </a:spcAft>
              <a:buClr>
                <a:schemeClr val="lt2"/>
              </a:buClr>
              <a:buSzPts val="3600"/>
              <a:buNone/>
              <a:defRPr sz="3600">
                <a:solidFill>
                  <a:schemeClr val="lt2"/>
                </a:solidFill>
              </a:defRPr>
            </a:lvl4pPr>
            <a:lvl5pPr lvl="4" algn="ctr">
              <a:spcBef>
                <a:spcPts val="0"/>
              </a:spcBef>
              <a:spcAft>
                <a:spcPts val="0"/>
              </a:spcAft>
              <a:buClr>
                <a:schemeClr val="lt2"/>
              </a:buClr>
              <a:buSzPts val="3600"/>
              <a:buNone/>
              <a:defRPr sz="3600">
                <a:solidFill>
                  <a:schemeClr val="lt2"/>
                </a:solidFill>
              </a:defRPr>
            </a:lvl5pPr>
            <a:lvl6pPr lvl="5" algn="ctr">
              <a:spcBef>
                <a:spcPts val="0"/>
              </a:spcBef>
              <a:spcAft>
                <a:spcPts val="0"/>
              </a:spcAft>
              <a:buClr>
                <a:schemeClr val="lt2"/>
              </a:buClr>
              <a:buSzPts val="3600"/>
              <a:buNone/>
              <a:defRPr sz="3600">
                <a:solidFill>
                  <a:schemeClr val="lt2"/>
                </a:solidFill>
              </a:defRPr>
            </a:lvl6pPr>
            <a:lvl7pPr lvl="6" algn="ctr">
              <a:spcBef>
                <a:spcPts val="0"/>
              </a:spcBef>
              <a:spcAft>
                <a:spcPts val="0"/>
              </a:spcAft>
              <a:buClr>
                <a:schemeClr val="lt2"/>
              </a:buClr>
              <a:buSzPts val="3600"/>
              <a:buNone/>
              <a:defRPr sz="3600">
                <a:solidFill>
                  <a:schemeClr val="lt2"/>
                </a:solidFill>
              </a:defRPr>
            </a:lvl7pPr>
            <a:lvl8pPr lvl="7" algn="ctr">
              <a:spcBef>
                <a:spcPts val="0"/>
              </a:spcBef>
              <a:spcAft>
                <a:spcPts val="0"/>
              </a:spcAft>
              <a:buClr>
                <a:schemeClr val="lt2"/>
              </a:buClr>
              <a:buSzPts val="3600"/>
              <a:buNone/>
              <a:defRPr sz="3600">
                <a:solidFill>
                  <a:schemeClr val="lt2"/>
                </a:solidFill>
              </a:defRPr>
            </a:lvl8pPr>
            <a:lvl9pPr lvl="8" algn="ctr">
              <a:spcBef>
                <a:spcPts val="0"/>
              </a:spcBef>
              <a:spcAft>
                <a:spcPts val="0"/>
              </a:spcAft>
              <a:buClr>
                <a:schemeClr val="lt2"/>
              </a:buClr>
              <a:buSzPts val="3600"/>
              <a:buNone/>
              <a:defRPr sz="3600">
                <a:solidFill>
                  <a:schemeClr val="lt2"/>
                </a:solidFill>
              </a:defRPr>
            </a:lvl9pPr>
          </a:lstStyle>
          <a:p>
            <a:endParaRPr/>
          </a:p>
        </p:txBody>
      </p:sp>
      <p:sp>
        <p:nvSpPr>
          <p:cNvPr id="15" name="Google Shape;15;p3"/>
          <p:cNvSpPr txBox="1">
            <a:spLocks noGrp="1"/>
          </p:cNvSpPr>
          <p:nvPr>
            <p:ph type="title" idx="2" hasCustomPrompt="1"/>
          </p:nvPr>
        </p:nvSpPr>
        <p:spPr>
          <a:xfrm>
            <a:off x="2808750" y="1165625"/>
            <a:ext cx="3526500" cy="10431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2"/>
              </a:buClr>
              <a:buSzPts val="7200"/>
              <a:buNone/>
              <a:defRPr sz="7200">
                <a:solidFill>
                  <a:schemeClr val="lt2"/>
                </a:solidFill>
              </a:defRPr>
            </a:lvl1pPr>
            <a:lvl2pPr lvl="1" algn="ctr" rtl="0">
              <a:spcBef>
                <a:spcPts val="0"/>
              </a:spcBef>
              <a:spcAft>
                <a:spcPts val="0"/>
              </a:spcAft>
              <a:buClr>
                <a:schemeClr val="lt2"/>
              </a:buClr>
              <a:buSzPts val="7200"/>
              <a:buNone/>
              <a:defRPr sz="7200">
                <a:solidFill>
                  <a:schemeClr val="lt2"/>
                </a:solidFill>
              </a:defRPr>
            </a:lvl2pPr>
            <a:lvl3pPr lvl="2" algn="ctr" rtl="0">
              <a:spcBef>
                <a:spcPts val="0"/>
              </a:spcBef>
              <a:spcAft>
                <a:spcPts val="0"/>
              </a:spcAft>
              <a:buClr>
                <a:schemeClr val="lt2"/>
              </a:buClr>
              <a:buSzPts val="7200"/>
              <a:buNone/>
              <a:defRPr sz="7200">
                <a:solidFill>
                  <a:schemeClr val="lt2"/>
                </a:solidFill>
              </a:defRPr>
            </a:lvl3pPr>
            <a:lvl4pPr lvl="3" algn="ctr" rtl="0">
              <a:spcBef>
                <a:spcPts val="0"/>
              </a:spcBef>
              <a:spcAft>
                <a:spcPts val="0"/>
              </a:spcAft>
              <a:buClr>
                <a:schemeClr val="lt2"/>
              </a:buClr>
              <a:buSzPts val="7200"/>
              <a:buNone/>
              <a:defRPr sz="7200">
                <a:solidFill>
                  <a:schemeClr val="lt2"/>
                </a:solidFill>
              </a:defRPr>
            </a:lvl4pPr>
            <a:lvl5pPr lvl="4" algn="ctr" rtl="0">
              <a:spcBef>
                <a:spcPts val="0"/>
              </a:spcBef>
              <a:spcAft>
                <a:spcPts val="0"/>
              </a:spcAft>
              <a:buClr>
                <a:schemeClr val="lt2"/>
              </a:buClr>
              <a:buSzPts val="7200"/>
              <a:buNone/>
              <a:defRPr sz="7200">
                <a:solidFill>
                  <a:schemeClr val="lt2"/>
                </a:solidFill>
              </a:defRPr>
            </a:lvl5pPr>
            <a:lvl6pPr lvl="5" algn="ctr" rtl="0">
              <a:spcBef>
                <a:spcPts val="0"/>
              </a:spcBef>
              <a:spcAft>
                <a:spcPts val="0"/>
              </a:spcAft>
              <a:buClr>
                <a:schemeClr val="lt2"/>
              </a:buClr>
              <a:buSzPts val="7200"/>
              <a:buNone/>
              <a:defRPr sz="7200">
                <a:solidFill>
                  <a:schemeClr val="lt2"/>
                </a:solidFill>
              </a:defRPr>
            </a:lvl6pPr>
            <a:lvl7pPr lvl="6" algn="ctr" rtl="0">
              <a:spcBef>
                <a:spcPts val="0"/>
              </a:spcBef>
              <a:spcAft>
                <a:spcPts val="0"/>
              </a:spcAft>
              <a:buClr>
                <a:schemeClr val="lt2"/>
              </a:buClr>
              <a:buSzPts val="7200"/>
              <a:buNone/>
              <a:defRPr sz="7200">
                <a:solidFill>
                  <a:schemeClr val="lt2"/>
                </a:solidFill>
              </a:defRPr>
            </a:lvl7pPr>
            <a:lvl8pPr lvl="7" algn="ctr" rtl="0">
              <a:spcBef>
                <a:spcPts val="0"/>
              </a:spcBef>
              <a:spcAft>
                <a:spcPts val="0"/>
              </a:spcAft>
              <a:buClr>
                <a:schemeClr val="lt2"/>
              </a:buClr>
              <a:buSzPts val="7200"/>
              <a:buNone/>
              <a:defRPr sz="7200">
                <a:solidFill>
                  <a:schemeClr val="lt2"/>
                </a:solidFill>
              </a:defRPr>
            </a:lvl8pPr>
            <a:lvl9pPr lvl="8" algn="ctr" rtl="0">
              <a:spcBef>
                <a:spcPts val="0"/>
              </a:spcBef>
              <a:spcAft>
                <a:spcPts val="0"/>
              </a:spcAft>
              <a:buClr>
                <a:schemeClr val="lt2"/>
              </a:buClr>
              <a:buSzPts val="7200"/>
              <a:buNone/>
              <a:defRPr sz="7200">
                <a:solidFill>
                  <a:schemeClr val="lt2"/>
                </a:solidFill>
              </a:defRPr>
            </a:lvl9pPr>
          </a:lstStyle>
          <a:p>
            <a:r>
              <a:t>xx%</a:t>
            </a:r>
          </a:p>
        </p:txBody>
      </p:sp>
      <p:sp>
        <p:nvSpPr>
          <p:cNvPr id="16" name="Google Shape;16;p3"/>
          <p:cNvSpPr txBox="1">
            <a:spLocks noGrp="1"/>
          </p:cNvSpPr>
          <p:nvPr>
            <p:ph type="subTitle" idx="1"/>
          </p:nvPr>
        </p:nvSpPr>
        <p:spPr>
          <a:xfrm>
            <a:off x="2694450" y="3171625"/>
            <a:ext cx="3755100" cy="899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2"/>
              </a:buClr>
              <a:buSzPts val="1800"/>
              <a:buNone/>
              <a:defRPr>
                <a:solidFill>
                  <a:schemeClr val="lt2"/>
                </a:solidFill>
              </a:defRPr>
            </a:lvl1pPr>
            <a:lvl2pPr lvl="1" algn="ctr" rtl="0">
              <a:lnSpc>
                <a:spcPct val="100000"/>
              </a:lnSpc>
              <a:spcBef>
                <a:spcPts val="0"/>
              </a:spcBef>
              <a:spcAft>
                <a:spcPts val="0"/>
              </a:spcAft>
              <a:buClr>
                <a:schemeClr val="lt2"/>
              </a:buClr>
              <a:buSzPts val="1800"/>
              <a:buNone/>
              <a:defRPr sz="1800">
                <a:solidFill>
                  <a:schemeClr val="lt2"/>
                </a:solidFill>
              </a:defRPr>
            </a:lvl2pPr>
            <a:lvl3pPr lvl="2" algn="ctr" rtl="0">
              <a:lnSpc>
                <a:spcPct val="100000"/>
              </a:lnSpc>
              <a:spcBef>
                <a:spcPts val="0"/>
              </a:spcBef>
              <a:spcAft>
                <a:spcPts val="0"/>
              </a:spcAft>
              <a:buClr>
                <a:schemeClr val="lt2"/>
              </a:buClr>
              <a:buSzPts val="1800"/>
              <a:buNone/>
              <a:defRPr sz="1800">
                <a:solidFill>
                  <a:schemeClr val="lt2"/>
                </a:solidFill>
              </a:defRPr>
            </a:lvl3pPr>
            <a:lvl4pPr lvl="3" algn="ctr" rtl="0">
              <a:lnSpc>
                <a:spcPct val="100000"/>
              </a:lnSpc>
              <a:spcBef>
                <a:spcPts val="0"/>
              </a:spcBef>
              <a:spcAft>
                <a:spcPts val="0"/>
              </a:spcAft>
              <a:buClr>
                <a:schemeClr val="lt2"/>
              </a:buClr>
              <a:buSzPts val="1800"/>
              <a:buNone/>
              <a:defRPr sz="1800">
                <a:solidFill>
                  <a:schemeClr val="lt2"/>
                </a:solidFill>
              </a:defRPr>
            </a:lvl4pPr>
            <a:lvl5pPr lvl="4" algn="ctr" rtl="0">
              <a:lnSpc>
                <a:spcPct val="100000"/>
              </a:lnSpc>
              <a:spcBef>
                <a:spcPts val="0"/>
              </a:spcBef>
              <a:spcAft>
                <a:spcPts val="0"/>
              </a:spcAft>
              <a:buClr>
                <a:schemeClr val="lt2"/>
              </a:buClr>
              <a:buSzPts val="1800"/>
              <a:buNone/>
              <a:defRPr sz="1800">
                <a:solidFill>
                  <a:schemeClr val="lt2"/>
                </a:solidFill>
              </a:defRPr>
            </a:lvl5pPr>
            <a:lvl6pPr lvl="5" algn="ctr" rtl="0">
              <a:lnSpc>
                <a:spcPct val="100000"/>
              </a:lnSpc>
              <a:spcBef>
                <a:spcPts val="0"/>
              </a:spcBef>
              <a:spcAft>
                <a:spcPts val="0"/>
              </a:spcAft>
              <a:buClr>
                <a:schemeClr val="lt2"/>
              </a:buClr>
              <a:buSzPts val="1800"/>
              <a:buNone/>
              <a:defRPr sz="1800">
                <a:solidFill>
                  <a:schemeClr val="lt2"/>
                </a:solidFill>
              </a:defRPr>
            </a:lvl6pPr>
            <a:lvl7pPr lvl="6" algn="ctr" rtl="0">
              <a:lnSpc>
                <a:spcPct val="100000"/>
              </a:lnSpc>
              <a:spcBef>
                <a:spcPts val="0"/>
              </a:spcBef>
              <a:spcAft>
                <a:spcPts val="0"/>
              </a:spcAft>
              <a:buClr>
                <a:schemeClr val="lt2"/>
              </a:buClr>
              <a:buSzPts val="1800"/>
              <a:buNone/>
              <a:defRPr sz="1800">
                <a:solidFill>
                  <a:schemeClr val="lt2"/>
                </a:solidFill>
              </a:defRPr>
            </a:lvl7pPr>
            <a:lvl8pPr lvl="7" algn="ctr" rtl="0">
              <a:lnSpc>
                <a:spcPct val="100000"/>
              </a:lnSpc>
              <a:spcBef>
                <a:spcPts val="0"/>
              </a:spcBef>
              <a:spcAft>
                <a:spcPts val="0"/>
              </a:spcAft>
              <a:buClr>
                <a:schemeClr val="lt2"/>
              </a:buClr>
              <a:buSzPts val="1800"/>
              <a:buNone/>
              <a:defRPr sz="1800">
                <a:solidFill>
                  <a:schemeClr val="lt2"/>
                </a:solidFill>
              </a:defRPr>
            </a:lvl8pPr>
            <a:lvl9pPr lvl="8" algn="ctr" rtl="0">
              <a:lnSpc>
                <a:spcPct val="100000"/>
              </a:lnSpc>
              <a:spcBef>
                <a:spcPts val="0"/>
              </a:spcBef>
              <a:spcAft>
                <a:spcPts val="0"/>
              </a:spcAft>
              <a:buClr>
                <a:schemeClr val="lt2"/>
              </a:buClr>
              <a:buSzPts val="1800"/>
              <a:buNone/>
              <a:defRPr sz="1800">
                <a:solidFill>
                  <a:schemeClr val="lt2"/>
                </a:solidFill>
              </a:defRPr>
            </a:lvl9pPr>
          </a:lstStyle>
          <a:p>
            <a:endParaRPr/>
          </a:p>
        </p:txBody>
      </p:sp>
    </p:spTree>
    <p:extLst>
      <p:ext uri="{BB962C8B-B14F-4D97-AF65-F5344CB8AC3E}">
        <p14:creationId xmlns:p14="http://schemas.microsoft.com/office/powerpoint/2010/main" val="1195063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Bullet points">
  <p:cSld name="Title + Bullet points">
    <p:spTree>
      <p:nvGrpSpPr>
        <p:cNvPr id="1" name="Shape 52"/>
        <p:cNvGrpSpPr/>
        <p:nvPr/>
      </p:nvGrpSpPr>
      <p:grpSpPr>
        <a:xfrm>
          <a:off x="0" y="0"/>
          <a:ext cx="0" cy="0"/>
          <a:chOff x="0" y="0"/>
          <a:chExt cx="0" cy="0"/>
        </a:xfrm>
      </p:grpSpPr>
      <p:sp>
        <p:nvSpPr>
          <p:cNvPr id="54" name="Google Shape;54;p13"/>
          <p:cNvSpPr txBox="1">
            <a:spLocks noGrp="1"/>
          </p:cNvSpPr>
          <p:nvPr>
            <p:ph type="body" idx="1"/>
          </p:nvPr>
        </p:nvSpPr>
        <p:spPr>
          <a:xfrm>
            <a:off x="709775" y="1399650"/>
            <a:ext cx="6924000" cy="3023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55" name="Google Shape;55;p13"/>
          <p:cNvSpPr txBox="1">
            <a:spLocks noGrp="1"/>
          </p:cNvSpPr>
          <p:nvPr>
            <p:ph type="title"/>
          </p:nvPr>
        </p:nvSpPr>
        <p:spPr>
          <a:xfrm>
            <a:off x="701600" y="612675"/>
            <a:ext cx="7232700" cy="744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3600"/>
              <a:buNone/>
              <a:defRPr sz="3600">
                <a:solidFill>
                  <a:schemeClr val="dk2"/>
                </a:solidFill>
              </a:defRPr>
            </a:lvl1pPr>
            <a:lvl2pPr lvl="1" rtl="0">
              <a:spcBef>
                <a:spcPts val="0"/>
              </a:spcBef>
              <a:spcAft>
                <a:spcPts val="0"/>
              </a:spcAft>
              <a:buClr>
                <a:schemeClr val="dk2"/>
              </a:buClr>
              <a:buSzPts val="4800"/>
              <a:buNone/>
              <a:defRPr sz="4800">
                <a:solidFill>
                  <a:schemeClr val="dk2"/>
                </a:solidFill>
              </a:defRPr>
            </a:lvl2pPr>
            <a:lvl3pPr lvl="2" rtl="0">
              <a:spcBef>
                <a:spcPts val="0"/>
              </a:spcBef>
              <a:spcAft>
                <a:spcPts val="0"/>
              </a:spcAft>
              <a:buClr>
                <a:schemeClr val="dk2"/>
              </a:buClr>
              <a:buSzPts val="4800"/>
              <a:buNone/>
              <a:defRPr sz="4800">
                <a:solidFill>
                  <a:schemeClr val="dk2"/>
                </a:solidFill>
              </a:defRPr>
            </a:lvl3pPr>
            <a:lvl4pPr lvl="3" rtl="0">
              <a:spcBef>
                <a:spcPts val="0"/>
              </a:spcBef>
              <a:spcAft>
                <a:spcPts val="0"/>
              </a:spcAft>
              <a:buClr>
                <a:schemeClr val="dk2"/>
              </a:buClr>
              <a:buSzPts val="4800"/>
              <a:buNone/>
              <a:defRPr sz="4800">
                <a:solidFill>
                  <a:schemeClr val="dk2"/>
                </a:solidFill>
              </a:defRPr>
            </a:lvl4pPr>
            <a:lvl5pPr lvl="4" rtl="0">
              <a:spcBef>
                <a:spcPts val="0"/>
              </a:spcBef>
              <a:spcAft>
                <a:spcPts val="0"/>
              </a:spcAft>
              <a:buClr>
                <a:schemeClr val="dk2"/>
              </a:buClr>
              <a:buSzPts val="4800"/>
              <a:buNone/>
              <a:defRPr sz="4800">
                <a:solidFill>
                  <a:schemeClr val="dk2"/>
                </a:solidFill>
              </a:defRPr>
            </a:lvl5pPr>
            <a:lvl6pPr lvl="5" rtl="0">
              <a:spcBef>
                <a:spcPts val="0"/>
              </a:spcBef>
              <a:spcAft>
                <a:spcPts val="0"/>
              </a:spcAft>
              <a:buClr>
                <a:schemeClr val="dk2"/>
              </a:buClr>
              <a:buSzPts val="4800"/>
              <a:buNone/>
              <a:defRPr sz="4800">
                <a:solidFill>
                  <a:schemeClr val="dk2"/>
                </a:solidFill>
              </a:defRPr>
            </a:lvl6pPr>
            <a:lvl7pPr lvl="6" rtl="0">
              <a:spcBef>
                <a:spcPts val="0"/>
              </a:spcBef>
              <a:spcAft>
                <a:spcPts val="0"/>
              </a:spcAft>
              <a:buClr>
                <a:schemeClr val="dk2"/>
              </a:buClr>
              <a:buSzPts val="4800"/>
              <a:buNone/>
              <a:defRPr sz="4800">
                <a:solidFill>
                  <a:schemeClr val="dk2"/>
                </a:solidFill>
              </a:defRPr>
            </a:lvl7pPr>
            <a:lvl8pPr lvl="7" rtl="0">
              <a:spcBef>
                <a:spcPts val="0"/>
              </a:spcBef>
              <a:spcAft>
                <a:spcPts val="0"/>
              </a:spcAft>
              <a:buClr>
                <a:schemeClr val="dk2"/>
              </a:buClr>
              <a:buSzPts val="4800"/>
              <a:buNone/>
              <a:defRPr sz="4800">
                <a:solidFill>
                  <a:schemeClr val="dk2"/>
                </a:solidFill>
              </a:defRPr>
            </a:lvl8pPr>
            <a:lvl9pPr lvl="8" rtl="0">
              <a:spcBef>
                <a:spcPts val="0"/>
              </a:spcBef>
              <a:spcAft>
                <a:spcPts val="0"/>
              </a:spcAft>
              <a:buClr>
                <a:schemeClr val="dk2"/>
              </a:buClr>
              <a:buSzPts val="4800"/>
              <a:buNone/>
              <a:defRPr sz="4800">
                <a:solidFill>
                  <a:schemeClr val="dk2"/>
                </a:solidFill>
              </a:defRPr>
            </a:lvl9pPr>
          </a:lstStyle>
          <a:p>
            <a:endParaRPr/>
          </a:p>
        </p:txBody>
      </p:sp>
    </p:spTree>
    <p:extLst>
      <p:ext uri="{BB962C8B-B14F-4D97-AF65-F5344CB8AC3E}">
        <p14:creationId xmlns:p14="http://schemas.microsoft.com/office/powerpoint/2010/main" val="21542740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9" name="Google Shape;19;p4"/>
          <p:cNvSpPr txBox="1">
            <a:spLocks noGrp="1"/>
          </p:cNvSpPr>
          <p:nvPr>
            <p:ph type="title"/>
          </p:nvPr>
        </p:nvSpPr>
        <p:spPr>
          <a:xfrm>
            <a:off x="5241175" y="655611"/>
            <a:ext cx="2811000" cy="7338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3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20" name="Google Shape;20;p4"/>
          <p:cNvSpPr txBox="1">
            <a:spLocks noGrp="1"/>
          </p:cNvSpPr>
          <p:nvPr>
            <p:ph type="body" idx="1"/>
          </p:nvPr>
        </p:nvSpPr>
        <p:spPr>
          <a:xfrm>
            <a:off x="5241175" y="2539375"/>
            <a:ext cx="3226200" cy="19422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Tree>
    <p:extLst>
      <p:ext uri="{BB962C8B-B14F-4D97-AF65-F5344CB8AC3E}">
        <p14:creationId xmlns:p14="http://schemas.microsoft.com/office/powerpoint/2010/main" val="17483898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9"/>
        <p:cNvGrpSpPr/>
        <p:nvPr/>
      </p:nvGrpSpPr>
      <p:grpSpPr>
        <a:xfrm>
          <a:off x="0" y="0"/>
          <a:ext cx="0" cy="0"/>
          <a:chOff x="0" y="0"/>
          <a:chExt cx="0" cy="0"/>
        </a:xfrm>
      </p:grpSpPr>
      <p:sp>
        <p:nvSpPr>
          <p:cNvPr id="32" name="Google Shape;32;p7"/>
          <p:cNvSpPr txBox="1">
            <a:spLocks noGrp="1"/>
          </p:cNvSpPr>
          <p:nvPr>
            <p:ph type="title"/>
          </p:nvPr>
        </p:nvSpPr>
        <p:spPr>
          <a:xfrm>
            <a:off x="701600" y="612666"/>
            <a:ext cx="2811000" cy="1349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2"/>
              </a:buClr>
              <a:buSzPts val="3600"/>
              <a:buNone/>
              <a:defRPr sz="3600">
                <a:solidFill>
                  <a:schemeClr val="lt2"/>
                </a:solidFill>
              </a:defRPr>
            </a:lvl1pPr>
            <a:lvl2pPr lvl="1" rtl="0">
              <a:spcBef>
                <a:spcPts val="0"/>
              </a:spcBef>
              <a:spcAft>
                <a:spcPts val="0"/>
              </a:spcAft>
              <a:buClr>
                <a:schemeClr val="lt2"/>
              </a:buClr>
              <a:buSzPts val="4800"/>
              <a:buNone/>
              <a:defRPr sz="4800">
                <a:solidFill>
                  <a:schemeClr val="lt2"/>
                </a:solidFill>
              </a:defRPr>
            </a:lvl2pPr>
            <a:lvl3pPr lvl="2" rtl="0">
              <a:spcBef>
                <a:spcPts val="0"/>
              </a:spcBef>
              <a:spcAft>
                <a:spcPts val="0"/>
              </a:spcAft>
              <a:buClr>
                <a:schemeClr val="lt2"/>
              </a:buClr>
              <a:buSzPts val="4800"/>
              <a:buNone/>
              <a:defRPr sz="4800">
                <a:solidFill>
                  <a:schemeClr val="lt2"/>
                </a:solidFill>
              </a:defRPr>
            </a:lvl3pPr>
            <a:lvl4pPr lvl="3" rtl="0">
              <a:spcBef>
                <a:spcPts val="0"/>
              </a:spcBef>
              <a:spcAft>
                <a:spcPts val="0"/>
              </a:spcAft>
              <a:buClr>
                <a:schemeClr val="lt2"/>
              </a:buClr>
              <a:buSzPts val="4800"/>
              <a:buNone/>
              <a:defRPr sz="4800">
                <a:solidFill>
                  <a:schemeClr val="lt2"/>
                </a:solidFill>
              </a:defRPr>
            </a:lvl4pPr>
            <a:lvl5pPr lvl="4" rtl="0">
              <a:spcBef>
                <a:spcPts val="0"/>
              </a:spcBef>
              <a:spcAft>
                <a:spcPts val="0"/>
              </a:spcAft>
              <a:buClr>
                <a:schemeClr val="lt2"/>
              </a:buClr>
              <a:buSzPts val="4800"/>
              <a:buNone/>
              <a:defRPr sz="4800">
                <a:solidFill>
                  <a:schemeClr val="lt2"/>
                </a:solidFill>
              </a:defRPr>
            </a:lvl5pPr>
            <a:lvl6pPr lvl="5" rtl="0">
              <a:spcBef>
                <a:spcPts val="0"/>
              </a:spcBef>
              <a:spcAft>
                <a:spcPts val="0"/>
              </a:spcAft>
              <a:buClr>
                <a:schemeClr val="lt2"/>
              </a:buClr>
              <a:buSzPts val="4800"/>
              <a:buNone/>
              <a:defRPr sz="4800">
                <a:solidFill>
                  <a:schemeClr val="lt2"/>
                </a:solidFill>
              </a:defRPr>
            </a:lvl6pPr>
            <a:lvl7pPr lvl="6" rtl="0">
              <a:spcBef>
                <a:spcPts val="0"/>
              </a:spcBef>
              <a:spcAft>
                <a:spcPts val="0"/>
              </a:spcAft>
              <a:buClr>
                <a:schemeClr val="lt2"/>
              </a:buClr>
              <a:buSzPts val="4800"/>
              <a:buNone/>
              <a:defRPr sz="4800">
                <a:solidFill>
                  <a:schemeClr val="lt2"/>
                </a:solidFill>
              </a:defRPr>
            </a:lvl7pPr>
            <a:lvl8pPr lvl="7" rtl="0">
              <a:spcBef>
                <a:spcPts val="0"/>
              </a:spcBef>
              <a:spcAft>
                <a:spcPts val="0"/>
              </a:spcAft>
              <a:buClr>
                <a:schemeClr val="lt2"/>
              </a:buClr>
              <a:buSzPts val="4800"/>
              <a:buNone/>
              <a:defRPr sz="4800">
                <a:solidFill>
                  <a:schemeClr val="lt2"/>
                </a:solidFill>
              </a:defRPr>
            </a:lvl8pPr>
            <a:lvl9pPr lvl="8" rtl="0">
              <a:spcBef>
                <a:spcPts val="0"/>
              </a:spcBef>
              <a:spcAft>
                <a:spcPts val="0"/>
              </a:spcAft>
              <a:buClr>
                <a:schemeClr val="lt2"/>
              </a:buClr>
              <a:buSzPts val="4800"/>
              <a:buNone/>
              <a:defRPr sz="4800">
                <a:solidFill>
                  <a:schemeClr val="lt2"/>
                </a:solidFill>
              </a:defRPr>
            </a:lvl9pPr>
          </a:lstStyle>
          <a:p>
            <a:endParaRPr/>
          </a:p>
        </p:txBody>
      </p:sp>
      <p:sp>
        <p:nvSpPr>
          <p:cNvPr id="33" name="Google Shape;33;p7"/>
          <p:cNvSpPr txBox="1">
            <a:spLocks noGrp="1"/>
          </p:cNvSpPr>
          <p:nvPr>
            <p:ph type="body" idx="1"/>
          </p:nvPr>
        </p:nvSpPr>
        <p:spPr>
          <a:xfrm>
            <a:off x="701600" y="2344725"/>
            <a:ext cx="2811000" cy="2134200"/>
          </a:xfrm>
          <a:prstGeom prst="rect">
            <a:avLst/>
          </a:prstGeom>
        </p:spPr>
        <p:txBody>
          <a:bodyPr spcFirstLastPara="1" wrap="square" lIns="91425" tIns="91425" rIns="91425" bIns="91425" anchor="t" anchorCtr="0">
            <a:noAutofit/>
          </a:bodyPr>
          <a:lstStyle>
            <a:lvl1pPr marL="457200" lvl="0" indent="-317500" rtl="0">
              <a:spcBef>
                <a:spcPts val="0"/>
              </a:spcBef>
              <a:spcAft>
                <a:spcPts val="0"/>
              </a:spcAft>
              <a:buClr>
                <a:schemeClr val="lt2"/>
              </a:buClr>
              <a:buSzPts val="1400"/>
              <a:buChar char="●"/>
              <a:defRPr sz="1400">
                <a:solidFill>
                  <a:schemeClr val="lt2"/>
                </a:solidFill>
              </a:defRPr>
            </a:lvl1pPr>
            <a:lvl2pPr marL="914400" lvl="1" indent="-317500" rtl="0">
              <a:spcBef>
                <a:spcPts val="1600"/>
              </a:spcBef>
              <a:spcAft>
                <a:spcPts val="0"/>
              </a:spcAft>
              <a:buClr>
                <a:schemeClr val="lt2"/>
              </a:buClr>
              <a:buSzPts val="1400"/>
              <a:buChar char="○"/>
              <a:defRPr>
                <a:solidFill>
                  <a:schemeClr val="lt2"/>
                </a:solidFill>
              </a:defRPr>
            </a:lvl2pPr>
            <a:lvl3pPr marL="1371600" lvl="2" indent="-317500" rtl="0">
              <a:spcBef>
                <a:spcPts val="1600"/>
              </a:spcBef>
              <a:spcAft>
                <a:spcPts val="0"/>
              </a:spcAft>
              <a:buClr>
                <a:schemeClr val="lt2"/>
              </a:buClr>
              <a:buSzPts val="1400"/>
              <a:buChar char="■"/>
              <a:defRPr>
                <a:solidFill>
                  <a:schemeClr val="lt2"/>
                </a:solidFill>
              </a:defRPr>
            </a:lvl3pPr>
            <a:lvl4pPr marL="1828800" lvl="3" indent="-317500" rtl="0">
              <a:spcBef>
                <a:spcPts val="1600"/>
              </a:spcBef>
              <a:spcAft>
                <a:spcPts val="0"/>
              </a:spcAft>
              <a:buClr>
                <a:schemeClr val="lt2"/>
              </a:buClr>
              <a:buSzPts val="1400"/>
              <a:buChar char="●"/>
              <a:defRPr>
                <a:solidFill>
                  <a:schemeClr val="lt2"/>
                </a:solidFill>
              </a:defRPr>
            </a:lvl4pPr>
            <a:lvl5pPr marL="2286000" lvl="4" indent="-317500" rtl="0">
              <a:spcBef>
                <a:spcPts val="1600"/>
              </a:spcBef>
              <a:spcAft>
                <a:spcPts val="0"/>
              </a:spcAft>
              <a:buClr>
                <a:schemeClr val="lt2"/>
              </a:buClr>
              <a:buSzPts val="1400"/>
              <a:buChar char="○"/>
              <a:defRPr>
                <a:solidFill>
                  <a:schemeClr val="lt2"/>
                </a:solidFill>
              </a:defRPr>
            </a:lvl5pPr>
            <a:lvl6pPr marL="2743200" lvl="5" indent="-317500" rtl="0">
              <a:spcBef>
                <a:spcPts val="1600"/>
              </a:spcBef>
              <a:spcAft>
                <a:spcPts val="0"/>
              </a:spcAft>
              <a:buClr>
                <a:schemeClr val="lt2"/>
              </a:buClr>
              <a:buSzPts val="1400"/>
              <a:buChar char="■"/>
              <a:defRPr>
                <a:solidFill>
                  <a:schemeClr val="lt2"/>
                </a:solidFill>
              </a:defRPr>
            </a:lvl6pPr>
            <a:lvl7pPr marL="3200400" lvl="6" indent="-317500" rtl="0">
              <a:spcBef>
                <a:spcPts val="1600"/>
              </a:spcBef>
              <a:spcAft>
                <a:spcPts val="0"/>
              </a:spcAft>
              <a:buClr>
                <a:schemeClr val="lt2"/>
              </a:buClr>
              <a:buSzPts val="1400"/>
              <a:buChar char="●"/>
              <a:defRPr>
                <a:solidFill>
                  <a:schemeClr val="lt2"/>
                </a:solidFill>
              </a:defRPr>
            </a:lvl7pPr>
            <a:lvl8pPr marL="3657600" lvl="7" indent="-317500" rtl="0">
              <a:spcBef>
                <a:spcPts val="1600"/>
              </a:spcBef>
              <a:spcAft>
                <a:spcPts val="0"/>
              </a:spcAft>
              <a:buClr>
                <a:schemeClr val="lt2"/>
              </a:buClr>
              <a:buSzPts val="1400"/>
              <a:buChar char="○"/>
              <a:defRPr>
                <a:solidFill>
                  <a:schemeClr val="lt2"/>
                </a:solidFill>
              </a:defRPr>
            </a:lvl8pPr>
            <a:lvl9pPr marL="4114800" lvl="8" indent="-317500" rtl="0">
              <a:spcBef>
                <a:spcPts val="1600"/>
              </a:spcBef>
              <a:spcAft>
                <a:spcPts val="1600"/>
              </a:spcAft>
              <a:buClr>
                <a:schemeClr val="lt2"/>
              </a:buClr>
              <a:buSzPts val="1400"/>
              <a:buChar char="■"/>
              <a:defRPr>
                <a:solidFill>
                  <a:schemeClr val="lt2"/>
                </a:solidFill>
              </a:defRPr>
            </a:lvl9pPr>
          </a:lstStyle>
          <a:p>
            <a:endParaRPr/>
          </a:p>
        </p:txBody>
      </p:sp>
    </p:spTree>
    <p:extLst>
      <p:ext uri="{BB962C8B-B14F-4D97-AF65-F5344CB8AC3E}">
        <p14:creationId xmlns:p14="http://schemas.microsoft.com/office/powerpoint/2010/main" val="441118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p:cSld name="Quote">
    <p:bg>
      <p:bgPr>
        <a:solidFill>
          <a:schemeClr val="dk2"/>
        </a:solidFill>
        <a:effectLst/>
      </p:bgPr>
    </p:bg>
    <p:spTree>
      <p:nvGrpSpPr>
        <p:cNvPr id="1" name="Shape 71"/>
        <p:cNvGrpSpPr/>
        <p:nvPr/>
      </p:nvGrpSpPr>
      <p:grpSpPr>
        <a:xfrm>
          <a:off x="0" y="0"/>
          <a:ext cx="0" cy="0"/>
          <a:chOff x="0" y="0"/>
          <a:chExt cx="0" cy="0"/>
        </a:xfrm>
      </p:grpSpPr>
      <p:sp>
        <p:nvSpPr>
          <p:cNvPr id="73" name="Google Shape;73;p15"/>
          <p:cNvSpPr txBox="1">
            <a:spLocks noGrp="1"/>
          </p:cNvSpPr>
          <p:nvPr>
            <p:ph type="title"/>
          </p:nvPr>
        </p:nvSpPr>
        <p:spPr>
          <a:xfrm>
            <a:off x="5673000" y="4015536"/>
            <a:ext cx="2811000" cy="7338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2"/>
              </a:buClr>
              <a:buSzPts val="2400"/>
              <a:buNone/>
              <a:defRPr sz="2400" b="0">
                <a:solidFill>
                  <a:schemeClr val="lt2"/>
                </a:solidFill>
              </a:defRPr>
            </a:lvl1pPr>
            <a:lvl2pPr lvl="1" rtl="0">
              <a:spcBef>
                <a:spcPts val="0"/>
              </a:spcBef>
              <a:spcAft>
                <a:spcPts val="0"/>
              </a:spcAft>
              <a:buClr>
                <a:schemeClr val="lt2"/>
              </a:buClr>
              <a:buSzPts val="2400"/>
              <a:buNone/>
              <a:defRPr sz="2400" b="0">
                <a:solidFill>
                  <a:schemeClr val="lt2"/>
                </a:solidFill>
              </a:defRPr>
            </a:lvl2pPr>
            <a:lvl3pPr lvl="2" rtl="0">
              <a:spcBef>
                <a:spcPts val="0"/>
              </a:spcBef>
              <a:spcAft>
                <a:spcPts val="0"/>
              </a:spcAft>
              <a:buClr>
                <a:schemeClr val="lt2"/>
              </a:buClr>
              <a:buSzPts val="2400"/>
              <a:buNone/>
              <a:defRPr sz="2400" b="0">
                <a:solidFill>
                  <a:schemeClr val="lt2"/>
                </a:solidFill>
              </a:defRPr>
            </a:lvl3pPr>
            <a:lvl4pPr lvl="3" rtl="0">
              <a:spcBef>
                <a:spcPts val="0"/>
              </a:spcBef>
              <a:spcAft>
                <a:spcPts val="0"/>
              </a:spcAft>
              <a:buClr>
                <a:schemeClr val="lt2"/>
              </a:buClr>
              <a:buSzPts val="2400"/>
              <a:buNone/>
              <a:defRPr sz="2400" b="0">
                <a:solidFill>
                  <a:schemeClr val="lt2"/>
                </a:solidFill>
              </a:defRPr>
            </a:lvl4pPr>
            <a:lvl5pPr lvl="4" rtl="0">
              <a:spcBef>
                <a:spcPts val="0"/>
              </a:spcBef>
              <a:spcAft>
                <a:spcPts val="0"/>
              </a:spcAft>
              <a:buClr>
                <a:schemeClr val="lt2"/>
              </a:buClr>
              <a:buSzPts val="2400"/>
              <a:buNone/>
              <a:defRPr sz="2400" b="0">
                <a:solidFill>
                  <a:schemeClr val="lt2"/>
                </a:solidFill>
              </a:defRPr>
            </a:lvl5pPr>
            <a:lvl6pPr lvl="5" rtl="0">
              <a:spcBef>
                <a:spcPts val="0"/>
              </a:spcBef>
              <a:spcAft>
                <a:spcPts val="0"/>
              </a:spcAft>
              <a:buClr>
                <a:schemeClr val="lt2"/>
              </a:buClr>
              <a:buSzPts val="2400"/>
              <a:buNone/>
              <a:defRPr sz="2400" b="0">
                <a:solidFill>
                  <a:schemeClr val="lt2"/>
                </a:solidFill>
              </a:defRPr>
            </a:lvl6pPr>
            <a:lvl7pPr lvl="6" rtl="0">
              <a:spcBef>
                <a:spcPts val="0"/>
              </a:spcBef>
              <a:spcAft>
                <a:spcPts val="0"/>
              </a:spcAft>
              <a:buClr>
                <a:schemeClr val="lt2"/>
              </a:buClr>
              <a:buSzPts val="2400"/>
              <a:buNone/>
              <a:defRPr sz="2400" b="0">
                <a:solidFill>
                  <a:schemeClr val="lt2"/>
                </a:solidFill>
              </a:defRPr>
            </a:lvl7pPr>
            <a:lvl8pPr lvl="7" rtl="0">
              <a:spcBef>
                <a:spcPts val="0"/>
              </a:spcBef>
              <a:spcAft>
                <a:spcPts val="0"/>
              </a:spcAft>
              <a:buClr>
                <a:schemeClr val="lt2"/>
              </a:buClr>
              <a:buSzPts val="2400"/>
              <a:buNone/>
              <a:defRPr sz="2400" b="0">
                <a:solidFill>
                  <a:schemeClr val="lt2"/>
                </a:solidFill>
              </a:defRPr>
            </a:lvl8pPr>
            <a:lvl9pPr lvl="8" rtl="0">
              <a:spcBef>
                <a:spcPts val="0"/>
              </a:spcBef>
              <a:spcAft>
                <a:spcPts val="0"/>
              </a:spcAft>
              <a:buClr>
                <a:schemeClr val="lt2"/>
              </a:buClr>
              <a:buSzPts val="2400"/>
              <a:buNone/>
              <a:defRPr sz="2400" b="0">
                <a:solidFill>
                  <a:schemeClr val="lt2"/>
                </a:solidFill>
              </a:defRPr>
            </a:lvl9pPr>
          </a:lstStyle>
          <a:p>
            <a:endParaRPr/>
          </a:p>
        </p:txBody>
      </p:sp>
      <p:sp>
        <p:nvSpPr>
          <p:cNvPr id="74" name="Google Shape;74;p15"/>
          <p:cNvSpPr txBox="1">
            <a:spLocks noGrp="1"/>
          </p:cNvSpPr>
          <p:nvPr>
            <p:ph type="body" idx="1"/>
          </p:nvPr>
        </p:nvSpPr>
        <p:spPr>
          <a:xfrm>
            <a:off x="2134350" y="1470225"/>
            <a:ext cx="4887900" cy="1942200"/>
          </a:xfrm>
          <a:prstGeom prst="rect">
            <a:avLst/>
          </a:prstGeom>
        </p:spPr>
        <p:txBody>
          <a:bodyPr spcFirstLastPara="1" wrap="square" lIns="91425" tIns="91425" rIns="91425" bIns="91425" anchor="t" anchorCtr="0">
            <a:noAutofit/>
          </a:bodyPr>
          <a:lstStyle>
            <a:lvl1pPr marL="457200" lvl="0" indent="-381000" algn="ctr" rtl="0">
              <a:spcBef>
                <a:spcPts val="0"/>
              </a:spcBef>
              <a:spcAft>
                <a:spcPts val="0"/>
              </a:spcAft>
              <a:buClr>
                <a:schemeClr val="lt2"/>
              </a:buClr>
              <a:buSzPts val="2400"/>
              <a:buChar char="●"/>
              <a:defRPr sz="2400">
                <a:solidFill>
                  <a:schemeClr val="lt2"/>
                </a:solidFill>
              </a:defRPr>
            </a:lvl1pPr>
            <a:lvl2pPr marL="914400" lvl="1" indent="-381000" algn="ctr" rtl="0">
              <a:spcBef>
                <a:spcPts val="1600"/>
              </a:spcBef>
              <a:spcAft>
                <a:spcPts val="0"/>
              </a:spcAft>
              <a:buClr>
                <a:schemeClr val="lt2"/>
              </a:buClr>
              <a:buSzPts val="2400"/>
              <a:buChar char="○"/>
              <a:defRPr sz="2400">
                <a:solidFill>
                  <a:schemeClr val="lt2"/>
                </a:solidFill>
              </a:defRPr>
            </a:lvl2pPr>
            <a:lvl3pPr marL="1371600" lvl="2" indent="-381000" algn="ctr" rtl="0">
              <a:spcBef>
                <a:spcPts val="1600"/>
              </a:spcBef>
              <a:spcAft>
                <a:spcPts val="0"/>
              </a:spcAft>
              <a:buClr>
                <a:schemeClr val="lt2"/>
              </a:buClr>
              <a:buSzPts val="2400"/>
              <a:buChar char="■"/>
              <a:defRPr sz="2400">
                <a:solidFill>
                  <a:schemeClr val="lt2"/>
                </a:solidFill>
              </a:defRPr>
            </a:lvl3pPr>
            <a:lvl4pPr marL="1828800" lvl="3" indent="-381000" algn="ctr" rtl="0">
              <a:spcBef>
                <a:spcPts val="1600"/>
              </a:spcBef>
              <a:spcAft>
                <a:spcPts val="0"/>
              </a:spcAft>
              <a:buClr>
                <a:schemeClr val="lt2"/>
              </a:buClr>
              <a:buSzPts val="2400"/>
              <a:buChar char="●"/>
              <a:defRPr sz="2400">
                <a:solidFill>
                  <a:schemeClr val="lt2"/>
                </a:solidFill>
              </a:defRPr>
            </a:lvl4pPr>
            <a:lvl5pPr marL="2286000" lvl="4" indent="-381000" algn="ctr" rtl="0">
              <a:spcBef>
                <a:spcPts val="1600"/>
              </a:spcBef>
              <a:spcAft>
                <a:spcPts val="0"/>
              </a:spcAft>
              <a:buClr>
                <a:schemeClr val="lt2"/>
              </a:buClr>
              <a:buSzPts val="2400"/>
              <a:buChar char="○"/>
              <a:defRPr sz="2400">
                <a:solidFill>
                  <a:schemeClr val="lt2"/>
                </a:solidFill>
              </a:defRPr>
            </a:lvl5pPr>
            <a:lvl6pPr marL="2743200" lvl="5" indent="-381000" algn="ctr" rtl="0">
              <a:spcBef>
                <a:spcPts val="1600"/>
              </a:spcBef>
              <a:spcAft>
                <a:spcPts val="0"/>
              </a:spcAft>
              <a:buClr>
                <a:schemeClr val="lt2"/>
              </a:buClr>
              <a:buSzPts val="2400"/>
              <a:buChar char="■"/>
              <a:defRPr sz="2400">
                <a:solidFill>
                  <a:schemeClr val="lt2"/>
                </a:solidFill>
              </a:defRPr>
            </a:lvl6pPr>
            <a:lvl7pPr marL="3200400" lvl="6" indent="-381000" algn="ctr" rtl="0">
              <a:spcBef>
                <a:spcPts val="1600"/>
              </a:spcBef>
              <a:spcAft>
                <a:spcPts val="0"/>
              </a:spcAft>
              <a:buClr>
                <a:schemeClr val="lt2"/>
              </a:buClr>
              <a:buSzPts val="2400"/>
              <a:buChar char="●"/>
              <a:defRPr sz="2400">
                <a:solidFill>
                  <a:schemeClr val="lt2"/>
                </a:solidFill>
              </a:defRPr>
            </a:lvl7pPr>
            <a:lvl8pPr marL="3657600" lvl="7" indent="-381000" algn="ctr" rtl="0">
              <a:spcBef>
                <a:spcPts val="1600"/>
              </a:spcBef>
              <a:spcAft>
                <a:spcPts val="0"/>
              </a:spcAft>
              <a:buClr>
                <a:schemeClr val="lt2"/>
              </a:buClr>
              <a:buSzPts val="2400"/>
              <a:buChar char="○"/>
              <a:defRPr sz="2400">
                <a:solidFill>
                  <a:schemeClr val="lt2"/>
                </a:solidFill>
              </a:defRPr>
            </a:lvl8pPr>
            <a:lvl9pPr marL="4114800" lvl="8" indent="-381000" algn="ctr" rtl="0">
              <a:spcBef>
                <a:spcPts val="1600"/>
              </a:spcBef>
              <a:spcAft>
                <a:spcPts val="1600"/>
              </a:spcAft>
              <a:buClr>
                <a:schemeClr val="lt2"/>
              </a:buClr>
              <a:buSzPts val="2400"/>
              <a:buChar char="■"/>
              <a:defRPr sz="2400">
                <a:solidFill>
                  <a:schemeClr val="lt2"/>
                </a:solidFill>
              </a:defRPr>
            </a:lvl9pPr>
          </a:lstStyle>
          <a:p>
            <a:endParaRPr/>
          </a:p>
        </p:txBody>
      </p:sp>
    </p:spTree>
    <p:extLst>
      <p:ext uri="{BB962C8B-B14F-4D97-AF65-F5344CB8AC3E}">
        <p14:creationId xmlns:p14="http://schemas.microsoft.com/office/powerpoint/2010/main" val="2813902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ree Numbers">
  <p:cSld name="Three Numbers">
    <p:bg>
      <p:bgPr>
        <a:solidFill>
          <a:schemeClr val="dk2"/>
        </a:solidFill>
        <a:effectLst/>
      </p:bgPr>
    </p:bg>
    <p:spTree>
      <p:nvGrpSpPr>
        <p:cNvPr id="1" name="Shape 96"/>
        <p:cNvGrpSpPr/>
        <p:nvPr/>
      </p:nvGrpSpPr>
      <p:grpSpPr>
        <a:xfrm>
          <a:off x="0" y="0"/>
          <a:ext cx="0" cy="0"/>
          <a:chOff x="0" y="0"/>
          <a:chExt cx="0" cy="0"/>
        </a:xfrm>
      </p:grpSpPr>
      <p:sp>
        <p:nvSpPr>
          <p:cNvPr id="99" name="Google Shape;99;p18"/>
          <p:cNvSpPr txBox="1">
            <a:spLocks noGrp="1"/>
          </p:cNvSpPr>
          <p:nvPr>
            <p:ph type="subTitle" idx="1"/>
          </p:nvPr>
        </p:nvSpPr>
        <p:spPr>
          <a:xfrm>
            <a:off x="4954975" y="1287900"/>
            <a:ext cx="3150600" cy="36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0" name="Google Shape;100;p18"/>
          <p:cNvSpPr txBox="1">
            <a:spLocks noGrp="1"/>
          </p:cNvSpPr>
          <p:nvPr>
            <p:ph type="title" hasCustomPrompt="1"/>
          </p:nvPr>
        </p:nvSpPr>
        <p:spPr>
          <a:xfrm>
            <a:off x="4954975" y="732525"/>
            <a:ext cx="3150600" cy="67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4800"/>
              <a:buNone/>
              <a:defRPr sz="4800">
                <a:solidFill>
                  <a:schemeClr val="dk2"/>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
        <p:nvSpPr>
          <p:cNvPr id="101" name="Google Shape;101;p18"/>
          <p:cNvSpPr txBox="1">
            <a:spLocks noGrp="1"/>
          </p:cNvSpPr>
          <p:nvPr>
            <p:ph type="subTitle" idx="2"/>
          </p:nvPr>
        </p:nvSpPr>
        <p:spPr>
          <a:xfrm>
            <a:off x="4954975" y="2671038"/>
            <a:ext cx="3150600" cy="36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2" name="Google Shape;102;p18"/>
          <p:cNvSpPr txBox="1">
            <a:spLocks noGrp="1"/>
          </p:cNvSpPr>
          <p:nvPr>
            <p:ph type="title" idx="3" hasCustomPrompt="1"/>
          </p:nvPr>
        </p:nvSpPr>
        <p:spPr>
          <a:xfrm>
            <a:off x="4954975" y="2115663"/>
            <a:ext cx="3150600" cy="67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4800"/>
              <a:buNone/>
              <a:defRPr sz="4800">
                <a:solidFill>
                  <a:schemeClr val="dk2"/>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
        <p:nvSpPr>
          <p:cNvPr id="103" name="Google Shape;103;p18"/>
          <p:cNvSpPr txBox="1">
            <a:spLocks noGrp="1"/>
          </p:cNvSpPr>
          <p:nvPr>
            <p:ph type="subTitle" idx="4"/>
          </p:nvPr>
        </p:nvSpPr>
        <p:spPr>
          <a:xfrm>
            <a:off x="4954975" y="4054188"/>
            <a:ext cx="3150600" cy="363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104" name="Google Shape;104;p18"/>
          <p:cNvSpPr txBox="1">
            <a:spLocks noGrp="1"/>
          </p:cNvSpPr>
          <p:nvPr>
            <p:ph type="title" idx="5" hasCustomPrompt="1"/>
          </p:nvPr>
        </p:nvSpPr>
        <p:spPr>
          <a:xfrm>
            <a:off x="4954975" y="3498813"/>
            <a:ext cx="3150600" cy="6756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4800"/>
              <a:buNone/>
              <a:defRPr sz="4800">
                <a:solidFill>
                  <a:schemeClr val="dk2"/>
                </a:solidFill>
              </a:defRPr>
            </a:lvl1pPr>
            <a:lvl2pPr lvl="1" algn="ctr" rtl="0">
              <a:spcBef>
                <a:spcPts val="0"/>
              </a:spcBef>
              <a:spcAft>
                <a:spcPts val="0"/>
              </a:spcAft>
              <a:buClr>
                <a:schemeClr val="dk2"/>
              </a:buClr>
              <a:buSzPts val="4800"/>
              <a:buNone/>
              <a:defRPr sz="4800">
                <a:solidFill>
                  <a:schemeClr val="dk2"/>
                </a:solidFill>
              </a:defRPr>
            </a:lvl2pPr>
            <a:lvl3pPr lvl="2" algn="ctr" rtl="0">
              <a:spcBef>
                <a:spcPts val="0"/>
              </a:spcBef>
              <a:spcAft>
                <a:spcPts val="0"/>
              </a:spcAft>
              <a:buClr>
                <a:schemeClr val="dk2"/>
              </a:buClr>
              <a:buSzPts val="4800"/>
              <a:buNone/>
              <a:defRPr sz="4800">
                <a:solidFill>
                  <a:schemeClr val="dk2"/>
                </a:solidFill>
              </a:defRPr>
            </a:lvl3pPr>
            <a:lvl4pPr lvl="3" algn="ctr" rtl="0">
              <a:spcBef>
                <a:spcPts val="0"/>
              </a:spcBef>
              <a:spcAft>
                <a:spcPts val="0"/>
              </a:spcAft>
              <a:buClr>
                <a:schemeClr val="dk2"/>
              </a:buClr>
              <a:buSzPts val="4800"/>
              <a:buNone/>
              <a:defRPr sz="4800">
                <a:solidFill>
                  <a:schemeClr val="dk2"/>
                </a:solidFill>
              </a:defRPr>
            </a:lvl4pPr>
            <a:lvl5pPr lvl="4" algn="ctr" rtl="0">
              <a:spcBef>
                <a:spcPts val="0"/>
              </a:spcBef>
              <a:spcAft>
                <a:spcPts val="0"/>
              </a:spcAft>
              <a:buClr>
                <a:schemeClr val="dk2"/>
              </a:buClr>
              <a:buSzPts val="4800"/>
              <a:buNone/>
              <a:defRPr sz="4800">
                <a:solidFill>
                  <a:schemeClr val="dk2"/>
                </a:solidFill>
              </a:defRPr>
            </a:lvl5pPr>
            <a:lvl6pPr lvl="5" algn="ctr" rtl="0">
              <a:spcBef>
                <a:spcPts val="0"/>
              </a:spcBef>
              <a:spcAft>
                <a:spcPts val="0"/>
              </a:spcAft>
              <a:buClr>
                <a:schemeClr val="dk2"/>
              </a:buClr>
              <a:buSzPts val="4800"/>
              <a:buNone/>
              <a:defRPr sz="4800">
                <a:solidFill>
                  <a:schemeClr val="dk2"/>
                </a:solidFill>
              </a:defRPr>
            </a:lvl6pPr>
            <a:lvl7pPr lvl="6" algn="ctr" rtl="0">
              <a:spcBef>
                <a:spcPts val="0"/>
              </a:spcBef>
              <a:spcAft>
                <a:spcPts val="0"/>
              </a:spcAft>
              <a:buClr>
                <a:schemeClr val="dk2"/>
              </a:buClr>
              <a:buSzPts val="4800"/>
              <a:buNone/>
              <a:defRPr sz="4800">
                <a:solidFill>
                  <a:schemeClr val="dk2"/>
                </a:solidFill>
              </a:defRPr>
            </a:lvl7pPr>
            <a:lvl8pPr lvl="7" algn="ctr" rtl="0">
              <a:spcBef>
                <a:spcPts val="0"/>
              </a:spcBef>
              <a:spcAft>
                <a:spcPts val="0"/>
              </a:spcAft>
              <a:buClr>
                <a:schemeClr val="dk2"/>
              </a:buClr>
              <a:buSzPts val="4800"/>
              <a:buNone/>
              <a:defRPr sz="4800">
                <a:solidFill>
                  <a:schemeClr val="dk2"/>
                </a:solidFill>
              </a:defRPr>
            </a:lvl8pPr>
            <a:lvl9pPr lvl="8" algn="ctr" rtl="0">
              <a:spcBef>
                <a:spcPts val="0"/>
              </a:spcBef>
              <a:spcAft>
                <a:spcPts val="0"/>
              </a:spcAft>
              <a:buClr>
                <a:schemeClr val="dk2"/>
              </a:buClr>
              <a:buSzPts val="4800"/>
              <a:buNone/>
              <a:defRPr sz="4800">
                <a:solidFill>
                  <a:schemeClr val="dk2"/>
                </a:solidFill>
              </a:defRPr>
            </a:lvl9pPr>
          </a:lstStyle>
          <a:p>
            <a:r>
              <a:t>xx%</a:t>
            </a:r>
          </a:p>
        </p:txBody>
      </p:sp>
    </p:spTree>
    <p:extLst>
      <p:ext uri="{BB962C8B-B14F-4D97-AF65-F5344CB8AC3E}">
        <p14:creationId xmlns:p14="http://schemas.microsoft.com/office/powerpoint/2010/main" val="8216291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pt-BR"/>
              <a:t>Clique para editar o título Mestre</a:t>
            </a:r>
            <a:endParaRPr lang="en-US" dirty="0"/>
          </a:p>
        </p:txBody>
      </p:sp>
      <p:sp>
        <p:nvSpPr>
          <p:cNvPr id="3" name="Content Placeholder 2"/>
          <p:cNvSpPr>
            <a:spLocks noGrp="1"/>
          </p:cNvSpPr>
          <p:nvPr>
            <p:ph idx="1"/>
          </p:nvPr>
        </p:nvSpPr>
        <p:spPr>
          <a:xfrm>
            <a:off x="628650" y="1369219"/>
            <a:ext cx="7886700" cy="3263504"/>
          </a:xfrm>
          <a:prstGeom prst="rect">
            <a:avLst/>
          </a:prstGeo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035BD587-738B-A145-B968-CB86C4810078}" type="datetimeFigureOut">
              <a:rPr lang="pt-BR" smtClean="0"/>
              <a:t>26/04/2021</a:t>
            </a:fld>
            <a:endParaRPr lang="pt-B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pt-BR"/>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58E8BDAA-EA8A-5340-B63D-35568AC84B0E}" type="slidenum">
              <a:rPr lang="pt-BR" smtClean="0"/>
              <a:t>‹nº›</a:t>
            </a:fld>
            <a:endParaRPr lang="pt-BR"/>
          </a:p>
        </p:txBody>
      </p:sp>
    </p:spTree>
    <p:extLst>
      <p:ext uri="{BB962C8B-B14F-4D97-AF65-F5344CB8AC3E}">
        <p14:creationId xmlns:p14="http://schemas.microsoft.com/office/powerpoint/2010/main" val="206653358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a:prstGeom prst="rect">
            <a:avLst/>
          </a:prstGeom>
        </p:spPr>
        <p:txBody>
          <a:bodyPr anchor="b"/>
          <a:lstStyle>
            <a:lvl1pPr>
              <a:defRPr sz="4500"/>
            </a:lvl1pPr>
          </a:lstStyle>
          <a:p>
            <a:r>
              <a:rPr lang="pt-BR"/>
              <a:t>Clique para editar o título Mestre</a:t>
            </a:r>
            <a:endParaRPr lang="en-US" dirty="0"/>
          </a:p>
        </p:txBody>
      </p:sp>
      <p:sp>
        <p:nvSpPr>
          <p:cNvPr id="3" name="Text Placeholder 2"/>
          <p:cNvSpPr>
            <a:spLocks noGrp="1"/>
          </p:cNvSpPr>
          <p:nvPr>
            <p:ph type="body" idx="1"/>
          </p:nvPr>
        </p:nvSpPr>
        <p:spPr>
          <a:xfrm>
            <a:off x="623888" y="3442098"/>
            <a:ext cx="7886700" cy="1125140"/>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a:xfrm>
            <a:off x="628650" y="4767263"/>
            <a:ext cx="2057400" cy="273844"/>
          </a:xfrm>
          <a:prstGeom prst="rect">
            <a:avLst/>
          </a:prstGeom>
        </p:spPr>
        <p:txBody>
          <a:bodyPr/>
          <a:lstStyle/>
          <a:p>
            <a:fld id="{035BD587-738B-A145-B968-CB86C4810078}" type="datetimeFigureOut">
              <a:rPr lang="pt-BR" smtClean="0"/>
              <a:t>26/04/2021</a:t>
            </a:fld>
            <a:endParaRPr lang="pt-BR"/>
          </a:p>
        </p:txBody>
      </p:sp>
      <p:sp>
        <p:nvSpPr>
          <p:cNvPr id="5" name="Footer Placeholder 4"/>
          <p:cNvSpPr>
            <a:spLocks noGrp="1"/>
          </p:cNvSpPr>
          <p:nvPr>
            <p:ph type="ftr" sz="quarter" idx="11"/>
          </p:nvPr>
        </p:nvSpPr>
        <p:spPr>
          <a:xfrm>
            <a:off x="3028950" y="4767263"/>
            <a:ext cx="3086100" cy="273844"/>
          </a:xfrm>
          <a:prstGeom prst="rect">
            <a:avLst/>
          </a:prstGeom>
        </p:spPr>
        <p:txBody>
          <a:bodyPr/>
          <a:lstStyle/>
          <a:p>
            <a:endParaRPr lang="pt-BR"/>
          </a:p>
        </p:txBody>
      </p:sp>
      <p:sp>
        <p:nvSpPr>
          <p:cNvPr id="6" name="Slide Number Placeholder 5"/>
          <p:cNvSpPr>
            <a:spLocks noGrp="1"/>
          </p:cNvSpPr>
          <p:nvPr>
            <p:ph type="sldNum" sz="quarter" idx="12"/>
          </p:nvPr>
        </p:nvSpPr>
        <p:spPr>
          <a:xfrm>
            <a:off x="6457950" y="4767263"/>
            <a:ext cx="2057400" cy="273844"/>
          </a:xfrm>
          <a:prstGeom prst="rect">
            <a:avLst/>
          </a:prstGeom>
        </p:spPr>
        <p:txBody>
          <a:bodyPr/>
          <a:lstStyle/>
          <a:p>
            <a:fld id="{58E8BDAA-EA8A-5340-B63D-35568AC84B0E}" type="slidenum">
              <a:rPr lang="pt-BR" smtClean="0"/>
              <a:t>‹nº›</a:t>
            </a:fld>
            <a:endParaRPr lang="pt-BR"/>
          </a:p>
        </p:txBody>
      </p:sp>
    </p:spTree>
    <p:extLst>
      <p:ext uri="{BB962C8B-B14F-4D97-AF65-F5344CB8AC3E}">
        <p14:creationId xmlns:p14="http://schemas.microsoft.com/office/powerpoint/2010/main" val="272922912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369219"/>
            <a:ext cx="3886200" cy="3263504"/>
          </a:xfrm>
          <a:prstGeom prst="rect">
            <a:avLst/>
          </a:prstGeo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369219"/>
            <a:ext cx="3886200" cy="3263504"/>
          </a:xfrm>
          <a:prstGeom prst="rect">
            <a:avLst/>
          </a:prstGeo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035BD587-738B-A145-B968-CB86C4810078}" type="datetimeFigureOut">
              <a:rPr lang="pt-BR" smtClean="0"/>
              <a:t>26/04/2021</a:t>
            </a:fld>
            <a:endParaRPr lang="pt-B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pt-BR"/>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58E8BDAA-EA8A-5340-B63D-35568AC84B0E}" type="slidenum">
              <a:rPr lang="pt-BR" smtClean="0"/>
              <a:t>‹nº›</a:t>
            </a:fld>
            <a:endParaRPr lang="pt-BR"/>
          </a:p>
        </p:txBody>
      </p:sp>
    </p:spTree>
    <p:extLst>
      <p:ext uri="{BB962C8B-B14F-4D97-AF65-F5344CB8AC3E}">
        <p14:creationId xmlns:p14="http://schemas.microsoft.com/office/powerpoint/2010/main" val="1798963436"/>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a:prstGeom prst="rect">
            <a:avLst/>
          </a:prstGeo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260872"/>
            <a:ext cx="3868340"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4" name="Content Placeholder 3"/>
          <p:cNvSpPr>
            <a:spLocks noGrp="1"/>
          </p:cNvSpPr>
          <p:nvPr>
            <p:ph sz="half" idx="2"/>
          </p:nvPr>
        </p:nvSpPr>
        <p:spPr>
          <a:xfrm>
            <a:off x="629842" y="1878806"/>
            <a:ext cx="3868340" cy="2763441"/>
          </a:xfrm>
          <a:prstGeom prst="rect">
            <a:avLst/>
          </a:prstGeo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260872"/>
            <a:ext cx="3887391" cy="617934"/>
          </a:xfrm>
          <a:prstGeom prst="rect">
            <a:avLst/>
          </a:prstGeo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pt-BR"/>
              <a:t>Clique para editar os estilos de texto Mestres</a:t>
            </a:r>
          </a:p>
        </p:txBody>
      </p:sp>
      <p:sp>
        <p:nvSpPr>
          <p:cNvPr id="6" name="Content Placeholder 5"/>
          <p:cNvSpPr>
            <a:spLocks noGrp="1"/>
          </p:cNvSpPr>
          <p:nvPr>
            <p:ph sz="quarter" idx="4"/>
          </p:nvPr>
        </p:nvSpPr>
        <p:spPr>
          <a:xfrm>
            <a:off x="4629150" y="1878806"/>
            <a:ext cx="3887391" cy="2763441"/>
          </a:xfrm>
          <a:prstGeom prst="rect">
            <a:avLst/>
          </a:prstGeo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a:xfrm>
            <a:off x="628650" y="4767263"/>
            <a:ext cx="2057400" cy="273844"/>
          </a:xfrm>
          <a:prstGeom prst="rect">
            <a:avLst/>
          </a:prstGeom>
        </p:spPr>
        <p:txBody>
          <a:bodyPr/>
          <a:lstStyle/>
          <a:p>
            <a:fld id="{035BD587-738B-A145-B968-CB86C4810078}" type="datetimeFigureOut">
              <a:rPr lang="pt-BR" smtClean="0"/>
              <a:t>26/04/2021</a:t>
            </a:fld>
            <a:endParaRPr lang="pt-BR"/>
          </a:p>
        </p:txBody>
      </p:sp>
      <p:sp>
        <p:nvSpPr>
          <p:cNvPr id="8" name="Footer Placeholder 7"/>
          <p:cNvSpPr>
            <a:spLocks noGrp="1"/>
          </p:cNvSpPr>
          <p:nvPr>
            <p:ph type="ftr" sz="quarter" idx="11"/>
          </p:nvPr>
        </p:nvSpPr>
        <p:spPr>
          <a:xfrm>
            <a:off x="3028950" y="4767263"/>
            <a:ext cx="3086100" cy="273844"/>
          </a:xfrm>
          <a:prstGeom prst="rect">
            <a:avLst/>
          </a:prstGeom>
        </p:spPr>
        <p:txBody>
          <a:bodyPr/>
          <a:lstStyle/>
          <a:p>
            <a:endParaRPr lang="pt-BR"/>
          </a:p>
        </p:txBody>
      </p:sp>
      <p:sp>
        <p:nvSpPr>
          <p:cNvPr id="9" name="Slide Number Placeholder 8"/>
          <p:cNvSpPr>
            <a:spLocks noGrp="1"/>
          </p:cNvSpPr>
          <p:nvPr>
            <p:ph type="sldNum" sz="quarter" idx="12"/>
          </p:nvPr>
        </p:nvSpPr>
        <p:spPr>
          <a:xfrm>
            <a:off x="6457950" y="4767263"/>
            <a:ext cx="2057400" cy="273844"/>
          </a:xfrm>
          <a:prstGeom prst="rect">
            <a:avLst/>
          </a:prstGeom>
        </p:spPr>
        <p:txBody>
          <a:bodyPr/>
          <a:lstStyle/>
          <a:p>
            <a:fld id="{58E8BDAA-EA8A-5340-B63D-35568AC84B0E}" type="slidenum">
              <a:rPr lang="pt-BR" smtClean="0"/>
              <a:t>‹nº›</a:t>
            </a:fld>
            <a:endParaRPr lang="pt-BR"/>
          </a:p>
        </p:txBody>
      </p:sp>
    </p:spTree>
    <p:extLst>
      <p:ext uri="{BB962C8B-B14F-4D97-AF65-F5344CB8AC3E}">
        <p14:creationId xmlns:p14="http://schemas.microsoft.com/office/powerpoint/2010/main" val="3468815989"/>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a:xfrm>
            <a:off x="628650" y="273844"/>
            <a:ext cx="7886700" cy="994172"/>
          </a:xfrm>
          <a:prstGeom prst="rect">
            <a:avLst/>
          </a:prstGeom>
        </p:spPr>
        <p:txBody>
          <a:bodyPr/>
          <a:lstStyle/>
          <a:p>
            <a:r>
              <a:rPr lang="pt-BR"/>
              <a:t>Clique para editar o título Mestre</a:t>
            </a:r>
            <a:endParaRPr lang="en-US" dirty="0"/>
          </a:p>
        </p:txBody>
      </p:sp>
      <p:sp>
        <p:nvSpPr>
          <p:cNvPr id="3" name="Date Placeholder 2"/>
          <p:cNvSpPr>
            <a:spLocks noGrp="1"/>
          </p:cNvSpPr>
          <p:nvPr>
            <p:ph type="dt" sz="half" idx="10"/>
          </p:nvPr>
        </p:nvSpPr>
        <p:spPr>
          <a:xfrm>
            <a:off x="628650" y="4767263"/>
            <a:ext cx="2057400" cy="273844"/>
          </a:xfrm>
          <a:prstGeom prst="rect">
            <a:avLst/>
          </a:prstGeom>
        </p:spPr>
        <p:txBody>
          <a:bodyPr/>
          <a:lstStyle/>
          <a:p>
            <a:fld id="{035BD587-738B-A145-B968-CB86C4810078}" type="datetimeFigureOut">
              <a:rPr lang="pt-BR" smtClean="0"/>
              <a:t>26/04/2021</a:t>
            </a:fld>
            <a:endParaRPr lang="pt-BR"/>
          </a:p>
        </p:txBody>
      </p:sp>
      <p:sp>
        <p:nvSpPr>
          <p:cNvPr id="4" name="Footer Placeholder 3"/>
          <p:cNvSpPr>
            <a:spLocks noGrp="1"/>
          </p:cNvSpPr>
          <p:nvPr>
            <p:ph type="ftr" sz="quarter" idx="11"/>
          </p:nvPr>
        </p:nvSpPr>
        <p:spPr>
          <a:xfrm>
            <a:off x="3028950" y="4767263"/>
            <a:ext cx="3086100" cy="273844"/>
          </a:xfrm>
          <a:prstGeom prst="rect">
            <a:avLst/>
          </a:prstGeom>
        </p:spPr>
        <p:txBody>
          <a:bodyPr/>
          <a:lstStyle/>
          <a:p>
            <a:endParaRPr lang="pt-BR"/>
          </a:p>
        </p:txBody>
      </p:sp>
      <p:sp>
        <p:nvSpPr>
          <p:cNvPr id="5" name="Slide Number Placeholder 4"/>
          <p:cNvSpPr>
            <a:spLocks noGrp="1"/>
          </p:cNvSpPr>
          <p:nvPr>
            <p:ph type="sldNum" sz="quarter" idx="12"/>
          </p:nvPr>
        </p:nvSpPr>
        <p:spPr>
          <a:xfrm>
            <a:off x="6457950" y="4767263"/>
            <a:ext cx="2057400" cy="273844"/>
          </a:xfrm>
          <a:prstGeom prst="rect">
            <a:avLst/>
          </a:prstGeom>
        </p:spPr>
        <p:txBody>
          <a:bodyPr/>
          <a:lstStyle/>
          <a:p>
            <a:fld id="{58E8BDAA-EA8A-5340-B63D-35568AC84B0E}" type="slidenum">
              <a:rPr lang="pt-BR" smtClean="0"/>
              <a:t>‹nº›</a:t>
            </a:fld>
            <a:endParaRPr lang="pt-BR"/>
          </a:p>
        </p:txBody>
      </p:sp>
    </p:spTree>
    <p:extLst>
      <p:ext uri="{BB962C8B-B14F-4D97-AF65-F5344CB8AC3E}">
        <p14:creationId xmlns:p14="http://schemas.microsoft.com/office/powerpoint/2010/main" val="204804889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4767263"/>
            <a:ext cx="2057400" cy="273844"/>
          </a:xfrm>
          <a:prstGeom prst="rect">
            <a:avLst/>
          </a:prstGeom>
        </p:spPr>
        <p:txBody>
          <a:bodyPr/>
          <a:lstStyle/>
          <a:p>
            <a:fld id="{035BD587-738B-A145-B968-CB86C4810078}" type="datetimeFigureOut">
              <a:rPr lang="pt-BR" smtClean="0"/>
              <a:t>26/04/2021</a:t>
            </a:fld>
            <a:endParaRPr lang="pt-BR"/>
          </a:p>
        </p:txBody>
      </p:sp>
      <p:sp>
        <p:nvSpPr>
          <p:cNvPr id="3" name="Footer Placeholder 2"/>
          <p:cNvSpPr>
            <a:spLocks noGrp="1"/>
          </p:cNvSpPr>
          <p:nvPr>
            <p:ph type="ftr" sz="quarter" idx="11"/>
          </p:nvPr>
        </p:nvSpPr>
        <p:spPr>
          <a:xfrm>
            <a:off x="3028950" y="4767263"/>
            <a:ext cx="3086100" cy="273844"/>
          </a:xfrm>
          <a:prstGeom prst="rect">
            <a:avLst/>
          </a:prstGeom>
        </p:spPr>
        <p:txBody>
          <a:bodyPr/>
          <a:lstStyle/>
          <a:p>
            <a:endParaRPr lang="pt-BR"/>
          </a:p>
        </p:txBody>
      </p:sp>
      <p:sp>
        <p:nvSpPr>
          <p:cNvPr id="4" name="Slide Number Placeholder 3"/>
          <p:cNvSpPr>
            <a:spLocks noGrp="1"/>
          </p:cNvSpPr>
          <p:nvPr>
            <p:ph type="sldNum" sz="quarter" idx="12"/>
          </p:nvPr>
        </p:nvSpPr>
        <p:spPr>
          <a:xfrm>
            <a:off x="6457950" y="4767263"/>
            <a:ext cx="2057400" cy="273844"/>
          </a:xfrm>
          <a:prstGeom prst="rect">
            <a:avLst/>
          </a:prstGeom>
        </p:spPr>
        <p:txBody>
          <a:bodyPr/>
          <a:lstStyle/>
          <a:p>
            <a:fld id="{58E8BDAA-EA8A-5340-B63D-35568AC84B0E}" type="slidenum">
              <a:rPr lang="pt-BR" smtClean="0"/>
              <a:t>‹nº›</a:t>
            </a:fld>
            <a:endParaRPr lang="pt-BR"/>
          </a:p>
        </p:txBody>
      </p:sp>
    </p:spTree>
    <p:extLst>
      <p:ext uri="{BB962C8B-B14F-4D97-AF65-F5344CB8AC3E}">
        <p14:creationId xmlns:p14="http://schemas.microsoft.com/office/powerpoint/2010/main" val="298778939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pt-BR"/>
              <a:t>Clique para editar o título Mestre</a:t>
            </a:r>
            <a:endParaRPr lang="en-US" dirty="0"/>
          </a:p>
        </p:txBody>
      </p:sp>
      <p:sp>
        <p:nvSpPr>
          <p:cNvPr id="3" name="Content Placeholder 2"/>
          <p:cNvSpPr>
            <a:spLocks noGrp="1"/>
          </p:cNvSpPr>
          <p:nvPr>
            <p:ph idx="1"/>
          </p:nvPr>
        </p:nvSpPr>
        <p:spPr>
          <a:xfrm>
            <a:off x="3887391" y="740569"/>
            <a:ext cx="4629150" cy="3655219"/>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035BD587-738B-A145-B968-CB86C4810078}" type="datetimeFigureOut">
              <a:rPr lang="pt-BR" smtClean="0"/>
              <a:t>26/04/2021</a:t>
            </a:fld>
            <a:endParaRPr lang="pt-B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pt-BR"/>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58E8BDAA-EA8A-5340-B63D-35568AC84B0E}" type="slidenum">
              <a:rPr lang="pt-BR" smtClean="0"/>
              <a:t>‹nº›</a:t>
            </a:fld>
            <a:endParaRPr lang="pt-BR"/>
          </a:p>
        </p:txBody>
      </p:sp>
    </p:spTree>
    <p:extLst>
      <p:ext uri="{BB962C8B-B14F-4D97-AF65-F5344CB8AC3E}">
        <p14:creationId xmlns:p14="http://schemas.microsoft.com/office/powerpoint/2010/main" val="142411731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a:prstGeom prst="rect">
            <a:avLst/>
          </a:prstGeom>
        </p:spPr>
        <p:txBody>
          <a:bodyPr anchor="b"/>
          <a:lstStyle>
            <a:lvl1pPr>
              <a:defRPr sz="24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740569"/>
            <a:ext cx="4629150" cy="3655219"/>
          </a:xfrm>
          <a:prstGeom prst="rect">
            <a:avLst/>
          </a:prstGeo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pt-BR"/>
              <a:t>Clique no ícone para adicionar uma imagem</a:t>
            </a:r>
            <a:endParaRPr lang="en-US" dirty="0"/>
          </a:p>
        </p:txBody>
      </p:sp>
      <p:sp>
        <p:nvSpPr>
          <p:cNvPr id="4" name="Text Placeholder 3"/>
          <p:cNvSpPr>
            <a:spLocks noGrp="1"/>
          </p:cNvSpPr>
          <p:nvPr>
            <p:ph type="body" sz="half" idx="2"/>
          </p:nvPr>
        </p:nvSpPr>
        <p:spPr>
          <a:xfrm>
            <a:off x="629841" y="1543050"/>
            <a:ext cx="2949178" cy="2858691"/>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pt-BR"/>
              <a:t>Clique para editar os estilos de texto Mestres</a:t>
            </a:r>
          </a:p>
        </p:txBody>
      </p:sp>
      <p:sp>
        <p:nvSpPr>
          <p:cNvPr id="5" name="Date Placeholder 4"/>
          <p:cNvSpPr>
            <a:spLocks noGrp="1"/>
          </p:cNvSpPr>
          <p:nvPr>
            <p:ph type="dt" sz="half" idx="10"/>
          </p:nvPr>
        </p:nvSpPr>
        <p:spPr>
          <a:xfrm>
            <a:off x="628650" y="4767263"/>
            <a:ext cx="2057400" cy="273844"/>
          </a:xfrm>
          <a:prstGeom prst="rect">
            <a:avLst/>
          </a:prstGeom>
        </p:spPr>
        <p:txBody>
          <a:bodyPr/>
          <a:lstStyle/>
          <a:p>
            <a:fld id="{035BD587-738B-A145-B968-CB86C4810078}" type="datetimeFigureOut">
              <a:rPr lang="pt-BR" smtClean="0"/>
              <a:t>26/04/2021</a:t>
            </a:fld>
            <a:endParaRPr lang="pt-BR"/>
          </a:p>
        </p:txBody>
      </p:sp>
      <p:sp>
        <p:nvSpPr>
          <p:cNvPr id="6" name="Footer Placeholder 5"/>
          <p:cNvSpPr>
            <a:spLocks noGrp="1"/>
          </p:cNvSpPr>
          <p:nvPr>
            <p:ph type="ftr" sz="quarter" idx="11"/>
          </p:nvPr>
        </p:nvSpPr>
        <p:spPr>
          <a:xfrm>
            <a:off x="3028950" y="4767263"/>
            <a:ext cx="3086100" cy="273844"/>
          </a:xfrm>
          <a:prstGeom prst="rect">
            <a:avLst/>
          </a:prstGeom>
        </p:spPr>
        <p:txBody>
          <a:bodyPr/>
          <a:lstStyle/>
          <a:p>
            <a:endParaRPr lang="pt-BR"/>
          </a:p>
        </p:txBody>
      </p:sp>
      <p:sp>
        <p:nvSpPr>
          <p:cNvPr id="7" name="Slide Number Placeholder 6"/>
          <p:cNvSpPr>
            <a:spLocks noGrp="1"/>
          </p:cNvSpPr>
          <p:nvPr>
            <p:ph type="sldNum" sz="quarter" idx="12"/>
          </p:nvPr>
        </p:nvSpPr>
        <p:spPr>
          <a:xfrm>
            <a:off x="6457950" y="4767263"/>
            <a:ext cx="2057400" cy="273844"/>
          </a:xfrm>
          <a:prstGeom prst="rect">
            <a:avLst/>
          </a:prstGeom>
        </p:spPr>
        <p:txBody>
          <a:bodyPr/>
          <a:lstStyle/>
          <a:p>
            <a:fld id="{58E8BDAA-EA8A-5340-B63D-35568AC84B0E}" type="slidenum">
              <a:rPr lang="pt-BR" smtClean="0"/>
              <a:t>‹nº›</a:t>
            </a:fld>
            <a:endParaRPr lang="pt-BR"/>
          </a:p>
        </p:txBody>
      </p:sp>
    </p:spTree>
    <p:extLst>
      <p:ext uri="{BB962C8B-B14F-4D97-AF65-F5344CB8AC3E}">
        <p14:creationId xmlns:p14="http://schemas.microsoft.com/office/powerpoint/2010/main" val="83334919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Imagem 6" descr="Logotipo, nome da empresa&#10;&#10;Descrição gerada automaticamente">
            <a:extLst>
              <a:ext uri="{FF2B5EF4-FFF2-40B4-BE49-F238E27FC236}">
                <a16:creationId xmlns:a16="http://schemas.microsoft.com/office/drawing/2014/main" id="{E1EA74C9-8E76-7149-9EE6-12D4195AB24C}"/>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7704306" y="4834094"/>
            <a:ext cx="1343568" cy="290501"/>
          </a:xfrm>
          <a:prstGeom prst="rect">
            <a:avLst/>
          </a:prstGeom>
        </p:spPr>
      </p:pic>
      <p:pic>
        <p:nvPicPr>
          <p:cNvPr id="8" name="Imagem 7">
            <a:extLst>
              <a:ext uri="{FF2B5EF4-FFF2-40B4-BE49-F238E27FC236}">
                <a16:creationId xmlns:a16="http://schemas.microsoft.com/office/drawing/2014/main" id="{C513E26B-B13A-DE4E-A66B-5BB2C25F9DE0}"/>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45395" y="4967756"/>
            <a:ext cx="7671880" cy="182230"/>
          </a:xfrm>
          <a:prstGeom prst="rect">
            <a:avLst/>
          </a:prstGeom>
        </p:spPr>
      </p:pic>
    </p:spTree>
    <p:extLst>
      <p:ext uri="{BB962C8B-B14F-4D97-AF65-F5344CB8AC3E}">
        <p14:creationId xmlns:p14="http://schemas.microsoft.com/office/powerpoint/2010/main" val="415838315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seci.cgu.gov.br/"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hyperlink" Target="mailto:aeci@mec.gov.b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1"/>
        <p:cNvGrpSpPr/>
        <p:nvPr/>
      </p:nvGrpSpPr>
      <p:grpSpPr>
        <a:xfrm>
          <a:off x="0" y="0"/>
          <a:ext cx="0" cy="0"/>
          <a:chOff x="0" y="0"/>
          <a:chExt cx="0" cy="0"/>
        </a:xfrm>
      </p:grpSpPr>
      <p:sp>
        <p:nvSpPr>
          <p:cNvPr id="173" name="Google Shape;173;p30"/>
          <p:cNvSpPr txBox="1">
            <a:spLocks noGrp="1"/>
          </p:cNvSpPr>
          <p:nvPr>
            <p:ph type="ctrTitle"/>
          </p:nvPr>
        </p:nvSpPr>
        <p:spPr>
          <a:xfrm>
            <a:off x="277319" y="2879400"/>
            <a:ext cx="8716662" cy="1032386"/>
          </a:xfrm>
          <a:prstGeom prst="rect">
            <a:avLst/>
          </a:prstGeom>
        </p:spPr>
        <p:txBody>
          <a:bodyPr spcFirstLastPara="1" vert="horz" lIns="91440" tIns="45720" rIns="91440" bIns="45720" rtlCol="0" anchor="ctr" anchorCtr="0">
            <a:normAutofit/>
          </a:bodyPr>
          <a:lstStyle/>
          <a:p>
            <a:pPr marL="0" lvl="0" indent="0" algn="l" defTabSz="914400">
              <a:spcAft>
                <a:spcPts val="0"/>
              </a:spcAft>
            </a:pPr>
            <a:r>
              <a:rPr lang="en-US" sz="2600" b="1" dirty="0">
                <a:effectLst>
                  <a:outerShdw blurRad="38100" dist="38100" dir="2700000" algn="tl">
                    <a:srgbClr val="000000">
                      <a:alpha val="43137"/>
                    </a:srgbClr>
                  </a:outerShdw>
                </a:effectLst>
              </a:rPr>
              <a:t>Uma </a:t>
            </a:r>
            <a:r>
              <a:rPr lang="en-US" sz="2600" b="1" dirty="0" err="1">
                <a:effectLst>
                  <a:outerShdw blurRad="38100" dist="38100" dir="2700000" algn="tl">
                    <a:srgbClr val="000000">
                      <a:alpha val="43137"/>
                    </a:srgbClr>
                  </a:outerShdw>
                </a:effectLst>
              </a:rPr>
              <a:t>visão</a:t>
            </a:r>
            <a:r>
              <a:rPr lang="en-US" sz="2600" b="1" dirty="0">
                <a:effectLst>
                  <a:outerShdw blurRad="38100" dist="38100" dir="2700000" algn="tl">
                    <a:srgbClr val="000000">
                      <a:alpha val="43137"/>
                    </a:srgbClr>
                  </a:outerShdw>
                </a:effectLst>
              </a:rPr>
              <a:t> </a:t>
            </a:r>
            <a:r>
              <a:rPr lang="en-US" sz="2600" b="1" dirty="0" err="1">
                <a:effectLst>
                  <a:outerShdw blurRad="38100" dist="38100" dir="2700000" algn="tl">
                    <a:srgbClr val="000000">
                      <a:alpha val="43137"/>
                    </a:srgbClr>
                  </a:outerShdw>
                </a:effectLst>
              </a:rPr>
              <a:t>sobre</a:t>
            </a:r>
            <a:r>
              <a:rPr lang="en-US" sz="2600" b="1" dirty="0">
                <a:effectLst>
                  <a:outerShdw blurRad="38100" dist="38100" dir="2700000" algn="tl">
                    <a:srgbClr val="000000">
                      <a:alpha val="43137"/>
                    </a:srgbClr>
                  </a:outerShdw>
                </a:effectLst>
              </a:rPr>
              <a:t> a </a:t>
            </a:r>
            <a:r>
              <a:rPr lang="en-US" sz="2600" b="1" dirty="0" err="1">
                <a:effectLst>
                  <a:outerShdw blurRad="38100" dist="38100" dir="2700000" algn="tl">
                    <a:srgbClr val="000000">
                      <a:alpha val="43137"/>
                    </a:srgbClr>
                  </a:outerShdw>
                </a:effectLst>
              </a:rPr>
              <a:t>Portaria</a:t>
            </a:r>
            <a:r>
              <a:rPr lang="en-US" sz="2600" b="1" dirty="0">
                <a:effectLst>
                  <a:outerShdw blurRad="38100" dist="38100" dir="2700000" algn="tl">
                    <a:srgbClr val="000000">
                      <a:alpha val="43137"/>
                    </a:srgbClr>
                  </a:outerShdw>
                </a:effectLst>
              </a:rPr>
              <a:t> MEC nº 178, de 31 de </a:t>
            </a:r>
            <a:r>
              <a:rPr lang="en-US" sz="2600" b="1" dirty="0" err="1">
                <a:effectLst>
                  <a:outerShdw blurRad="38100" dist="38100" dir="2700000" algn="tl">
                    <a:srgbClr val="000000">
                      <a:alpha val="43137"/>
                    </a:srgbClr>
                  </a:outerShdw>
                </a:effectLst>
              </a:rPr>
              <a:t>março</a:t>
            </a:r>
            <a:r>
              <a:rPr lang="en-US" sz="2600" b="1" dirty="0">
                <a:effectLst>
                  <a:outerShdw blurRad="38100" dist="38100" dir="2700000" algn="tl">
                    <a:srgbClr val="000000">
                      <a:alpha val="43137"/>
                    </a:srgbClr>
                  </a:outerShdw>
                </a:effectLst>
              </a:rPr>
              <a:t> de 2021</a:t>
            </a:r>
          </a:p>
        </p:txBody>
      </p:sp>
      <p:pic>
        <p:nvPicPr>
          <p:cNvPr id="4" name="Imagem 3">
            <a:extLst>
              <a:ext uri="{FF2B5EF4-FFF2-40B4-BE49-F238E27FC236}">
                <a16:creationId xmlns:a16="http://schemas.microsoft.com/office/drawing/2014/main" id="{BBD4D768-C8B1-4685-9F78-010060B032C8}"/>
              </a:ext>
            </a:extLst>
          </p:cNvPr>
          <p:cNvPicPr>
            <a:picLocks noChangeAspect="1"/>
          </p:cNvPicPr>
          <p:nvPr/>
        </p:nvPicPr>
        <p:blipFill rotWithShape="1">
          <a:blip r:embed="rId3"/>
          <a:srcRect t="39177" b="2852"/>
          <a:stretch/>
        </p:blipFill>
        <p:spPr>
          <a:xfrm>
            <a:off x="20" y="10"/>
            <a:ext cx="9143980" cy="2782949"/>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174" name="Google Shape;174;p30"/>
          <p:cNvSpPr txBox="1">
            <a:spLocks noGrp="1"/>
          </p:cNvSpPr>
          <p:nvPr>
            <p:ph type="subTitle" idx="1"/>
          </p:nvPr>
        </p:nvSpPr>
        <p:spPr>
          <a:xfrm>
            <a:off x="277319" y="4008227"/>
            <a:ext cx="8223744" cy="749511"/>
          </a:xfrm>
          <a:prstGeom prst="rect">
            <a:avLst/>
          </a:prstGeom>
        </p:spPr>
        <p:txBody>
          <a:bodyPr spcFirstLastPara="1" lIns="91425" tIns="91425" rIns="91425" bIns="91425" anchorCtr="0">
            <a:normAutofit/>
          </a:bodyPr>
          <a:lstStyle/>
          <a:p>
            <a:pPr lvl="0" algn="l">
              <a:spcBef>
                <a:spcPts val="0"/>
              </a:spcBef>
              <a:spcAft>
                <a:spcPts val="600"/>
              </a:spcAft>
            </a:pPr>
            <a:r>
              <a:rPr lang="pt-BR" sz="1000" b="1" dirty="0"/>
              <a:t>Disponível no endereço eletrônico:</a:t>
            </a:r>
          </a:p>
          <a:p>
            <a:pPr lvl="0" algn="l">
              <a:spcBef>
                <a:spcPts val="0"/>
              </a:spcBef>
              <a:spcAft>
                <a:spcPts val="600"/>
              </a:spcAft>
            </a:pPr>
            <a:r>
              <a:rPr lang="pt-BR" sz="1000" dirty="0"/>
              <a:t> https://www.gov.br/mec/pt-br/media/acesso_informacacao/pdf/Portaria178de31demarode2021conflitodeinteresses.pdf</a:t>
            </a:r>
            <a:endParaRPr lang="pt-BR" sz="1000" dirty="0">
              <a:highlight>
                <a:srgbClr val="FFFF00"/>
              </a:high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174">
                                            <p:txEl>
                                              <p:pRg st="0" end="0"/>
                                            </p:txEl>
                                          </p:spTgt>
                                        </p:tgtEl>
                                        <p:attrNameLst>
                                          <p:attrName>style.visibility</p:attrName>
                                        </p:attrNameLst>
                                      </p:cBhvr>
                                      <p:to>
                                        <p:strVal val="visible"/>
                                      </p:to>
                                    </p:set>
                                    <p:animEffect transition="in" filter="fade">
                                      <p:cBhvr>
                                        <p:cTn id="7" dur="700"/>
                                        <p:tgtEl>
                                          <p:spTgt spid="174">
                                            <p:txEl>
                                              <p:pRg st="0" end="0"/>
                                            </p:txEl>
                                          </p:spTgt>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174">
                                            <p:txEl>
                                              <p:pRg st="1" end="1"/>
                                            </p:txEl>
                                          </p:spTgt>
                                        </p:tgtEl>
                                        <p:attrNameLst>
                                          <p:attrName>style.visibility</p:attrName>
                                        </p:attrNameLst>
                                      </p:cBhvr>
                                      <p:to>
                                        <p:strVal val="visible"/>
                                      </p:to>
                                    </p:set>
                                    <p:animEffect transition="in" filter="fade">
                                      <p:cBhvr>
                                        <p:cTn id="10" dur="700"/>
                                        <p:tgtEl>
                                          <p:spTgt spid="174">
                                            <p:txEl>
                                              <p:pRg st="1" end="1"/>
                                            </p:txEl>
                                          </p:spTgt>
                                        </p:tgtEl>
                                      </p:cBhvr>
                                    </p:animEffect>
                                  </p:childTnLst>
                                </p:cTn>
                              </p:par>
                              <p:par>
                                <p:cTn id="11" presetID="10" presetClass="entr" presetSubtype="0" fill="hold" grpId="0" nodeType="withEffect">
                                  <p:stCondLst>
                                    <p:cond delay="1000"/>
                                  </p:stCondLst>
                                  <p:iterate>
                                    <p:tmPct val="10000"/>
                                  </p:iterate>
                                  <p:childTnLst>
                                    <p:set>
                                      <p:cBhvr>
                                        <p:cTn id="12" dur="1" fill="hold">
                                          <p:stCondLst>
                                            <p:cond delay="0"/>
                                          </p:stCondLst>
                                        </p:cTn>
                                        <p:tgtEl>
                                          <p:spTgt spid="173"/>
                                        </p:tgtEl>
                                        <p:attrNameLst>
                                          <p:attrName>style.visibility</p:attrName>
                                        </p:attrNameLst>
                                      </p:cBhvr>
                                      <p:to>
                                        <p:strVal val="visible"/>
                                      </p:to>
                                    </p:set>
                                    <p:animEffect transition="in" filter="fade">
                                      <p:cBhvr>
                                        <p:cTn id="13" dur="7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 grpId="0"/>
      <p:bldP spid="17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5" name="Google Shape;205;p33"/>
          <p:cNvSpPr txBox="1">
            <a:spLocks noGrp="1"/>
          </p:cNvSpPr>
          <p:nvPr>
            <p:ph type="subTitle" idx="1"/>
          </p:nvPr>
        </p:nvSpPr>
        <p:spPr>
          <a:xfrm>
            <a:off x="747117" y="1178417"/>
            <a:ext cx="3792279" cy="3272139"/>
          </a:xfrm>
          <a:prstGeom prst="round2DiagRect">
            <a:avLst/>
          </a:prstGeom>
          <a:solidFill>
            <a:schemeClr val="accent3">
              <a:lumMod val="20000"/>
              <a:lumOff val="80000"/>
            </a:schemeClr>
          </a:solidFill>
        </p:spPr>
        <p:txBody>
          <a:bodyPr spcFirstLastPara="1" wrap="square" lIns="91425" tIns="91425" rIns="91425" bIns="91425" anchor="t" anchorCtr="0">
            <a:noAutofit/>
          </a:bodyPr>
          <a:lstStyle/>
          <a:p>
            <a:pPr marL="0" lvl="0" indent="0" algn="just" rtl="0">
              <a:spcBef>
                <a:spcPts val="0"/>
              </a:spcBef>
              <a:spcAft>
                <a:spcPts val="0"/>
              </a:spcAft>
              <a:buNone/>
            </a:pPr>
            <a:r>
              <a:rPr lang="pt-BR" sz="1400" dirty="0">
                <a:solidFill>
                  <a:schemeClr val="bg2">
                    <a:lumMod val="25000"/>
                  </a:schemeClr>
                </a:solidFill>
              </a:rPr>
              <a:t>“O conflito de interesses consiste numa situação gerada pelo confronto entre interesses públicos e privados, que possa comprometer o interesse coletivo ou influenciar, de maneira imprópria, o desempenho da função pública.”</a:t>
            </a:r>
          </a:p>
          <a:p>
            <a:pPr marL="0" lvl="0" indent="0" algn="just" rtl="0">
              <a:spcBef>
                <a:spcPts val="0"/>
              </a:spcBef>
              <a:spcAft>
                <a:spcPts val="0"/>
              </a:spcAft>
              <a:buNone/>
            </a:pPr>
            <a:endParaRPr lang="pt-BR" sz="1400" dirty="0">
              <a:solidFill>
                <a:schemeClr val="bg2">
                  <a:lumMod val="25000"/>
                </a:schemeClr>
              </a:solidFill>
            </a:endParaRPr>
          </a:p>
          <a:p>
            <a:pPr marL="0" lvl="0" indent="0" algn="just" rtl="0">
              <a:spcBef>
                <a:spcPts val="0"/>
              </a:spcBef>
              <a:spcAft>
                <a:spcPts val="0"/>
              </a:spcAft>
              <a:buNone/>
            </a:pPr>
            <a:r>
              <a:rPr lang="pt-BR" sz="1400" dirty="0">
                <a:solidFill>
                  <a:schemeClr val="bg2">
                    <a:lumMod val="25000"/>
                  </a:schemeClr>
                </a:solidFill>
              </a:rPr>
              <a:t>De forma genérica, ocorre conflito de interesse quando, por conta de um interesse particular, um colaborador age contra os princípios da instituição, tomando uma decisão inapropriada ou deixando de cumprir alguma de suas responsabilidades profissionais, para ganhos próprios.</a:t>
            </a:r>
          </a:p>
          <a:p>
            <a:pPr marL="0" lvl="0" indent="0" algn="just" rtl="0">
              <a:spcBef>
                <a:spcPts val="0"/>
              </a:spcBef>
              <a:spcAft>
                <a:spcPts val="0"/>
              </a:spcAft>
              <a:buNone/>
            </a:pPr>
            <a:endParaRPr sz="1400" dirty="0">
              <a:solidFill>
                <a:schemeClr val="bg2">
                  <a:lumMod val="25000"/>
                </a:schemeClr>
              </a:solidFill>
            </a:endParaRPr>
          </a:p>
        </p:txBody>
      </p:sp>
      <p:sp>
        <p:nvSpPr>
          <p:cNvPr id="4" name="CaixaDeTexto 3">
            <a:extLst>
              <a:ext uri="{FF2B5EF4-FFF2-40B4-BE49-F238E27FC236}">
                <a16:creationId xmlns:a16="http://schemas.microsoft.com/office/drawing/2014/main" id="{BC850DE7-246B-5F40-B4BB-C7E6B8706A7F}"/>
              </a:ext>
            </a:extLst>
          </p:cNvPr>
          <p:cNvSpPr txBox="1"/>
          <p:nvPr/>
        </p:nvSpPr>
        <p:spPr>
          <a:xfrm>
            <a:off x="747117" y="254917"/>
            <a:ext cx="8126472" cy="553998"/>
          </a:xfrm>
          <a:prstGeom prst="rect">
            <a:avLst/>
          </a:prstGeom>
          <a:noFill/>
        </p:spPr>
        <p:txBody>
          <a:bodyPr wrap="square" rtlCol="0">
            <a:spAutoFit/>
          </a:bodyPr>
          <a:lstStyle/>
          <a:p>
            <a:r>
              <a:rPr lang="pt-BR" sz="3000" b="1" dirty="0">
                <a:solidFill>
                  <a:schemeClr val="bg2">
                    <a:lumMod val="25000"/>
                  </a:schemeClr>
                </a:solidFill>
                <a:latin typeface="Calibri" panose="020F0502020204030204" pitchFamily="34" charset="0"/>
                <a:cs typeface="Calibri" panose="020F0502020204030204" pitchFamily="34" charset="0"/>
              </a:rPr>
              <a:t>O que é conflito de interesses?</a:t>
            </a:r>
          </a:p>
        </p:txBody>
      </p:sp>
      <p:cxnSp>
        <p:nvCxnSpPr>
          <p:cNvPr id="5" name="Conector reto 6">
            <a:extLst>
              <a:ext uri="{FF2B5EF4-FFF2-40B4-BE49-F238E27FC236}">
                <a16:creationId xmlns:a16="http://schemas.microsoft.com/office/drawing/2014/main" id="{519F400B-F30A-49E3-9935-8F3C00E9C915}"/>
              </a:ext>
            </a:extLst>
          </p:cNvPr>
          <p:cNvCxnSpPr>
            <a:cxnSpLocks/>
          </p:cNvCxnSpPr>
          <p:nvPr/>
        </p:nvCxnSpPr>
        <p:spPr>
          <a:xfrm flipV="1">
            <a:off x="818147" y="808914"/>
            <a:ext cx="8055442" cy="30778"/>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pic>
        <p:nvPicPr>
          <p:cNvPr id="2" name="Imagem 1">
            <a:extLst>
              <a:ext uri="{FF2B5EF4-FFF2-40B4-BE49-F238E27FC236}">
                <a16:creationId xmlns:a16="http://schemas.microsoft.com/office/drawing/2014/main" id="{F539C6BA-E1B7-48E9-A9CC-8E92E8193B5F}"/>
              </a:ext>
            </a:extLst>
          </p:cNvPr>
          <p:cNvPicPr>
            <a:picLocks noChangeAspect="1"/>
          </p:cNvPicPr>
          <p:nvPr/>
        </p:nvPicPr>
        <p:blipFill>
          <a:blip r:embed="rId3"/>
          <a:stretch>
            <a:fillRect/>
          </a:stretch>
        </p:blipFill>
        <p:spPr>
          <a:xfrm>
            <a:off x="4752975" y="1178417"/>
            <a:ext cx="3924300" cy="304133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5" name="Google Shape;205;p33"/>
          <p:cNvSpPr txBox="1">
            <a:spLocks noGrp="1"/>
          </p:cNvSpPr>
          <p:nvPr>
            <p:ph type="subTitle" idx="1"/>
          </p:nvPr>
        </p:nvSpPr>
        <p:spPr>
          <a:xfrm>
            <a:off x="5081310" y="906422"/>
            <a:ext cx="3792279" cy="3156169"/>
          </a:xfrm>
          <a:prstGeom prst="round2DiagRect">
            <a:avLst/>
          </a:prstGeom>
          <a:solidFill>
            <a:schemeClr val="accent3">
              <a:lumMod val="20000"/>
              <a:lumOff val="80000"/>
            </a:schemeClr>
          </a:solidFill>
        </p:spPr>
        <p:txBody>
          <a:bodyPr spcFirstLastPara="1" wrap="square" lIns="91425" tIns="91425" rIns="91425" bIns="91425" anchor="t" anchorCtr="0">
            <a:noAutofit/>
          </a:bodyPr>
          <a:lstStyle/>
          <a:p>
            <a:pPr marL="0" lvl="0" indent="0" algn="just" rtl="0">
              <a:spcBef>
                <a:spcPts val="0"/>
              </a:spcBef>
              <a:spcAft>
                <a:spcPts val="0"/>
              </a:spcAft>
              <a:buNone/>
            </a:pPr>
            <a:r>
              <a:rPr lang="pt-BR" sz="1400" dirty="0">
                <a:solidFill>
                  <a:schemeClr val="bg2">
                    <a:lumMod val="25000"/>
                  </a:schemeClr>
                </a:solidFill>
              </a:rPr>
              <a:t>A portaria MEC nº 178/2021 dispõe sobre os procedimentos para consulta sobre a existência de conﬂito de interesses e o pedido de autorização para o exercício de atividade privada por servidor público em exercício no Ministério da Educação. Além disso, trata da declaração de vínculo familiar do agente público que esteja em posse de cargo ou emprego público que proporcione acesso à informação privilegiada capaz de trazer vantagem econômica ou financeira, para si ou para terceiros.</a:t>
            </a:r>
            <a:endParaRPr sz="1400" dirty="0">
              <a:solidFill>
                <a:schemeClr val="bg2">
                  <a:lumMod val="25000"/>
                </a:schemeClr>
              </a:solidFill>
            </a:endParaRPr>
          </a:p>
        </p:txBody>
      </p:sp>
      <p:sp>
        <p:nvSpPr>
          <p:cNvPr id="4" name="CaixaDeTexto 3">
            <a:extLst>
              <a:ext uri="{FF2B5EF4-FFF2-40B4-BE49-F238E27FC236}">
                <a16:creationId xmlns:a16="http://schemas.microsoft.com/office/drawing/2014/main" id="{BC850DE7-246B-5F40-B4BB-C7E6B8706A7F}"/>
              </a:ext>
            </a:extLst>
          </p:cNvPr>
          <p:cNvSpPr txBox="1"/>
          <p:nvPr/>
        </p:nvSpPr>
        <p:spPr>
          <a:xfrm>
            <a:off x="747117" y="254917"/>
            <a:ext cx="8126472" cy="553998"/>
          </a:xfrm>
          <a:prstGeom prst="rect">
            <a:avLst/>
          </a:prstGeom>
          <a:noFill/>
        </p:spPr>
        <p:txBody>
          <a:bodyPr wrap="square" rtlCol="0">
            <a:spAutoFit/>
          </a:bodyPr>
          <a:lstStyle/>
          <a:p>
            <a:r>
              <a:rPr lang="pt-BR" sz="3000" b="1" dirty="0">
                <a:solidFill>
                  <a:schemeClr val="bg2">
                    <a:lumMod val="25000"/>
                  </a:schemeClr>
                </a:solidFill>
                <a:latin typeface="Calibri" panose="020F0502020204030204" pitchFamily="34" charset="0"/>
                <a:cs typeface="Calibri" panose="020F0502020204030204" pitchFamily="34" charset="0"/>
              </a:rPr>
              <a:t>Os objetivos da Portaria MEC nº 178/2021</a:t>
            </a:r>
          </a:p>
        </p:txBody>
      </p:sp>
      <p:cxnSp>
        <p:nvCxnSpPr>
          <p:cNvPr id="5" name="Conector reto 6">
            <a:extLst>
              <a:ext uri="{FF2B5EF4-FFF2-40B4-BE49-F238E27FC236}">
                <a16:creationId xmlns:a16="http://schemas.microsoft.com/office/drawing/2014/main" id="{519F400B-F30A-49E3-9935-8F3C00E9C915}"/>
              </a:ext>
            </a:extLst>
          </p:cNvPr>
          <p:cNvCxnSpPr>
            <a:cxnSpLocks/>
          </p:cNvCxnSpPr>
          <p:nvPr/>
        </p:nvCxnSpPr>
        <p:spPr>
          <a:xfrm flipV="1">
            <a:off x="818147" y="808914"/>
            <a:ext cx="8055442" cy="30778"/>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pic>
        <p:nvPicPr>
          <p:cNvPr id="3" name="Imagem 2">
            <a:extLst>
              <a:ext uri="{FF2B5EF4-FFF2-40B4-BE49-F238E27FC236}">
                <a16:creationId xmlns:a16="http://schemas.microsoft.com/office/drawing/2014/main" id="{BA77EAB9-DD39-4615-BDD1-B39ABCAF653B}"/>
              </a:ext>
            </a:extLst>
          </p:cNvPr>
          <p:cNvPicPr>
            <a:picLocks noChangeAspect="1"/>
          </p:cNvPicPr>
          <p:nvPr/>
        </p:nvPicPr>
        <p:blipFill>
          <a:blip r:embed="rId3"/>
          <a:stretch>
            <a:fillRect/>
          </a:stretch>
        </p:blipFill>
        <p:spPr>
          <a:xfrm>
            <a:off x="818147" y="1123593"/>
            <a:ext cx="3929671" cy="2938998"/>
          </a:xfrm>
          <a:prstGeom prst="rect">
            <a:avLst/>
          </a:prstGeom>
        </p:spPr>
      </p:pic>
    </p:spTree>
    <p:extLst>
      <p:ext uri="{BB962C8B-B14F-4D97-AF65-F5344CB8AC3E}">
        <p14:creationId xmlns:p14="http://schemas.microsoft.com/office/powerpoint/2010/main" val="28841565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Google Shape;219;p35"/>
          <p:cNvSpPr txBox="1">
            <a:spLocks noGrp="1"/>
          </p:cNvSpPr>
          <p:nvPr>
            <p:ph type="body" idx="4294967295"/>
          </p:nvPr>
        </p:nvSpPr>
        <p:spPr>
          <a:xfrm>
            <a:off x="747118" y="1157288"/>
            <a:ext cx="3974902" cy="3307556"/>
          </a:xfrm>
          <a:prstGeom prst="round2DiagRect">
            <a:avLst/>
          </a:prstGeom>
          <a:solidFill>
            <a:schemeClr val="accent3">
              <a:lumMod val="20000"/>
              <a:lumOff val="80000"/>
            </a:schemeClr>
          </a:solidFill>
        </p:spPr>
        <p:txBody>
          <a:bodyPr spcFirstLastPara="1" wrap="square" lIns="91425" tIns="91425" rIns="91425" bIns="91425" anchor="t" anchorCtr="0">
            <a:noAutofit/>
          </a:bodyPr>
          <a:lstStyle/>
          <a:p>
            <a:pPr algn="just">
              <a:spcBef>
                <a:spcPts val="0"/>
              </a:spcBef>
              <a:spcAft>
                <a:spcPts val="1600"/>
              </a:spcAft>
            </a:pPr>
            <a:r>
              <a:rPr lang="pt-BR" sz="1200" dirty="0">
                <a:solidFill>
                  <a:schemeClr val="bg2">
                    <a:lumMod val="25000"/>
                  </a:schemeClr>
                </a:solidFill>
              </a:rPr>
              <a:t>Consulta sobre existência de conflito de interesses: orientar o agente público em dúvida sobre a existência de conflito de interesses em alguma situação concreta, individualizada e que lhe diga respeito.</a:t>
            </a:r>
          </a:p>
          <a:p>
            <a:pPr algn="just">
              <a:spcBef>
                <a:spcPts val="0"/>
              </a:spcBef>
              <a:spcAft>
                <a:spcPts val="1600"/>
              </a:spcAft>
            </a:pPr>
            <a:r>
              <a:rPr lang="pt-BR" sz="1200" dirty="0">
                <a:solidFill>
                  <a:schemeClr val="bg2">
                    <a:lumMod val="25000"/>
                  </a:schemeClr>
                </a:solidFill>
              </a:rPr>
              <a:t>Autorização para o exercício de atividade privada: finalidade específica de verificar a existência ou não de conflito de interesses, caso o agente público tenha interesse em exercer atividade privada.</a:t>
            </a:r>
          </a:p>
          <a:p>
            <a:pPr algn="just">
              <a:spcBef>
                <a:spcPts val="0"/>
              </a:spcBef>
              <a:spcAft>
                <a:spcPts val="1600"/>
              </a:spcAft>
            </a:pPr>
            <a:r>
              <a:rPr lang="pt-BR" sz="1200" dirty="0">
                <a:solidFill>
                  <a:schemeClr val="bg2">
                    <a:lumMod val="25000"/>
                  </a:schemeClr>
                </a:solidFill>
              </a:rPr>
              <a:t>Procedimentos para entrega de declaração de vínculo familiar: é obrigado a apresentar a declaração de vínculo familiar o agente público que esteja em posse de cargo ou emprego público que proporcione acesso à informação privilegiada capaz de trazer vantagem econômica ou financeira, para si ou para terceiros.</a:t>
            </a:r>
          </a:p>
          <a:p>
            <a:pPr algn="just">
              <a:spcBef>
                <a:spcPts val="0"/>
              </a:spcBef>
              <a:spcAft>
                <a:spcPts val="1600"/>
              </a:spcAft>
            </a:pPr>
            <a:endParaRPr lang="pt-BR" sz="1200" dirty="0">
              <a:solidFill>
                <a:schemeClr val="bg2">
                  <a:lumMod val="25000"/>
                </a:schemeClr>
              </a:solidFill>
            </a:endParaRPr>
          </a:p>
          <a:p>
            <a:pPr marL="0" indent="0" algn="just">
              <a:spcBef>
                <a:spcPts val="0"/>
              </a:spcBef>
              <a:spcAft>
                <a:spcPts val="1600"/>
              </a:spcAft>
              <a:buNone/>
            </a:pPr>
            <a:endParaRPr lang="pt-BR" sz="1200" dirty="0">
              <a:solidFill>
                <a:schemeClr val="bg2">
                  <a:lumMod val="25000"/>
                </a:schemeClr>
              </a:solidFill>
            </a:endParaRPr>
          </a:p>
          <a:p>
            <a:pPr algn="just">
              <a:spcBef>
                <a:spcPts val="0"/>
              </a:spcBef>
              <a:spcAft>
                <a:spcPts val="1600"/>
              </a:spcAft>
            </a:pPr>
            <a:endParaRPr lang="pt-BR" sz="1200" dirty="0">
              <a:solidFill>
                <a:schemeClr val="bg2">
                  <a:lumMod val="25000"/>
                </a:schemeClr>
              </a:solidFill>
            </a:endParaRPr>
          </a:p>
          <a:p>
            <a:pPr marL="0" lvl="0" indent="0" algn="just" rtl="0">
              <a:spcBef>
                <a:spcPts val="0"/>
              </a:spcBef>
              <a:spcAft>
                <a:spcPts val="1600"/>
              </a:spcAft>
              <a:buNone/>
            </a:pPr>
            <a:r>
              <a:rPr lang="pt-BR" sz="1200" dirty="0">
                <a:solidFill>
                  <a:schemeClr val="bg2">
                    <a:lumMod val="25000"/>
                  </a:schemeClr>
                </a:solidFill>
              </a:rPr>
              <a:t> </a:t>
            </a:r>
          </a:p>
          <a:p>
            <a:pPr marL="0" lvl="0" indent="0" algn="just" rtl="0">
              <a:spcBef>
                <a:spcPts val="0"/>
              </a:spcBef>
              <a:spcAft>
                <a:spcPts val="1600"/>
              </a:spcAft>
              <a:buNone/>
            </a:pPr>
            <a:endParaRPr lang="pt-BR" sz="1200" dirty="0">
              <a:solidFill>
                <a:schemeClr val="bg2">
                  <a:lumMod val="25000"/>
                </a:schemeClr>
              </a:solidFill>
            </a:endParaRPr>
          </a:p>
          <a:p>
            <a:pPr marL="0" lvl="0" indent="0" algn="just" rtl="0">
              <a:spcBef>
                <a:spcPts val="0"/>
              </a:spcBef>
              <a:spcAft>
                <a:spcPts val="1600"/>
              </a:spcAft>
              <a:buNone/>
            </a:pPr>
            <a:endParaRPr lang="pt-BR" sz="1200" dirty="0">
              <a:solidFill>
                <a:schemeClr val="bg2">
                  <a:lumMod val="25000"/>
                </a:schemeClr>
              </a:solidFill>
            </a:endParaRPr>
          </a:p>
          <a:p>
            <a:pPr marL="0" lvl="0" indent="0" algn="just" rtl="0">
              <a:spcBef>
                <a:spcPts val="0"/>
              </a:spcBef>
              <a:spcAft>
                <a:spcPts val="1600"/>
              </a:spcAft>
              <a:buNone/>
            </a:pPr>
            <a:endParaRPr sz="1200" i="1" dirty="0">
              <a:solidFill>
                <a:schemeClr val="bg2">
                  <a:lumMod val="25000"/>
                </a:schemeClr>
              </a:solidFill>
            </a:endParaRPr>
          </a:p>
        </p:txBody>
      </p:sp>
      <p:sp>
        <p:nvSpPr>
          <p:cNvPr id="4" name="CaixaDeTexto 3">
            <a:extLst>
              <a:ext uri="{FF2B5EF4-FFF2-40B4-BE49-F238E27FC236}">
                <a16:creationId xmlns:a16="http://schemas.microsoft.com/office/drawing/2014/main" id="{85AA89B0-ADA6-4B7D-B58E-092C6598F274}"/>
              </a:ext>
            </a:extLst>
          </p:cNvPr>
          <p:cNvSpPr txBox="1"/>
          <p:nvPr/>
        </p:nvSpPr>
        <p:spPr>
          <a:xfrm>
            <a:off x="7133665" y="3657600"/>
            <a:ext cx="1580882" cy="523220"/>
          </a:xfrm>
          <a:prstGeom prst="rect">
            <a:avLst/>
          </a:prstGeom>
          <a:noFill/>
        </p:spPr>
        <p:txBody>
          <a:bodyPr wrap="none" rtlCol="0">
            <a:spAutoFit/>
          </a:bodyPr>
          <a:lstStyle/>
          <a:p>
            <a:r>
              <a:rPr lang="pt-BR" dirty="0">
                <a:solidFill>
                  <a:schemeClr val="bg1"/>
                </a:solidFill>
              </a:rPr>
              <a:t>Dúvidas:</a:t>
            </a:r>
          </a:p>
          <a:p>
            <a:r>
              <a:rPr lang="pt-BR" dirty="0">
                <a:solidFill>
                  <a:schemeClr val="bg1"/>
                </a:solidFill>
              </a:rPr>
              <a:t>aeci@mec.gov.br</a:t>
            </a:r>
          </a:p>
        </p:txBody>
      </p:sp>
      <p:sp>
        <p:nvSpPr>
          <p:cNvPr id="6" name="CaixaDeTexto 5">
            <a:extLst>
              <a:ext uri="{FF2B5EF4-FFF2-40B4-BE49-F238E27FC236}">
                <a16:creationId xmlns:a16="http://schemas.microsoft.com/office/drawing/2014/main" id="{EF8B73BC-9006-3B4C-B861-DB3D19F7508F}"/>
              </a:ext>
            </a:extLst>
          </p:cNvPr>
          <p:cNvSpPr txBox="1"/>
          <p:nvPr/>
        </p:nvSpPr>
        <p:spPr>
          <a:xfrm>
            <a:off x="747118" y="396021"/>
            <a:ext cx="8126472" cy="553998"/>
          </a:xfrm>
          <a:prstGeom prst="rect">
            <a:avLst/>
          </a:prstGeom>
          <a:noFill/>
        </p:spPr>
        <p:txBody>
          <a:bodyPr wrap="square" rtlCol="0">
            <a:spAutoFit/>
          </a:bodyPr>
          <a:lstStyle/>
          <a:p>
            <a:r>
              <a:rPr lang="pt-BR" sz="3000" b="1" dirty="0">
                <a:solidFill>
                  <a:schemeClr val="bg2">
                    <a:lumMod val="25000"/>
                  </a:schemeClr>
                </a:solidFill>
                <a:latin typeface="Calibri" panose="020F0502020204030204" pitchFamily="34" charset="0"/>
                <a:cs typeface="Calibri" panose="020F0502020204030204" pitchFamily="34" charset="0"/>
              </a:rPr>
              <a:t>Pontos abordados pela Portaria MEC nº 178/2021</a:t>
            </a:r>
          </a:p>
        </p:txBody>
      </p:sp>
      <p:cxnSp>
        <p:nvCxnSpPr>
          <p:cNvPr id="7" name="Conector reto 6">
            <a:extLst>
              <a:ext uri="{FF2B5EF4-FFF2-40B4-BE49-F238E27FC236}">
                <a16:creationId xmlns:a16="http://schemas.microsoft.com/office/drawing/2014/main" id="{1FAB5732-F196-9B47-ABDA-9DC28DA035E5}"/>
              </a:ext>
            </a:extLst>
          </p:cNvPr>
          <p:cNvCxnSpPr>
            <a:cxnSpLocks/>
          </p:cNvCxnSpPr>
          <p:nvPr/>
        </p:nvCxnSpPr>
        <p:spPr>
          <a:xfrm>
            <a:off x="827900" y="957263"/>
            <a:ext cx="817583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pic>
        <p:nvPicPr>
          <p:cNvPr id="2" name="Imagem 1">
            <a:extLst>
              <a:ext uri="{FF2B5EF4-FFF2-40B4-BE49-F238E27FC236}">
                <a16:creationId xmlns:a16="http://schemas.microsoft.com/office/drawing/2014/main" id="{BD2CE522-67A8-4F1F-BE23-B125A081EA06}"/>
              </a:ext>
            </a:extLst>
          </p:cNvPr>
          <p:cNvPicPr>
            <a:picLocks noChangeAspect="1"/>
          </p:cNvPicPr>
          <p:nvPr/>
        </p:nvPicPr>
        <p:blipFill>
          <a:blip r:embed="rId3"/>
          <a:stretch>
            <a:fillRect/>
          </a:stretch>
        </p:blipFill>
        <p:spPr>
          <a:xfrm>
            <a:off x="4915817" y="1177230"/>
            <a:ext cx="4053115" cy="3159021"/>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Google Shape;219;p35"/>
          <p:cNvSpPr txBox="1">
            <a:spLocks noGrp="1"/>
          </p:cNvSpPr>
          <p:nvPr>
            <p:ph type="body" idx="4294967295"/>
          </p:nvPr>
        </p:nvSpPr>
        <p:spPr>
          <a:xfrm>
            <a:off x="4595201" y="1085966"/>
            <a:ext cx="3974902" cy="3757612"/>
          </a:xfrm>
          <a:prstGeom prst="round2DiagRect">
            <a:avLst/>
          </a:prstGeom>
          <a:solidFill>
            <a:schemeClr val="accent3">
              <a:lumMod val="20000"/>
              <a:lumOff val="80000"/>
            </a:schemeClr>
          </a:solidFill>
        </p:spPr>
        <p:txBody>
          <a:bodyPr spcFirstLastPara="1" wrap="square" lIns="91425" tIns="91425" rIns="91425" bIns="91425" anchor="t" anchorCtr="0">
            <a:noAutofit/>
          </a:bodyPr>
          <a:lstStyle/>
          <a:p>
            <a:pPr marL="0" indent="0" algn="just">
              <a:spcBef>
                <a:spcPts val="0"/>
              </a:spcBef>
              <a:spcAft>
                <a:spcPts val="1600"/>
              </a:spcAft>
              <a:buNone/>
            </a:pPr>
            <a:endParaRPr lang="pt-BR" sz="1300" dirty="0">
              <a:solidFill>
                <a:schemeClr val="bg2">
                  <a:lumMod val="25000"/>
                </a:schemeClr>
              </a:solidFill>
            </a:endParaRPr>
          </a:p>
          <a:p>
            <a:pPr marL="0" indent="0" algn="just">
              <a:spcBef>
                <a:spcPts val="0"/>
              </a:spcBef>
              <a:spcAft>
                <a:spcPts val="1600"/>
              </a:spcAft>
              <a:buNone/>
            </a:pPr>
            <a:r>
              <a:rPr lang="pt-BR" sz="1300" dirty="0">
                <a:solidFill>
                  <a:schemeClr val="bg2">
                    <a:lumMod val="25000"/>
                  </a:schemeClr>
                </a:solidFill>
              </a:rPr>
              <a:t>Se o servidor quiser realizar a consulta e o pedido de autorização para exercer atividade privada o primeiro passo é formalizar à CGGP/SAA/MEC, utilizando o Sistema </a:t>
            </a:r>
            <a:r>
              <a:rPr lang="pt-BR" sz="1300" dirty="0" err="1">
                <a:solidFill>
                  <a:schemeClr val="bg2">
                    <a:lumMod val="25000"/>
                  </a:schemeClr>
                </a:solidFill>
              </a:rPr>
              <a:t>SeCI</a:t>
            </a:r>
            <a:r>
              <a:rPr lang="pt-BR" sz="1300" dirty="0">
                <a:solidFill>
                  <a:schemeClr val="bg2">
                    <a:lumMod val="25000"/>
                  </a:schemeClr>
                </a:solidFill>
              </a:rPr>
              <a:t> (</a:t>
            </a:r>
            <a:r>
              <a:rPr lang="pt-BR" sz="1300" dirty="0">
                <a:solidFill>
                  <a:schemeClr val="bg2">
                    <a:lumMod val="25000"/>
                  </a:schemeClr>
                </a:solidFill>
                <a:hlinkClick r:id="rId3"/>
              </a:rPr>
              <a:t>https://seci.cgu.gov.br</a:t>
            </a:r>
            <a:r>
              <a:rPr lang="pt-BR" sz="1300" dirty="0">
                <a:solidFill>
                  <a:schemeClr val="bg2">
                    <a:lumMod val="25000"/>
                  </a:schemeClr>
                </a:solidFill>
              </a:rPr>
              <a:t>). A CCGP autuará o processo SEI e encaminhará a demanda à Comissão de Ética do MEC.</a:t>
            </a:r>
          </a:p>
          <a:p>
            <a:pPr marL="0" indent="0" algn="just">
              <a:spcBef>
                <a:spcPts val="0"/>
              </a:spcBef>
              <a:spcAft>
                <a:spcPts val="1600"/>
              </a:spcAft>
              <a:buNone/>
            </a:pPr>
            <a:r>
              <a:rPr lang="pt-BR" sz="1300" b="1" dirty="0">
                <a:solidFill>
                  <a:schemeClr val="bg2">
                    <a:lumMod val="25000"/>
                  </a:schemeClr>
                </a:solidFill>
              </a:rPr>
              <a:t>Qual prazo tenho para resposta? </a:t>
            </a:r>
            <a:r>
              <a:rPr lang="pt-BR" sz="1300" dirty="0">
                <a:solidFill>
                  <a:schemeClr val="bg2">
                    <a:lumMod val="25000"/>
                  </a:schemeClr>
                </a:solidFill>
              </a:rPr>
              <a:t>A Comissão de Ética do MEC terá o prazo de </a:t>
            </a:r>
            <a:r>
              <a:rPr lang="pt-BR" sz="1300" b="1" dirty="0">
                <a:solidFill>
                  <a:schemeClr val="bg2">
                    <a:lumMod val="25000"/>
                  </a:schemeClr>
                </a:solidFill>
                <a:effectLst>
                  <a:outerShdw blurRad="38100" dist="38100" dir="2700000" algn="tl">
                    <a:srgbClr val="000000">
                      <a:alpha val="43137"/>
                    </a:srgbClr>
                  </a:outerShdw>
                </a:effectLst>
              </a:rPr>
              <a:t>15 (quinze) dias </a:t>
            </a:r>
            <a:r>
              <a:rPr lang="pt-BR" sz="1300" dirty="0">
                <a:solidFill>
                  <a:schemeClr val="bg2">
                    <a:lumMod val="25000"/>
                  </a:schemeClr>
                </a:solidFill>
              </a:rPr>
              <a:t>para analisar e deliberar sobre a consulta ou pedido de autorização ao servidor para exercer a atividade pretendida, no caso de potencial conflito de interesses, o pedido será encaminhado à CGU.</a:t>
            </a:r>
          </a:p>
          <a:p>
            <a:pPr marL="0" indent="0" algn="just">
              <a:spcBef>
                <a:spcPts val="0"/>
              </a:spcBef>
              <a:spcAft>
                <a:spcPts val="1600"/>
              </a:spcAft>
              <a:buNone/>
            </a:pPr>
            <a:endParaRPr lang="pt-BR" sz="1300" dirty="0">
              <a:solidFill>
                <a:schemeClr val="bg2">
                  <a:lumMod val="25000"/>
                </a:schemeClr>
              </a:solidFill>
            </a:endParaRPr>
          </a:p>
          <a:p>
            <a:pPr marL="0" indent="0" algn="just">
              <a:spcBef>
                <a:spcPts val="0"/>
              </a:spcBef>
              <a:spcAft>
                <a:spcPts val="1600"/>
              </a:spcAft>
              <a:buNone/>
            </a:pPr>
            <a:endParaRPr lang="pt-BR" sz="1300" dirty="0">
              <a:solidFill>
                <a:schemeClr val="bg2">
                  <a:lumMod val="25000"/>
                </a:schemeClr>
              </a:solidFill>
            </a:endParaRPr>
          </a:p>
          <a:p>
            <a:pPr algn="just">
              <a:spcBef>
                <a:spcPts val="0"/>
              </a:spcBef>
              <a:spcAft>
                <a:spcPts val="1600"/>
              </a:spcAft>
            </a:pPr>
            <a:endParaRPr lang="pt-BR" sz="1300" dirty="0">
              <a:solidFill>
                <a:schemeClr val="bg2">
                  <a:lumMod val="25000"/>
                </a:schemeClr>
              </a:solidFill>
            </a:endParaRPr>
          </a:p>
          <a:p>
            <a:pPr marL="0" lvl="0" indent="0" algn="just" rtl="0">
              <a:spcBef>
                <a:spcPts val="0"/>
              </a:spcBef>
              <a:spcAft>
                <a:spcPts val="1600"/>
              </a:spcAft>
              <a:buNone/>
            </a:pPr>
            <a:r>
              <a:rPr lang="pt-BR" sz="1300" dirty="0">
                <a:solidFill>
                  <a:schemeClr val="bg2">
                    <a:lumMod val="25000"/>
                  </a:schemeClr>
                </a:solidFill>
              </a:rPr>
              <a:t> </a:t>
            </a:r>
          </a:p>
          <a:p>
            <a:pPr marL="0" lvl="0" indent="0" algn="just" rtl="0">
              <a:spcBef>
                <a:spcPts val="0"/>
              </a:spcBef>
              <a:spcAft>
                <a:spcPts val="1600"/>
              </a:spcAft>
              <a:buNone/>
            </a:pPr>
            <a:endParaRPr lang="pt-BR" sz="1300" dirty="0">
              <a:solidFill>
                <a:schemeClr val="bg2">
                  <a:lumMod val="25000"/>
                </a:schemeClr>
              </a:solidFill>
            </a:endParaRPr>
          </a:p>
          <a:p>
            <a:pPr marL="0" lvl="0" indent="0" algn="just" rtl="0">
              <a:spcBef>
                <a:spcPts val="0"/>
              </a:spcBef>
              <a:spcAft>
                <a:spcPts val="1600"/>
              </a:spcAft>
              <a:buNone/>
            </a:pPr>
            <a:endParaRPr lang="pt-BR" sz="1300" dirty="0">
              <a:solidFill>
                <a:schemeClr val="bg2">
                  <a:lumMod val="25000"/>
                </a:schemeClr>
              </a:solidFill>
            </a:endParaRPr>
          </a:p>
          <a:p>
            <a:pPr marL="0" lvl="0" indent="0" algn="just" rtl="0">
              <a:spcBef>
                <a:spcPts val="0"/>
              </a:spcBef>
              <a:spcAft>
                <a:spcPts val="1600"/>
              </a:spcAft>
              <a:buNone/>
            </a:pPr>
            <a:endParaRPr sz="1300" i="1" dirty="0">
              <a:solidFill>
                <a:schemeClr val="bg2">
                  <a:lumMod val="25000"/>
                </a:schemeClr>
              </a:solidFill>
            </a:endParaRPr>
          </a:p>
        </p:txBody>
      </p:sp>
      <p:sp>
        <p:nvSpPr>
          <p:cNvPr id="6" name="CaixaDeTexto 5">
            <a:extLst>
              <a:ext uri="{FF2B5EF4-FFF2-40B4-BE49-F238E27FC236}">
                <a16:creationId xmlns:a16="http://schemas.microsoft.com/office/drawing/2014/main" id="{EF8B73BC-9006-3B4C-B861-DB3D19F7508F}"/>
              </a:ext>
            </a:extLst>
          </p:cNvPr>
          <p:cNvSpPr txBox="1"/>
          <p:nvPr/>
        </p:nvSpPr>
        <p:spPr>
          <a:xfrm>
            <a:off x="747118" y="396021"/>
            <a:ext cx="8126472" cy="553998"/>
          </a:xfrm>
          <a:prstGeom prst="rect">
            <a:avLst/>
          </a:prstGeom>
          <a:noFill/>
        </p:spPr>
        <p:txBody>
          <a:bodyPr wrap="square" rtlCol="0">
            <a:spAutoFit/>
          </a:bodyPr>
          <a:lstStyle/>
          <a:p>
            <a:r>
              <a:rPr lang="pt-BR" sz="3000" b="1" dirty="0">
                <a:solidFill>
                  <a:schemeClr val="bg2">
                    <a:lumMod val="25000"/>
                  </a:schemeClr>
                </a:solidFill>
                <a:latin typeface="Calibri" panose="020F0502020204030204" pitchFamily="34" charset="0"/>
                <a:cs typeface="Calibri" panose="020F0502020204030204" pitchFamily="34" charset="0"/>
              </a:rPr>
              <a:t>Tenho dúvidas, como devo proceder?</a:t>
            </a:r>
          </a:p>
        </p:txBody>
      </p:sp>
      <p:cxnSp>
        <p:nvCxnSpPr>
          <p:cNvPr id="7" name="Conector reto 6">
            <a:extLst>
              <a:ext uri="{FF2B5EF4-FFF2-40B4-BE49-F238E27FC236}">
                <a16:creationId xmlns:a16="http://schemas.microsoft.com/office/drawing/2014/main" id="{1FAB5732-F196-9B47-ABDA-9DC28DA035E5}"/>
              </a:ext>
            </a:extLst>
          </p:cNvPr>
          <p:cNvCxnSpPr>
            <a:cxnSpLocks/>
          </p:cNvCxnSpPr>
          <p:nvPr/>
        </p:nvCxnSpPr>
        <p:spPr>
          <a:xfrm>
            <a:off x="722437" y="950019"/>
            <a:ext cx="817583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pic>
        <p:nvPicPr>
          <p:cNvPr id="2" name="Imagem 1">
            <a:extLst>
              <a:ext uri="{FF2B5EF4-FFF2-40B4-BE49-F238E27FC236}">
                <a16:creationId xmlns:a16="http://schemas.microsoft.com/office/drawing/2014/main" id="{2BE46C88-1408-48AC-8FC3-5161A3D0F672}"/>
              </a:ext>
            </a:extLst>
          </p:cNvPr>
          <p:cNvPicPr>
            <a:picLocks noChangeAspect="1"/>
          </p:cNvPicPr>
          <p:nvPr/>
        </p:nvPicPr>
        <p:blipFill>
          <a:blip r:embed="rId4"/>
          <a:stretch>
            <a:fillRect/>
          </a:stretch>
        </p:blipFill>
        <p:spPr>
          <a:xfrm>
            <a:off x="1008530" y="1085966"/>
            <a:ext cx="2897001" cy="2697096"/>
          </a:xfrm>
          <a:prstGeom prst="rect">
            <a:avLst/>
          </a:prstGeom>
        </p:spPr>
      </p:pic>
      <p:sp>
        <p:nvSpPr>
          <p:cNvPr id="12" name="Google Shape;219;p35">
            <a:extLst>
              <a:ext uri="{FF2B5EF4-FFF2-40B4-BE49-F238E27FC236}">
                <a16:creationId xmlns:a16="http://schemas.microsoft.com/office/drawing/2014/main" id="{45874C24-23B6-4932-B419-3CC4A5E5E6F2}"/>
              </a:ext>
            </a:extLst>
          </p:cNvPr>
          <p:cNvSpPr txBox="1">
            <a:spLocks/>
          </p:cNvSpPr>
          <p:nvPr/>
        </p:nvSpPr>
        <p:spPr>
          <a:xfrm>
            <a:off x="509998" y="4018430"/>
            <a:ext cx="3740368" cy="563540"/>
          </a:xfrm>
          <a:prstGeom prst="round2DiagRect">
            <a:avLst/>
          </a:prstGeom>
          <a:solidFill>
            <a:schemeClr val="accent3">
              <a:lumMod val="20000"/>
              <a:lumOff val="80000"/>
            </a:schemeClr>
          </a:solidFill>
        </p:spPr>
        <p:txBody>
          <a:bodyPr spcFirstLastPara="1" wrap="square" lIns="91425" tIns="91425" rIns="91425" bIns="91425" anchor="t" anchorCtr="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spcBef>
                <a:spcPts val="0"/>
              </a:spcBef>
              <a:spcAft>
                <a:spcPts val="1600"/>
              </a:spcAft>
              <a:buFont typeface="Arial" panose="020B0604020202020204" pitchFamily="34" charset="0"/>
              <a:buNone/>
            </a:pPr>
            <a:r>
              <a:rPr lang="pt-BR" sz="1100" dirty="0">
                <a:solidFill>
                  <a:schemeClr val="bg2">
                    <a:lumMod val="25000"/>
                  </a:schemeClr>
                </a:solidFill>
              </a:rPr>
              <a:t>Maiores informações sobre os procedimentos estão descritas  no fluxograma a seguir e também no Capítulo II da Portaria 178, de 2021.</a:t>
            </a:r>
          </a:p>
          <a:p>
            <a:pPr marL="0" indent="0" algn="just">
              <a:spcBef>
                <a:spcPts val="0"/>
              </a:spcBef>
              <a:spcAft>
                <a:spcPts val="1600"/>
              </a:spcAft>
              <a:buFont typeface="Arial" panose="020B0604020202020204" pitchFamily="34" charset="0"/>
              <a:buNone/>
            </a:pPr>
            <a:endParaRPr lang="pt-BR" sz="1300" dirty="0">
              <a:solidFill>
                <a:schemeClr val="bg2">
                  <a:lumMod val="25000"/>
                </a:schemeClr>
              </a:solidFill>
            </a:endParaRPr>
          </a:p>
          <a:p>
            <a:pPr marL="0" indent="0" algn="just">
              <a:spcBef>
                <a:spcPts val="0"/>
              </a:spcBef>
              <a:spcAft>
                <a:spcPts val="1600"/>
              </a:spcAft>
              <a:buFont typeface="Arial" panose="020B0604020202020204" pitchFamily="34" charset="0"/>
              <a:buNone/>
            </a:pPr>
            <a:endParaRPr lang="pt-BR" sz="1300" dirty="0">
              <a:solidFill>
                <a:schemeClr val="bg2">
                  <a:lumMod val="25000"/>
                </a:schemeClr>
              </a:solidFill>
            </a:endParaRPr>
          </a:p>
          <a:p>
            <a:pPr algn="just">
              <a:spcBef>
                <a:spcPts val="0"/>
              </a:spcBef>
              <a:spcAft>
                <a:spcPts val="1600"/>
              </a:spcAft>
            </a:pPr>
            <a:endParaRPr lang="pt-BR" sz="1300" dirty="0">
              <a:solidFill>
                <a:schemeClr val="bg2">
                  <a:lumMod val="25000"/>
                </a:schemeClr>
              </a:solidFill>
            </a:endParaRPr>
          </a:p>
          <a:p>
            <a:pPr marL="0" indent="0" algn="just">
              <a:spcBef>
                <a:spcPts val="0"/>
              </a:spcBef>
              <a:spcAft>
                <a:spcPts val="1600"/>
              </a:spcAft>
              <a:buFont typeface="Arial" panose="020B0604020202020204" pitchFamily="34" charset="0"/>
              <a:buNone/>
            </a:pPr>
            <a:r>
              <a:rPr lang="pt-BR" sz="1300" dirty="0">
                <a:solidFill>
                  <a:schemeClr val="bg2">
                    <a:lumMod val="25000"/>
                  </a:schemeClr>
                </a:solidFill>
              </a:rPr>
              <a:t> </a:t>
            </a:r>
          </a:p>
          <a:p>
            <a:pPr marL="0" indent="0" algn="just">
              <a:spcBef>
                <a:spcPts val="0"/>
              </a:spcBef>
              <a:spcAft>
                <a:spcPts val="1600"/>
              </a:spcAft>
              <a:buFont typeface="Arial" panose="020B0604020202020204" pitchFamily="34" charset="0"/>
              <a:buNone/>
            </a:pPr>
            <a:endParaRPr lang="pt-BR" sz="1300" dirty="0">
              <a:solidFill>
                <a:schemeClr val="bg2">
                  <a:lumMod val="25000"/>
                </a:schemeClr>
              </a:solidFill>
            </a:endParaRPr>
          </a:p>
          <a:p>
            <a:pPr marL="0" indent="0" algn="just">
              <a:spcBef>
                <a:spcPts val="0"/>
              </a:spcBef>
              <a:spcAft>
                <a:spcPts val="1600"/>
              </a:spcAft>
              <a:buFont typeface="Arial" panose="020B0604020202020204" pitchFamily="34" charset="0"/>
              <a:buNone/>
            </a:pPr>
            <a:endParaRPr lang="pt-BR" sz="1300" dirty="0">
              <a:solidFill>
                <a:schemeClr val="bg2">
                  <a:lumMod val="25000"/>
                </a:schemeClr>
              </a:solidFill>
            </a:endParaRPr>
          </a:p>
          <a:p>
            <a:pPr marL="0" indent="0" algn="just">
              <a:spcBef>
                <a:spcPts val="0"/>
              </a:spcBef>
              <a:spcAft>
                <a:spcPts val="1600"/>
              </a:spcAft>
              <a:buFont typeface="Arial" panose="020B0604020202020204" pitchFamily="34" charset="0"/>
              <a:buNone/>
            </a:pPr>
            <a:endParaRPr lang="pt-BR" sz="1300" i="1" dirty="0">
              <a:solidFill>
                <a:schemeClr val="bg2">
                  <a:lumMod val="25000"/>
                </a:schemeClr>
              </a:solidFill>
            </a:endParaRPr>
          </a:p>
        </p:txBody>
      </p:sp>
    </p:spTree>
    <p:extLst>
      <p:ext uri="{BB962C8B-B14F-4D97-AF65-F5344CB8AC3E}">
        <p14:creationId xmlns:p14="http://schemas.microsoft.com/office/powerpoint/2010/main" val="23366147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1" name="CaixaDeTexto 10">
            <a:extLst>
              <a:ext uri="{FF2B5EF4-FFF2-40B4-BE49-F238E27FC236}">
                <a16:creationId xmlns:a16="http://schemas.microsoft.com/office/drawing/2014/main" id="{06286995-E7DD-264E-BE3E-4C7E05BA67BC}"/>
              </a:ext>
            </a:extLst>
          </p:cNvPr>
          <p:cNvSpPr txBox="1"/>
          <p:nvPr/>
        </p:nvSpPr>
        <p:spPr>
          <a:xfrm>
            <a:off x="466426" y="263457"/>
            <a:ext cx="8211147" cy="553998"/>
          </a:xfrm>
          <a:prstGeom prst="rect">
            <a:avLst/>
          </a:prstGeom>
          <a:noFill/>
        </p:spPr>
        <p:txBody>
          <a:bodyPr wrap="square" rtlCol="0">
            <a:spAutoFit/>
          </a:bodyPr>
          <a:lstStyle/>
          <a:p>
            <a:r>
              <a:rPr lang="pt-BR" sz="3000" b="1" dirty="0">
                <a:solidFill>
                  <a:schemeClr val="bg2">
                    <a:lumMod val="25000"/>
                  </a:schemeClr>
                </a:solidFill>
                <a:latin typeface="Calibri" panose="020F0502020204030204" pitchFamily="34" charset="0"/>
                <a:cs typeface="Calibri" panose="020F0502020204030204" pitchFamily="34" charset="0"/>
              </a:rPr>
              <a:t>Conheça o fluxograma do MEC </a:t>
            </a:r>
          </a:p>
        </p:txBody>
      </p:sp>
      <p:cxnSp>
        <p:nvCxnSpPr>
          <p:cNvPr id="12" name="Conector reto 6">
            <a:extLst>
              <a:ext uri="{FF2B5EF4-FFF2-40B4-BE49-F238E27FC236}">
                <a16:creationId xmlns:a16="http://schemas.microsoft.com/office/drawing/2014/main" id="{D302B6E0-88D1-9545-B557-D38AE1765B12}"/>
              </a:ext>
            </a:extLst>
          </p:cNvPr>
          <p:cNvCxnSpPr>
            <a:cxnSpLocks/>
          </p:cNvCxnSpPr>
          <p:nvPr/>
        </p:nvCxnSpPr>
        <p:spPr>
          <a:xfrm flipV="1">
            <a:off x="564356" y="817455"/>
            <a:ext cx="7979569" cy="1"/>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3" name="AutoShape 2" descr="A Lei nº 13.655/18, consensualidade e interesse público - Forense 430 GEN  Jurídico">
            <a:extLst>
              <a:ext uri="{FF2B5EF4-FFF2-40B4-BE49-F238E27FC236}">
                <a16:creationId xmlns:a16="http://schemas.microsoft.com/office/drawing/2014/main" id="{BD674610-B962-4EC8-B582-0DD52066ED49}"/>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9" name="Imagem 8">
            <a:extLst>
              <a:ext uri="{FF2B5EF4-FFF2-40B4-BE49-F238E27FC236}">
                <a16:creationId xmlns:a16="http://schemas.microsoft.com/office/drawing/2014/main" id="{5ADAB8F3-A19D-4244-BF9B-FC9E0E2B3B54}"/>
              </a:ext>
            </a:extLst>
          </p:cNvPr>
          <p:cNvPicPr>
            <a:picLocks noChangeAspect="1"/>
          </p:cNvPicPr>
          <p:nvPr/>
        </p:nvPicPr>
        <p:blipFill rotWithShape="1">
          <a:blip r:embed="rId3"/>
          <a:srcRect l="14453" t="18056" r="32188" b="5122"/>
          <a:stretch/>
        </p:blipFill>
        <p:spPr>
          <a:xfrm>
            <a:off x="760808" y="878681"/>
            <a:ext cx="7622381" cy="392277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9" name="Google Shape;219;p35"/>
          <p:cNvSpPr txBox="1">
            <a:spLocks noGrp="1"/>
          </p:cNvSpPr>
          <p:nvPr>
            <p:ph type="body" idx="4294967295"/>
          </p:nvPr>
        </p:nvSpPr>
        <p:spPr>
          <a:xfrm>
            <a:off x="4384060" y="989867"/>
            <a:ext cx="3974902" cy="3757612"/>
          </a:xfrm>
          <a:prstGeom prst="round2DiagRect">
            <a:avLst/>
          </a:prstGeom>
          <a:solidFill>
            <a:schemeClr val="accent3">
              <a:lumMod val="20000"/>
              <a:lumOff val="80000"/>
            </a:schemeClr>
          </a:solidFill>
        </p:spPr>
        <p:txBody>
          <a:bodyPr spcFirstLastPara="1" wrap="square" lIns="91425" tIns="91425" rIns="91425" bIns="91425" anchor="t" anchorCtr="0">
            <a:noAutofit/>
          </a:bodyPr>
          <a:lstStyle/>
          <a:p>
            <a:pPr marL="0" indent="0" algn="just">
              <a:spcBef>
                <a:spcPts val="0"/>
              </a:spcBef>
              <a:spcAft>
                <a:spcPts val="1600"/>
              </a:spcAft>
              <a:buNone/>
            </a:pPr>
            <a:r>
              <a:rPr lang="pt-BR" sz="1200" dirty="0">
                <a:solidFill>
                  <a:schemeClr val="bg2">
                    <a:lumMod val="25000"/>
                  </a:schemeClr>
                </a:solidFill>
              </a:rPr>
              <a:t>É obrigado a apresentar a declaração de vínculo familiar o agente público que esteja em posse de cargo ou emprego público que proporcione acesso à informação privilegiada capaz de trazer vantagem econômica ou financeira, para si ou para terceiros.</a:t>
            </a:r>
          </a:p>
          <a:p>
            <a:pPr marL="0" indent="0" algn="just">
              <a:spcBef>
                <a:spcPts val="0"/>
              </a:spcBef>
              <a:spcAft>
                <a:spcPts val="1600"/>
              </a:spcAft>
              <a:buNone/>
            </a:pPr>
            <a:r>
              <a:rPr lang="pt-BR" sz="1200" dirty="0">
                <a:solidFill>
                  <a:schemeClr val="bg2">
                    <a:lumMod val="25000"/>
                  </a:schemeClr>
                </a:solidFill>
              </a:rPr>
              <a:t>O agente público que se enquadra na situação acima deverá indicar na declaração de vínculo familiar, constante no Anexo da Portaria MEC nº 178/2021, a existência ou não de cônjuge, de companheiro ou de parente, por consanguinidade ou por afinidade, em linha reta ou colateral, até o terceiro grau, no exercício de atividades que possam suscitar conflito de interesses.</a:t>
            </a:r>
          </a:p>
          <a:p>
            <a:pPr marL="0" indent="0" algn="just">
              <a:spcBef>
                <a:spcPts val="0"/>
              </a:spcBef>
              <a:spcAft>
                <a:spcPts val="1600"/>
              </a:spcAft>
              <a:buNone/>
            </a:pPr>
            <a:r>
              <a:rPr lang="pt-BR" sz="1200" dirty="0">
                <a:solidFill>
                  <a:schemeClr val="bg2">
                    <a:lumMod val="25000"/>
                  </a:schemeClr>
                </a:solidFill>
              </a:rPr>
              <a:t>O agente público deverá encaminhar a declaração de vínculo familiar à CGGP, via SEI, em até 60 (sessenta) dias contados da publicação desta Portaria.</a:t>
            </a:r>
          </a:p>
          <a:p>
            <a:pPr marL="0" indent="0" algn="just">
              <a:spcBef>
                <a:spcPts val="0"/>
              </a:spcBef>
              <a:spcAft>
                <a:spcPts val="1600"/>
              </a:spcAft>
              <a:buNone/>
            </a:pPr>
            <a:endParaRPr lang="pt-BR" sz="1200" dirty="0">
              <a:solidFill>
                <a:schemeClr val="bg2">
                  <a:lumMod val="25000"/>
                </a:schemeClr>
              </a:solidFill>
            </a:endParaRPr>
          </a:p>
          <a:p>
            <a:pPr marL="0" indent="0" algn="just">
              <a:spcBef>
                <a:spcPts val="0"/>
              </a:spcBef>
              <a:spcAft>
                <a:spcPts val="1600"/>
              </a:spcAft>
              <a:buNone/>
            </a:pPr>
            <a:endParaRPr lang="pt-BR" sz="1200" dirty="0">
              <a:solidFill>
                <a:schemeClr val="bg2">
                  <a:lumMod val="25000"/>
                </a:schemeClr>
              </a:solidFill>
            </a:endParaRPr>
          </a:p>
          <a:p>
            <a:pPr algn="just">
              <a:spcBef>
                <a:spcPts val="0"/>
              </a:spcBef>
              <a:spcAft>
                <a:spcPts val="1600"/>
              </a:spcAft>
            </a:pPr>
            <a:endParaRPr lang="pt-BR" sz="1200" dirty="0">
              <a:solidFill>
                <a:schemeClr val="bg2">
                  <a:lumMod val="25000"/>
                </a:schemeClr>
              </a:solidFill>
            </a:endParaRPr>
          </a:p>
          <a:p>
            <a:pPr marL="0" lvl="0" indent="0" algn="just" rtl="0">
              <a:spcBef>
                <a:spcPts val="0"/>
              </a:spcBef>
              <a:spcAft>
                <a:spcPts val="1600"/>
              </a:spcAft>
              <a:buNone/>
            </a:pPr>
            <a:r>
              <a:rPr lang="pt-BR" sz="1200" dirty="0">
                <a:solidFill>
                  <a:schemeClr val="bg2">
                    <a:lumMod val="25000"/>
                  </a:schemeClr>
                </a:solidFill>
              </a:rPr>
              <a:t> </a:t>
            </a:r>
          </a:p>
          <a:p>
            <a:pPr marL="0" lvl="0" indent="0" algn="just" rtl="0">
              <a:spcBef>
                <a:spcPts val="0"/>
              </a:spcBef>
              <a:spcAft>
                <a:spcPts val="1600"/>
              </a:spcAft>
              <a:buNone/>
            </a:pPr>
            <a:endParaRPr lang="pt-BR" sz="1200" dirty="0">
              <a:solidFill>
                <a:schemeClr val="bg2">
                  <a:lumMod val="25000"/>
                </a:schemeClr>
              </a:solidFill>
            </a:endParaRPr>
          </a:p>
          <a:p>
            <a:pPr marL="0" lvl="0" indent="0" algn="just" rtl="0">
              <a:spcBef>
                <a:spcPts val="0"/>
              </a:spcBef>
              <a:spcAft>
                <a:spcPts val="1600"/>
              </a:spcAft>
              <a:buNone/>
            </a:pPr>
            <a:endParaRPr lang="pt-BR" sz="1200" dirty="0">
              <a:solidFill>
                <a:schemeClr val="bg2">
                  <a:lumMod val="25000"/>
                </a:schemeClr>
              </a:solidFill>
            </a:endParaRPr>
          </a:p>
          <a:p>
            <a:pPr marL="0" lvl="0" indent="0" algn="just" rtl="0">
              <a:spcBef>
                <a:spcPts val="0"/>
              </a:spcBef>
              <a:spcAft>
                <a:spcPts val="1600"/>
              </a:spcAft>
              <a:buNone/>
            </a:pPr>
            <a:endParaRPr sz="1200" i="1" dirty="0">
              <a:solidFill>
                <a:schemeClr val="bg2">
                  <a:lumMod val="25000"/>
                </a:schemeClr>
              </a:solidFill>
            </a:endParaRPr>
          </a:p>
        </p:txBody>
      </p:sp>
      <p:sp>
        <p:nvSpPr>
          <p:cNvPr id="6" name="CaixaDeTexto 5">
            <a:extLst>
              <a:ext uri="{FF2B5EF4-FFF2-40B4-BE49-F238E27FC236}">
                <a16:creationId xmlns:a16="http://schemas.microsoft.com/office/drawing/2014/main" id="{EF8B73BC-9006-3B4C-B861-DB3D19F7508F}"/>
              </a:ext>
            </a:extLst>
          </p:cNvPr>
          <p:cNvSpPr txBox="1"/>
          <p:nvPr/>
        </p:nvSpPr>
        <p:spPr>
          <a:xfrm>
            <a:off x="747118" y="396021"/>
            <a:ext cx="8126472" cy="553998"/>
          </a:xfrm>
          <a:prstGeom prst="rect">
            <a:avLst/>
          </a:prstGeom>
          <a:noFill/>
        </p:spPr>
        <p:txBody>
          <a:bodyPr wrap="square" rtlCol="0">
            <a:spAutoFit/>
          </a:bodyPr>
          <a:lstStyle/>
          <a:p>
            <a:r>
              <a:rPr lang="pt-BR" sz="3000" b="1" dirty="0">
                <a:solidFill>
                  <a:schemeClr val="bg2">
                    <a:lumMod val="25000"/>
                  </a:schemeClr>
                </a:solidFill>
                <a:latin typeface="Calibri" panose="020F0502020204030204" pitchFamily="34" charset="0"/>
                <a:cs typeface="Calibri" panose="020F0502020204030204" pitchFamily="34" charset="0"/>
              </a:rPr>
              <a:t>Sobre a declaração de vínculo familiar</a:t>
            </a:r>
          </a:p>
        </p:txBody>
      </p:sp>
      <p:cxnSp>
        <p:nvCxnSpPr>
          <p:cNvPr id="7" name="Conector reto 6">
            <a:extLst>
              <a:ext uri="{FF2B5EF4-FFF2-40B4-BE49-F238E27FC236}">
                <a16:creationId xmlns:a16="http://schemas.microsoft.com/office/drawing/2014/main" id="{1FAB5732-F196-9B47-ABDA-9DC28DA035E5}"/>
              </a:ext>
            </a:extLst>
          </p:cNvPr>
          <p:cNvCxnSpPr>
            <a:cxnSpLocks/>
          </p:cNvCxnSpPr>
          <p:nvPr/>
        </p:nvCxnSpPr>
        <p:spPr>
          <a:xfrm>
            <a:off x="747118" y="893071"/>
            <a:ext cx="8175834"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pic>
        <p:nvPicPr>
          <p:cNvPr id="3" name="Imagem 2">
            <a:extLst>
              <a:ext uri="{FF2B5EF4-FFF2-40B4-BE49-F238E27FC236}">
                <a16:creationId xmlns:a16="http://schemas.microsoft.com/office/drawing/2014/main" id="{FBEF5AA3-42FB-42EB-8503-E2AFFB04C48F}"/>
              </a:ext>
            </a:extLst>
          </p:cNvPr>
          <p:cNvPicPr>
            <a:picLocks noChangeAspect="1"/>
          </p:cNvPicPr>
          <p:nvPr/>
        </p:nvPicPr>
        <p:blipFill>
          <a:blip r:embed="rId3"/>
          <a:stretch>
            <a:fillRect/>
          </a:stretch>
        </p:blipFill>
        <p:spPr>
          <a:xfrm>
            <a:off x="693071" y="1294667"/>
            <a:ext cx="3536029" cy="3363057"/>
          </a:xfrm>
          <a:prstGeom prst="rect">
            <a:avLst/>
          </a:prstGeom>
        </p:spPr>
      </p:pic>
    </p:spTree>
    <p:extLst>
      <p:ext uri="{BB962C8B-B14F-4D97-AF65-F5344CB8AC3E}">
        <p14:creationId xmlns:p14="http://schemas.microsoft.com/office/powerpoint/2010/main" val="27257090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7" name="CaixaDeTexto 6">
            <a:extLst>
              <a:ext uri="{FF2B5EF4-FFF2-40B4-BE49-F238E27FC236}">
                <a16:creationId xmlns:a16="http://schemas.microsoft.com/office/drawing/2014/main" id="{FD1E86F2-5BF6-794E-B703-3CAA1776519D}"/>
              </a:ext>
            </a:extLst>
          </p:cNvPr>
          <p:cNvSpPr txBox="1"/>
          <p:nvPr/>
        </p:nvSpPr>
        <p:spPr>
          <a:xfrm>
            <a:off x="510778" y="378027"/>
            <a:ext cx="8493919" cy="461665"/>
          </a:xfrm>
          <a:prstGeom prst="rect">
            <a:avLst/>
          </a:prstGeom>
          <a:noFill/>
        </p:spPr>
        <p:txBody>
          <a:bodyPr wrap="square" rtlCol="0">
            <a:spAutoFit/>
          </a:bodyPr>
          <a:lstStyle/>
          <a:p>
            <a:pPr algn="ctr"/>
            <a:r>
              <a:rPr lang="pt-BR" sz="2400" b="1" dirty="0">
                <a:solidFill>
                  <a:schemeClr val="bg2">
                    <a:lumMod val="25000"/>
                  </a:schemeClr>
                </a:solidFill>
                <a:latin typeface="Calibri" panose="020F0502020204030204" pitchFamily="34" charset="0"/>
                <a:cs typeface="Calibri" panose="020F0502020204030204" pitchFamily="34" charset="0"/>
              </a:rPr>
              <a:t>Anexo: Declaração de Vínculo Familiar</a:t>
            </a:r>
          </a:p>
        </p:txBody>
      </p:sp>
      <p:cxnSp>
        <p:nvCxnSpPr>
          <p:cNvPr id="8" name="Conector reto 6">
            <a:extLst>
              <a:ext uri="{FF2B5EF4-FFF2-40B4-BE49-F238E27FC236}">
                <a16:creationId xmlns:a16="http://schemas.microsoft.com/office/drawing/2014/main" id="{3537485F-2C9A-F24B-B4FC-C0B500E9DF4C}"/>
              </a:ext>
            </a:extLst>
          </p:cNvPr>
          <p:cNvCxnSpPr>
            <a:cxnSpLocks/>
          </p:cNvCxnSpPr>
          <p:nvPr/>
        </p:nvCxnSpPr>
        <p:spPr>
          <a:xfrm>
            <a:off x="585788" y="839692"/>
            <a:ext cx="8343900" cy="0"/>
          </a:xfrm>
          <a:prstGeom prst="line">
            <a:avLst/>
          </a:prstGeom>
          <a:ln>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 name="AutoShape 2" descr="Brinde Evento de Premiação Orçamentos Goiânia - Brinde para Eventos  Empresariais - Amelio Presentes">
            <a:extLst>
              <a:ext uri="{FF2B5EF4-FFF2-40B4-BE49-F238E27FC236}">
                <a16:creationId xmlns:a16="http://schemas.microsoft.com/office/drawing/2014/main" id="{25536139-C8A2-4B92-A398-94683D10A454}"/>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t-BR"/>
          </a:p>
        </p:txBody>
      </p:sp>
      <p:pic>
        <p:nvPicPr>
          <p:cNvPr id="9" name="Imagem 8">
            <a:extLst>
              <a:ext uri="{FF2B5EF4-FFF2-40B4-BE49-F238E27FC236}">
                <a16:creationId xmlns:a16="http://schemas.microsoft.com/office/drawing/2014/main" id="{E26B1C49-15AB-4ED7-84B5-7CB646F6FF02}"/>
              </a:ext>
            </a:extLst>
          </p:cNvPr>
          <p:cNvPicPr>
            <a:picLocks noChangeAspect="1"/>
          </p:cNvPicPr>
          <p:nvPr/>
        </p:nvPicPr>
        <p:blipFill rotWithShape="1">
          <a:blip r:embed="rId3"/>
          <a:srcRect l="59141" t="19317" r="9296" b="5417"/>
          <a:stretch/>
        </p:blipFill>
        <p:spPr>
          <a:xfrm>
            <a:off x="2900363" y="922143"/>
            <a:ext cx="3536156" cy="387131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09"/>
        <p:cNvGrpSpPr/>
        <p:nvPr/>
      </p:nvGrpSpPr>
      <p:grpSpPr>
        <a:xfrm>
          <a:off x="0" y="0"/>
          <a:ext cx="0" cy="0"/>
          <a:chOff x="0" y="0"/>
          <a:chExt cx="0" cy="0"/>
        </a:xfrm>
      </p:grpSpPr>
      <p:pic>
        <p:nvPicPr>
          <p:cNvPr id="2" name="Imagem 1" descr="Mão de pessoa&#10;&#10;Descrição gerada automaticamente com confiança média">
            <a:extLst>
              <a:ext uri="{FF2B5EF4-FFF2-40B4-BE49-F238E27FC236}">
                <a16:creationId xmlns:a16="http://schemas.microsoft.com/office/drawing/2014/main" id="{457EAC89-7C19-44EE-9011-A1800D202A41}"/>
              </a:ext>
            </a:extLst>
          </p:cNvPr>
          <p:cNvPicPr>
            <a:picLocks noChangeAspect="1"/>
          </p:cNvPicPr>
          <p:nvPr/>
        </p:nvPicPr>
        <p:blipFill rotWithShape="1">
          <a:blip r:embed="rId3"/>
          <a:srcRect l="13664" r="5078" b="2"/>
          <a:stretch/>
        </p:blipFill>
        <p:spPr>
          <a:xfrm>
            <a:off x="20" y="10"/>
            <a:ext cx="4377398" cy="3847800"/>
          </a:xfrm>
          <a:custGeom>
            <a:avLst/>
            <a:gdLst/>
            <a:ahLst/>
            <a:cxnLst/>
            <a:rect l="l" t="t" r="r" b="b"/>
            <a:pathLst>
              <a:path w="5836558" h="5130414">
                <a:moveTo>
                  <a:pt x="0" y="0"/>
                </a:moveTo>
                <a:lnTo>
                  <a:pt x="3460503" y="0"/>
                </a:lnTo>
                <a:lnTo>
                  <a:pt x="5836558" y="5130414"/>
                </a:lnTo>
                <a:lnTo>
                  <a:pt x="0" y="5130414"/>
                </a:lnTo>
                <a:close/>
              </a:path>
            </a:pathLst>
          </a:custGeom>
        </p:spPr>
      </p:pic>
      <p:sp>
        <p:nvSpPr>
          <p:cNvPr id="212" name="Google Shape;212;p34"/>
          <p:cNvSpPr txBox="1">
            <a:spLocks noGrp="1"/>
          </p:cNvSpPr>
          <p:nvPr>
            <p:ph type="title"/>
          </p:nvPr>
        </p:nvSpPr>
        <p:spPr>
          <a:xfrm>
            <a:off x="4229391" y="376596"/>
            <a:ext cx="4285959" cy="1792844"/>
          </a:xfrm>
          <a:prstGeom prst="rect">
            <a:avLst/>
          </a:prstGeom>
        </p:spPr>
        <p:txBody>
          <a:bodyPr spcFirstLastPara="1" vert="horz" lIns="91440" tIns="45720" rIns="91440" bIns="45720" rtlCol="0" anchor="b" anchorCtr="0">
            <a:normAutofit/>
          </a:bodyPr>
          <a:lstStyle/>
          <a:p>
            <a:pPr marL="0" lvl="0" indent="0" defTabSz="914400">
              <a:spcBef>
                <a:spcPct val="0"/>
              </a:spcBef>
              <a:spcAft>
                <a:spcPts val="0"/>
              </a:spcAft>
            </a:pPr>
            <a:r>
              <a:rPr lang="en-US" sz="2900" b="1" spc="300"/>
              <a:t>No caso de dúvidas entrar em contato com </a:t>
            </a:r>
            <a:r>
              <a:rPr lang="en-US" sz="2900" b="1" spc="300">
                <a:hlinkClick r:id="rId4"/>
              </a:rPr>
              <a:t>aeci@mec.gov.br</a:t>
            </a:r>
            <a:endParaRPr lang="en-US" sz="2900" b="1" spc="300"/>
          </a:p>
        </p:txBody>
      </p:sp>
      <p:sp>
        <p:nvSpPr>
          <p:cNvPr id="214" name="Freeform: Shape 152">
            <a:extLst>
              <a:ext uri="{FF2B5EF4-FFF2-40B4-BE49-F238E27FC236}">
                <a16:creationId xmlns:a16="http://schemas.microsoft.com/office/drawing/2014/main" id="{49FC0429-1777-4051-AFA1-A3E8593C0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4581114" y="3969382"/>
            <a:ext cx="4562886" cy="1174118"/>
          </a:xfrm>
          <a:custGeom>
            <a:avLst/>
            <a:gdLst>
              <a:gd name="connsiteX0" fmla="*/ 0 w 6083848"/>
              <a:gd name="connsiteY0" fmla="*/ 1565491 h 1565491"/>
              <a:gd name="connsiteX1" fmla="*/ 6083848 w 6083848"/>
              <a:gd name="connsiteY1" fmla="*/ 1565491 h 1565491"/>
              <a:gd name="connsiteX2" fmla="*/ 6083848 w 6083848"/>
              <a:gd name="connsiteY2" fmla="*/ 0 h 1565491"/>
              <a:gd name="connsiteX3" fmla="*/ 1692132 w 6083848"/>
              <a:gd name="connsiteY3" fmla="*/ 0 h 1565491"/>
              <a:gd name="connsiteX4" fmla="*/ 1186806 w 6083848"/>
              <a:gd name="connsiteY4" fmla="*/ 0 h 1565491"/>
              <a:gd name="connsiteX5" fmla="*/ 1186070 w 6083848"/>
              <a:gd name="connsiteY5" fmla="*/ 1591 h 1565491"/>
              <a:gd name="connsiteX6" fmla="*/ 724290 w 6083848"/>
              <a:gd name="connsiteY6" fmla="*/ 1591 h 156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3848" h="1565491">
                <a:moveTo>
                  <a:pt x="0" y="1565491"/>
                </a:moveTo>
                <a:lnTo>
                  <a:pt x="6083848" y="1565491"/>
                </a:lnTo>
                <a:lnTo>
                  <a:pt x="6083848" y="0"/>
                </a:lnTo>
                <a:lnTo>
                  <a:pt x="1692132" y="0"/>
                </a:lnTo>
                <a:lnTo>
                  <a:pt x="1186806" y="0"/>
                </a:lnTo>
                <a:lnTo>
                  <a:pt x="1186070" y="1591"/>
                </a:lnTo>
                <a:lnTo>
                  <a:pt x="724290" y="1591"/>
                </a:lnTo>
                <a:close/>
              </a:path>
            </a:pathLst>
          </a:custGeom>
          <a:solidFill>
            <a:srgbClr val="B4B4B4">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5" name="Freeform: Shape 154">
            <a:extLst>
              <a:ext uri="{FF2B5EF4-FFF2-40B4-BE49-F238E27FC236}">
                <a16:creationId xmlns:a16="http://schemas.microsoft.com/office/drawing/2014/main" id="{38D3B1B8-B04F-487E-87AF-E6DDAAFBF3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3969381"/>
            <a:ext cx="5003011" cy="1174119"/>
          </a:xfrm>
          <a:custGeom>
            <a:avLst/>
            <a:gdLst>
              <a:gd name="connsiteX0" fmla="*/ 0 w 6670682"/>
              <a:gd name="connsiteY0" fmla="*/ 1565491 h 1565491"/>
              <a:gd name="connsiteX1" fmla="*/ 526312 w 6670682"/>
              <a:gd name="connsiteY1" fmla="*/ 1565491 h 1565491"/>
              <a:gd name="connsiteX2" fmla="*/ 5419344 w 6670682"/>
              <a:gd name="connsiteY2" fmla="*/ 1565491 h 1565491"/>
              <a:gd name="connsiteX3" fmla="*/ 5945656 w 6670682"/>
              <a:gd name="connsiteY3" fmla="*/ 1565491 h 1565491"/>
              <a:gd name="connsiteX4" fmla="*/ 6670682 w 6670682"/>
              <a:gd name="connsiteY4" fmla="*/ 0 h 1565491"/>
              <a:gd name="connsiteX5" fmla="*/ 6144370 w 6670682"/>
              <a:gd name="connsiteY5" fmla="*/ 0 h 1565491"/>
              <a:gd name="connsiteX6" fmla="*/ 526312 w 6670682"/>
              <a:gd name="connsiteY6" fmla="*/ 0 h 1565491"/>
              <a:gd name="connsiteX7" fmla="*/ 0 w 6670682"/>
              <a:gd name="connsiteY7" fmla="*/ 0 h 156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70682" h="1565491">
                <a:moveTo>
                  <a:pt x="0" y="1565491"/>
                </a:moveTo>
                <a:lnTo>
                  <a:pt x="526312" y="1565491"/>
                </a:lnTo>
                <a:lnTo>
                  <a:pt x="5419344" y="1565491"/>
                </a:lnTo>
                <a:lnTo>
                  <a:pt x="5945656" y="1565491"/>
                </a:lnTo>
                <a:lnTo>
                  <a:pt x="6670682" y="0"/>
                </a:lnTo>
                <a:lnTo>
                  <a:pt x="6144370" y="0"/>
                </a:lnTo>
                <a:lnTo>
                  <a:pt x="526312" y="0"/>
                </a:lnTo>
                <a:lnTo>
                  <a:pt x="0" y="0"/>
                </a:lnTo>
                <a:close/>
              </a:path>
            </a:pathLst>
          </a:cu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706530136"/>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1397</TotalTime>
  <Words>667</Words>
  <Application>Microsoft Office PowerPoint</Application>
  <PresentationFormat>Apresentação na tela (16:9)</PresentationFormat>
  <Paragraphs>47</Paragraphs>
  <Slides>9</Slides>
  <Notes>9</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9</vt:i4>
      </vt:variant>
    </vt:vector>
  </HeadingPairs>
  <TitlesOfParts>
    <vt:vector size="13" baseType="lpstr">
      <vt:lpstr>Calibri</vt:lpstr>
      <vt:lpstr>Calibri Light</vt:lpstr>
      <vt:lpstr>Arial</vt:lpstr>
      <vt:lpstr>Tema do Office</vt:lpstr>
      <vt:lpstr>Uma visão sobre a Portaria MEC nº 178, de 31 de março de 2021</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No caso de dúvidas entrar em contato com aeci@mec.gov.br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 LESSON</dc:title>
  <dc:creator>Avell G1540</dc:creator>
  <cp:lastModifiedBy>luciana.unb79@gmail.com</cp:lastModifiedBy>
  <cp:revision>95</cp:revision>
  <cp:lastPrinted>2020-11-13T16:47:50Z</cp:lastPrinted>
  <dcterms:modified xsi:type="dcterms:W3CDTF">2021-04-26T11:45:14Z</dcterms:modified>
</cp:coreProperties>
</file>