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882F0B-6353-41A9-BFFE-93BA8D5E4ACE}" v="5" dt="2024-02-01T17:58:52.5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170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tor Santana" userId="d624c684eeda02ea" providerId="LiveId" clId="{DF882F0B-6353-41A9-BFFE-93BA8D5E4ACE}"/>
    <pc:docChg chg="modSld">
      <pc:chgData name="Vitor Santana" userId="d624c684eeda02ea" providerId="LiveId" clId="{DF882F0B-6353-41A9-BFFE-93BA8D5E4ACE}" dt="2024-02-01T17:58:52.541" v="4" actId="1076"/>
      <pc:docMkLst>
        <pc:docMk/>
      </pc:docMkLst>
      <pc:sldChg chg="addSp delSp modSp">
        <pc:chgData name="Vitor Santana" userId="d624c684eeda02ea" providerId="LiveId" clId="{DF882F0B-6353-41A9-BFFE-93BA8D5E4ACE}" dt="2024-02-01T17:58:52.541" v="4" actId="1076"/>
        <pc:sldMkLst>
          <pc:docMk/>
          <pc:sldMk cId="3937168900" sldId="256"/>
        </pc:sldMkLst>
        <pc:picChg chg="add mod">
          <ac:chgData name="Vitor Santana" userId="d624c684eeda02ea" providerId="LiveId" clId="{DF882F0B-6353-41A9-BFFE-93BA8D5E4ACE}" dt="2024-02-01T17:58:52.541" v="4" actId="1076"/>
          <ac:picMkLst>
            <pc:docMk/>
            <pc:sldMk cId="3937168900" sldId="256"/>
            <ac:picMk id="2" creationId="{91FC39CB-D251-04E3-7447-08322A2DD9B8}"/>
          </ac:picMkLst>
        </pc:picChg>
        <pc:picChg chg="del">
          <ac:chgData name="Vitor Santana" userId="d624c684eeda02ea" providerId="LiveId" clId="{DF882F0B-6353-41A9-BFFE-93BA8D5E4ACE}" dt="2024-02-01T17:58:40.955" v="0" actId="478"/>
          <ac:picMkLst>
            <pc:docMk/>
            <pc:sldMk cId="3937168900" sldId="256"/>
            <ac:picMk id="1028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DEDF7-17A8-47D7-8661-F562C1FB626B}" type="datetimeFigureOut">
              <a:rPr lang="pt-BR" smtClean="0"/>
              <a:t>01/02/2024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F50EC-72A3-48B7-8AA7-6844DA7DAA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341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DEDF7-17A8-47D7-8661-F562C1FB626B}" type="datetimeFigureOut">
              <a:rPr lang="pt-BR" smtClean="0"/>
              <a:t>01/02/2024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F50EC-72A3-48B7-8AA7-6844DA7DAA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5956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DEDF7-17A8-47D7-8661-F562C1FB626B}" type="datetimeFigureOut">
              <a:rPr lang="pt-BR" smtClean="0"/>
              <a:t>01/02/2024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F50EC-72A3-48B7-8AA7-6844DA7DAA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465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DEDF7-17A8-47D7-8661-F562C1FB626B}" type="datetimeFigureOut">
              <a:rPr lang="pt-BR" smtClean="0"/>
              <a:t>01/02/2024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F50EC-72A3-48B7-8AA7-6844DA7DAA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8935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DEDF7-17A8-47D7-8661-F562C1FB626B}" type="datetimeFigureOut">
              <a:rPr lang="pt-BR" smtClean="0"/>
              <a:t>01/02/2024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F50EC-72A3-48B7-8AA7-6844DA7DAA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1351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DEDF7-17A8-47D7-8661-F562C1FB626B}" type="datetimeFigureOut">
              <a:rPr lang="pt-BR" smtClean="0"/>
              <a:t>01/02/2024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F50EC-72A3-48B7-8AA7-6844DA7DAA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6615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DEDF7-17A8-47D7-8661-F562C1FB626B}" type="datetimeFigureOut">
              <a:rPr lang="pt-BR" smtClean="0"/>
              <a:t>01/02/2024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F50EC-72A3-48B7-8AA7-6844DA7DAA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49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DEDF7-17A8-47D7-8661-F562C1FB626B}" type="datetimeFigureOut">
              <a:rPr lang="pt-BR" smtClean="0"/>
              <a:t>01/02/2024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F50EC-72A3-48B7-8AA7-6844DA7DAA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7066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DEDF7-17A8-47D7-8661-F562C1FB626B}" type="datetimeFigureOut">
              <a:rPr lang="pt-BR" smtClean="0"/>
              <a:t>01/02/2024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F50EC-72A3-48B7-8AA7-6844DA7DAA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5809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DEDF7-17A8-47D7-8661-F562C1FB626B}" type="datetimeFigureOut">
              <a:rPr lang="pt-BR" smtClean="0"/>
              <a:t>01/02/2024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F50EC-72A3-48B7-8AA7-6844DA7DAA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6277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DEDF7-17A8-47D7-8661-F562C1FB626B}" type="datetimeFigureOut">
              <a:rPr lang="pt-BR" smtClean="0"/>
              <a:t>01/02/2024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F50EC-72A3-48B7-8AA7-6844DA7DAA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5637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DEDF7-17A8-47D7-8661-F562C1FB626B}" type="datetimeFigureOut">
              <a:rPr lang="pt-BR" smtClean="0"/>
              <a:t>01/02/2024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F50EC-72A3-48B7-8AA7-6844DA7DAA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6636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203848" y="77723"/>
            <a:ext cx="28504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Termo de Convênio nº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395536" y="1412776"/>
            <a:ext cx="1991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Tecnologia nº: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54820" y="4653136"/>
            <a:ext cx="3905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/>
              <a:t>Município: (Incluir nome do município)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4716016" y="4653136"/>
            <a:ext cx="43865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/>
              <a:t>Comunidade: (Incluir nome da comunidade)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-9544" y="6488668"/>
            <a:ext cx="9153543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bg1"/>
                </a:solidFill>
              </a:rPr>
              <a:t>CRÍTICAS, SUGESTÕES E DENÚNCIAS: 0800-707-2003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107504" y="5589240"/>
            <a:ext cx="183706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Espaço para inclusão de logo do parceiro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2267744" y="5589240"/>
            <a:ext cx="1872208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Espaço para inclusão de logo da entidade executora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1165354" y="1772816"/>
            <a:ext cx="7007046" cy="3016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500" b="1" dirty="0"/>
              <a:t>00.000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7020272" y="179929"/>
            <a:ext cx="202064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Logomarca do programa ou projeto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7" y="44624"/>
            <a:ext cx="2664296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Marca MDS">
            <a:extLst>
              <a:ext uri="{FF2B5EF4-FFF2-40B4-BE49-F238E27FC236}">
                <a16:creationId xmlns:a16="http://schemas.microsoft.com/office/drawing/2014/main" id="{91FC39CB-D251-04E3-7447-08322A2DD9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1436" y="5516239"/>
            <a:ext cx="4572002" cy="938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7168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7696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Especificações Técnicas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472608"/>
          </a:xfrm>
        </p:spPr>
        <p:txBody>
          <a:bodyPr>
            <a:normAutofit fontScale="92500" lnSpcReduction="10000"/>
          </a:bodyPr>
          <a:lstStyle/>
          <a:p>
            <a:r>
              <a:rPr lang="pt-BR" sz="2600" b="1" dirty="0"/>
              <a:t>Material padrão*</a:t>
            </a:r>
          </a:p>
          <a:p>
            <a:pPr lvl="1"/>
            <a:r>
              <a:rPr lang="pt-BR" sz="2000" dirty="0"/>
              <a:t>Chapa de aço galvanizado com partes do texto em alto relevo e com pintura automotiva ou de cerâmica com pintura durável.</a:t>
            </a:r>
          </a:p>
          <a:p>
            <a:r>
              <a:rPr lang="pt-BR" sz="2600" b="1" dirty="0"/>
              <a:t>Dimensões da placa por tecnologia</a:t>
            </a:r>
          </a:p>
          <a:p>
            <a:pPr lvl="1"/>
            <a:r>
              <a:rPr lang="pt-BR" sz="2200" dirty="0"/>
              <a:t>Cisternas de 10, 16 e 25 mil litros.</a:t>
            </a:r>
          </a:p>
          <a:p>
            <a:pPr lvl="2"/>
            <a:r>
              <a:rPr lang="pt-BR" sz="1700" dirty="0"/>
              <a:t>L 30 cm x A 40 cm </a:t>
            </a:r>
          </a:p>
          <a:p>
            <a:pPr lvl="1"/>
            <a:r>
              <a:rPr lang="pt-BR" sz="2200" dirty="0"/>
              <a:t>Cisternas de 52 mil litros (calçadão, enxurradas, escolar, etc...).</a:t>
            </a:r>
          </a:p>
          <a:p>
            <a:pPr lvl="2"/>
            <a:r>
              <a:rPr lang="pt-BR" sz="1700" dirty="0"/>
              <a:t>L 60 cm x A 50 cm </a:t>
            </a:r>
          </a:p>
          <a:p>
            <a:pPr lvl="1"/>
            <a:r>
              <a:rPr lang="pt-BR" sz="2200" dirty="0"/>
              <a:t>Barreiro Trincheira, Barragem Subterrânea, Microssistemas Comunitários, Sistemas Pluviais Multiuso.</a:t>
            </a:r>
            <a:endParaRPr lang="pt-BR" sz="1700" dirty="0"/>
          </a:p>
          <a:p>
            <a:pPr lvl="2"/>
            <a:r>
              <a:rPr lang="pt-BR" sz="1700" dirty="0"/>
              <a:t>L 80 cm x A 120 cm </a:t>
            </a:r>
          </a:p>
          <a:p>
            <a:r>
              <a:rPr lang="pt-BR" sz="2600" b="1" dirty="0"/>
              <a:t>Sequência numérica</a:t>
            </a:r>
          </a:p>
          <a:p>
            <a:pPr lvl="1"/>
            <a:r>
              <a:rPr lang="pt-BR" sz="2200" dirty="0"/>
              <a:t>A sequência da numeração obedece ao quantitativo de tecnologias estabelecido em cada convênio/parceria.</a:t>
            </a:r>
          </a:p>
          <a:p>
            <a:pPr lvl="1"/>
            <a:r>
              <a:rPr lang="pt-BR" sz="2200" dirty="0"/>
              <a:t>Caso exista mais de uma tecnologia no convênio/parceria, cada uma deve ter uma sequência própria.</a:t>
            </a:r>
          </a:p>
          <a:p>
            <a:endParaRPr lang="pt-BR" sz="26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179512" y="6330806"/>
            <a:ext cx="85017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>* Outros materiais podem ser utilizados, desde que solicitado pelo parceiro e aprovado pelo MDS</a:t>
            </a:r>
          </a:p>
        </p:txBody>
      </p:sp>
    </p:spTree>
    <p:extLst>
      <p:ext uri="{BB962C8B-B14F-4D97-AF65-F5344CB8AC3E}">
        <p14:creationId xmlns:p14="http://schemas.microsoft.com/office/powerpoint/2010/main" val="40287060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194</Words>
  <Application>Microsoft Office PowerPoint</Application>
  <PresentationFormat>Apresentação na tela (4:3)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do Office</vt:lpstr>
      <vt:lpstr>Apresentação do PowerPoint</vt:lpstr>
      <vt:lpstr>Especificações Técnicas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Vitor Leal Santana</dc:creator>
  <cp:lastModifiedBy>Vitor Leal Santana</cp:lastModifiedBy>
  <cp:revision>8</cp:revision>
  <dcterms:created xsi:type="dcterms:W3CDTF">2017-09-04T17:35:01Z</dcterms:created>
  <dcterms:modified xsi:type="dcterms:W3CDTF">2024-02-01T17:58:52Z</dcterms:modified>
</cp:coreProperties>
</file>