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  <p:sldMasterId id="2147483671" r:id="rId2"/>
  </p:sldMasterIdLst>
  <p:notesMasterIdLst>
    <p:notesMasterId r:id="rId26"/>
  </p:notesMasterIdLst>
  <p:sldIdLst>
    <p:sldId id="256" r:id="rId3"/>
    <p:sldId id="522" r:id="rId4"/>
    <p:sldId id="536" r:id="rId5"/>
    <p:sldId id="537" r:id="rId6"/>
    <p:sldId id="495" r:id="rId7"/>
    <p:sldId id="582" r:id="rId8"/>
    <p:sldId id="498" r:id="rId9"/>
    <p:sldId id="487" r:id="rId10"/>
    <p:sldId id="527" r:id="rId11"/>
    <p:sldId id="529" r:id="rId12"/>
    <p:sldId id="530" r:id="rId13"/>
    <p:sldId id="533" r:id="rId14"/>
    <p:sldId id="531" r:id="rId15"/>
    <p:sldId id="516" r:id="rId16"/>
    <p:sldId id="496" r:id="rId17"/>
    <p:sldId id="500" r:id="rId18"/>
    <p:sldId id="584" r:id="rId19"/>
    <p:sldId id="585" r:id="rId20"/>
    <p:sldId id="586" r:id="rId21"/>
    <p:sldId id="587" r:id="rId22"/>
    <p:sldId id="588" r:id="rId23"/>
    <p:sldId id="590" r:id="rId24"/>
    <p:sldId id="509" r:id="rId25"/>
  </p:sldIdLst>
  <p:sldSz cx="9144000" cy="5143500" type="screen16x9"/>
  <p:notesSz cx="6797675" cy="9928225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Kulim Park" panose="020B0604020202020204" charset="0"/>
      <p:regular r:id="rId31"/>
      <p:bold r:id="rId32"/>
      <p:italic r:id="rId33"/>
      <p:boldItalic r:id="rId34"/>
    </p:embeddedFont>
    <p:embeddedFont>
      <p:font typeface="Libre Baskerville" panose="02000000000000000000" pitchFamily="2" charset="0"/>
      <p:regular r:id="rId35"/>
      <p:bold r:id="rId36"/>
      <p:italic r:id="rId37"/>
      <p:boldItalic r:id="rId38"/>
    </p:embeddedFont>
    <p:embeddedFont>
      <p:font typeface="Libre Baskerville Bold" panose="02000000000000000000" charset="0"/>
      <p:regular r:id="rId39"/>
      <p:bold r:id="rId40"/>
      <p:italic r:id="rId41"/>
      <p:boldItalic r:id="rId42"/>
    </p:embeddedFont>
    <p:embeddedFont>
      <p:font typeface="Montserrat" panose="00000500000000000000" pitchFamily="2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66" userDrawn="1">
          <p15:clr>
            <a:srgbClr val="A4A3A4"/>
          </p15:clr>
        </p15:guide>
        <p15:guide id="2" pos="55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B97"/>
    <a:srgbClr val="03603B"/>
    <a:srgbClr val="369501"/>
    <a:srgbClr val="000000"/>
    <a:srgbClr val="ECE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CC5E8C-8932-4C50-BC92-68B6CE62A92C}">
  <a:tblStyle styleId="{95CC5E8C-8932-4C50-BC92-68B6CE62A92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1A1B0A0-E66D-48AE-B0BC-7214E24B64F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50" autoAdjust="0"/>
    <p:restoredTop sz="96404" autoAdjust="0"/>
  </p:normalViewPr>
  <p:slideViewPr>
    <p:cSldViewPr snapToGrid="0">
      <p:cViewPr varScale="1">
        <p:scale>
          <a:sx n="150" d="100"/>
          <a:sy n="150" d="100"/>
        </p:scale>
        <p:origin x="1014" y="126"/>
      </p:cViewPr>
      <p:guideLst>
        <p:guide orient="horz" pos="1166"/>
        <p:guide pos="5579"/>
      </p:guideLst>
    </p:cSldViewPr>
  </p:slideViewPr>
  <p:outlineViewPr>
    <p:cViewPr>
      <p:scale>
        <a:sx n="33" d="100"/>
        <a:sy n="33" d="100"/>
      </p:scale>
      <p:origin x="0" y="-11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3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0" Type="http://schemas.openxmlformats.org/officeDocument/2006/relationships/slide" Target="slides/slide18.xml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B5044F-AD3B-4EC7-A07E-ABF462C80FD7}" type="doc">
      <dgm:prSet loTypeId="urn:microsoft.com/office/officeart/2005/8/layout/venn1" loCatId="relationship" qsTypeId="urn:microsoft.com/office/officeart/2005/8/quickstyle/simple1" qsCatId="simple" csTypeId="urn:microsoft.com/office/officeart/2005/8/colors/accent2_1" csCatId="accent2" phldr="1"/>
      <dgm:spPr/>
    </dgm:pt>
    <dgm:pt modelId="{DC493801-357C-4086-A3CD-49E9EF33E0C7}">
      <dgm:prSet phldrT="[Texto]" custT="1"/>
      <dgm:spPr/>
      <dgm:t>
        <a:bodyPr/>
        <a:lstStyle/>
        <a:p>
          <a:pPr algn="ctr">
            <a:spcAft>
              <a:spcPts val="0"/>
            </a:spcAft>
          </a:pPr>
          <a:r>
            <a:rPr lang="pt-BR" sz="1200" b="0" dirty="0">
              <a:solidFill>
                <a:schemeClr val="tx1">
                  <a:lumMod val="50000"/>
                  <a:lumOff val="50000"/>
                </a:schemeClr>
              </a:solidFill>
            </a:rPr>
            <a:t>PNRH </a:t>
          </a:r>
        </a:p>
        <a:p>
          <a:pPr algn="ctr">
            <a:spcAft>
              <a:spcPts val="0"/>
            </a:spcAft>
          </a:pPr>
          <a:r>
            <a:rPr lang="pt-BR" sz="1200" b="0" dirty="0">
              <a:solidFill>
                <a:schemeClr val="tx1">
                  <a:lumMod val="50000"/>
                  <a:lumOff val="50000"/>
                </a:schemeClr>
              </a:solidFill>
            </a:rPr>
            <a:t>2022-2040</a:t>
          </a:r>
        </a:p>
      </dgm:t>
    </dgm:pt>
    <dgm:pt modelId="{3F315591-4076-48C2-84D6-CE3654724E1F}" type="parTrans" cxnId="{8614B942-CBCD-4E23-A098-0F94ACD37C68}">
      <dgm:prSet/>
      <dgm:spPr/>
      <dgm:t>
        <a:bodyPr/>
        <a:lstStyle/>
        <a:p>
          <a:endParaRPr lang="pt-BR"/>
        </a:p>
      </dgm:t>
    </dgm:pt>
    <dgm:pt modelId="{14420C7C-84ED-48D6-B997-C72A512E478C}" type="sibTrans" cxnId="{8614B942-CBCD-4E23-A098-0F94ACD37C68}">
      <dgm:prSet/>
      <dgm:spPr/>
      <dgm:t>
        <a:bodyPr/>
        <a:lstStyle/>
        <a:p>
          <a:endParaRPr lang="pt-BR"/>
        </a:p>
      </dgm:t>
    </dgm:pt>
    <dgm:pt modelId="{EBD7075C-BF01-45CA-A71A-DC0F8389D3E3}">
      <dgm:prSet phldrT="[Texto]" custT="1"/>
      <dgm:spPr/>
      <dgm:t>
        <a:bodyPr/>
        <a:lstStyle/>
        <a:p>
          <a:pPr algn="ctr">
            <a:spcAft>
              <a:spcPts val="0"/>
            </a:spcAft>
          </a:pPr>
          <a:r>
            <a:rPr lang="pt-BR" sz="1000" b="0" cap="all" baseline="0" dirty="0">
              <a:solidFill>
                <a:schemeClr val="tx1">
                  <a:lumMod val="50000"/>
                  <a:lumOff val="50000"/>
                </a:schemeClr>
              </a:solidFill>
            </a:rPr>
            <a:t>Planos Estaduais</a:t>
          </a:r>
        </a:p>
        <a:p>
          <a:pPr algn="ctr">
            <a:spcAft>
              <a:spcPts val="0"/>
            </a:spcAft>
          </a:pPr>
          <a:r>
            <a:rPr lang="pt-BR" sz="1000" b="0" cap="all" baseline="0" dirty="0">
              <a:solidFill>
                <a:schemeClr val="tx1">
                  <a:lumMod val="50000"/>
                  <a:lumOff val="50000"/>
                </a:schemeClr>
              </a:solidFill>
            </a:rPr>
            <a:t> e Distrital</a:t>
          </a:r>
        </a:p>
      </dgm:t>
    </dgm:pt>
    <dgm:pt modelId="{173112CB-6334-41B9-BBC4-F5EC686E058C}" type="parTrans" cxnId="{244C2A54-A79F-42A8-88CD-F698F896B646}">
      <dgm:prSet/>
      <dgm:spPr/>
      <dgm:t>
        <a:bodyPr/>
        <a:lstStyle/>
        <a:p>
          <a:endParaRPr lang="pt-BR"/>
        </a:p>
      </dgm:t>
    </dgm:pt>
    <dgm:pt modelId="{C2ABEB83-5B70-4883-87D2-EC2FB913EED7}" type="sibTrans" cxnId="{244C2A54-A79F-42A8-88CD-F698F896B646}">
      <dgm:prSet/>
      <dgm:spPr/>
      <dgm:t>
        <a:bodyPr/>
        <a:lstStyle/>
        <a:p>
          <a:endParaRPr lang="pt-BR"/>
        </a:p>
      </dgm:t>
    </dgm:pt>
    <dgm:pt modelId="{8AFFDFAD-C045-412C-893A-3F95A2CF0F52}">
      <dgm:prSet phldrT="[Texto]" custT="1"/>
      <dgm:spPr/>
      <dgm:t>
        <a:bodyPr/>
        <a:lstStyle/>
        <a:p>
          <a:pPr algn="ctr">
            <a:spcAft>
              <a:spcPts val="0"/>
            </a:spcAft>
          </a:pPr>
          <a:r>
            <a:rPr lang="pt-BR" sz="1000" b="0" cap="all" baseline="0" dirty="0">
              <a:solidFill>
                <a:schemeClr val="tx1">
                  <a:lumMod val="50000"/>
                  <a:lumOff val="50000"/>
                </a:schemeClr>
              </a:solidFill>
            </a:rPr>
            <a:t>Planos </a:t>
          </a:r>
        </a:p>
        <a:p>
          <a:pPr algn="ctr">
            <a:spcAft>
              <a:spcPts val="0"/>
            </a:spcAft>
          </a:pPr>
          <a:r>
            <a:rPr lang="pt-BR" sz="1000" b="0" cap="all" baseline="0" dirty="0">
              <a:solidFill>
                <a:schemeClr val="tx1">
                  <a:lumMod val="50000"/>
                  <a:lumOff val="50000"/>
                </a:schemeClr>
              </a:solidFill>
            </a:rPr>
            <a:t>de Bacias Hidrográficas</a:t>
          </a:r>
        </a:p>
      </dgm:t>
    </dgm:pt>
    <dgm:pt modelId="{A592F32C-9C88-42F3-BFAC-22421AC0CE26}" type="parTrans" cxnId="{BCBD0368-0A1D-4111-8CE5-7A0A889D5B54}">
      <dgm:prSet/>
      <dgm:spPr/>
      <dgm:t>
        <a:bodyPr/>
        <a:lstStyle/>
        <a:p>
          <a:endParaRPr lang="pt-BR"/>
        </a:p>
      </dgm:t>
    </dgm:pt>
    <dgm:pt modelId="{08B5245B-C33A-45AB-952E-5F3767A106C9}" type="sibTrans" cxnId="{BCBD0368-0A1D-4111-8CE5-7A0A889D5B54}">
      <dgm:prSet/>
      <dgm:spPr/>
      <dgm:t>
        <a:bodyPr/>
        <a:lstStyle/>
        <a:p>
          <a:endParaRPr lang="pt-BR"/>
        </a:p>
      </dgm:t>
    </dgm:pt>
    <dgm:pt modelId="{4268C151-D6A5-4C17-8F47-43C56B5740B4}" type="pres">
      <dgm:prSet presAssocID="{71B5044F-AD3B-4EC7-A07E-ABF462C80FD7}" presName="compositeShape" presStyleCnt="0">
        <dgm:presLayoutVars>
          <dgm:chMax val="7"/>
          <dgm:dir/>
          <dgm:resizeHandles val="exact"/>
        </dgm:presLayoutVars>
      </dgm:prSet>
      <dgm:spPr/>
    </dgm:pt>
    <dgm:pt modelId="{770D7A20-16D8-4B49-8BBD-673CB4F367A0}" type="pres">
      <dgm:prSet presAssocID="{DC493801-357C-4086-A3CD-49E9EF33E0C7}" presName="circ1" presStyleLbl="vennNode1" presStyleIdx="0" presStyleCnt="3" custScaleX="94412" custScaleY="91818" custLinFactNeighborX="25208" custLinFactNeighborY="-12492"/>
      <dgm:spPr/>
    </dgm:pt>
    <dgm:pt modelId="{165C20AD-C8F7-45A6-ABE2-17BC41C61D29}" type="pres">
      <dgm:prSet presAssocID="{DC493801-357C-4086-A3CD-49E9EF33E0C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1F4FDEC-BC9A-40B8-B066-8FF77CA81599}" type="pres">
      <dgm:prSet presAssocID="{EBD7075C-BF01-45CA-A71A-DC0F8389D3E3}" presName="circ2" presStyleLbl="vennNode1" presStyleIdx="1" presStyleCnt="3" custScaleX="95411" custScaleY="90911" custLinFactNeighborX="21649" custLinFactNeighborY="-16614"/>
      <dgm:spPr/>
    </dgm:pt>
    <dgm:pt modelId="{A8A87053-ABD3-44D7-BBBB-69241FBA3551}" type="pres">
      <dgm:prSet presAssocID="{EBD7075C-BF01-45CA-A71A-DC0F8389D3E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7435D7C-CB17-44FD-B07E-9ACBC31A3055}" type="pres">
      <dgm:prSet presAssocID="{8AFFDFAD-C045-412C-893A-3F95A2CF0F52}" presName="circ3" presStyleLbl="vennNode1" presStyleIdx="2" presStyleCnt="3" custScaleX="98254" custScaleY="93038" custLinFactNeighborX="24174" custLinFactNeighborY="-17695"/>
      <dgm:spPr/>
    </dgm:pt>
    <dgm:pt modelId="{165CA59E-C00F-4CCD-B9A3-A5B507FFB620}" type="pres">
      <dgm:prSet presAssocID="{8AFFDFAD-C045-412C-893A-3F95A2CF0F5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957C311-9C62-498C-9BD3-FAAD1122903F}" type="presOf" srcId="{8AFFDFAD-C045-412C-893A-3F95A2CF0F52}" destId="{165CA59E-C00F-4CCD-B9A3-A5B507FFB620}" srcOrd="1" destOrd="0" presId="urn:microsoft.com/office/officeart/2005/8/layout/venn1"/>
    <dgm:cxn modelId="{6CE1B626-0E06-49B4-84A3-5D0178D4B268}" type="presOf" srcId="{EBD7075C-BF01-45CA-A71A-DC0F8389D3E3}" destId="{71F4FDEC-BC9A-40B8-B066-8FF77CA81599}" srcOrd="0" destOrd="0" presId="urn:microsoft.com/office/officeart/2005/8/layout/venn1"/>
    <dgm:cxn modelId="{5D54792F-51FB-4948-B86C-510A199BC09F}" type="presOf" srcId="{71B5044F-AD3B-4EC7-A07E-ABF462C80FD7}" destId="{4268C151-D6A5-4C17-8F47-43C56B5740B4}" srcOrd="0" destOrd="0" presId="urn:microsoft.com/office/officeart/2005/8/layout/venn1"/>
    <dgm:cxn modelId="{8614B942-CBCD-4E23-A098-0F94ACD37C68}" srcId="{71B5044F-AD3B-4EC7-A07E-ABF462C80FD7}" destId="{DC493801-357C-4086-A3CD-49E9EF33E0C7}" srcOrd="0" destOrd="0" parTransId="{3F315591-4076-48C2-84D6-CE3654724E1F}" sibTransId="{14420C7C-84ED-48D6-B997-C72A512E478C}"/>
    <dgm:cxn modelId="{BCBD0368-0A1D-4111-8CE5-7A0A889D5B54}" srcId="{71B5044F-AD3B-4EC7-A07E-ABF462C80FD7}" destId="{8AFFDFAD-C045-412C-893A-3F95A2CF0F52}" srcOrd="2" destOrd="0" parTransId="{A592F32C-9C88-42F3-BFAC-22421AC0CE26}" sibTransId="{08B5245B-C33A-45AB-952E-5F3767A106C9}"/>
    <dgm:cxn modelId="{244C2A54-A79F-42A8-88CD-F698F896B646}" srcId="{71B5044F-AD3B-4EC7-A07E-ABF462C80FD7}" destId="{EBD7075C-BF01-45CA-A71A-DC0F8389D3E3}" srcOrd="1" destOrd="0" parTransId="{173112CB-6334-41B9-BBC4-F5EC686E058C}" sibTransId="{C2ABEB83-5B70-4883-87D2-EC2FB913EED7}"/>
    <dgm:cxn modelId="{629B0D90-AF02-41CF-A724-49D6EB5508D0}" type="presOf" srcId="{EBD7075C-BF01-45CA-A71A-DC0F8389D3E3}" destId="{A8A87053-ABD3-44D7-BBBB-69241FBA3551}" srcOrd="1" destOrd="0" presId="urn:microsoft.com/office/officeart/2005/8/layout/venn1"/>
    <dgm:cxn modelId="{BF2B44A3-D39B-4768-B0F2-12431A8017AE}" type="presOf" srcId="{DC493801-357C-4086-A3CD-49E9EF33E0C7}" destId="{165C20AD-C8F7-45A6-ABE2-17BC41C61D29}" srcOrd="1" destOrd="0" presId="urn:microsoft.com/office/officeart/2005/8/layout/venn1"/>
    <dgm:cxn modelId="{E9AAE5BF-2663-4209-AB33-1750592B319D}" type="presOf" srcId="{DC493801-357C-4086-A3CD-49E9EF33E0C7}" destId="{770D7A20-16D8-4B49-8BBD-673CB4F367A0}" srcOrd="0" destOrd="0" presId="urn:microsoft.com/office/officeart/2005/8/layout/venn1"/>
    <dgm:cxn modelId="{A4FF63C8-346C-47B1-A9DE-ADE8A34F9837}" type="presOf" srcId="{8AFFDFAD-C045-412C-893A-3F95A2CF0F52}" destId="{17435D7C-CB17-44FD-B07E-9ACBC31A3055}" srcOrd="0" destOrd="0" presId="urn:microsoft.com/office/officeart/2005/8/layout/venn1"/>
    <dgm:cxn modelId="{A862748B-704A-41F9-90CA-DF5DA2A0925F}" type="presParOf" srcId="{4268C151-D6A5-4C17-8F47-43C56B5740B4}" destId="{770D7A20-16D8-4B49-8BBD-673CB4F367A0}" srcOrd="0" destOrd="0" presId="urn:microsoft.com/office/officeart/2005/8/layout/venn1"/>
    <dgm:cxn modelId="{92223E28-6890-4145-A4FD-15CD6E3D75BA}" type="presParOf" srcId="{4268C151-D6A5-4C17-8F47-43C56B5740B4}" destId="{165C20AD-C8F7-45A6-ABE2-17BC41C61D29}" srcOrd="1" destOrd="0" presId="urn:microsoft.com/office/officeart/2005/8/layout/venn1"/>
    <dgm:cxn modelId="{D4040E68-FAB2-4CEC-9C5E-BD12CF536B30}" type="presParOf" srcId="{4268C151-D6A5-4C17-8F47-43C56B5740B4}" destId="{71F4FDEC-BC9A-40B8-B066-8FF77CA81599}" srcOrd="2" destOrd="0" presId="urn:microsoft.com/office/officeart/2005/8/layout/venn1"/>
    <dgm:cxn modelId="{4F3E7B8E-EDFF-4465-9202-1058FF017691}" type="presParOf" srcId="{4268C151-D6A5-4C17-8F47-43C56B5740B4}" destId="{A8A87053-ABD3-44D7-BBBB-69241FBA3551}" srcOrd="3" destOrd="0" presId="urn:microsoft.com/office/officeart/2005/8/layout/venn1"/>
    <dgm:cxn modelId="{F8F918FB-54F5-4C53-92F0-3FD79EE365AF}" type="presParOf" srcId="{4268C151-D6A5-4C17-8F47-43C56B5740B4}" destId="{17435D7C-CB17-44FD-B07E-9ACBC31A3055}" srcOrd="4" destOrd="0" presId="urn:microsoft.com/office/officeart/2005/8/layout/venn1"/>
    <dgm:cxn modelId="{7FC635AB-E90F-4DE6-BD99-99D8979F1565}" type="presParOf" srcId="{4268C151-D6A5-4C17-8F47-43C56B5740B4}" destId="{165CA59E-C00F-4CCD-B9A3-A5B507FFB62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2D34F4-DC98-4B81-8658-17CD1A759F2A}" type="doc">
      <dgm:prSet loTypeId="urn:microsoft.com/office/officeart/2005/8/layout/radial3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D791244F-06AB-4110-ADD6-9FEECC0EE7C5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2000" b="0">
              <a:solidFill>
                <a:srgbClr val="0070C0"/>
              </a:solidFill>
            </a:rPr>
            <a:t>Recursos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2000" b="0">
              <a:solidFill>
                <a:srgbClr val="0070C0"/>
              </a:solidFill>
            </a:rPr>
            <a:t> Hídricos</a:t>
          </a:r>
          <a:endParaRPr lang="pt-BR" sz="2000" b="0" dirty="0">
            <a:solidFill>
              <a:srgbClr val="0070C0"/>
            </a:solidFill>
          </a:endParaRPr>
        </a:p>
      </dgm:t>
    </dgm:pt>
    <dgm:pt modelId="{85F5D5F1-6FED-432E-89B8-7526A44B4251}" type="parTrans" cxnId="{7819BE67-6B5F-45B6-A72A-AAD94EDC1E80}">
      <dgm:prSet/>
      <dgm:spPr/>
      <dgm:t>
        <a:bodyPr/>
        <a:lstStyle/>
        <a:p>
          <a:endParaRPr lang="pt-BR"/>
        </a:p>
      </dgm:t>
    </dgm:pt>
    <dgm:pt modelId="{E5945B12-F73D-4BAD-AC0F-1F87AC7E0DFD}" type="sibTrans" cxnId="{7819BE67-6B5F-45B6-A72A-AAD94EDC1E80}">
      <dgm:prSet/>
      <dgm:spPr/>
      <dgm:t>
        <a:bodyPr/>
        <a:lstStyle/>
        <a:p>
          <a:endParaRPr lang="pt-BR"/>
        </a:p>
      </dgm:t>
    </dgm:pt>
    <dgm:pt modelId="{D77BCCCF-5BD0-4081-8398-7924BE57FFA8}">
      <dgm:prSet phldrT="[Texto]" custT="1"/>
      <dgm:spPr/>
      <dgm:t>
        <a:bodyPr/>
        <a:lstStyle/>
        <a:p>
          <a:r>
            <a:rPr lang="pt-BR" sz="1100" b="0" dirty="0">
              <a:solidFill>
                <a:srgbClr val="0070C0"/>
              </a:solidFill>
            </a:rPr>
            <a:t>Indústria</a:t>
          </a:r>
        </a:p>
      </dgm:t>
    </dgm:pt>
    <dgm:pt modelId="{531175B8-E0DD-4110-AE10-52F764152121}" type="parTrans" cxnId="{6B5E1BA1-2952-4661-B8B5-4A819FC5E16A}">
      <dgm:prSet/>
      <dgm:spPr/>
      <dgm:t>
        <a:bodyPr/>
        <a:lstStyle/>
        <a:p>
          <a:endParaRPr lang="pt-BR"/>
        </a:p>
      </dgm:t>
    </dgm:pt>
    <dgm:pt modelId="{11696E61-2721-4A44-AA17-FE7CCFA638E2}" type="sibTrans" cxnId="{6B5E1BA1-2952-4661-B8B5-4A819FC5E16A}">
      <dgm:prSet/>
      <dgm:spPr/>
      <dgm:t>
        <a:bodyPr/>
        <a:lstStyle/>
        <a:p>
          <a:endParaRPr lang="pt-BR"/>
        </a:p>
      </dgm:t>
    </dgm:pt>
    <dgm:pt modelId="{B310C58C-F3E4-47A7-BFA2-F50B8F670A53}">
      <dgm:prSet phldrT="[Texto]"/>
      <dgm:spPr/>
      <dgm:t>
        <a:bodyPr/>
        <a:lstStyle/>
        <a:p>
          <a:r>
            <a:rPr lang="pt-BR" dirty="0">
              <a:solidFill>
                <a:srgbClr val="0070C0"/>
              </a:solidFill>
            </a:rPr>
            <a:t>Saneamento </a:t>
          </a:r>
        </a:p>
      </dgm:t>
    </dgm:pt>
    <dgm:pt modelId="{2D6CC182-DCDB-4C21-9C5C-EF639AFFD94C}" type="parTrans" cxnId="{E77F611D-3B87-4CA8-972F-ED2D21C9BE1D}">
      <dgm:prSet/>
      <dgm:spPr/>
      <dgm:t>
        <a:bodyPr/>
        <a:lstStyle/>
        <a:p>
          <a:endParaRPr lang="pt-BR"/>
        </a:p>
      </dgm:t>
    </dgm:pt>
    <dgm:pt modelId="{3964E2AF-1ECA-43B8-8DE6-48C465378E46}" type="sibTrans" cxnId="{E77F611D-3B87-4CA8-972F-ED2D21C9BE1D}">
      <dgm:prSet/>
      <dgm:spPr/>
      <dgm:t>
        <a:bodyPr/>
        <a:lstStyle/>
        <a:p>
          <a:endParaRPr lang="pt-BR"/>
        </a:p>
      </dgm:t>
    </dgm:pt>
    <dgm:pt modelId="{6501A51C-48BB-4DC7-BC1C-9F1C9DED8598}">
      <dgm:prSet phldrT="[Texto]"/>
      <dgm:spPr/>
      <dgm:t>
        <a:bodyPr/>
        <a:lstStyle/>
        <a:p>
          <a:r>
            <a:rPr lang="pt-BR" dirty="0">
              <a:solidFill>
                <a:srgbClr val="0070C0"/>
              </a:solidFill>
            </a:rPr>
            <a:t>Meio Ambiente </a:t>
          </a:r>
        </a:p>
      </dgm:t>
    </dgm:pt>
    <dgm:pt modelId="{35237BD9-7327-4E40-A2CA-463613468DA0}" type="parTrans" cxnId="{5F4E0414-65D1-4AF0-8831-0DFE481B2B8A}">
      <dgm:prSet/>
      <dgm:spPr/>
      <dgm:t>
        <a:bodyPr/>
        <a:lstStyle/>
        <a:p>
          <a:endParaRPr lang="pt-BR"/>
        </a:p>
      </dgm:t>
    </dgm:pt>
    <dgm:pt modelId="{541F575C-85B5-4438-9344-78F73546E57D}" type="sibTrans" cxnId="{5F4E0414-65D1-4AF0-8831-0DFE481B2B8A}">
      <dgm:prSet/>
      <dgm:spPr/>
      <dgm:t>
        <a:bodyPr/>
        <a:lstStyle/>
        <a:p>
          <a:endParaRPr lang="pt-BR"/>
        </a:p>
      </dgm:t>
    </dgm:pt>
    <dgm:pt modelId="{D78CED1B-52D4-4AFD-847E-16749900409A}">
      <dgm:prSet phldrT="[Texto]"/>
      <dgm:spPr/>
      <dgm:t>
        <a:bodyPr/>
        <a:lstStyle/>
        <a:p>
          <a:r>
            <a:rPr lang="pt-BR" dirty="0">
              <a:solidFill>
                <a:srgbClr val="0070C0"/>
              </a:solidFill>
            </a:rPr>
            <a:t>Irrigação</a:t>
          </a:r>
        </a:p>
      </dgm:t>
    </dgm:pt>
    <dgm:pt modelId="{4BE8716D-9133-42AE-A68C-F4525C1B28F9}" type="parTrans" cxnId="{24DFC8EE-BDBF-444E-8F67-D08D0E3221AB}">
      <dgm:prSet/>
      <dgm:spPr/>
      <dgm:t>
        <a:bodyPr/>
        <a:lstStyle/>
        <a:p>
          <a:endParaRPr lang="pt-BR"/>
        </a:p>
      </dgm:t>
    </dgm:pt>
    <dgm:pt modelId="{DD25F1F7-734C-4990-B25D-023A35B8DC6C}" type="sibTrans" cxnId="{24DFC8EE-BDBF-444E-8F67-D08D0E3221AB}">
      <dgm:prSet/>
      <dgm:spPr/>
      <dgm:t>
        <a:bodyPr/>
        <a:lstStyle/>
        <a:p>
          <a:endParaRPr lang="pt-BR"/>
        </a:p>
      </dgm:t>
    </dgm:pt>
    <dgm:pt modelId="{4E74CA7D-F0A5-4233-A1D4-C1FC3FE1BD9D}">
      <dgm:prSet phldrT="[Texto]"/>
      <dgm:spPr/>
      <dgm:t>
        <a:bodyPr/>
        <a:lstStyle/>
        <a:p>
          <a:r>
            <a:rPr lang="pt-BR" dirty="0">
              <a:solidFill>
                <a:srgbClr val="0070C0"/>
              </a:solidFill>
            </a:rPr>
            <a:t>Pesca, Turismo e Lazer</a:t>
          </a:r>
        </a:p>
      </dgm:t>
    </dgm:pt>
    <dgm:pt modelId="{91FBF3CC-55D0-4AB6-9639-2D6FDA82A324}" type="parTrans" cxnId="{6DFDCFEE-EE52-4E1A-9F5E-AFEA82B55B08}">
      <dgm:prSet/>
      <dgm:spPr/>
      <dgm:t>
        <a:bodyPr/>
        <a:lstStyle/>
        <a:p>
          <a:endParaRPr lang="pt-BR"/>
        </a:p>
      </dgm:t>
    </dgm:pt>
    <dgm:pt modelId="{153DF740-FA28-4720-88FF-389DADBE7534}" type="sibTrans" cxnId="{6DFDCFEE-EE52-4E1A-9F5E-AFEA82B55B08}">
      <dgm:prSet/>
      <dgm:spPr/>
      <dgm:t>
        <a:bodyPr/>
        <a:lstStyle/>
        <a:p>
          <a:endParaRPr lang="pt-BR"/>
        </a:p>
      </dgm:t>
    </dgm:pt>
    <dgm:pt modelId="{72987676-DFBE-49A7-AD60-CD6006BC291F}">
      <dgm:prSet phldrT="[Texto]"/>
      <dgm:spPr/>
      <dgm:t>
        <a:bodyPr/>
        <a:lstStyle/>
        <a:p>
          <a:r>
            <a:rPr lang="pt-BR" dirty="0">
              <a:solidFill>
                <a:srgbClr val="0070C0"/>
              </a:solidFill>
            </a:rPr>
            <a:t>Infraestrutura</a:t>
          </a:r>
        </a:p>
      </dgm:t>
    </dgm:pt>
    <dgm:pt modelId="{5568A962-7A4F-489A-AF14-9313099A7206}" type="parTrans" cxnId="{A16BD3AA-B67A-42A6-A95B-AE1CC636EE97}">
      <dgm:prSet/>
      <dgm:spPr/>
      <dgm:t>
        <a:bodyPr/>
        <a:lstStyle/>
        <a:p>
          <a:endParaRPr lang="pt-BR"/>
        </a:p>
      </dgm:t>
    </dgm:pt>
    <dgm:pt modelId="{7DC2091C-4D34-4019-A7BC-83234ECCF9F5}" type="sibTrans" cxnId="{A16BD3AA-B67A-42A6-A95B-AE1CC636EE97}">
      <dgm:prSet/>
      <dgm:spPr/>
      <dgm:t>
        <a:bodyPr/>
        <a:lstStyle/>
        <a:p>
          <a:endParaRPr lang="pt-BR"/>
        </a:p>
      </dgm:t>
    </dgm:pt>
    <dgm:pt modelId="{FFC42E0C-EBF5-4067-BF4F-E554D13136F9}">
      <dgm:prSet phldrT="[Texto]"/>
      <dgm:spPr/>
      <dgm:t>
        <a:bodyPr/>
        <a:lstStyle/>
        <a:p>
          <a:r>
            <a:rPr lang="pt-BR">
              <a:solidFill>
                <a:srgbClr val="0070C0"/>
              </a:solidFill>
            </a:rPr>
            <a:t>Tranposrte Hidroviário</a:t>
          </a:r>
          <a:endParaRPr lang="pt-BR" dirty="0">
            <a:solidFill>
              <a:srgbClr val="0070C0"/>
            </a:solidFill>
          </a:endParaRPr>
        </a:p>
      </dgm:t>
    </dgm:pt>
    <dgm:pt modelId="{4BF5E498-EEB4-4F1E-95B2-9FB018AFB98F}" type="parTrans" cxnId="{3CD11021-6B95-4A0F-B52A-C3BE47202841}">
      <dgm:prSet/>
      <dgm:spPr/>
      <dgm:t>
        <a:bodyPr/>
        <a:lstStyle/>
        <a:p>
          <a:endParaRPr lang="pt-BR"/>
        </a:p>
      </dgm:t>
    </dgm:pt>
    <dgm:pt modelId="{4056DA5E-B511-42DD-9EF9-27109ECE4DF3}" type="sibTrans" cxnId="{3CD11021-6B95-4A0F-B52A-C3BE47202841}">
      <dgm:prSet/>
      <dgm:spPr/>
      <dgm:t>
        <a:bodyPr/>
        <a:lstStyle/>
        <a:p>
          <a:endParaRPr lang="pt-BR"/>
        </a:p>
      </dgm:t>
    </dgm:pt>
    <dgm:pt modelId="{27721D49-35F9-418C-935B-D308369AA216}" type="pres">
      <dgm:prSet presAssocID="{542D34F4-DC98-4B81-8658-17CD1A759F2A}" presName="composite" presStyleCnt="0">
        <dgm:presLayoutVars>
          <dgm:chMax val="1"/>
          <dgm:dir/>
          <dgm:resizeHandles val="exact"/>
        </dgm:presLayoutVars>
      </dgm:prSet>
      <dgm:spPr/>
    </dgm:pt>
    <dgm:pt modelId="{EFA259B5-F691-44DB-B106-1CFC9D35857C}" type="pres">
      <dgm:prSet presAssocID="{542D34F4-DC98-4B81-8658-17CD1A759F2A}" presName="radial" presStyleCnt="0">
        <dgm:presLayoutVars>
          <dgm:animLvl val="ctr"/>
        </dgm:presLayoutVars>
      </dgm:prSet>
      <dgm:spPr/>
    </dgm:pt>
    <dgm:pt modelId="{E787C4E1-7001-421A-B837-4D00C12B5FA0}" type="pres">
      <dgm:prSet presAssocID="{D791244F-06AB-4110-ADD6-9FEECC0EE7C5}" presName="centerShape" presStyleLbl="vennNode1" presStyleIdx="0" presStyleCnt="8" custScaleX="94175" custScaleY="95771" custLinFactNeighborX="641" custLinFactNeighborY="-1711"/>
      <dgm:spPr/>
    </dgm:pt>
    <dgm:pt modelId="{87CAADE9-EB57-4678-9F7D-54C421F87F04}" type="pres">
      <dgm:prSet presAssocID="{D77BCCCF-5BD0-4081-8398-7924BE57FFA8}" presName="node" presStyleLbl="vennNode1" presStyleIdx="1" presStyleCnt="8" custRadScaleRad="91796" custRadScaleInc="-46229">
        <dgm:presLayoutVars>
          <dgm:bulletEnabled val="1"/>
        </dgm:presLayoutVars>
      </dgm:prSet>
      <dgm:spPr/>
    </dgm:pt>
    <dgm:pt modelId="{CC0512CD-AEEE-4215-927C-158B658E641A}" type="pres">
      <dgm:prSet presAssocID="{4E74CA7D-F0A5-4233-A1D4-C1FC3FE1BD9D}" presName="node" presStyleLbl="vennNode1" presStyleIdx="2" presStyleCnt="8" custRadScaleRad="92078" custRadScaleInc="-48574">
        <dgm:presLayoutVars>
          <dgm:bulletEnabled val="1"/>
        </dgm:presLayoutVars>
      </dgm:prSet>
      <dgm:spPr/>
    </dgm:pt>
    <dgm:pt modelId="{838EED9E-86A8-4E40-9277-CC08EFFF02FF}" type="pres">
      <dgm:prSet presAssocID="{72987676-DFBE-49A7-AD60-CD6006BC291F}" presName="node" presStyleLbl="vennNode1" presStyleIdx="3" presStyleCnt="8" custRadScaleRad="95541" custRadScaleInc="-48760">
        <dgm:presLayoutVars>
          <dgm:bulletEnabled val="1"/>
        </dgm:presLayoutVars>
      </dgm:prSet>
      <dgm:spPr/>
    </dgm:pt>
    <dgm:pt modelId="{A19F42B5-2353-4AE4-BA82-D015FCADAB95}" type="pres">
      <dgm:prSet presAssocID="{FFC42E0C-EBF5-4067-BF4F-E554D13136F9}" presName="node" presStyleLbl="vennNode1" presStyleIdx="4" presStyleCnt="8" custRadScaleRad="95627" custRadScaleInc="-52987">
        <dgm:presLayoutVars>
          <dgm:bulletEnabled val="1"/>
        </dgm:presLayoutVars>
      </dgm:prSet>
      <dgm:spPr/>
    </dgm:pt>
    <dgm:pt modelId="{D71AD95F-E033-4D14-AED9-EF75D9ADA13F}" type="pres">
      <dgm:prSet presAssocID="{B310C58C-F3E4-47A7-BFA2-F50B8F670A53}" presName="node" presStyleLbl="vennNode1" presStyleIdx="5" presStyleCnt="8" custRadScaleRad="87505" custRadScaleInc="-51882">
        <dgm:presLayoutVars>
          <dgm:bulletEnabled val="1"/>
        </dgm:presLayoutVars>
      </dgm:prSet>
      <dgm:spPr/>
    </dgm:pt>
    <dgm:pt modelId="{5791C588-5F92-4561-A5C7-6009104D47CF}" type="pres">
      <dgm:prSet presAssocID="{6501A51C-48BB-4DC7-BC1C-9F1C9DED8598}" presName="node" presStyleLbl="vennNode1" presStyleIdx="6" presStyleCnt="8" custRadScaleRad="91026" custRadScaleInc="-43256">
        <dgm:presLayoutVars>
          <dgm:bulletEnabled val="1"/>
        </dgm:presLayoutVars>
      </dgm:prSet>
      <dgm:spPr/>
    </dgm:pt>
    <dgm:pt modelId="{37D2EF6E-9CC1-49BA-BD7F-D0090DC9480D}" type="pres">
      <dgm:prSet presAssocID="{D78CED1B-52D4-4AFD-847E-16749900409A}" presName="node" presStyleLbl="vennNode1" presStyleIdx="7" presStyleCnt="8" custRadScaleRad="92051" custRadScaleInc="-42958">
        <dgm:presLayoutVars>
          <dgm:bulletEnabled val="1"/>
        </dgm:presLayoutVars>
      </dgm:prSet>
      <dgm:spPr/>
    </dgm:pt>
  </dgm:ptLst>
  <dgm:cxnLst>
    <dgm:cxn modelId="{4C9C2E02-A8CD-4803-A4F9-8C68AF78B2DC}" type="presOf" srcId="{542D34F4-DC98-4B81-8658-17CD1A759F2A}" destId="{27721D49-35F9-418C-935B-D308369AA216}" srcOrd="0" destOrd="0" presId="urn:microsoft.com/office/officeart/2005/8/layout/radial3"/>
    <dgm:cxn modelId="{5F4E0414-65D1-4AF0-8831-0DFE481B2B8A}" srcId="{D791244F-06AB-4110-ADD6-9FEECC0EE7C5}" destId="{6501A51C-48BB-4DC7-BC1C-9F1C9DED8598}" srcOrd="5" destOrd="0" parTransId="{35237BD9-7327-4E40-A2CA-463613468DA0}" sibTransId="{541F575C-85B5-4438-9344-78F73546E57D}"/>
    <dgm:cxn modelId="{E77F611D-3B87-4CA8-972F-ED2D21C9BE1D}" srcId="{D791244F-06AB-4110-ADD6-9FEECC0EE7C5}" destId="{B310C58C-F3E4-47A7-BFA2-F50B8F670A53}" srcOrd="4" destOrd="0" parTransId="{2D6CC182-DCDB-4C21-9C5C-EF639AFFD94C}" sibTransId="{3964E2AF-1ECA-43B8-8DE6-48C465378E46}"/>
    <dgm:cxn modelId="{3CD11021-6B95-4A0F-B52A-C3BE47202841}" srcId="{D791244F-06AB-4110-ADD6-9FEECC0EE7C5}" destId="{FFC42E0C-EBF5-4067-BF4F-E554D13136F9}" srcOrd="3" destOrd="0" parTransId="{4BF5E498-EEB4-4F1E-95B2-9FB018AFB98F}" sibTransId="{4056DA5E-B511-42DD-9EF9-27109ECE4DF3}"/>
    <dgm:cxn modelId="{8097C724-D64E-43CD-A157-C1DECB003B3B}" type="presOf" srcId="{D78CED1B-52D4-4AFD-847E-16749900409A}" destId="{37D2EF6E-9CC1-49BA-BD7F-D0090DC9480D}" srcOrd="0" destOrd="0" presId="urn:microsoft.com/office/officeart/2005/8/layout/radial3"/>
    <dgm:cxn modelId="{91639629-4AFD-4B05-928D-E7389946A879}" type="presOf" srcId="{6501A51C-48BB-4DC7-BC1C-9F1C9DED8598}" destId="{5791C588-5F92-4561-A5C7-6009104D47CF}" srcOrd="0" destOrd="0" presId="urn:microsoft.com/office/officeart/2005/8/layout/radial3"/>
    <dgm:cxn modelId="{7819BE67-6B5F-45B6-A72A-AAD94EDC1E80}" srcId="{542D34F4-DC98-4B81-8658-17CD1A759F2A}" destId="{D791244F-06AB-4110-ADD6-9FEECC0EE7C5}" srcOrd="0" destOrd="0" parTransId="{85F5D5F1-6FED-432E-89B8-7526A44B4251}" sibTransId="{E5945B12-F73D-4BAD-AC0F-1F87AC7E0DFD}"/>
    <dgm:cxn modelId="{C12FF678-C325-40AE-B1EA-FB04C07803AB}" type="presOf" srcId="{D77BCCCF-5BD0-4081-8398-7924BE57FFA8}" destId="{87CAADE9-EB57-4678-9F7D-54C421F87F04}" srcOrd="0" destOrd="0" presId="urn:microsoft.com/office/officeart/2005/8/layout/radial3"/>
    <dgm:cxn modelId="{B4656D8E-74CA-4E88-AB47-23D90737043E}" type="presOf" srcId="{FFC42E0C-EBF5-4067-BF4F-E554D13136F9}" destId="{A19F42B5-2353-4AE4-BA82-D015FCADAB95}" srcOrd="0" destOrd="0" presId="urn:microsoft.com/office/officeart/2005/8/layout/radial3"/>
    <dgm:cxn modelId="{FBED3991-4293-44E6-A003-5577F458ACD5}" type="presOf" srcId="{4E74CA7D-F0A5-4233-A1D4-C1FC3FE1BD9D}" destId="{CC0512CD-AEEE-4215-927C-158B658E641A}" srcOrd="0" destOrd="0" presId="urn:microsoft.com/office/officeart/2005/8/layout/radial3"/>
    <dgm:cxn modelId="{6B5E1BA1-2952-4661-B8B5-4A819FC5E16A}" srcId="{D791244F-06AB-4110-ADD6-9FEECC0EE7C5}" destId="{D77BCCCF-5BD0-4081-8398-7924BE57FFA8}" srcOrd="0" destOrd="0" parTransId="{531175B8-E0DD-4110-AE10-52F764152121}" sibTransId="{11696E61-2721-4A44-AA17-FE7CCFA638E2}"/>
    <dgm:cxn modelId="{5608D2A5-5582-477B-A501-1263D7EC230F}" type="presOf" srcId="{72987676-DFBE-49A7-AD60-CD6006BC291F}" destId="{838EED9E-86A8-4E40-9277-CC08EFFF02FF}" srcOrd="0" destOrd="0" presId="urn:microsoft.com/office/officeart/2005/8/layout/radial3"/>
    <dgm:cxn modelId="{A16BD3AA-B67A-42A6-A95B-AE1CC636EE97}" srcId="{D791244F-06AB-4110-ADD6-9FEECC0EE7C5}" destId="{72987676-DFBE-49A7-AD60-CD6006BC291F}" srcOrd="2" destOrd="0" parTransId="{5568A962-7A4F-489A-AF14-9313099A7206}" sibTransId="{7DC2091C-4D34-4019-A7BC-83234ECCF9F5}"/>
    <dgm:cxn modelId="{394B47CF-9D5D-493A-9F4A-C7E753085037}" type="presOf" srcId="{B310C58C-F3E4-47A7-BFA2-F50B8F670A53}" destId="{D71AD95F-E033-4D14-AED9-EF75D9ADA13F}" srcOrd="0" destOrd="0" presId="urn:microsoft.com/office/officeart/2005/8/layout/radial3"/>
    <dgm:cxn modelId="{24DFC8EE-BDBF-444E-8F67-D08D0E3221AB}" srcId="{D791244F-06AB-4110-ADD6-9FEECC0EE7C5}" destId="{D78CED1B-52D4-4AFD-847E-16749900409A}" srcOrd="6" destOrd="0" parTransId="{4BE8716D-9133-42AE-A68C-F4525C1B28F9}" sibTransId="{DD25F1F7-734C-4990-B25D-023A35B8DC6C}"/>
    <dgm:cxn modelId="{6DFDCFEE-EE52-4E1A-9F5E-AFEA82B55B08}" srcId="{D791244F-06AB-4110-ADD6-9FEECC0EE7C5}" destId="{4E74CA7D-F0A5-4233-A1D4-C1FC3FE1BD9D}" srcOrd="1" destOrd="0" parTransId="{91FBF3CC-55D0-4AB6-9639-2D6FDA82A324}" sibTransId="{153DF740-FA28-4720-88FF-389DADBE7534}"/>
    <dgm:cxn modelId="{BF0830F2-A1BB-4C0A-8772-45C6D535E542}" type="presOf" srcId="{D791244F-06AB-4110-ADD6-9FEECC0EE7C5}" destId="{E787C4E1-7001-421A-B837-4D00C12B5FA0}" srcOrd="0" destOrd="0" presId="urn:microsoft.com/office/officeart/2005/8/layout/radial3"/>
    <dgm:cxn modelId="{0A069BA8-6034-495A-A7C5-5C5262ACDE8A}" type="presParOf" srcId="{27721D49-35F9-418C-935B-D308369AA216}" destId="{EFA259B5-F691-44DB-B106-1CFC9D35857C}" srcOrd="0" destOrd="0" presId="urn:microsoft.com/office/officeart/2005/8/layout/radial3"/>
    <dgm:cxn modelId="{E2624541-17C3-48A7-8699-EB84EF45B54A}" type="presParOf" srcId="{EFA259B5-F691-44DB-B106-1CFC9D35857C}" destId="{E787C4E1-7001-421A-B837-4D00C12B5FA0}" srcOrd="0" destOrd="0" presId="urn:microsoft.com/office/officeart/2005/8/layout/radial3"/>
    <dgm:cxn modelId="{23CE4E11-6BEE-4E12-92A2-04C40E94D006}" type="presParOf" srcId="{EFA259B5-F691-44DB-B106-1CFC9D35857C}" destId="{87CAADE9-EB57-4678-9F7D-54C421F87F04}" srcOrd="1" destOrd="0" presId="urn:microsoft.com/office/officeart/2005/8/layout/radial3"/>
    <dgm:cxn modelId="{EADF771C-1F5E-4FC6-8869-C88DF0B87BE8}" type="presParOf" srcId="{EFA259B5-F691-44DB-B106-1CFC9D35857C}" destId="{CC0512CD-AEEE-4215-927C-158B658E641A}" srcOrd="2" destOrd="0" presId="urn:microsoft.com/office/officeart/2005/8/layout/radial3"/>
    <dgm:cxn modelId="{1FB4893C-0540-41D2-A538-AB130926B4AB}" type="presParOf" srcId="{EFA259B5-F691-44DB-B106-1CFC9D35857C}" destId="{838EED9E-86A8-4E40-9277-CC08EFFF02FF}" srcOrd="3" destOrd="0" presId="urn:microsoft.com/office/officeart/2005/8/layout/radial3"/>
    <dgm:cxn modelId="{F9FC7825-B760-450D-8D3A-57F207DC5F71}" type="presParOf" srcId="{EFA259B5-F691-44DB-B106-1CFC9D35857C}" destId="{A19F42B5-2353-4AE4-BA82-D015FCADAB95}" srcOrd="4" destOrd="0" presId="urn:microsoft.com/office/officeart/2005/8/layout/radial3"/>
    <dgm:cxn modelId="{E6EB1297-4BF3-42C1-B851-C9B41E3350F4}" type="presParOf" srcId="{EFA259B5-F691-44DB-B106-1CFC9D35857C}" destId="{D71AD95F-E033-4D14-AED9-EF75D9ADA13F}" srcOrd="5" destOrd="0" presId="urn:microsoft.com/office/officeart/2005/8/layout/radial3"/>
    <dgm:cxn modelId="{926B06D9-211A-4E62-89F2-49517F2785A6}" type="presParOf" srcId="{EFA259B5-F691-44DB-B106-1CFC9D35857C}" destId="{5791C588-5F92-4561-A5C7-6009104D47CF}" srcOrd="6" destOrd="0" presId="urn:microsoft.com/office/officeart/2005/8/layout/radial3"/>
    <dgm:cxn modelId="{C09137C2-43AB-4421-A686-33750E4DF34F}" type="presParOf" srcId="{EFA259B5-F691-44DB-B106-1CFC9D35857C}" destId="{37D2EF6E-9CC1-49BA-BD7F-D0090DC9480D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3C3A8F-B886-408C-ACB3-D4FE428E4FD1}" type="doc">
      <dgm:prSet loTypeId="urn:microsoft.com/office/officeart/2005/8/layout/hierarchy2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33EF457-72B6-4E54-9BE0-3FB7AEC1E31B}">
      <dgm:prSet phldrT="[Texto]" custT="1"/>
      <dgm:spPr/>
      <dgm:t>
        <a:bodyPr/>
        <a:lstStyle/>
        <a:p>
          <a:r>
            <a:rPr lang="pt-BR" sz="1600" dirty="0"/>
            <a:t>PNRH 2022-2040</a:t>
          </a:r>
        </a:p>
      </dgm:t>
    </dgm:pt>
    <dgm:pt modelId="{4777B273-EE84-45F7-B2DF-DFBD0E4C65B8}" type="parTrans" cxnId="{F6B605C5-3CEA-4218-B9BB-37FE6C6DE128}">
      <dgm:prSet/>
      <dgm:spPr/>
      <dgm:t>
        <a:bodyPr/>
        <a:lstStyle/>
        <a:p>
          <a:endParaRPr lang="pt-BR" sz="1800">
            <a:solidFill>
              <a:srgbClr val="0070C0"/>
            </a:solidFill>
          </a:endParaRPr>
        </a:p>
      </dgm:t>
    </dgm:pt>
    <dgm:pt modelId="{621F9327-8158-4489-B30F-9C3CF9BEE663}" type="sibTrans" cxnId="{F6B605C5-3CEA-4218-B9BB-37FE6C6DE128}">
      <dgm:prSet/>
      <dgm:spPr/>
      <dgm:t>
        <a:bodyPr/>
        <a:lstStyle/>
        <a:p>
          <a:endParaRPr lang="pt-BR" sz="1800">
            <a:solidFill>
              <a:srgbClr val="0070C0"/>
            </a:solidFill>
          </a:endParaRPr>
        </a:p>
      </dgm:t>
    </dgm:pt>
    <dgm:pt modelId="{4643D7B6-B790-4E8C-B19C-D3F2CE9240E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pt-BR" sz="1200" dirty="0"/>
            <a:t>Construção Baseada </a:t>
          </a:r>
        </a:p>
        <a:p>
          <a:pPr>
            <a:spcAft>
              <a:spcPts val="0"/>
            </a:spcAft>
          </a:pPr>
          <a:r>
            <a:rPr lang="pt-BR" sz="1200" dirty="0"/>
            <a:t>em 2 Pilares</a:t>
          </a:r>
        </a:p>
      </dgm:t>
    </dgm:pt>
    <dgm:pt modelId="{E11AF99B-440E-4D21-9AFC-5B617AC5729C}" type="parTrans" cxnId="{A73A4223-1806-44DA-B1FC-B541CE507A54}">
      <dgm:prSet custT="1"/>
      <dgm:spPr/>
      <dgm:t>
        <a:bodyPr/>
        <a:lstStyle/>
        <a:p>
          <a:endParaRPr lang="pt-BR" sz="1800">
            <a:solidFill>
              <a:srgbClr val="0070C0"/>
            </a:solidFill>
          </a:endParaRPr>
        </a:p>
      </dgm:t>
    </dgm:pt>
    <dgm:pt modelId="{071DC4F3-38ED-403D-B067-9D735895F4ED}" type="sibTrans" cxnId="{A73A4223-1806-44DA-B1FC-B541CE507A54}">
      <dgm:prSet/>
      <dgm:spPr/>
      <dgm:t>
        <a:bodyPr/>
        <a:lstStyle/>
        <a:p>
          <a:endParaRPr lang="pt-BR" sz="1800">
            <a:solidFill>
              <a:srgbClr val="0070C0"/>
            </a:solidFill>
          </a:endParaRPr>
        </a:p>
      </dgm:t>
    </dgm:pt>
    <dgm:pt modelId="{7368590B-4CAA-41C3-AF31-AB75CE1712FD}">
      <dgm:prSet phldrT="[Texto]" custT="1"/>
      <dgm:spPr/>
      <dgm:t>
        <a:bodyPr/>
        <a:lstStyle/>
        <a:p>
          <a:r>
            <a:rPr lang="pt-BR" sz="1200" dirty="0"/>
            <a:t>Processo Participativo</a:t>
          </a:r>
        </a:p>
      </dgm:t>
    </dgm:pt>
    <dgm:pt modelId="{9C959D36-3842-46FE-8ADD-B5AFB2F05AE5}" type="parTrans" cxnId="{826C294D-56BC-4CBB-982F-74A7F65BCD28}">
      <dgm:prSet custT="1"/>
      <dgm:spPr/>
      <dgm:t>
        <a:bodyPr/>
        <a:lstStyle/>
        <a:p>
          <a:endParaRPr lang="pt-BR" sz="1800">
            <a:solidFill>
              <a:srgbClr val="0070C0"/>
            </a:solidFill>
          </a:endParaRPr>
        </a:p>
      </dgm:t>
    </dgm:pt>
    <dgm:pt modelId="{AF578636-A612-438B-B906-47A20C06610C}" type="sibTrans" cxnId="{826C294D-56BC-4CBB-982F-74A7F65BCD28}">
      <dgm:prSet/>
      <dgm:spPr/>
      <dgm:t>
        <a:bodyPr/>
        <a:lstStyle/>
        <a:p>
          <a:endParaRPr lang="pt-BR" sz="1800">
            <a:solidFill>
              <a:srgbClr val="0070C0"/>
            </a:solidFill>
          </a:endParaRPr>
        </a:p>
      </dgm:t>
    </dgm:pt>
    <dgm:pt modelId="{17CD1C91-4334-4F29-9BDE-36C8B8E012ED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pt-BR" sz="1000" dirty="0"/>
            <a:t>Desenvolvimento de </a:t>
          </a:r>
        </a:p>
        <a:p>
          <a:pPr>
            <a:spcAft>
              <a:spcPts val="0"/>
            </a:spcAft>
          </a:pPr>
          <a:r>
            <a:rPr lang="pt-BR" sz="1000" dirty="0"/>
            <a:t>Estudos Técnicos </a:t>
          </a:r>
        </a:p>
        <a:p>
          <a:pPr>
            <a:spcAft>
              <a:spcPts val="0"/>
            </a:spcAft>
          </a:pPr>
          <a:r>
            <a:rPr lang="pt-BR" sz="1000" dirty="0"/>
            <a:t>(Diagnóstico, Prognóstico </a:t>
          </a:r>
        </a:p>
        <a:p>
          <a:pPr>
            <a:spcAft>
              <a:spcPts val="0"/>
            </a:spcAft>
          </a:pPr>
          <a:r>
            <a:rPr lang="pt-BR" sz="1000" dirty="0"/>
            <a:t>e Cenários)</a:t>
          </a:r>
        </a:p>
      </dgm:t>
    </dgm:pt>
    <dgm:pt modelId="{BC31428C-6F36-4DF1-8407-923F0C2EEE50}" type="sibTrans" cxnId="{CDDEA276-1642-4251-B477-3EDE9B410415}">
      <dgm:prSet/>
      <dgm:spPr/>
      <dgm:t>
        <a:bodyPr/>
        <a:lstStyle/>
        <a:p>
          <a:endParaRPr lang="pt-BR" sz="1800">
            <a:solidFill>
              <a:srgbClr val="0070C0"/>
            </a:solidFill>
          </a:endParaRPr>
        </a:p>
      </dgm:t>
    </dgm:pt>
    <dgm:pt modelId="{4E450D08-543D-4DF9-B2D0-46F834F363E5}" type="parTrans" cxnId="{CDDEA276-1642-4251-B477-3EDE9B410415}">
      <dgm:prSet custT="1"/>
      <dgm:spPr/>
      <dgm:t>
        <a:bodyPr/>
        <a:lstStyle/>
        <a:p>
          <a:endParaRPr lang="pt-BR" sz="1800">
            <a:solidFill>
              <a:srgbClr val="0070C0"/>
            </a:solidFill>
          </a:endParaRPr>
        </a:p>
      </dgm:t>
    </dgm:pt>
    <dgm:pt modelId="{ADA72364-4ABF-4578-B999-66543B9406F0}" type="pres">
      <dgm:prSet presAssocID="{213C3A8F-B886-408C-ACB3-D4FE428E4FD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A1C69A8-60A7-4AE6-A20C-BF6572B79943}" type="pres">
      <dgm:prSet presAssocID="{A33EF457-72B6-4E54-9BE0-3FB7AEC1E31B}" presName="root1" presStyleCnt="0"/>
      <dgm:spPr/>
    </dgm:pt>
    <dgm:pt modelId="{9E00DD65-2F1F-46E5-8AB4-DA5571588EC6}" type="pres">
      <dgm:prSet presAssocID="{A33EF457-72B6-4E54-9BE0-3FB7AEC1E31B}" presName="LevelOneTextNode" presStyleLbl="node0" presStyleIdx="0" presStyleCnt="1">
        <dgm:presLayoutVars>
          <dgm:chPref val="3"/>
        </dgm:presLayoutVars>
      </dgm:prSet>
      <dgm:spPr/>
    </dgm:pt>
    <dgm:pt modelId="{4CB1C493-26A6-4357-9008-6290A7E6F33E}" type="pres">
      <dgm:prSet presAssocID="{A33EF457-72B6-4E54-9BE0-3FB7AEC1E31B}" presName="level2hierChild" presStyleCnt="0"/>
      <dgm:spPr/>
    </dgm:pt>
    <dgm:pt modelId="{38893D26-BA10-41E4-BB3D-5418069957BD}" type="pres">
      <dgm:prSet presAssocID="{E11AF99B-440E-4D21-9AFC-5B617AC5729C}" presName="conn2-1" presStyleLbl="parChTrans1D2" presStyleIdx="0" presStyleCnt="1"/>
      <dgm:spPr/>
    </dgm:pt>
    <dgm:pt modelId="{C2B4CB22-6549-4B48-8767-060773E18795}" type="pres">
      <dgm:prSet presAssocID="{E11AF99B-440E-4D21-9AFC-5B617AC5729C}" presName="connTx" presStyleLbl="parChTrans1D2" presStyleIdx="0" presStyleCnt="1"/>
      <dgm:spPr/>
    </dgm:pt>
    <dgm:pt modelId="{4F370686-6F75-46F6-B652-3C99F4A22584}" type="pres">
      <dgm:prSet presAssocID="{4643D7B6-B790-4E8C-B19C-D3F2CE9240E1}" presName="root2" presStyleCnt="0"/>
      <dgm:spPr/>
    </dgm:pt>
    <dgm:pt modelId="{F48C14E4-6717-4632-97DA-4234FB9810D9}" type="pres">
      <dgm:prSet presAssocID="{4643D7B6-B790-4E8C-B19C-D3F2CE9240E1}" presName="LevelTwoTextNode" presStyleLbl="node2" presStyleIdx="0" presStyleCnt="1">
        <dgm:presLayoutVars>
          <dgm:chPref val="3"/>
        </dgm:presLayoutVars>
      </dgm:prSet>
      <dgm:spPr/>
    </dgm:pt>
    <dgm:pt modelId="{E3CEBE6C-6ECA-498F-A2EB-A49083114B63}" type="pres">
      <dgm:prSet presAssocID="{4643D7B6-B790-4E8C-B19C-D3F2CE9240E1}" presName="level3hierChild" presStyleCnt="0"/>
      <dgm:spPr/>
    </dgm:pt>
    <dgm:pt modelId="{943E3871-F9B7-4B8C-9E8A-EAA77D88E582}" type="pres">
      <dgm:prSet presAssocID="{4E450D08-543D-4DF9-B2D0-46F834F363E5}" presName="conn2-1" presStyleLbl="parChTrans1D3" presStyleIdx="0" presStyleCnt="2"/>
      <dgm:spPr/>
    </dgm:pt>
    <dgm:pt modelId="{43C5DC5F-D94F-4C93-9362-D0A07741F7DD}" type="pres">
      <dgm:prSet presAssocID="{4E450D08-543D-4DF9-B2D0-46F834F363E5}" presName="connTx" presStyleLbl="parChTrans1D3" presStyleIdx="0" presStyleCnt="2"/>
      <dgm:spPr/>
    </dgm:pt>
    <dgm:pt modelId="{A102CC1E-1B0E-4D7C-AA3B-C2006CD895FB}" type="pres">
      <dgm:prSet presAssocID="{17CD1C91-4334-4F29-9BDE-36C8B8E012ED}" presName="root2" presStyleCnt="0"/>
      <dgm:spPr/>
    </dgm:pt>
    <dgm:pt modelId="{162F994C-2432-496C-856A-413C9AB5C89F}" type="pres">
      <dgm:prSet presAssocID="{17CD1C91-4334-4F29-9BDE-36C8B8E012ED}" presName="LevelTwoTextNode" presStyleLbl="node3" presStyleIdx="0" presStyleCnt="2">
        <dgm:presLayoutVars>
          <dgm:chPref val="3"/>
        </dgm:presLayoutVars>
      </dgm:prSet>
      <dgm:spPr/>
    </dgm:pt>
    <dgm:pt modelId="{699E362D-5ED0-4CDA-A3F8-ED1189AC7991}" type="pres">
      <dgm:prSet presAssocID="{17CD1C91-4334-4F29-9BDE-36C8B8E012ED}" presName="level3hierChild" presStyleCnt="0"/>
      <dgm:spPr/>
    </dgm:pt>
    <dgm:pt modelId="{900FE3C3-A625-4867-B896-6B41E2503BE1}" type="pres">
      <dgm:prSet presAssocID="{9C959D36-3842-46FE-8ADD-B5AFB2F05AE5}" presName="conn2-1" presStyleLbl="parChTrans1D3" presStyleIdx="1" presStyleCnt="2"/>
      <dgm:spPr/>
    </dgm:pt>
    <dgm:pt modelId="{C433F7BF-7D24-449D-BD4F-59327E0EE143}" type="pres">
      <dgm:prSet presAssocID="{9C959D36-3842-46FE-8ADD-B5AFB2F05AE5}" presName="connTx" presStyleLbl="parChTrans1D3" presStyleIdx="1" presStyleCnt="2"/>
      <dgm:spPr/>
    </dgm:pt>
    <dgm:pt modelId="{23F7187C-1BD0-457B-BEE4-83F12693866D}" type="pres">
      <dgm:prSet presAssocID="{7368590B-4CAA-41C3-AF31-AB75CE1712FD}" presName="root2" presStyleCnt="0"/>
      <dgm:spPr/>
    </dgm:pt>
    <dgm:pt modelId="{727CEC61-56B0-4884-B656-4243EADB8554}" type="pres">
      <dgm:prSet presAssocID="{7368590B-4CAA-41C3-AF31-AB75CE1712FD}" presName="LevelTwoTextNode" presStyleLbl="node3" presStyleIdx="1" presStyleCnt="2">
        <dgm:presLayoutVars>
          <dgm:chPref val="3"/>
        </dgm:presLayoutVars>
      </dgm:prSet>
      <dgm:spPr/>
    </dgm:pt>
    <dgm:pt modelId="{747EFD6B-96EF-4FF7-BAA1-4FF73691783A}" type="pres">
      <dgm:prSet presAssocID="{7368590B-4CAA-41C3-AF31-AB75CE1712FD}" presName="level3hierChild" presStyleCnt="0"/>
      <dgm:spPr/>
    </dgm:pt>
  </dgm:ptLst>
  <dgm:cxnLst>
    <dgm:cxn modelId="{067D0702-80A0-43B3-8005-8DCCE79F73F0}" type="presOf" srcId="{E11AF99B-440E-4D21-9AFC-5B617AC5729C}" destId="{C2B4CB22-6549-4B48-8767-060773E18795}" srcOrd="1" destOrd="0" presId="urn:microsoft.com/office/officeart/2005/8/layout/hierarchy2"/>
    <dgm:cxn modelId="{85C8B508-089D-41E7-AD36-62F368904718}" type="presOf" srcId="{A33EF457-72B6-4E54-9BE0-3FB7AEC1E31B}" destId="{9E00DD65-2F1F-46E5-8AB4-DA5571588EC6}" srcOrd="0" destOrd="0" presId="urn:microsoft.com/office/officeart/2005/8/layout/hierarchy2"/>
    <dgm:cxn modelId="{A73A4223-1806-44DA-B1FC-B541CE507A54}" srcId="{A33EF457-72B6-4E54-9BE0-3FB7AEC1E31B}" destId="{4643D7B6-B790-4E8C-B19C-D3F2CE9240E1}" srcOrd="0" destOrd="0" parTransId="{E11AF99B-440E-4D21-9AFC-5B617AC5729C}" sibTransId="{071DC4F3-38ED-403D-B067-9D735895F4ED}"/>
    <dgm:cxn modelId="{C7992E29-1775-4634-9B13-0E8A4601E0B5}" type="presOf" srcId="{17CD1C91-4334-4F29-9BDE-36C8B8E012ED}" destId="{162F994C-2432-496C-856A-413C9AB5C89F}" srcOrd="0" destOrd="0" presId="urn:microsoft.com/office/officeart/2005/8/layout/hierarchy2"/>
    <dgm:cxn modelId="{826C294D-56BC-4CBB-982F-74A7F65BCD28}" srcId="{4643D7B6-B790-4E8C-B19C-D3F2CE9240E1}" destId="{7368590B-4CAA-41C3-AF31-AB75CE1712FD}" srcOrd="1" destOrd="0" parTransId="{9C959D36-3842-46FE-8ADD-B5AFB2F05AE5}" sibTransId="{AF578636-A612-438B-B906-47A20C06610C}"/>
    <dgm:cxn modelId="{CDDEA276-1642-4251-B477-3EDE9B410415}" srcId="{4643D7B6-B790-4E8C-B19C-D3F2CE9240E1}" destId="{17CD1C91-4334-4F29-9BDE-36C8B8E012ED}" srcOrd="0" destOrd="0" parTransId="{4E450D08-543D-4DF9-B2D0-46F834F363E5}" sibTransId="{BC31428C-6F36-4DF1-8407-923F0C2EEE50}"/>
    <dgm:cxn modelId="{38E27F85-E451-4610-A018-FE0DE536B415}" type="presOf" srcId="{9C959D36-3842-46FE-8ADD-B5AFB2F05AE5}" destId="{900FE3C3-A625-4867-B896-6B41E2503BE1}" srcOrd="0" destOrd="0" presId="urn:microsoft.com/office/officeart/2005/8/layout/hierarchy2"/>
    <dgm:cxn modelId="{813C638C-AA76-4EDF-ABCE-1A041665C699}" type="presOf" srcId="{4E450D08-543D-4DF9-B2D0-46F834F363E5}" destId="{43C5DC5F-D94F-4C93-9362-D0A07741F7DD}" srcOrd="1" destOrd="0" presId="urn:microsoft.com/office/officeart/2005/8/layout/hierarchy2"/>
    <dgm:cxn modelId="{11D889AA-FBC1-48C9-B902-B6FC9CD211C1}" type="presOf" srcId="{4E450D08-543D-4DF9-B2D0-46F834F363E5}" destId="{943E3871-F9B7-4B8C-9E8A-EAA77D88E582}" srcOrd="0" destOrd="0" presId="urn:microsoft.com/office/officeart/2005/8/layout/hierarchy2"/>
    <dgm:cxn modelId="{12C0AFB2-2C4D-4207-B16F-5846A2E6B9A0}" type="presOf" srcId="{4643D7B6-B790-4E8C-B19C-D3F2CE9240E1}" destId="{F48C14E4-6717-4632-97DA-4234FB9810D9}" srcOrd="0" destOrd="0" presId="urn:microsoft.com/office/officeart/2005/8/layout/hierarchy2"/>
    <dgm:cxn modelId="{122D0BBC-4198-4207-A5B8-65D8FE3D313B}" type="presOf" srcId="{213C3A8F-B886-408C-ACB3-D4FE428E4FD1}" destId="{ADA72364-4ABF-4578-B999-66543B9406F0}" srcOrd="0" destOrd="0" presId="urn:microsoft.com/office/officeart/2005/8/layout/hierarchy2"/>
    <dgm:cxn modelId="{F6B605C5-3CEA-4218-B9BB-37FE6C6DE128}" srcId="{213C3A8F-B886-408C-ACB3-D4FE428E4FD1}" destId="{A33EF457-72B6-4E54-9BE0-3FB7AEC1E31B}" srcOrd="0" destOrd="0" parTransId="{4777B273-EE84-45F7-B2DF-DFBD0E4C65B8}" sibTransId="{621F9327-8158-4489-B30F-9C3CF9BEE663}"/>
    <dgm:cxn modelId="{0FA064CA-BB1E-4DC1-BA15-7CE4BFCE932F}" type="presOf" srcId="{9C959D36-3842-46FE-8ADD-B5AFB2F05AE5}" destId="{C433F7BF-7D24-449D-BD4F-59327E0EE143}" srcOrd="1" destOrd="0" presId="urn:microsoft.com/office/officeart/2005/8/layout/hierarchy2"/>
    <dgm:cxn modelId="{C66BD9CD-9FFF-4BA3-9932-5125ED4BD077}" type="presOf" srcId="{7368590B-4CAA-41C3-AF31-AB75CE1712FD}" destId="{727CEC61-56B0-4884-B656-4243EADB8554}" srcOrd="0" destOrd="0" presId="urn:microsoft.com/office/officeart/2005/8/layout/hierarchy2"/>
    <dgm:cxn modelId="{3159A1F2-0A30-42D1-8855-84DFE88DB491}" type="presOf" srcId="{E11AF99B-440E-4D21-9AFC-5B617AC5729C}" destId="{38893D26-BA10-41E4-BB3D-5418069957BD}" srcOrd="0" destOrd="0" presId="urn:microsoft.com/office/officeart/2005/8/layout/hierarchy2"/>
    <dgm:cxn modelId="{C2F39A62-C900-4092-87D5-E303A2F89FE0}" type="presParOf" srcId="{ADA72364-4ABF-4578-B999-66543B9406F0}" destId="{1A1C69A8-60A7-4AE6-A20C-BF6572B79943}" srcOrd="0" destOrd="0" presId="urn:microsoft.com/office/officeart/2005/8/layout/hierarchy2"/>
    <dgm:cxn modelId="{24A2B99D-DEF3-4107-AC19-E9B59C304B52}" type="presParOf" srcId="{1A1C69A8-60A7-4AE6-A20C-BF6572B79943}" destId="{9E00DD65-2F1F-46E5-8AB4-DA5571588EC6}" srcOrd="0" destOrd="0" presId="urn:microsoft.com/office/officeart/2005/8/layout/hierarchy2"/>
    <dgm:cxn modelId="{BC2E88FF-5116-42D3-9870-2573D2F4BB31}" type="presParOf" srcId="{1A1C69A8-60A7-4AE6-A20C-BF6572B79943}" destId="{4CB1C493-26A6-4357-9008-6290A7E6F33E}" srcOrd="1" destOrd="0" presId="urn:microsoft.com/office/officeart/2005/8/layout/hierarchy2"/>
    <dgm:cxn modelId="{67BDE3CD-3BE8-46D1-8C7D-F22231CB0D62}" type="presParOf" srcId="{4CB1C493-26A6-4357-9008-6290A7E6F33E}" destId="{38893D26-BA10-41E4-BB3D-5418069957BD}" srcOrd="0" destOrd="0" presId="urn:microsoft.com/office/officeart/2005/8/layout/hierarchy2"/>
    <dgm:cxn modelId="{34EB2400-20A7-42AB-BF06-8D1E3620AD2B}" type="presParOf" srcId="{38893D26-BA10-41E4-BB3D-5418069957BD}" destId="{C2B4CB22-6549-4B48-8767-060773E18795}" srcOrd="0" destOrd="0" presId="urn:microsoft.com/office/officeart/2005/8/layout/hierarchy2"/>
    <dgm:cxn modelId="{DE8C1009-05C2-4543-8405-08A1496C5B28}" type="presParOf" srcId="{4CB1C493-26A6-4357-9008-6290A7E6F33E}" destId="{4F370686-6F75-46F6-B652-3C99F4A22584}" srcOrd="1" destOrd="0" presId="urn:microsoft.com/office/officeart/2005/8/layout/hierarchy2"/>
    <dgm:cxn modelId="{2CA162A3-3B0E-43A5-8C9D-5F6D254FBAF0}" type="presParOf" srcId="{4F370686-6F75-46F6-B652-3C99F4A22584}" destId="{F48C14E4-6717-4632-97DA-4234FB9810D9}" srcOrd="0" destOrd="0" presId="urn:microsoft.com/office/officeart/2005/8/layout/hierarchy2"/>
    <dgm:cxn modelId="{9F232DF4-384B-41C8-8066-968D5D0D0046}" type="presParOf" srcId="{4F370686-6F75-46F6-B652-3C99F4A22584}" destId="{E3CEBE6C-6ECA-498F-A2EB-A49083114B63}" srcOrd="1" destOrd="0" presId="urn:microsoft.com/office/officeart/2005/8/layout/hierarchy2"/>
    <dgm:cxn modelId="{0DD2A81A-76F0-4F18-9DF2-FBDB8B78971B}" type="presParOf" srcId="{E3CEBE6C-6ECA-498F-A2EB-A49083114B63}" destId="{943E3871-F9B7-4B8C-9E8A-EAA77D88E582}" srcOrd="0" destOrd="0" presId="urn:microsoft.com/office/officeart/2005/8/layout/hierarchy2"/>
    <dgm:cxn modelId="{E25A1720-DC61-411F-8412-4B3D76A8196E}" type="presParOf" srcId="{943E3871-F9B7-4B8C-9E8A-EAA77D88E582}" destId="{43C5DC5F-D94F-4C93-9362-D0A07741F7DD}" srcOrd="0" destOrd="0" presId="urn:microsoft.com/office/officeart/2005/8/layout/hierarchy2"/>
    <dgm:cxn modelId="{20AD8529-12FC-444A-A81B-98D2E1BF9291}" type="presParOf" srcId="{E3CEBE6C-6ECA-498F-A2EB-A49083114B63}" destId="{A102CC1E-1B0E-4D7C-AA3B-C2006CD895FB}" srcOrd="1" destOrd="0" presId="urn:microsoft.com/office/officeart/2005/8/layout/hierarchy2"/>
    <dgm:cxn modelId="{54F93F9E-3B34-487C-A169-78B8D3E38CB9}" type="presParOf" srcId="{A102CC1E-1B0E-4D7C-AA3B-C2006CD895FB}" destId="{162F994C-2432-496C-856A-413C9AB5C89F}" srcOrd="0" destOrd="0" presId="urn:microsoft.com/office/officeart/2005/8/layout/hierarchy2"/>
    <dgm:cxn modelId="{443EE0C6-9C64-4CA9-B52B-E7F82BDFB209}" type="presParOf" srcId="{A102CC1E-1B0E-4D7C-AA3B-C2006CD895FB}" destId="{699E362D-5ED0-4CDA-A3F8-ED1189AC7991}" srcOrd="1" destOrd="0" presId="urn:microsoft.com/office/officeart/2005/8/layout/hierarchy2"/>
    <dgm:cxn modelId="{45318450-D94F-41B7-AD94-C1A4F1B14B98}" type="presParOf" srcId="{E3CEBE6C-6ECA-498F-A2EB-A49083114B63}" destId="{900FE3C3-A625-4867-B896-6B41E2503BE1}" srcOrd="2" destOrd="0" presId="urn:microsoft.com/office/officeart/2005/8/layout/hierarchy2"/>
    <dgm:cxn modelId="{F25E4A0B-B612-4D5E-8530-7498463D1BB8}" type="presParOf" srcId="{900FE3C3-A625-4867-B896-6B41E2503BE1}" destId="{C433F7BF-7D24-449D-BD4F-59327E0EE143}" srcOrd="0" destOrd="0" presId="urn:microsoft.com/office/officeart/2005/8/layout/hierarchy2"/>
    <dgm:cxn modelId="{0E077A2A-6851-42FC-AEAF-C4B4D6F3CE27}" type="presParOf" srcId="{E3CEBE6C-6ECA-498F-A2EB-A49083114B63}" destId="{23F7187C-1BD0-457B-BEE4-83F12693866D}" srcOrd="3" destOrd="0" presId="urn:microsoft.com/office/officeart/2005/8/layout/hierarchy2"/>
    <dgm:cxn modelId="{9289B530-4266-463B-ABE5-A6212AD2BEF2}" type="presParOf" srcId="{23F7187C-1BD0-457B-BEE4-83F12693866D}" destId="{727CEC61-56B0-4884-B656-4243EADB8554}" srcOrd="0" destOrd="0" presId="urn:microsoft.com/office/officeart/2005/8/layout/hierarchy2"/>
    <dgm:cxn modelId="{25622753-0EC7-4013-A43D-118D3AADEB59}" type="presParOf" srcId="{23F7187C-1BD0-457B-BEE4-83F12693866D}" destId="{747EFD6B-96EF-4FF7-BAA1-4FF73691783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D7A20-16D8-4B49-8BBD-673CB4F367A0}">
      <dsp:nvSpPr>
        <dsp:cNvPr id="0" name=""/>
        <dsp:cNvSpPr/>
      </dsp:nvSpPr>
      <dsp:spPr>
        <a:xfrm>
          <a:off x="1642269" y="0"/>
          <a:ext cx="1791530" cy="174230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2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PNRH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2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2022-2040</a:t>
          </a:r>
        </a:p>
      </dsp:txBody>
      <dsp:txXfrm>
        <a:off x="1881140" y="304903"/>
        <a:ext cx="1313788" cy="784038"/>
      </dsp:txXfrm>
    </dsp:sp>
    <dsp:sp modelId="{71F4FDEC-BC9A-40B8-B066-8FF77CA81599}">
      <dsp:nvSpPr>
        <dsp:cNvPr id="0" name=""/>
        <dsp:cNvSpPr/>
      </dsp:nvSpPr>
      <dsp:spPr>
        <a:xfrm>
          <a:off x="2249962" y="990697"/>
          <a:ext cx="1810486" cy="172509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000" b="0" kern="1200" cap="all" baseline="0" dirty="0">
              <a:solidFill>
                <a:schemeClr val="tx1">
                  <a:lumMod val="50000"/>
                  <a:lumOff val="50000"/>
                </a:schemeClr>
              </a:solidFill>
            </a:rPr>
            <a:t>Planos Estaduais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000" b="0" kern="1200" cap="all" baseline="0" dirty="0">
              <a:solidFill>
                <a:schemeClr val="tx1">
                  <a:lumMod val="50000"/>
                  <a:lumOff val="50000"/>
                </a:schemeClr>
              </a:solidFill>
            </a:rPr>
            <a:t> e Distrital</a:t>
          </a:r>
        </a:p>
      </dsp:txBody>
      <dsp:txXfrm>
        <a:off x="2803669" y="1436346"/>
        <a:ext cx="1086292" cy="948802"/>
      </dsp:txXfrm>
    </dsp:sp>
    <dsp:sp modelId="{17435D7C-CB17-44FD-B07E-9ACBC31A3055}">
      <dsp:nvSpPr>
        <dsp:cNvPr id="0" name=""/>
        <dsp:cNvSpPr/>
      </dsp:nvSpPr>
      <dsp:spPr>
        <a:xfrm>
          <a:off x="901491" y="950003"/>
          <a:ext cx="1864434" cy="176545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000" b="0" kern="1200" cap="all" baseline="0" dirty="0">
              <a:solidFill>
                <a:schemeClr val="tx1">
                  <a:lumMod val="50000"/>
                  <a:lumOff val="50000"/>
                </a:schemeClr>
              </a:solidFill>
            </a:rPr>
            <a:t>Planos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000" b="0" kern="1200" cap="all" baseline="0" dirty="0">
              <a:solidFill>
                <a:schemeClr val="tx1">
                  <a:lumMod val="50000"/>
                  <a:lumOff val="50000"/>
                </a:schemeClr>
              </a:solidFill>
            </a:rPr>
            <a:t>de Bacias Hidrográficas</a:t>
          </a:r>
        </a:p>
      </dsp:txBody>
      <dsp:txXfrm>
        <a:off x="1077059" y="1406080"/>
        <a:ext cx="1118660" cy="971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7C4E1-7001-421A-B837-4D00C12B5FA0}">
      <dsp:nvSpPr>
        <dsp:cNvPr id="0" name=""/>
        <dsp:cNvSpPr/>
      </dsp:nvSpPr>
      <dsp:spPr>
        <a:xfrm>
          <a:off x="1987004" y="956399"/>
          <a:ext cx="2160315" cy="219692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2000" b="0" kern="1200">
              <a:solidFill>
                <a:srgbClr val="0070C0"/>
              </a:solidFill>
            </a:rPr>
            <a:t>Recursos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2000" b="0" kern="1200">
              <a:solidFill>
                <a:srgbClr val="0070C0"/>
              </a:solidFill>
            </a:rPr>
            <a:t> Hídricos</a:t>
          </a:r>
          <a:endParaRPr lang="pt-BR" sz="2000" b="0" kern="1200" dirty="0">
            <a:solidFill>
              <a:srgbClr val="0070C0"/>
            </a:solidFill>
          </a:endParaRPr>
        </a:p>
      </dsp:txBody>
      <dsp:txXfrm>
        <a:off x="2303375" y="1278131"/>
        <a:ext cx="1527573" cy="1553462"/>
      </dsp:txXfrm>
    </dsp:sp>
    <dsp:sp modelId="{87CAADE9-EB57-4678-9F7D-54C421F87F04}">
      <dsp:nvSpPr>
        <dsp:cNvPr id="0" name=""/>
        <dsp:cNvSpPr/>
      </dsp:nvSpPr>
      <dsp:spPr>
        <a:xfrm>
          <a:off x="1921362" y="276872"/>
          <a:ext cx="1146968" cy="114696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0" kern="1200" dirty="0">
              <a:solidFill>
                <a:srgbClr val="0070C0"/>
              </a:solidFill>
            </a:rPr>
            <a:t>Indústria</a:t>
          </a:r>
        </a:p>
      </dsp:txBody>
      <dsp:txXfrm>
        <a:off x="2089332" y="444842"/>
        <a:ext cx="811028" cy="811028"/>
      </dsp:txXfrm>
    </dsp:sp>
    <dsp:sp modelId="{CC0512CD-AEEE-4215-927C-158B658E641A}">
      <dsp:nvSpPr>
        <dsp:cNvPr id="0" name=""/>
        <dsp:cNvSpPr/>
      </dsp:nvSpPr>
      <dsp:spPr>
        <a:xfrm>
          <a:off x="3087497" y="300258"/>
          <a:ext cx="1146968" cy="114696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solidFill>
                <a:srgbClr val="0070C0"/>
              </a:solidFill>
            </a:rPr>
            <a:t>Pesca, Turismo e Lazer</a:t>
          </a:r>
        </a:p>
      </dsp:txBody>
      <dsp:txXfrm>
        <a:off x="3255467" y="468228"/>
        <a:ext cx="811028" cy="811028"/>
      </dsp:txXfrm>
    </dsp:sp>
    <dsp:sp modelId="{838EED9E-86A8-4E40-9277-CC08EFFF02FF}">
      <dsp:nvSpPr>
        <dsp:cNvPr id="0" name=""/>
        <dsp:cNvSpPr/>
      </dsp:nvSpPr>
      <dsp:spPr>
        <a:xfrm>
          <a:off x="3870235" y="1230266"/>
          <a:ext cx="1146968" cy="114696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solidFill>
                <a:srgbClr val="0070C0"/>
              </a:solidFill>
            </a:rPr>
            <a:t>Infraestrutura</a:t>
          </a:r>
        </a:p>
      </dsp:txBody>
      <dsp:txXfrm>
        <a:off x="4038205" y="1398236"/>
        <a:ext cx="811028" cy="811028"/>
      </dsp:txXfrm>
    </dsp:sp>
    <dsp:sp modelId="{A19F42B5-2353-4AE4-BA82-D015FCADAB95}">
      <dsp:nvSpPr>
        <dsp:cNvPr id="0" name=""/>
        <dsp:cNvSpPr/>
      </dsp:nvSpPr>
      <dsp:spPr>
        <a:xfrm>
          <a:off x="3615523" y="2393440"/>
          <a:ext cx="1146968" cy="114696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>
              <a:solidFill>
                <a:srgbClr val="0070C0"/>
              </a:solidFill>
            </a:rPr>
            <a:t>Tranposrte Hidroviário</a:t>
          </a:r>
          <a:endParaRPr lang="pt-BR" sz="1000" kern="1200" dirty="0">
            <a:solidFill>
              <a:srgbClr val="0070C0"/>
            </a:solidFill>
          </a:endParaRPr>
        </a:p>
      </dsp:txBody>
      <dsp:txXfrm>
        <a:off x="3783493" y="2561410"/>
        <a:ext cx="811028" cy="811028"/>
      </dsp:txXfrm>
    </dsp:sp>
    <dsp:sp modelId="{D71AD95F-E033-4D14-AED9-EF75D9ADA13F}">
      <dsp:nvSpPr>
        <dsp:cNvPr id="0" name=""/>
        <dsp:cNvSpPr/>
      </dsp:nvSpPr>
      <dsp:spPr>
        <a:xfrm>
          <a:off x="2496609" y="2840299"/>
          <a:ext cx="1146968" cy="114696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solidFill>
                <a:srgbClr val="0070C0"/>
              </a:solidFill>
            </a:rPr>
            <a:t>Saneamento </a:t>
          </a:r>
        </a:p>
      </dsp:txBody>
      <dsp:txXfrm>
        <a:off x="2664579" y="3008269"/>
        <a:ext cx="811028" cy="811028"/>
      </dsp:txXfrm>
    </dsp:sp>
    <dsp:sp modelId="{5791C588-5F92-4561-A5C7-6009104D47CF}">
      <dsp:nvSpPr>
        <dsp:cNvPr id="0" name=""/>
        <dsp:cNvSpPr/>
      </dsp:nvSpPr>
      <dsp:spPr>
        <a:xfrm>
          <a:off x="1361393" y="2314932"/>
          <a:ext cx="1146968" cy="114696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solidFill>
                <a:srgbClr val="0070C0"/>
              </a:solidFill>
            </a:rPr>
            <a:t>Meio Ambiente </a:t>
          </a:r>
        </a:p>
      </dsp:txBody>
      <dsp:txXfrm>
        <a:off x="1529363" y="2482902"/>
        <a:ext cx="811028" cy="811028"/>
      </dsp:txXfrm>
    </dsp:sp>
    <dsp:sp modelId="{37D2EF6E-9CC1-49BA-BD7F-D0090DC9480D}">
      <dsp:nvSpPr>
        <dsp:cNvPr id="0" name=""/>
        <dsp:cNvSpPr/>
      </dsp:nvSpPr>
      <dsp:spPr>
        <a:xfrm>
          <a:off x="1155122" y="1142238"/>
          <a:ext cx="1146968" cy="114696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solidFill>
                <a:srgbClr val="0070C0"/>
              </a:solidFill>
            </a:rPr>
            <a:t>Irrigação</a:t>
          </a:r>
        </a:p>
      </dsp:txBody>
      <dsp:txXfrm>
        <a:off x="1323092" y="1310208"/>
        <a:ext cx="811028" cy="8110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0DD65-2F1F-46E5-8AB4-DA5571588EC6}">
      <dsp:nvSpPr>
        <dsp:cNvPr id="0" name=""/>
        <dsp:cNvSpPr/>
      </dsp:nvSpPr>
      <dsp:spPr>
        <a:xfrm>
          <a:off x="4328" y="1154641"/>
          <a:ext cx="1547550" cy="773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PNRH 2022-2040</a:t>
          </a:r>
        </a:p>
      </dsp:txBody>
      <dsp:txXfrm>
        <a:off x="26991" y="1177304"/>
        <a:ext cx="1502224" cy="728449"/>
      </dsp:txXfrm>
    </dsp:sp>
    <dsp:sp modelId="{38893D26-BA10-41E4-BB3D-5418069957BD}">
      <dsp:nvSpPr>
        <dsp:cNvPr id="0" name=""/>
        <dsp:cNvSpPr/>
      </dsp:nvSpPr>
      <dsp:spPr>
        <a:xfrm>
          <a:off x="1551879" y="1518941"/>
          <a:ext cx="619020" cy="45175"/>
        </a:xfrm>
        <a:custGeom>
          <a:avLst/>
          <a:gdLst/>
          <a:ahLst/>
          <a:cxnLst/>
          <a:rect l="0" t="0" r="0" b="0"/>
          <a:pathLst>
            <a:path>
              <a:moveTo>
                <a:pt x="0" y="22587"/>
              </a:moveTo>
              <a:lnTo>
                <a:pt x="619020" y="225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>
            <a:solidFill>
              <a:srgbClr val="0070C0"/>
            </a:solidFill>
          </a:endParaRPr>
        </a:p>
      </dsp:txBody>
      <dsp:txXfrm>
        <a:off x="1845914" y="1526053"/>
        <a:ext cx="30951" cy="30951"/>
      </dsp:txXfrm>
    </dsp:sp>
    <dsp:sp modelId="{F48C14E4-6717-4632-97DA-4234FB9810D9}">
      <dsp:nvSpPr>
        <dsp:cNvPr id="0" name=""/>
        <dsp:cNvSpPr/>
      </dsp:nvSpPr>
      <dsp:spPr>
        <a:xfrm>
          <a:off x="2170899" y="1154641"/>
          <a:ext cx="1547550" cy="773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200" kern="1200" dirty="0"/>
            <a:t>Construção Baseada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200" kern="1200" dirty="0"/>
            <a:t>em 2 Pilares</a:t>
          </a:r>
        </a:p>
      </dsp:txBody>
      <dsp:txXfrm>
        <a:off x="2193562" y="1177304"/>
        <a:ext cx="1502224" cy="728449"/>
      </dsp:txXfrm>
    </dsp:sp>
    <dsp:sp modelId="{943E3871-F9B7-4B8C-9E8A-EAA77D88E582}">
      <dsp:nvSpPr>
        <dsp:cNvPr id="0" name=""/>
        <dsp:cNvSpPr/>
      </dsp:nvSpPr>
      <dsp:spPr>
        <a:xfrm rot="19457599">
          <a:off x="3646797" y="1296480"/>
          <a:ext cx="762325" cy="45175"/>
        </a:xfrm>
        <a:custGeom>
          <a:avLst/>
          <a:gdLst/>
          <a:ahLst/>
          <a:cxnLst/>
          <a:rect l="0" t="0" r="0" b="0"/>
          <a:pathLst>
            <a:path>
              <a:moveTo>
                <a:pt x="0" y="22587"/>
              </a:moveTo>
              <a:lnTo>
                <a:pt x="762325" y="225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>
            <a:solidFill>
              <a:srgbClr val="0070C0"/>
            </a:solidFill>
          </a:endParaRPr>
        </a:p>
      </dsp:txBody>
      <dsp:txXfrm>
        <a:off x="4008902" y="1300010"/>
        <a:ext cx="38116" cy="38116"/>
      </dsp:txXfrm>
    </dsp:sp>
    <dsp:sp modelId="{162F994C-2432-496C-856A-413C9AB5C89F}">
      <dsp:nvSpPr>
        <dsp:cNvPr id="0" name=""/>
        <dsp:cNvSpPr/>
      </dsp:nvSpPr>
      <dsp:spPr>
        <a:xfrm>
          <a:off x="4337470" y="709720"/>
          <a:ext cx="1547550" cy="773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000" kern="1200" dirty="0"/>
            <a:t>Desenvolvimento de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000" kern="1200" dirty="0"/>
            <a:t>Estudos Técnicos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000" kern="1200" dirty="0"/>
            <a:t>(Diagnóstico, Prognóstico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000" kern="1200" dirty="0"/>
            <a:t>e Cenários)</a:t>
          </a:r>
        </a:p>
      </dsp:txBody>
      <dsp:txXfrm>
        <a:off x="4360133" y="732383"/>
        <a:ext cx="1502224" cy="728449"/>
      </dsp:txXfrm>
    </dsp:sp>
    <dsp:sp modelId="{900FE3C3-A625-4867-B896-6B41E2503BE1}">
      <dsp:nvSpPr>
        <dsp:cNvPr id="0" name=""/>
        <dsp:cNvSpPr/>
      </dsp:nvSpPr>
      <dsp:spPr>
        <a:xfrm rot="2142401">
          <a:off x="3646797" y="1741401"/>
          <a:ext cx="762325" cy="45175"/>
        </a:xfrm>
        <a:custGeom>
          <a:avLst/>
          <a:gdLst/>
          <a:ahLst/>
          <a:cxnLst/>
          <a:rect l="0" t="0" r="0" b="0"/>
          <a:pathLst>
            <a:path>
              <a:moveTo>
                <a:pt x="0" y="22587"/>
              </a:moveTo>
              <a:lnTo>
                <a:pt x="762325" y="225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>
            <a:solidFill>
              <a:srgbClr val="0070C0"/>
            </a:solidFill>
          </a:endParaRPr>
        </a:p>
      </dsp:txBody>
      <dsp:txXfrm>
        <a:off x="4008902" y="1744931"/>
        <a:ext cx="38116" cy="38116"/>
      </dsp:txXfrm>
    </dsp:sp>
    <dsp:sp modelId="{727CEC61-56B0-4884-B656-4243EADB8554}">
      <dsp:nvSpPr>
        <dsp:cNvPr id="0" name=""/>
        <dsp:cNvSpPr/>
      </dsp:nvSpPr>
      <dsp:spPr>
        <a:xfrm>
          <a:off x="4337470" y="1599562"/>
          <a:ext cx="1547550" cy="773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Processo Participativo</a:t>
          </a:r>
        </a:p>
      </dsp:txBody>
      <dsp:txXfrm>
        <a:off x="4360133" y="1622225"/>
        <a:ext cx="1502224" cy="728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1606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8346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3961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958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2770809" y="0"/>
            <a:ext cx="1172070" cy="35704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1603" y="0"/>
                </a:moveTo>
                <a:lnTo>
                  <a:pt x="0" y="21600"/>
                </a:lnTo>
                <a:lnTo>
                  <a:pt x="10690" y="20324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3835223" y="3445179"/>
            <a:ext cx="841968" cy="16983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915" y="21600"/>
                </a:moveTo>
                <a:lnTo>
                  <a:pt x="21600" y="0"/>
                </a:lnTo>
                <a:lnTo>
                  <a:pt x="6732" y="2683"/>
                </a:lnTo>
                <a:lnTo>
                  <a:pt x="0" y="21600"/>
                </a:lnTo>
                <a:close/>
              </a:path>
            </a:pathLst>
          </a:custGeom>
          <a:solidFill>
            <a:srgbClr val="36950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770334" y="3039892"/>
            <a:ext cx="1906902" cy="9363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9350"/>
                </a:moveTo>
                <a:lnTo>
                  <a:pt x="5076" y="21600"/>
                </a:lnTo>
                <a:lnTo>
                  <a:pt x="0" y="12250"/>
                </a:lnTo>
                <a:lnTo>
                  <a:pt x="165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2"/>
          <p:cNvSpPr/>
          <p:nvPr userDrawn="1"/>
        </p:nvSpPr>
        <p:spPr>
          <a:xfrm>
            <a:off x="-970" y="1"/>
            <a:ext cx="4099451" cy="5145755"/>
          </a:xfrm>
          <a:custGeom>
            <a:avLst/>
            <a:gdLst/>
            <a:ahLst/>
            <a:cxnLst/>
            <a:rect l="l" t="t" r="r" b="b"/>
            <a:pathLst>
              <a:path w="2009535" h="2522429" extrusionOk="0">
                <a:moveTo>
                  <a:pt x="1578387" y="1949978"/>
                </a:moveTo>
                <a:lnTo>
                  <a:pt x="1358608" y="1751220"/>
                </a:lnTo>
                <a:lnTo>
                  <a:pt x="1358842" y="1750986"/>
                </a:lnTo>
                <a:lnTo>
                  <a:pt x="1667606" y="0"/>
                </a:lnTo>
                <a:lnTo>
                  <a:pt x="0" y="0"/>
                </a:lnTo>
                <a:lnTo>
                  <a:pt x="0" y="2522429"/>
                </a:lnTo>
                <a:lnTo>
                  <a:pt x="1880844" y="2522429"/>
                </a:lnTo>
                <a:lnTo>
                  <a:pt x="2009535" y="179302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>
            <a:spLocks noGrp="1"/>
          </p:cNvSpPr>
          <p:nvPr userDrawn="1">
            <p:ph type="ctrTitle"/>
          </p:nvPr>
        </p:nvSpPr>
        <p:spPr>
          <a:xfrm>
            <a:off x="4416450" y="484188"/>
            <a:ext cx="4099500" cy="12666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76D2263E-D302-4C0F-96D7-151AB4DC0FDA}"/>
              </a:ext>
            </a:extLst>
          </p:cNvPr>
          <p:cNvGrpSpPr/>
          <p:nvPr userDrawn="1"/>
        </p:nvGrpSpPr>
        <p:grpSpPr>
          <a:xfrm>
            <a:off x="0" y="0"/>
            <a:ext cx="7781925" cy="5143503"/>
            <a:chOff x="657229" y="-1"/>
            <a:chExt cx="7781925" cy="5143503"/>
          </a:xfrm>
        </p:grpSpPr>
        <p:sp>
          <p:nvSpPr>
            <p:cNvPr id="3" name="Retângulo 6">
              <a:extLst>
                <a:ext uri="{FF2B5EF4-FFF2-40B4-BE49-F238E27FC236}">
                  <a16:creationId xmlns:a16="http://schemas.microsoft.com/office/drawing/2014/main" id="{504BE54C-0DBB-48EC-8E53-D8D4FC05BDE2}"/>
                </a:ext>
              </a:extLst>
            </p:cNvPr>
            <p:cNvSpPr/>
            <p:nvPr userDrawn="1"/>
          </p:nvSpPr>
          <p:spPr>
            <a:xfrm>
              <a:off x="6867529" y="-1"/>
              <a:ext cx="1571625" cy="4381501"/>
            </a:xfrm>
            <a:custGeom>
              <a:avLst/>
              <a:gdLst>
                <a:gd name="connsiteX0" fmla="*/ 0 w 7155180"/>
                <a:gd name="connsiteY0" fmla="*/ 0 h 4267200"/>
                <a:gd name="connsiteX1" fmla="*/ 7155180 w 7155180"/>
                <a:gd name="connsiteY1" fmla="*/ 0 h 4267200"/>
                <a:gd name="connsiteX2" fmla="*/ 7155180 w 7155180"/>
                <a:gd name="connsiteY2" fmla="*/ 4267200 h 4267200"/>
                <a:gd name="connsiteX3" fmla="*/ 0 w 7155180"/>
                <a:gd name="connsiteY3" fmla="*/ 4267200 h 4267200"/>
                <a:gd name="connsiteX4" fmla="*/ 0 w 7155180"/>
                <a:gd name="connsiteY4" fmla="*/ 0 h 4267200"/>
                <a:gd name="connsiteX0" fmla="*/ 0 w 7155180"/>
                <a:gd name="connsiteY0" fmla="*/ 0 h 4267200"/>
                <a:gd name="connsiteX1" fmla="*/ 7155180 w 7155180"/>
                <a:gd name="connsiteY1" fmla="*/ 0 h 4267200"/>
                <a:gd name="connsiteX2" fmla="*/ 6416040 w 7155180"/>
                <a:gd name="connsiteY2" fmla="*/ 4259580 h 4267200"/>
                <a:gd name="connsiteX3" fmla="*/ 0 w 7155180"/>
                <a:gd name="connsiteY3" fmla="*/ 4267200 h 4267200"/>
                <a:gd name="connsiteX4" fmla="*/ 0 w 7155180"/>
                <a:gd name="connsiteY4" fmla="*/ 0 h 4267200"/>
                <a:gd name="connsiteX0" fmla="*/ 0 w 7155180"/>
                <a:gd name="connsiteY0" fmla="*/ 0 h 4292918"/>
                <a:gd name="connsiteX1" fmla="*/ 7155180 w 7155180"/>
                <a:gd name="connsiteY1" fmla="*/ 0 h 4292918"/>
                <a:gd name="connsiteX2" fmla="*/ 6358890 w 7155180"/>
                <a:gd name="connsiteY2" fmla="*/ 4292918 h 4292918"/>
                <a:gd name="connsiteX3" fmla="*/ 0 w 7155180"/>
                <a:gd name="connsiteY3" fmla="*/ 4267200 h 4292918"/>
                <a:gd name="connsiteX4" fmla="*/ 0 w 7155180"/>
                <a:gd name="connsiteY4" fmla="*/ 0 h 4292918"/>
                <a:gd name="connsiteX0" fmla="*/ 0 w 7155180"/>
                <a:gd name="connsiteY0" fmla="*/ 0 h 4292918"/>
                <a:gd name="connsiteX1" fmla="*/ 7155180 w 7155180"/>
                <a:gd name="connsiteY1" fmla="*/ 0 h 4292918"/>
                <a:gd name="connsiteX2" fmla="*/ 6358890 w 7155180"/>
                <a:gd name="connsiteY2" fmla="*/ 4292918 h 4292918"/>
                <a:gd name="connsiteX3" fmla="*/ 5828658 w 7155180"/>
                <a:gd name="connsiteY3" fmla="*/ 4274252 h 4292918"/>
                <a:gd name="connsiteX4" fmla="*/ 0 w 7155180"/>
                <a:gd name="connsiteY4" fmla="*/ 4267200 h 4292918"/>
                <a:gd name="connsiteX5" fmla="*/ 0 w 7155180"/>
                <a:gd name="connsiteY5" fmla="*/ 0 h 4292918"/>
                <a:gd name="connsiteX0" fmla="*/ 0 w 7155180"/>
                <a:gd name="connsiteY0" fmla="*/ 0 h 4292918"/>
                <a:gd name="connsiteX1" fmla="*/ 7155180 w 7155180"/>
                <a:gd name="connsiteY1" fmla="*/ 0 h 4292918"/>
                <a:gd name="connsiteX2" fmla="*/ 6358890 w 7155180"/>
                <a:gd name="connsiteY2" fmla="*/ 4292918 h 4292918"/>
                <a:gd name="connsiteX3" fmla="*/ 6158279 w 7155180"/>
                <a:gd name="connsiteY3" fmla="*/ 4283585 h 4292918"/>
                <a:gd name="connsiteX4" fmla="*/ 5828658 w 7155180"/>
                <a:gd name="connsiteY4" fmla="*/ 4274252 h 4292918"/>
                <a:gd name="connsiteX5" fmla="*/ 0 w 7155180"/>
                <a:gd name="connsiteY5" fmla="*/ 4267200 h 4292918"/>
                <a:gd name="connsiteX6" fmla="*/ 0 w 7155180"/>
                <a:gd name="connsiteY6" fmla="*/ 0 h 4292918"/>
                <a:gd name="connsiteX0" fmla="*/ 0 w 7155180"/>
                <a:gd name="connsiteY0" fmla="*/ 0 h 4292918"/>
                <a:gd name="connsiteX1" fmla="*/ 7155180 w 7155180"/>
                <a:gd name="connsiteY1" fmla="*/ 0 h 4292918"/>
                <a:gd name="connsiteX2" fmla="*/ 6358890 w 7155180"/>
                <a:gd name="connsiteY2" fmla="*/ 4292918 h 4292918"/>
                <a:gd name="connsiteX3" fmla="*/ 6158279 w 7155180"/>
                <a:gd name="connsiteY3" fmla="*/ 4283585 h 4292918"/>
                <a:gd name="connsiteX4" fmla="*/ 5965330 w 7155180"/>
                <a:gd name="connsiteY4" fmla="*/ 4283585 h 4292918"/>
                <a:gd name="connsiteX5" fmla="*/ 5828658 w 7155180"/>
                <a:gd name="connsiteY5" fmla="*/ 4274252 h 4292918"/>
                <a:gd name="connsiteX6" fmla="*/ 0 w 7155180"/>
                <a:gd name="connsiteY6" fmla="*/ 4267200 h 4292918"/>
                <a:gd name="connsiteX7" fmla="*/ 0 w 7155180"/>
                <a:gd name="connsiteY7" fmla="*/ 0 h 4292918"/>
                <a:gd name="connsiteX0" fmla="*/ 0 w 7155180"/>
                <a:gd name="connsiteY0" fmla="*/ 0 h 4292918"/>
                <a:gd name="connsiteX1" fmla="*/ 7155180 w 7155180"/>
                <a:gd name="connsiteY1" fmla="*/ 0 h 4292918"/>
                <a:gd name="connsiteX2" fmla="*/ 6358890 w 7155180"/>
                <a:gd name="connsiteY2" fmla="*/ 4292918 h 4292918"/>
                <a:gd name="connsiteX3" fmla="*/ 6158279 w 7155180"/>
                <a:gd name="connsiteY3" fmla="*/ 4283585 h 4292918"/>
                <a:gd name="connsiteX4" fmla="*/ 6150239 w 7155180"/>
                <a:gd name="connsiteY4" fmla="*/ 4059607 h 4292918"/>
                <a:gd name="connsiteX5" fmla="*/ 5828658 w 7155180"/>
                <a:gd name="connsiteY5" fmla="*/ 4274252 h 4292918"/>
                <a:gd name="connsiteX6" fmla="*/ 0 w 7155180"/>
                <a:gd name="connsiteY6" fmla="*/ 4267200 h 4292918"/>
                <a:gd name="connsiteX7" fmla="*/ 0 w 7155180"/>
                <a:gd name="connsiteY7" fmla="*/ 0 h 4292918"/>
                <a:gd name="connsiteX0" fmla="*/ 6829486 w 7155180"/>
                <a:gd name="connsiteY0" fmla="*/ 0 h 4313754"/>
                <a:gd name="connsiteX1" fmla="*/ 7155180 w 7155180"/>
                <a:gd name="connsiteY1" fmla="*/ 20836 h 4313754"/>
                <a:gd name="connsiteX2" fmla="*/ 6358890 w 7155180"/>
                <a:gd name="connsiteY2" fmla="*/ 4313754 h 4313754"/>
                <a:gd name="connsiteX3" fmla="*/ 6158279 w 7155180"/>
                <a:gd name="connsiteY3" fmla="*/ 4304421 h 4313754"/>
                <a:gd name="connsiteX4" fmla="*/ 6150239 w 7155180"/>
                <a:gd name="connsiteY4" fmla="*/ 4080443 h 4313754"/>
                <a:gd name="connsiteX5" fmla="*/ 5828658 w 7155180"/>
                <a:gd name="connsiteY5" fmla="*/ 4295088 h 4313754"/>
                <a:gd name="connsiteX6" fmla="*/ 0 w 7155180"/>
                <a:gd name="connsiteY6" fmla="*/ 4288036 h 4313754"/>
                <a:gd name="connsiteX7" fmla="*/ 6829486 w 7155180"/>
                <a:gd name="connsiteY7" fmla="*/ 0 h 4313754"/>
                <a:gd name="connsiteX0" fmla="*/ 1000828 w 1326522"/>
                <a:gd name="connsiteY0" fmla="*/ 0 h 4313754"/>
                <a:gd name="connsiteX1" fmla="*/ 1326522 w 1326522"/>
                <a:gd name="connsiteY1" fmla="*/ 20836 h 4313754"/>
                <a:gd name="connsiteX2" fmla="*/ 530232 w 1326522"/>
                <a:gd name="connsiteY2" fmla="*/ 4313754 h 4313754"/>
                <a:gd name="connsiteX3" fmla="*/ 329621 w 1326522"/>
                <a:gd name="connsiteY3" fmla="*/ 4304421 h 4313754"/>
                <a:gd name="connsiteX4" fmla="*/ 321581 w 1326522"/>
                <a:gd name="connsiteY4" fmla="*/ 4080443 h 4313754"/>
                <a:gd name="connsiteX5" fmla="*/ 0 w 1326522"/>
                <a:gd name="connsiteY5" fmla="*/ 4295088 h 4313754"/>
                <a:gd name="connsiteX6" fmla="*/ 336725 w 1326522"/>
                <a:gd name="connsiteY6" fmla="*/ 3840080 h 4313754"/>
                <a:gd name="connsiteX7" fmla="*/ 1000828 w 1326522"/>
                <a:gd name="connsiteY7" fmla="*/ 0 h 4313754"/>
                <a:gd name="connsiteX0" fmla="*/ 1000828 w 1326522"/>
                <a:gd name="connsiteY0" fmla="*/ 0 h 4313754"/>
                <a:gd name="connsiteX1" fmla="*/ 1326522 w 1326522"/>
                <a:gd name="connsiteY1" fmla="*/ 20836 h 4313754"/>
                <a:gd name="connsiteX2" fmla="*/ 530232 w 1326522"/>
                <a:gd name="connsiteY2" fmla="*/ 4313754 h 4313754"/>
                <a:gd name="connsiteX3" fmla="*/ 329621 w 1326522"/>
                <a:gd name="connsiteY3" fmla="*/ 4304421 h 4313754"/>
                <a:gd name="connsiteX4" fmla="*/ 321581 w 1326522"/>
                <a:gd name="connsiteY4" fmla="*/ 4080443 h 4313754"/>
                <a:gd name="connsiteX5" fmla="*/ 0 w 1326522"/>
                <a:gd name="connsiteY5" fmla="*/ 4295088 h 4313754"/>
                <a:gd name="connsiteX6" fmla="*/ 318776 w 1326522"/>
                <a:gd name="connsiteY6" fmla="*/ 3860915 h 4313754"/>
                <a:gd name="connsiteX7" fmla="*/ 1000828 w 1326522"/>
                <a:gd name="connsiteY7" fmla="*/ 0 h 4313754"/>
                <a:gd name="connsiteX0" fmla="*/ 1027751 w 1326522"/>
                <a:gd name="connsiteY0" fmla="*/ 0 h 4292919"/>
                <a:gd name="connsiteX1" fmla="*/ 1326522 w 1326522"/>
                <a:gd name="connsiteY1" fmla="*/ 1 h 4292919"/>
                <a:gd name="connsiteX2" fmla="*/ 530232 w 1326522"/>
                <a:gd name="connsiteY2" fmla="*/ 4292919 h 4292919"/>
                <a:gd name="connsiteX3" fmla="*/ 329621 w 1326522"/>
                <a:gd name="connsiteY3" fmla="*/ 4283586 h 4292919"/>
                <a:gd name="connsiteX4" fmla="*/ 321581 w 1326522"/>
                <a:gd name="connsiteY4" fmla="*/ 4059608 h 4292919"/>
                <a:gd name="connsiteX5" fmla="*/ 0 w 1326522"/>
                <a:gd name="connsiteY5" fmla="*/ 4274253 h 4292919"/>
                <a:gd name="connsiteX6" fmla="*/ 318776 w 1326522"/>
                <a:gd name="connsiteY6" fmla="*/ 3840080 h 4292919"/>
                <a:gd name="connsiteX7" fmla="*/ 1027751 w 1326522"/>
                <a:gd name="connsiteY7" fmla="*/ 0 h 429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522" h="4292919">
                  <a:moveTo>
                    <a:pt x="1027751" y="0"/>
                  </a:moveTo>
                  <a:lnTo>
                    <a:pt x="1326522" y="1"/>
                  </a:lnTo>
                  <a:lnTo>
                    <a:pt x="530232" y="4292919"/>
                  </a:lnTo>
                  <a:lnTo>
                    <a:pt x="329621" y="4283586"/>
                  </a:lnTo>
                  <a:lnTo>
                    <a:pt x="321581" y="4059608"/>
                  </a:lnTo>
                  <a:lnTo>
                    <a:pt x="0" y="4274253"/>
                  </a:lnTo>
                  <a:lnTo>
                    <a:pt x="318776" y="3840080"/>
                  </a:lnTo>
                  <a:lnTo>
                    <a:pt x="102775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0EF9D928-ABD3-4D1E-9759-60BCD59130B4}"/>
                </a:ext>
              </a:extLst>
            </p:cNvPr>
            <p:cNvSpPr/>
            <p:nvPr userDrawn="1"/>
          </p:nvSpPr>
          <p:spPr>
            <a:xfrm>
              <a:off x="657229" y="4292918"/>
              <a:ext cx="5959475" cy="2727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7A4D9E36-A55D-4006-80A2-368A75FB35FE}"/>
                </a:ext>
              </a:extLst>
            </p:cNvPr>
            <p:cNvGrpSpPr/>
            <p:nvPr userDrawn="1"/>
          </p:nvGrpSpPr>
          <p:grpSpPr>
            <a:xfrm>
              <a:off x="6327842" y="3938588"/>
              <a:ext cx="1202103" cy="1204914"/>
              <a:chOff x="6327842" y="3938588"/>
              <a:chExt cx="1202103" cy="1204914"/>
            </a:xfrm>
          </p:grpSpPr>
          <p:sp>
            <p:nvSpPr>
              <p:cNvPr id="6" name="Google Shape;50;p7">
                <a:extLst>
                  <a:ext uri="{FF2B5EF4-FFF2-40B4-BE49-F238E27FC236}">
                    <a16:creationId xmlns:a16="http://schemas.microsoft.com/office/drawing/2014/main" id="{D0A3931E-86C8-4AED-8B70-F93FAD1E9DC7}"/>
                  </a:ext>
                </a:extLst>
              </p:cNvPr>
              <p:cNvSpPr/>
              <p:nvPr/>
            </p:nvSpPr>
            <p:spPr>
              <a:xfrm>
                <a:off x="7002689" y="4199096"/>
                <a:ext cx="527256" cy="94440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6322" y="3115"/>
                    </a:lnTo>
                    <a:lnTo>
                      <a:pt x="21600" y="0"/>
                    </a:lnTo>
                    <a:lnTo>
                      <a:pt x="14283" y="21600"/>
                    </a:lnTo>
                    <a:close/>
                  </a:path>
                </a:pathLst>
              </a:custGeom>
              <a:solidFill>
                <a:srgbClr val="369501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" name="Google Shape;51;p7">
                <a:extLst>
                  <a:ext uri="{FF2B5EF4-FFF2-40B4-BE49-F238E27FC236}">
                    <a16:creationId xmlns:a16="http://schemas.microsoft.com/office/drawing/2014/main" id="{AAACE470-2974-4203-9766-F0966038E1FE}"/>
                  </a:ext>
                </a:extLst>
              </p:cNvPr>
              <p:cNvSpPr/>
              <p:nvPr/>
            </p:nvSpPr>
            <p:spPr>
              <a:xfrm>
                <a:off x="6327842" y="3938588"/>
                <a:ext cx="1202040" cy="626238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2599"/>
                    </a:moveTo>
                    <a:lnTo>
                      <a:pt x="16414" y="0"/>
                    </a:lnTo>
                    <a:lnTo>
                      <a:pt x="21600" y="8985"/>
                    </a:lnTo>
                    <a:lnTo>
                      <a:pt x="5186" y="216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D43BB9ED-E0FD-4736-A120-485654DBA663}"/>
              </a:ext>
            </a:extLst>
          </p:cNvPr>
          <p:cNvSpPr txBox="1"/>
          <p:nvPr userDrawn="1"/>
        </p:nvSpPr>
        <p:spPr>
          <a:xfrm>
            <a:off x="1362075" y="1854072"/>
            <a:ext cx="4772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Kulim Park" panose="020B0604020202020204" charset="0"/>
              </a:rPr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3266007344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D9C2B0-4CE3-4D2D-B5BF-9C363990E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52" y="1369219"/>
            <a:ext cx="8353395" cy="32194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89F1049-A605-4EB2-A159-E5C99EE51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86" y="273844"/>
            <a:ext cx="8398764" cy="99417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413865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2B69E4-761C-4E1F-9EEE-0F5171FC3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F7E346-B0E3-4685-AE6D-CC0F385B8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9667E2-F4F1-4BE6-B733-738FDA03F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D2D2-3CDF-4F26-82B8-916D60365BC9}" type="datetimeFigureOut">
              <a:rPr lang="pt-BR" smtClean="0"/>
              <a:t>08/07/2022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A09EEA-0C8F-4D89-B34F-7A68F1192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BC57BA-574A-4318-9F45-C7298D221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C995-80CD-4818-A5D6-204B8F82AC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1839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2770809" y="0"/>
            <a:ext cx="1172070" cy="35704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1603" y="0"/>
                </a:moveTo>
                <a:lnTo>
                  <a:pt x="0" y="21600"/>
                </a:lnTo>
                <a:lnTo>
                  <a:pt x="10690" y="20324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3835223" y="3445179"/>
            <a:ext cx="841968" cy="16983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915" y="21600"/>
                </a:moveTo>
                <a:lnTo>
                  <a:pt x="21600" y="0"/>
                </a:lnTo>
                <a:lnTo>
                  <a:pt x="6732" y="2683"/>
                </a:lnTo>
                <a:lnTo>
                  <a:pt x="0" y="21600"/>
                </a:lnTo>
                <a:close/>
              </a:path>
            </a:pathLst>
          </a:custGeom>
          <a:solidFill>
            <a:srgbClr val="36950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770334" y="3039892"/>
            <a:ext cx="1906902" cy="9363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9350"/>
                </a:moveTo>
                <a:lnTo>
                  <a:pt x="5076" y="21600"/>
                </a:lnTo>
                <a:lnTo>
                  <a:pt x="0" y="12250"/>
                </a:lnTo>
                <a:lnTo>
                  <a:pt x="165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2"/>
          <p:cNvSpPr/>
          <p:nvPr userDrawn="1"/>
        </p:nvSpPr>
        <p:spPr>
          <a:xfrm>
            <a:off x="-970" y="1"/>
            <a:ext cx="4099451" cy="5145755"/>
          </a:xfrm>
          <a:custGeom>
            <a:avLst/>
            <a:gdLst/>
            <a:ahLst/>
            <a:cxnLst/>
            <a:rect l="l" t="t" r="r" b="b"/>
            <a:pathLst>
              <a:path w="2009535" h="2522429" extrusionOk="0">
                <a:moveTo>
                  <a:pt x="1578387" y="1949978"/>
                </a:moveTo>
                <a:lnTo>
                  <a:pt x="1358608" y="1751220"/>
                </a:lnTo>
                <a:lnTo>
                  <a:pt x="1358842" y="1750986"/>
                </a:lnTo>
                <a:lnTo>
                  <a:pt x="1667606" y="0"/>
                </a:lnTo>
                <a:lnTo>
                  <a:pt x="0" y="0"/>
                </a:lnTo>
                <a:lnTo>
                  <a:pt x="0" y="2522429"/>
                </a:lnTo>
                <a:lnTo>
                  <a:pt x="1880844" y="2522429"/>
                </a:lnTo>
                <a:lnTo>
                  <a:pt x="2009535" y="179302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>
            <a:spLocks noGrp="1"/>
          </p:cNvSpPr>
          <p:nvPr userDrawn="1">
            <p:ph type="ctrTitle"/>
          </p:nvPr>
        </p:nvSpPr>
        <p:spPr>
          <a:xfrm>
            <a:off x="4416450" y="484188"/>
            <a:ext cx="4099500" cy="12666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418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preserve="1" userDrawn="1">
  <p:cSld name="Title + 2 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/>
          <p:nvPr/>
        </p:nvSpPr>
        <p:spPr>
          <a:xfrm>
            <a:off x="6702144" y="6"/>
            <a:ext cx="2441849" cy="5145755"/>
          </a:xfrm>
          <a:custGeom>
            <a:avLst/>
            <a:gdLst/>
            <a:ahLst/>
            <a:cxnLst/>
            <a:rect l="l" t="t" r="r" b="b"/>
            <a:pathLst>
              <a:path w="1196985" h="2522429" extrusionOk="0">
                <a:moveTo>
                  <a:pt x="359680" y="0"/>
                </a:moveTo>
                <a:lnTo>
                  <a:pt x="0" y="2037095"/>
                </a:lnTo>
                <a:lnTo>
                  <a:pt x="263687" y="1931527"/>
                </a:lnTo>
                <a:lnTo>
                  <a:pt x="405224" y="2059283"/>
                </a:lnTo>
                <a:lnTo>
                  <a:pt x="317639" y="2522429"/>
                </a:lnTo>
                <a:lnTo>
                  <a:pt x="1196986" y="2522429"/>
                </a:lnTo>
                <a:lnTo>
                  <a:pt x="11969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7"/>
          <p:cNvSpPr/>
          <p:nvPr/>
        </p:nvSpPr>
        <p:spPr>
          <a:xfrm>
            <a:off x="6327842" y="0"/>
            <a:ext cx="1109160" cy="43038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4802" y="0"/>
                </a:moveTo>
                <a:lnTo>
                  <a:pt x="21600" y="0"/>
                </a:lnTo>
                <a:lnTo>
                  <a:pt x="7262" y="20919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7"/>
          <p:cNvSpPr/>
          <p:nvPr/>
        </p:nvSpPr>
        <p:spPr>
          <a:xfrm>
            <a:off x="7002689" y="4199096"/>
            <a:ext cx="527256" cy="9444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322" y="3115"/>
                </a:lnTo>
                <a:lnTo>
                  <a:pt x="21600" y="0"/>
                </a:lnTo>
                <a:lnTo>
                  <a:pt x="14283" y="21600"/>
                </a:lnTo>
                <a:close/>
              </a:path>
            </a:pathLst>
          </a:custGeom>
          <a:solidFill>
            <a:srgbClr val="36950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6327842" y="3938588"/>
            <a:ext cx="1202040" cy="6262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599"/>
                </a:moveTo>
                <a:lnTo>
                  <a:pt x="16414" y="0"/>
                </a:lnTo>
                <a:lnTo>
                  <a:pt x="21600" y="8985"/>
                </a:lnTo>
                <a:lnTo>
                  <a:pt x="5186" y="2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8;p1">
            <a:extLst>
              <a:ext uri="{FF2B5EF4-FFF2-40B4-BE49-F238E27FC236}">
                <a16:creationId xmlns:a16="http://schemas.microsoft.com/office/drawing/2014/main" id="{252D4C27-B912-4BEE-BDF0-A4B28764DCE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lvl="1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lvl="2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lvl="3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lvl="4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lvl="5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lvl="6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lvl="7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lvl="8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ADA62C16-FADA-4760-9E20-590B46537B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1188" y="484188"/>
            <a:ext cx="5291612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2588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orient="horz" pos="2935">
          <p15:clr>
            <a:srgbClr val="FBAE40"/>
          </p15:clr>
        </p15:guide>
        <p15:guide id="4" orient="horz" pos="305">
          <p15:clr>
            <a:srgbClr val="FBAE40"/>
          </p15:clr>
        </p15:guide>
        <p15:guide id="5" pos="38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preserve="1" userDrawn="1">
  <p:cSld name="1_Title + 2 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/>
          <p:nvPr/>
        </p:nvSpPr>
        <p:spPr>
          <a:xfrm>
            <a:off x="6702144" y="6"/>
            <a:ext cx="2441849" cy="5145755"/>
          </a:xfrm>
          <a:custGeom>
            <a:avLst/>
            <a:gdLst/>
            <a:ahLst/>
            <a:cxnLst/>
            <a:rect l="l" t="t" r="r" b="b"/>
            <a:pathLst>
              <a:path w="1196985" h="2522429" extrusionOk="0">
                <a:moveTo>
                  <a:pt x="359680" y="0"/>
                </a:moveTo>
                <a:lnTo>
                  <a:pt x="0" y="2037095"/>
                </a:lnTo>
                <a:lnTo>
                  <a:pt x="263687" y="1931527"/>
                </a:lnTo>
                <a:lnTo>
                  <a:pt x="405224" y="2059283"/>
                </a:lnTo>
                <a:lnTo>
                  <a:pt x="317639" y="2522429"/>
                </a:lnTo>
                <a:lnTo>
                  <a:pt x="1196986" y="2522429"/>
                </a:lnTo>
                <a:lnTo>
                  <a:pt x="11969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7"/>
          <p:cNvSpPr/>
          <p:nvPr/>
        </p:nvSpPr>
        <p:spPr>
          <a:xfrm>
            <a:off x="6327842" y="0"/>
            <a:ext cx="1109160" cy="43038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4802" y="0"/>
                </a:moveTo>
                <a:lnTo>
                  <a:pt x="21600" y="0"/>
                </a:lnTo>
                <a:lnTo>
                  <a:pt x="7262" y="20919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7"/>
          <p:cNvSpPr/>
          <p:nvPr/>
        </p:nvSpPr>
        <p:spPr>
          <a:xfrm>
            <a:off x="7002689" y="4199096"/>
            <a:ext cx="527256" cy="9444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322" y="3115"/>
                </a:lnTo>
                <a:lnTo>
                  <a:pt x="21600" y="0"/>
                </a:lnTo>
                <a:lnTo>
                  <a:pt x="14283" y="21600"/>
                </a:lnTo>
                <a:close/>
              </a:path>
            </a:pathLst>
          </a:custGeom>
          <a:solidFill>
            <a:srgbClr val="36950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6327842" y="3938588"/>
            <a:ext cx="1202040" cy="6262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599"/>
                </a:moveTo>
                <a:lnTo>
                  <a:pt x="16414" y="0"/>
                </a:lnTo>
                <a:lnTo>
                  <a:pt x="21600" y="8985"/>
                </a:lnTo>
                <a:lnTo>
                  <a:pt x="5186" y="2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8;p1">
            <a:extLst>
              <a:ext uri="{FF2B5EF4-FFF2-40B4-BE49-F238E27FC236}">
                <a16:creationId xmlns:a16="http://schemas.microsoft.com/office/drawing/2014/main" id="{252D4C27-B912-4BEE-BDF0-A4B28764DCE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lvl="1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lvl="2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lvl="3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lvl="4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lvl="5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lvl="6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lvl="7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lvl="8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ADA62C16-FADA-4760-9E20-590B46537B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1188" y="484188"/>
            <a:ext cx="5291612" cy="33959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D1DC3D2-64BA-4069-960F-E130D1E3DB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823784"/>
            <a:ext cx="5291612" cy="345800"/>
          </a:xfrm>
        </p:spPr>
        <p:txBody>
          <a:bodyPr/>
          <a:lstStyle>
            <a:lvl1pPr marL="0" indent="0">
              <a:buNone/>
              <a:defRPr lang="pt-BR" sz="2000" b="0" i="0" u="none" strike="noStrike" cap="none" dirty="0" smtClean="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>
              <a:defRPr lang="pt-BR" sz="2000" b="0" i="0" u="none" strike="noStrike" cap="none" dirty="0" smtClean="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>
              <a:defRPr lang="pt-BR" sz="2000" b="0" i="0" u="none" strike="noStrike" cap="none" dirty="0" smtClean="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>
              <a:defRPr lang="pt-BR" sz="2000" b="0" i="0" u="none" strike="noStrike" cap="none" dirty="0" smtClean="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>
              <a:defRPr lang="pt-BR" sz="2000" b="0" i="0" u="none" strike="noStrike" cap="none" dirty="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</a:lstStyle>
          <a:p>
            <a:pPr lvl="0"/>
            <a:r>
              <a:rPr lang="pt-BR" dirty="0"/>
              <a:t>Adicionar subtítulo</a:t>
            </a:r>
          </a:p>
        </p:txBody>
      </p:sp>
    </p:spTree>
    <p:extLst>
      <p:ext uri="{BB962C8B-B14F-4D97-AF65-F5344CB8AC3E}">
        <p14:creationId xmlns:p14="http://schemas.microsoft.com/office/powerpoint/2010/main" val="2734737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orient="horz" pos="2935">
          <p15:clr>
            <a:srgbClr val="FBAE40"/>
          </p15:clr>
        </p15:guide>
        <p15:guide id="4" orient="horz" pos="305">
          <p15:clr>
            <a:srgbClr val="FBAE40"/>
          </p15:clr>
        </p15:guide>
        <p15:guide id="5" pos="385">
          <p15:clr>
            <a:srgbClr val="FBAE40"/>
          </p15:clr>
        </p15:guide>
        <p15:guide id="6" orient="horz" pos="87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preserve="1" userDrawn="1">
  <p:cSld name="1_Title + 2 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Imagem 14">
            <a:extLst>
              <a:ext uri="{FF2B5EF4-FFF2-40B4-BE49-F238E27FC236}">
                <a16:creationId xmlns:a16="http://schemas.microsoft.com/office/drawing/2014/main" id="{948C355C-073D-4B61-9048-E046C539DB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4185" y="-1"/>
            <a:ext cx="2443493" cy="5143500"/>
          </a:xfrm>
          <a:custGeom>
            <a:avLst/>
            <a:gdLst>
              <a:gd name="connsiteX0" fmla="*/ 732817 w 2443493"/>
              <a:gd name="connsiteY0" fmla="*/ 0 h 5143500"/>
              <a:gd name="connsiteX1" fmla="*/ 2439815 w 2443493"/>
              <a:gd name="connsiteY1" fmla="*/ 0 h 5143500"/>
              <a:gd name="connsiteX2" fmla="*/ 2439747 w 2443493"/>
              <a:gd name="connsiteY2" fmla="*/ 1590270 h 5143500"/>
              <a:gd name="connsiteX3" fmla="*/ 2439683 w 2443493"/>
              <a:gd name="connsiteY3" fmla="*/ 3112595 h 5143500"/>
              <a:gd name="connsiteX4" fmla="*/ 2443124 w 2443493"/>
              <a:gd name="connsiteY4" fmla="*/ 3111500 h 5143500"/>
              <a:gd name="connsiteX5" fmla="*/ 2443024 w 2443493"/>
              <a:gd name="connsiteY5" fmla="*/ 5142555 h 5143500"/>
              <a:gd name="connsiteX6" fmla="*/ 649114 w 2443493"/>
              <a:gd name="connsiteY6" fmla="*/ 5143500 h 5143500"/>
              <a:gd name="connsiteX7" fmla="*/ 826914 w 2443493"/>
              <a:gd name="connsiteY7" fmla="*/ 4200525 h 5143500"/>
              <a:gd name="connsiteX8" fmla="*/ 538597 w 2443493"/>
              <a:gd name="connsiteY8" fmla="*/ 3936921 h 5143500"/>
              <a:gd name="connsiteX9" fmla="*/ 0 w 2443493"/>
              <a:gd name="connsiteY9" fmla="*/ 4151211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43493" h="5143500">
                <a:moveTo>
                  <a:pt x="732817" y="0"/>
                </a:moveTo>
                <a:lnTo>
                  <a:pt x="2439815" y="0"/>
                </a:lnTo>
                <a:cubicBezTo>
                  <a:pt x="2438734" y="523740"/>
                  <a:pt x="2439241" y="1057005"/>
                  <a:pt x="2439747" y="1590270"/>
                </a:cubicBezTo>
                <a:lnTo>
                  <a:pt x="2439683" y="3112595"/>
                </a:lnTo>
                <a:lnTo>
                  <a:pt x="2443124" y="3111500"/>
                </a:lnTo>
                <a:cubicBezTo>
                  <a:pt x="2441537" y="3431160"/>
                  <a:pt x="2444611" y="4822896"/>
                  <a:pt x="2443024" y="5142555"/>
                </a:cubicBezTo>
                <a:lnTo>
                  <a:pt x="649114" y="5143500"/>
                </a:lnTo>
                <a:lnTo>
                  <a:pt x="826914" y="4200525"/>
                </a:lnTo>
                <a:lnTo>
                  <a:pt x="538597" y="3936921"/>
                </a:lnTo>
                <a:lnTo>
                  <a:pt x="0" y="4151211"/>
                </a:lnTo>
                <a:close/>
              </a:path>
            </a:pathLst>
          </a:custGeom>
          <a:solidFill>
            <a:srgbClr val="ECEFF3"/>
          </a:solidFill>
          <a:ln>
            <a:noFill/>
          </a:ln>
        </p:spPr>
        <p:txBody>
          <a:bodyPr spcFirstLastPara="1" wrap="square" lIns="72000" tIns="72000" rIns="72000" bIns="72000" anchor="ctr" anchorCtr="1">
            <a:noAutofit/>
          </a:bodyPr>
          <a:lstStyle>
            <a:lvl1pPr marL="76200" indent="371475">
              <a:defRPr lang="pt-BR" sz="1600" b="1"/>
            </a:lvl1pPr>
          </a:lstStyle>
          <a:p>
            <a:pPr marL="762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"/>
              <a:buNone/>
              <a:tabLst/>
              <a:defRPr/>
            </a:pPr>
            <a:endParaRPr lang="pt-BR" dirty="0"/>
          </a:p>
          <a:p>
            <a:pPr marL="762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"/>
              <a:buNone/>
              <a:tabLst/>
              <a:defRPr/>
            </a:pPr>
            <a:endParaRPr lang="pt-BR" dirty="0"/>
          </a:p>
          <a:p>
            <a:pPr marL="762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"/>
              <a:buNone/>
              <a:tabLst/>
              <a:defRPr/>
            </a:pPr>
            <a:endParaRPr lang="pt-BR" dirty="0"/>
          </a:p>
          <a:p>
            <a:pPr marL="762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"/>
              <a:buNone/>
              <a:tabLst/>
              <a:defRPr/>
            </a:pPr>
            <a:endParaRPr lang="pt-BR" dirty="0"/>
          </a:p>
          <a:p>
            <a:pPr marL="762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"/>
              <a:buNone/>
              <a:tabLst/>
              <a:defRPr/>
            </a:pPr>
            <a:endParaRPr lang="pt-BR" dirty="0"/>
          </a:p>
          <a:p>
            <a:pPr marL="762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"/>
              <a:buNone/>
              <a:tabLst/>
              <a:defRPr/>
            </a:pPr>
            <a:endParaRPr lang="pt-BR" dirty="0"/>
          </a:p>
          <a:p>
            <a:pPr marL="762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"/>
              <a:buNone/>
              <a:tabLst/>
              <a:defRPr/>
            </a:pPr>
            <a:r>
              <a:rPr lang="pt-BR" dirty="0"/>
              <a:t>CLIQUE PARA INCLUIR IMAGEM OU ARRASTE IMAGEM PARA CÁ</a:t>
            </a:r>
          </a:p>
          <a:p>
            <a:pPr marL="76200" lvl="0" indent="0" algn="ctr">
              <a:buNone/>
            </a:pPr>
            <a:endParaRPr lang="pt-BR" dirty="0"/>
          </a:p>
        </p:txBody>
      </p:sp>
      <p:sp>
        <p:nvSpPr>
          <p:cNvPr id="49" name="Google Shape;49;p7"/>
          <p:cNvSpPr/>
          <p:nvPr/>
        </p:nvSpPr>
        <p:spPr>
          <a:xfrm>
            <a:off x="6327842" y="0"/>
            <a:ext cx="1109160" cy="43038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4802" y="0"/>
                </a:moveTo>
                <a:lnTo>
                  <a:pt x="21600" y="0"/>
                </a:lnTo>
                <a:lnTo>
                  <a:pt x="7262" y="20919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7"/>
          <p:cNvSpPr/>
          <p:nvPr/>
        </p:nvSpPr>
        <p:spPr>
          <a:xfrm>
            <a:off x="7002689" y="4199096"/>
            <a:ext cx="527256" cy="9444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322" y="3115"/>
                </a:lnTo>
                <a:lnTo>
                  <a:pt x="21600" y="0"/>
                </a:lnTo>
                <a:lnTo>
                  <a:pt x="14283" y="21600"/>
                </a:lnTo>
                <a:close/>
              </a:path>
            </a:pathLst>
          </a:custGeom>
          <a:solidFill>
            <a:srgbClr val="36950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6327842" y="3938588"/>
            <a:ext cx="1202040" cy="6262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599"/>
                </a:moveTo>
                <a:lnTo>
                  <a:pt x="16414" y="0"/>
                </a:lnTo>
                <a:lnTo>
                  <a:pt x="21600" y="8985"/>
                </a:lnTo>
                <a:lnTo>
                  <a:pt x="5186" y="2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8;p1">
            <a:extLst>
              <a:ext uri="{FF2B5EF4-FFF2-40B4-BE49-F238E27FC236}">
                <a16:creationId xmlns:a16="http://schemas.microsoft.com/office/drawing/2014/main" id="{8E15AB5D-B100-4342-8C40-0B7B07B31EE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lvl="1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lvl="2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lvl="3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lvl="4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lvl="5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lvl="6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lvl="7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lvl="8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7" name="Google Shape;52;p7">
            <a:extLst>
              <a:ext uri="{FF2B5EF4-FFF2-40B4-BE49-F238E27FC236}">
                <a16:creationId xmlns:a16="http://schemas.microsoft.com/office/drawing/2014/main" id="{ECC6C4C9-5BA8-41B5-A4E5-892EFA648B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1188" y="484188"/>
            <a:ext cx="5291612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1587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orient="horz" pos="2935">
          <p15:clr>
            <a:srgbClr val="FBAE40"/>
          </p15:clr>
        </p15:guide>
        <p15:guide id="4" orient="horz" pos="305">
          <p15:clr>
            <a:srgbClr val="FBAE40"/>
          </p15:clr>
        </p15:guide>
        <p15:guide id="5" pos="38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preserve="1" userDrawn="1">
  <p:cSld name="1_Title + 2 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a Livre: Forma 2">
            <a:extLst>
              <a:ext uri="{FF2B5EF4-FFF2-40B4-BE49-F238E27FC236}">
                <a16:creationId xmlns:a16="http://schemas.microsoft.com/office/drawing/2014/main" id="{361A25AE-8468-4EFB-979F-A34494E66BF9}"/>
              </a:ext>
            </a:extLst>
          </p:cNvPr>
          <p:cNvSpPr/>
          <p:nvPr userDrawn="1"/>
        </p:nvSpPr>
        <p:spPr>
          <a:xfrm>
            <a:off x="5380074" y="-21265"/>
            <a:ext cx="3774559" cy="5178056"/>
          </a:xfrm>
          <a:custGeom>
            <a:avLst/>
            <a:gdLst>
              <a:gd name="connsiteX0" fmla="*/ 0 w 3774559"/>
              <a:gd name="connsiteY0" fmla="*/ 4316818 h 5178056"/>
              <a:gd name="connsiteX1" fmla="*/ 723014 w 3774559"/>
              <a:gd name="connsiteY1" fmla="*/ 0 h 5178056"/>
              <a:gd name="connsiteX2" fmla="*/ 3774559 w 3774559"/>
              <a:gd name="connsiteY2" fmla="*/ 0 h 5178056"/>
              <a:gd name="connsiteX3" fmla="*/ 3774559 w 3774559"/>
              <a:gd name="connsiteY3" fmla="*/ 5178056 h 5178056"/>
              <a:gd name="connsiteX4" fmla="*/ 616689 w 3774559"/>
              <a:gd name="connsiteY4" fmla="*/ 5156791 h 5178056"/>
              <a:gd name="connsiteX5" fmla="*/ 659219 w 3774559"/>
              <a:gd name="connsiteY5" fmla="*/ 4061637 h 5178056"/>
              <a:gd name="connsiteX6" fmla="*/ 0 w 3774559"/>
              <a:gd name="connsiteY6" fmla="*/ 4316818 h 517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4559" h="5178056">
                <a:moveTo>
                  <a:pt x="0" y="4316818"/>
                </a:moveTo>
                <a:lnTo>
                  <a:pt x="723014" y="0"/>
                </a:lnTo>
                <a:lnTo>
                  <a:pt x="3774559" y="0"/>
                </a:lnTo>
                <a:lnTo>
                  <a:pt x="3774559" y="5178056"/>
                </a:lnTo>
                <a:lnTo>
                  <a:pt x="616689" y="5156791"/>
                </a:lnTo>
                <a:lnTo>
                  <a:pt x="659219" y="4061637"/>
                </a:lnTo>
                <a:lnTo>
                  <a:pt x="0" y="4316818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48A0A02-11A4-4143-82EF-9AECC9CCB3F8}"/>
              </a:ext>
            </a:extLst>
          </p:cNvPr>
          <p:cNvGrpSpPr/>
          <p:nvPr userDrawn="1"/>
        </p:nvGrpSpPr>
        <p:grpSpPr>
          <a:xfrm>
            <a:off x="5101389" y="0"/>
            <a:ext cx="1202103" cy="5143502"/>
            <a:chOff x="6327842" y="0"/>
            <a:chExt cx="1202103" cy="5143502"/>
          </a:xfrm>
        </p:grpSpPr>
        <p:sp>
          <p:nvSpPr>
            <p:cNvPr id="49" name="Google Shape;49;p7"/>
            <p:cNvSpPr/>
            <p:nvPr/>
          </p:nvSpPr>
          <p:spPr>
            <a:xfrm>
              <a:off x="6327842" y="0"/>
              <a:ext cx="1109160" cy="430385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802" y="0"/>
                  </a:moveTo>
                  <a:lnTo>
                    <a:pt x="21600" y="0"/>
                  </a:lnTo>
                  <a:lnTo>
                    <a:pt x="7262" y="2091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7"/>
            <p:cNvSpPr/>
            <p:nvPr/>
          </p:nvSpPr>
          <p:spPr>
            <a:xfrm>
              <a:off x="7002689" y="4199096"/>
              <a:ext cx="527256" cy="94440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6322" y="3115"/>
                  </a:lnTo>
                  <a:lnTo>
                    <a:pt x="21600" y="0"/>
                  </a:lnTo>
                  <a:lnTo>
                    <a:pt x="14283" y="21600"/>
                  </a:lnTo>
                  <a:close/>
                </a:path>
              </a:pathLst>
            </a:custGeom>
            <a:solidFill>
              <a:srgbClr val="36950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7"/>
            <p:cNvSpPr/>
            <p:nvPr/>
          </p:nvSpPr>
          <p:spPr>
            <a:xfrm>
              <a:off x="6327842" y="3938588"/>
              <a:ext cx="1202040" cy="6262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2599"/>
                  </a:moveTo>
                  <a:lnTo>
                    <a:pt x="16414" y="0"/>
                  </a:lnTo>
                  <a:lnTo>
                    <a:pt x="21600" y="8985"/>
                  </a:lnTo>
                  <a:lnTo>
                    <a:pt x="5186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8;p1">
            <a:extLst>
              <a:ext uri="{FF2B5EF4-FFF2-40B4-BE49-F238E27FC236}">
                <a16:creationId xmlns:a16="http://schemas.microsoft.com/office/drawing/2014/main" id="{8E15AB5D-B100-4342-8C40-0B7B07B31EE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lvl="1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lvl="2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lvl="3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lvl="4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lvl="5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lvl="6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lvl="7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lvl="8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7" name="Google Shape;52;p7">
            <a:extLst>
              <a:ext uri="{FF2B5EF4-FFF2-40B4-BE49-F238E27FC236}">
                <a16:creationId xmlns:a16="http://schemas.microsoft.com/office/drawing/2014/main" id="{ECC6C4C9-5BA8-41B5-A4E5-892EFA648B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1188" y="484188"/>
            <a:ext cx="5291612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2332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orient="horz" pos="2935">
          <p15:clr>
            <a:srgbClr val="FBAE40"/>
          </p15:clr>
        </p15:guide>
        <p15:guide id="4" orient="horz" pos="305">
          <p15:clr>
            <a:srgbClr val="FBAE40"/>
          </p15:clr>
        </p15:guide>
        <p15:guide id="5" pos="38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preserve="1" userDrawn="1">
  <p:cSld name="1_Title + 2 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/>
          <p:nvPr/>
        </p:nvSpPr>
        <p:spPr>
          <a:xfrm>
            <a:off x="7635594" y="6"/>
            <a:ext cx="1527452" cy="5145755"/>
          </a:xfrm>
          <a:custGeom>
            <a:avLst/>
            <a:gdLst>
              <a:gd name="connsiteX0" fmla="*/ 359680 w 1196986"/>
              <a:gd name="connsiteY0" fmla="*/ 0 h 2522429"/>
              <a:gd name="connsiteX1" fmla="*/ 0 w 1196986"/>
              <a:gd name="connsiteY1" fmla="*/ 2037095 h 2522429"/>
              <a:gd name="connsiteX2" fmla="*/ 263687 w 1196986"/>
              <a:gd name="connsiteY2" fmla="*/ 1931527 h 2522429"/>
              <a:gd name="connsiteX3" fmla="*/ 405224 w 1196986"/>
              <a:gd name="connsiteY3" fmla="*/ 2059283 h 2522429"/>
              <a:gd name="connsiteX4" fmla="*/ 317639 w 1196986"/>
              <a:gd name="connsiteY4" fmla="*/ 2522429 h 2522429"/>
              <a:gd name="connsiteX5" fmla="*/ 1196986 w 1196986"/>
              <a:gd name="connsiteY5" fmla="*/ 2522429 h 2522429"/>
              <a:gd name="connsiteX6" fmla="*/ 767427 w 1196986"/>
              <a:gd name="connsiteY6" fmla="*/ 0 h 2522429"/>
              <a:gd name="connsiteX7" fmla="*/ 359680 w 1196986"/>
              <a:gd name="connsiteY7" fmla="*/ 0 h 2522429"/>
              <a:gd name="connsiteX0" fmla="*/ 359680 w 767427"/>
              <a:gd name="connsiteY0" fmla="*/ 0 h 2522429"/>
              <a:gd name="connsiteX1" fmla="*/ 0 w 767427"/>
              <a:gd name="connsiteY1" fmla="*/ 2037095 h 2522429"/>
              <a:gd name="connsiteX2" fmla="*/ 263687 w 767427"/>
              <a:gd name="connsiteY2" fmla="*/ 1931527 h 2522429"/>
              <a:gd name="connsiteX3" fmla="*/ 405224 w 767427"/>
              <a:gd name="connsiteY3" fmla="*/ 2059283 h 2522429"/>
              <a:gd name="connsiteX4" fmla="*/ 317639 w 767427"/>
              <a:gd name="connsiteY4" fmla="*/ 2522429 h 2522429"/>
              <a:gd name="connsiteX5" fmla="*/ 748751 w 767427"/>
              <a:gd name="connsiteY5" fmla="*/ 2522429 h 2522429"/>
              <a:gd name="connsiteX6" fmla="*/ 767427 w 767427"/>
              <a:gd name="connsiteY6" fmla="*/ 0 h 2522429"/>
              <a:gd name="connsiteX7" fmla="*/ 359680 w 767427"/>
              <a:gd name="connsiteY7" fmla="*/ 0 h 2522429"/>
              <a:gd name="connsiteX0" fmla="*/ 359680 w 748751"/>
              <a:gd name="connsiteY0" fmla="*/ 0 h 2522429"/>
              <a:gd name="connsiteX1" fmla="*/ 0 w 748751"/>
              <a:gd name="connsiteY1" fmla="*/ 2037095 h 2522429"/>
              <a:gd name="connsiteX2" fmla="*/ 263687 w 748751"/>
              <a:gd name="connsiteY2" fmla="*/ 1931527 h 2522429"/>
              <a:gd name="connsiteX3" fmla="*/ 405224 w 748751"/>
              <a:gd name="connsiteY3" fmla="*/ 2059283 h 2522429"/>
              <a:gd name="connsiteX4" fmla="*/ 317639 w 748751"/>
              <a:gd name="connsiteY4" fmla="*/ 2522429 h 2522429"/>
              <a:gd name="connsiteX5" fmla="*/ 748751 w 748751"/>
              <a:gd name="connsiteY5" fmla="*/ 2522429 h 2522429"/>
              <a:gd name="connsiteX6" fmla="*/ 744081 w 748751"/>
              <a:gd name="connsiteY6" fmla="*/ 0 h 2522429"/>
              <a:gd name="connsiteX7" fmla="*/ 359680 w 748751"/>
              <a:gd name="connsiteY7" fmla="*/ 0 h 252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8751" h="2522429" extrusionOk="0">
                <a:moveTo>
                  <a:pt x="359680" y="0"/>
                </a:moveTo>
                <a:lnTo>
                  <a:pt x="0" y="2037095"/>
                </a:lnTo>
                <a:lnTo>
                  <a:pt x="263687" y="1931527"/>
                </a:lnTo>
                <a:lnTo>
                  <a:pt x="405224" y="2059283"/>
                </a:lnTo>
                <a:lnTo>
                  <a:pt x="317639" y="2522429"/>
                </a:lnTo>
                <a:lnTo>
                  <a:pt x="748751" y="2522429"/>
                </a:lnTo>
                <a:cubicBezTo>
                  <a:pt x="747194" y="1681619"/>
                  <a:pt x="745638" y="840810"/>
                  <a:pt x="744081" y="0"/>
                </a:cubicBezTo>
                <a:lnTo>
                  <a:pt x="35968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7"/>
          <p:cNvSpPr/>
          <p:nvPr/>
        </p:nvSpPr>
        <p:spPr>
          <a:xfrm>
            <a:off x="7261292" y="0"/>
            <a:ext cx="1109160" cy="43038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4802" y="0"/>
                </a:moveTo>
                <a:lnTo>
                  <a:pt x="21600" y="0"/>
                </a:lnTo>
                <a:lnTo>
                  <a:pt x="7262" y="20919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7"/>
          <p:cNvSpPr/>
          <p:nvPr/>
        </p:nvSpPr>
        <p:spPr>
          <a:xfrm>
            <a:off x="7936139" y="4199096"/>
            <a:ext cx="527256" cy="9444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322" y="3115"/>
                </a:lnTo>
                <a:lnTo>
                  <a:pt x="21600" y="0"/>
                </a:lnTo>
                <a:lnTo>
                  <a:pt x="14283" y="21600"/>
                </a:lnTo>
                <a:close/>
              </a:path>
            </a:pathLst>
          </a:custGeom>
          <a:solidFill>
            <a:srgbClr val="36950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7261292" y="3938588"/>
            <a:ext cx="1202040" cy="6262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599"/>
                </a:moveTo>
                <a:lnTo>
                  <a:pt x="16414" y="0"/>
                </a:lnTo>
                <a:lnTo>
                  <a:pt x="21600" y="8985"/>
                </a:lnTo>
                <a:lnTo>
                  <a:pt x="5186" y="2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"/>
          <p:cNvSpPr txBox="1">
            <a:spLocks noGrp="1"/>
          </p:cNvSpPr>
          <p:nvPr userDrawn="1">
            <p:ph type="title"/>
          </p:nvPr>
        </p:nvSpPr>
        <p:spPr>
          <a:xfrm>
            <a:off x="611188" y="484188"/>
            <a:ext cx="5291612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 dirty="0"/>
          </a:p>
        </p:txBody>
      </p:sp>
      <p:sp>
        <p:nvSpPr>
          <p:cNvPr id="8" name="Google Shape;8;p1">
            <a:extLst>
              <a:ext uri="{FF2B5EF4-FFF2-40B4-BE49-F238E27FC236}">
                <a16:creationId xmlns:a16="http://schemas.microsoft.com/office/drawing/2014/main" id="{339878E8-BCD0-4FCC-BAB7-1FADA5B4DAC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lvl="1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lvl="2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lvl="3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lvl="4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lvl="5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lvl="6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lvl="7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lvl="8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1075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orient="horz" pos="2935">
          <p15:clr>
            <a:srgbClr val="FBAE40"/>
          </p15:clr>
        </p15:guide>
        <p15:guide id="4" orient="horz" pos="305">
          <p15:clr>
            <a:srgbClr val="FBAE40"/>
          </p15:clr>
        </p15:guide>
        <p15:guide id="5" pos="38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preserve="1" userDrawn="1">
  <p:cSld name="1_Title + 2 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/>
          <p:nvPr/>
        </p:nvSpPr>
        <p:spPr>
          <a:xfrm>
            <a:off x="8151257" y="-2376"/>
            <a:ext cx="996720" cy="5148137"/>
          </a:xfrm>
          <a:custGeom>
            <a:avLst/>
            <a:gdLst>
              <a:gd name="connsiteX0" fmla="*/ 359680 w 1196986"/>
              <a:gd name="connsiteY0" fmla="*/ 0 h 2522429"/>
              <a:gd name="connsiteX1" fmla="*/ 0 w 1196986"/>
              <a:gd name="connsiteY1" fmla="*/ 2037095 h 2522429"/>
              <a:gd name="connsiteX2" fmla="*/ 263687 w 1196986"/>
              <a:gd name="connsiteY2" fmla="*/ 1931527 h 2522429"/>
              <a:gd name="connsiteX3" fmla="*/ 405224 w 1196986"/>
              <a:gd name="connsiteY3" fmla="*/ 2059283 h 2522429"/>
              <a:gd name="connsiteX4" fmla="*/ 317639 w 1196986"/>
              <a:gd name="connsiteY4" fmla="*/ 2522429 h 2522429"/>
              <a:gd name="connsiteX5" fmla="*/ 1196986 w 1196986"/>
              <a:gd name="connsiteY5" fmla="*/ 2522429 h 2522429"/>
              <a:gd name="connsiteX6" fmla="*/ 767427 w 1196986"/>
              <a:gd name="connsiteY6" fmla="*/ 0 h 2522429"/>
              <a:gd name="connsiteX7" fmla="*/ 359680 w 1196986"/>
              <a:gd name="connsiteY7" fmla="*/ 0 h 2522429"/>
              <a:gd name="connsiteX0" fmla="*/ 359680 w 767427"/>
              <a:gd name="connsiteY0" fmla="*/ 0 h 2522429"/>
              <a:gd name="connsiteX1" fmla="*/ 0 w 767427"/>
              <a:gd name="connsiteY1" fmla="*/ 2037095 h 2522429"/>
              <a:gd name="connsiteX2" fmla="*/ 263687 w 767427"/>
              <a:gd name="connsiteY2" fmla="*/ 1931527 h 2522429"/>
              <a:gd name="connsiteX3" fmla="*/ 405224 w 767427"/>
              <a:gd name="connsiteY3" fmla="*/ 2059283 h 2522429"/>
              <a:gd name="connsiteX4" fmla="*/ 317639 w 767427"/>
              <a:gd name="connsiteY4" fmla="*/ 2522429 h 2522429"/>
              <a:gd name="connsiteX5" fmla="*/ 748751 w 767427"/>
              <a:gd name="connsiteY5" fmla="*/ 2522429 h 2522429"/>
              <a:gd name="connsiteX6" fmla="*/ 767427 w 767427"/>
              <a:gd name="connsiteY6" fmla="*/ 0 h 2522429"/>
              <a:gd name="connsiteX7" fmla="*/ 359680 w 767427"/>
              <a:gd name="connsiteY7" fmla="*/ 0 h 2522429"/>
              <a:gd name="connsiteX0" fmla="*/ 359680 w 748751"/>
              <a:gd name="connsiteY0" fmla="*/ 0 h 2522429"/>
              <a:gd name="connsiteX1" fmla="*/ 0 w 748751"/>
              <a:gd name="connsiteY1" fmla="*/ 2037095 h 2522429"/>
              <a:gd name="connsiteX2" fmla="*/ 263687 w 748751"/>
              <a:gd name="connsiteY2" fmla="*/ 1931527 h 2522429"/>
              <a:gd name="connsiteX3" fmla="*/ 405224 w 748751"/>
              <a:gd name="connsiteY3" fmla="*/ 2059283 h 2522429"/>
              <a:gd name="connsiteX4" fmla="*/ 317639 w 748751"/>
              <a:gd name="connsiteY4" fmla="*/ 2522429 h 2522429"/>
              <a:gd name="connsiteX5" fmla="*/ 748751 w 748751"/>
              <a:gd name="connsiteY5" fmla="*/ 2522429 h 2522429"/>
              <a:gd name="connsiteX6" fmla="*/ 744081 w 748751"/>
              <a:gd name="connsiteY6" fmla="*/ 0 h 2522429"/>
              <a:gd name="connsiteX7" fmla="*/ 359680 w 748751"/>
              <a:gd name="connsiteY7" fmla="*/ 0 h 2522429"/>
              <a:gd name="connsiteX0" fmla="*/ 359680 w 748751"/>
              <a:gd name="connsiteY0" fmla="*/ 2335 h 2524764"/>
              <a:gd name="connsiteX1" fmla="*/ 0 w 748751"/>
              <a:gd name="connsiteY1" fmla="*/ 2039430 h 2524764"/>
              <a:gd name="connsiteX2" fmla="*/ 263687 w 748751"/>
              <a:gd name="connsiteY2" fmla="*/ 1933862 h 2524764"/>
              <a:gd name="connsiteX3" fmla="*/ 405224 w 748751"/>
              <a:gd name="connsiteY3" fmla="*/ 2061618 h 2524764"/>
              <a:gd name="connsiteX4" fmla="*/ 317639 w 748751"/>
              <a:gd name="connsiteY4" fmla="*/ 2524764 h 2524764"/>
              <a:gd name="connsiteX5" fmla="*/ 748751 w 748751"/>
              <a:gd name="connsiteY5" fmla="*/ 2524764 h 2524764"/>
              <a:gd name="connsiteX6" fmla="*/ 489614 w 748751"/>
              <a:gd name="connsiteY6" fmla="*/ 0 h 2524764"/>
              <a:gd name="connsiteX7" fmla="*/ 359680 w 748751"/>
              <a:gd name="connsiteY7" fmla="*/ 2335 h 2524764"/>
              <a:gd name="connsiteX0" fmla="*/ 359680 w 491950"/>
              <a:gd name="connsiteY0" fmla="*/ 2335 h 2529433"/>
              <a:gd name="connsiteX1" fmla="*/ 0 w 491950"/>
              <a:gd name="connsiteY1" fmla="*/ 2039430 h 2529433"/>
              <a:gd name="connsiteX2" fmla="*/ 263687 w 491950"/>
              <a:gd name="connsiteY2" fmla="*/ 1933862 h 2529433"/>
              <a:gd name="connsiteX3" fmla="*/ 405224 w 491950"/>
              <a:gd name="connsiteY3" fmla="*/ 2061618 h 2529433"/>
              <a:gd name="connsiteX4" fmla="*/ 317639 w 491950"/>
              <a:gd name="connsiteY4" fmla="*/ 2524764 h 2529433"/>
              <a:gd name="connsiteX5" fmla="*/ 491950 w 491950"/>
              <a:gd name="connsiteY5" fmla="*/ 2529433 h 2529433"/>
              <a:gd name="connsiteX6" fmla="*/ 489614 w 491950"/>
              <a:gd name="connsiteY6" fmla="*/ 0 h 2529433"/>
              <a:gd name="connsiteX7" fmla="*/ 359680 w 491950"/>
              <a:gd name="connsiteY7" fmla="*/ 2335 h 2529433"/>
              <a:gd name="connsiteX0" fmla="*/ 359680 w 491950"/>
              <a:gd name="connsiteY0" fmla="*/ 2335 h 2529433"/>
              <a:gd name="connsiteX1" fmla="*/ 0 w 491950"/>
              <a:gd name="connsiteY1" fmla="*/ 2039430 h 2529433"/>
              <a:gd name="connsiteX2" fmla="*/ 263687 w 491950"/>
              <a:gd name="connsiteY2" fmla="*/ 1933862 h 2529433"/>
              <a:gd name="connsiteX3" fmla="*/ 405224 w 491950"/>
              <a:gd name="connsiteY3" fmla="*/ 2061618 h 2529433"/>
              <a:gd name="connsiteX4" fmla="*/ 317639 w 491950"/>
              <a:gd name="connsiteY4" fmla="*/ 2524764 h 2529433"/>
              <a:gd name="connsiteX5" fmla="*/ 491950 w 491950"/>
              <a:gd name="connsiteY5" fmla="*/ 2529433 h 2529433"/>
              <a:gd name="connsiteX6" fmla="*/ 489614 w 491950"/>
              <a:gd name="connsiteY6" fmla="*/ 0 h 2529433"/>
              <a:gd name="connsiteX7" fmla="*/ 359680 w 491950"/>
              <a:gd name="connsiteY7" fmla="*/ 2335 h 2529433"/>
              <a:gd name="connsiteX0" fmla="*/ 359680 w 491950"/>
              <a:gd name="connsiteY0" fmla="*/ 2335 h 2524764"/>
              <a:gd name="connsiteX1" fmla="*/ 0 w 491950"/>
              <a:gd name="connsiteY1" fmla="*/ 2039430 h 2524764"/>
              <a:gd name="connsiteX2" fmla="*/ 263687 w 491950"/>
              <a:gd name="connsiteY2" fmla="*/ 1933862 h 2524764"/>
              <a:gd name="connsiteX3" fmla="*/ 405224 w 491950"/>
              <a:gd name="connsiteY3" fmla="*/ 2061618 h 2524764"/>
              <a:gd name="connsiteX4" fmla="*/ 317639 w 491950"/>
              <a:gd name="connsiteY4" fmla="*/ 2524764 h 2524764"/>
              <a:gd name="connsiteX5" fmla="*/ 491950 w 491950"/>
              <a:gd name="connsiteY5" fmla="*/ 2520095 h 2524764"/>
              <a:gd name="connsiteX6" fmla="*/ 489614 w 491950"/>
              <a:gd name="connsiteY6" fmla="*/ 0 h 2524764"/>
              <a:gd name="connsiteX7" fmla="*/ 359680 w 491950"/>
              <a:gd name="connsiteY7" fmla="*/ 2335 h 2524764"/>
              <a:gd name="connsiteX0" fmla="*/ 359680 w 489717"/>
              <a:gd name="connsiteY0" fmla="*/ 2335 h 2524764"/>
              <a:gd name="connsiteX1" fmla="*/ 0 w 489717"/>
              <a:gd name="connsiteY1" fmla="*/ 2039430 h 2524764"/>
              <a:gd name="connsiteX2" fmla="*/ 263687 w 489717"/>
              <a:gd name="connsiteY2" fmla="*/ 1933862 h 2524764"/>
              <a:gd name="connsiteX3" fmla="*/ 405224 w 489717"/>
              <a:gd name="connsiteY3" fmla="*/ 2061618 h 2524764"/>
              <a:gd name="connsiteX4" fmla="*/ 317639 w 489717"/>
              <a:gd name="connsiteY4" fmla="*/ 2524764 h 2524764"/>
              <a:gd name="connsiteX5" fmla="*/ 487281 w 489717"/>
              <a:gd name="connsiteY5" fmla="*/ 2523596 h 2524764"/>
              <a:gd name="connsiteX6" fmla="*/ 489614 w 489717"/>
              <a:gd name="connsiteY6" fmla="*/ 0 h 2524764"/>
              <a:gd name="connsiteX7" fmla="*/ 359680 w 489717"/>
              <a:gd name="connsiteY7" fmla="*/ 2335 h 2524764"/>
              <a:gd name="connsiteX0" fmla="*/ 359680 w 488588"/>
              <a:gd name="connsiteY0" fmla="*/ 1168 h 2523597"/>
              <a:gd name="connsiteX1" fmla="*/ 0 w 488588"/>
              <a:gd name="connsiteY1" fmla="*/ 2038263 h 2523597"/>
              <a:gd name="connsiteX2" fmla="*/ 263687 w 488588"/>
              <a:gd name="connsiteY2" fmla="*/ 1932695 h 2523597"/>
              <a:gd name="connsiteX3" fmla="*/ 405224 w 488588"/>
              <a:gd name="connsiteY3" fmla="*/ 2060451 h 2523597"/>
              <a:gd name="connsiteX4" fmla="*/ 317639 w 488588"/>
              <a:gd name="connsiteY4" fmla="*/ 2523597 h 2523597"/>
              <a:gd name="connsiteX5" fmla="*/ 487281 w 488588"/>
              <a:gd name="connsiteY5" fmla="*/ 2522429 h 2523597"/>
              <a:gd name="connsiteX6" fmla="*/ 488447 w 488588"/>
              <a:gd name="connsiteY6" fmla="*/ 0 h 2523597"/>
              <a:gd name="connsiteX7" fmla="*/ 359680 w 488588"/>
              <a:gd name="connsiteY7" fmla="*/ 1168 h 2523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8588" h="2523597" extrusionOk="0">
                <a:moveTo>
                  <a:pt x="359680" y="1168"/>
                </a:moveTo>
                <a:lnTo>
                  <a:pt x="0" y="2038263"/>
                </a:lnTo>
                <a:lnTo>
                  <a:pt x="263687" y="1932695"/>
                </a:lnTo>
                <a:lnTo>
                  <a:pt x="405224" y="2060451"/>
                </a:lnTo>
                <a:lnTo>
                  <a:pt x="317639" y="2523597"/>
                </a:lnTo>
                <a:lnTo>
                  <a:pt x="487281" y="2522429"/>
                </a:lnTo>
                <a:cubicBezTo>
                  <a:pt x="486502" y="1679285"/>
                  <a:pt x="489226" y="843144"/>
                  <a:pt x="488447" y="0"/>
                </a:cubicBezTo>
                <a:lnTo>
                  <a:pt x="359680" y="1168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7"/>
          <p:cNvSpPr/>
          <p:nvPr/>
        </p:nvSpPr>
        <p:spPr>
          <a:xfrm>
            <a:off x="7776956" y="0"/>
            <a:ext cx="1109160" cy="43038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4802" y="0"/>
                </a:moveTo>
                <a:lnTo>
                  <a:pt x="21600" y="0"/>
                </a:lnTo>
                <a:lnTo>
                  <a:pt x="7262" y="20919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7"/>
          <p:cNvSpPr/>
          <p:nvPr/>
        </p:nvSpPr>
        <p:spPr>
          <a:xfrm>
            <a:off x="8451803" y="4199096"/>
            <a:ext cx="527256" cy="9444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322" y="3115"/>
                </a:lnTo>
                <a:lnTo>
                  <a:pt x="21600" y="0"/>
                </a:lnTo>
                <a:lnTo>
                  <a:pt x="14283" y="21600"/>
                </a:lnTo>
                <a:close/>
              </a:path>
            </a:pathLst>
          </a:custGeom>
          <a:solidFill>
            <a:srgbClr val="36950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7776956" y="3938588"/>
            <a:ext cx="1202040" cy="6262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599"/>
                </a:moveTo>
                <a:lnTo>
                  <a:pt x="16414" y="0"/>
                </a:lnTo>
                <a:lnTo>
                  <a:pt x="21600" y="8985"/>
                </a:lnTo>
                <a:lnTo>
                  <a:pt x="5186" y="2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"/>
          <p:cNvSpPr txBox="1">
            <a:spLocks noGrp="1"/>
          </p:cNvSpPr>
          <p:nvPr userDrawn="1">
            <p:ph type="title"/>
          </p:nvPr>
        </p:nvSpPr>
        <p:spPr>
          <a:xfrm>
            <a:off x="611188" y="484188"/>
            <a:ext cx="5291612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 dirty="0"/>
          </a:p>
        </p:txBody>
      </p:sp>
      <p:sp>
        <p:nvSpPr>
          <p:cNvPr id="8" name="Google Shape;8;p1">
            <a:extLst>
              <a:ext uri="{FF2B5EF4-FFF2-40B4-BE49-F238E27FC236}">
                <a16:creationId xmlns:a16="http://schemas.microsoft.com/office/drawing/2014/main" id="{339878E8-BCD0-4FCC-BAB7-1FADA5B4DAC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bg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lvl="1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lvl="2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lvl="3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lvl="4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lvl="5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lvl="6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lvl="7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lvl="8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9629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orient="horz" pos="2935">
          <p15:clr>
            <a:srgbClr val="FBAE40"/>
          </p15:clr>
        </p15:guide>
        <p15:guide id="4" orient="horz" pos="305">
          <p15:clr>
            <a:srgbClr val="FBAE40"/>
          </p15:clr>
        </p15:guide>
        <p15:guide id="5" pos="38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preserve="1" userDrawn="1">
  <p:cSld name="1_Title + 2 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/>
          <p:nvPr/>
        </p:nvSpPr>
        <p:spPr>
          <a:xfrm>
            <a:off x="6702144" y="6"/>
            <a:ext cx="2441849" cy="5145755"/>
          </a:xfrm>
          <a:custGeom>
            <a:avLst/>
            <a:gdLst/>
            <a:ahLst/>
            <a:cxnLst/>
            <a:rect l="l" t="t" r="r" b="b"/>
            <a:pathLst>
              <a:path w="1196985" h="2522429" extrusionOk="0">
                <a:moveTo>
                  <a:pt x="359680" y="0"/>
                </a:moveTo>
                <a:lnTo>
                  <a:pt x="0" y="2037095"/>
                </a:lnTo>
                <a:lnTo>
                  <a:pt x="263687" y="1931527"/>
                </a:lnTo>
                <a:lnTo>
                  <a:pt x="405224" y="2059283"/>
                </a:lnTo>
                <a:lnTo>
                  <a:pt x="317639" y="2522429"/>
                </a:lnTo>
                <a:lnTo>
                  <a:pt x="1196986" y="2522429"/>
                </a:lnTo>
                <a:lnTo>
                  <a:pt x="11969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7"/>
          <p:cNvSpPr/>
          <p:nvPr/>
        </p:nvSpPr>
        <p:spPr>
          <a:xfrm>
            <a:off x="6327842" y="0"/>
            <a:ext cx="1109160" cy="43038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4802" y="0"/>
                </a:moveTo>
                <a:lnTo>
                  <a:pt x="21600" y="0"/>
                </a:lnTo>
                <a:lnTo>
                  <a:pt x="7262" y="20919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7"/>
          <p:cNvSpPr/>
          <p:nvPr/>
        </p:nvSpPr>
        <p:spPr>
          <a:xfrm>
            <a:off x="7002689" y="4199096"/>
            <a:ext cx="527256" cy="9444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322" y="3115"/>
                </a:lnTo>
                <a:lnTo>
                  <a:pt x="21600" y="0"/>
                </a:lnTo>
                <a:lnTo>
                  <a:pt x="14283" y="21600"/>
                </a:lnTo>
                <a:close/>
              </a:path>
            </a:pathLst>
          </a:custGeom>
          <a:solidFill>
            <a:srgbClr val="36950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6327842" y="3938588"/>
            <a:ext cx="1202040" cy="6262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599"/>
                </a:moveTo>
                <a:lnTo>
                  <a:pt x="16414" y="0"/>
                </a:lnTo>
                <a:lnTo>
                  <a:pt x="21600" y="8985"/>
                </a:lnTo>
                <a:lnTo>
                  <a:pt x="5186" y="2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8;p1">
            <a:extLst>
              <a:ext uri="{FF2B5EF4-FFF2-40B4-BE49-F238E27FC236}">
                <a16:creationId xmlns:a16="http://schemas.microsoft.com/office/drawing/2014/main" id="{252D4C27-B912-4BEE-BDF0-A4B28764DCE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lvl="1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lvl="2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lvl="3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lvl="4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lvl="5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lvl="6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lvl="7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lvl="8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ADA62C16-FADA-4760-9E20-590B46537B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1188" y="484188"/>
            <a:ext cx="5291612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0374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  <p15:guide id="3" orient="horz" pos="2935" userDrawn="1">
          <p15:clr>
            <a:srgbClr val="FBAE40"/>
          </p15:clr>
        </p15:guide>
        <p15:guide id="4" orient="horz" pos="305" userDrawn="1">
          <p15:clr>
            <a:srgbClr val="FBAE40"/>
          </p15:clr>
        </p15:guide>
        <p15:guide id="5" pos="385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preserve="1" userDrawn="1">
  <p:cSld name="1_Title + 2 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22118A9E-34C1-994F-9F0A-77AA2E160AA3}"/>
              </a:ext>
            </a:extLst>
          </p:cNvPr>
          <p:cNvGrpSpPr/>
          <p:nvPr userDrawn="1"/>
        </p:nvGrpSpPr>
        <p:grpSpPr>
          <a:xfrm flipH="1">
            <a:off x="-342900" y="-2376"/>
            <a:ext cx="1371021" cy="5148137"/>
            <a:chOff x="7776956" y="-2376"/>
            <a:chExt cx="1371021" cy="5148137"/>
          </a:xfrm>
        </p:grpSpPr>
        <p:sp>
          <p:nvSpPr>
            <p:cNvPr id="47" name="Google Shape;47;p7"/>
            <p:cNvSpPr/>
            <p:nvPr/>
          </p:nvSpPr>
          <p:spPr>
            <a:xfrm>
              <a:off x="8151257" y="-2376"/>
              <a:ext cx="996720" cy="5148137"/>
            </a:xfrm>
            <a:custGeom>
              <a:avLst/>
              <a:gdLst>
                <a:gd name="connsiteX0" fmla="*/ 359680 w 1196986"/>
                <a:gd name="connsiteY0" fmla="*/ 0 h 2522429"/>
                <a:gd name="connsiteX1" fmla="*/ 0 w 1196986"/>
                <a:gd name="connsiteY1" fmla="*/ 2037095 h 2522429"/>
                <a:gd name="connsiteX2" fmla="*/ 263687 w 1196986"/>
                <a:gd name="connsiteY2" fmla="*/ 1931527 h 2522429"/>
                <a:gd name="connsiteX3" fmla="*/ 405224 w 1196986"/>
                <a:gd name="connsiteY3" fmla="*/ 2059283 h 2522429"/>
                <a:gd name="connsiteX4" fmla="*/ 317639 w 1196986"/>
                <a:gd name="connsiteY4" fmla="*/ 2522429 h 2522429"/>
                <a:gd name="connsiteX5" fmla="*/ 1196986 w 1196986"/>
                <a:gd name="connsiteY5" fmla="*/ 2522429 h 2522429"/>
                <a:gd name="connsiteX6" fmla="*/ 767427 w 1196986"/>
                <a:gd name="connsiteY6" fmla="*/ 0 h 2522429"/>
                <a:gd name="connsiteX7" fmla="*/ 359680 w 1196986"/>
                <a:gd name="connsiteY7" fmla="*/ 0 h 2522429"/>
                <a:gd name="connsiteX0" fmla="*/ 359680 w 767427"/>
                <a:gd name="connsiteY0" fmla="*/ 0 h 2522429"/>
                <a:gd name="connsiteX1" fmla="*/ 0 w 767427"/>
                <a:gd name="connsiteY1" fmla="*/ 2037095 h 2522429"/>
                <a:gd name="connsiteX2" fmla="*/ 263687 w 767427"/>
                <a:gd name="connsiteY2" fmla="*/ 1931527 h 2522429"/>
                <a:gd name="connsiteX3" fmla="*/ 405224 w 767427"/>
                <a:gd name="connsiteY3" fmla="*/ 2059283 h 2522429"/>
                <a:gd name="connsiteX4" fmla="*/ 317639 w 767427"/>
                <a:gd name="connsiteY4" fmla="*/ 2522429 h 2522429"/>
                <a:gd name="connsiteX5" fmla="*/ 748751 w 767427"/>
                <a:gd name="connsiteY5" fmla="*/ 2522429 h 2522429"/>
                <a:gd name="connsiteX6" fmla="*/ 767427 w 767427"/>
                <a:gd name="connsiteY6" fmla="*/ 0 h 2522429"/>
                <a:gd name="connsiteX7" fmla="*/ 359680 w 767427"/>
                <a:gd name="connsiteY7" fmla="*/ 0 h 2522429"/>
                <a:gd name="connsiteX0" fmla="*/ 359680 w 748751"/>
                <a:gd name="connsiteY0" fmla="*/ 0 h 2522429"/>
                <a:gd name="connsiteX1" fmla="*/ 0 w 748751"/>
                <a:gd name="connsiteY1" fmla="*/ 2037095 h 2522429"/>
                <a:gd name="connsiteX2" fmla="*/ 263687 w 748751"/>
                <a:gd name="connsiteY2" fmla="*/ 1931527 h 2522429"/>
                <a:gd name="connsiteX3" fmla="*/ 405224 w 748751"/>
                <a:gd name="connsiteY3" fmla="*/ 2059283 h 2522429"/>
                <a:gd name="connsiteX4" fmla="*/ 317639 w 748751"/>
                <a:gd name="connsiteY4" fmla="*/ 2522429 h 2522429"/>
                <a:gd name="connsiteX5" fmla="*/ 748751 w 748751"/>
                <a:gd name="connsiteY5" fmla="*/ 2522429 h 2522429"/>
                <a:gd name="connsiteX6" fmla="*/ 744081 w 748751"/>
                <a:gd name="connsiteY6" fmla="*/ 0 h 2522429"/>
                <a:gd name="connsiteX7" fmla="*/ 359680 w 748751"/>
                <a:gd name="connsiteY7" fmla="*/ 0 h 2522429"/>
                <a:gd name="connsiteX0" fmla="*/ 359680 w 748751"/>
                <a:gd name="connsiteY0" fmla="*/ 2335 h 2524764"/>
                <a:gd name="connsiteX1" fmla="*/ 0 w 748751"/>
                <a:gd name="connsiteY1" fmla="*/ 2039430 h 2524764"/>
                <a:gd name="connsiteX2" fmla="*/ 263687 w 748751"/>
                <a:gd name="connsiteY2" fmla="*/ 1933862 h 2524764"/>
                <a:gd name="connsiteX3" fmla="*/ 405224 w 748751"/>
                <a:gd name="connsiteY3" fmla="*/ 2061618 h 2524764"/>
                <a:gd name="connsiteX4" fmla="*/ 317639 w 748751"/>
                <a:gd name="connsiteY4" fmla="*/ 2524764 h 2524764"/>
                <a:gd name="connsiteX5" fmla="*/ 748751 w 748751"/>
                <a:gd name="connsiteY5" fmla="*/ 2524764 h 2524764"/>
                <a:gd name="connsiteX6" fmla="*/ 489614 w 748751"/>
                <a:gd name="connsiteY6" fmla="*/ 0 h 2524764"/>
                <a:gd name="connsiteX7" fmla="*/ 359680 w 748751"/>
                <a:gd name="connsiteY7" fmla="*/ 2335 h 2524764"/>
                <a:gd name="connsiteX0" fmla="*/ 359680 w 491950"/>
                <a:gd name="connsiteY0" fmla="*/ 2335 h 2529433"/>
                <a:gd name="connsiteX1" fmla="*/ 0 w 491950"/>
                <a:gd name="connsiteY1" fmla="*/ 2039430 h 2529433"/>
                <a:gd name="connsiteX2" fmla="*/ 263687 w 491950"/>
                <a:gd name="connsiteY2" fmla="*/ 1933862 h 2529433"/>
                <a:gd name="connsiteX3" fmla="*/ 405224 w 491950"/>
                <a:gd name="connsiteY3" fmla="*/ 2061618 h 2529433"/>
                <a:gd name="connsiteX4" fmla="*/ 317639 w 491950"/>
                <a:gd name="connsiteY4" fmla="*/ 2524764 h 2529433"/>
                <a:gd name="connsiteX5" fmla="*/ 491950 w 491950"/>
                <a:gd name="connsiteY5" fmla="*/ 2529433 h 2529433"/>
                <a:gd name="connsiteX6" fmla="*/ 489614 w 491950"/>
                <a:gd name="connsiteY6" fmla="*/ 0 h 2529433"/>
                <a:gd name="connsiteX7" fmla="*/ 359680 w 491950"/>
                <a:gd name="connsiteY7" fmla="*/ 2335 h 2529433"/>
                <a:gd name="connsiteX0" fmla="*/ 359680 w 491950"/>
                <a:gd name="connsiteY0" fmla="*/ 2335 h 2529433"/>
                <a:gd name="connsiteX1" fmla="*/ 0 w 491950"/>
                <a:gd name="connsiteY1" fmla="*/ 2039430 h 2529433"/>
                <a:gd name="connsiteX2" fmla="*/ 263687 w 491950"/>
                <a:gd name="connsiteY2" fmla="*/ 1933862 h 2529433"/>
                <a:gd name="connsiteX3" fmla="*/ 405224 w 491950"/>
                <a:gd name="connsiteY3" fmla="*/ 2061618 h 2529433"/>
                <a:gd name="connsiteX4" fmla="*/ 317639 w 491950"/>
                <a:gd name="connsiteY4" fmla="*/ 2524764 h 2529433"/>
                <a:gd name="connsiteX5" fmla="*/ 491950 w 491950"/>
                <a:gd name="connsiteY5" fmla="*/ 2529433 h 2529433"/>
                <a:gd name="connsiteX6" fmla="*/ 489614 w 491950"/>
                <a:gd name="connsiteY6" fmla="*/ 0 h 2529433"/>
                <a:gd name="connsiteX7" fmla="*/ 359680 w 491950"/>
                <a:gd name="connsiteY7" fmla="*/ 2335 h 2529433"/>
                <a:gd name="connsiteX0" fmla="*/ 359680 w 491950"/>
                <a:gd name="connsiteY0" fmla="*/ 2335 h 2524764"/>
                <a:gd name="connsiteX1" fmla="*/ 0 w 491950"/>
                <a:gd name="connsiteY1" fmla="*/ 2039430 h 2524764"/>
                <a:gd name="connsiteX2" fmla="*/ 263687 w 491950"/>
                <a:gd name="connsiteY2" fmla="*/ 1933862 h 2524764"/>
                <a:gd name="connsiteX3" fmla="*/ 405224 w 491950"/>
                <a:gd name="connsiteY3" fmla="*/ 2061618 h 2524764"/>
                <a:gd name="connsiteX4" fmla="*/ 317639 w 491950"/>
                <a:gd name="connsiteY4" fmla="*/ 2524764 h 2524764"/>
                <a:gd name="connsiteX5" fmla="*/ 491950 w 491950"/>
                <a:gd name="connsiteY5" fmla="*/ 2520095 h 2524764"/>
                <a:gd name="connsiteX6" fmla="*/ 489614 w 491950"/>
                <a:gd name="connsiteY6" fmla="*/ 0 h 2524764"/>
                <a:gd name="connsiteX7" fmla="*/ 359680 w 491950"/>
                <a:gd name="connsiteY7" fmla="*/ 2335 h 2524764"/>
                <a:gd name="connsiteX0" fmla="*/ 359680 w 489717"/>
                <a:gd name="connsiteY0" fmla="*/ 2335 h 2524764"/>
                <a:gd name="connsiteX1" fmla="*/ 0 w 489717"/>
                <a:gd name="connsiteY1" fmla="*/ 2039430 h 2524764"/>
                <a:gd name="connsiteX2" fmla="*/ 263687 w 489717"/>
                <a:gd name="connsiteY2" fmla="*/ 1933862 h 2524764"/>
                <a:gd name="connsiteX3" fmla="*/ 405224 w 489717"/>
                <a:gd name="connsiteY3" fmla="*/ 2061618 h 2524764"/>
                <a:gd name="connsiteX4" fmla="*/ 317639 w 489717"/>
                <a:gd name="connsiteY4" fmla="*/ 2524764 h 2524764"/>
                <a:gd name="connsiteX5" fmla="*/ 487281 w 489717"/>
                <a:gd name="connsiteY5" fmla="*/ 2523596 h 2524764"/>
                <a:gd name="connsiteX6" fmla="*/ 489614 w 489717"/>
                <a:gd name="connsiteY6" fmla="*/ 0 h 2524764"/>
                <a:gd name="connsiteX7" fmla="*/ 359680 w 489717"/>
                <a:gd name="connsiteY7" fmla="*/ 2335 h 2524764"/>
                <a:gd name="connsiteX0" fmla="*/ 359680 w 488588"/>
                <a:gd name="connsiteY0" fmla="*/ 1168 h 2523597"/>
                <a:gd name="connsiteX1" fmla="*/ 0 w 488588"/>
                <a:gd name="connsiteY1" fmla="*/ 2038263 h 2523597"/>
                <a:gd name="connsiteX2" fmla="*/ 263687 w 488588"/>
                <a:gd name="connsiteY2" fmla="*/ 1932695 h 2523597"/>
                <a:gd name="connsiteX3" fmla="*/ 405224 w 488588"/>
                <a:gd name="connsiteY3" fmla="*/ 2060451 h 2523597"/>
                <a:gd name="connsiteX4" fmla="*/ 317639 w 488588"/>
                <a:gd name="connsiteY4" fmla="*/ 2523597 h 2523597"/>
                <a:gd name="connsiteX5" fmla="*/ 487281 w 488588"/>
                <a:gd name="connsiteY5" fmla="*/ 2522429 h 2523597"/>
                <a:gd name="connsiteX6" fmla="*/ 488447 w 488588"/>
                <a:gd name="connsiteY6" fmla="*/ 0 h 2523597"/>
                <a:gd name="connsiteX7" fmla="*/ 359680 w 488588"/>
                <a:gd name="connsiteY7" fmla="*/ 1168 h 2523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8588" h="2523597" extrusionOk="0">
                  <a:moveTo>
                    <a:pt x="359680" y="1168"/>
                  </a:moveTo>
                  <a:lnTo>
                    <a:pt x="0" y="2038263"/>
                  </a:lnTo>
                  <a:lnTo>
                    <a:pt x="263687" y="1932695"/>
                  </a:lnTo>
                  <a:lnTo>
                    <a:pt x="405224" y="2060451"/>
                  </a:lnTo>
                  <a:lnTo>
                    <a:pt x="317639" y="2523597"/>
                  </a:lnTo>
                  <a:lnTo>
                    <a:pt x="487281" y="2522429"/>
                  </a:lnTo>
                  <a:cubicBezTo>
                    <a:pt x="486502" y="1679285"/>
                    <a:pt x="489226" y="843144"/>
                    <a:pt x="488447" y="0"/>
                  </a:cubicBezTo>
                  <a:lnTo>
                    <a:pt x="359680" y="116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7"/>
            <p:cNvSpPr/>
            <p:nvPr/>
          </p:nvSpPr>
          <p:spPr>
            <a:xfrm>
              <a:off x="7776956" y="0"/>
              <a:ext cx="1109160" cy="430385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802" y="0"/>
                  </a:moveTo>
                  <a:lnTo>
                    <a:pt x="21600" y="0"/>
                  </a:lnTo>
                  <a:lnTo>
                    <a:pt x="7262" y="2091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7"/>
            <p:cNvSpPr/>
            <p:nvPr/>
          </p:nvSpPr>
          <p:spPr>
            <a:xfrm>
              <a:off x="8451803" y="4199096"/>
              <a:ext cx="527256" cy="94440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6322" y="3115"/>
                  </a:lnTo>
                  <a:lnTo>
                    <a:pt x="21600" y="0"/>
                  </a:lnTo>
                  <a:lnTo>
                    <a:pt x="14283" y="21600"/>
                  </a:lnTo>
                  <a:close/>
                </a:path>
              </a:pathLst>
            </a:custGeom>
            <a:solidFill>
              <a:srgbClr val="36950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7"/>
            <p:cNvSpPr/>
            <p:nvPr/>
          </p:nvSpPr>
          <p:spPr>
            <a:xfrm>
              <a:off x="7776956" y="3938588"/>
              <a:ext cx="1202040" cy="6262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2599"/>
                  </a:moveTo>
                  <a:lnTo>
                    <a:pt x="16414" y="0"/>
                  </a:lnTo>
                  <a:lnTo>
                    <a:pt x="21600" y="8985"/>
                  </a:lnTo>
                  <a:lnTo>
                    <a:pt x="5186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" name="Google Shape;52;p7"/>
          <p:cNvSpPr txBox="1">
            <a:spLocks noGrp="1"/>
          </p:cNvSpPr>
          <p:nvPr userDrawn="1">
            <p:ph type="title"/>
          </p:nvPr>
        </p:nvSpPr>
        <p:spPr>
          <a:xfrm>
            <a:off x="611188" y="484188"/>
            <a:ext cx="5291612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 dirty="0"/>
          </a:p>
        </p:txBody>
      </p:sp>
      <p:sp>
        <p:nvSpPr>
          <p:cNvPr id="8" name="Google Shape;8;p1">
            <a:extLst>
              <a:ext uri="{FF2B5EF4-FFF2-40B4-BE49-F238E27FC236}">
                <a16:creationId xmlns:a16="http://schemas.microsoft.com/office/drawing/2014/main" id="{339878E8-BCD0-4FCC-BAB7-1FADA5B4DAC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36838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lvl="1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lvl="2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lvl="3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lvl="4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lvl="5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lvl="6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lvl="7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lvl="8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3305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orient="horz" pos="2935">
          <p15:clr>
            <a:srgbClr val="FBAE40"/>
          </p15:clr>
        </p15:guide>
        <p15:guide id="4" orient="horz" pos="305">
          <p15:clr>
            <a:srgbClr val="FBAE40"/>
          </p15:clr>
        </p15:guide>
        <p15:guide id="5" pos="38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preserve="1" userDrawn="1">
  <p:cSld name="1_Title + 2 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835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orient="horz" pos="2935">
          <p15:clr>
            <a:srgbClr val="FBAE40"/>
          </p15:clr>
        </p15:guide>
        <p15:guide id="4" orient="horz" pos="305">
          <p15:clr>
            <a:srgbClr val="FBAE40"/>
          </p15:clr>
        </p15:guide>
        <p15:guide id="5" pos="38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76D2263E-D302-4C0F-96D7-151AB4DC0FDA}"/>
              </a:ext>
            </a:extLst>
          </p:cNvPr>
          <p:cNvGrpSpPr/>
          <p:nvPr userDrawn="1"/>
        </p:nvGrpSpPr>
        <p:grpSpPr>
          <a:xfrm>
            <a:off x="0" y="0"/>
            <a:ext cx="7781925" cy="5143503"/>
            <a:chOff x="657229" y="-1"/>
            <a:chExt cx="7781925" cy="5143503"/>
          </a:xfrm>
        </p:grpSpPr>
        <p:sp>
          <p:nvSpPr>
            <p:cNvPr id="3" name="Retângulo 6">
              <a:extLst>
                <a:ext uri="{FF2B5EF4-FFF2-40B4-BE49-F238E27FC236}">
                  <a16:creationId xmlns:a16="http://schemas.microsoft.com/office/drawing/2014/main" id="{504BE54C-0DBB-48EC-8E53-D8D4FC05BDE2}"/>
                </a:ext>
              </a:extLst>
            </p:cNvPr>
            <p:cNvSpPr/>
            <p:nvPr userDrawn="1"/>
          </p:nvSpPr>
          <p:spPr>
            <a:xfrm>
              <a:off x="6867529" y="-1"/>
              <a:ext cx="1571625" cy="4381501"/>
            </a:xfrm>
            <a:custGeom>
              <a:avLst/>
              <a:gdLst>
                <a:gd name="connsiteX0" fmla="*/ 0 w 7155180"/>
                <a:gd name="connsiteY0" fmla="*/ 0 h 4267200"/>
                <a:gd name="connsiteX1" fmla="*/ 7155180 w 7155180"/>
                <a:gd name="connsiteY1" fmla="*/ 0 h 4267200"/>
                <a:gd name="connsiteX2" fmla="*/ 7155180 w 7155180"/>
                <a:gd name="connsiteY2" fmla="*/ 4267200 h 4267200"/>
                <a:gd name="connsiteX3" fmla="*/ 0 w 7155180"/>
                <a:gd name="connsiteY3" fmla="*/ 4267200 h 4267200"/>
                <a:gd name="connsiteX4" fmla="*/ 0 w 7155180"/>
                <a:gd name="connsiteY4" fmla="*/ 0 h 4267200"/>
                <a:gd name="connsiteX0" fmla="*/ 0 w 7155180"/>
                <a:gd name="connsiteY0" fmla="*/ 0 h 4267200"/>
                <a:gd name="connsiteX1" fmla="*/ 7155180 w 7155180"/>
                <a:gd name="connsiteY1" fmla="*/ 0 h 4267200"/>
                <a:gd name="connsiteX2" fmla="*/ 6416040 w 7155180"/>
                <a:gd name="connsiteY2" fmla="*/ 4259580 h 4267200"/>
                <a:gd name="connsiteX3" fmla="*/ 0 w 7155180"/>
                <a:gd name="connsiteY3" fmla="*/ 4267200 h 4267200"/>
                <a:gd name="connsiteX4" fmla="*/ 0 w 7155180"/>
                <a:gd name="connsiteY4" fmla="*/ 0 h 4267200"/>
                <a:gd name="connsiteX0" fmla="*/ 0 w 7155180"/>
                <a:gd name="connsiteY0" fmla="*/ 0 h 4292918"/>
                <a:gd name="connsiteX1" fmla="*/ 7155180 w 7155180"/>
                <a:gd name="connsiteY1" fmla="*/ 0 h 4292918"/>
                <a:gd name="connsiteX2" fmla="*/ 6358890 w 7155180"/>
                <a:gd name="connsiteY2" fmla="*/ 4292918 h 4292918"/>
                <a:gd name="connsiteX3" fmla="*/ 0 w 7155180"/>
                <a:gd name="connsiteY3" fmla="*/ 4267200 h 4292918"/>
                <a:gd name="connsiteX4" fmla="*/ 0 w 7155180"/>
                <a:gd name="connsiteY4" fmla="*/ 0 h 4292918"/>
                <a:gd name="connsiteX0" fmla="*/ 0 w 7155180"/>
                <a:gd name="connsiteY0" fmla="*/ 0 h 4292918"/>
                <a:gd name="connsiteX1" fmla="*/ 7155180 w 7155180"/>
                <a:gd name="connsiteY1" fmla="*/ 0 h 4292918"/>
                <a:gd name="connsiteX2" fmla="*/ 6358890 w 7155180"/>
                <a:gd name="connsiteY2" fmla="*/ 4292918 h 4292918"/>
                <a:gd name="connsiteX3" fmla="*/ 5828658 w 7155180"/>
                <a:gd name="connsiteY3" fmla="*/ 4274252 h 4292918"/>
                <a:gd name="connsiteX4" fmla="*/ 0 w 7155180"/>
                <a:gd name="connsiteY4" fmla="*/ 4267200 h 4292918"/>
                <a:gd name="connsiteX5" fmla="*/ 0 w 7155180"/>
                <a:gd name="connsiteY5" fmla="*/ 0 h 4292918"/>
                <a:gd name="connsiteX0" fmla="*/ 0 w 7155180"/>
                <a:gd name="connsiteY0" fmla="*/ 0 h 4292918"/>
                <a:gd name="connsiteX1" fmla="*/ 7155180 w 7155180"/>
                <a:gd name="connsiteY1" fmla="*/ 0 h 4292918"/>
                <a:gd name="connsiteX2" fmla="*/ 6358890 w 7155180"/>
                <a:gd name="connsiteY2" fmla="*/ 4292918 h 4292918"/>
                <a:gd name="connsiteX3" fmla="*/ 6158279 w 7155180"/>
                <a:gd name="connsiteY3" fmla="*/ 4283585 h 4292918"/>
                <a:gd name="connsiteX4" fmla="*/ 5828658 w 7155180"/>
                <a:gd name="connsiteY4" fmla="*/ 4274252 h 4292918"/>
                <a:gd name="connsiteX5" fmla="*/ 0 w 7155180"/>
                <a:gd name="connsiteY5" fmla="*/ 4267200 h 4292918"/>
                <a:gd name="connsiteX6" fmla="*/ 0 w 7155180"/>
                <a:gd name="connsiteY6" fmla="*/ 0 h 4292918"/>
                <a:gd name="connsiteX0" fmla="*/ 0 w 7155180"/>
                <a:gd name="connsiteY0" fmla="*/ 0 h 4292918"/>
                <a:gd name="connsiteX1" fmla="*/ 7155180 w 7155180"/>
                <a:gd name="connsiteY1" fmla="*/ 0 h 4292918"/>
                <a:gd name="connsiteX2" fmla="*/ 6358890 w 7155180"/>
                <a:gd name="connsiteY2" fmla="*/ 4292918 h 4292918"/>
                <a:gd name="connsiteX3" fmla="*/ 6158279 w 7155180"/>
                <a:gd name="connsiteY3" fmla="*/ 4283585 h 4292918"/>
                <a:gd name="connsiteX4" fmla="*/ 5965330 w 7155180"/>
                <a:gd name="connsiteY4" fmla="*/ 4283585 h 4292918"/>
                <a:gd name="connsiteX5" fmla="*/ 5828658 w 7155180"/>
                <a:gd name="connsiteY5" fmla="*/ 4274252 h 4292918"/>
                <a:gd name="connsiteX6" fmla="*/ 0 w 7155180"/>
                <a:gd name="connsiteY6" fmla="*/ 4267200 h 4292918"/>
                <a:gd name="connsiteX7" fmla="*/ 0 w 7155180"/>
                <a:gd name="connsiteY7" fmla="*/ 0 h 4292918"/>
                <a:gd name="connsiteX0" fmla="*/ 0 w 7155180"/>
                <a:gd name="connsiteY0" fmla="*/ 0 h 4292918"/>
                <a:gd name="connsiteX1" fmla="*/ 7155180 w 7155180"/>
                <a:gd name="connsiteY1" fmla="*/ 0 h 4292918"/>
                <a:gd name="connsiteX2" fmla="*/ 6358890 w 7155180"/>
                <a:gd name="connsiteY2" fmla="*/ 4292918 h 4292918"/>
                <a:gd name="connsiteX3" fmla="*/ 6158279 w 7155180"/>
                <a:gd name="connsiteY3" fmla="*/ 4283585 h 4292918"/>
                <a:gd name="connsiteX4" fmla="*/ 6150239 w 7155180"/>
                <a:gd name="connsiteY4" fmla="*/ 4059607 h 4292918"/>
                <a:gd name="connsiteX5" fmla="*/ 5828658 w 7155180"/>
                <a:gd name="connsiteY5" fmla="*/ 4274252 h 4292918"/>
                <a:gd name="connsiteX6" fmla="*/ 0 w 7155180"/>
                <a:gd name="connsiteY6" fmla="*/ 4267200 h 4292918"/>
                <a:gd name="connsiteX7" fmla="*/ 0 w 7155180"/>
                <a:gd name="connsiteY7" fmla="*/ 0 h 4292918"/>
                <a:gd name="connsiteX0" fmla="*/ 6829486 w 7155180"/>
                <a:gd name="connsiteY0" fmla="*/ 0 h 4313754"/>
                <a:gd name="connsiteX1" fmla="*/ 7155180 w 7155180"/>
                <a:gd name="connsiteY1" fmla="*/ 20836 h 4313754"/>
                <a:gd name="connsiteX2" fmla="*/ 6358890 w 7155180"/>
                <a:gd name="connsiteY2" fmla="*/ 4313754 h 4313754"/>
                <a:gd name="connsiteX3" fmla="*/ 6158279 w 7155180"/>
                <a:gd name="connsiteY3" fmla="*/ 4304421 h 4313754"/>
                <a:gd name="connsiteX4" fmla="*/ 6150239 w 7155180"/>
                <a:gd name="connsiteY4" fmla="*/ 4080443 h 4313754"/>
                <a:gd name="connsiteX5" fmla="*/ 5828658 w 7155180"/>
                <a:gd name="connsiteY5" fmla="*/ 4295088 h 4313754"/>
                <a:gd name="connsiteX6" fmla="*/ 0 w 7155180"/>
                <a:gd name="connsiteY6" fmla="*/ 4288036 h 4313754"/>
                <a:gd name="connsiteX7" fmla="*/ 6829486 w 7155180"/>
                <a:gd name="connsiteY7" fmla="*/ 0 h 4313754"/>
                <a:gd name="connsiteX0" fmla="*/ 1000828 w 1326522"/>
                <a:gd name="connsiteY0" fmla="*/ 0 h 4313754"/>
                <a:gd name="connsiteX1" fmla="*/ 1326522 w 1326522"/>
                <a:gd name="connsiteY1" fmla="*/ 20836 h 4313754"/>
                <a:gd name="connsiteX2" fmla="*/ 530232 w 1326522"/>
                <a:gd name="connsiteY2" fmla="*/ 4313754 h 4313754"/>
                <a:gd name="connsiteX3" fmla="*/ 329621 w 1326522"/>
                <a:gd name="connsiteY3" fmla="*/ 4304421 h 4313754"/>
                <a:gd name="connsiteX4" fmla="*/ 321581 w 1326522"/>
                <a:gd name="connsiteY4" fmla="*/ 4080443 h 4313754"/>
                <a:gd name="connsiteX5" fmla="*/ 0 w 1326522"/>
                <a:gd name="connsiteY5" fmla="*/ 4295088 h 4313754"/>
                <a:gd name="connsiteX6" fmla="*/ 336725 w 1326522"/>
                <a:gd name="connsiteY6" fmla="*/ 3840080 h 4313754"/>
                <a:gd name="connsiteX7" fmla="*/ 1000828 w 1326522"/>
                <a:gd name="connsiteY7" fmla="*/ 0 h 4313754"/>
                <a:gd name="connsiteX0" fmla="*/ 1000828 w 1326522"/>
                <a:gd name="connsiteY0" fmla="*/ 0 h 4313754"/>
                <a:gd name="connsiteX1" fmla="*/ 1326522 w 1326522"/>
                <a:gd name="connsiteY1" fmla="*/ 20836 h 4313754"/>
                <a:gd name="connsiteX2" fmla="*/ 530232 w 1326522"/>
                <a:gd name="connsiteY2" fmla="*/ 4313754 h 4313754"/>
                <a:gd name="connsiteX3" fmla="*/ 329621 w 1326522"/>
                <a:gd name="connsiteY3" fmla="*/ 4304421 h 4313754"/>
                <a:gd name="connsiteX4" fmla="*/ 321581 w 1326522"/>
                <a:gd name="connsiteY4" fmla="*/ 4080443 h 4313754"/>
                <a:gd name="connsiteX5" fmla="*/ 0 w 1326522"/>
                <a:gd name="connsiteY5" fmla="*/ 4295088 h 4313754"/>
                <a:gd name="connsiteX6" fmla="*/ 318776 w 1326522"/>
                <a:gd name="connsiteY6" fmla="*/ 3860915 h 4313754"/>
                <a:gd name="connsiteX7" fmla="*/ 1000828 w 1326522"/>
                <a:gd name="connsiteY7" fmla="*/ 0 h 4313754"/>
                <a:gd name="connsiteX0" fmla="*/ 1027751 w 1326522"/>
                <a:gd name="connsiteY0" fmla="*/ 0 h 4292919"/>
                <a:gd name="connsiteX1" fmla="*/ 1326522 w 1326522"/>
                <a:gd name="connsiteY1" fmla="*/ 1 h 4292919"/>
                <a:gd name="connsiteX2" fmla="*/ 530232 w 1326522"/>
                <a:gd name="connsiteY2" fmla="*/ 4292919 h 4292919"/>
                <a:gd name="connsiteX3" fmla="*/ 329621 w 1326522"/>
                <a:gd name="connsiteY3" fmla="*/ 4283586 h 4292919"/>
                <a:gd name="connsiteX4" fmla="*/ 321581 w 1326522"/>
                <a:gd name="connsiteY4" fmla="*/ 4059608 h 4292919"/>
                <a:gd name="connsiteX5" fmla="*/ 0 w 1326522"/>
                <a:gd name="connsiteY5" fmla="*/ 4274253 h 4292919"/>
                <a:gd name="connsiteX6" fmla="*/ 318776 w 1326522"/>
                <a:gd name="connsiteY6" fmla="*/ 3840080 h 4292919"/>
                <a:gd name="connsiteX7" fmla="*/ 1027751 w 1326522"/>
                <a:gd name="connsiteY7" fmla="*/ 0 h 429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522" h="4292919">
                  <a:moveTo>
                    <a:pt x="1027751" y="0"/>
                  </a:moveTo>
                  <a:lnTo>
                    <a:pt x="1326522" y="1"/>
                  </a:lnTo>
                  <a:lnTo>
                    <a:pt x="530232" y="4292919"/>
                  </a:lnTo>
                  <a:lnTo>
                    <a:pt x="329621" y="4283586"/>
                  </a:lnTo>
                  <a:lnTo>
                    <a:pt x="321581" y="4059608"/>
                  </a:lnTo>
                  <a:lnTo>
                    <a:pt x="0" y="4274253"/>
                  </a:lnTo>
                  <a:lnTo>
                    <a:pt x="318776" y="3840080"/>
                  </a:lnTo>
                  <a:lnTo>
                    <a:pt x="102775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0EF9D928-ABD3-4D1E-9759-60BCD59130B4}"/>
                </a:ext>
              </a:extLst>
            </p:cNvPr>
            <p:cNvSpPr/>
            <p:nvPr userDrawn="1"/>
          </p:nvSpPr>
          <p:spPr>
            <a:xfrm>
              <a:off x="657229" y="4292918"/>
              <a:ext cx="5959475" cy="2727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7A4D9E36-A55D-4006-80A2-368A75FB35FE}"/>
                </a:ext>
              </a:extLst>
            </p:cNvPr>
            <p:cNvGrpSpPr/>
            <p:nvPr userDrawn="1"/>
          </p:nvGrpSpPr>
          <p:grpSpPr>
            <a:xfrm>
              <a:off x="6327842" y="3938588"/>
              <a:ext cx="1202103" cy="1204914"/>
              <a:chOff x="6327842" y="3938588"/>
              <a:chExt cx="1202103" cy="1204914"/>
            </a:xfrm>
          </p:grpSpPr>
          <p:sp>
            <p:nvSpPr>
              <p:cNvPr id="6" name="Google Shape;50;p7">
                <a:extLst>
                  <a:ext uri="{FF2B5EF4-FFF2-40B4-BE49-F238E27FC236}">
                    <a16:creationId xmlns:a16="http://schemas.microsoft.com/office/drawing/2014/main" id="{D0A3931E-86C8-4AED-8B70-F93FAD1E9DC7}"/>
                  </a:ext>
                </a:extLst>
              </p:cNvPr>
              <p:cNvSpPr/>
              <p:nvPr/>
            </p:nvSpPr>
            <p:spPr>
              <a:xfrm>
                <a:off x="7002689" y="4199096"/>
                <a:ext cx="527256" cy="94440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6322" y="3115"/>
                    </a:lnTo>
                    <a:lnTo>
                      <a:pt x="21600" y="0"/>
                    </a:lnTo>
                    <a:lnTo>
                      <a:pt x="14283" y="21600"/>
                    </a:lnTo>
                    <a:close/>
                  </a:path>
                </a:pathLst>
              </a:custGeom>
              <a:solidFill>
                <a:srgbClr val="369501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" name="Google Shape;51;p7">
                <a:extLst>
                  <a:ext uri="{FF2B5EF4-FFF2-40B4-BE49-F238E27FC236}">
                    <a16:creationId xmlns:a16="http://schemas.microsoft.com/office/drawing/2014/main" id="{AAACE470-2974-4203-9766-F0966038E1FE}"/>
                  </a:ext>
                </a:extLst>
              </p:cNvPr>
              <p:cNvSpPr/>
              <p:nvPr/>
            </p:nvSpPr>
            <p:spPr>
              <a:xfrm>
                <a:off x="6327842" y="3938588"/>
                <a:ext cx="1202040" cy="626238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2599"/>
                    </a:moveTo>
                    <a:lnTo>
                      <a:pt x="16414" y="0"/>
                    </a:lnTo>
                    <a:lnTo>
                      <a:pt x="21600" y="8985"/>
                    </a:lnTo>
                    <a:lnTo>
                      <a:pt x="5186" y="216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D43BB9ED-E0FD-4736-A120-485654DBA663}"/>
              </a:ext>
            </a:extLst>
          </p:cNvPr>
          <p:cNvSpPr txBox="1"/>
          <p:nvPr userDrawn="1"/>
        </p:nvSpPr>
        <p:spPr>
          <a:xfrm>
            <a:off x="1362075" y="1854072"/>
            <a:ext cx="4772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Kulim Park" panose="020B0604020202020204" charset="0"/>
              </a:rPr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2601994962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D9C2B0-4CE3-4D2D-B5BF-9C363990E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52" y="1369219"/>
            <a:ext cx="8353395" cy="32194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89F1049-A605-4EB2-A159-E5C99EE51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86" y="273844"/>
            <a:ext cx="8398764" cy="99417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148010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0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preserve="1" userDrawn="1">
  <p:cSld name="1_Title + 2 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/>
          <p:nvPr/>
        </p:nvSpPr>
        <p:spPr>
          <a:xfrm>
            <a:off x="6702144" y="6"/>
            <a:ext cx="2441849" cy="5145755"/>
          </a:xfrm>
          <a:custGeom>
            <a:avLst/>
            <a:gdLst/>
            <a:ahLst/>
            <a:cxnLst/>
            <a:rect l="l" t="t" r="r" b="b"/>
            <a:pathLst>
              <a:path w="1196985" h="2522429" extrusionOk="0">
                <a:moveTo>
                  <a:pt x="359680" y="0"/>
                </a:moveTo>
                <a:lnTo>
                  <a:pt x="0" y="2037095"/>
                </a:lnTo>
                <a:lnTo>
                  <a:pt x="263687" y="1931527"/>
                </a:lnTo>
                <a:lnTo>
                  <a:pt x="405224" y="2059283"/>
                </a:lnTo>
                <a:lnTo>
                  <a:pt x="317639" y="2522429"/>
                </a:lnTo>
                <a:lnTo>
                  <a:pt x="1196986" y="2522429"/>
                </a:lnTo>
                <a:lnTo>
                  <a:pt x="11969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7"/>
          <p:cNvSpPr/>
          <p:nvPr/>
        </p:nvSpPr>
        <p:spPr>
          <a:xfrm>
            <a:off x="6327842" y="0"/>
            <a:ext cx="1109160" cy="43038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4802" y="0"/>
                </a:moveTo>
                <a:lnTo>
                  <a:pt x="21600" y="0"/>
                </a:lnTo>
                <a:lnTo>
                  <a:pt x="7262" y="20919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7"/>
          <p:cNvSpPr/>
          <p:nvPr/>
        </p:nvSpPr>
        <p:spPr>
          <a:xfrm>
            <a:off x="7002689" y="4199096"/>
            <a:ext cx="527256" cy="9444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322" y="3115"/>
                </a:lnTo>
                <a:lnTo>
                  <a:pt x="21600" y="0"/>
                </a:lnTo>
                <a:lnTo>
                  <a:pt x="14283" y="21600"/>
                </a:lnTo>
                <a:close/>
              </a:path>
            </a:pathLst>
          </a:custGeom>
          <a:solidFill>
            <a:srgbClr val="36950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6327842" y="3938588"/>
            <a:ext cx="1202040" cy="6262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599"/>
                </a:moveTo>
                <a:lnTo>
                  <a:pt x="16414" y="0"/>
                </a:lnTo>
                <a:lnTo>
                  <a:pt x="21600" y="8985"/>
                </a:lnTo>
                <a:lnTo>
                  <a:pt x="5186" y="2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8;p1">
            <a:extLst>
              <a:ext uri="{FF2B5EF4-FFF2-40B4-BE49-F238E27FC236}">
                <a16:creationId xmlns:a16="http://schemas.microsoft.com/office/drawing/2014/main" id="{252D4C27-B912-4BEE-BDF0-A4B28764DCE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lvl="1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lvl="2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lvl="3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lvl="4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lvl="5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lvl="6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lvl="7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lvl="8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ADA62C16-FADA-4760-9E20-590B46537B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1188" y="484188"/>
            <a:ext cx="5291612" cy="33959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D1DC3D2-64BA-4069-960F-E130D1E3DB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823784"/>
            <a:ext cx="5291612" cy="345800"/>
          </a:xfrm>
        </p:spPr>
        <p:txBody>
          <a:bodyPr/>
          <a:lstStyle>
            <a:lvl1pPr marL="0" indent="0">
              <a:buNone/>
              <a:defRPr lang="pt-BR" sz="2000" b="0" i="0" u="none" strike="noStrike" cap="none" dirty="0" smtClean="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>
              <a:defRPr lang="pt-BR" sz="2000" b="0" i="0" u="none" strike="noStrike" cap="none" dirty="0" smtClean="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>
              <a:defRPr lang="pt-BR" sz="2000" b="0" i="0" u="none" strike="noStrike" cap="none" dirty="0" smtClean="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>
              <a:defRPr lang="pt-BR" sz="2000" b="0" i="0" u="none" strike="noStrike" cap="none" dirty="0" smtClean="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>
              <a:defRPr lang="pt-BR" sz="2000" b="0" i="0" u="none" strike="noStrike" cap="none" dirty="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</a:lstStyle>
          <a:p>
            <a:pPr lvl="0"/>
            <a:r>
              <a:rPr lang="pt-BR" dirty="0"/>
              <a:t>Adicionar subtítulo</a:t>
            </a:r>
          </a:p>
        </p:txBody>
      </p:sp>
    </p:spTree>
    <p:extLst>
      <p:ext uri="{BB962C8B-B14F-4D97-AF65-F5344CB8AC3E}">
        <p14:creationId xmlns:p14="http://schemas.microsoft.com/office/powerpoint/2010/main" val="313931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  <p15:guide id="3" orient="horz" pos="2935" userDrawn="1">
          <p15:clr>
            <a:srgbClr val="FBAE40"/>
          </p15:clr>
        </p15:guide>
        <p15:guide id="4" orient="horz" pos="305" userDrawn="1">
          <p15:clr>
            <a:srgbClr val="FBAE40"/>
          </p15:clr>
        </p15:guide>
        <p15:guide id="5" pos="385" userDrawn="1">
          <p15:clr>
            <a:srgbClr val="FBAE40"/>
          </p15:clr>
        </p15:guide>
        <p15:guide id="6" orient="horz" pos="87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preserve="1" userDrawn="1">
  <p:cSld name="1_Title + 2 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Imagem 14">
            <a:extLst>
              <a:ext uri="{FF2B5EF4-FFF2-40B4-BE49-F238E27FC236}">
                <a16:creationId xmlns:a16="http://schemas.microsoft.com/office/drawing/2014/main" id="{948C355C-073D-4B61-9048-E046C539DB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4185" y="-1"/>
            <a:ext cx="2443493" cy="5143500"/>
          </a:xfrm>
          <a:custGeom>
            <a:avLst/>
            <a:gdLst>
              <a:gd name="connsiteX0" fmla="*/ 732817 w 2443493"/>
              <a:gd name="connsiteY0" fmla="*/ 0 h 5143500"/>
              <a:gd name="connsiteX1" fmla="*/ 2439815 w 2443493"/>
              <a:gd name="connsiteY1" fmla="*/ 0 h 5143500"/>
              <a:gd name="connsiteX2" fmla="*/ 2439747 w 2443493"/>
              <a:gd name="connsiteY2" fmla="*/ 1590270 h 5143500"/>
              <a:gd name="connsiteX3" fmla="*/ 2439683 w 2443493"/>
              <a:gd name="connsiteY3" fmla="*/ 3112595 h 5143500"/>
              <a:gd name="connsiteX4" fmla="*/ 2443124 w 2443493"/>
              <a:gd name="connsiteY4" fmla="*/ 3111500 h 5143500"/>
              <a:gd name="connsiteX5" fmla="*/ 2443024 w 2443493"/>
              <a:gd name="connsiteY5" fmla="*/ 5142555 h 5143500"/>
              <a:gd name="connsiteX6" fmla="*/ 649114 w 2443493"/>
              <a:gd name="connsiteY6" fmla="*/ 5143500 h 5143500"/>
              <a:gd name="connsiteX7" fmla="*/ 826914 w 2443493"/>
              <a:gd name="connsiteY7" fmla="*/ 4200525 h 5143500"/>
              <a:gd name="connsiteX8" fmla="*/ 538597 w 2443493"/>
              <a:gd name="connsiteY8" fmla="*/ 3936921 h 5143500"/>
              <a:gd name="connsiteX9" fmla="*/ 0 w 2443493"/>
              <a:gd name="connsiteY9" fmla="*/ 4151211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43493" h="5143500">
                <a:moveTo>
                  <a:pt x="732817" y="0"/>
                </a:moveTo>
                <a:lnTo>
                  <a:pt x="2439815" y="0"/>
                </a:lnTo>
                <a:cubicBezTo>
                  <a:pt x="2438734" y="523740"/>
                  <a:pt x="2439241" y="1057005"/>
                  <a:pt x="2439747" y="1590270"/>
                </a:cubicBezTo>
                <a:lnTo>
                  <a:pt x="2439683" y="3112595"/>
                </a:lnTo>
                <a:lnTo>
                  <a:pt x="2443124" y="3111500"/>
                </a:lnTo>
                <a:cubicBezTo>
                  <a:pt x="2441537" y="3431160"/>
                  <a:pt x="2444611" y="4822896"/>
                  <a:pt x="2443024" y="5142555"/>
                </a:cubicBezTo>
                <a:lnTo>
                  <a:pt x="649114" y="5143500"/>
                </a:lnTo>
                <a:lnTo>
                  <a:pt x="826914" y="4200525"/>
                </a:lnTo>
                <a:lnTo>
                  <a:pt x="538597" y="3936921"/>
                </a:lnTo>
                <a:lnTo>
                  <a:pt x="0" y="4151211"/>
                </a:lnTo>
                <a:close/>
              </a:path>
            </a:pathLst>
          </a:custGeom>
          <a:solidFill>
            <a:srgbClr val="ECEFF3"/>
          </a:solidFill>
          <a:ln>
            <a:noFill/>
          </a:ln>
        </p:spPr>
        <p:txBody>
          <a:bodyPr spcFirstLastPara="1" wrap="square" lIns="72000" tIns="72000" rIns="72000" bIns="72000" anchor="ctr" anchorCtr="1">
            <a:noAutofit/>
          </a:bodyPr>
          <a:lstStyle>
            <a:lvl1pPr marL="76200" indent="371475">
              <a:defRPr lang="pt-BR" sz="1600" b="1"/>
            </a:lvl1pPr>
          </a:lstStyle>
          <a:p>
            <a:pPr marL="762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"/>
              <a:buNone/>
              <a:tabLst/>
              <a:defRPr/>
            </a:pPr>
            <a:endParaRPr lang="pt-BR" dirty="0"/>
          </a:p>
          <a:p>
            <a:pPr marL="762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"/>
              <a:buNone/>
              <a:tabLst/>
              <a:defRPr/>
            </a:pPr>
            <a:endParaRPr lang="pt-BR" dirty="0"/>
          </a:p>
          <a:p>
            <a:pPr marL="762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"/>
              <a:buNone/>
              <a:tabLst/>
              <a:defRPr/>
            </a:pPr>
            <a:endParaRPr lang="pt-BR" dirty="0"/>
          </a:p>
          <a:p>
            <a:pPr marL="762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"/>
              <a:buNone/>
              <a:tabLst/>
              <a:defRPr/>
            </a:pPr>
            <a:endParaRPr lang="pt-BR" dirty="0"/>
          </a:p>
          <a:p>
            <a:pPr marL="762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"/>
              <a:buNone/>
              <a:tabLst/>
              <a:defRPr/>
            </a:pPr>
            <a:endParaRPr lang="pt-BR" dirty="0"/>
          </a:p>
          <a:p>
            <a:pPr marL="762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"/>
              <a:buNone/>
              <a:tabLst/>
              <a:defRPr/>
            </a:pPr>
            <a:endParaRPr lang="pt-BR" dirty="0"/>
          </a:p>
          <a:p>
            <a:pPr marL="762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"/>
              <a:buNone/>
              <a:tabLst/>
              <a:defRPr/>
            </a:pPr>
            <a:r>
              <a:rPr lang="pt-BR" dirty="0"/>
              <a:t>CLIQUE PARA INCLUIR IMAGEM OU ARRASTE IMAGEM PARA CÁ</a:t>
            </a:r>
          </a:p>
          <a:p>
            <a:pPr marL="76200" lvl="0" indent="0" algn="ctr">
              <a:buNone/>
            </a:pPr>
            <a:endParaRPr lang="pt-BR" dirty="0"/>
          </a:p>
        </p:txBody>
      </p:sp>
      <p:sp>
        <p:nvSpPr>
          <p:cNvPr id="49" name="Google Shape;49;p7"/>
          <p:cNvSpPr/>
          <p:nvPr/>
        </p:nvSpPr>
        <p:spPr>
          <a:xfrm>
            <a:off x="6327842" y="0"/>
            <a:ext cx="1109160" cy="43038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4802" y="0"/>
                </a:moveTo>
                <a:lnTo>
                  <a:pt x="21600" y="0"/>
                </a:lnTo>
                <a:lnTo>
                  <a:pt x="7262" y="20919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7"/>
          <p:cNvSpPr/>
          <p:nvPr/>
        </p:nvSpPr>
        <p:spPr>
          <a:xfrm>
            <a:off x="7002689" y="4199096"/>
            <a:ext cx="527256" cy="9444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322" y="3115"/>
                </a:lnTo>
                <a:lnTo>
                  <a:pt x="21600" y="0"/>
                </a:lnTo>
                <a:lnTo>
                  <a:pt x="14283" y="21600"/>
                </a:lnTo>
                <a:close/>
              </a:path>
            </a:pathLst>
          </a:custGeom>
          <a:solidFill>
            <a:srgbClr val="36950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6327842" y="3938588"/>
            <a:ext cx="1202040" cy="6262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599"/>
                </a:moveTo>
                <a:lnTo>
                  <a:pt x="16414" y="0"/>
                </a:lnTo>
                <a:lnTo>
                  <a:pt x="21600" y="8985"/>
                </a:lnTo>
                <a:lnTo>
                  <a:pt x="5186" y="2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8;p1">
            <a:extLst>
              <a:ext uri="{FF2B5EF4-FFF2-40B4-BE49-F238E27FC236}">
                <a16:creationId xmlns:a16="http://schemas.microsoft.com/office/drawing/2014/main" id="{8E15AB5D-B100-4342-8C40-0B7B07B31EE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lvl="1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lvl="2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lvl="3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lvl="4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lvl="5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lvl="6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lvl="7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lvl="8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7" name="Google Shape;52;p7">
            <a:extLst>
              <a:ext uri="{FF2B5EF4-FFF2-40B4-BE49-F238E27FC236}">
                <a16:creationId xmlns:a16="http://schemas.microsoft.com/office/drawing/2014/main" id="{ECC6C4C9-5BA8-41B5-A4E5-892EFA648B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1188" y="484188"/>
            <a:ext cx="5291612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2089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  <p15:guide id="3" orient="horz" pos="2935" userDrawn="1">
          <p15:clr>
            <a:srgbClr val="FBAE40"/>
          </p15:clr>
        </p15:guide>
        <p15:guide id="4" orient="horz" pos="305" userDrawn="1">
          <p15:clr>
            <a:srgbClr val="FBAE40"/>
          </p15:clr>
        </p15:guide>
        <p15:guide id="5" pos="38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preserve="1" userDrawn="1">
  <p:cSld name="1_Title + 2 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a Livre: Forma 2">
            <a:extLst>
              <a:ext uri="{FF2B5EF4-FFF2-40B4-BE49-F238E27FC236}">
                <a16:creationId xmlns:a16="http://schemas.microsoft.com/office/drawing/2014/main" id="{361A25AE-8468-4EFB-979F-A34494E66BF9}"/>
              </a:ext>
            </a:extLst>
          </p:cNvPr>
          <p:cNvSpPr/>
          <p:nvPr userDrawn="1"/>
        </p:nvSpPr>
        <p:spPr>
          <a:xfrm>
            <a:off x="5380074" y="-21265"/>
            <a:ext cx="3774559" cy="5178056"/>
          </a:xfrm>
          <a:custGeom>
            <a:avLst/>
            <a:gdLst>
              <a:gd name="connsiteX0" fmla="*/ 0 w 3774559"/>
              <a:gd name="connsiteY0" fmla="*/ 4316818 h 5178056"/>
              <a:gd name="connsiteX1" fmla="*/ 723014 w 3774559"/>
              <a:gd name="connsiteY1" fmla="*/ 0 h 5178056"/>
              <a:gd name="connsiteX2" fmla="*/ 3774559 w 3774559"/>
              <a:gd name="connsiteY2" fmla="*/ 0 h 5178056"/>
              <a:gd name="connsiteX3" fmla="*/ 3774559 w 3774559"/>
              <a:gd name="connsiteY3" fmla="*/ 5178056 h 5178056"/>
              <a:gd name="connsiteX4" fmla="*/ 616689 w 3774559"/>
              <a:gd name="connsiteY4" fmla="*/ 5156791 h 5178056"/>
              <a:gd name="connsiteX5" fmla="*/ 659219 w 3774559"/>
              <a:gd name="connsiteY5" fmla="*/ 4061637 h 5178056"/>
              <a:gd name="connsiteX6" fmla="*/ 0 w 3774559"/>
              <a:gd name="connsiteY6" fmla="*/ 4316818 h 517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4559" h="5178056">
                <a:moveTo>
                  <a:pt x="0" y="4316818"/>
                </a:moveTo>
                <a:lnTo>
                  <a:pt x="723014" y="0"/>
                </a:lnTo>
                <a:lnTo>
                  <a:pt x="3774559" y="0"/>
                </a:lnTo>
                <a:lnTo>
                  <a:pt x="3774559" y="5178056"/>
                </a:lnTo>
                <a:lnTo>
                  <a:pt x="616689" y="5156791"/>
                </a:lnTo>
                <a:lnTo>
                  <a:pt x="659219" y="4061637"/>
                </a:lnTo>
                <a:lnTo>
                  <a:pt x="0" y="4316818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48A0A02-11A4-4143-82EF-9AECC9CCB3F8}"/>
              </a:ext>
            </a:extLst>
          </p:cNvPr>
          <p:cNvGrpSpPr/>
          <p:nvPr userDrawn="1"/>
        </p:nvGrpSpPr>
        <p:grpSpPr>
          <a:xfrm>
            <a:off x="5101389" y="0"/>
            <a:ext cx="1202103" cy="5143502"/>
            <a:chOff x="6327842" y="0"/>
            <a:chExt cx="1202103" cy="5143502"/>
          </a:xfrm>
        </p:grpSpPr>
        <p:sp>
          <p:nvSpPr>
            <p:cNvPr id="49" name="Google Shape;49;p7"/>
            <p:cNvSpPr/>
            <p:nvPr/>
          </p:nvSpPr>
          <p:spPr>
            <a:xfrm>
              <a:off x="6327842" y="0"/>
              <a:ext cx="1109160" cy="430385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802" y="0"/>
                  </a:moveTo>
                  <a:lnTo>
                    <a:pt x="21600" y="0"/>
                  </a:lnTo>
                  <a:lnTo>
                    <a:pt x="7262" y="2091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7"/>
            <p:cNvSpPr/>
            <p:nvPr/>
          </p:nvSpPr>
          <p:spPr>
            <a:xfrm>
              <a:off x="7002689" y="4199096"/>
              <a:ext cx="527256" cy="94440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6322" y="3115"/>
                  </a:lnTo>
                  <a:lnTo>
                    <a:pt x="21600" y="0"/>
                  </a:lnTo>
                  <a:lnTo>
                    <a:pt x="14283" y="21600"/>
                  </a:lnTo>
                  <a:close/>
                </a:path>
              </a:pathLst>
            </a:custGeom>
            <a:solidFill>
              <a:srgbClr val="36950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7"/>
            <p:cNvSpPr/>
            <p:nvPr/>
          </p:nvSpPr>
          <p:spPr>
            <a:xfrm>
              <a:off x="6327842" y="3938588"/>
              <a:ext cx="1202040" cy="6262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2599"/>
                  </a:moveTo>
                  <a:lnTo>
                    <a:pt x="16414" y="0"/>
                  </a:lnTo>
                  <a:lnTo>
                    <a:pt x="21600" y="8985"/>
                  </a:lnTo>
                  <a:lnTo>
                    <a:pt x="5186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8;p1">
            <a:extLst>
              <a:ext uri="{FF2B5EF4-FFF2-40B4-BE49-F238E27FC236}">
                <a16:creationId xmlns:a16="http://schemas.microsoft.com/office/drawing/2014/main" id="{8E15AB5D-B100-4342-8C40-0B7B07B31EE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lvl="1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lvl="2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lvl="3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lvl="4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lvl="5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lvl="6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lvl="7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lvl="8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7" name="Google Shape;52;p7">
            <a:extLst>
              <a:ext uri="{FF2B5EF4-FFF2-40B4-BE49-F238E27FC236}">
                <a16:creationId xmlns:a16="http://schemas.microsoft.com/office/drawing/2014/main" id="{ECC6C4C9-5BA8-41B5-A4E5-892EFA648B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1188" y="484188"/>
            <a:ext cx="5291612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0406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orient="horz" pos="2935">
          <p15:clr>
            <a:srgbClr val="FBAE40"/>
          </p15:clr>
        </p15:guide>
        <p15:guide id="4" orient="horz" pos="305">
          <p15:clr>
            <a:srgbClr val="FBAE40"/>
          </p15:clr>
        </p15:guide>
        <p15:guide id="5" pos="38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preserve="1" userDrawn="1">
  <p:cSld name="1_Title + 2 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/>
          <p:nvPr/>
        </p:nvSpPr>
        <p:spPr>
          <a:xfrm>
            <a:off x="7635594" y="6"/>
            <a:ext cx="1527452" cy="5145755"/>
          </a:xfrm>
          <a:custGeom>
            <a:avLst/>
            <a:gdLst>
              <a:gd name="connsiteX0" fmla="*/ 359680 w 1196986"/>
              <a:gd name="connsiteY0" fmla="*/ 0 h 2522429"/>
              <a:gd name="connsiteX1" fmla="*/ 0 w 1196986"/>
              <a:gd name="connsiteY1" fmla="*/ 2037095 h 2522429"/>
              <a:gd name="connsiteX2" fmla="*/ 263687 w 1196986"/>
              <a:gd name="connsiteY2" fmla="*/ 1931527 h 2522429"/>
              <a:gd name="connsiteX3" fmla="*/ 405224 w 1196986"/>
              <a:gd name="connsiteY3" fmla="*/ 2059283 h 2522429"/>
              <a:gd name="connsiteX4" fmla="*/ 317639 w 1196986"/>
              <a:gd name="connsiteY4" fmla="*/ 2522429 h 2522429"/>
              <a:gd name="connsiteX5" fmla="*/ 1196986 w 1196986"/>
              <a:gd name="connsiteY5" fmla="*/ 2522429 h 2522429"/>
              <a:gd name="connsiteX6" fmla="*/ 767427 w 1196986"/>
              <a:gd name="connsiteY6" fmla="*/ 0 h 2522429"/>
              <a:gd name="connsiteX7" fmla="*/ 359680 w 1196986"/>
              <a:gd name="connsiteY7" fmla="*/ 0 h 2522429"/>
              <a:gd name="connsiteX0" fmla="*/ 359680 w 767427"/>
              <a:gd name="connsiteY0" fmla="*/ 0 h 2522429"/>
              <a:gd name="connsiteX1" fmla="*/ 0 w 767427"/>
              <a:gd name="connsiteY1" fmla="*/ 2037095 h 2522429"/>
              <a:gd name="connsiteX2" fmla="*/ 263687 w 767427"/>
              <a:gd name="connsiteY2" fmla="*/ 1931527 h 2522429"/>
              <a:gd name="connsiteX3" fmla="*/ 405224 w 767427"/>
              <a:gd name="connsiteY3" fmla="*/ 2059283 h 2522429"/>
              <a:gd name="connsiteX4" fmla="*/ 317639 w 767427"/>
              <a:gd name="connsiteY4" fmla="*/ 2522429 h 2522429"/>
              <a:gd name="connsiteX5" fmla="*/ 748751 w 767427"/>
              <a:gd name="connsiteY5" fmla="*/ 2522429 h 2522429"/>
              <a:gd name="connsiteX6" fmla="*/ 767427 w 767427"/>
              <a:gd name="connsiteY6" fmla="*/ 0 h 2522429"/>
              <a:gd name="connsiteX7" fmla="*/ 359680 w 767427"/>
              <a:gd name="connsiteY7" fmla="*/ 0 h 2522429"/>
              <a:gd name="connsiteX0" fmla="*/ 359680 w 748751"/>
              <a:gd name="connsiteY0" fmla="*/ 0 h 2522429"/>
              <a:gd name="connsiteX1" fmla="*/ 0 w 748751"/>
              <a:gd name="connsiteY1" fmla="*/ 2037095 h 2522429"/>
              <a:gd name="connsiteX2" fmla="*/ 263687 w 748751"/>
              <a:gd name="connsiteY2" fmla="*/ 1931527 h 2522429"/>
              <a:gd name="connsiteX3" fmla="*/ 405224 w 748751"/>
              <a:gd name="connsiteY3" fmla="*/ 2059283 h 2522429"/>
              <a:gd name="connsiteX4" fmla="*/ 317639 w 748751"/>
              <a:gd name="connsiteY4" fmla="*/ 2522429 h 2522429"/>
              <a:gd name="connsiteX5" fmla="*/ 748751 w 748751"/>
              <a:gd name="connsiteY5" fmla="*/ 2522429 h 2522429"/>
              <a:gd name="connsiteX6" fmla="*/ 744081 w 748751"/>
              <a:gd name="connsiteY6" fmla="*/ 0 h 2522429"/>
              <a:gd name="connsiteX7" fmla="*/ 359680 w 748751"/>
              <a:gd name="connsiteY7" fmla="*/ 0 h 252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8751" h="2522429" extrusionOk="0">
                <a:moveTo>
                  <a:pt x="359680" y="0"/>
                </a:moveTo>
                <a:lnTo>
                  <a:pt x="0" y="2037095"/>
                </a:lnTo>
                <a:lnTo>
                  <a:pt x="263687" y="1931527"/>
                </a:lnTo>
                <a:lnTo>
                  <a:pt x="405224" y="2059283"/>
                </a:lnTo>
                <a:lnTo>
                  <a:pt x="317639" y="2522429"/>
                </a:lnTo>
                <a:lnTo>
                  <a:pt x="748751" y="2522429"/>
                </a:lnTo>
                <a:cubicBezTo>
                  <a:pt x="747194" y="1681619"/>
                  <a:pt x="745638" y="840810"/>
                  <a:pt x="744081" y="0"/>
                </a:cubicBezTo>
                <a:lnTo>
                  <a:pt x="35968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7"/>
          <p:cNvSpPr/>
          <p:nvPr/>
        </p:nvSpPr>
        <p:spPr>
          <a:xfrm>
            <a:off x="7261292" y="0"/>
            <a:ext cx="1109160" cy="43038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4802" y="0"/>
                </a:moveTo>
                <a:lnTo>
                  <a:pt x="21600" y="0"/>
                </a:lnTo>
                <a:lnTo>
                  <a:pt x="7262" y="20919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7"/>
          <p:cNvSpPr/>
          <p:nvPr/>
        </p:nvSpPr>
        <p:spPr>
          <a:xfrm>
            <a:off x="7936139" y="4199096"/>
            <a:ext cx="527256" cy="9444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322" y="3115"/>
                </a:lnTo>
                <a:lnTo>
                  <a:pt x="21600" y="0"/>
                </a:lnTo>
                <a:lnTo>
                  <a:pt x="14283" y="21600"/>
                </a:lnTo>
                <a:close/>
              </a:path>
            </a:pathLst>
          </a:custGeom>
          <a:solidFill>
            <a:srgbClr val="36950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7261292" y="3938588"/>
            <a:ext cx="1202040" cy="6262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599"/>
                </a:moveTo>
                <a:lnTo>
                  <a:pt x="16414" y="0"/>
                </a:lnTo>
                <a:lnTo>
                  <a:pt x="21600" y="8985"/>
                </a:lnTo>
                <a:lnTo>
                  <a:pt x="5186" y="2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"/>
          <p:cNvSpPr txBox="1">
            <a:spLocks noGrp="1"/>
          </p:cNvSpPr>
          <p:nvPr userDrawn="1">
            <p:ph type="title"/>
          </p:nvPr>
        </p:nvSpPr>
        <p:spPr>
          <a:xfrm>
            <a:off x="611188" y="484188"/>
            <a:ext cx="5291612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 dirty="0"/>
          </a:p>
        </p:txBody>
      </p:sp>
      <p:sp>
        <p:nvSpPr>
          <p:cNvPr id="8" name="Google Shape;8;p1">
            <a:extLst>
              <a:ext uri="{FF2B5EF4-FFF2-40B4-BE49-F238E27FC236}">
                <a16:creationId xmlns:a16="http://schemas.microsoft.com/office/drawing/2014/main" id="{339878E8-BCD0-4FCC-BAB7-1FADA5B4DAC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lvl="1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lvl="2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lvl="3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lvl="4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lvl="5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lvl="6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lvl="7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lvl="8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3842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  <p15:guide id="3" orient="horz" pos="2935" userDrawn="1">
          <p15:clr>
            <a:srgbClr val="FBAE40"/>
          </p15:clr>
        </p15:guide>
        <p15:guide id="4" orient="horz" pos="305" userDrawn="1">
          <p15:clr>
            <a:srgbClr val="FBAE40"/>
          </p15:clr>
        </p15:guide>
        <p15:guide id="5" pos="38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preserve="1" userDrawn="1">
  <p:cSld name="1_Title + 2 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/>
          <p:nvPr/>
        </p:nvSpPr>
        <p:spPr>
          <a:xfrm>
            <a:off x="8151257" y="-2376"/>
            <a:ext cx="996720" cy="5148137"/>
          </a:xfrm>
          <a:custGeom>
            <a:avLst/>
            <a:gdLst>
              <a:gd name="connsiteX0" fmla="*/ 359680 w 1196986"/>
              <a:gd name="connsiteY0" fmla="*/ 0 h 2522429"/>
              <a:gd name="connsiteX1" fmla="*/ 0 w 1196986"/>
              <a:gd name="connsiteY1" fmla="*/ 2037095 h 2522429"/>
              <a:gd name="connsiteX2" fmla="*/ 263687 w 1196986"/>
              <a:gd name="connsiteY2" fmla="*/ 1931527 h 2522429"/>
              <a:gd name="connsiteX3" fmla="*/ 405224 w 1196986"/>
              <a:gd name="connsiteY3" fmla="*/ 2059283 h 2522429"/>
              <a:gd name="connsiteX4" fmla="*/ 317639 w 1196986"/>
              <a:gd name="connsiteY4" fmla="*/ 2522429 h 2522429"/>
              <a:gd name="connsiteX5" fmla="*/ 1196986 w 1196986"/>
              <a:gd name="connsiteY5" fmla="*/ 2522429 h 2522429"/>
              <a:gd name="connsiteX6" fmla="*/ 767427 w 1196986"/>
              <a:gd name="connsiteY6" fmla="*/ 0 h 2522429"/>
              <a:gd name="connsiteX7" fmla="*/ 359680 w 1196986"/>
              <a:gd name="connsiteY7" fmla="*/ 0 h 2522429"/>
              <a:gd name="connsiteX0" fmla="*/ 359680 w 767427"/>
              <a:gd name="connsiteY0" fmla="*/ 0 h 2522429"/>
              <a:gd name="connsiteX1" fmla="*/ 0 w 767427"/>
              <a:gd name="connsiteY1" fmla="*/ 2037095 h 2522429"/>
              <a:gd name="connsiteX2" fmla="*/ 263687 w 767427"/>
              <a:gd name="connsiteY2" fmla="*/ 1931527 h 2522429"/>
              <a:gd name="connsiteX3" fmla="*/ 405224 w 767427"/>
              <a:gd name="connsiteY3" fmla="*/ 2059283 h 2522429"/>
              <a:gd name="connsiteX4" fmla="*/ 317639 w 767427"/>
              <a:gd name="connsiteY4" fmla="*/ 2522429 h 2522429"/>
              <a:gd name="connsiteX5" fmla="*/ 748751 w 767427"/>
              <a:gd name="connsiteY5" fmla="*/ 2522429 h 2522429"/>
              <a:gd name="connsiteX6" fmla="*/ 767427 w 767427"/>
              <a:gd name="connsiteY6" fmla="*/ 0 h 2522429"/>
              <a:gd name="connsiteX7" fmla="*/ 359680 w 767427"/>
              <a:gd name="connsiteY7" fmla="*/ 0 h 2522429"/>
              <a:gd name="connsiteX0" fmla="*/ 359680 w 748751"/>
              <a:gd name="connsiteY0" fmla="*/ 0 h 2522429"/>
              <a:gd name="connsiteX1" fmla="*/ 0 w 748751"/>
              <a:gd name="connsiteY1" fmla="*/ 2037095 h 2522429"/>
              <a:gd name="connsiteX2" fmla="*/ 263687 w 748751"/>
              <a:gd name="connsiteY2" fmla="*/ 1931527 h 2522429"/>
              <a:gd name="connsiteX3" fmla="*/ 405224 w 748751"/>
              <a:gd name="connsiteY3" fmla="*/ 2059283 h 2522429"/>
              <a:gd name="connsiteX4" fmla="*/ 317639 w 748751"/>
              <a:gd name="connsiteY4" fmla="*/ 2522429 h 2522429"/>
              <a:gd name="connsiteX5" fmla="*/ 748751 w 748751"/>
              <a:gd name="connsiteY5" fmla="*/ 2522429 h 2522429"/>
              <a:gd name="connsiteX6" fmla="*/ 744081 w 748751"/>
              <a:gd name="connsiteY6" fmla="*/ 0 h 2522429"/>
              <a:gd name="connsiteX7" fmla="*/ 359680 w 748751"/>
              <a:gd name="connsiteY7" fmla="*/ 0 h 2522429"/>
              <a:gd name="connsiteX0" fmla="*/ 359680 w 748751"/>
              <a:gd name="connsiteY0" fmla="*/ 2335 h 2524764"/>
              <a:gd name="connsiteX1" fmla="*/ 0 w 748751"/>
              <a:gd name="connsiteY1" fmla="*/ 2039430 h 2524764"/>
              <a:gd name="connsiteX2" fmla="*/ 263687 w 748751"/>
              <a:gd name="connsiteY2" fmla="*/ 1933862 h 2524764"/>
              <a:gd name="connsiteX3" fmla="*/ 405224 w 748751"/>
              <a:gd name="connsiteY3" fmla="*/ 2061618 h 2524764"/>
              <a:gd name="connsiteX4" fmla="*/ 317639 w 748751"/>
              <a:gd name="connsiteY4" fmla="*/ 2524764 h 2524764"/>
              <a:gd name="connsiteX5" fmla="*/ 748751 w 748751"/>
              <a:gd name="connsiteY5" fmla="*/ 2524764 h 2524764"/>
              <a:gd name="connsiteX6" fmla="*/ 489614 w 748751"/>
              <a:gd name="connsiteY6" fmla="*/ 0 h 2524764"/>
              <a:gd name="connsiteX7" fmla="*/ 359680 w 748751"/>
              <a:gd name="connsiteY7" fmla="*/ 2335 h 2524764"/>
              <a:gd name="connsiteX0" fmla="*/ 359680 w 491950"/>
              <a:gd name="connsiteY0" fmla="*/ 2335 h 2529433"/>
              <a:gd name="connsiteX1" fmla="*/ 0 w 491950"/>
              <a:gd name="connsiteY1" fmla="*/ 2039430 h 2529433"/>
              <a:gd name="connsiteX2" fmla="*/ 263687 w 491950"/>
              <a:gd name="connsiteY2" fmla="*/ 1933862 h 2529433"/>
              <a:gd name="connsiteX3" fmla="*/ 405224 w 491950"/>
              <a:gd name="connsiteY3" fmla="*/ 2061618 h 2529433"/>
              <a:gd name="connsiteX4" fmla="*/ 317639 w 491950"/>
              <a:gd name="connsiteY4" fmla="*/ 2524764 h 2529433"/>
              <a:gd name="connsiteX5" fmla="*/ 491950 w 491950"/>
              <a:gd name="connsiteY5" fmla="*/ 2529433 h 2529433"/>
              <a:gd name="connsiteX6" fmla="*/ 489614 w 491950"/>
              <a:gd name="connsiteY6" fmla="*/ 0 h 2529433"/>
              <a:gd name="connsiteX7" fmla="*/ 359680 w 491950"/>
              <a:gd name="connsiteY7" fmla="*/ 2335 h 2529433"/>
              <a:gd name="connsiteX0" fmla="*/ 359680 w 491950"/>
              <a:gd name="connsiteY0" fmla="*/ 2335 h 2529433"/>
              <a:gd name="connsiteX1" fmla="*/ 0 w 491950"/>
              <a:gd name="connsiteY1" fmla="*/ 2039430 h 2529433"/>
              <a:gd name="connsiteX2" fmla="*/ 263687 w 491950"/>
              <a:gd name="connsiteY2" fmla="*/ 1933862 h 2529433"/>
              <a:gd name="connsiteX3" fmla="*/ 405224 w 491950"/>
              <a:gd name="connsiteY3" fmla="*/ 2061618 h 2529433"/>
              <a:gd name="connsiteX4" fmla="*/ 317639 w 491950"/>
              <a:gd name="connsiteY4" fmla="*/ 2524764 h 2529433"/>
              <a:gd name="connsiteX5" fmla="*/ 491950 w 491950"/>
              <a:gd name="connsiteY5" fmla="*/ 2529433 h 2529433"/>
              <a:gd name="connsiteX6" fmla="*/ 489614 w 491950"/>
              <a:gd name="connsiteY6" fmla="*/ 0 h 2529433"/>
              <a:gd name="connsiteX7" fmla="*/ 359680 w 491950"/>
              <a:gd name="connsiteY7" fmla="*/ 2335 h 2529433"/>
              <a:gd name="connsiteX0" fmla="*/ 359680 w 491950"/>
              <a:gd name="connsiteY0" fmla="*/ 2335 h 2524764"/>
              <a:gd name="connsiteX1" fmla="*/ 0 w 491950"/>
              <a:gd name="connsiteY1" fmla="*/ 2039430 h 2524764"/>
              <a:gd name="connsiteX2" fmla="*/ 263687 w 491950"/>
              <a:gd name="connsiteY2" fmla="*/ 1933862 h 2524764"/>
              <a:gd name="connsiteX3" fmla="*/ 405224 w 491950"/>
              <a:gd name="connsiteY3" fmla="*/ 2061618 h 2524764"/>
              <a:gd name="connsiteX4" fmla="*/ 317639 w 491950"/>
              <a:gd name="connsiteY4" fmla="*/ 2524764 h 2524764"/>
              <a:gd name="connsiteX5" fmla="*/ 491950 w 491950"/>
              <a:gd name="connsiteY5" fmla="*/ 2520095 h 2524764"/>
              <a:gd name="connsiteX6" fmla="*/ 489614 w 491950"/>
              <a:gd name="connsiteY6" fmla="*/ 0 h 2524764"/>
              <a:gd name="connsiteX7" fmla="*/ 359680 w 491950"/>
              <a:gd name="connsiteY7" fmla="*/ 2335 h 2524764"/>
              <a:gd name="connsiteX0" fmla="*/ 359680 w 489717"/>
              <a:gd name="connsiteY0" fmla="*/ 2335 h 2524764"/>
              <a:gd name="connsiteX1" fmla="*/ 0 w 489717"/>
              <a:gd name="connsiteY1" fmla="*/ 2039430 h 2524764"/>
              <a:gd name="connsiteX2" fmla="*/ 263687 w 489717"/>
              <a:gd name="connsiteY2" fmla="*/ 1933862 h 2524764"/>
              <a:gd name="connsiteX3" fmla="*/ 405224 w 489717"/>
              <a:gd name="connsiteY3" fmla="*/ 2061618 h 2524764"/>
              <a:gd name="connsiteX4" fmla="*/ 317639 w 489717"/>
              <a:gd name="connsiteY4" fmla="*/ 2524764 h 2524764"/>
              <a:gd name="connsiteX5" fmla="*/ 487281 w 489717"/>
              <a:gd name="connsiteY5" fmla="*/ 2523596 h 2524764"/>
              <a:gd name="connsiteX6" fmla="*/ 489614 w 489717"/>
              <a:gd name="connsiteY6" fmla="*/ 0 h 2524764"/>
              <a:gd name="connsiteX7" fmla="*/ 359680 w 489717"/>
              <a:gd name="connsiteY7" fmla="*/ 2335 h 2524764"/>
              <a:gd name="connsiteX0" fmla="*/ 359680 w 488588"/>
              <a:gd name="connsiteY0" fmla="*/ 1168 h 2523597"/>
              <a:gd name="connsiteX1" fmla="*/ 0 w 488588"/>
              <a:gd name="connsiteY1" fmla="*/ 2038263 h 2523597"/>
              <a:gd name="connsiteX2" fmla="*/ 263687 w 488588"/>
              <a:gd name="connsiteY2" fmla="*/ 1932695 h 2523597"/>
              <a:gd name="connsiteX3" fmla="*/ 405224 w 488588"/>
              <a:gd name="connsiteY3" fmla="*/ 2060451 h 2523597"/>
              <a:gd name="connsiteX4" fmla="*/ 317639 w 488588"/>
              <a:gd name="connsiteY4" fmla="*/ 2523597 h 2523597"/>
              <a:gd name="connsiteX5" fmla="*/ 487281 w 488588"/>
              <a:gd name="connsiteY5" fmla="*/ 2522429 h 2523597"/>
              <a:gd name="connsiteX6" fmla="*/ 488447 w 488588"/>
              <a:gd name="connsiteY6" fmla="*/ 0 h 2523597"/>
              <a:gd name="connsiteX7" fmla="*/ 359680 w 488588"/>
              <a:gd name="connsiteY7" fmla="*/ 1168 h 2523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8588" h="2523597" extrusionOk="0">
                <a:moveTo>
                  <a:pt x="359680" y="1168"/>
                </a:moveTo>
                <a:lnTo>
                  <a:pt x="0" y="2038263"/>
                </a:lnTo>
                <a:lnTo>
                  <a:pt x="263687" y="1932695"/>
                </a:lnTo>
                <a:lnTo>
                  <a:pt x="405224" y="2060451"/>
                </a:lnTo>
                <a:lnTo>
                  <a:pt x="317639" y="2523597"/>
                </a:lnTo>
                <a:lnTo>
                  <a:pt x="487281" y="2522429"/>
                </a:lnTo>
                <a:cubicBezTo>
                  <a:pt x="486502" y="1679285"/>
                  <a:pt x="489226" y="843144"/>
                  <a:pt x="488447" y="0"/>
                </a:cubicBezTo>
                <a:lnTo>
                  <a:pt x="359680" y="1168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7"/>
          <p:cNvSpPr/>
          <p:nvPr/>
        </p:nvSpPr>
        <p:spPr>
          <a:xfrm>
            <a:off x="7776956" y="0"/>
            <a:ext cx="1109160" cy="43038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4802" y="0"/>
                </a:moveTo>
                <a:lnTo>
                  <a:pt x="21600" y="0"/>
                </a:lnTo>
                <a:lnTo>
                  <a:pt x="7262" y="20919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7"/>
          <p:cNvSpPr/>
          <p:nvPr/>
        </p:nvSpPr>
        <p:spPr>
          <a:xfrm>
            <a:off x="8451803" y="4199096"/>
            <a:ext cx="527256" cy="9444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322" y="3115"/>
                </a:lnTo>
                <a:lnTo>
                  <a:pt x="21600" y="0"/>
                </a:lnTo>
                <a:lnTo>
                  <a:pt x="14283" y="21600"/>
                </a:lnTo>
                <a:close/>
              </a:path>
            </a:pathLst>
          </a:custGeom>
          <a:solidFill>
            <a:srgbClr val="36950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7776956" y="3938588"/>
            <a:ext cx="1202040" cy="6262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599"/>
                </a:moveTo>
                <a:lnTo>
                  <a:pt x="16414" y="0"/>
                </a:lnTo>
                <a:lnTo>
                  <a:pt x="21600" y="8985"/>
                </a:lnTo>
                <a:lnTo>
                  <a:pt x="5186" y="2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"/>
          <p:cNvSpPr txBox="1">
            <a:spLocks noGrp="1"/>
          </p:cNvSpPr>
          <p:nvPr userDrawn="1">
            <p:ph type="title"/>
          </p:nvPr>
        </p:nvSpPr>
        <p:spPr>
          <a:xfrm>
            <a:off x="611188" y="484188"/>
            <a:ext cx="5291612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 dirty="0"/>
          </a:p>
        </p:txBody>
      </p:sp>
      <p:sp>
        <p:nvSpPr>
          <p:cNvPr id="8" name="Google Shape;8;p1">
            <a:extLst>
              <a:ext uri="{FF2B5EF4-FFF2-40B4-BE49-F238E27FC236}">
                <a16:creationId xmlns:a16="http://schemas.microsoft.com/office/drawing/2014/main" id="{339878E8-BCD0-4FCC-BAB7-1FADA5B4DAC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bg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lvl="1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lvl="2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lvl="3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lvl="4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lvl="5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lvl="6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lvl="7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lvl="8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6968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  <p15:guide id="3" orient="horz" pos="2935" userDrawn="1">
          <p15:clr>
            <a:srgbClr val="FBAE40"/>
          </p15:clr>
        </p15:guide>
        <p15:guide id="4" orient="horz" pos="305" userDrawn="1">
          <p15:clr>
            <a:srgbClr val="FBAE40"/>
          </p15:clr>
        </p15:guide>
        <p15:guide id="5" pos="38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preserve="1" userDrawn="1">
  <p:cSld name="1_Title + 2 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22118A9E-34C1-994F-9F0A-77AA2E160AA3}"/>
              </a:ext>
            </a:extLst>
          </p:cNvPr>
          <p:cNvGrpSpPr/>
          <p:nvPr userDrawn="1"/>
        </p:nvGrpSpPr>
        <p:grpSpPr>
          <a:xfrm flipH="1">
            <a:off x="-342900" y="-2376"/>
            <a:ext cx="1371021" cy="5148137"/>
            <a:chOff x="7776956" y="-2376"/>
            <a:chExt cx="1371021" cy="5148137"/>
          </a:xfrm>
        </p:grpSpPr>
        <p:sp>
          <p:nvSpPr>
            <p:cNvPr id="47" name="Google Shape;47;p7"/>
            <p:cNvSpPr/>
            <p:nvPr/>
          </p:nvSpPr>
          <p:spPr>
            <a:xfrm>
              <a:off x="8151257" y="-2376"/>
              <a:ext cx="996720" cy="5148137"/>
            </a:xfrm>
            <a:custGeom>
              <a:avLst/>
              <a:gdLst>
                <a:gd name="connsiteX0" fmla="*/ 359680 w 1196986"/>
                <a:gd name="connsiteY0" fmla="*/ 0 h 2522429"/>
                <a:gd name="connsiteX1" fmla="*/ 0 w 1196986"/>
                <a:gd name="connsiteY1" fmla="*/ 2037095 h 2522429"/>
                <a:gd name="connsiteX2" fmla="*/ 263687 w 1196986"/>
                <a:gd name="connsiteY2" fmla="*/ 1931527 h 2522429"/>
                <a:gd name="connsiteX3" fmla="*/ 405224 w 1196986"/>
                <a:gd name="connsiteY3" fmla="*/ 2059283 h 2522429"/>
                <a:gd name="connsiteX4" fmla="*/ 317639 w 1196986"/>
                <a:gd name="connsiteY4" fmla="*/ 2522429 h 2522429"/>
                <a:gd name="connsiteX5" fmla="*/ 1196986 w 1196986"/>
                <a:gd name="connsiteY5" fmla="*/ 2522429 h 2522429"/>
                <a:gd name="connsiteX6" fmla="*/ 767427 w 1196986"/>
                <a:gd name="connsiteY6" fmla="*/ 0 h 2522429"/>
                <a:gd name="connsiteX7" fmla="*/ 359680 w 1196986"/>
                <a:gd name="connsiteY7" fmla="*/ 0 h 2522429"/>
                <a:gd name="connsiteX0" fmla="*/ 359680 w 767427"/>
                <a:gd name="connsiteY0" fmla="*/ 0 h 2522429"/>
                <a:gd name="connsiteX1" fmla="*/ 0 w 767427"/>
                <a:gd name="connsiteY1" fmla="*/ 2037095 h 2522429"/>
                <a:gd name="connsiteX2" fmla="*/ 263687 w 767427"/>
                <a:gd name="connsiteY2" fmla="*/ 1931527 h 2522429"/>
                <a:gd name="connsiteX3" fmla="*/ 405224 w 767427"/>
                <a:gd name="connsiteY3" fmla="*/ 2059283 h 2522429"/>
                <a:gd name="connsiteX4" fmla="*/ 317639 w 767427"/>
                <a:gd name="connsiteY4" fmla="*/ 2522429 h 2522429"/>
                <a:gd name="connsiteX5" fmla="*/ 748751 w 767427"/>
                <a:gd name="connsiteY5" fmla="*/ 2522429 h 2522429"/>
                <a:gd name="connsiteX6" fmla="*/ 767427 w 767427"/>
                <a:gd name="connsiteY6" fmla="*/ 0 h 2522429"/>
                <a:gd name="connsiteX7" fmla="*/ 359680 w 767427"/>
                <a:gd name="connsiteY7" fmla="*/ 0 h 2522429"/>
                <a:gd name="connsiteX0" fmla="*/ 359680 w 748751"/>
                <a:gd name="connsiteY0" fmla="*/ 0 h 2522429"/>
                <a:gd name="connsiteX1" fmla="*/ 0 w 748751"/>
                <a:gd name="connsiteY1" fmla="*/ 2037095 h 2522429"/>
                <a:gd name="connsiteX2" fmla="*/ 263687 w 748751"/>
                <a:gd name="connsiteY2" fmla="*/ 1931527 h 2522429"/>
                <a:gd name="connsiteX3" fmla="*/ 405224 w 748751"/>
                <a:gd name="connsiteY3" fmla="*/ 2059283 h 2522429"/>
                <a:gd name="connsiteX4" fmla="*/ 317639 w 748751"/>
                <a:gd name="connsiteY4" fmla="*/ 2522429 h 2522429"/>
                <a:gd name="connsiteX5" fmla="*/ 748751 w 748751"/>
                <a:gd name="connsiteY5" fmla="*/ 2522429 h 2522429"/>
                <a:gd name="connsiteX6" fmla="*/ 744081 w 748751"/>
                <a:gd name="connsiteY6" fmla="*/ 0 h 2522429"/>
                <a:gd name="connsiteX7" fmla="*/ 359680 w 748751"/>
                <a:gd name="connsiteY7" fmla="*/ 0 h 2522429"/>
                <a:gd name="connsiteX0" fmla="*/ 359680 w 748751"/>
                <a:gd name="connsiteY0" fmla="*/ 2335 h 2524764"/>
                <a:gd name="connsiteX1" fmla="*/ 0 w 748751"/>
                <a:gd name="connsiteY1" fmla="*/ 2039430 h 2524764"/>
                <a:gd name="connsiteX2" fmla="*/ 263687 w 748751"/>
                <a:gd name="connsiteY2" fmla="*/ 1933862 h 2524764"/>
                <a:gd name="connsiteX3" fmla="*/ 405224 w 748751"/>
                <a:gd name="connsiteY3" fmla="*/ 2061618 h 2524764"/>
                <a:gd name="connsiteX4" fmla="*/ 317639 w 748751"/>
                <a:gd name="connsiteY4" fmla="*/ 2524764 h 2524764"/>
                <a:gd name="connsiteX5" fmla="*/ 748751 w 748751"/>
                <a:gd name="connsiteY5" fmla="*/ 2524764 h 2524764"/>
                <a:gd name="connsiteX6" fmla="*/ 489614 w 748751"/>
                <a:gd name="connsiteY6" fmla="*/ 0 h 2524764"/>
                <a:gd name="connsiteX7" fmla="*/ 359680 w 748751"/>
                <a:gd name="connsiteY7" fmla="*/ 2335 h 2524764"/>
                <a:gd name="connsiteX0" fmla="*/ 359680 w 491950"/>
                <a:gd name="connsiteY0" fmla="*/ 2335 h 2529433"/>
                <a:gd name="connsiteX1" fmla="*/ 0 w 491950"/>
                <a:gd name="connsiteY1" fmla="*/ 2039430 h 2529433"/>
                <a:gd name="connsiteX2" fmla="*/ 263687 w 491950"/>
                <a:gd name="connsiteY2" fmla="*/ 1933862 h 2529433"/>
                <a:gd name="connsiteX3" fmla="*/ 405224 w 491950"/>
                <a:gd name="connsiteY3" fmla="*/ 2061618 h 2529433"/>
                <a:gd name="connsiteX4" fmla="*/ 317639 w 491950"/>
                <a:gd name="connsiteY4" fmla="*/ 2524764 h 2529433"/>
                <a:gd name="connsiteX5" fmla="*/ 491950 w 491950"/>
                <a:gd name="connsiteY5" fmla="*/ 2529433 h 2529433"/>
                <a:gd name="connsiteX6" fmla="*/ 489614 w 491950"/>
                <a:gd name="connsiteY6" fmla="*/ 0 h 2529433"/>
                <a:gd name="connsiteX7" fmla="*/ 359680 w 491950"/>
                <a:gd name="connsiteY7" fmla="*/ 2335 h 2529433"/>
                <a:gd name="connsiteX0" fmla="*/ 359680 w 491950"/>
                <a:gd name="connsiteY0" fmla="*/ 2335 h 2529433"/>
                <a:gd name="connsiteX1" fmla="*/ 0 w 491950"/>
                <a:gd name="connsiteY1" fmla="*/ 2039430 h 2529433"/>
                <a:gd name="connsiteX2" fmla="*/ 263687 w 491950"/>
                <a:gd name="connsiteY2" fmla="*/ 1933862 h 2529433"/>
                <a:gd name="connsiteX3" fmla="*/ 405224 w 491950"/>
                <a:gd name="connsiteY3" fmla="*/ 2061618 h 2529433"/>
                <a:gd name="connsiteX4" fmla="*/ 317639 w 491950"/>
                <a:gd name="connsiteY4" fmla="*/ 2524764 h 2529433"/>
                <a:gd name="connsiteX5" fmla="*/ 491950 w 491950"/>
                <a:gd name="connsiteY5" fmla="*/ 2529433 h 2529433"/>
                <a:gd name="connsiteX6" fmla="*/ 489614 w 491950"/>
                <a:gd name="connsiteY6" fmla="*/ 0 h 2529433"/>
                <a:gd name="connsiteX7" fmla="*/ 359680 w 491950"/>
                <a:gd name="connsiteY7" fmla="*/ 2335 h 2529433"/>
                <a:gd name="connsiteX0" fmla="*/ 359680 w 491950"/>
                <a:gd name="connsiteY0" fmla="*/ 2335 h 2524764"/>
                <a:gd name="connsiteX1" fmla="*/ 0 w 491950"/>
                <a:gd name="connsiteY1" fmla="*/ 2039430 h 2524764"/>
                <a:gd name="connsiteX2" fmla="*/ 263687 w 491950"/>
                <a:gd name="connsiteY2" fmla="*/ 1933862 h 2524764"/>
                <a:gd name="connsiteX3" fmla="*/ 405224 w 491950"/>
                <a:gd name="connsiteY3" fmla="*/ 2061618 h 2524764"/>
                <a:gd name="connsiteX4" fmla="*/ 317639 w 491950"/>
                <a:gd name="connsiteY4" fmla="*/ 2524764 h 2524764"/>
                <a:gd name="connsiteX5" fmla="*/ 491950 w 491950"/>
                <a:gd name="connsiteY5" fmla="*/ 2520095 h 2524764"/>
                <a:gd name="connsiteX6" fmla="*/ 489614 w 491950"/>
                <a:gd name="connsiteY6" fmla="*/ 0 h 2524764"/>
                <a:gd name="connsiteX7" fmla="*/ 359680 w 491950"/>
                <a:gd name="connsiteY7" fmla="*/ 2335 h 2524764"/>
                <a:gd name="connsiteX0" fmla="*/ 359680 w 489717"/>
                <a:gd name="connsiteY0" fmla="*/ 2335 h 2524764"/>
                <a:gd name="connsiteX1" fmla="*/ 0 w 489717"/>
                <a:gd name="connsiteY1" fmla="*/ 2039430 h 2524764"/>
                <a:gd name="connsiteX2" fmla="*/ 263687 w 489717"/>
                <a:gd name="connsiteY2" fmla="*/ 1933862 h 2524764"/>
                <a:gd name="connsiteX3" fmla="*/ 405224 w 489717"/>
                <a:gd name="connsiteY3" fmla="*/ 2061618 h 2524764"/>
                <a:gd name="connsiteX4" fmla="*/ 317639 w 489717"/>
                <a:gd name="connsiteY4" fmla="*/ 2524764 h 2524764"/>
                <a:gd name="connsiteX5" fmla="*/ 487281 w 489717"/>
                <a:gd name="connsiteY5" fmla="*/ 2523596 h 2524764"/>
                <a:gd name="connsiteX6" fmla="*/ 489614 w 489717"/>
                <a:gd name="connsiteY6" fmla="*/ 0 h 2524764"/>
                <a:gd name="connsiteX7" fmla="*/ 359680 w 489717"/>
                <a:gd name="connsiteY7" fmla="*/ 2335 h 2524764"/>
                <a:gd name="connsiteX0" fmla="*/ 359680 w 488588"/>
                <a:gd name="connsiteY0" fmla="*/ 1168 h 2523597"/>
                <a:gd name="connsiteX1" fmla="*/ 0 w 488588"/>
                <a:gd name="connsiteY1" fmla="*/ 2038263 h 2523597"/>
                <a:gd name="connsiteX2" fmla="*/ 263687 w 488588"/>
                <a:gd name="connsiteY2" fmla="*/ 1932695 h 2523597"/>
                <a:gd name="connsiteX3" fmla="*/ 405224 w 488588"/>
                <a:gd name="connsiteY3" fmla="*/ 2060451 h 2523597"/>
                <a:gd name="connsiteX4" fmla="*/ 317639 w 488588"/>
                <a:gd name="connsiteY4" fmla="*/ 2523597 h 2523597"/>
                <a:gd name="connsiteX5" fmla="*/ 487281 w 488588"/>
                <a:gd name="connsiteY5" fmla="*/ 2522429 h 2523597"/>
                <a:gd name="connsiteX6" fmla="*/ 488447 w 488588"/>
                <a:gd name="connsiteY6" fmla="*/ 0 h 2523597"/>
                <a:gd name="connsiteX7" fmla="*/ 359680 w 488588"/>
                <a:gd name="connsiteY7" fmla="*/ 1168 h 2523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8588" h="2523597" extrusionOk="0">
                  <a:moveTo>
                    <a:pt x="359680" y="1168"/>
                  </a:moveTo>
                  <a:lnTo>
                    <a:pt x="0" y="2038263"/>
                  </a:lnTo>
                  <a:lnTo>
                    <a:pt x="263687" y="1932695"/>
                  </a:lnTo>
                  <a:lnTo>
                    <a:pt x="405224" y="2060451"/>
                  </a:lnTo>
                  <a:lnTo>
                    <a:pt x="317639" y="2523597"/>
                  </a:lnTo>
                  <a:lnTo>
                    <a:pt x="487281" y="2522429"/>
                  </a:lnTo>
                  <a:cubicBezTo>
                    <a:pt x="486502" y="1679285"/>
                    <a:pt x="489226" y="843144"/>
                    <a:pt x="488447" y="0"/>
                  </a:cubicBezTo>
                  <a:lnTo>
                    <a:pt x="359680" y="116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7"/>
            <p:cNvSpPr/>
            <p:nvPr/>
          </p:nvSpPr>
          <p:spPr>
            <a:xfrm>
              <a:off x="7776956" y="0"/>
              <a:ext cx="1109160" cy="430385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802" y="0"/>
                  </a:moveTo>
                  <a:lnTo>
                    <a:pt x="21600" y="0"/>
                  </a:lnTo>
                  <a:lnTo>
                    <a:pt x="7262" y="2091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7"/>
            <p:cNvSpPr/>
            <p:nvPr/>
          </p:nvSpPr>
          <p:spPr>
            <a:xfrm>
              <a:off x="8451803" y="4199096"/>
              <a:ext cx="527256" cy="94440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6322" y="3115"/>
                  </a:lnTo>
                  <a:lnTo>
                    <a:pt x="21600" y="0"/>
                  </a:lnTo>
                  <a:lnTo>
                    <a:pt x="14283" y="21600"/>
                  </a:lnTo>
                  <a:close/>
                </a:path>
              </a:pathLst>
            </a:custGeom>
            <a:solidFill>
              <a:srgbClr val="36950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7"/>
            <p:cNvSpPr/>
            <p:nvPr/>
          </p:nvSpPr>
          <p:spPr>
            <a:xfrm>
              <a:off x="7776956" y="3938588"/>
              <a:ext cx="1202040" cy="6262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2599"/>
                  </a:moveTo>
                  <a:lnTo>
                    <a:pt x="16414" y="0"/>
                  </a:lnTo>
                  <a:lnTo>
                    <a:pt x="21600" y="8985"/>
                  </a:lnTo>
                  <a:lnTo>
                    <a:pt x="5186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" name="Google Shape;52;p7"/>
          <p:cNvSpPr txBox="1">
            <a:spLocks noGrp="1"/>
          </p:cNvSpPr>
          <p:nvPr userDrawn="1">
            <p:ph type="title"/>
          </p:nvPr>
        </p:nvSpPr>
        <p:spPr>
          <a:xfrm>
            <a:off x="611188" y="484188"/>
            <a:ext cx="5291612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 dirty="0"/>
          </a:p>
        </p:txBody>
      </p:sp>
      <p:sp>
        <p:nvSpPr>
          <p:cNvPr id="8" name="Google Shape;8;p1">
            <a:extLst>
              <a:ext uri="{FF2B5EF4-FFF2-40B4-BE49-F238E27FC236}">
                <a16:creationId xmlns:a16="http://schemas.microsoft.com/office/drawing/2014/main" id="{339878E8-BCD0-4FCC-BAB7-1FADA5B4DAC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36838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lvl="1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lvl="2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lvl="3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lvl="4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lvl="5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lvl="6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lvl="7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lvl="8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341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orient="horz" pos="2935">
          <p15:clr>
            <a:srgbClr val="FBAE40"/>
          </p15:clr>
        </p15:guide>
        <p15:guide id="4" orient="horz" pos="305">
          <p15:clr>
            <a:srgbClr val="FBAE40"/>
          </p15:clr>
        </p15:guide>
        <p15:guide id="5" pos="38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preserve="1" userDrawn="1">
  <p:cSld name="1_Title + 2 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81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orient="horz" pos="2935">
          <p15:clr>
            <a:srgbClr val="FBAE40"/>
          </p15:clr>
        </p15:guide>
        <p15:guide id="4" orient="horz" pos="305">
          <p15:clr>
            <a:srgbClr val="FBAE40"/>
          </p15:clr>
        </p15:guide>
        <p15:guide id="5" pos="38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11188" y="481302"/>
            <a:ext cx="5291612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r>
              <a:rPr lang="pt-BR" dirty="0"/>
              <a:t>FASDFA</a:t>
            </a:r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11188" y="1430148"/>
            <a:ext cx="5291612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"/>
              <a:buChar char="▸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"/>
              <a:buChar char="▹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"/>
              <a:buChar char="■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●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○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■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●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○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Kulim Park"/>
              <a:buChar char="■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62" r:id="rId3"/>
    <p:sldLayoutId id="2147483655" r:id="rId4"/>
    <p:sldLayoutId id="2147483667" r:id="rId5"/>
    <p:sldLayoutId id="2147483656" r:id="rId6"/>
    <p:sldLayoutId id="2147483663" r:id="rId7"/>
    <p:sldLayoutId id="2147483665" r:id="rId8"/>
    <p:sldLayoutId id="2147483666" r:id="rId9"/>
    <p:sldLayoutId id="2147483664" r:id="rId10"/>
    <p:sldLayoutId id="2147483668" r:id="rId11"/>
    <p:sldLayoutId id="2147483669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3" pos="385" userDrawn="1">
          <p15:clr>
            <a:srgbClr val="F26B43"/>
          </p15:clr>
        </p15:guide>
        <p15:guide id="4" orient="horz" pos="305" userDrawn="1">
          <p15:clr>
            <a:srgbClr val="F26B43"/>
          </p15:clr>
        </p15:guide>
        <p15:guide id="5" orient="horz" pos="2935" userDrawn="1">
          <p15:clr>
            <a:srgbClr val="F26B43"/>
          </p15:clr>
        </p15:guide>
        <p15:guide id="6" pos="5760" userDrawn="1">
          <p15:clr>
            <a:srgbClr val="F26B43"/>
          </p15:clr>
        </p15:guide>
        <p15:guide id="7" orient="horz" userDrawn="1">
          <p15:clr>
            <a:srgbClr val="F26B43"/>
          </p15:clr>
        </p15:guide>
        <p15:guide id="8" orient="horz" pos="3240" userDrawn="1">
          <p15:clr>
            <a:srgbClr val="F26B43"/>
          </p15:clr>
        </p15:guide>
        <p15:guide id="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11188" y="481302"/>
            <a:ext cx="5291612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r>
              <a:rPr lang="pt-BR" dirty="0"/>
              <a:t>FASDFA</a:t>
            </a:r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11188" y="1430148"/>
            <a:ext cx="5291612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"/>
              <a:buChar char="▸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"/>
              <a:buChar char="▹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"/>
              <a:buChar char="■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●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○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■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●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○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Kulim Park"/>
              <a:buChar char="■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47731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4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3" pos="385">
          <p15:clr>
            <a:srgbClr val="F26B43"/>
          </p15:clr>
        </p15:guide>
        <p15:guide id="4" orient="horz" pos="305">
          <p15:clr>
            <a:srgbClr val="F26B43"/>
          </p15:clr>
        </p15:guide>
        <p15:guide id="5" orient="horz" pos="2935">
          <p15:clr>
            <a:srgbClr val="F26B43"/>
          </p15:clr>
        </p15:guide>
        <p15:guide id="6" pos="5760">
          <p15:clr>
            <a:srgbClr val="F26B43"/>
          </p15:clr>
        </p15:guide>
        <p15:guide id="7" orient="horz">
          <p15:clr>
            <a:srgbClr val="F26B43"/>
          </p15:clr>
        </p15:guide>
        <p15:guide id="8" orient="horz" pos="3240">
          <p15:clr>
            <a:srgbClr val="F26B43"/>
          </p15:clr>
        </p15:guide>
        <p15:guide id="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corafischiailvento.org/2019/06/15/la-diga-di-itaipu-subimperialismo-del-brasile-e-dipendenza-del-paraguay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v.br/mdr/pt-br/assuntos/seguranca-hidrica/plano-nacional-de-recursos-hidricos-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C7B4F4F-929E-4FBF-99FD-751E979E52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86" r="10603"/>
          <a:stretch/>
        </p:blipFill>
        <p:spPr>
          <a:xfrm>
            <a:off x="0" y="0"/>
            <a:ext cx="4105275" cy="51435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7" r="5707" b="2657"/>
          <a:stretch/>
        </p:blipFill>
        <p:spPr>
          <a:xfrm>
            <a:off x="2751469" y="-22860"/>
            <a:ext cx="6392531" cy="5166360"/>
          </a:xfrm>
          <a:prstGeom prst="rect">
            <a:avLst/>
          </a:prstGeom>
        </p:spPr>
      </p:pic>
      <p:sp>
        <p:nvSpPr>
          <p:cNvPr id="104" name="Google Shape;104;p14"/>
          <p:cNvSpPr txBox="1">
            <a:spLocks noGrp="1"/>
          </p:cNvSpPr>
          <p:nvPr>
            <p:ph type="ctrTitle"/>
          </p:nvPr>
        </p:nvSpPr>
        <p:spPr>
          <a:xfrm>
            <a:off x="3840480" y="1270997"/>
            <a:ext cx="4949189" cy="200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/>
              <a:t>Elaboração do Novo Plano Nacional de Recursos Hídricos</a:t>
            </a:r>
            <a:br>
              <a:rPr lang="pt-BR" sz="3600" dirty="0"/>
            </a:br>
            <a:r>
              <a:rPr lang="pt-BR" sz="3600" b="0" dirty="0"/>
              <a:t>PNRH 2022-2040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926330" y="3446022"/>
            <a:ext cx="3863340" cy="110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pt-BR" sz="1800" dirty="0">
                <a:solidFill>
                  <a:schemeClr val="tx1"/>
                </a:solidFill>
                <a:latin typeface="Kulim Park" panose="020B0604020202020204" charset="0"/>
              </a:rPr>
              <a:t>Oficina de Consolidação dos Programas e Ações</a:t>
            </a:r>
          </a:p>
          <a:p>
            <a:pPr algn="r">
              <a:lnSpc>
                <a:spcPct val="80000"/>
              </a:lnSpc>
            </a:pPr>
            <a:endParaRPr lang="pt-BR" sz="1800" dirty="0">
              <a:solidFill>
                <a:schemeClr val="tx1"/>
              </a:solidFill>
              <a:latin typeface="Kulim Park" panose="020B0604020202020204" charset="0"/>
            </a:endParaRPr>
          </a:p>
          <a:p>
            <a:pPr algn="r">
              <a:lnSpc>
                <a:spcPct val="80000"/>
              </a:lnSpc>
            </a:pPr>
            <a:r>
              <a:rPr lang="pt-BR" dirty="0">
                <a:solidFill>
                  <a:schemeClr val="tx1"/>
                </a:solidFill>
                <a:latin typeface="Kulim Park" panose="020B0604020202020204" charset="0"/>
              </a:rPr>
              <a:t>Videoconferência, 13 e 14 de dezembro de 2021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734639D-0D29-412D-B9A5-118C4D7E2D2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2917" y="-22860"/>
            <a:ext cx="2410939" cy="10456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3A62CBCB-48F8-0A43-8CF4-F12ACD520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7" y="170678"/>
            <a:ext cx="8245475" cy="396300"/>
          </a:xfrm>
        </p:spPr>
        <p:txBody>
          <a:bodyPr anchor="ctr"/>
          <a:lstStyle/>
          <a:p>
            <a:r>
              <a:rPr lang="pt-BR" sz="2400" b="0" dirty="0"/>
              <a:t>Processo Participativo – Oficinas Regionais </a:t>
            </a:r>
          </a:p>
        </p:txBody>
      </p:sp>
      <p:sp>
        <p:nvSpPr>
          <p:cNvPr id="7" name="Espaço Reservado para Número de Slide 1">
            <a:extLst>
              <a:ext uri="{FF2B5EF4-FFF2-40B4-BE49-F238E27FC236}">
                <a16:creationId xmlns:a16="http://schemas.microsoft.com/office/drawing/2014/main" id="{D5EBF3E3-DF1F-2541-8982-CB85C1EFEC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10</a:t>
            </a:fld>
            <a:endParaRPr lang="pt-B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D0FA8B-8FA7-D24F-83F5-FB42032BB23D}"/>
              </a:ext>
            </a:extLst>
          </p:cNvPr>
          <p:cNvSpPr txBox="1"/>
          <p:nvPr/>
        </p:nvSpPr>
        <p:spPr>
          <a:xfrm>
            <a:off x="604721" y="1095408"/>
            <a:ext cx="1932473" cy="531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47"/>
              </a:lnSpc>
            </a:pPr>
            <a:r>
              <a:rPr lang="en-US" sz="3420" spc="307" dirty="0">
                <a:solidFill>
                  <a:srgbClr val="186D61"/>
                </a:solidFill>
                <a:latin typeface="Montserrat" pitchFamily="2" charset="77"/>
              </a:rPr>
              <a:t>820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B6BD0E-E89A-2740-931D-038DA92A67BE}"/>
              </a:ext>
            </a:extLst>
          </p:cNvPr>
          <p:cNvSpPr txBox="1"/>
          <p:nvPr/>
        </p:nvSpPr>
        <p:spPr>
          <a:xfrm>
            <a:off x="635717" y="1717365"/>
            <a:ext cx="1935101" cy="143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3"/>
              </a:lnSpc>
            </a:pPr>
            <a:r>
              <a:rPr lang="en-US" sz="900" spc="51" dirty="0">
                <a:solidFill>
                  <a:srgbClr val="186D61"/>
                </a:solidFill>
                <a:latin typeface="Montserrat" pitchFamily="2" charset="77"/>
              </a:rPr>
              <a:t>PARTICIPANTES</a:t>
            </a:r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6807DCCF-D361-744A-92B1-5DC15FE1EB7C}"/>
              </a:ext>
            </a:extLst>
          </p:cNvPr>
          <p:cNvGrpSpPr/>
          <p:nvPr/>
        </p:nvGrpSpPr>
        <p:grpSpPr>
          <a:xfrm>
            <a:off x="840371" y="2830700"/>
            <a:ext cx="1968329" cy="1687160"/>
            <a:chOff x="-248601" y="-186510"/>
            <a:chExt cx="2624438" cy="2249546"/>
          </a:xfrm>
        </p:grpSpPr>
        <p:sp>
          <p:nvSpPr>
            <p:cNvPr id="9" name="TextBox 10">
              <a:extLst>
                <a:ext uri="{FF2B5EF4-FFF2-40B4-BE49-F238E27FC236}">
                  <a16:creationId xmlns:a16="http://schemas.microsoft.com/office/drawing/2014/main" id="{1E2D6282-7B10-CB46-A636-8F21C638C84E}"/>
                </a:ext>
              </a:extLst>
            </p:cNvPr>
            <p:cNvSpPr txBox="1"/>
            <p:nvPr/>
          </p:nvSpPr>
          <p:spPr>
            <a:xfrm>
              <a:off x="-248601" y="341989"/>
              <a:ext cx="586004" cy="3009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800" dirty="0">
                  <a:solidFill>
                    <a:srgbClr val="000000"/>
                  </a:solidFill>
                  <a:latin typeface="Montserrat" pitchFamily="2" charset="77"/>
                </a:rPr>
                <a:t>Outros</a:t>
              </a:r>
            </a:p>
            <a:p>
              <a:pPr algn="ctr">
                <a:lnSpc>
                  <a:spcPts val="762"/>
                </a:lnSpc>
              </a:pPr>
              <a:r>
                <a:rPr lang="en-US" sz="800" dirty="0">
                  <a:solidFill>
                    <a:srgbClr val="000000"/>
                  </a:solidFill>
                  <a:latin typeface="Montserrat" pitchFamily="2" charset="77"/>
                </a:rPr>
                <a:t>37%</a:t>
              </a: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1EC3E7AA-250C-E54D-AC1F-4E246AD8FAFB}"/>
                </a:ext>
              </a:extLst>
            </p:cNvPr>
            <p:cNvSpPr txBox="1"/>
            <p:nvPr/>
          </p:nvSpPr>
          <p:spPr>
            <a:xfrm>
              <a:off x="1896205" y="1092940"/>
              <a:ext cx="479632" cy="3282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800" dirty="0">
                  <a:solidFill>
                    <a:srgbClr val="000000"/>
                  </a:solidFill>
                  <a:latin typeface="Montserrat" pitchFamily="2" charset="77"/>
                </a:rPr>
                <a:t>CBH</a:t>
              </a:r>
            </a:p>
            <a:p>
              <a:pPr algn="ctr"/>
              <a:r>
                <a:rPr lang="en-US" sz="800" dirty="0">
                  <a:solidFill>
                    <a:srgbClr val="000000"/>
                  </a:solidFill>
                  <a:latin typeface="Montserrat" pitchFamily="2" charset="77"/>
                </a:rPr>
                <a:t>34.4%</a:t>
              </a:r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848F0C8A-4B2E-0F44-87C4-BA78021A3B54}"/>
                </a:ext>
              </a:extLst>
            </p:cNvPr>
            <p:cNvSpPr txBox="1"/>
            <p:nvPr/>
          </p:nvSpPr>
          <p:spPr>
            <a:xfrm>
              <a:off x="458880" y="1734741"/>
              <a:ext cx="602393" cy="3282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800" dirty="0">
                  <a:solidFill>
                    <a:srgbClr val="000000"/>
                  </a:solidFill>
                  <a:latin typeface="Montserrat" pitchFamily="2" charset="77"/>
                </a:rPr>
                <a:t>CERH</a:t>
              </a:r>
            </a:p>
            <a:p>
              <a:pPr algn="ctr"/>
              <a:r>
                <a:rPr lang="en-US" sz="800" dirty="0">
                  <a:solidFill>
                    <a:srgbClr val="000000"/>
                  </a:solidFill>
                  <a:latin typeface="Montserrat" pitchFamily="2" charset="77"/>
                </a:rPr>
                <a:t>16.9%</a:t>
              </a:r>
            </a:p>
          </p:txBody>
        </p: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1FFC61D3-94D8-B849-A003-BA19AC6E2686}"/>
                </a:ext>
              </a:extLst>
            </p:cNvPr>
            <p:cNvSpPr txBox="1"/>
            <p:nvPr/>
          </p:nvSpPr>
          <p:spPr>
            <a:xfrm>
              <a:off x="1628235" y="-167581"/>
              <a:ext cx="459728" cy="4924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800" dirty="0">
                  <a:solidFill>
                    <a:srgbClr val="000000"/>
                  </a:solidFill>
                  <a:latin typeface="Montserrat" pitchFamily="2" charset="77"/>
                </a:rPr>
                <a:t>CT CNRH</a:t>
              </a:r>
            </a:p>
            <a:p>
              <a:pPr algn="ctr"/>
              <a:r>
                <a:rPr lang="en-US" sz="800" dirty="0">
                  <a:solidFill>
                    <a:srgbClr val="000000"/>
                  </a:solidFill>
                  <a:latin typeface="Montserrat" pitchFamily="2" charset="77"/>
                </a:rPr>
                <a:t>6%</a:t>
              </a:r>
            </a:p>
          </p:txBody>
        </p:sp>
        <p:sp>
          <p:nvSpPr>
            <p:cNvPr id="13" name="TextBox 14">
              <a:extLst>
                <a:ext uri="{FF2B5EF4-FFF2-40B4-BE49-F238E27FC236}">
                  <a16:creationId xmlns:a16="http://schemas.microsoft.com/office/drawing/2014/main" id="{3CEC4DC1-D17A-1C44-AB13-F73AD1DA7AB4}"/>
                </a:ext>
              </a:extLst>
            </p:cNvPr>
            <p:cNvSpPr txBox="1"/>
            <p:nvPr/>
          </p:nvSpPr>
          <p:spPr>
            <a:xfrm>
              <a:off x="813979" y="-186510"/>
              <a:ext cx="669512" cy="3282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800" dirty="0">
                  <a:solidFill>
                    <a:srgbClr val="000000"/>
                  </a:solidFill>
                  <a:latin typeface="Montserrat" pitchFamily="2" charset="77"/>
                </a:rPr>
                <a:t>CNRH</a:t>
              </a:r>
            </a:p>
            <a:p>
              <a:pPr algn="ctr"/>
              <a:r>
                <a:rPr lang="en-US" sz="800" dirty="0">
                  <a:solidFill>
                    <a:srgbClr val="000000"/>
                  </a:solidFill>
                  <a:latin typeface="Montserrat" pitchFamily="2" charset="77"/>
                </a:rPr>
                <a:t>5.7%</a:t>
              </a:r>
            </a:p>
          </p:txBody>
        </p:sp>
        <p:grpSp>
          <p:nvGrpSpPr>
            <p:cNvPr id="14" name="Group 15">
              <a:extLst>
                <a:ext uri="{FF2B5EF4-FFF2-40B4-BE49-F238E27FC236}">
                  <a16:creationId xmlns:a16="http://schemas.microsoft.com/office/drawing/2014/main" id="{7A49FAEF-33A2-924A-9E49-2C55E360AFC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57212" y="297341"/>
              <a:ext cx="1407846" cy="1407846"/>
              <a:chOff x="0" y="0"/>
              <a:chExt cx="2540000" cy="2540000"/>
            </a:xfrm>
          </p:grpSpPr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D6899A24-6A46-8C4C-B9DA-FB07A8C820F1}"/>
                  </a:ext>
                </a:extLst>
              </p:cNvPr>
              <p:cNvSpPr/>
              <p:nvPr/>
            </p:nvSpPr>
            <p:spPr>
              <a:xfrm>
                <a:off x="1270000" y="0"/>
                <a:ext cx="503990" cy="687142"/>
              </a:xfrm>
              <a:custGeom>
                <a:avLst/>
                <a:gdLst/>
                <a:ahLst/>
                <a:cxnLst/>
                <a:rect l="l" t="t" r="r" b="b"/>
                <a:pathLst>
                  <a:path w="503990" h="687142">
                    <a:moveTo>
                      <a:pt x="0" y="0"/>
                    </a:moveTo>
                    <a:cubicBezTo>
                      <a:pt x="173353" y="0"/>
                      <a:pt x="344871" y="35490"/>
                      <a:pt x="503990" y="104284"/>
                    </a:cubicBezTo>
                    <a:lnTo>
                      <a:pt x="251995" y="687142"/>
                    </a:lnTo>
                    <a:cubicBezTo>
                      <a:pt x="172436" y="652745"/>
                      <a:pt x="86677" y="635000"/>
                      <a:pt x="0" y="635000"/>
                    </a:cubicBezTo>
                    <a:close/>
                  </a:path>
                </a:pathLst>
              </a:custGeom>
              <a:solidFill>
                <a:srgbClr val="186D61"/>
              </a:solidFill>
            </p:spPr>
          </p:sp>
          <p:sp>
            <p:nvSpPr>
              <p:cNvPr id="16" name="Freeform 17">
                <a:extLst>
                  <a:ext uri="{FF2B5EF4-FFF2-40B4-BE49-F238E27FC236}">
                    <a16:creationId xmlns:a16="http://schemas.microsoft.com/office/drawing/2014/main" id="{638BDFA6-2908-A949-BD05-2848BD93F7E0}"/>
                  </a:ext>
                </a:extLst>
              </p:cNvPr>
              <p:cNvSpPr/>
              <p:nvPr/>
            </p:nvSpPr>
            <p:spPr>
              <a:xfrm>
                <a:off x="1492549" y="80552"/>
                <a:ext cx="676390" cy="740893"/>
              </a:xfrm>
              <a:custGeom>
                <a:avLst/>
                <a:gdLst/>
                <a:ahLst/>
                <a:cxnLst/>
                <a:rect l="l" t="t" r="r" b="b"/>
                <a:pathLst>
                  <a:path w="676390" h="740893">
                    <a:moveTo>
                      <a:pt x="222549" y="0"/>
                    </a:moveTo>
                    <a:cubicBezTo>
                      <a:pt x="393032" y="63795"/>
                      <a:pt x="547808" y="163493"/>
                      <a:pt x="676391" y="292337"/>
                    </a:cubicBezTo>
                    <a:lnTo>
                      <a:pt x="226921" y="740893"/>
                    </a:lnTo>
                    <a:cubicBezTo>
                      <a:pt x="162630" y="676471"/>
                      <a:pt x="85241" y="626622"/>
                      <a:pt x="0" y="594724"/>
                    </a:cubicBezTo>
                    <a:close/>
                  </a:path>
                </a:pathLst>
              </a:custGeom>
              <a:solidFill>
                <a:srgbClr val="529088"/>
              </a:solidFill>
            </p:spPr>
          </p:sp>
          <p:sp>
            <p:nvSpPr>
              <p:cNvPr id="17" name="Freeform 18">
                <a:extLst>
                  <a:ext uri="{FF2B5EF4-FFF2-40B4-BE49-F238E27FC236}">
                    <a16:creationId xmlns:a16="http://schemas.microsoft.com/office/drawing/2014/main" id="{E19554DF-7232-D048-ADBC-5BACC5841F6D}"/>
                  </a:ext>
                </a:extLst>
              </p:cNvPr>
              <p:cNvSpPr/>
              <p:nvPr/>
            </p:nvSpPr>
            <p:spPr>
              <a:xfrm>
                <a:off x="1391933" y="329082"/>
                <a:ext cx="1230419" cy="2187284"/>
              </a:xfrm>
              <a:custGeom>
                <a:avLst/>
                <a:gdLst/>
                <a:ahLst/>
                <a:cxnLst/>
                <a:rect l="l" t="t" r="r" b="b"/>
                <a:pathLst>
                  <a:path w="1230419" h="2187284">
                    <a:moveTo>
                      <a:pt x="731046" y="0"/>
                    </a:moveTo>
                    <a:cubicBezTo>
                      <a:pt x="1087043" y="322725"/>
                      <a:pt x="1230419" y="818731"/>
                      <a:pt x="1101513" y="1281623"/>
                    </a:cubicBezTo>
                    <a:cubicBezTo>
                      <a:pt x="972607" y="1744514"/>
                      <a:pt x="593496" y="2095018"/>
                      <a:pt x="121932" y="2187285"/>
                    </a:cubicBezTo>
                    <a:lnTo>
                      <a:pt x="0" y="1564101"/>
                    </a:lnTo>
                    <a:cubicBezTo>
                      <a:pt x="235781" y="1517968"/>
                      <a:pt x="425337" y="1342716"/>
                      <a:pt x="489790" y="1111270"/>
                    </a:cubicBezTo>
                    <a:cubicBezTo>
                      <a:pt x="554243" y="879825"/>
                      <a:pt x="482555" y="631822"/>
                      <a:pt x="304557" y="470459"/>
                    </a:cubicBezTo>
                    <a:close/>
                  </a:path>
                </a:pathLst>
              </a:custGeom>
              <a:solidFill>
                <a:srgbClr val="84B4AF"/>
              </a:solidFill>
            </p:spPr>
          </p:sp>
          <p:sp>
            <p:nvSpPr>
              <p:cNvPr id="18" name="Freeform 19">
                <a:extLst>
                  <a:ext uri="{FF2B5EF4-FFF2-40B4-BE49-F238E27FC236}">
                    <a16:creationId xmlns:a16="http://schemas.microsoft.com/office/drawing/2014/main" id="{CEA7FF13-CBDA-4A48-91E8-1F2C508EF96E}"/>
                  </a:ext>
                </a:extLst>
              </p:cNvPr>
              <p:cNvSpPr/>
              <p:nvPr/>
            </p:nvSpPr>
            <p:spPr>
              <a:xfrm>
                <a:off x="301361" y="1680682"/>
                <a:ext cx="1274492" cy="938180"/>
              </a:xfrm>
              <a:custGeom>
                <a:avLst/>
                <a:gdLst/>
                <a:ahLst/>
                <a:cxnLst/>
                <a:rect l="l" t="t" r="r" b="b"/>
                <a:pathLst>
                  <a:path w="1274492" h="938180">
                    <a:moveTo>
                      <a:pt x="1274492" y="821939"/>
                    </a:moveTo>
                    <a:cubicBezTo>
                      <a:pt x="806028" y="938180"/>
                      <a:pt x="312164" y="778818"/>
                      <a:pt x="0" y="410682"/>
                    </a:cubicBezTo>
                    <a:lnTo>
                      <a:pt x="484320" y="0"/>
                    </a:lnTo>
                    <a:cubicBezTo>
                      <a:pt x="640401" y="184068"/>
                      <a:pt x="887333" y="263749"/>
                      <a:pt x="1121566" y="205628"/>
                    </a:cubicBezTo>
                    <a:close/>
                  </a:path>
                </a:pathLst>
              </a:custGeom>
              <a:solidFill>
                <a:srgbClr val="B6D9D7"/>
              </a:solidFill>
            </p:spPr>
          </p:sp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20EEF64D-D9A0-014D-9B9D-CEFECEC037AC}"/>
                  </a:ext>
                </a:extLst>
              </p:cNvPr>
              <p:cNvSpPr/>
              <p:nvPr/>
            </p:nvSpPr>
            <p:spPr>
              <a:xfrm>
                <a:off x="-96587" y="0"/>
                <a:ext cx="1366524" cy="2138749"/>
              </a:xfrm>
              <a:custGeom>
                <a:avLst/>
                <a:gdLst/>
                <a:ahLst/>
                <a:cxnLst/>
                <a:rect l="l" t="t" r="r" b="b"/>
                <a:pathLst>
                  <a:path w="1366524" h="2138749">
                    <a:moveTo>
                      <a:pt x="440210" y="2138749"/>
                    </a:moveTo>
                    <a:cubicBezTo>
                      <a:pt x="93917" y="1769485"/>
                      <a:pt x="0" y="1229829"/>
                      <a:pt x="201184" y="765287"/>
                    </a:cubicBezTo>
                    <a:cubicBezTo>
                      <a:pt x="402368" y="300745"/>
                      <a:pt x="860225" y="51"/>
                      <a:pt x="1366460" y="0"/>
                    </a:cubicBezTo>
                    <a:lnTo>
                      <a:pt x="1366524" y="635000"/>
                    </a:lnTo>
                    <a:cubicBezTo>
                      <a:pt x="1113406" y="635025"/>
                      <a:pt x="884477" y="785372"/>
                      <a:pt x="783885" y="1017643"/>
                    </a:cubicBezTo>
                    <a:cubicBezTo>
                      <a:pt x="683293" y="1249914"/>
                      <a:pt x="730252" y="1519743"/>
                      <a:pt x="903398" y="1704375"/>
                    </a:cubicBezTo>
                    <a:close/>
                  </a:path>
                </a:pathLst>
              </a:custGeom>
              <a:solidFill>
                <a:srgbClr val="EAFFFF"/>
              </a:solidFill>
            </p:spPr>
          </p:sp>
        </p:grpSp>
      </p:grpSp>
      <p:grpSp>
        <p:nvGrpSpPr>
          <p:cNvPr id="22" name="Group 24">
            <a:extLst>
              <a:ext uri="{FF2B5EF4-FFF2-40B4-BE49-F238E27FC236}">
                <a16:creationId xmlns:a16="http://schemas.microsoft.com/office/drawing/2014/main" id="{9AB48C4C-951A-1D42-B881-EBEA080DE05E}"/>
              </a:ext>
            </a:extLst>
          </p:cNvPr>
          <p:cNvGrpSpPr/>
          <p:nvPr/>
        </p:nvGrpSpPr>
        <p:grpSpPr>
          <a:xfrm>
            <a:off x="3778537" y="1080193"/>
            <a:ext cx="1570897" cy="785448"/>
            <a:chOff x="0" y="0"/>
            <a:chExt cx="2094529" cy="1047265"/>
          </a:xfrm>
        </p:grpSpPr>
        <p:grpSp>
          <p:nvGrpSpPr>
            <p:cNvPr id="23" name="Group 25">
              <a:extLst>
                <a:ext uri="{FF2B5EF4-FFF2-40B4-BE49-F238E27FC236}">
                  <a16:creationId xmlns:a16="http://schemas.microsoft.com/office/drawing/2014/main" id="{C8AF671D-4A08-D64D-9FD9-E91BA239261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0"/>
              <a:ext cx="2094529" cy="1047265"/>
              <a:chOff x="0" y="0"/>
              <a:chExt cx="2540000" cy="1270000"/>
            </a:xfrm>
          </p:grpSpPr>
          <p:sp>
            <p:nvSpPr>
              <p:cNvPr id="24" name="Freeform 26">
                <a:extLst>
                  <a:ext uri="{FF2B5EF4-FFF2-40B4-BE49-F238E27FC236}">
                    <a16:creationId xmlns:a16="http://schemas.microsoft.com/office/drawing/2014/main" id="{D3186668-97E8-774A-A328-C112836E0B0D}"/>
                  </a:ext>
                </a:extLst>
              </p:cNvPr>
              <p:cNvSpPr/>
              <p:nvPr/>
            </p:nvSpPr>
            <p:spPr>
              <a:xfrm>
                <a:off x="0" y="5667"/>
                <a:ext cx="2540000" cy="1264333"/>
              </a:xfrm>
              <a:custGeom>
                <a:avLst/>
                <a:gdLst/>
                <a:ahLst/>
                <a:cxnLst/>
                <a:rect l="l" t="t" r="r" b="b"/>
                <a:pathLst>
                  <a:path w="2540000" h="1264333">
                    <a:moveTo>
                      <a:pt x="0" y="1264333"/>
                    </a:moveTo>
                    <a:cubicBezTo>
                      <a:pt x="3127" y="565148"/>
                      <a:pt x="570808" y="0"/>
                      <a:pt x="1270000" y="0"/>
                    </a:cubicBezTo>
                    <a:cubicBezTo>
                      <a:pt x="1969192" y="0"/>
                      <a:pt x="2536873" y="565148"/>
                      <a:pt x="2540000" y="1264333"/>
                    </a:cubicBezTo>
                    <a:lnTo>
                      <a:pt x="2235200" y="1264333"/>
                    </a:lnTo>
                    <a:cubicBezTo>
                      <a:pt x="2232824" y="732953"/>
                      <a:pt x="1801386" y="303440"/>
                      <a:pt x="1270000" y="303440"/>
                    </a:cubicBezTo>
                    <a:cubicBezTo>
                      <a:pt x="738614" y="303440"/>
                      <a:pt x="307176" y="732953"/>
                      <a:pt x="304800" y="1264333"/>
                    </a:cubicBezTo>
                    <a:close/>
                  </a:path>
                </a:pathLst>
              </a:custGeom>
              <a:solidFill>
                <a:srgbClr val="DAF5F2"/>
              </a:solidFill>
            </p:spPr>
          </p:sp>
          <p:sp>
            <p:nvSpPr>
              <p:cNvPr id="25" name="Freeform 27">
                <a:extLst>
                  <a:ext uri="{FF2B5EF4-FFF2-40B4-BE49-F238E27FC236}">
                    <a16:creationId xmlns:a16="http://schemas.microsoft.com/office/drawing/2014/main" id="{B3D13B0E-53CF-044A-8C8F-77D90EDBB1AA}"/>
                  </a:ext>
                </a:extLst>
              </p:cNvPr>
              <p:cNvSpPr/>
              <p:nvPr/>
            </p:nvSpPr>
            <p:spPr>
              <a:xfrm>
                <a:off x="0" y="-99899"/>
                <a:ext cx="2168026" cy="1369899"/>
              </a:xfrm>
              <a:custGeom>
                <a:avLst/>
                <a:gdLst/>
                <a:ahLst/>
                <a:cxnLst/>
                <a:rect l="l" t="t" r="r" b="b"/>
                <a:pathLst>
                  <a:path w="2168026" h="1369899">
                    <a:moveTo>
                      <a:pt x="0" y="1369899"/>
                    </a:moveTo>
                    <a:cubicBezTo>
                      <a:pt x="0" y="856232"/>
                      <a:pt x="309426" y="393144"/>
                      <a:pt x="783992" y="196572"/>
                    </a:cubicBezTo>
                    <a:cubicBezTo>
                      <a:pt x="1258559" y="0"/>
                      <a:pt x="1804808" y="108656"/>
                      <a:pt x="2168026" y="471873"/>
                    </a:cubicBezTo>
                    <a:lnTo>
                      <a:pt x="1952499" y="687400"/>
                    </a:lnTo>
                    <a:cubicBezTo>
                      <a:pt x="1676454" y="411354"/>
                      <a:pt x="1261304" y="328776"/>
                      <a:pt x="900634" y="478171"/>
                    </a:cubicBezTo>
                    <a:cubicBezTo>
                      <a:pt x="539963" y="627565"/>
                      <a:pt x="304800" y="979512"/>
                      <a:pt x="304800" y="1369899"/>
                    </a:cubicBezTo>
                    <a:close/>
                  </a:path>
                </a:pathLst>
              </a:custGeom>
              <a:solidFill>
                <a:srgbClr val="186D61"/>
              </a:solidFill>
            </p:spPr>
          </p:sp>
        </p:grpSp>
      </p:grpSp>
      <p:sp>
        <p:nvSpPr>
          <p:cNvPr id="27" name="TextBox 29">
            <a:extLst>
              <a:ext uri="{FF2B5EF4-FFF2-40B4-BE49-F238E27FC236}">
                <a16:creationId xmlns:a16="http://schemas.microsoft.com/office/drawing/2014/main" id="{9D7B5660-91B3-9841-BD99-54D65650482A}"/>
              </a:ext>
            </a:extLst>
          </p:cNvPr>
          <p:cNvSpPr txBox="1"/>
          <p:nvPr/>
        </p:nvSpPr>
        <p:spPr>
          <a:xfrm>
            <a:off x="3895209" y="1602298"/>
            <a:ext cx="472611" cy="273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6"/>
              </a:lnSpc>
            </a:pPr>
            <a:r>
              <a:rPr lang="en-US" sz="900" spc="31">
                <a:solidFill>
                  <a:srgbClr val="000000"/>
                </a:solidFill>
                <a:latin typeface="Montserrat" pitchFamily="2" charset="77"/>
              </a:rPr>
              <a:t>Sim</a:t>
            </a:r>
          </a:p>
          <a:p>
            <a:pPr algn="ctr">
              <a:lnSpc>
                <a:spcPts val="1096"/>
              </a:lnSpc>
            </a:pPr>
            <a:r>
              <a:rPr lang="en-US" sz="900" spc="31">
                <a:solidFill>
                  <a:srgbClr val="000000"/>
                </a:solidFill>
                <a:latin typeface="Montserrat" pitchFamily="2" charset="77"/>
              </a:rPr>
              <a:t>75%</a:t>
            </a:r>
          </a:p>
        </p:txBody>
      </p:sp>
      <p:sp>
        <p:nvSpPr>
          <p:cNvPr id="28" name="TextBox 30">
            <a:extLst>
              <a:ext uri="{FF2B5EF4-FFF2-40B4-BE49-F238E27FC236}">
                <a16:creationId xmlns:a16="http://schemas.microsoft.com/office/drawing/2014/main" id="{44658A6B-BEF4-F24A-894A-1F14EA6F70DC}"/>
              </a:ext>
            </a:extLst>
          </p:cNvPr>
          <p:cNvSpPr txBox="1"/>
          <p:nvPr/>
        </p:nvSpPr>
        <p:spPr>
          <a:xfrm>
            <a:off x="4726347" y="1602298"/>
            <a:ext cx="546560" cy="273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6"/>
              </a:lnSpc>
            </a:pPr>
            <a:r>
              <a:rPr lang="en-US" sz="900" spc="31">
                <a:solidFill>
                  <a:srgbClr val="000000"/>
                </a:solidFill>
                <a:latin typeface="Montserrat" pitchFamily="2" charset="77"/>
              </a:rPr>
              <a:t>Não</a:t>
            </a:r>
          </a:p>
          <a:p>
            <a:pPr algn="ctr">
              <a:lnSpc>
                <a:spcPts val="1096"/>
              </a:lnSpc>
            </a:pPr>
            <a:r>
              <a:rPr lang="en-US" sz="900" spc="31">
                <a:solidFill>
                  <a:srgbClr val="000000"/>
                </a:solidFill>
                <a:latin typeface="Montserrat" pitchFamily="2" charset="77"/>
              </a:rPr>
              <a:t>25%</a:t>
            </a:r>
          </a:p>
        </p:txBody>
      </p:sp>
      <p:sp>
        <p:nvSpPr>
          <p:cNvPr id="29" name="TextBox 31">
            <a:extLst>
              <a:ext uri="{FF2B5EF4-FFF2-40B4-BE49-F238E27FC236}">
                <a16:creationId xmlns:a16="http://schemas.microsoft.com/office/drawing/2014/main" id="{27CF5E24-C586-AB42-A0BF-A51CCF7CC4F8}"/>
              </a:ext>
            </a:extLst>
          </p:cNvPr>
          <p:cNvSpPr txBox="1"/>
          <p:nvPr/>
        </p:nvSpPr>
        <p:spPr>
          <a:xfrm>
            <a:off x="4603471" y="3134166"/>
            <a:ext cx="3387555" cy="105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14"/>
              </a:lnSpc>
            </a:pPr>
            <a:r>
              <a:rPr lang="en-US" sz="900" spc="23" dirty="0" err="1">
                <a:solidFill>
                  <a:srgbClr val="000000"/>
                </a:solidFill>
                <a:latin typeface="Montserrat" pitchFamily="2" charset="77"/>
              </a:rPr>
              <a:t>Redistribuição</a:t>
            </a:r>
            <a:r>
              <a:rPr lang="en-US" sz="900" spc="23" dirty="0">
                <a:solidFill>
                  <a:srgbClr val="000000"/>
                </a:solidFill>
                <a:latin typeface="Montserrat" pitchFamily="2" charset="77"/>
              </a:rPr>
              <a:t> das </a:t>
            </a:r>
            <a:r>
              <a:rPr lang="en-US" sz="900" spc="23" dirty="0" err="1">
                <a:solidFill>
                  <a:srgbClr val="000000"/>
                </a:solidFill>
                <a:latin typeface="Montserrat" pitchFamily="2" charset="77"/>
              </a:rPr>
              <a:t>Outras</a:t>
            </a:r>
            <a:r>
              <a:rPr lang="en-US" sz="900" spc="23" dirty="0">
                <a:solidFill>
                  <a:srgbClr val="000000"/>
                </a:solidFill>
                <a:latin typeface="Montserrat" pitchFamily="2" charset="77"/>
              </a:rPr>
              <a:t> </a:t>
            </a:r>
            <a:r>
              <a:rPr lang="en-US" sz="900" spc="23" dirty="0" err="1">
                <a:solidFill>
                  <a:srgbClr val="000000"/>
                </a:solidFill>
                <a:latin typeface="Montserrat" pitchFamily="2" charset="77"/>
              </a:rPr>
              <a:t>Respostas</a:t>
            </a:r>
            <a:r>
              <a:rPr lang="en-US" sz="900" spc="23" dirty="0">
                <a:solidFill>
                  <a:srgbClr val="000000"/>
                </a:solidFill>
                <a:latin typeface="Montserrat" pitchFamily="2" charset="77"/>
              </a:rPr>
              <a:t> (37%) </a:t>
            </a:r>
            <a:r>
              <a:rPr lang="en-US" sz="900" spc="23" dirty="0" err="1">
                <a:solidFill>
                  <a:srgbClr val="000000"/>
                </a:solidFill>
                <a:latin typeface="Montserrat" pitchFamily="2" charset="77"/>
              </a:rPr>
              <a:t>inseridas</a:t>
            </a:r>
            <a:endParaRPr lang="en-US" sz="900" spc="23" dirty="0">
              <a:solidFill>
                <a:srgbClr val="000000"/>
              </a:solidFill>
              <a:latin typeface="Montserrat" pitchFamily="2" charset="77"/>
            </a:endParaRPr>
          </a:p>
        </p:txBody>
      </p:sp>
      <p:grpSp>
        <p:nvGrpSpPr>
          <p:cNvPr id="30" name="Group 58">
            <a:extLst>
              <a:ext uri="{FF2B5EF4-FFF2-40B4-BE49-F238E27FC236}">
                <a16:creationId xmlns:a16="http://schemas.microsoft.com/office/drawing/2014/main" id="{493726D3-A489-3341-BCD0-2D45CDFEA118}"/>
              </a:ext>
            </a:extLst>
          </p:cNvPr>
          <p:cNvGrpSpPr/>
          <p:nvPr/>
        </p:nvGrpSpPr>
        <p:grpSpPr>
          <a:xfrm>
            <a:off x="6022414" y="1126804"/>
            <a:ext cx="2874940" cy="1773997"/>
            <a:chOff x="-348766" y="-16181"/>
            <a:chExt cx="3438885" cy="1955870"/>
          </a:xfrm>
        </p:grpSpPr>
        <p:sp>
          <p:nvSpPr>
            <p:cNvPr id="31" name="TextBox 59">
              <a:extLst>
                <a:ext uri="{FF2B5EF4-FFF2-40B4-BE49-F238E27FC236}">
                  <a16:creationId xmlns:a16="http://schemas.microsoft.com/office/drawing/2014/main" id="{748A1D72-2510-9741-8BB7-F02062A73CDC}"/>
                </a:ext>
              </a:extLst>
            </p:cNvPr>
            <p:cNvSpPr txBox="1"/>
            <p:nvPr/>
          </p:nvSpPr>
          <p:spPr>
            <a:xfrm>
              <a:off x="2006008" y="388367"/>
              <a:ext cx="1084111" cy="3053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900" dirty="0" err="1">
                  <a:solidFill>
                    <a:srgbClr val="000000"/>
                  </a:solidFill>
                  <a:latin typeface="Montserrat" pitchFamily="2" charset="77"/>
                </a:rPr>
                <a:t>Poder</a:t>
              </a:r>
              <a:r>
                <a:rPr lang="en-US" sz="900" dirty="0">
                  <a:solidFill>
                    <a:srgbClr val="000000"/>
                  </a:solidFill>
                  <a:latin typeface="Montserrat" pitchFamily="2" charset="77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Montserrat" pitchFamily="2" charset="77"/>
                </a:rPr>
                <a:t>público</a:t>
              </a:r>
              <a:endParaRPr lang="en-US" sz="900" dirty="0">
                <a:solidFill>
                  <a:srgbClr val="000000"/>
                </a:solidFill>
                <a:latin typeface="Montserrat" pitchFamily="2" charset="77"/>
              </a:endParaRPr>
            </a:p>
            <a:p>
              <a:pPr algn="ctr"/>
              <a:r>
                <a:rPr lang="en-US" sz="900" dirty="0">
                  <a:solidFill>
                    <a:srgbClr val="000000"/>
                  </a:solidFill>
                  <a:latin typeface="Montserrat" pitchFamily="2" charset="77"/>
                </a:rPr>
                <a:t>40.9%</a:t>
              </a:r>
            </a:p>
          </p:txBody>
        </p:sp>
        <p:sp>
          <p:nvSpPr>
            <p:cNvPr id="32" name="TextBox 60">
              <a:extLst>
                <a:ext uri="{FF2B5EF4-FFF2-40B4-BE49-F238E27FC236}">
                  <a16:creationId xmlns:a16="http://schemas.microsoft.com/office/drawing/2014/main" id="{7755502C-2236-3841-94FD-22B5297E5C72}"/>
                </a:ext>
              </a:extLst>
            </p:cNvPr>
            <p:cNvSpPr txBox="1"/>
            <p:nvPr/>
          </p:nvSpPr>
          <p:spPr>
            <a:xfrm>
              <a:off x="-348766" y="977803"/>
              <a:ext cx="1074906" cy="458096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900" dirty="0" err="1">
                  <a:solidFill>
                    <a:srgbClr val="000000"/>
                  </a:solidFill>
                  <a:latin typeface="Montserrat" pitchFamily="2" charset="77"/>
                </a:rPr>
                <a:t>Sociedade</a:t>
              </a:r>
              <a:r>
                <a:rPr lang="en-US" sz="900" dirty="0">
                  <a:solidFill>
                    <a:srgbClr val="000000"/>
                  </a:solidFill>
                  <a:latin typeface="Montserrat" pitchFamily="2" charset="77"/>
                </a:rPr>
                <a:t> Civil</a:t>
              </a:r>
            </a:p>
            <a:p>
              <a:pPr algn="ctr"/>
              <a:r>
                <a:rPr lang="en-US" sz="900" dirty="0">
                  <a:solidFill>
                    <a:srgbClr val="000000"/>
                  </a:solidFill>
                  <a:latin typeface="Montserrat" pitchFamily="2" charset="77"/>
                </a:rPr>
                <a:t>35.4%</a:t>
              </a:r>
            </a:p>
            <a:p>
              <a:pPr algn="ctr"/>
              <a:endParaRPr lang="en-US" sz="900" dirty="0">
                <a:solidFill>
                  <a:srgbClr val="000000"/>
                </a:solidFill>
                <a:latin typeface="Montserrat" pitchFamily="2" charset="77"/>
              </a:endParaRPr>
            </a:p>
          </p:txBody>
        </p:sp>
        <p:sp>
          <p:nvSpPr>
            <p:cNvPr id="33" name="TextBox 61">
              <a:extLst>
                <a:ext uri="{FF2B5EF4-FFF2-40B4-BE49-F238E27FC236}">
                  <a16:creationId xmlns:a16="http://schemas.microsoft.com/office/drawing/2014/main" id="{DB58EEE6-FD11-6048-B1A2-C0430B6B8F2B}"/>
                </a:ext>
              </a:extLst>
            </p:cNvPr>
            <p:cNvSpPr txBox="1"/>
            <p:nvPr/>
          </p:nvSpPr>
          <p:spPr>
            <a:xfrm>
              <a:off x="861824" y="1634291"/>
              <a:ext cx="1725644" cy="3053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900" dirty="0" err="1">
                  <a:solidFill>
                    <a:srgbClr val="000000"/>
                  </a:solidFill>
                  <a:latin typeface="Montserrat" pitchFamily="2" charset="77"/>
                </a:rPr>
                <a:t>Usuário</a:t>
              </a:r>
              <a:endParaRPr lang="en-US" sz="900" dirty="0">
                <a:solidFill>
                  <a:srgbClr val="000000"/>
                </a:solidFill>
                <a:latin typeface="Montserrat" pitchFamily="2" charset="77"/>
              </a:endParaRPr>
            </a:p>
            <a:p>
              <a:pPr algn="ctr"/>
              <a:r>
                <a:rPr lang="en-US" sz="900" dirty="0">
                  <a:solidFill>
                    <a:srgbClr val="000000"/>
                  </a:solidFill>
                  <a:latin typeface="Montserrat" pitchFamily="2" charset="77"/>
                </a:rPr>
                <a:t>17.9%</a:t>
              </a:r>
            </a:p>
          </p:txBody>
        </p:sp>
        <p:sp>
          <p:nvSpPr>
            <p:cNvPr id="34" name="TextBox 62">
              <a:extLst>
                <a:ext uri="{FF2B5EF4-FFF2-40B4-BE49-F238E27FC236}">
                  <a16:creationId xmlns:a16="http://schemas.microsoft.com/office/drawing/2014/main" id="{65581012-C6F3-7C42-A3D8-37985FDA0B6E}"/>
                </a:ext>
              </a:extLst>
            </p:cNvPr>
            <p:cNvSpPr txBox="1"/>
            <p:nvPr/>
          </p:nvSpPr>
          <p:spPr>
            <a:xfrm>
              <a:off x="94171" y="-16181"/>
              <a:ext cx="1238236" cy="3053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900" dirty="0" err="1">
                  <a:solidFill>
                    <a:srgbClr val="000000"/>
                  </a:solidFill>
                  <a:latin typeface="Montserrat" pitchFamily="2" charset="77"/>
                </a:rPr>
                <a:t>Não</a:t>
              </a:r>
              <a:r>
                <a:rPr lang="en-US" sz="900" dirty="0">
                  <a:solidFill>
                    <a:srgbClr val="000000"/>
                  </a:solidFill>
                  <a:latin typeface="Montserrat" pitchFamily="2" charset="77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Montserrat" pitchFamily="2" charset="77"/>
                </a:rPr>
                <a:t>informou</a:t>
              </a:r>
              <a:endParaRPr lang="en-US" sz="900" dirty="0">
                <a:solidFill>
                  <a:srgbClr val="000000"/>
                </a:solidFill>
                <a:latin typeface="Montserrat" pitchFamily="2" charset="77"/>
              </a:endParaRPr>
            </a:p>
            <a:p>
              <a:pPr algn="ctr"/>
              <a:r>
                <a:rPr lang="en-US" sz="900" dirty="0">
                  <a:solidFill>
                    <a:srgbClr val="000000"/>
                  </a:solidFill>
                  <a:latin typeface="Montserrat" pitchFamily="2" charset="77"/>
                </a:rPr>
                <a:t>5.7%</a:t>
              </a:r>
            </a:p>
          </p:txBody>
        </p:sp>
        <p:grpSp>
          <p:nvGrpSpPr>
            <p:cNvPr id="35" name="Group 63">
              <a:extLst>
                <a:ext uri="{FF2B5EF4-FFF2-40B4-BE49-F238E27FC236}">
                  <a16:creationId xmlns:a16="http://schemas.microsoft.com/office/drawing/2014/main" id="{D3F87D80-6598-E149-95EA-D2506710919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0986" y="248759"/>
              <a:ext cx="1332239" cy="1332239"/>
              <a:chOff x="0" y="0"/>
              <a:chExt cx="2540000" cy="2540000"/>
            </a:xfrm>
          </p:grpSpPr>
          <p:sp>
            <p:nvSpPr>
              <p:cNvPr id="36" name="Freeform 64">
                <a:extLst>
                  <a:ext uri="{FF2B5EF4-FFF2-40B4-BE49-F238E27FC236}">
                    <a16:creationId xmlns:a16="http://schemas.microsoft.com/office/drawing/2014/main" id="{880ED8A3-69A3-4646-AE54-724AB6149A19}"/>
                  </a:ext>
                </a:extLst>
              </p:cNvPr>
              <p:cNvSpPr/>
              <p:nvPr/>
            </p:nvSpPr>
            <p:spPr>
              <a:xfrm>
                <a:off x="1270000" y="0"/>
                <a:ext cx="1375335" cy="2371788"/>
              </a:xfrm>
              <a:custGeom>
                <a:avLst/>
                <a:gdLst/>
                <a:ahLst/>
                <a:cxnLst/>
                <a:rect l="l" t="t" r="r" b="b"/>
                <a:pathLst>
                  <a:path w="1375335" h="2371788">
                    <a:moveTo>
                      <a:pt x="0" y="0"/>
                    </a:moveTo>
                    <a:cubicBezTo>
                      <a:pt x="575531" y="0"/>
                      <a:pt x="1079118" y="387028"/>
                      <a:pt x="1227227" y="943175"/>
                    </a:cubicBezTo>
                    <a:cubicBezTo>
                      <a:pt x="1375335" y="1499322"/>
                      <a:pt x="1130937" y="2085548"/>
                      <a:pt x="631635" y="2371788"/>
                    </a:cubicBezTo>
                    <a:lnTo>
                      <a:pt x="315818" y="1820894"/>
                    </a:lnTo>
                    <a:cubicBezTo>
                      <a:pt x="565468" y="1677774"/>
                      <a:pt x="687668" y="1384661"/>
                      <a:pt x="613613" y="1106587"/>
                    </a:cubicBezTo>
                    <a:cubicBezTo>
                      <a:pt x="539559" y="828514"/>
                      <a:pt x="287765" y="635000"/>
                      <a:pt x="0" y="635000"/>
                    </a:cubicBezTo>
                    <a:close/>
                  </a:path>
                </a:pathLst>
              </a:custGeom>
              <a:solidFill>
                <a:srgbClr val="186D61"/>
              </a:solidFill>
            </p:spPr>
          </p:sp>
          <p:sp>
            <p:nvSpPr>
              <p:cNvPr id="37" name="Freeform 65">
                <a:extLst>
                  <a:ext uri="{FF2B5EF4-FFF2-40B4-BE49-F238E27FC236}">
                    <a16:creationId xmlns:a16="http://schemas.microsoft.com/office/drawing/2014/main" id="{DBB512D3-50B8-0746-84D2-B08EC16D956A}"/>
                  </a:ext>
                </a:extLst>
              </p:cNvPr>
              <p:cNvSpPr/>
              <p:nvPr/>
            </p:nvSpPr>
            <p:spPr>
              <a:xfrm>
                <a:off x="546526" y="1791892"/>
                <a:ext cx="1409387" cy="824012"/>
              </a:xfrm>
              <a:custGeom>
                <a:avLst/>
                <a:gdLst/>
                <a:ahLst/>
                <a:cxnLst/>
                <a:rect l="l" t="t" r="r" b="b"/>
                <a:pathLst>
                  <a:path w="1409387" h="824012">
                    <a:moveTo>
                      <a:pt x="1409386" y="546951"/>
                    </a:moveTo>
                    <a:cubicBezTo>
                      <a:pt x="977647" y="824012"/>
                      <a:pt x="421617" y="814126"/>
                      <a:pt x="0" y="521892"/>
                    </a:cubicBezTo>
                    <a:lnTo>
                      <a:pt x="361737" y="0"/>
                    </a:lnTo>
                    <a:cubicBezTo>
                      <a:pt x="572546" y="146117"/>
                      <a:pt x="850560" y="151060"/>
                      <a:pt x="1066430" y="12529"/>
                    </a:cubicBezTo>
                    <a:close/>
                  </a:path>
                </a:pathLst>
              </a:custGeom>
              <a:solidFill>
                <a:srgbClr val="529088"/>
              </a:solidFill>
            </p:spPr>
          </p:sp>
          <p:sp>
            <p:nvSpPr>
              <p:cNvPr id="38" name="Freeform 66">
                <a:extLst>
                  <a:ext uri="{FF2B5EF4-FFF2-40B4-BE49-F238E27FC236}">
                    <a16:creationId xmlns:a16="http://schemas.microsoft.com/office/drawing/2014/main" id="{E62BA214-C6EF-E140-8858-BBF2CE1000BC}"/>
                  </a:ext>
                </a:extLst>
              </p:cNvPr>
              <p:cNvSpPr/>
              <p:nvPr/>
            </p:nvSpPr>
            <p:spPr>
              <a:xfrm>
                <a:off x="-50946" y="60964"/>
                <a:ext cx="1126567" cy="2287674"/>
              </a:xfrm>
              <a:custGeom>
                <a:avLst/>
                <a:gdLst/>
                <a:ahLst/>
                <a:cxnLst/>
                <a:rect l="l" t="t" r="r" b="b"/>
                <a:pathLst>
                  <a:path w="1126567" h="2287674">
                    <a:moveTo>
                      <a:pt x="650543" y="2287674"/>
                    </a:moveTo>
                    <a:cubicBezTo>
                      <a:pt x="230285" y="2026472"/>
                      <a:pt x="0" y="1544961"/>
                      <a:pt x="60463" y="1053853"/>
                    </a:cubicBezTo>
                    <a:cubicBezTo>
                      <a:pt x="120925" y="562744"/>
                      <a:pt x="461124" y="151468"/>
                      <a:pt x="932188" y="0"/>
                    </a:cubicBezTo>
                    <a:lnTo>
                      <a:pt x="1126567" y="604518"/>
                    </a:lnTo>
                    <a:cubicBezTo>
                      <a:pt x="891035" y="680252"/>
                      <a:pt x="720936" y="885890"/>
                      <a:pt x="690704" y="1131444"/>
                    </a:cubicBezTo>
                    <a:cubicBezTo>
                      <a:pt x="660473" y="1376999"/>
                      <a:pt x="775615" y="1617754"/>
                      <a:pt x="985745" y="1748355"/>
                    </a:cubicBezTo>
                    <a:close/>
                  </a:path>
                </a:pathLst>
              </a:custGeom>
              <a:solidFill>
                <a:srgbClr val="84B4AF"/>
              </a:solidFill>
            </p:spPr>
          </p:sp>
          <p:sp>
            <p:nvSpPr>
              <p:cNvPr id="39" name="Freeform 67">
                <a:extLst>
                  <a:ext uri="{FF2B5EF4-FFF2-40B4-BE49-F238E27FC236}">
                    <a16:creationId xmlns:a16="http://schemas.microsoft.com/office/drawing/2014/main" id="{E9DD20AE-8966-1A48-8B0D-709EA55DA1C3}"/>
                  </a:ext>
                </a:extLst>
              </p:cNvPr>
              <p:cNvSpPr/>
              <p:nvPr/>
            </p:nvSpPr>
            <p:spPr>
              <a:xfrm>
                <a:off x="821301" y="0"/>
                <a:ext cx="448635" cy="675953"/>
              </a:xfrm>
              <a:custGeom>
                <a:avLst/>
                <a:gdLst/>
                <a:ahLst/>
                <a:cxnLst/>
                <a:rect l="l" t="t" r="r" b="b"/>
                <a:pathLst>
                  <a:path w="448635" h="675953">
                    <a:moveTo>
                      <a:pt x="0" y="81905"/>
                    </a:moveTo>
                    <a:cubicBezTo>
                      <a:pt x="143358" y="27764"/>
                      <a:pt x="295331" y="15"/>
                      <a:pt x="448572" y="0"/>
                    </a:cubicBezTo>
                    <a:lnTo>
                      <a:pt x="448636" y="635000"/>
                    </a:lnTo>
                    <a:cubicBezTo>
                      <a:pt x="372015" y="635008"/>
                      <a:pt x="296029" y="648882"/>
                      <a:pt x="224350" y="675953"/>
                    </a:cubicBezTo>
                    <a:close/>
                  </a:path>
                </a:pathLst>
              </a:custGeom>
              <a:solidFill>
                <a:srgbClr val="B6D9D7"/>
              </a:solidFill>
            </p:spPr>
          </p:sp>
        </p:grpSp>
      </p:grpSp>
      <p:grpSp>
        <p:nvGrpSpPr>
          <p:cNvPr id="41" name="Group 32">
            <a:extLst>
              <a:ext uri="{FF2B5EF4-FFF2-40B4-BE49-F238E27FC236}">
                <a16:creationId xmlns:a16="http://schemas.microsoft.com/office/drawing/2014/main" id="{A523ABCD-340D-6C4D-8809-1FAE0E45AF2C}"/>
              </a:ext>
            </a:extLst>
          </p:cNvPr>
          <p:cNvGrpSpPr/>
          <p:nvPr/>
        </p:nvGrpSpPr>
        <p:grpSpPr>
          <a:xfrm>
            <a:off x="3367809" y="3452777"/>
            <a:ext cx="5488853" cy="1164944"/>
            <a:chOff x="-67653" y="6539"/>
            <a:chExt cx="4834053" cy="1553258"/>
          </a:xfrm>
        </p:grpSpPr>
        <p:sp>
          <p:nvSpPr>
            <p:cNvPr id="42" name="TextBox 33">
              <a:extLst>
                <a:ext uri="{FF2B5EF4-FFF2-40B4-BE49-F238E27FC236}">
                  <a16:creationId xmlns:a16="http://schemas.microsoft.com/office/drawing/2014/main" id="{52C9B3C6-7660-F94D-ACC6-AA3FEFAB6FE2}"/>
                </a:ext>
              </a:extLst>
            </p:cNvPr>
            <p:cNvSpPr txBox="1"/>
            <p:nvPr/>
          </p:nvSpPr>
          <p:spPr>
            <a:xfrm rot="18900000">
              <a:off x="-67653" y="1295109"/>
              <a:ext cx="591352" cy="264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2"/>
                </a:lnSpc>
              </a:pPr>
              <a:r>
                <a:rPr lang="en-US" sz="700" dirty="0" err="1">
                  <a:solidFill>
                    <a:srgbClr val="000000"/>
                  </a:solidFill>
                  <a:latin typeface="Montserrat" pitchFamily="2" charset="77"/>
                </a:rPr>
                <a:t>Secretaria</a:t>
              </a:r>
              <a:r>
                <a:rPr lang="en-US" sz="700" dirty="0">
                  <a:solidFill>
                    <a:srgbClr val="000000"/>
                  </a:solidFill>
                  <a:latin typeface="Montserrat" pitchFamily="2" charset="77"/>
                </a:rPr>
                <a:t> </a:t>
              </a:r>
              <a:r>
                <a:rPr lang="en-US" sz="700" dirty="0" err="1">
                  <a:solidFill>
                    <a:srgbClr val="000000"/>
                  </a:solidFill>
                  <a:latin typeface="Montserrat" pitchFamily="2" charset="77"/>
                </a:rPr>
                <a:t>Estadual</a:t>
              </a:r>
              <a:endParaRPr lang="en-US" sz="700" dirty="0">
                <a:solidFill>
                  <a:srgbClr val="000000"/>
                </a:solidFill>
                <a:latin typeface="Montserrat" pitchFamily="2" charset="77"/>
              </a:endParaRPr>
            </a:p>
          </p:txBody>
        </p:sp>
        <p:sp>
          <p:nvSpPr>
            <p:cNvPr id="43" name="TextBox 34">
              <a:extLst>
                <a:ext uri="{FF2B5EF4-FFF2-40B4-BE49-F238E27FC236}">
                  <a16:creationId xmlns:a16="http://schemas.microsoft.com/office/drawing/2014/main" id="{FB69AF91-E27D-4149-BB0F-C59BCF94CFCA}"/>
                </a:ext>
              </a:extLst>
            </p:cNvPr>
            <p:cNvSpPr txBox="1"/>
            <p:nvPr/>
          </p:nvSpPr>
          <p:spPr>
            <a:xfrm rot="18900000">
              <a:off x="585070" y="1215160"/>
              <a:ext cx="365224" cy="264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2"/>
                </a:lnSpc>
              </a:pPr>
              <a:r>
                <a:rPr lang="en-US" sz="700">
                  <a:solidFill>
                    <a:srgbClr val="000000"/>
                  </a:solidFill>
                  <a:latin typeface="Montserrat" pitchFamily="2" charset="77"/>
                </a:rPr>
                <a:t>Gov federal</a:t>
              </a:r>
            </a:p>
          </p:txBody>
        </p:sp>
        <p:sp>
          <p:nvSpPr>
            <p:cNvPr id="44" name="TextBox 35">
              <a:extLst>
                <a:ext uri="{FF2B5EF4-FFF2-40B4-BE49-F238E27FC236}">
                  <a16:creationId xmlns:a16="http://schemas.microsoft.com/office/drawing/2014/main" id="{4518FD07-EB41-7B45-8396-CB928B5A2994}"/>
                </a:ext>
              </a:extLst>
            </p:cNvPr>
            <p:cNvSpPr txBox="1"/>
            <p:nvPr/>
          </p:nvSpPr>
          <p:spPr>
            <a:xfrm rot="18900000">
              <a:off x="769923" y="1371756"/>
              <a:ext cx="687239" cy="179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2"/>
                </a:lnSpc>
              </a:pPr>
              <a:r>
                <a:rPr lang="en-US" sz="700">
                  <a:solidFill>
                    <a:srgbClr val="000000"/>
                  </a:solidFill>
                  <a:latin typeface="Montserrat" pitchFamily="2" charset="77"/>
                </a:rPr>
                <a:t>Empresa / Federações</a:t>
              </a:r>
            </a:p>
          </p:txBody>
        </p:sp>
        <p:sp>
          <p:nvSpPr>
            <p:cNvPr id="45" name="TextBox 36">
              <a:extLst>
                <a:ext uri="{FF2B5EF4-FFF2-40B4-BE49-F238E27FC236}">
                  <a16:creationId xmlns:a16="http://schemas.microsoft.com/office/drawing/2014/main" id="{ADAF80E2-FC96-B240-B8B7-DDD5F5795121}"/>
                </a:ext>
              </a:extLst>
            </p:cNvPr>
            <p:cNvSpPr txBox="1"/>
            <p:nvPr/>
          </p:nvSpPr>
          <p:spPr>
            <a:xfrm rot="18900000">
              <a:off x="1456466" y="1235052"/>
              <a:ext cx="421489" cy="264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2"/>
                </a:lnSpc>
              </a:pPr>
              <a:r>
                <a:rPr lang="en-US" sz="700">
                  <a:solidFill>
                    <a:srgbClr val="000000"/>
                  </a:solidFill>
                  <a:latin typeface="Montserrat" pitchFamily="2" charset="77"/>
                </a:rPr>
                <a:t>Não participa</a:t>
              </a:r>
            </a:p>
          </p:txBody>
        </p:sp>
        <p:sp>
          <p:nvSpPr>
            <p:cNvPr id="46" name="TextBox 37">
              <a:extLst>
                <a:ext uri="{FF2B5EF4-FFF2-40B4-BE49-F238E27FC236}">
                  <a16:creationId xmlns:a16="http://schemas.microsoft.com/office/drawing/2014/main" id="{AF988F15-FB4F-BA4D-A1FD-D4464E8BEFD0}"/>
                </a:ext>
              </a:extLst>
            </p:cNvPr>
            <p:cNvSpPr txBox="1"/>
            <p:nvPr/>
          </p:nvSpPr>
          <p:spPr>
            <a:xfrm rot="18900000">
              <a:off x="1833751" y="1311940"/>
              <a:ext cx="518055" cy="179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2"/>
                </a:lnSpc>
              </a:pPr>
              <a:r>
                <a:rPr lang="en-US" sz="700">
                  <a:solidFill>
                    <a:srgbClr val="000000"/>
                  </a:solidFill>
                  <a:latin typeface="Montserrat" pitchFamily="2" charset="77"/>
                </a:rPr>
                <a:t>Agência de bacia</a:t>
              </a:r>
            </a:p>
          </p:txBody>
        </p:sp>
        <p:sp>
          <p:nvSpPr>
            <p:cNvPr id="47" name="TextBox 38">
              <a:extLst>
                <a:ext uri="{FF2B5EF4-FFF2-40B4-BE49-F238E27FC236}">
                  <a16:creationId xmlns:a16="http://schemas.microsoft.com/office/drawing/2014/main" id="{09DF3935-FA9F-6D41-86CF-A7950341FCD1}"/>
                </a:ext>
              </a:extLst>
            </p:cNvPr>
            <p:cNvSpPr txBox="1"/>
            <p:nvPr/>
          </p:nvSpPr>
          <p:spPr>
            <a:xfrm rot="18900000">
              <a:off x="2320330" y="1258064"/>
              <a:ext cx="486577" cy="264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2"/>
                </a:lnSpc>
              </a:pPr>
              <a:r>
                <a:rPr lang="en-US" sz="700">
                  <a:solidFill>
                    <a:srgbClr val="000000"/>
                  </a:solidFill>
                  <a:latin typeface="Montserrat" pitchFamily="2" charset="77"/>
                </a:rPr>
                <a:t>Não identificou</a:t>
              </a:r>
            </a:p>
          </p:txBody>
        </p:sp>
        <p:sp>
          <p:nvSpPr>
            <p:cNvPr id="48" name="TextBox 39">
              <a:extLst>
                <a:ext uri="{FF2B5EF4-FFF2-40B4-BE49-F238E27FC236}">
                  <a16:creationId xmlns:a16="http://schemas.microsoft.com/office/drawing/2014/main" id="{82C85490-CBF9-6147-924D-DF9C3E5D5971}"/>
                </a:ext>
              </a:extLst>
            </p:cNvPr>
            <p:cNvSpPr txBox="1"/>
            <p:nvPr/>
          </p:nvSpPr>
          <p:spPr>
            <a:xfrm rot="18900000">
              <a:off x="2820796" y="1352714"/>
              <a:ext cx="431071" cy="937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02"/>
                </a:lnSpc>
              </a:pPr>
              <a:r>
                <a:rPr lang="en-US" sz="700">
                  <a:solidFill>
                    <a:srgbClr val="000000"/>
                  </a:solidFill>
                  <a:latin typeface="Montserrat" pitchFamily="2" charset="77"/>
                </a:rPr>
                <a:t>Outros</a:t>
              </a:r>
            </a:p>
          </p:txBody>
        </p:sp>
        <p:sp>
          <p:nvSpPr>
            <p:cNvPr id="49" name="TextBox 40">
              <a:extLst>
                <a:ext uri="{FF2B5EF4-FFF2-40B4-BE49-F238E27FC236}">
                  <a16:creationId xmlns:a16="http://schemas.microsoft.com/office/drawing/2014/main" id="{7BC64997-81EE-B24A-A105-9677C05AEE83}"/>
                </a:ext>
              </a:extLst>
            </p:cNvPr>
            <p:cNvSpPr txBox="1"/>
            <p:nvPr/>
          </p:nvSpPr>
          <p:spPr>
            <a:xfrm rot="18900000">
              <a:off x="3244603" y="1396242"/>
              <a:ext cx="495277" cy="937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02"/>
                </a:lnSpc>
              </a:pPr>
              <a:r>
                <a:rPr lang="en-US" sz="700" dirty="0" err="1">
                  <a:solidFill>
                    <a:srgbClr val="000000"/>
                  </a:solidFill>
                  <a:latin typeface="Montserrat" pitchFamily="2" charset="77"/>
                </a:rPr>
                <a:t>Município</a:t>
              </a:r>
              <a:endParaRPr lang="en-US" sz="700" dirty="0">
                <a:solidFill>
                  <a:srgbClr val="000000"/>
                </a:solidFill>
                <a:latin typeface="Montserrat" pitchFamily="2" charset="77"/>
              </a:endParaRPr>
            </a:p>
          </p:txBody>
        </p:sp>
        <p:sp>
          <p:nvSpPr>
            <p:cNvPr id="50" name="TextBox 41">
              <a:extLst>
                <a:ext uri="{FF2B5EF4-FFF2-40B4-BE49-F238E27FC236}">
                  <a16:creationId xmlns:a16="http://schemas.microsoft.com/office/drawing/2014/main" id="{CEADEAF9-C78A-5E4E-A024-AB341BECB666}"/>
                </a:ext>
              </a:extLst>
            </p:cNvPr>
            <p:cNvSpPr txBox="1"/>
            <p:nvPr/>
          </p:nvSpPr>
          <p:spPr>
            <a:xfrm rot="18900000">
              <a:off x="3750316" y="1391713"/>
              <a:ext cx="449823" cy="937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02"/>
                </a:lnSpc>
              </a:pPr>
              <a:r>
                <a:rPr lang="en-US" sz="700" dirty="0" err="1">
                  <a:solidFill>
                    <a:srgbClr val="000000"/>
                  </a:solidFill>
                  <a:latin typeface="Montserrat" pitchFamily="2" charset="77"/>
                </a:rPr>
                <a:t>Indígena</a:t>
              </a:r>
              <a:endParaRPr lang="en-US" sz="700" dirty="0">
                <a:solidFill>
                  <a:srgbClr val="000000"/>
                </a:solidFill>
                <a:latin typeface="Montserrat" pitchFamily="2" charset="77"/>
              </a:endParaRPr>
            </a:p>
          </p:txBody>
        </p:sp>
        <p:sp>
          <p:nvSpPr>
            <p:cNvPr id="51" name="TextBox 42">
              <a:extLst>
                <a:ext uri="{FF2B5EF4-FFF2-40B4-BE49-F238E27FC236}">
                  <a16:creationId xmlns:a16="http://schemas.microsoft.com/office/drawing/2014/main" id="{1C3B736F-E4D4-9F42-BB36-5F948983E398}"/>
                </a:ext>
              </a:extLst>
            </p:cNvPr>
            <p:cNvSpPr txBox="1"/>
            <p:nvPr/>
          </p:nvSpPr>
          <p:spPr>
            <a:xfrm rot="18900000">
              <a:off x="3990544" y="1370658"/>
              <a:ext cx="684136" cy="179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2"/>
                </a:lnSpc>
              </a:pPr>
              <a:r>
                <a:rPr lang="en-US" sz="700">
                  <a:solidFill>
                    <a:srgbClr val="000000"/>
                  </a:solidFill>
                  <a:latin typeface="Montserrat" pitchFamily="2" charset="77"/>
                </a:rPr>
                <a:t>Instituições de Ensino</a:t>
              </a:r>
            </a:p>
          </p:txBody>
        </p:sp>
        <p:sp>
          <p:nvSpPr>
            <p:cNvPr id="52" name="TextBox 43">
              <a:extLst>
                <a:ext uri="{FF2B5EF4-FFF2-40B4-BE49-F238E27FC236}">
                  <a16:creationId xmlns:a16="http://schemas.microsoft.com/office/drawing/2014/main" id="{6F7BCD96-4B06-B642-8843-5EBD7656E665}"/>
                </a:ext>
              </a:extLst>
            </p:cNvPr>
            <p:cNvSpPr txBox="1"/>
            <p:nvPr/>
          </p:nvSpPr>
          <p:spPr>
            <a:xfrm>
              <a:off x="-29672" y="6539"/>
              <a:ext cx="206570" cy="937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502"/>
                </a:lnSpc>
              </a:pPr>
              <a:r>
                <a:rPr lang="en-US" sz="700" dirty="0">
                  <a:solidFill>
                    <a:srgbClr val="000000"/>
                  </a:solidFill>
                  <a:latin typeface="Montserrat" pitchFamily="2" charset="77"/>
                </a:rPr>
                <a:t>30% </a:t>
              </a:r>
            </a:p>
          </p:txBody>
        </p:sp>
        <p:sp>
          <p:nvSpPr>
            <p:cNvPr id="53" name="TextBox 44">
              <a:extLst>
                <a:ext uri="{FF2B5EF4-FFF2-40B4-BE49-F238E27FC236}">
                  <a16:creationId xmlns:a16="http://schemas.microsoft.com/office/drawing/2014/main" id="{5B184690-2AAC-324E-B90C-D9D744C8301E}"/>
                </a:ext>
              </a:extLst>
            </p:cNvPr>
            <p:cNvSpPr txBox="1"/>
            <p:nvPr/>
          </p:nvSpPr>
          <p:spPr>
            <a:xfrm>
              <a:off x="-42865" y="354788"/>
              <a:ext cx="219763" cy="937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502"/>
                </a:lnSpc>
              </a:pPr>
              <a:r>
                <a:rPr lang="en-US" sz="700" dirty="0">
                  <a:solidFill>
                    <a:srgbClr val="000000"/>
                  </a:solidFill>
                  <a:latin typeface="Montserrat" pitchFamily="2" charset="77"/>
                </a:rPr>
                <a:t>20% </a:t>
              </a:r>
            </a:p>
          </p:txBody>
        </p:sp>
        <p:sp>
          <p:nvSpPr>
            <p:cNvPr id="54" name="TextBox 45">
              <a:extLst>
                <a:ext uri="{FF2B5EF4-FFF2-40B4-BE49-F238E27FC236}">
                  <a16:creationId xmlns:a16="http://schemas.microsoft.com/office/drawing/2014/main" id="{FD34E896-36CC-E947-95D1-E4761B923EB7}"/>
                </a:ext>
              </a:extLst>
            </p:cNvPr>
            <p:cNvSpPr txBox="1"/>
            <p:nvPr/>
          </p:nvSpPr>
          <p:spPr>
            <a:xfrm>
              <a:off x="5385" y="711527"/>
              <a:ext cx="171514" cy="937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502"/>
                </a:lnSpc>
              </a:pPr>
              <a:r>
                <a:rPr lang="en-US" sz="700" dirty="0">
                  <a:solidFill>
                    <a:srgbClr val="000000"/>
                  </a:solidFill>
                  <a:latin typeface="Montserrat" pitchFamily="2" charset="77"/>
                </a:rPr>
                <a:t>10% </a:t>
              </a:r>
            </a:p>
          </p:txBody>
        </p:sp>
        <p:sp>
          <p:nvSpPr>
            <p:cNvPr id="55" name="TextBox 46">
              <a:extLst>
                <a:ext uri="{FF2B5EF4-FFF2-40B4-BE49-F238E27FC236}">
                  <a16:creationId xmlns:a16="http://schemas.microsoft.com/office/drawing/2014/main" id="{43EA4576-C630-D745-8BA2-FD90FBD47C1F}"/>
                </a:ext>
              </a:extLst>
            </p:cNvPr>
            <p:cNvSpPr txBox="1"/>
            <p:nvPr/>
          </p:nvSpPr>
          <p:spPr>
            <a:xfrm>
              <a:off x="-11246" y="1068265"/>
              <a:ext cx="188144" cy="937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502"/>
                </a:lnSpc>
              </a:pPr>
              <a:r>
                <a:rPr lang="en-US" sz="700" dirty="0">
                  <a:solidFill>
                    <a:srgbClr val="000000"/>
                  </a:solidFill>
                  <a:latin typeface="Montserrat" pitchFamily="2" charset="77"/>
                </a:rPr>
                <a:t>0% </a:t>
              </a:r>
            </a:p>
          </p:txBody>
        </p:sp>
        <p:grpSp>
          <p:nvGrpSpPr>
            <p:cNvPr id="56" name="Group 47">
              <a:extLst>
                <a:ext uri="{FF2B5EF4-FFF2-40B4-BE49-F238E27FC236}">
                  <a16:creationId xmlns:a16="http://schemas.microsoft.com/office/drawing/2014/main" id="{4EDE7828-6C45-804B-802A-432CFDD7D8E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07290" y="36323"/>
              <a:ext cx="4559110" cy="1122075"/>
              <a:chOff x="0" y="0"/>
              <a:chExt cx="27993780" cy="6889747"/>
            </a:xfrm>
          </p:grpSpPr>
          <p:sp>
            <p:nvSpPr>
              <p:cNvPr id="57" name="Freeform 48">
                <a:extLst>
                  <a:ext uri="{FF2B5EF4-FFF2-40B4-BE49-F238E27FC236}">
                    <a16:creationId xmlns:a16="http://schemas.microsoft.com/office/drawing/2014/main" id="{E4177AD4-8BD3-484B-BC4E-9FEED6D0D067}"/>
                  </a:ext>
                </a:extLst>
              </p:cNvPr>
              <p:cNvSpPr/>
              <p:nvPr/>
            </p:nvSpPr>
            <p:spPr>
              <a:xfrm>
                <a:off x="0" y="2611754"/>
                <a:ext cx="2589425" cy="4277993"/>
              </a:xfrm>
              <a:custGeom>
                <a:avLst/>
                <a:gdLst/>
                <a:ahLst/>
                <a:cxnLst/>
                <a:rect l="l" t="t" r="r" b="b"/>
                <a:pathLst>
                  <a:path w="2589425" h="4277993">
                    <a:moveTo>
                      <a:pt x="0" y="4277993"/>
                    </a:moveTo>
                    <a:lnTo>
                      <a:pt x="0" y="207154"/>
                    </a:lnTo>
                    <a:lnTo>
                      <a:pt x="0" y="207154"/>
                    </a:lnTo>
                    <a:cubicBezTo>
                      <a:pt x="0" y="152213"/>
                      <a:pt x="21825" y="99523"/>
                      <a:pt x="60674" y="60674"/>
                    </a:cubicBezTo>
                    <a:cubicBezTo>
                      <a:pt x="99523" y="21825"/>
                      <a:pt x="152213" y="0"/>
                      <a:pt x="207154" y="0"/>
                    </a:cubicBezTo>
                    <a:lnTo>
                      <a:pt x="2382271" y="0"/>
                    </a:lnTo>
                    <a:cubicBezTo>
                      <a:pt x="2437211" y="0"/>
                      <a:pt x="2489902" y="21825"/>
                      <a:pt x="2528751" y="60674"/>
                    </a:cubicBezTo>
                    <a:cubicBezTo>
                      <a:pt x="2567600" y="99523"/>
                      <a:pt x="2589425" y="152213"/>
                      <a:pt x="2589425" y="207154"/>
                    </a:cubicBezTo>
                    <a:lnTo>
                      <a:pt x="2589425" y="4277993"/>
                    </a:lnTo>
                    <a:close/>
                  </a:path>
                </a:pathLst>
              </a:custGeom>
              <a:solidFill>
                <a:srgbClr val="186D61"/>
              </a:solidFill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58" name="Freeform 49">
                <a:extLst>
                  <a:ext uri="{FF2B5EF4-FFF2-40B4-BE49-F238E27FC236}">
                    <a16:creationId xmlns:a16="http://schemas.microsoft.com/office/drawing/2014/main" id="{F3A8BF8B-646F-5543-95E4-59DFC667320C}"/>
                  </a:ext>
                </a:extLst>
              </p:cNvPr>
              <p:cNvSpPr/>
              <p:nvPr/>
            </p:nvSpPr>
            <p:spPr>
              <a:xfrm>
                <a:off x="2822706" y="4145871"/>
                <a:ext cx="2589425" cy="2743876"/>
              </a:xfrm>
              <a:custGeom>
                <a:avLst/>
                <a:gdLst/>
                <a:ahLst/>
                <a:cxnLst/>
                <a:rect l="l" t="t" r="r" b="b"/>
                <a:pathLst>
                  <a:path w="2589425" h="2743876">
                    <a:moveTo>
                      <a:pt x="0" y="2743876"/>
                    </a:moveTo>
                    <a:lnTo>
                      <a:pt x="0" y="207154"/>
                    </a:lnTo>
                    <a:cubicBezTo>
                      <a:pt x="0" y="92746"/>
                      <a:pt x="92746" y="0"/>
                      <a:pt x="207154" y="0"/>
                    </a:cubicBezTo>
                    <a:lnTo>
                      <a:pt x="2382271" y="0"/>
                    </a:lnTo>
                    <a:cubicBezTo>
                      <a:pt x="2496679" y="0"/>
                      <a:pt x="2589425" y="92746"/>
                      <a:pt x="2589425" y="207154"/>
                    </a:cubicBezTo>
                    <a:lnTo>
                      <a:pt x="2589425" y="2743876"/>
                    </a:lnTo>
                    <a:close/>
                  </a:path>
                </a:pathLst>
              </a:custGeom>
              <a:solidFill>
                <a:srgbClr val="186D61"/>
              </a:solidFill>
            </p:spPr>
          </p:sp>
          <p:sp>
            <p:nvSpPr>
              <p:cNvPr id="59" name="Freeform 50">
                <a:extLst>
                  <a:ext uri="{FF2B5EF4-FFF2-40B4-BE49-F238E27FC236}">
                    <a16:creationId xmlns:a16="http://schemas.microsoft.com/office/drawing/2014/main" id="{84974500-646B-1443-8C47-8FAA743C715E}"/>
                  </a:ext>
                </a:extLst>
              </p:cNvPr>
              <p:cNvSpPr/>
              <p:nvPr/>
            </p:nvSpPr>
            <p:spPr>
              <a:xfrm>
                <a:off x="5645412" y="6148491"/>
                <a:ext cx="2589425" cy="741256"/>
              </a:xfrm>
              <a:custGeom>
                <a:avLst/>
                <a:gdLst/>
                <a:ahLst/>
                <a:cxnLst/>
                <a:rect l="l" t="t" r="r" b="b"/>
                <a:pathLst>
                  <a:path w="2589425" h="741256">
                    <a:moveTo>
                      <a:pt x="0" y="741256"/>
                    </a:moveTo>
                    <a:lnTo>
                      <a:pt x="0" y="207154"/>
                    </a:lnTo>
                    <a:cubicBezTo>
                      <a:pt x="0" y="152213"/>
                      <a:pt x="21825" y="99523"/>
                      <a:pt x="60674" y="60673"/>
                    </a:cubicBezTo>
                    <a:cubicBezTo>
                      <a:pt x="99523" y="21825"/>
                      <a:pt x="152214" y="0"/>
                      <a:pt x="207154" y="0"/>
                    </a:cubicBezTo>
                    <a:lnTo>
                      <a:pt x="2382271" y="0"/>
                    </a:lnTo>
                    <a:cubicBezTo>
                      <a:pt x="2437212" y="0"/>
                      <a:pt x="2489902" y="21825"/>
                      <a:pt x="2528751" y="60673"/>
                    </a:cubicBezTo>
                    <a:cubicBezTo>
                      <a:pt x="2567600" y="99523"/>
                      <a:pt x="2589425" y="152213"/>
                      <a:pt x="2589425" y="207154"/>
                    </a:cubicBezTo>
                    <a:lnTo>
                      <a:pt x="2589425" y="741256"/>
                    </a:lnTo>
                    <a:close/>
                  </a:path>
                </a:pathLst>
              </a:custGeom>
              <a:solidFill>
                <a:srgbClr val="186D61"/>
              </a:solidFill>
            </p:spPr>
          </p:sp>
          <p:sp>
            <p:nvSpPr>
              <p:cNvPr id="60" name="Freeform 51">
                <a:extLst>
                  <a:ext uri="{FF2B5EF4-FFF2-40B4-BE49-F238E27FC236}">
                    <a16:creationId xmlns:a16="http://schemas.microsoft.com/office/drawing/2014/main" id="{784D7F46-E05D-A74A-A29F-249E6999C206}"/>
                  </a:ext>
                </a:extLst>
              </p:cNvPr>
              <p:cNvSpPr/>
              <p:nvPr/>
            </p:nvSpPr>
            <p:spPr>
              <a:xfrm>
                <a:off x="8468119" y="6683594"/>
                <a:ext cx="2589424" cy="206153"/>
              </a:xfrm>
              <a:custGeom>
                <a:avLst/>
                <a:gdLst/>
                <a:ahLst/>
                <a:cxnLst/>
                <a:rect l="l" t="t" r="r" b="b"/>
                <a:pathLst>
                  <a:path w="2589424" h="206153">
                    <a:moveTo>
                      <a:pt x="0" y="206153"/>
                    </a:moveTo>
                    <a:lnTo>
                      <a:pt x="0" y="206153"/>
                    </a:lnTo>
                    <a:cubicBezTo>
                      <a:pt x="0" y="92298"/>
                      <a:pt x="92297" y="0"/>
                      <a:pt x="206152" y="0"/>
                    </a:cubicBezTo>
                    <a:lnTo>
                      <a:pt x="2383271" y="0"/>
                    </a:lnTo>
                    <a:cubicBezTo>
                      <a:pt x="2497126" y="0"/>
                      <a:pt x="2589424" y="92298"/>
                      <a:pt x="2589424" y="206153"/>
                    </a:cubicBezTo>
                    <a:lnTo>
                      <a:pt x="2589424" y="206153"/>
                    </a:lnTo>
                    <a:close/>
                  </a:path>
                </a:pathLst>
              </a:custGeom>
              <a:solidFill>
                <a:srgbClr val="186D61"/>
              </a:solidFill>
            </p:spPr>
          </p:sp>
          <p:sp>
            <p:nvSpPr>
              <p:cNvPr id="61" name="Freeform 52">
                <a:extLst>
                  <a:ext uri="{FF2B5EF4-FFF2-40B4-BE49-F238E27FC236}">
                    <a16:creationId xmlns:a16="http://schemas.microsoft.com/office/drawing/2014/main" id="{80B0BC3E-55AA-3049-93E2-D49FD8BDA564}"/>
                  </a:ext>
                </a:extLst>
              </p:cNvPr>
              <p:cNvSpPr/>
              <p:nvPr/>
            </p:nvSpPr>
            <p:spPr>
              <a:xfrm>
                <a:off x="11290825" y="6550392"/>
                <a:ext cx="2589424" cy="339354"/>
              </a:xfrm>
              <a:custGeom>
                <a:avLst/>
                <a:gdLst/>
                <a:ahLst/>
                <a:cxnLst/>
                <a:rect l="l" t="t" r="r" b="b"/>
                <a:pathLst>
                  <a:path w="2589424" h="339354">
                    <a:moveTo>
                      <a:pt x="0" y="339355"/>
                    </a:moveTo>
                    <a:lnTo>
                      <a:pt x="0" y="207154"/>
                    </a:lnTo>
                    <a:cubicBezTo>
                      <a:pt x="0" y="152214"/>
                      <a:pt x="21825" y="99523"/>
                      <a:pt x="60674" y="60674"/>
                    </a:cubicBezTo>
                    <a:cubicBezTo>
                      <a:pt x="99522" y="21825"/>
                      <a:pt x="152213" y="0"/>
                      <a:pt x="207154" y="0"/>
                    </a:cubicBezTo>
                    <a:lnTo>
                      <a:pt x="2382271" y="0"/>
                    </a:lnTo>
                    <a:cubicBezTo>
                      <a:pt x="2496678" y="1"/>
                      <a:pt x="2589424" y="92747"/>
                      <a:pt x="2589424" y="207154"/>
                    </a:cubicBezTo>
                    <a:lnTo>
                      <a:pt x="2589424" y="339355"/>
                    </a:lnTo>
                    <a:close/>
                  </a:path>
                </a:pathLst>
              </a:custGeom>
              <a:solidFill>
                <a:srgbClr val="186D61"/>
              </a:solidFill>
            </p:spPr>
          </p:sp>
          <p:sp>
            <p:nvSpPr>
              <p:cNvPr id="62" name="Freeform 53">
                <a:extLst>
                  <a:ext uri="{FF2B5EF4-FFF2-40B4-BE49-F238E27FC236}">
                    <a16:creationId xmlns:a16="http://schemas.microsoft.com/office/drawing/2014/main" id="{8F38B021-6600-1447-AE3D-7E47644F3E12}"/>
                  </a:ext>
                </a:extLst>
              </p:cNvPr>
              <p:cNvSpPr/>
              <p:nvPr/>
            </p:nvSpPr>
            <p:spPr>
              <a:xfrm>
                <a:off x="14113531" y="340434"/>
                <a:ext cx="2589425" cy="6549313"/>
              </a:xfrm>
              <a:custGeom>
                <a:avLst/>
                <a:gdLst/>
                <a:ahLst/>
                <a:cxnLst/>
                <a:rect l="l" t="t" r="r" b="b"/>
                <a:pathLst>
                  <a:path w="2589425" h="6549313">
                    <a:moveTo>
                      <a:pt x="0" y="6549313"/>
                    </a:moveTo>
                    <a:lnTo>
                      <a:pt x="0" y="207154"/>
                    </a:lnTo>
                    <a:cubicBezTo>
                      <a:pt x="0" y="92746"/>
                      <a:pt x="92746" y="0"/>
                      <a:pt x="207153" y="0"/>
                    </a:cubicBezTo>
                    <a:lnTo>
                      <a:pt x="2382270" y="0"/>
                    </a:lnTo>
                    <a:cubicBezTo>
                      <a:pt x="2437211" y="0"/>
                      <a:pt x="2489902" y="21825"/>
                      <a:pt x="2528751" y="60674"/>
                    </a:cubicBezTo>
                    <a:cubicBezTo>
                      <a:pt x="2567600" y="99523"/>
                      <a:pt x="2589425" y="152213"/>
                      <a:pt x="2589425" y="207154"/>
                    </a:cubicBezTo>
                    <a:lnTo>
                      <a:pt x="2589425" y="6549313"/>
                    </a:lnTo>
                    <a:close/>
                  </a:path>
                </a:pathLst>
              </a:custGeom>
              <a:solidFill>
                <a:srgbClr val="186D61"/>
              </a:solidFill>
            </p:spPr>
          </p:sp>
          <p:sp>
            <p:nvSpPr>
              <p:cNvPr id="63" name="Freeform 54">
                <a:extLst>
                  <a:ext uri="{FF2B5EF4-FFF2-40B4-BE49-F238E27FC236}">
                    <a16:creationId xmlns:a16="http://schemas.microsoft.com/office/drawing/2014/main" id="{AF1CEC46-3482-F74B-AEEC-0472661F5FD8}"/>
                  </a:ext>
                </a:extLst>
              </p:cNvPr>
              <p:cNvSpPr/>
              <p:nvPr/>
            </p:nvSpPr>
            <p:spPr>
              <a:xfrm>
                <a:off x="16936238" y="2143251"/>
                <a:ext cx="2589423" cy="4746496"/>
              </a:xfrm>
              <a:custGeom>
                <a:avLst/>
                <a:gdLst/>
                <a:ahLst/>
                <a:cxnLst/>
                <a:rect l="l" t="t" r="r" b="b"/>
                <a:pathLst>
                  <a:path w="2589423" h="4746496">
                    <a:moveTo>
                      <a:pt x="0" y="4746496"/>
                    </a:moveTo>
                    <a:lnTo>
                      <a:pt x="0" y="207154"/>
                    </a:lnTo>
                    <a:cubicBezTo>
                      <a:pt x="0" y="92746"/>
                      <a:pt x="92746" y="0"/>
                      <a:pt x="207153" y="0"/>
                    </a:cubicBezTo>
                    <a:lnTo>
                      <a:pt x="2382270" y="0"/>
                    </a:lnTo>
                    <a:cubicBezTo>
                      <a:pt x="2496677" y="0"/>
                      <a:pt x="2589423" y="92746"/>
                      <a:pt x="2589423" y="207154"/>
                    </a:cubicBezTo>
                    <a:lnTo>
                      <a:pt x="2589423" y="4746496"/>
                    </a:lnTo>
                    <a:close/>
                  </a:path>
                </a:pathLst>
              </a:custGeom>
              <a:solidFill>
                <a:srgbClr val="186D61"/>
              </a:solidFill>
            </p:spPr>
          </p:sp>
          <p:sp>
            <p:nvSpPr>
              <p:cNvPr id="64" name="Freeform 55">
                <a:extLst>
                  <a:ext uri="{FF2B5EF4-FFF2-40B4-BE49-F238E27FC236}">
                    <a16:creationId xmlns:a16="http://schemas.microsoft.com/office/drawing/2014/main" id="{5021E39B-5DE9-304A-ABE2-46999A18C97A}"/>
                  </a:ext>
                </a:extLst>
              </p:cNvPr>
              <p:cNvSpPr/>
              <p:nvPr/>
            </p:nvSpPr>
            <p:spPr>
              <a:xfrm>
                <a:off x="19758943" y="6550392"/>
                <a:ext cx="2589425" cy="339354"/>
              </a:xfrm>
              <a:custGeom>
                <a:avLst/>
                <a:gdLst/>
                <a:ahLst/>
                <a:cxnLst/>
                <a:rect l="l" t="t" r="r" b="b"/>
                <a:pathLst>
                  <a:path w="2589425" h="339354">
                    <a:moveTo>
                      <a:pt x="0" y="339355"/>
                    </a:moveTo>
                    <a:lnTo>
                      <a:pt x="0" y="207154"/>
                    </a:lnTo>
                    <a:cubicBezTo>
                      <a:pt x="0" y="152214"/>
                      <a:pt x="21825" y="99523"/>
                      <a:pt x="60674" y="60674"/>
                    </a:cubicBezTo>
                    <a:cubicBezTo>
                      <a:pt x="99522" y="21825"/>
                      <a:pt x="152214" y="0"/>
                      <a:pt x="207155" y="0"/>
                    </a:cubicBezTo>
                    <a:lnTo>
                      <a:pt x="2382271" y="0"/>
                    </a:lnTo>
                    <a:cubicBezTo>
                      <a:pt x="2496678" y="1"/>
                      <a:pt x="2589425" y="92747"/>
                      <a:pt x="2589425" y="207154"/>
                    </a:cubicBezTo>
                    <a:lnTo>
                      <a:pt x="2589425" y="339355"/>
                    </a:lnTo>
                    <a:close/>
                  </a:path>
                </a:pathLst>
              </a:custGeom>
              <a:solidFill>
                <a:srgbClr val="186D61"/>
              </a:solidFill>
            </p:spPr>
          </p:sp>
          <p:sp>
            <p:nvSpPr>
              <p:cNvPr id="65" name="Freeform 56">
                <a:extLst>
                  <a:ext uri="{FF2B5EF4-FFF2-40B4-BE49-F238E27FC236}">
                    <a16:creationId xmlns:a16="http://schemas.microsoft.com/office/drawing/2014/main" id="{44507ECB-0449-E140-B4E7-3402DDA47636}"/>
                  </a:ext>
                </a:extLst>
              </p:cNvPr>
              <p:cNvSpPr/>
              <p:nvPr/>
            </p:nvSpPr>
            <p:spPr>
              <a:xfrm>
                <a:off x="22581650" y="6550392"/>
                <a:ext cx="2589425" cy="339354"/>
              </a:xfrm>
              <a:custGeom>
                <a:avLst/>
                <a:gdLst/>
                <a:ahLst/>
                <a:cxnLst/>
                <a:rect l="l" t="t" r="r" b="b"/>
                <a:pathLst>
                  <a:path w="2589425" h="339354">
                    <a:moveTo>
                      <a:pt x="0" y="339355"/>
                    </a:moveTo>
                    <a:lnTo>
                      <a:pt x="0" y="207154"/>
                    </a:lnTo>
                    <a:cubicBezTo>
                      <a:pt x="0" y="92747"/>
                      <a:pt x="92746" y="1"/>
                      <a:pt x="207153" y="0"/>
                    </a:cubicBezTo>
                    <a:lnTo>
                      <a:pt x="2382270" y="0"/>
                    </a:lnTo>
                    <a:cubicBezTo>
                      <a:pt x="2437210" y="0"/>
                      <a:pt x="2489902" y="21825"/>
                      <a:pt x="2528751" y="60674"/>
                    </a:cubicBezTo>
                    <a:cubicBezTo>
                      <a:pt x="2567599" y="99523"/>
                      <a:pt x="2589424" y="152214"/>
                      <a:pt x="2589424" y="207154"/>
                    </a:cubicBezTo>
                    <a:lnTo>
                      <a:pt x="2589424" y="339355"/>
                    </a:lnTo>
                    <a:close/>
                  </a:path>
                </a:pathLst>
              </a:custGeom>
              <a:solidFill>
                <a:srgbClr val="186D61"/>
              </a:solidFill>
            </p:spPr>
          </p:sp>
          <p:sp>
            <p:nvSpPr>
              <p:cNvPr id="66" name="Freeform 57">
                <a:extLst>
                  <a:ext uri="{FF2B5EF4-FFF2-40B4-BE49-F238E27FC236}">
                    <a16:creationId xmlns:a16="http://schemas.microsoft.com/office/drawing/2014/main" id="{44E88233-6F55-0248-B495-8E8FE28AF5FF}"/>
                  </a:ext>
                </a:extLst>
              </p:cNvPr>
              <p:cNvSpPr/>
              <p:nvPr/>
            </p:nvSpPr>
            <p:spPr>
              <a:xfrm>
                <a:off x="25404355" y="4145871"/>
                <a:ext cx="2589425" cy="2743876"/>
              </a:xfrm>
              <a:custGeom>
                <a:avLst/>
                <a:gdLst/>
                <a:ahLst/>
                <a:cxnLst/>
                <a:rect l="l" t="t" r="r" b="b"/>
                <a:pathLst>
                  <a:path w="2589425" h="2743876">
                    <a:moveTo>
                      <a:pt x="0" y="2743876"/>
                    </a:moveTo>
                    <a:lnTo>
                      <a:pt x="0" y="207154"/>
                    </a:lnTo>
                    <a:cubicBezTo>
                      <a:pt x="0" y="152213"/>
                      <a:pt x="21825" y="99523"/>
                      <a:pt x="60674" y="60673"/>
                    </a:cubicBezTo>
                    <a:cubicBezTo>
                      <a:pt x="99524" y="21825"/>
                      <a:pt x="152214" y="0"/>
                      <a:pt x="207155" y="0"/>
                    </a:cubicBezTo>
                    <a:lnTo>
                      <a:pt x="2382271" y="0"/>
                    </a:lnTo>
                    <a:cubicBezTo>
                      <a:pt x="2496680" y="0"/>
                      <a:pt x="2589425" y="92746"/>
                      <a:pt x="2589425" y="207154"/>
                    </a:cubicBezTo>
                    <a:lnTo>
                      <a:pt x="2589425" y="2743876"/>
                    </a:lnTo>
                    <a:close/>
                  </a:path>
                </a:pathLst>
              </a:custGeom>
              <a:solidFill>
                <a:srgbClr val="186D61"/>
              </a:solidFill>
            </p:spPr>
          </p:sp>
        </p:grpSp>
      </p:grpSp>
      <p:sp>
        <p:nvSpPr>
          <p:cNvPr id="67" name="Título 1">
            <a:extLst>
              <a:ext uri="{FF2B5EF4-FFF2-40B4-BE49-F238E27FC236}">
                <a16:creationId xmlns:a16="http://schemas.microsoft.com/office/drawing/2014/main" id="{D3AF4F42-23D2-DF4D-B2AC-4EB6640C3806}"/>
              </a:ext>
            </a:extLst>
          </p:cNvPr>
          <p:cNvSpPr txBox="1">
            <a:spLocks/>
          </p:cNvSpPr>
          <p:nvPr/>
        </p:nvSpPr>
        <p:spPr>
          <a:xfrm>
            <a:off x="885538" y="2420956"/>
            <a:ext cx="2229513" cy="2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28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6AB1"/>
              </a:buClr>
              <a:buSzPts val="3200"/>
              <a:buFont typeface="Kulim Park"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122431"/>
                </a:solidFill>
                <a:effectLst/>
                <a:uLnTx/>
                <a:uFillTx/>
                <a:latin typeface="Kulim Park"/>
                <a:sym typeface="Kulim Park"/>
              </a:rPr>
              <a:t>Identificação da participação</a:t>
            </a:r>
          </a:p>
        </p:txBody>
      </p:sp>
      <p:sp>
        <p:nvSpPr>
          <p:cNvPr id="68" name="Título 1">
            <a:extLst>
              <a:ext uri="{FF2B5EF4-FFF2-40B4-BE49-F238E27FC236}">
                <a16:creationId xmlns:a16="http://schemas.microsoft.com/office/drawing/2014/main" id="{84E4449E-6962-434D-B1A0-3210B8CEF3AC}"/>
              </a:ext>
            </a:extLst>
          </p:cNvPr>
          <p:cNvSpPr txBox="1">
            <a:spLocks/>
          </p:cNvSpPr>
          <p:nvPr/>
        </p:nvSpPr>
        <p:spPr>
          <a:xfrm>
            <a:off x="3741183" y="708440"/>
            <a:ext cx="1645604" cy="25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28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pt-BR" sz="1200" dirty="0">
                <a:solidFill>
                  <a:schemeClr val="tx1"/>
                </a:solidFill>
              </a:rPr>
              <a:t>Participação no Singreh</a:t>
            </a:r>
          </a:p>
        </p:txBody>
      </p:sp>
      <p:sp>
        <p:nvSpPr>
          <p:cNvPr id="69" name="Título 1">
            <a:extLst>
              <a:ext uri="{FF2B5EF4-FFF2-40B4-BE49-F238E27FC236}">
                <a16:creationId xmlns:a16="http://schemas.microsoft.com/office/drawing/2014/main" id="{4C6A4BD9-226D-6248-A278-F13C09036DD3}"/>
              </a:ext>
            </a:extLst>
          </p:cNvPr>
          <p:cNvSpPr txBox="1">
            <a:spLocks/>
          </p:cNvSpPr>
          <p:nvPr/>
        </p:nvSpPr>
        <p:spPr>
          <a:xfrm>
            <a:off x="6638187" y="696777"/>
            <a:ext cx="2049199" cy="29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28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pt-BR" sz="1200" dirty="0">
                <a:solidFill>
                  <a:schemeClr val="tx1"/>
                </a:solidFill>
              </a:rPr>
              <a:t>Segmento de participação</a:t>
            </a:r>
          </a:p>
        </p:txBody>
      </p:sp>
    </p:spTree>
    <p:extLst>
      <p:ext uri="{BB962C8B-B14F-4D97-AF65-F5344CB8AC3E}">
        <p14:creationId xmlns:p14="http://schemas.microsoft.com/office/powerpoint/2010/main" val="4005376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3A62CBCB-48F8-0A43-8CF4-F12ACD520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51" y="196803"/>
            <a:ext cx="7291840" cy="396300"/>
          </a:xfrm>
        </p:spPr>
        <p:txBody>
          <a:bodyPr anchor="ctr"/>
          <a:lstStyle/>
          <a:p>
            <a:r>
              <a:rPr lang="pt-BR" sz="2400" b="0" dirty="0"/>
              <a:t>Processo Participativo – Oficinas Setoriais </a:t>
            </a:r>
          </a:p>
        </p:txBody>
      </p:sp>
      <p:sp>
        <p:nvSpPr>
          <p:cNvPr id="7" name="Espaço Reservado para Número de Slide 1">
            <a:extLst>
              <a:ext uri="{FF2B5EF4-FFF2-40B4-BE49-F238E27FC236}">
                <a16:creationId xmlns:a16="http://schemas.microsoft.com/office/drawing/2014/main" id="{D5EBF3E3-DF1F-2541-8982-CB85C1EFEC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11</a:t>
            </a:fld>
            <a:endParaRPr lang="pt-BR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1B5FD479-B4BB-7245-A01A-9AB98067601B}"/>
              </a:ext>
            </a:extLst>
          </p:cNvPr>
          <p:cNvSpPr txBox="1"/>
          <p:nvPr/>
        </p:nvSpPr>
        <p:spPr>
          <a:xfrm>
            <a:off x="633352" y="1110558"/>
            <a:ext cx="2085416" cy="531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47"/>
              </a:lnSpc>
            </a:pPr>
            <a:r>
              <a:rPr lang="en-US" sz="3420" spc="307" dirty="0">
                <a:solidFill>
                  <a:srgbClr val="186D61"/>
                </a:solidFill>
                <a:latin typeface="Montserrat" pitchFamily="2" charset="77"/>
              </a:rPr>
              <a:t>904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F4FBACF-7A50-8547-89D8-095F351A398B}"/>
              </a:ext>
            </a:extLst>
          </p:cNvPr>
          <p:cNvSpPr txBox="1"/>
          <p:nvPr/>
        </p:nvSpPr>
        <p:spPr>
          <a:xfrm>
            <a:off x="661065" y="1730625"/>
            <a:ext cx="2088252" cy="138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3"/>
              </a:lnSpc>
            </a:pPr>
            <a:r>
              <a:rPr lang="en-US" sz="729" spc="51">
                <a:solidFill>
                  <a:srgbClr val="186D61"/>
                </a:solidFill>
                <a:latin typeface="Montserrat" pitchFamily="2" charset="77"/>
              </a:rPr>
              <a:t>PARTICIPANTES</a:t>
            </a:r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id="{AAE028DC-5E79-644D-9D79-B7CBFFE6F85A}"/>
              </a:ext>
            </a:extLst>
          </p:cNvPr>
          <p:cNvGrpSpPr/>
          <p:nvPr/>
        </p:nvGrpSpPr>
        <p:grpSpPr>
          <a:xfrm>
            <a:off x="821360" y="2695928"/>
            <a:ext cx="2353021" cy="1821591"/>
            <a:chOff x="-335947" y="-191922"/>
            <a:chExt cx="3137363" cy="2428789"/>
          </a:xfrm>
        </p:grpSpPr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FD356E0-A4C8-874F-AA50-5DFDF9971063}"/>
                </a:ext>
              </a:extLst>
            </p:cNvPr>
            <p:cNvSpPr txBox="1"/>
            <p:nvPr/>
          </p:nvSpPr>
          <p:spPr>
            <a:xfrm>
              <a:off x="-335947" y="1182704"/>
              <a:ext cx="731884" cy="3693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900" dirty="0" err="1">
                  <a:solidFill>
                    <a:srgbClr val="000000"/>
                  </a:solidFill>
                  <a:latin typeface="Montserrat" pitchFamily="2" charset="77"/>
                </a:rPr>
                <a:t>Outras</a:t>
              </a:r>
              <a:endParaRPr lang="en-US" sz="900" dirty="0">
                <a:solidFill>
                  <a:srgbClr val="000000"/>
                </a:solidFill>
                <a:latin typeface="Montserrat" pitchFamily="2" charset="77"/>
              </a:endParaRPr>
            </a:p>
            <a:p>
              <a:pPr algn="ctr"/>
              <a:r>
                <a:rPr lang="en-US" sz="900" dirty="0">
                  <a:solidFill>
                    <a:srgbClr val="000000"/>
                  </a:solidFill>
                  <a:latin typeface="Montserrat" pitchFamily="2" charset="77"/>
                </a:rPr>
                <a:t>56.3%</a:t>
              </a:r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41E3EE6E-0794-BE4B-B5A7-9D25677D6F6E}"/>
                </a:ext>
              </a:extLst>
            </p:cNvPr>
            <p:cNvSpPr txBox="1"/>
            <p:nvPr/>
          </p:nvSpPr>
          <p:spPr>
            <a:xfrm>
              <a:off x="2164614" y="848729"/>
              <a:ext cx="636802" cy="3693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900" dirty="0">
                  <a:solidFill>
                    <a:srgbClr val="000000"/>
                  </a:solidFill>
                  <a:latin typeface="Montserrat" pitchFamily="2" charset="77"/>
                </a:rPr>
                <a:t>CBH</a:t>
              </a:r>
            </a:p>
            <a:p>
              <a:pPr algn="ctr"/>
              <a:r>
                <a:rPr lang="en-US" sz="900" dirty="0">
                  <a:solidFill>
                    <a:srgbClr val="000000"/>
                  </a:solidFill>
                  <a:latin typeface="Montserrat" pitchFamily="2" charset="77"/>
                </a:rPr>
                <a:t>28.9%</a:t>
              </a:r>
            </a:p>
          </p:txBody>
        </p: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7772D9-EB0E-3F45-9A27-AEB31B3B457D}"/>
                </a:ext>
              </a:extLst>
            </p:cNvPr>
            <p:cNvSpPr txBox="1"/>
            <p:nvPr/>
          </p:nvSpPr>
          <p:spPr>
            <a:xfrm>
              <a:off x="1667398" y="1867535"/>
              <a:ext cx="731380" cy="3693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900" dirty="0">
                  <a:solidFill>
                    <a:srgbClr val="000000"/>
                  </a:solidFill>
                  <a:latin typeface="Montserrat" pitchFamily="2" charset="77"/>
                </a:rPr>
                <a:t>CERH</a:t>
              </a:r>
            </a:p>
            <a:p>
              <a:pPr algn="ctr"/>
              <a:r>
                <a:rPr lang="en-US" sz="900" dirty="0">
                  <a:solidFill>
                    <a:srgbClr val="000000"/>
                  </a:solidFill>
                  <a:latin typeface="Montserrat" pitchFamily="2" charset="77"/>
                </a:rPr>
                <a:t>6%</a:t>
              </a:r>
            </a:p>
          </p:txBody>
        </p:sp>
        <p:sp>
          <p:nvSpPr>
            <p:cNvPr id="13" name="TextBox 14">
              <a:extLst>
                <a:ext uri="{FF2B5EF4-FFF2-40B4-BE49-F238E27FC236}">
                  <a16:creationId xmlns:a16="http://schemas.microsoft.com/office/drawing/2014/main" id="{306AED26-A15A-4041-8C08-6841E22370F9}"/>
                </a:ext>
              </a:extLst>
            </p:cNvPr>
            <p:cNvSpPr txBox="1"/>
            <p:nvPr/>
          </p:nvSpPr>
          <p:spPr>
            <a:xfrm>
              <a:off x="1388574" y="-191922"/>
              <a:ext cx="922303" cy="3693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900" dirty="0">
                  <a:solidFill>
                    <a:srgbClr val="000000"/>
                  </a:solidFill>
                  <a:latin typeface="Montserrat" pitchFamily="2" charset="77"/>
                </a:rPr>
                <a:t>CT CNRH</a:t>
              </a:r>
            </a:p>
            <a:p>
              <a:pPr algn="ctr"/>
              <a:r>
                <a:rPr lang="en-US" sz="900" dirty="0">
                  <a:solidFill>
                    <a:srgbClr val="000000"/>
                  </a:solidFill>
                  <a:latin typeface="Montserrat" pitchFamily="2" charset="77"/>
                </a:rPr>
                <a:t>4.5%</a:t>
              </a:r>
            </a:p>
          </p:txBody>
        </p:sp>
        <p:grpSp>
          <p:nvGrpSpPr>
            <p:cNvPr id="14" name="Group 15">
              <a:extLst>
                <a:ext uri="{FF2B5EF4-FFF2-40B4-BE49-F238E27FC236}">
                  <a16:creationId xmlns:a16="http://schemas.microsoft.com/office/drawing/2014/main" id="{CF375DCC-1AB2-384E-812A-6C3CC7F8B3E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09518" y="284553"/>
              <a:ext cx="1691581" cy="1691581"/>
              <a:chOff x="0" y="0"/>
              <a:chExt cx="2540000" cy="2540000"/>
            </a:xfrm>
          </p:grpSpPr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FF65E075-E890-2F40-95A1-6D857A541E9E}"/>
                  </a:ext>
                </a:extLst>
              </p:cNvPr>
              <p:cNvSpPr/>
              <p:nvPr/>
            </p:nvSpPr>
            <p:spPr>
              <a:xfrm>
                <a:off x="1270000" y="0"/>
                <a:ext cx="400215" cy="667354"/>
              </a:xfrm>
              <a:custGeom>
                <a:avLst/>
                <a:gdLst/>
                <a:ahLst/>
                <a:cxnLst/>
                <a:rect l="l" t="t" r="r" b="b"/>
                <a:pathLst>
                  <a:path w="400215" h="667354">
                    <a:moveTo>
                      <a:pt x="0" y="0"/>
                    </a:moveTo>
                    <a:cubicBezTo>
                      <a:pt x="136009" y="0"/>
                      <a:pt x="271136" y="21848"/>
                      <a:pt x="400215" y="64708"/>
                    </a:cubicBezTo>
                    <a:lnTo>
                      <a:pt x="200108" y="667354"/>
                    </a:lnTo>
                    <a:cubicBezTo>
                      <a:pt x="135568" y="645924"/>
                      <a:pt x="68005" y="635000"/>
                      <a:pt x="0" y="635000"/>
                    </a:cubicBezTo>
                    <a:close/>
                  </a:path>
                </a:pathLst>
              </a:custGeom>
              <a:solidFill>
                <a:srgbClr val="186D61"/>
              </a:solidFill>
            </p:spPr>
          </p:sp>
          <p:sp>
            <p:nvSpPr>
              <p:cNvPr id="16" name="Freeform 17">
                <a:extLst>
                  <a:ext uri="{FF2B5EF4-FFF2-40B4-BE49-F238E27FC236}">
                    <a16:creationId xmlns:a16="http://schemas.microsoft.com/office/drawing/2014/main" id="{53E136E5-2139-C248-A470-A2D13E4F3503}"/>
                  </a:ext>
                </a:extLst>
              </p:cNvPr>
              <p:cNvSpPr/>
              <p:nvPr/>
            </p:nvSpPr>
            <p:spPr>
              <a:xfrm>
                <a:off x="1439738" y="46212"/>
                <a:ext cx="549465" cy="700422"/>
              </a:xfrm>
              <a:custGeom>
                <a:avLst/>
                <a:gdLst/>
                <a:ahLst/>
                <a:cxnLst/>
                <a:rect l="l" t="t" r="r" b="b"/>
                <a:pathLst>
                  <a:path w="549465" h="700422">
                    <a:moveTo>
                      <a:pt x="169737" y="0"/>
                    </a:moveTo>
                    <a:cubicBezTo>
                      <a:pt x="305243" y="37589"/>
                      <a:pt x="433564" y="97422"/>
                      <a:pt x="549464" y="177056"/>
                    </a:cubicBezTo>
                    <a:lnTo>
                      <a:pt x="189863" y="700422"/>
                    </a:lnTo>
                    <a:cubicBezTo>
                      <a:pt x="131913" y="660605"/>
                      <a:pt x="67752" y="630689"/>
                      <a:pt x="0" y="611894"/>
                    </a:cubicBezTo>
                    <a:close/>
                  </a:path>
                </a:pathLst>
              </a:custGeom>
              <a:solidFill>
                <a:srgbClr val="529088"/>
              </a:solidFill>
            </p:spPr>
          </p:sp>
          <p:sp>
            <p:nvSpPr>
              <p:cNvPr id="17" name="Freeform 18">
                <a:extLst>
                  <a:ext uri="{FF2B5EF4-FFF2-40B4-BE49-F238E27FC236}">
                    <a16:creationId xmlns:a16="http://schemas.microsoft.com/office/drawing/2014/main" id="{A65ABD7C-C257-E842-8DFF-01EAB36F121C}"/>
                  </a:ext>
                </a:extLst>
              </p:cNvPr>
              <p:cNvSpPr/>
              <p:nvPr/>
            </p:nvSpPr>
            <p:spPr>
              <a:xfrm>
                <a:off x="1602994" y="188631"/>
                <a:ext cx="967185" cy="2030611"/>
              </a:xfrm>
              <a:custGeom>
                <a:avLst/>
                <a:gdLst/>
                <a:ahLst/>
                <a:cxnLst/>
                <a:rect l="l" t="t" r="r" b="b"/>
                <a:pathLst>
                  <a:path w="967185" h="2030611">
                    <a:moveTo>
                      <a:pt x="332995" y="0"/>
                    </a:moveTo>
                    <a:cubicBezTo>
                      <a:pt x="674960" y="210608"/>
                      <a:pt x="897155" y="570556"/>
                      <a:pt x="932170" y="970643"/>
                    </a:cubicBezTo>
                    <a:cubicBezTo>
                      <a:pt x="967185" y="1370731"/>
                      <a:pt x="810894" y="1763803"/>
                      <a:pt x="510711" y="2030611"/>
                    </a:cubicBezTo>
                    <a:lnTo>
                      <a:pt x="88859" y="1555990"/>
                    </a:lnTo>
                    <a:cubicBezTo>
                      <a:pt x="238950" y="1422586"/>
                      <a:pt x="317096" y="1226050"/>
                      <a:pt x="299588" y="1026006"/>
                    </a:cubicBezTo>
                    <a:cubicBezTo>
                      <a:pt x="282080" y="825963"/>
                      <a:pt x="170983" y="645989"/>
                      <a:pt x="0" y="540685"/>
                    </a:cubicBezTo>
                    <a:close/>
                  </a:path>
                </a:pathLst>
              </a:custGeom>
              <a:solidFill>
                <a:srgbClr val="84B4AF"/>
              </a:solidFill>
            </p:spPr>
          </p:sp>
          <p:sp>
            <p:nvSpPr>
              <p:cNvPr id="18" name="Freeform 19">
                <a:extLst>
                  <a:ext uri="{FF2B5EF4-FFF2-40B4-BE49-F238E27FC236}">
                    <a16:creationId xmlns:a16="http://schemas.microsoft.com/office/drawing/2014/main" id="{CC7E13CF-AA7D-3140-A42A-20DEDA306859}"/>
                  </a:ext>
                </a:extLst>
              </p:cNvPr>
              <p:cNvSpPr/>
              <p:nvPr/>
            </p:nvSpPr>
            <p:spPr>
              <a:xfrm>
                <a:off x="1486411" y="1722944"/>
                <a:ext cx="673683" cy="741026"/>
              </a:xfrm>
              <a:custGeom>
                <a:avLst/>
                <a:gdLst/>
                <a:ahLst/>
                <a:cxnLst/>
                <a:rect l="l" t="t" r="r" b="b"/>
                <a:pathLst>
                  <a:path w="673683" h="741026">
                    <a:moveTo>
                      <a:pt x="673683" y="452944"/>
                    </a:moveTo>
                    <a:cubicBezTo>
                      <a:pt x="543693" y="580667"/>
                      <a:pt x="387739" y="678919"/>
                      <a:pt x="216411" y="741026"/>
                    </a:cubicBezTo>
                    <a:lnTo>
                      <a:pt x="0" y="144041"/>
                    </a:lnTo>
                    <a:cubicBezTo>
                      <a:pt x="85664" y="112987"/>
                      <a:pt x="163641" y="63861"/>
                      <a:pt x="228636" y="0"/>
                    </a:cubicBezTo>
                    <a:close/>
                  </a:path>
                </a:pathLst>
              </a:custGeom>
              <a:solidFill>
                <a:srgbClr val="B6D9D7"/>
              </a:solidFill>
            </p:spPr>
          </p:sp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C46736D6-3947-E945-A56C-1CEDDDEC9CFD}"/>
                  </a:ext>
                </a:extLst>
              </p:cNvPr>
              <p:cNvSpPr/>
              <p:nvPr/>
            </p:nvSpPr>
            <p:spPr>
              <a:xfrm>
                <a:off x="-100209" y="0"/>
                <a:ext cx="1862163" cy="2640120"/>
              </a:xfrm>
              <a:custGeom>
                <a:avLst/>
                <a:gdLst/>
                <a:ahLst/>
                <a:cxnLst/>
                <a:rect l="l" t="t" r="r" b="b"/>
                <a:pathLst>
                  <a:path w="1862163" h="2640120">
                    <a:moveTo>
                      <a:pt x="1862164" y="2440846"/>
                    </a:moveTo>
                    <a:cubicBezTo>
                      <a:pt x="1387894" y="2640120"/>
                      <a:pt x="840256" y="2533603"/>
                      <a:pt x="475256" y="2171088"/>
                    </a:cubicBezTo>
                    <a:cubicBezTo>
                      <a:pt x="110256" y="1808573"/>
                      <a:pt x="0" y="1261675"/>
                      <a:pt x="196030" y="786055"/>
                    </a:cubicBezTo>
                    <a:cubicBezTo>
                      <a:pt x="392059" y="310435"/>
                      <a:pt x="855648" y="52"/>
                      <a:pt x="1370082" y="0"/>
                    </a:cubicBezTo>
                    <a:lnTo>
                      <a:pt x="1370146" y="635000"/>
                    </a:lnTo>
                    <a:cubicBezTo>
                      <a:pt x="1112929" y="635026"/>
                      <a:pt x="881134" y="790218"/>
                      <a:pt x="783119" y="1028028"/>
                    </a:cubicBezTo>
                    <a:cubicBezTo>
                      <a:pt x="685104" y="1265838"/>
                      <a:pt x="740232" y="1539286"/>
                      <a:pt x="922732" y="1720544"/>
                    </a:cubicBezTo>
                    <a:cubicBezTo>
                      <a:pt x="1105232" y="1901801"/>
                      <a:pt x="1379051" y="1955060"/>
                      <a:pt x="1616186" y="1855423"/>
                    </a:cubicBezTo>
                    <a:close/>
                  </a:path>
                </a:pathLst>
              </a:custGeom>
              <a:solidFill>
                <a:srgbClr val="EAFFFF"/>
              </a:solidFill>
            </p:spPr>
          </p:sp>
          <p:sp>
            <p:nvSpPr>
              <p:cNvPr id="20" name="Freeform 21">
                <a:extLst>
                  <a:ext uri="{FF2B5EF4-FFF2-40B4-BE49-F238E27FC236}">
                    <a16:creationId xmlns:a16="http://schemas.microsoft.com/office/drawing/2014/main" id="{787215DD-7C7C-934F-A854-74C217A2110C}"/>
                  </a:ext>
                </a:extLst>
              </p:cNvPr>
              <p:cNvSpPr/>
              <p:nvPr/>
            </p:nvSpPr>
            <p:spPr>
              <a:xfrm>
                <a:off x="1270000" y="0"/>
                <a:ext cx="127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635000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63" y="635000"/>
                    </a:lnTo>
                    <a:cubicBezTo>
                      <a:pt x="42" y="635000"/>
                      <a:pt x="21" y="635000"/>
                      <a:pt x="0" y="635000"/>
                    </a:cubicBezTo>
                    <a:close/>
                  </a:path>
                </a:pathLst>
              </a:custGeom>
              <a:solidFill>
                <a:srgbClr val="C1D3D9"/>
              </a:solidFill>
            </p:spPr>
          </p:sp>
        </p:grpSp>
      </p:grpSp>
      <p:grpSp>
        <p:nvGrpSpPr>
          <p:cNvPr id="21" name="Group 23">
            <a:extLst>
              <a:ext uri="{FF2B5EF4-FFF2-40B4-BE49-F238E27FC236}">
                <a16:creationId xmlns:a16="http://schemas.microsoft.com/office/drawing/2014/main" id="{F4267F29-20A4-6B44-B499-6A0DAC7B1EE5}"/>
              </a:ext>
            </a:extLst>
          </p:cNvPr>
          <p:cNvGrpSpPr/>
          <p:nvPr/>
        </p:nvGrpSpPr>
        <p:grpSpPr>
          <a:xfrm>
            <a:off x="3780851" y="1090555"/>
            <a:ext cx="1570897" cy="785448"/>
            <a:chOff x="0" y="0"/>
            <a:chExt cx="2094529" cy="1047265"/>
          </a:xfrm>
        </p:grpSpPr>
        <p:grpSp>
          <p:nvGrpSpPr>
            <p:cNvPr id="22" name="Group 24">
              <a:extLst>
                <a:ext uri="{FF2B5EF4-FFF2-40B4-BE49-F238E27FC236}">
                  <a16:creationId xmlns:a16="http://schemas.microsoft.com/office/drawing/2014/main" id="{1EB120D9-DF31-F140-A39C-E134BED5B16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0"/>
              <a:ext cx="2094529" cy="1047265"/>
              <a:chOff x="0" y="0"/>
              <a:chExt cx="2540000" cy="1270000"/>
            </a:xfrm>
          </p:grpSpPr>
          <p:sp>
            <p:nvSpPr>
              <p:cNvPr id="23" name="Freeform 25">
                <a:extLst>
                  <a:ext uri="{FF2B5EF4-FFF2-40B4-BE49-F238E27FC236}">
                    <a16:creationId xmlns:a16="http://schemas.microsoft.com/office/drawing/2014/main" id="{08AC7A37-171B-F243-9AF4-5808E0FE486C}"/>
                  </a:ext>
                </a:extLst>
              </p:cNvPr>
              <p:cNvSpPr/>
              <p:nvPr/>
            </p:nvSpPr>
            <p:spPr>
              <a:xfrm>
                <a:off x="0" y="5667"/>
                <a:ext cx="2540000" cy="1264333"/>
              </a:xfrm>
              <a:custGeom>
                <a:avLst/>
                <a:gdLst/>
                <a:ahLst/>
                <a:cxnLst/>
                <a:rect l="l" t="t" r="r" b="b"/>
                <a:pathLst>
                  <a:path w="2540000" h="1264333">
                    <a:moveTo>
                      <a:pt x="0" y="1264333"/>
                    </a:moveTo>
                    <a:cubicBezTo>
                      <a:pt x="3127" y="565148"/>
                      <a:pt x="570808" y="0"/>
                      <a:pt x="1270000" y="0"/>
                    </a:cubicBezTo>
                    <a:cubicBezTo>
                      <a:pt x="1969192" y="0"/>
                      <a:pt x="2536873" y="565148"/>
                      <a:pt x="2540000" y="1264333"/>
                    </a:cubicBezTo>
                    <a:lnTo>
                      <a:pt x="2235200" y="1264333"/>
                    </a:lnTo>
                    <a:cubicBezTo>
                      <a:pt x="2232824" y="732953"/>
                      <a:pt x="1801386" y="303440"/>
                      <a:pt x="1270000" y="303440"/>
                    </a:cubicBezTo>
                    <a:cubicBezTo>
                      <a:pt x="738614" y="303440"/>
                      <a:pt x="307176" y="732953"/>
                      <a:pt x="304800" y="1264333"/>
                    </a:cubicBezTo>
                    <a:close/>
                  </a:path>
                </a:pathLst>
              </a:custGeom>
              <a:solidFill>
                <a:srgbClr val="DAF5F2"/>
              </a:solidFill>
            </p:spPr>
          </p:sp>
          <p:sp>
            <p:nvSpPr>
              <p:cNvPr id="24" name="Freeform 26">
                <a:extLst>
                  <a:ext uri="{FF2B5EF4-FFF2-40B4-BE49-F238E27FC236}">
                    <a16:creationId xmlns:a16="http://schemas.microsoft.com/office/drawing/2014/main" id="{F3464FFB-3559-9F4E-BA44-C796497D6288}"/>
                  </a:ext>
                </a:extLst>
              </p:cNvPr>
              <p:cNvSpPr/>
              <p:nvPr/>
            </p:nvSpPr>
            <p:spPr>
              <a:xfrm>
                <a:off x="0" y="-63662"/>
                <a:ext cx="1666244" cy="1333662"/>
              </a:xfrm>
              <a:custGeom>
                <a:avLst/>
                <a:gdLst/>
                <a:ahLst/>
                <a:cxnLst/>
                <a:rect l="l" t="t" r="r" b="b"/>
                <a:pathLst>
                  <a:path w="1666244" h="1333662">
                    <a:moveTo>
                      <a:pt x="0" y="1333662"/>
                    </a:moveTo>
                    <a:cubicBezTo>
                      <a:pt x="0" y="926425"/>
                      <a:pt x="195291" y="543889"/>
                      <a:pt x="525128" y="305039"/>
                    </a:cubicBezTo>
                    <a:cubicBezTo>
                      <a:pt x="854965" y="66189"/>
                      <a:pt x="1279336" y="0"/>
                      <a:pt x="1666244" y="127059"/>
                    </a:cubicBezTo>
                    <a:lnTo>
                      <a:pt x="1571146" y="416644"/>
                    </a:lnTo>
                    <a:cubicBezTo>
                      <a:pt x="1277096" y="320079"/>
                      <a:pt x="954573" y="370383"/>
                      <a:pt x="703897" y="551909"/>
                    </a:cubicBezTo>
                    <a:cubicBezTo>
                      <a:pt x="453221" y="733435"/>
                      <a:pt x="304800" y="1024162"/>
                      <a:pt x="304800" y="1333662"/>
                    </a:cubicBezTo>
                    <a:close/>
                  </a:path>
                </a:pathLst>
              </a:custGeom>
              <a:solidFill>
                <a:srgbClr val="186D61"/>
              </a:solidFill>
            </p:spPr>
          </p:sp>
        </p:grpSp>
      </p:grpSp>
      <p:sp>
        <p:nvSpPr>
          <p:cNvPr id="26" name="TextBox 28">
            <a:extLst>
              <a:ext uri="{FF2B5EF4-FFF2-40B4-BE49-F238E27FC236}">
                <a16:creationId xmlns:a16="http://schemas.microsoft.com/office/drawing/2014/main" id="{58BDA2E8-B183-A448-B8DC-71678112B873}"/>
              </a:ext>
            </a:extLst>
          </p:cNvPr>
          <p:cNvSpPr txBox="1"/>
          <p:nvPr/>
        </p:nvSpPr>
        <p:spPr>
          <a:xfrm>
            <a:off x="3897523" y="1612660"/>
            <a:ext cx="472611" cy="275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6"/>
              </a:lnSpc>
            </a:pPr>
            <a:r>
              <a:rPr lang="en-US" sz="900" spc="31">
                <a:solidFill>
                  <a:srgbClr val="000000"/>
                </a:solidFill>
                <a:latin typeface="Montserrat" pitchFamily="2" charset="77"/>
              </a:rPr>
              <a:t>Sim</a:t>
            </a:r>
          </a:p>
          <a:p>
            <a:pPr algn="ctr">
              <a:lnSpc>
                <a:spcPts val="1096"/>
              </a:lnSpc>
            </a:pPr>
            <a:r>
              <a:rPr lang="en-US" sz="900" spc="31">
                <a:solidFill>
                  <a:srgbClr val="000000"/>
                </a:solidFill>
                <a:latin typeface="Montserrat" pitchFamily="2" charset="77"/>
              </a:rPr>
              <a:t>60,1%</a:t>
            </a:r>
          </a:p>
        </p:txBody>
      </p:sp>
      <p:sp>
        <p:nvSpPr>
          <p:cNvPr id="27" name="TextBox 29">
            <a:extLst>
              <a:ext uri="{FF2B5EF4-FFF2-40B4-BE49-F238E27FC236}">
                <a16:creationId xmlns:a16="http://schemas.microsoft.com/office/drawing/2014/main" id="{40C6C2F4-81E2-F144-A057-CE871BEE39BE}"/>
              </a:ext>
            </a:extLst>
          </p:cNvPr>
          <p:cNvSpPr txBox="1"/>
          <p:nvPr/>
        </p:nvSpPr>
        <p:spPr>
          <a:xfrm>
            <a:off x="4728661" y="1612660"/>
            <a:ext cx="546560" cy="275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6"/>
              </a:lnSpc>
            </a:pPr>
            <a:r>
              <a:rPr lang="en-US" sz="900" spc="31">
                <a:solidFill>
                  <a:srgbClr val="000000"/>
                </a:solidFill>
                <a:latin typeface="Montserrat" pitchFamily="2" charset="77"/>
              </a:rPr>
              <a:t>Não</a:t>
            </a:r>
          </a:p>
          <a:p>
            <a:pPr algn="ctr">
              <a:lnSpc>
                <a:spcPts val="1096"/>
              </a:lnSpc>
            </a:pPr>
            <a:r>
              <a:rPr lang="en-US" sz="900" spc="31">
                <a:solidFill>
                  <a:srgbClr val="000000"/>
                </a:solidFill>
                <a:latin typeface="Montserrat" pitchFamily="2" charset="77"/>
              </a:rPr>
              <a:t>39,9%</a:t>
            </a:r>
          </a:p>
        </p:txBody>
      </p:sp>
      <p:sp>
        <p:nvSpPr>
          <p:cNvPr id="28" name="TextBox 30">
            <a:extLst>
              <a:ext uri="{FF2B5EF4-FFF2-40B4-BE49-F238E27FC236}">
                <a16:creationId xmlns:a16="http://schemas.microsoft.com/office/drawing/2014/main" id="{E551A0AB-F715-6347-86C5-7AC74FABC7FA}"/>
              </a:ext>
            </a:extLst>
          </p:cNvPr>
          <p:cNvSpPr txBox="1"/>
          <p:nvPr/>
        </p:nvSpPr>
        <p:spPr>
          <a:xfrm>
            <a:off x="3738339" y="3070974"/>
            <a:ext cx="4117280" cy="134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149"/>
              </a:lnSpc>
            </a:pPr>
            <a:r>
              <a:rPr lang="en-US" sz="900" spc="32" dirty="0" err="1">
                <a:solidFill>
                  <a:srgbClr val="000000"/>
                </a:solidFill>
                <a:latin typeface="Montserrat" pitchFamily="2" charset="77"/>
              </a:rPr>
              <a:t>Redistribuição</a:t>
            </a:r>
            <a:r>
              <a:rPr lang="en-US" sz="900" spc="32" dirty="0">
                <a:solidFill>
                  <a:srgbClr val="000000"/>
                </a:solidFill>
                <a:latin typeface="Montserrat" pitchFamily="2" charset="77"/>
              </a:rPr>
              <a:t> das </a:t>
            </a:r>
            <a:r>
              <a:rPr lang="en-US" sz="900" spc="32" dirty="0" err="1">
                <a:solidFill>
                  <a:srgbClr val="000000"/>
                </a:solidFill>
                <a:latin typeface="Montserrat" pitchFamily="2" charset="77"/>
              </a:rPr>
              <a:t>Outras</a:t>
            </a:r>
            <a:r>
              <a:rPr lang="en-US" sz="900" spc="32" dirty="0">
                <a:solidFill>
                  <a:srgbClr val="000000"/>
                </a:solidFill>
                <a:latin typeface="Montserrat" pitchFamily="2" charset="77"/>
              </a:rPr>
              <a:t> </a:t>
            </a:r>
            <a:r>
              <a:rPr lang="en-US" sz="900" spc="32" dirty="0" err="1">
                <a:solidFill>
                  <a:srgbClr val="000000"/>
                </a:solidFill>
                <a:latin typeface="Montserrat" pitchFamily="2" charset="77"/>
              </a:rPr>
              <a:t>Respostas</a:t>
            </a:r>
            <a:r>
              <a:rPr lang="en-US" sz="900" spc="32" dirty="0">
                <a:solidFill>
                  <a:srgbClr val="000000"/>
                </a:solidFill>
                <a:latin typeface="Montserrat" pitchFamily="2" charset="77"/>
              </a:rPr>
              <a:t> (56,3%) </a:t>
            </a:r>
            <a:r>
              <a:rPr lang="en-US" sz="900" spc="32" dirty="0" err="1">
                <a:solidFill>
                  <a:srgbClr val="000000"/>
                </a:solidFill>
                <a:latin typeface="Montserrat" pitchFamily="2" charset="77"/>
              </a:rPr>
              <a:t>inseridas</a:t>
            </a:r>
            <a:endParaRPr lang="en-US" sz="900" spc="32" dirty="0">
              <a:solidFill>
                <a:srgbClr val="000000"/>
              </a:solidFill>
              <a:latin typeface="Montserrat" pitchFamily="2" charset="77"/>
            </a:endParaRPr>
          </a:p>
        </p:txBody>
      </p:sp>
      <p:grpSp>
        <p:nvGrpSpPr>
          <p:cNvPr id="30" name="Group 31">
            <a:extLst>
              <a:ext uri="{FF2B5EF4-FFF2-40B4-BE49-F238E27FC236}">
                <a16:creationId xmlns:a16="http://schemas.microsoft.com/office/drawing/2014/main" id="{03D9C3D1-74F7-764F-ADCA-B5AA8D5422F7}"/>
              </a:ext>
            </a:extLst>
          </p:cNvPr>
          <p:cNvGrpSpPr/>
          <p:nvPr/>
        </p:nvGrpSpPr>
        <p:grpSpPr>
          <a:xfrm>
            <a:off x="3537297" y="3082974"/>
            <a:ext cx="5319365" cy="1717734"/>
            <a:chOff x="-111231" y="-19050"/>
            <a:chExt cx="5496374" cy="2073764"/>
          </a:xfrm>
        </p:grpSpPr>
        <p:sp>
          <p:nvSpPr>
            <p:cNvPr id="31" name="TextBox 32">
              <a:extLst>
                <a:ext uri="{FF2B5EF4-FFF2-40B4-BE49-F238E27FC236}">
                  <a16:creationId xmlns:a16="http://schemas.microsoft.com/office/drawing/2014/main" id="{B0D9EE24-0FA1-FB43-B16D-9AD76BEBB111}"/>
                </a:ext>
              </a:extLst>
            </p:cNvPr>
            <p:cNvSpPr txBox="1"/>
            <p:nvPr/>
          </p:nvSpPr>
          <p:spPr>
            <a:xfrm rot="18900000">
              <a:off x="-111231" y="1717885"/>
              <a:ext cx="1014387" cy="278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2"/>
                </a:lnSpc>
              </a:pPr>
              <a:r>
                <a:rPr lang="en-US" sz="800">
                  <a:solidFill>
                    <a:srgbClr val="000000"/>
                  </a:solidFill>
                  <a:latin typeface="Montserrat" pitchFamily="2" charset="77"/>
                </a:rPr>
                <a:t>Secretaria Estadual</a:t>
              </a:r>
            </a:p>
          </p:txBody>
        </p:sp>
        <p:sp>
          <p:nvSpPr>
            <p:cNvPr id="32" name="TextBox 33">
              <a:extLst>
                <a:ext uri="{FF2B5EF4-FFF2-40B4-BE49-F238E27FC236}">
                  <a16:creationId xmlns:a16="http://schemas.microsoft.com/office/drawing/2014/main" id="{1D49BAE6-DA7D-9A4D-B95A-CE517B7ABD1B}"/>
                </a:ext>
              </a:extLst>
            </p:cNvPr>
            <p:cNvSpPr txBox="1"/>
            <p:nvPr/>
          </p:nvSpPr>
          <p:spPr>
            <a:xfrm rot="18900000">
              <a:off x="713358" y="1580744"/>
              <a:ext cx="626494" cy="278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2"/>
                </a:lnSpc>
              </a:pPr>
              <a:r>
                <a:rPr lang="en-US" sz="800">
                  <a:solidFill>
                    <a:srgbClr val="000000"/>
                  </a:solidFill>
                  <a:latin typeface="Montserrat" pitchFamily="2" charset="77"/>
                </a:rPr>
                <a:t>Gov federal</a:t>
              </a:r>
            </a:p>
          </p:txBody>
        </p:sp>
        <p:sp>
          <p:nvSpPr>
            <p:cNvPr id="33" name="TextBox 34">
              <a:extLst>
                <a:ext uri="{FF2B5EF4-FFF2-40B4-BE49-F238E27FC236}">
                  <a16:creationId xmlns:a16="http://schemas.microsoft.com/office/drawing/2014/main" id="{E9A07079-F028-8940-8CC5-1A46FFEECB8C}"/>
                </a:ext>
              </a:extLst>
            </p:cNvPr>
            <p:cNvSpPr txBox="1"/>
            <p:nvPr/>
          </p:nvSpPr>
          <p:spPr>
            <a:xfrm rot="18900000">
              <a:off x="735376" y="1776038"/>
              <a:ext cx="1178869" cy="278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2"/>
                </a:lnSpc>
              </a:pPr>
              <a:r>
                <a:rPr lang="en-US" sz="800">
                  <a:solidFill>
                    <a:srgbClr val="000000"/>
                  </a:solidFill>
                  <a:latin typeface="Montserrat" pitchFamily="2" charset="77"/>
                </a:rPr>
                <a:t>Empresa / Federações</a:t>
              </a:r>
            </a:p>
          </p:txBody>
        </p:sp>
        <p:sp>
          <p:nvSpPr>
            <p:cNvPr id="34" name="TextBox 35">
              <a:extLst>
                <a:ext uri="{FF2B5EF4-FFF2-40B4-BE49-F238E27FC236}">
                  <a16:creationId xmlns:a16="http://schemas.microsoft.com/office/drawing/2014/main" id="{AFC83D6F-5337-B546-97E4-2EDB0D51E0FA}"/>
                </a:ext>
              </a:extLst>
            </p:cNvPr>
            <p:cNvSpPr txBox="1"/>
            <p:nvPr/>
          </p:nvSpPr>
          <p:spPr>
            <a:xfrm rot="18900000">
              <a:off x="1617977" y="1614868"/>
              <a:ext cx="723010" cy="278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2"/>
                </a:lnSpc>
              </a:pPr>
              <a:r>
                <a:rPr lang="en-US" sz="800">
                  <a:solidFill>
                    <a:srgbClr val="000000"/>
                  </a:solidFill>
                  <a:latin typeface="Montserrat" pitchFamily="2" charset="77"/>
                </a:rPr>
                <a:t>Não participa</a:t>
              </a:r>
            </a:p>
          </p:txBody>
        </p:sp>
        <p:sp>
          <p:nvSpPr>
            <p:cNvPr id="35" name="TextBox 36">
              <a:extLst>
                <a:ext uri="{FF2B5EF4-FFF2-40B4-BE49-F238E27FC236}">
                  <a16:creationId xmlns:a16="http://schemas.microsoft.com/office/drawing/2014/main" id="{AA52D21E-F414-5C49-ABA4-398ED6B56DBB}"/>
                </a:ext>
              </a:extLst>
            </p:cNvPr>
            <p:cNvSpPr txBox="1"/>
            <p:nvPr/>
          </p:nvSpPr>
          <p:spPr>
            <a:xfrm rot="18900000">
              <a:off x="1970090" y="1673432"/>
              <a:ext cx="888656" cy="278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2"/>
                </a:lnSpc>
              </a:pPr>
              <a:r>
                <a:rPr lang="en-US" sz="800">
                  <a:solidFill>
                    <a:srgbClr val="000000"/>
                  </a:solidFill>
                  <a:latin typeface="Montserrat" pitchFamily="2" charset="77"/>
                </a:rPr>
                <a:t>Agência de bacia</a:t>
              </a:r>
            </a:p>
          </p:txBody>
        </p:sp>
        <p:sp>
          <p:nvSpPr>
            <p:cNvPr id="36" name="TextBox 37">
              <a:extLst>
                <a:ext uri="{FF2B5EF4-FFF2-40B4-BE49-F238E27FC236}">
                  <a16:creationId xmlns:a16="http://schemas.microsoft.com/office/drawing/2014/main" id="{E7BCC736-DEF1-B045-B98F-7E591E9E9BA2}"/>
                </a:ext>
              </a:extLst>
            </p:cNvPr>
            <p:cNvSpPr txBox="1"/>
            <p:nvPr/>
          </p:nvSpPr>
          <p:spPr>
            <a:xfrm rot="18900000">
              <a:off x="2509679" y="1654342"/>
              <a:ext cx="834660" cy="278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2"/>
                </a:lnSpc>
              </a:pPr>
              <a:r>
                <a:rPr lang="en-US" sz="800">
                  <a:solidFill>
                    <a:srgbClr val="000000"/>
                  </a:solidFill>
                  <a:latin typeface="Montserrat" pitchFamily="2" charset="77"/>
                </a:rPr>
                <a:t>Não identificou</a:t>
              </a:r>
            </a:p>
          </p:txBody>
        </p:sp>
        <p:sp>
          <p:nvSpPr>
            <p:cNvPr id="37" name="TextBox 38">
              <a:extLst>
                <a:ext uri="{FF2B5EF4-FFF2-40B4-BE49-F238E27FC236}">
                  <a16:creationId xmlns:a16="http://schemas.microsoft.com/office/drawing/2014/main" id="{471946C6-8F52-2547-9FD4-833A38E9FE14}"/>
                </a:ext>
              </a:extLst>
            </p:cNvPr>
            <p:cNvSpPr txBox="1"/>
            <p:nvPr/>
          </p:nvSpPr>
          <p:spPr>
            <a:xfrm rot="18900000">
              <a:off x="3397153" y="1491153"/>
              <a:ext cx="373091" cy="278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2"/>
                </a:lnSpc>
              </a:pPr>
              <a:r>
                <a:rPr lang="en-US" sz="800">
                  <a:solidFill>
                    <a:srgbClr val="000000"/>
                  </a:solidFill>
                  <a:latin typeface="Montserrat" pitchFamily="2" charset="77"/>
                </a:rPr>
                <a:t>Outros</a:t>
              </a:r>
            </a:p>
          </p:txBody>
        </p:sp>
        <p:sp>
          <p:nvSpPr>
            <p:cNvPr id="38" name="TextBox 39">
              <a:extLst>
                <a:ext uri="{FF2B5EF4-FFF2-40B4-BE49-F238E27FC236}">
                  <a16:creationId xmlns:a16="http://schemas.microsoft.com/office/drawing/2014/main" id="{CFEED3B8-456B-8F4C-975F-1C2E6BDF381C}"/>
                </a:ext>
              </a:extLst>
            </p:cNvPr>
            <p:cNvSpPr txBox="1"/>
            <p:nvPr/>
          </p:nvSpPr>
          <p:spPr>
            <a:xfrm rot="-2700000">
              <a:off x="3733888" y="1623593"/>
              <a:ext cx="556754" cy="143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2"/>
                </a:lnSpc>
              </a:pPr>
              <a:r>
                <a:rPr lang="en-US" sz="800">
                  <a:solidFill>
                    <a:srgbClr val="000000"/>
                  </a:solidFill>
                  <a:latin typeface="Montserrat" pitchFamily="2" charset="77"/>
                </a:rPr>
                <a:t>Município</a:t>
              </a:r>
            </a:p>
          </p:txBody>
        </p:sp>
        <p:sp>
          <p:nvSpPr>
            <p:cNvPr id="39" name="TextBox 40">
              <a:extLst>
                <a:ext uri="{FF2B5EF4-FFF2-40B4-BE49-F238E27FC236}">
                  <a16:creationId xmlns:a16="http://schemas.microsoft.com/office/drawing/2014/main" id="{8D73EC45-4612-EE40-84C0-9F1C79BD92CB}"/>
                </a:ext>
              </a:extLst>
            </p:cNvPr>
            <p:cNvSpPr txBox="1"/>
            <p:nvPr/>
          </p:nvSpPr>
          <p:spPr>
            <a:xfrm rot="18900000">
              <a:off x="4299076" y="1526393"/>
              <a:ext cx="472767" cy="278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2"/>
                </a:lnSpc>
              </a:pPr>
              <a:r>
                <a:rPr lang="en-US" sz="800">
                  <a:solidFill>
                    <a:srgbClr val="000000"/>
                  </a:solidFill>
                  <a:latin typeface="Montserrat" pitchFamily="2" charset="77"/>
                </a:rPr>
                <a:t>Indígena</a:t>
              </a:r>
            </a:p>
          </p:txBody>
        </p:sp>
        <p:sp>
          <p:nvSpPr>
            <p:cNvPr id="40" name="TextBox 41">
              <a:extLst>
                <a:ext uri="{FF2B5EF4-FFF2-40B4-BE49-F238E27FC236}">
                  <a16:creationId xmlns:a16="http://schemas.microsoft.com/office/drawing/2014/main" id="{B770C76D-7152-3344-914F-DCE426EA1279}"/>
                </a:ext>
              </a:extLst>
            </p:cNvPr>
            <p:cNvSpPr txBox="1"/>
            <p:nvPr/>
          </p:nvSpPr>
          <p:spPr>
            <a:xfrm rot="18900000">
              <a:off x="4194423" y="1774157"/>
              <a:ext cx="1173547" cy="278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2"/>
                </a:lnSpc>
              </a:pPr>
              <a:r>
                <a:rPr lang="en-US" sz="800">
                  <a:solidFill>
                    <a:srgbClr val="000000"/>
                  </a:solidFill>
                  <a:latin typeface="Montserrat" pitchFamily="2" charset="77"/>
                </a:rPr>
                <a:t>Instituições de Ensino</a:t>
              </a:r>
            </a:p>
          </p:txBody>
        </p:sp>
        <p:sp>
          <p:nvSpPr>
            <p:cNvPr id="41" name="TextBox 42">
              <a:extLst>
                <a:ext uri="{FF2B5EF4-FFF2-40B4-BE49-F238E27FC236}">
                  <a16:creationId xmlns:a16="http://schemas.microsoft.com/office/drawing/2014/main" id="{C2F223E1-5BD6-C74F-B944-2AFAD7E33A8B}"/>
                </a:ext>
              </a:extLst>
            </p:cNvPr>
            <p:cNvSpPr txBox="1"/>
            <p:nvPr/>
          </p:nvSpPr>
          <p:spPr>
            <a:xfrm>
              <a:off x="203458" y="-19050"/>
              <a:ext cx="235330" cy="278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862"/>
                </a:lnSpc>
              </a:pPr>
              <a:r>
                <a:rPr lang="en-US" sz="800">
                  <a:solidFill>
                    <a:srgbClr val="000000"/>
                  </a:solidFill>
                  <a:latin typeface="Montserrat" pitchFamily="2" charset="77"/>
                </a:rPr>
                <a:t>40% </a:t>
              </a:r>
            </a:p>
          </p:txBody>
        </p:sp>
        <p:sp>
          <p:nvSpPr>
            <p:cNvPr id="42" name="TextBox 43">
              <a:extLst>
                <a:ext uri="{FF2B5EF4-FFF2-40B4-BE49-F238E27FC236}">
                  <a16:creationId xmlns:a16="http://schemas.microsoft.com/office/drawing/2014/main" id="{69B72AC8-2404-7841-9162-F0532A96EECB}"/>
                </a:ext>
              </a:extLst>
            </p:cNvPr>
            <p:cNvSpPr txBox="1"/>
            <p:nvPr/>
          </p:nvSpPr>
          <p:spPr>
            <a:xfrm>
              <a:off x="200243" y="313093"/>
              <a:ext cx="238546" cy="143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862"/>
                </a:lnSpc>
              </a:pPr>
              <a:r>
                <a:rPr lang="en-US" sz="800" dirty="0">
                  <a:solidFill>
                    <a:srgbClr val="000000"/>
                  </a:solidFill>
                  <a:latin typeface="Montserrat" pitchFamily="2" charset="77"/>
                </a:rPr>
                <a:t>30% </a:t>
              </a:r>
            </a:p>
          </p:txBody>
        </p:sp>
        <p:sp>
          <p:nvSpPr>
            <p:cNvPr id="43" name="TextBox 44">
              <a:extLst>
                <a:ext uri="{FF2B5EF4-FFF2-40B4-BE49-F238E27FC236}">
                  <a16:creationId xmlns:a16="http://schemas.microsoft.com/office/drawing/2014/main" id="{70B61E4F-E80B-DB43-8ED8-F35EF036CFA7}"/>
                </a:ext>
              </a:extLst>
            </p:cNvPr>
            <p:cNvSpPr txBox="1"/>
            <p:nvPr/>
          </p:nvSpPr>
          <p:spPr>
            <a:xfrm>
              <a:off x="200243" y="645235"/>
              <a:ext cx="238546" cy="143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862"/>
                </a:lnSpc>
              </a:pPr>
              <a:r>
                <a:rPr lang="en-US" sz="800">
                  <a:solidFill>
                    <a:srgbClr val="000000"/>
                  </a:solidFill>
                  <a:latin typeface="Montserrat" pitchFamily="2" charset="77"/>
                </a:rPr>
                <a:t>20% </a:t>
              </a:r>
            </a:p>
          </p:txBody>
        </p:sp>
        <p:sp>
          <p:nvSpPr>
            <p:cNvPr id="44" name="TextBox 45">
              <a:extLst>
                <a:ext uri="{FF2B5EF4-FFF2-40B4-BE49-F238E27FC236}">
                  <a16:creationId xmlns:a16="http://schemas.microsoft.com/office/drawing/2014/main" id="{1A26DB76-6658-8F43-ABAF-24F6A42DE6FB}"/>
                </a:ext>
              </a:extLst>
            </p:cNvPr>
            <p:cNvSpPr txBox="1"/>
            <p:nvPr/>
          </p:nvSpPr>
          <p:spPr>
            <a:xfrm>
              <a:off x="217982" y="977378"/>
              <a:ext cx="220806" cy="143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862"/>
                </a:lnSpc>
              </a:pPr>
              <a:r>
                <a:rPr lang="en-US" sz="800">
                  <a:solidFill>
                    <a:srgbClr val="000000"/>
                  </a:solidFill>
                  <a:latin typeface="Montserrat" pitchFamily="2" charset="77"/>
                </a:rPr>
                <a:t>10% </a:t>
              </a:r>
            </a:p>
          </p:txBody>
        </p:sp>
        <p:sp>
          <p:nvSpPr>
            <p:cNvPr id="45" name="TextBox 46">
              <a:extLst>
                <a:ext uri="{FF2B5EF4-FFF2-40B4-BE49-F238E27FC236}">
                  <a16:creationId xmlns:a16="http://schemas.microsoft.com/office/drawing/2014/main" id="{FED6676C-1759-1340-A165-C84EE512E2F5}"/>
                </a:ext>
              </a:extLst>
            </p:cNvPr>
            <p:cNvSpPr txBox="1"/>
            <p:nvPr/>
          </p:nvSpPr>
          <p:spPr>
            <a:xfrm>
              <a:off x="264439" y="1309520"/>
              <a:ext cx="174350" cy="143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862"/>
                </a:lnSpc>
              </a:pPr>
              <a:r>
                <a:rPr lang="en-US" sz="800">
                  <a:solidFill>
                    <a:srgbClr val="000000"/>
                  </a:solidFill>
                  <a:latin typeface="Montserrat" pitchFamily="2" charset="77"/>
                </a:rPr>
                <a:t>0% </a:t>
              </a:r>
            </a:p>
          </p:txBody>
        </p:sp>
        <p:grpSp>
          <p:nvGrpSpPr>
            <p:cNvPr id="46" name="Group 47">
              <a:extLst>
                <a:ext uri="{FF2B5EF4-FFF2-40B4-BE49-F238E27FC236}">
                  <a16:creationId xmlns:a16="http://schemas.microsoft.com/office/drawing/2014/main" id="{F917A104-8DA8-E14D-AF34-DBD5D1AAC80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0922" y="62307"/>
              <a:ext cx="4894221" cy="1328570"/>
              <a:chOff x="0" y="0"/>
              <a:chExt cx="17518915" cy="4755631"/>
            </a:xfrm>
          </p:grpSpPr>
          <p:sp>
            <p:nvSpPr>
              <p:cNvPr id="47" name="Freeform 48">
                <a:extLst>
                  <a:ext uri="{FF2B5EF4-FFF2-40B4-BE49-F238E27FC236}">
                    <a16:creationId xmlns:a16="http://schemas.microsoft.com/office/drawing/2014/main" id="{C6F5E41F-1B8A-4341-9D22-C5F4E8982B87}"/>
                  </a:ext>
                </a:extLst>
              </p:cNvPr>
              <p:cNvSpPr/>
              <p:nvPr/>
            </p:nvSpPr>
            <p:spPr>
              <a:xfrm>
                <a:off x="0" y="3567507"/>
                <a:ext cx="1620500" cy="1188124"/>
              </a:xfrm>
              <a:custGeom>
                <a:avLst/>
                <a:gdLst/>
                <a:ahLst/>
                <a:cxnLst/>
                <a:rect l="l" t="t" r="r" b="b"/>
                <a:pathLst>
                  <a:path w="1620500" h="1188124">
                    <a:moveTo>
                      <a:pt x="0" y="1188124"/>
                    </a:moveTo>
                    <a:lnTo>
                      <a:pt x="0" y="129639"/>
                    </a:lnTo>
                    <a:cubicBezTo>
                      <a:pt x="0" y="58041"/>
                      <a:pt x="58042" y="0"/>
                      <a:pt x="129640" y="0"/>
                    </a:cubicBezTo>
                    <a:lnTo>
                      <a:pt x="1490860" y="0"/>
                    </a:lnTo>
                    <a:cubicBezTo>
                      <a:pt x="1562458" y="0"/>
                      <a:pt x="1620500" y="58041"/>
                      <a:pt x="1620500" y="129639"/>
                    </a:cubicBezTo>
                    <a:lnTo>
                      <a:pt x="1620500" y="1188124"/>
                    </a:lnTo>
                    <a:close/>
                  </a:path>
                </a:pathLst>
              </a:custGeom>
              <a:solidFill>
                <a:srgbClr val="186D61"/>
              </a:solidFill>
            </p:spPr>
          </p:sp>
          <p:sp>
            <p:nvSpPr>
              <p:cNvPr id="48" name="Freeform 49">
                <a:extLst>
                  <a:ext uri="{FF2B5EF4-FFF2-40B4-BE49-F238E27FC236}">
                    <a16:creationId xmlns:a16="http://schemas.microsoft.com/office/drawing/2014/main" id="{92D50FE3-A8A8-B64D-89BA-0C157F461093}"/>
                  </a:ext>
                </a:extLst>
              </p:cNvPr>
              <p:cNvSpPr/>
              <p:nvPr/>
            </p:nvSpPr>
            <p:spPr>
              <a:xfrm>
                <a:off x="1766491" y="3549673"/>
                <a:ext cx="1620500" cy="1205958"/>
              </a:xfrm>
              <a:custGeom>
                <a:avLst/>
                <a:gdLst/>
                <a:ahLst/>
                <a:cxnLst/>
                <a:rect l="l" t="t" r="r" b="b"/>
                <a:pathLst>
                  <a:path w="1620500" h="1205958">
                    <a:moveTo>
                      <a:pt x="0" y="1205958"/>
                    </a:moveTo>
                    <a:lnTo>
                      <a:pt x="0" y="129640"/>
                    </a:lnTo>
                    <a:cubicBezTo>
                      <a:pt x="0" y="95257"/>
                      <a:pt x="13658" y="62283"/>
                      <a:pt x="37970" y="37970"/>
                    </a:cubicBezTo>
                    <a:cubicBezTo>
                      <a:pt x="62282" y="13658"/>
                      <a:pt x="95257" y="0"/>
                      <a:pt x="129640" y="0"/>
                    </a:cubicBezTo>
                    <a:lnTo>
                      <a:pt x="1490859" y="0"/>
                    </a:lnTo>
                    <a:cubicBezTo>
                      <a:pt x="1525242" y="0"/>
                      <a:pt x="1558216" y="13658"/>
                      <a:pt x="1582529" y="37970"/>
                    </a:cubicBezTo>
                    <a:cubicBezTo>
                      <a:pt x="1606841" y="62283"/>
                      <a:pt x="1620499" y="95257"/>
                      <a:pt x="1620499" y="129640"/>
                    </a:cubicBezTo>
                    <a:lnTo>
                      <a:pt x="1620499" y="1205958"/>
                    </a:lnTo>
                    <a:close/>
                  </a:path>
                </a:pathLst>
              </a:custGeom>
              <a:solidFill>
                <a:srgbClr val="186D61"/>
              </a:solidFill>
            </p:spPr>
          </p:sp>
          <p:sp>
            <p:nvSpPr>
              <p:cNvPr id="49" name="Freeform 50">
                <a:extLst>
                  <a:ext uri="{FF2B5EF4-FFF2-40B4-BE49-F238E27FC236}">
                    <a16:creationId xmlns:a16="http://schemas.microsoft.com/office/drawing/2014/main" id="{F9431BA7-9938-3B4F-B183-D8276545D05A}"/>
                  </a:ext>
                </a:extLst>
              </p:cNvPr>
              <p:cNvSpPr/>
              <p:nvPr/>
            </p:nvSpPr>
            <p:spPr>
              <a:xfrm>
                <a:off x="3532981" y="894842"/>
                <a:ext cx="1620500" cy="3860789"/>
              </a:xfrm>
              <a:custGeom>
                <a:avLst/>
                <a:gdLst/>
                <a:ahLst/>
                <a:cxnLst/>
                <a:rect l="l" t="t" r="r" b="b"/>
                <a:pathLst>
                  <a:path w="1620500" h="3860789">
                    <a:moveTo>
                      <a:pt x="0" y="3860789"/>
                    </a:moveTo>
                    <a:lnTo>
                      <a:pt x="0" y="129640"/>
                    </a:lnTo>
                    <a:cubicBezTo>
                      <a:pt x="0" y="58042"/>
                      <a:pt x="58042" y="0"/>
                      <a:pt x="129640" y="0"/>
                    </a:cubicBezTo>
                    <a:lnTo>
                      <a:pt x="1490860" y="0"/>
                    </a:lnTo>
                    <a:cubicBezTo>
                      <a:pt x="1525242" y="0"/>
                      <a:pt x="1558217" y="13658"/>
                      <a:pt x="1582529" y="37971"/>
                    </a:cubicBezTo>
                    <a:cubicBezTo>
                      <a:pt x="1606841" y="62283"/>
                      <a:pt x="1620500" y="95257"/>
                      <a:pt x="1620500" y="129640"/>
                    </a:cubicBezTo>
                    <a:lnTo>
                      <a:pt x="1620500" y="3860789"/>
                    </a:lnTo>
                    <a:close/>
                  </a:path>
                </a:pathLst>
              </a:custGeom>
              <a:solidFill>
                <a:srgbClr val="186D61"/>
              </a:solidFill>
            </p:spPr>
          </p:sp>
          <p:sp>
            <p:nvSpPr>
              <p:cNvPr id="50" name="Freeform 51">
                <a:extLst>
                  <a:ext uri="{FF2B5EF4-FFF2-40B4-BE49-F238E27FC236}">
                    <a16:creationId xmlns:a16="http://schemas.microsoft.com/office/drawing/2014/main" id="{1248A9AC-FD5F-5A45-AF96-4BFEC26132DE}"/>
                  </a:ext>
                </a:extLst>
              </p:cNvPr>
              <p:cNvSpPr/>
              <p:nvPr/>
            </p:nvSpPr>
            <p:spPr>
              <a:xfrm>
                <a:off x="5299472" y="4712425"/>
                <a:ext cx="1620500" cy="43206"/>
              </a:xfrm>
              <a:custGeom>
                <a:avLst/>
                <a:gdLst/>
                <a:ahLst/>
                <a:cxnLst/>
                <a:rect l="l" t="t" r="r" b="b"/>
                <a:pathLst>
                  <a:path w="1620500" h="43206">
                    <a:moveTo>
                      <a:pt x="0" y="43206"/>
                    </a:moveTo>
                    <a:lnTo>
                      <a:pt x="0" y="43206"/>
                    </a:lnTo>
                    <a:cubicBezTo>
                      <a:pt x="0" y="19344"/>
                      <a:pt x="19344" y="0"/>
                      <a:pt x="43206" y="0"/>
                    </a:cubicBezTo>
                    <a:lnTo>
                      <a:pt x="1577294" y="0"/>
                    </a:lnTo>
                    <a:cubicBezTo>
                      <a:pt x="1601156" y="0"/>
                      <a:pt x="1620499" y="19344"/>
                      <a:pt x="1620499" y="43206"/>
                    </a:cubicBezTo>
                    <a:lnTo>
                      <a:pt x="1620499" y="43206"/>
                    </a:lnTo>
                    <a:close/>
                  </a:path>
                </a:pathLst>
              </a:custGeom>
              <a:solidFill>
                <a:srgbClr val="186D61"/>
              </a:solidFill>
            </p:spPr>
          </p:sp>
          <p:sp>
            <p:nvSpPr>
              <p:cNvPr id="51" name="Freeform 52">
                <a:extLst>
                  <a:ext uri="{FF2B5EF4-FFF2-40B4-BE49-F238E27FC236}">
                    <a16:creationId xmlns:a16="http://schemas.microsoft.com/office/drawing/2014/main" id="{1FEC77DF-1493-994D-BB4B-68967756CDDC}"/>
                  </a:ext>
                </a:extLst>
              </p:cNvPr>
              <p:cNvSpPr/>
              <p:nvPr/>
            </p:nvSpPr>
            <p:spPr>
              <a:xfrm>
                <a:off x="7065962" y="4622067"/>
                <a:ext cx="1620500" cy="133563"/>
              </a:xfrm>
              <a:custGeom>
                <a:avLst/>
                <a:gdLst/>
                <a:ahLst/>
                <a:cxnLst/>
                <a:rect l="l" t="t" r="r" b="b"/>
                <a:pathLst>
                  <a:path w="1620500" h="133563">
                    <a:moveTo>
                      <a:pt x="0" y="133564"/>
                    </a:moveTo>
                    <a:lnTo>
                      <a:pt x="0" y="129641"/>
                    </a:lnTo>
                    <a:cubicBezTo>
                      <a:pt x="0" y="58043"/>
                      <a:pt x="58042" y="1"/>
                      <a:pt x="129640" y="0"/>
                    </a:cubicBezTo>
                    <a:lnTo>
                      <a:pt x="1490860" y="0"/>
                    </a:lnTo>
                    <a:cubicBezTo>
                      <a:pt x="1525242" y="0"/>
                      <a:pt x="1558217" y="13659"/>
                      <a:pt x="1582529" y="37971"/>
                    </a:cubicBezTo>
                    <a:cubicBezTo>
                      <a:pt x="1606842" y="62284"/>
                      <a:pt x="1620500" y="95258"/>
                      <a:pt x="1620500" y="129641"/>
                    </a:cubicBezTo>
                    <a:lnTo>
                      <a:pt x="1620500" y="133564"/>
                    </a:lnTo>
                    <a:close/>
                  </a:path>
                </a:pathLst>
              </a:custGeom>
              <a:solidFill>
                <a:srgbClr val="186D61"/>
              </a:solidFill>
            </p:spPr>
          </p:sp>
          <p:sp>
            <p:nvSpPr>
              <p:cNvPr id="52" name="Freeform 53">
                <a:extLst>
                  <a:ext uri="{FF2B5EF4-FFF2-40B4-BE49-F238E27FC236}">
                    <a16:creationId xmlns:a16="http://schemas.microsoft.com/office/drawing/2014/main" id="{2860F80B-AFC9-8341-9B43-D61F21F390C5}"/>
                  </a:ext>
                </a:extLst>
              </p:cNvPr>
              <p:cNvSpPr/>
              <p:nvPr/>
            </p:nvSpPr>
            <p:spPr>
              <a:xfrm>
                <a:off x="8832453" y="3021798"/>
                <a:ext cx="1620500" cy="1733833"/>
              </a:xfrm>
              <a:custGeom>
                <a:avLst/>
                <a:gdLst/>
                <a:ahLst/>
                <a:cxnLst/>
                <a:rect l="l" t="t" r="r" b="b"/>
                <a:pathLst>
                  <a:path w="1620500" h="1733833">
                    <a:moveTo>
                      <a:pt x="0" y="1733833"/>
                    </a:moveTo>
                    <a:lnTo>
                      <a:pt x="0" y="129640"/>
                    </a:lnTo>
                    <a:cubicBezTo>
                      <a:pt x="0" y="58042"/>
                      <a:pt x="58042" y="0"/>
                      <a:pt x="129639" y="0"/>
                    </a:cubicBezTo>
                    <a:lnTo>
                      <a:pt x="1490860" y="0"/>
                    </a:lnTo>
                    <a:cubicBezTo>
                      <a:pt x="1525242" y="0"/>
                      <a:pt x="1558217" y="13658"/>
                      <a:pt x="1582529" y="37970"/>
                    </a:cubicBezTo>
                    <a:cubicBezTo>
                      <a:pt x="1606841" y="62283"/>
                      <a:pt x="1620500" y="95257"/>
                      <a:pt x="1620500" y="129640"/>
                    </a:cubicBezTo>
                    <a:lnTo>
                      <a:pt x="1620500" y="1733833"/>
                    </a:lnTo>
                    <a:close/>
                  </a:path>
                </a:pathLst>
              </a:custGeom>
              <a:solidFill>
                <a:srgbClr val="186D61"/>
              </a:solidFill>
            </p:spPr>
          </p:sp>
          <p:sp>
            <p:nvSpPr>
              <p:cNvPr id="53" name="Freeform 54">
                <a:extLst>
                  <a:ext uri="{FF2B5EF4-FFF2-40B4-BE49-F238E27FC236}">
                    <a16:creationId xmlns:a16="http://schemas.microsoft.com/office/drawing/2014/main" id="{16735862-6208-DB46-95C9-FE7B883FF05C}"/>
                  </a:ext>
                </a:extLst>
              </p:cNvPr>
              <p:cNvSpPr/>
              <p:nvPr/>
            </p:nvSpPr>
            <p:spPr>
              <a:xfrm>
                <a:off x="10598944" y="3021798"/>
                <a:ext cx="1620500" cy="1733833"/>
              </a:xfrm>
              <a:custGeom>
                <a:avLst/>
                <a:gdLst/>
                <a:ahLst/>
                <a:cxnLst/>
                <a:rect l="l" t="t" r="r" b="b"/>
                <a:pathLst>
                  <a:path w="1620500" h="1733833">
                    <a:moveTo>
                      <a:pt x="0" y="1733833"/>
                    </a:moveTo>
                    <a:lnTo>
                      <a:pt x="0" y="129640"/>
                    </a:lnTo>
                    <a:cubicBezTo>
                      <a:pt x="0" y="58042"/>
                      <a:pt x="58041" y="0"/>
                      <a:pt x="129639" y="0"/>
                    </a:cubicBezTo>
                    <a:lnTo>
                      <a:pt x="1490859" y="0"/>
                    </a:lnTo>
                    <a:cubicBezTo>
                      <a:pt x="1525242" y="0"/>
                      <a:pt x="1558216" y="13658"/>
                      <a:pt x="1582529" y="37970"/>
                    </a:cubicBezTo>
                    <a:cubicBezTo>
                      <a:pt x="1606840" y="62283"/>
                      <a:pt x="1620499" y="95257"/>
                      <a:pt x="1620499" y="129640"/>
                    </a:cubicBezTo>
                    <a:lnTo>
                      <a:pt x="1620499" y="1733833"/>
                    </a:lnTo>
                    <a:close/>
                  </a:path>
                </a:pathLst>
              </a:custGeom>
              <a:solidFill>
                <a:srgbClr val="186D61"/>
              </a:solidFill>
            </p:spPr>
          </p:sp>
          <p:sp>
            <p:nvSpPr>
              <p:cNvPr id="54" name="Freeform 55">
                <a:extLst>
                  <a:ext uri="{FF2B5EF4-FFF2-40B4-BE49-F238E27FC236}">
                    <a16:creationId xmlns:a16="http://schemas.microsoft.com/office/drawing/2014/main" id="{83821CDA-4734-6549-855C-3E49AE06843B}"/>
                  </a:ext>
                </a:extLst>
              </p:cNvPr>
              <p:cNvSpPr/>
              <p:nvPr/>
            </p:nvSpPr>
            <p:spPr>
              <a:xfrm>
                <a:off x="12365434" y="4349808"/>
                <a:ext cx="1620500" cy="405823"/>
              </a:xfrm>
              <a:custGeom>
                <a:avLst/>
                <a:gdLst/>
                <a:ahLst/>
                <a:cxnLst/>
                <a:rect l="l" t="t" r="r" b="b"/>
                <a:pathLst>
                  <a:path w="1620500" h="405823">
                    <a:moveTo>
                      <a:pt x="0" y="405823"/>
                    </a:moveTo>
                    <a:lnTo>
                      <a:pt x="0" y="129640"/>
                    </a:lnTo>
                    <a:cubicBezTo>
                      <a:pt x="0" y="95257"/>
                      <a:pt x="13658" y="62283"/>
                      <a:pt x="37970" y="37970"/>
                    </a:cubicBezTo>
                    <a:cubicBezTo>
                      <a:pt x="62283" y="13658"/>
                      <a:pt x="95257" y="0"/>
                      <a:pt x="129640" y="0"/>
                    </a:cubicBezTo>
                    <a:lnTo>
                      <a:pt x="1490860" y="0"/>
                    </a:lnTo>
                    <a:cubicBezTo>
                      <a:pt x="1525242" y="0"/>
                      <a:pt x="1558217" y="13658"/>
                      <a:pt x="1582529" y="37970"/>
                    </a:cubicBezTo>
                    <a:cubicBezTo>
                      <a:pt x="1606842" y="62283"/>
                      <a:pt x="1620500" y="95257"/>
                      <a:pt x="1620500" y="129640"/>
                    </a:cubicBezTo>
                    <a:lnTo>
                      <a:pt x="1620500" y="405823"/>
                    </a:lnTo>
                    <a:close/>
                  </a:path>
                </a:pathLst>
              </a:custGeom>
              <a:solidFill>
                <a:srgbClr val="186D61"/>
              </a:solidFill>
            </p:spPr>
          </p:sp>
          <p:sp>
            <p:nvSpPr>
              <p:cNvPr id="55" name="Freeform 56">
                <a:extLst>
                  <a:ext uri="{FF2B5EF4-FFF2-40B4-BE49-F238E27FC236}">
                    <a16:creationId xmlns:a16="http://schemas.microsoft.com/office/drawing/2014/main" id="{D5C13EBF-4B69-E44F-A8D9-2B74E26D4ED1}"/>
                  </a:ext>
                </a:extLst>
              </p:cNvPr>
              <p:cNvSpPr/>
              <p:nvPr/>
            </p:nvSpPr>
            <p:spPr>
              <a:xfrm>
                <a:off x="14131925" y="4276096"/>
                <a:ext cx="1620500" cy="479535"/>
              </a:xfrm>
              <a:custGeom>
                <a:avLst/>
                <a:gdLst/>
                <a:ahLst/>
                <a:cxnLst/>
                <a:rect l="l" t="t" r="r" b="b"/>
                <a:pathLst>
                  <a:path w="1620500" h="479535">
                    <a:moveTo>
                      <a:pt x="0" y="479535"/>
                    </a:moveTo>
                    <a:lnTo>
                      <a:pt x="0" y="129639"/>
                    </a:lnTo>
                    <a:cubicBezTo>
                      <a:pt x="0" y="58041"/>
                      <a:pt x="58041" y="0"/>
                      <a:pt x="129640" y="0"/>
                    </a:cubicBezTo>
                    <a:lnTo>
                      <a:pt x="1490859" y="0"/>
                    </a:lnTo>
                    <a:cubicBezTo>
                      <a:pt x="1562458" y="0"/>
                      <a:pt x="1620500" y="58041"/>
                      <a:pt x="1620500" y="129639"/>
                    </a:cubicBezTo>
                    <a:lnTo>
                      <a:pt x="1620500" y="479535"/>
                    </a:lnTo>
                    <a:close/>
                  </a:path>
                </a:pathLst>
              </a:custGeom>
              <a:solidFill>
                <a:srgbClr val="186D61"/>
              </a:solidFill>
            </p:spPr>
          </p:sp>
          <p:sp>
            <p:nvSpPr>
              <p:cNvPr id="56" name="Freeform 57">
                <a:extLst>
                  <a:ext uri="{FF2B5EF4-FFF2-40B4-BE49-F238E27FC236}">
                    <a16:creationId xmlns:a16="http://schemas.microsoft.com/office/drawing/2014/main" id="{78092091-FF8F-0F44-94C7-2987F74CF8C4}"/>
                  </a:ext>
                </a:extLst>
              </p:cNvPr>
              <p:cNvSpPr/>
              <p:nvPr/>
            </p:nvSpPr>
            <p:spPr>
              <a:xfrm>
                <a:off x="15898416" y="3585340"/>
                <a:ext cx="1620500" cy="1170291"/>
              </a:xfrm>
              <a:custGeom>
                <a:avLst/>
                <a:gdLst/>
                <a:ahLst/>
                <a:cxnLst/>
                <a:rect l="l" t="t" r="r" b="b"/>
                <a:pathLst>
                  <a:path w="1620500" h="1170291">
                    <a:moveTo>
                      <a:pt x="0" y="1170291"/>
                    </a:moveTo>
                    <a:lnTo>
                      <a:pt x="0" y="129640"/>
                    </a:lnTo>
                    <a:cubicBezTo>
                      <a:pt x="0" y="95257"/>
                      <a:pt x="13658" y="62283"/>
                      <a:pt x="37971" y="37971"/>
                    </a:cubicBezTo>
                    <a:cubicBezTo>
                      <a:pt x="62283" y="13659"/>
                      <a:pt x="95257" y="0"/>
                      <a:pt x="129640" y="0"/>
                    </a:cubicBezTo>
                    <a:lnTo>
                      <a:pt x="1490859" y="0"/>
                    </a:lnTo>
                    <a:cubicBezTo>
                      <a:pt x="1525241" y="0"/>
                      <a:pt x="1558216" y="13659"/>
                      <a:pt x="1582528" y="37971"/>
                    </a:cubicBezTo>
                    <a:cubicBezTo>
                      <a:pt x="1606841" y="62283"/>
                      <a:pt x="1620499" y="95257"/>
                      <a:pt x="1620499" y="129640"/>
                    </a:cubicBezTo>
                    <a:lnTo>
                      <a:pt x="1620499" y="1170291"/>
                    </a:lnTo>
                    <a:close/>
                  </a:path>
                </a:pathLst>
              </a:custGeom>
              <a:solidFill>
                <a:srgbClr val="186D61"/>
              </a:solidFill>
            </p:spPr>
          </p:sp>
        </p:grpSp>
      </p:grpSp>
      <p:grpSp>
        <p:nvGrpSpPr>
          <p:cNvPr id="57" name="Group 50">
            <a:extLst>
              <a:ext uri="{FF2B5EF4-FFF2-40B4-BE49-F238E27FC236}">
                <a16:creationId xmlns:a16="http://schemas.microsoft.com/office/drawing/2014/main" id="{EACF3F54-9B78-AE40-ACE5-8D4C68C99AC1}"/>
              </a:ext>
            </a:extLst>
          </p:cNvPr>
          <p:cNvGrpSpPr/>
          <p:nvPr/>
        </p:nvGrpSpPr>
        <p:grpSpPr>
          <a:xfrm>
            <a:off x="6582712" y="1397844"/>
            <a:ext cx="2238907" cy="1348377"/>
            <a:chOff x="191590" y="65704"/>
            <a:chExt cx="2985210" cy="1797836"/>
          </a:xfrm>
        </p:grpSpPr>
        <p:sp>
          <p:nvSpPr>
            <p:cNvPr id="58" name="TextBox 51">
              <a:extLst>
                <a:ext uri="{FF2B5EF4-FFF2-40B4-BE49-F238E27FC236}">
                  <a16:creationId xmlns:a16="http://schemas.microsoft.com/office/drawing/2014/main" id="{21474F54-F726-D74B-A515-D01704F685CE}"/>
                </a:ext>
              </a:extLst>
            </p:cNvPr>
            <p:cNvSpPr txBox="1"/>
            <p:nvPr/>
          </p:nvSpPr>
          <p:spPr>
            <a:xfrm>
              <a:off x="2332324" y="68036"/>
              <a:ext cx="844476" cy="553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900" dirty="0" err="1">
                  <a:solidFill>
                    <a:srgbClr val="000000"/>
                  </a:solidFill>
                  <a:latin typeface="Montserrat" pitchFamily="2" charset="77"/>
                </a:rPr>
                <a:t>Poder</a:t>
              </a:r>
              <a:r>
                <a:rPr lang="en-US" sz="900" dirty="0">
                  <a:solidFill>
                    <a:srgbClr val="000000"/>
                  </a:solidFill>
                  <a:latin typeface="Montserrat" pitchFamily="2" charset="77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Montserrat" pitchFamily="2" charset="77"/>
                </a:rPr>
                <a:t>público</a:t>
              </a:r>
              <a:endParaRPr lang="en-US" sz="900" dirty="0">
                <a:solidFill>
                  <a:srgbClr val="000000"/>
                </a:solidFill>
                <a:latin typeface="Montserrat" pitchFamily="2" charset="77"/>
              </a:endParaRPr>
            </a:p>
            <a:p>
              <a:pPr algn="ctr"/>
              <a:r>
                <a:rPr lang="en-US" sz="900" dirty="0">
                  <a:solidFill>
                    <a:srgbClr val="000000"/>
                  </a:solidFill>
                  <a:latin typeface="Montserrat" pitchFamily="2" charset="77"/>
                </a:rPr>
                <a:t>25.8%</a:t>
              </a:r>
            </a:p>
          </p:txBody>
        </p:sp>
        <p:sp>
          <p:nvSpPr>
            <p:cNvPr id="59" name="TextBox 52">
              <a:extLst>
                <a:ext uri="{FF2B5EF4-FFF2-40B4-BE49-F238E27FC236}">
                  <a16:creationId xmlns:a16="http://schemas.microsoft.com/office/drawing/2014/main" id="{7560A8B2-32B0-874A-AF22-B8BC94674509}"/>
                </a:ext>
              </a:extLst>
            </p:cNvPr>
            <p:cNvSpPr txBox="1"/>
            <p:nvPr/>
          </p:nvSpPr>
          <p:spPr>
            <a:xfrm>
              <a:off x="2242798" y="1364442"/>
              <a:ext cx="927339" cy="3693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900" dirty="0" err="1">
                  <a:solidFill>
                    <a:srgbClr val="000000"/>
                  </a:solidFill>
                  <a:latin typeface="Montserrat" pitchFamily="2" charset="77"/>
                </a:rPr>
                <a:t>Usuários</a:t>
              </a:r>
              <a:endParaRPr lang="en-US" sz="900" dirty="0">
                <a:solidFill>
                  <a:srgbClr val="000000"/>
                </a:solidFill>
                <a:latin typeface="Montserrat" pitchFamily="2" charset="77"/>
              </a:endParaRPr>
            </a:p>
            <a:p>
              <a:pPr algn="ctr"/>
              <a:r>
                <a:rPr lang="en-US" sz="900" dirty="0">
                  <a:solidFill>
                    <a:srgbClr val="000000"/>
                  </a:solidFill>
                  <a:latin typeface="Montserrat" pitchFamily="2" charset="77"/>
                </a:rPr>
                <a:t>21.8%</a:t>
              </a:r>
            </a:p>
          </p:txBody>
        </p:sp>
        <p:sp>
          <p:nvSpPr>
            <p:cNvPr id="60" name="TextBox 53">
              <a:extLst>
                <a:ext uri="{FF2B5EF4-FFF2-40B4-BE49-F238E27FC236}">
                  <a16:creationId xmlns:a16="http://schemas.microsoft.com/office/drawing/2014/main" id="{A2B23D57-807B-9045-BA1C-9F7B9740A9E9}"/>
                </a:ext>
              </a:extLst>
            </p:cNvPr>
            <p:cNvSpPr txBox="1"/>
            <p:nvPr/>
          </p:nvSpPr>
          <p:spPr>
            <a:xfrm>
              <a:off x="278082" y="1309544"/>
              <a:ext cx="927340" cy="5539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900" dirty="0" err="1">
                  <a:solidFill>
                    <a:srgbClr val="000000"/>
                  </a:solidFill>
                  <a:latin typeface="Montserrat" pitchFamily="2" charset="77"/>
                </a:rPr>
                <a:t>Sociedade</a:t>
              </a:r>
              <a:r>
                <a:rPr lang="en-US" sz="900" dirty="0">
                  <a:solidFill>
                    <a:srgbClr val="000000"/>
                  </a:solidFill>
                  <a:latin typeface="Montserrat" pitchFamily="2" charset="77"/>
                </a:rPr>
                <a:t> Civil</a:t>
              </a:r>
            </a:p>
            <a:p>
              <a:pPr algn="ctr"/>
              <a:r>
                <a:rPr lang="en-US" sz="900" dirty="0">
                  <a:solidFill>
                    <a:srgbClr val="000000"/>
                  </a:solidFill>
                  <a:latin typeface="Montserrat" pitchFamily="2" charset="77"/>
                </a:rPr>
                <a:t>19.6%</a:t>
              </a:r>
            </a:p>
          </p:txBody>
        </p:sp>
        <p:sp>
          <p:nvSpPr>
            <p:cNvPr id="61" name="TextBox 54">
              <a:extLst>
                <a:ext uri="{FF2B5EF4-FFF2-40B4-BE49-F238E27FC236}">
                  <a16:creationId xmlns:a16="http://schemas.microsoft.com/office/drawing/2014/main" id="{641D9F73-303D-4647-A0B0-623C1133A05F}"/>
                </a:ext>
              </a:extLst>
            </p:cNvPr>
            <p:cNvSpPr txBox="1"/>
            <p:nvPr/>
          </p:nvSpPr>
          <p:spPr>
            <a:xfrm>
              <a:off x="191590" y="155743"/>
              <a:ext cx="863075" cy="5539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900" dirty="0" err="1">
                  <a:solidFill>
                    <a:srgbClr val="000000"/>
                  </a:solidFill>
                  <a:latin typeface="Montserrat" pitchFamily="2" charset="77"/>
                </a:rPr>
                <a:t>Não</a:t>
              </a:r>
              <a:r>
                <a:rPr lang="en-US" sz="900" dirty="0">
                  <a:solidFill>
                    <a:srgbClr val="000000"/>
                  </a:solidFill>
                  <a:latin typeface="Montserrat" pitchFamily="2" charset="77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Montserrat" pitchFamily="2" charset="77"/>
                </a:rPr>
                <a:t>informou</a:t>
              </a:r>
              <a:endParaRPr lang="en-US" sz="900" dirty="0">
                <a:solidFill>
                  <a:srgbClr val="000000"/>
                </a:solidFill>
                <a:latin typeface="Montserrat" pitchFamily="2" charset="77"/>
              </a:endParaRPr>
            </a:p>
            <a:p>
              <a:pPr algn="ctr"/>
              <a:r>
                <a:rPr lang="en-US" sz="900" dirty="0">
                  <a:solidFill>
                    <a:srgbClr val="000000"/>
                  </a:solidFill>
                  <a:latin typeface="Montserrat" pitchFamily="2" charset="77"/>
                </a:rPr>
                <a:t>32.7%</a:t>
              </a:r>
            </a:p>
          </p:txBody>
        </p:sp>
        <p:grpSp>
          <p:nvGrpSpPr>
            <p:cNvPr id="62" name="Group 55">
              <a:extLst>
                <a:ext uri="{FF2B5EF4-FFF2-40B4-BE49-F238E27FC236}">
                  <a16:creationId xmlns:a16="http://schemas.microsoft.com/office/drawing/2014/main" id="{C17CE1BD-FF5D-6C42-A743-B752441237A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5479" y="65704"/>
              <a:ext cx="1556872" cy="1556872"/>
              <a:chOff x="0" y="0"/>
              <a:chExt cx="2540000" cy="2540000"/>
            </a:xfrm>
          </p:grpSpPr>
          <p:sp>
            <p:nvSpPr>
              <p:cNvPr id="63" name="Freeform 56">
                <a:extLst>
                  <a:ext uri="{FF2B5EF4-FFF2-40B4-BE49-F238E27FC236}">
                    <a16:creationId xmlns:a16="http://schemas.microsoft.com/office/drawing/2014/main" id="{F018B1F2-55E3-AA46-AFDF-40AF692EA83A}"/>
                  </a:ext>
                </a:extLst>
              </p:cNvPr>
              <p:cNvSpPr/>
              <p:nvPr/>
            </p:nvSpPr>
            <p:spPr>
              <a:xfrm>
                <a:off x="1270000" y="0"/>
                <a:ext cx="1300179" cy="1400283"/>
              </a:xfrm>
              <a:custGeom>
                <a:avLst/>
                <a:gdLst/>
                <a:ahLst/>
                <a:cxnLst/>
                <a:rect l="l" t="t" r="r" b="b"/>
                <a:pathLst>
                  <a:path w="1300179" h="1400283">
                    <a:moveTo>
                      <a:pt x="0" y="0"/>
                    </a:moveTo>
                    <a:lnTo>
                      <a:pt x="0" y="0"/>
                    </a:lnTo>
                    <a:cubicBezTo>
                      <a:pt x="359497" y="0"/>
                      <a:pt x="702152" y="152359"/>
                      <a:pt x="942963" y="419282"/>
                    </a:cubicBezTo>
                    <a:cubicBezTo>
                      <a:pt x="1183774" y="686206"/>
                      <a:pt x="1300179" y="1042683"/>
                      <a:pt x="1263300" y="1400283"/>
                    </a:cubicBezTo>
                    <a:lnTo>
                      <a:pt x="631650" y="1335141"/>
                    </a:lnTo>
                    <a:cubicBezTo>
                      <a:pt x="650089" y="1156341"/>
                      <a:pt x="591887" y="978103"/>
                      <a:pt x="471481" y="844641"/>
                    </a:cubicBezTo>
                    <a:cubicBezTo>
                      <a:pt x="351076" y="711180"/>
                      <a:pt x="179748" y="635000"/>
                      <a:pt x="0" y="635000"/>
                    </a:cubicBezTo>
                    <a:close/>
                  </a:path>
                </a:pathLst>
              </a:custGeom>
              <a:solidFill>
                <a:srgbClr val="186D61"/>
              </a:solidFill>
            </p:spPr>
          </p:sp>
          <p:sp>
            <p:nvSpPr>
              <p:cNvPr id="64" name="Freeform 57">
                <a:extLst>
                  <a:ext uri="{FF2B5EF4-FFF2-40B4-BE49-F238E27FC236}">
                    <a16:creationId xmlns:a16="http://schemas.microsoft.com/office/drawing/2014/main" id="{1FA411F1-7B12-D144-9044-3A7A6357C059}"/>
                  </a:ext>
                </a:extLst>
              </p:cNvPr>
              <p:cNvSpPr/>
              <p:nvPr/>
            </p:nvSpPr>
            <p:spPr>
              <a:xfrm>
                <a:off x="1332653" y="1303491"/>
                <a:ext cx="1205580" cy="1230313"/>
              </a:xfrm>
              <a:custGeom>
                <a:avLst/>
                <a:gdLst/>
                <a:ahLst/>
                <a:cxnLst/>
                <a:rect l="l" t="t" r="r" b="b"/>
                <a:pathLst>
                  <a:path w="1205580" h="1230313">
                    <a:moveTo>
                      <a:pt x="1205579" y="33490"/>
                    </a:moveTo>
                    <a:cubicBezTo>
                      <a:pt x="1172493" y="659961"/>
                      <a:pt x="686936" y="1168415"/>
                      <a:pt x="62653" y="1230312"/>
                    </a:cubicBezTo>
                    <a:lnTo>
                      <a:pt x="0" y="598411"/>
                    </a:lnTo>
                    <a:cubicBezTo>
                      <a:pt x="312141" y="567462"/>
                      <a:pt x="554920" y="313235"/>
                      <a:pt x="571463" y="0"/>
                    </a:cubicBezTo>
                    <a:close/>
                  </a:path>
                </a:pathLst>
              </a:custGeom>
              <a:solidFill>
                <a:srgbClr val="529088"/>
              </a:solidFill>
            </p:spPr>
          </p:sp>
          <p:sp>
            <p:nvSpPr>
              <p:cNvPr id="65" name="Freeform 58">
                <a:extLst>
                  <a:ext uri="{FF2B5EF4-FFF2-40B4-BE49-F238E27FC236}">
                    <a16:creationId xmlns:a16="http://schemas.microsoft.com/office/drawing/2014/main" id="{6B5FF488-1EB4-2A4D-AD05-6334F7D8AA0A}"/>
                  </a:ext>
                </a:extLst>
              </p:cNvPr>
              <p:cNvSpPr/>
              <p:nvPr/>
            </p:nvSpPr>
            <p:spPr>
              <a:xfrm>
                <a:off x="118658" y="1538008"/>
                <a:ext cx="1339654" cy="1071432"/>
              </a:xfrm>
              <a:custGeom>
                <a:avLst/>
                <a:gdLst/>
                <a:ahLst/>
                <a:cxnLst/>
                <a:rect l="l" t="t" r="r" b="b"/>
                <a:pathLst>
                  <a:path w="1339654" h="1071432">
                    <a:moveTo>
                      <a:pt x="1339655" y="987953"/>
                    </a:moveTo>
                    <a:cubicBezTo>
                      <a:pt x="782889" y="1071432"/>
                      <a:pt x="237615" y="778395"/>
                      <a:pt x="0" y="268007"/>
                    </a:cubicBezTo>
                    <a:lnTo>
                      <a:pt x="575671" y="0"/>
                    </a:lnTo>
                    <a:cubicBezTo>
                      <a:pt x="694479" y="255194"/>
                      <a:pt x="967116" y="401712"/>
                      <a:pt x="1245498" y="359972"/>
                    </a:cubicBezTo>
                    <a:close/>
                  </a:path>
                </a:pathLst>
              </a:custGeom>
              <a:solidFill>
                <a:srgbClr val="84B4AF"/>
              </a:solidFill>
            </p:spPr>
          </p:sp>
          <p:sp>
            <p:nvSpPr>
              <p:cNvPr id="66" name="Freeform 59">
                <a:extLst>
                  <a:ext uri="{FF2B5EF4-FFF2-40B4-BE49-F238E27FC236}">
                    <a16:creationId xmlns:a16="http://schemas.microsoft.com/office/drawing/2014/main" id="{6AB3658C-034F-2C4C-A862-00AF282ACE30}"/>
                  </a:ext>
                </a:extLst>
              </p:cNvPr>
              <p:cNvSpPr/>
              <p:nvPr/>
            </p:nvSpPr>
            <p:spPr>
              <a:xfrm>
                <a:off x="-60914" y="0"/>
                <a:ext cx="1330851" cy="1862889"/>
              </a:xfrm>
              <a:custGeom>
                <a:avLst/>
                <a:gdLst/>
                <a:ahLst/>
                <a:cxnLst/>
                <a:rect l="l" t="t" r="r" b="b"/>
                <a:pathLst>
                  <a:path w="1330851" h="1862889">
                    <a:moveTo>
                      <a:pt x="207801" y="1862889"/>
                    </a:moveTo>
                    <a:cubicBezTo>
                      <a:pt x="0" y="1469250"/>
                      <a:pt x="13450" y="995550"/>
                      <a:pt x="243253" y="614337"/>
                    </a:cubicBezTo>
                    <a:cubicBezTo>
                      <a:pt x="473056" y="233123"/>
                      <a:pt x="885666" y="45"/>
                      <a:pt x="1330787" y="0"/>
                    </a:cubicBezTo>
                    <a:lnTo>
                      <a:pt x="1330851" y="635000"/>
                    </a:lnTo>
                    <a:cubicBezTo>
                      <a:pt x="1108290" y="635022"/>
                      <a:pt x="901985" y="751562"/>
                      <a:pt x="787084" y="942168"/>
                    </a:cubicBezTo>
                    <a:cubicBezTo>
                      <a:pt x="672182" y="1132775"/>
                      <a:pt x="665457" y="1369625"/>
                      <a:pt x="769357" y="1566444"/>
                    </a:cubicBezTo>
                    <a:close/>
                  </a:path>
                </a:pathLst>
              </a:custGeom>
              <a:solidFill>
                <a:srgbClr val="B6D9D7"/>
              </a:solidFill>
            </p:spPr>
          </p:sp>
        </p:grpSp>
      </p:grpSp>
      <p:sp>
        <p:nvSpPr>
          <p:cNvPr id="68" name="Título 1">
            <a:extLst>
              <a:ext uri="{FF2B5EF4-FFF2-40B4-BE49-F238E27FC236}">
                <a16:creationId xmlns:a16="http://schemas.microsoft.com/office/drawing/2014/main" id="{D3C14BC7-C561-DB4A-ACA8-9BC401A1F3BA}"/>
              </a:ext>
            </a:extLst>
          </p:cNvPr>
          <p:cNvSpPr txBox="1">
            <a:spLocks/>
          </p:cNvSpPr>
          <p:nvPr/>
        </p:nvSpPr>
        <p:spPr>
          <a:xfrm>
            <a:off x="885538" y="2420956"/>
            <a:ext cx="2229513" cy="2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28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6AB1"/>
              </a:buClr>
              <a:buSzPts val="3200"/>
              <a:buFont typeface="Kulim Park"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122431"/>
                </a:solidFill>
                <a:effectLst/>
                <a:uLnTx/>
                <a:uFillTx/>
                <a:latin typeface="Kulim Park"/>
                <a:sym typeface="Kulim Park"/>
              </a:rPr>
              <a:t>Identificação da participação</a:t>
            </a:r>
          </a:p>
        </p:txBody>
      </p:sp>
      <p:sp>
        <p:nvSpPr>
          <p:cNvPr id="69" name="Título 1">
            <a:extLst>
              <a:ext uri="{FF2B5EF4-FFF2-40B4-BE49-F238E27FC236}">
                <a16:creationId xmlns:a16="http://schemas.microsoft.com/office/drawing/2014/main" id="{F86AEE75-A6A4-4D41-BC0F-0C3572400CF1}"/>
              </a:ext>
            </a:extLst>
          </p:cNvPr>
          <p:cNvSpPr txBox="1">
            <a:spLocks/>
          </p:cNvSpPr>
          <p:nvPr/>
        </p:nvSpPr>
        <p:spPr>
          <a:xfrm>
            <a:off x="3730982" y="788801"/>
            <a:ext cx="1645604" cy="25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28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pt-BR" sz="1200" dirty="0">
                <a:solidFill>
                  <a:schemeClr val="tx1"/>
                </a:solidFill>
              </a:rPr>
              <a:t>Participação no Singreh</a:t>
            </a:r>
          </a:p>
        </p:txBody>
      </p:sp>
      <p:sp>
        <p:nvSpPr>
          <p:cNvPr id="70" name="Título 1">
            <a:extLst>
              <a:ext uri="{FF2B5EF4-FFF2-40B4-BE49-F238E27FC236}">
                <a16:creationId xmlns:a16="http://schemas.microsoft.com/office/drawing/2014/main" id="{25EA7468-2BD3-4A45-B6C4-9D8DC7265313}"/>
              </a:ext>
            </a:extLst>
          </p:cNvPr>
          <p:cNvSpPr txBox="1">
            <a:spLocks/>
          </p:cNvSpPr>
          <p:nvPr/>
        </p:nvSpPr>
        <p:spPr>
          <a:xfrm>
            <a:off x="6634352" y="750844"/>
            <a:ext cx="2049199" cy="29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28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pt-BR" sz="1200" dirty="0">
                <a:solidFill>
                  <a:schemeClr val="tx1"/>
                </a:solidFill>
              </a:rPr>
              <a:t>Segmento de participação</a:t>
            </a:r>
          </a:p>
        </p:txBody>
      </p:sp>
    </p:spTree>
    <p:extLst>
      <p:ext uri="{BB962C8B-B14F-4D97-AF65-F5344CB8AC3E}">
        <p14:creationId xmlns:p14="http://schemas.microsoft.com/office/powerpoint/2010/main" val="2143718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3A62CBCB-48F8-0A43-8CF4-F12ACD520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14" y="183739"/>
            <a:ext cx="8023360" cy="396300"/>
          </a:xfrm>
        </p:spPr>
        <p:txBody>
          <a:bodyPr anchor="ctr"/>
          <a:lstStyle/>
          <a:p>
            <a:r>
              <a:rPr lang="pt-BR" sz="2400" b="0" dirty="0"/>
              <a:t>Processo Participativo – Cenários Prospectivos  </a:t>
            </a:r>
          </a:p>
        </p:txBody>
      </p:sp>
      <p:sp>
        <p:nvSpPr>
          <p:cNvPr id="7" name="Espaço Reservado para Número de Slide 1">
            <a:extLst>
              <a:ext uri="{FF2B5EF4-FFF2-40B4-BE49-F238E27FC236}">
                <a16:creationId xmlns:a16="http://schemas.microsoft.com/office/drawing/2014/main" id="{D5EBF3E3-DF1F-2541-8982-CB85C1EFEC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12</a:t>
            </a:fld>
            <a:endParaRPr lang="pt-BR" dirty="0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B8C93AEB-CCBF-4944-86AE-0F7D3793CA34}"/>
              </a:ext>
            </a:extLst>
          </p:cNvPr>
          <p:cNvGrpSpPr/>
          <p:nvPr/>
        </p:nvGrpSpPr>
        <p:grpSpPr>
          <a:xfrm>
            <a:off x="695685" y="1160744"/>
            <a:ext cx="2093507" cy="682077"/>
            <a:chOff x="0" y="-38100"/>
            <a:chExt cx="2791342" cy="909437"/>
          </a:xfrm>
        </p:grpSpPr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6E905FE1-7A1C-2A45-883C-CA35D9C1306D}"/>
                </a:ext>
              </a:extLst>
            </p:cNvPr>
            <p:cNvSpPr txBox="1"/>
            <p:nvPr/>
          </p:nvSpPr>
          <p:spPr>
            <a:xfrm>
              <a:off x="0" y="-38100"/>
              <a:ext cx="2780555" cy="7274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47"/>
                </a:lnSpc>
              </a:pPr>
              <a:r>
                <a:rPr lang="en-US" sz="3420" spc="307" dirty="0">
                  <a:solidFill>
                    <a:srgbClr val="186D61"/>
                  </a:solidFill>
                  <a:latin typeface="Montserrat" pitchFamily="2" charset="77"/>
                </a:rPr>
                <a:t>207</a:t>
              </a: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B842ADB8-0F21-214A-9298-1B753E978C40}"/>
                </a:ext>
              </a:extLst>
            </p:cNvPr>
            <p:cNvSpPr txBox="1"/>
            <p:nvPr/>
          </p:nvSpPr>
          <p:spPr>
            <a:xfrm>
              <a:off x="7007" y="686672"/>
              <a:ext cx="2784335" cy="184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03"/>
                </a:lnSpc>
              </a:pPr>
              <a:r>
                <a:rPr lang="en-US" sz="729" spc="51">
                  <a:solidFill>
                    <a:srgbClr val="186D61"/>
                  </a:solidFill>
                  <a:latin typeface="Montserrat" pitchFamily="2" charset="77"/>
                </a:rPr>
                <a:t>PARTICIPANTES</a:t>
              </a: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C5137B18-85DB-2C4A-8EE4-B0C3E7326875}"/>
              </a:ext>
            </a:extLst>
          </p:cNvPr>
          <p:cNvGrpSpPr/>
          <p:nvPr/>
        </p:nvGrpSpPr>
        <p:grpSpPr>
          <a:xfrm>
            <a:off x="875938" y="2816310"/>
            <a:ext cx="2466407" cy="1810490"/>
            <a:chOff x="0" y="-19050"/>
            <a:chExt cx="3288543" cy="2413986"/>
          </a:xfrm>
        </p:grpSpPr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863105DF-6752-0843-AC2F-2916B7BA8E7D}"/>
                </a:ext>
              </a:extLst>
            </p:cNvPr>
            <p:cNvSpPr txBox="1"/>
            <p:nvPr/>
          </p:nvSpPr>
          <p:spPr>
            <a:xfrm>
              <a:off x="0" y="909902"/>
              <a:ext cx="609929" cy="305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27"/>
                </a:lnSpc>
              </a:pPr>
              <a:r>
                <a:rPr lang="en-US" sz="900">
                  <a:solidFill>
                    <a:srgbClr val="000000"/>
                  </a:solidFill>
                  <a:latin typeface="Montserrat" pitchFamily="2" charset="77"/>
                </a:rPr>
                <a:t>Outros</a:t>
              </a:r>
            </a:p>
            <a:p>
              <a:pPr algn="ctr">
                <a:lnSpc>
                  <a:spcPts val="927"/>
                </a:lnSpc>
              </a:pPr>
              <a:r>
                <a:rPr lang="en-US" sz="900">
                  <a:solidFill>
                    <a:srgbClr val="000000"/>
                  </a:solidFill>
                  <a:latin typeface="Montserrat" pitchFamily="2" charset="77"/>
                </a:rPr>
                <a:t>46.4%</a:t>
              </a: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4F958275-8258-554A-B4C2-5B88AC16AB2B}"/>
                </a:ext>
              </a:extLst>
            </p:cNvPr>
            <p:cNvSpPr txBox="1"/>
            <p:nvPr/>
          </p:nvSpPr>
          <p:spPr>
            <a:xfrm>
              <a:off x="2678614" y="1334464"/>
              <a:ext cx="609929" cy="305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27"/>
                </a:lnSpc>
              </a:pPr>
              <a:r>
                <a:rPr lang="en-US" sz="900">
                  <a:solidFill>
                    <a:srgbClr val="000000"/>
                  </a:solidFill>
                  <a:latin typeface="Montserrat" pitchFamily="2" charset="77"/>
                </a:rPr>
                <a:t>CBH</a:t>
              </a:r>
            </a:p>
            <a:p>
              <a:pPr algn="ctr">
                <a:lnSpc>
                  <a:spcPts val="927"/>
                </a:lnSpc>
              </a:pPr>
              <a:r>
                <a:rPr lang="en-US" sz="900">
                  <a:solidFill>
                    <a:srgbClr val="000000"/>
                  </a:solidFill>
                  <a:latin typeface="Montserrat" pitchFamily="2" charset="77"/>
                </a:rPr>
                <a:t>34.5%</a:t>
              </a: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3CA54252-94E6-0E46-B73C-5A44AF45DA3D}"/>
                </a:ext>
              </a:extLst>
            </p:cNvPr>
            <p:cNvSpPr txBox="1"/>
            <p:nvPr/>
          </p:nvSpPr>
          <p:spPr>
            <a:xfrm>
              <a:off x="2203162" y="117515"/>
              <a:ext cx="609929" cy="461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27"/>
                </a:lnSpc>
              </a:pPr>
              <a:r>
                <a:rPr lang="en-US" sz="900">
                  <a:solidFill>
                    <a:srgbClr val="000000"/>
                  </a:solidFill>
                  <a:latin typeface="Montserrat" pitchFamily="2" charset="77"/>
                </a:rPr>
                <a:t>CT CNRH</a:t>
              </a:r>
            </a:p>
            <a:p>
              <a:pPr algn="ctr">
                <a:lnSpc>
                  <a:spcPts val="927"/>
                </a:lnSpc>
              </a:pPr>
              <a:r>
                <a:rPr lang="en-US" sz="900">
                  <a:solidFill>
                    <a:srgbClr val="000000"/>
                  </a:solidFill>
                  <a:latin typeface="Montserrat" pitchFamily="2" charset="77"/>
                </a:rPr>
                <a:t>7.7%</a:t>
              </a:r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4DF136BF-E969-244C-B1C5-A0A69740E88F}"/>
                </a:ext>
              </a:extLst>
            </p:cNvPr>
            <p:cNvSpPr txBox="1"/>
            <p:nvPr/>
          </p:nvSpPr>
          <p:spPr>
            <a:xfrm>
              <a:off x="1341098" y="2089778"/>
              <a:ext cx="609929" cy="305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27"/>
                </a:lnSpc>
              </a:pPr>
              <a:r>
                <a:rPr lang="en-US" sz="900">
                  <a:solidFill>
                    <a:srgbClr val="000000"/>
                  </a:solidFill>
                  <a:latin typeface="Montserrat" pitchFamily="2" charset="77"/>
                </a:rPr>
                <a:t>CERH</a:t>
              </a:r>
            </a:p>
            <a:p>
              <a:pPr algn="ctr">
                <a:lnSpc>
                  <a:spcPts val="927"/>
                </a:lnSpc>
              </a:pPr>
              <a:r>
                <a:rPr lang="en-US" sz="900">
                  <a:solidFill>
                    <a:srgbClr val="000000"/>
                  </a:solidFill>
                  <a:latin typeface="Montserrat" pitchFamily="2" charset="77"/>
                </a:rPr>
                <a:t>6.7%</a:t>
              </a:r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5918C0F4-3FEE-6745-AD6C-5B7D5416B9EA}"/>
                </a:ext>
              </a:extLst>
            </p:cNvPr>
            <p:cNvSpPr txBox="1"/>
            <p:nvPr/>
          </p:nvSpPr>
          <p:spPr>
            <a:xfrm>
              <a:off x="1512221" y="-19050"/>
              <a:ext cx="609929" cy="305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27"/>
                </a:lnSpc>
              </a:pPr>
              <a:r>
                <a:rPr lang="en-US" sz="900">
                  <a:solidFill>
                    <a:srgbClr val="000000"/>
                  </a:solidFill>
                  <a:latin typeface="Montserrat" pitchFamily="2" charset="77"/>
                </a:rPr>
                <a:t>CNRH</a:t>
              </a:r>
            </a:p>
            <a:p>
              <a:pPr algn="ctr">
                <a:lnSpc>
                  <a:spcPts val="927"/>
                </a:lnSpc>
              </a:pPr>
              <a:r>
                <a:rPr lang="en-US" sz="900">
                  <a:solidFill>
                    <a:srgbClr val="000000"/>
                  </a:solidFill>
                  <a:latin typeface="Montserrat" pitchFamily="2" charset="77"/>
                </a:rPr>
                <a:t>4.6%</a:t>
              </a:r>
            </a:p>
          </p:txBody>
        </p: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2C920248-53C9-8745-A62F-995B3E4FED4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38654" y="367343"/>
              <a:ext cx="1649148" cy="1649148"/>
              <a:chOff x="0" y="0"/>
              <a:chExt cx="2540000" cy="254000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EA4DE3B2-0A58-DA48-AB56-04BB414D4D54}"/>
                  </a:ext>
                </a:extLst>
              </p:cNvPr>
              <p:cNvSpPr/>
              <p:nvPr/>
            </p:nvSpPr>
            <p:spPr>
              <a:xfrm>
                <a:off x="1270000" y="0"/>
                <a:ext cx="425310" cy="671667"/>
              </a:xfrm>
              <a:custGeom>
                <a:avLst/>
                <a:gdLst/>
                <a:ahLst/>
                <a:cxnLst/>
                <a:rect l="l" t="t" r="r" b="b"/>
                <a:pathLst>
                  <a:path w="425310" h="671667">
                    <a:moveTo>
                      <a:pt x="0" y="0"/>
                    </a:moveTo>
                    <a:cubicBezTo>
                      <a:pt x="144915" y="0"/>
                      <a:pt x="288762" y="24802"/>
                      <a:pt x="425310" y="73333"/>
                    </a:cubicBezTo>
                    <a:lnTo>
                      <a:pt x="212655" y="671667"/>
                    </a:lnTo>
                    <a:cubicBezTo>
                      <a:pt x="144381" y="647401"/>
                      <a:pt x="72458" y="635000"/>
                      <a:pt x="0" y="635000"/>
                    </a:cubicBezTo>
                    <a:close/>
                  </a:path>
                </a:pathLst>
              </a:custGeom>
              <a:solidFill>
                <a:srgbClr val="186D61"/>
              </a:solidFill>
            </p:spPr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C2F22740-5D71-9647-89F8-0FB2E46AB19C}"/>
                  </a:ext>
                </a:extLst>
              </p:cNvPr>
              <p:cNvSpPr/>
              <p:nvPr/>
            </p:nvSpPr>
            <p:spPr>
              <a:xfrm>
                <a:off x="1452485" y="53572"/>
                <a:ext cx="752371" cy="786619"/>
              </a:xfrm>
              <a:custGeom>
                <a:avLst/>
                <a:gdLst/>
                <a:ahLst/>
                <a:cxnLst/>
                <a:rect l="l" t="t" r="r" b="b"/>
                <a:pathLst>
                  <a:path w="752371" h="786619">
                    <a:moveTo>
                      <a:pt x="182485" y="0"/>
                    </a:moveTo>
                    <a:cubicBezTo>
                      <a:pt x="401053" y="65578"/>
                      <a:pt x="597915" y="188834"/>
                      <a:pt x="752371" y="356810"/>
                    </a:cubicBezTo>
                    <a:lnTo>
                      <a:pt x="284943" y="786619"/>
                    </a:lnTo>
                    <a:cubicBezTo>
                      <a:pt x="207715" y="702631"/>
                      <a:pt x="109284" y="641003"/>
                      <a:pt x="0" y="608214"/>
                    </a:cubicBezTo>
                    <a:close/>
                  </a:path>
                </a:pathLst>
              </a:custGeom>
              <a:solidFill>
                <a:srgbClr val="529088"/>
              </a:solidFill>
            </p:spPr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0486547B-408B-754E-9581-A2D11FB30EAE}"/>
                  </a:ext>
                </a:extLst>
              </p:cNvPr>
              <p:cNvSpPr/>
              <p:nvPr/>
            </p:nvSpPr>
            <p:spPr>
              <a:xfrm>
                <a:off x="1361329" y="364733"/>
                <a:ext cx="1265714" cy="2162063"/>
              </a:xfrm>
              <a:custGeom>
                <a:avLst/>
                <a:gdLst/>
                <a:ahLst/>
                <a:cxnLst/>
                <a:rect l="l" t="t" r="r" b="b"/>
                <a:pathLst>
                  <a:path w="1265714" h="2162063">
                    <a:moveTo>
                      <a:pt x="799396" y="0"/>
                    </a:moveTo>
                    <a:cubicBezTo>
                      <a:pt x="1143211" y="338291"/>
                      <a:pt x="1265714" y="842148"/>
                      <a:pt x="1115596" y="1300530"/>
                    </a:cubicBezTo>
                    <a:cubicBezTo>
                      <a:pt x="965477" y="1758912"/>
                      <a:pt x="568651" y="2092691"/>
                      <a:pt x="91328" y="2162063"/>
                    </a:cubicBezTo>
                    <a:lnTo>
                      <a:pt x="0" y="1533665"/>
                    </a:lnTo>
                    <a:cubicBezTo>
                      <a:pt x="238661" y="1498979"/>
                      <a:pt x="437074" y="1332090"/>
                      <a:pt x="512133" y="1102899"/>
                    </a:cubicBezTo>
                    <a:cubicBezTo>
                      <a:pt x="587193" y="873708"/>
                      <a:pt x="525941" y="621779"/>
                      <a:pt x="354034" y="452633"/>
                    </a:cubicBezTo>
                    <a:close/>
                  </a:path>
                </a:pathLst>
              </a:custGeom>
              <a:solidFill>
                <a:srgbClr val="84B4AF"/>
              </a:solidFill>
            </p:spPr>
          </p:sp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8F7AE07B-172A-104D-BF40-228C7DA2E036}"/>
                  </a:ext>
                </a:extLst>
              </p:cNvPr>
              <p:cNvSpPr/>
              <p:nvPr/>
            </p:nvSpPr>
            <p:spPr>
              <a:xfrm>
                <a:off x="923042" y="1880844"/>
                <a:ext cx="592201" cy="673938"/>
              </a:xfrm>
              <a:custGeom>
                <a:avLst/>
                <a:gdLst/>
                <a:ahLst/>
                <a:cxnLst/>
                <a:rect l="l" t="t" r="r" b="b"/>
                <a:pathLst>
                  <a:path w="592201" h="673938">
                    <a:moveTo>
                      <a:pt x="592201" y="635252"/>
                    </a:moveTo>
                    <a:cubicBezTo>
                      <a:pt x="395638" y="673937"/>
                      <a:pt x="192712" y="665573"/>
                      <a:pt x="0" y="610843"/>
                    </a:cubicBezTo>
                    <a:lnTo>
                      <a:pt x="173479" y="0"/>
                    </a:lnTo>
                    <a:cubicBezTo>
                      <a:pt x="269835" y="27365"/>
                      <a:pt x="371298" y="31547"/>
                      <a:pt x="469579" y="12204"/>
                    </a:cubicBezTo>
                    <a:close/>
                  </a:path>
                </a:pathLst>
              </a:custGeom>
              <a:solidFill>
                <a:srgbClr val="B6D9D7"/>
              </a:solidFill>
            </p:spPr>
          </p:sp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C64CDB19-9171-3349-94C6-2F389AF9692A}"/>
                  </a:ext>
                </a:extLst>
              </p:cNvPr>
              <p:cNvSpPr/>
              <p:nvPr/>
            </p:nvSpPr>
            <p:spPr>
              <a:xfrm>
                <a:off x="-64873" y="0"/>
                <a:ext cx="1334809" cy="2507501"/>
              </a:xfrm>
              <a:custGeom>
                <a:avLst/>
                <a:gdLst/>
                <a:ahLst/>
                <a:cxnLst/>
                <a:rect l="l" t="t" r="r" b="b"/>
                <a:pathLst>
                  <a:path w="1334809" h="2507501">
                    <a:moveTo>
                      <a:pt x="1049408" y="2507501"/>
                    </a:moveTo>
                    <a:cubicBezTo>
                      <a:pt x="420139" y="2362343"/>
                      <a:pt x="0" y="1768062"/>
                      <a:pt x="73017" y="1126409"/>
                    </a:cubicBezTo>
                    <a:cubicBezTo>
                      <a:pt x="146033" y="484755"/>
                      <a:pt x="688952" y="65"/>
                      <a:pt x="1334746" y="0"/>
                    </a:cubicBezTo>
                    <a:lnTo>
                      <a:pt x="1334810" y="635000"/>
                    </a:lnTo>
                    <a:cubicBezTo>
                      <a:pt x="1011913" y="635032"/>
                      <a:pt x="740453" y="877378"/>
                      <a:pt x="703945" y="1198204"/>
                    </a:cubicBezTo>
                    <a:cubicBezTo>
                      <a:pt x="667437" y="1519031"/>
                      <a:pt x="877506" y="1816171"/>
                      <a:pt x="1192140" y="1888751"/>
                    </a:cubicBezTo>
                    <a:close/>
                  </a:path>
                </a:pathLst>
              </a:custGeom>
              <a:solidFill>
                <a:srgbClr val="EAFFFF"/>
              </a:solidFill>
            </p:spPr>
          </p:sp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AF2D565C-589E-594C-BF4E-E15D62EC7B0D}"/>
                  </a:ext>
                </a:extLst>
              </p:cNvPr>
              <p:cNvSpPr/>
              <p:nvPr/>
            </p:nvSpPr>
            <p:spPr>
              <a:xfrm>
                <a:off x="1270000" y="0"/>
                <a:ext cx="127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635000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63" y="635000"/>
                    </a:lnTo>
                    <a:cubicBezTo>
                      <a:pt x="42" y="635000"/>
                      <a:pt x="21" y="635000"/>
                      <a:pt x="0" y="635000"/>
                    </a:cubicBezTo>
                    <a:close/>
                  </a:path>
                </a:pathLst>
              </a:custGeom>
              <a:solidFill>
                <a:srgbClr val="C1D3D9"/>
              </a:solidFill>
            </p:spPr>
          </p:sp>
        </p:grp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2992A649-6DD1-6047-B9DA-DC98564530B4}"/>
              </a:ext>
            </a:extLst>
          </p:cNvPr>
          <p:cNvGrpSpPr/>
          <p:nvPr/>
        </p:nvGrpSpPr>
        <p:grpSpPr>
          <a:xfrm>
            <a:off x="3784449" y="1075627"/>
            <a:ext cx="1570897" cy="785448"/>
            <a:chOff x="0" y="0"/>
            <a:chExt cx="2094529" cy="1047265"/>
          </a:xfrm>
        </p:grpSpPr>
        <p:grpSp>
          <p:nvGrpSpPr>
            <p:cNvPr id="24" name="Group 24">
              <a:extLst>
                <a:ext uri="{FF2B5EF4-FFF2-40B4-BE49-F238E27FC236}">
                  <a16:creationId xmlns:a16="http://schemas.microsoft.com/office/drawing/2014/main" id="{ED368F6A-64F4-1E41-ACFE-55281E73515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0"/>
              <a:ext cx="2094529" cy="1047265"/>
              <a:chOff x="0" y="0"/>
              <a:chExt cx="2540000" cy="1270000"/>
            </a:xfrm>
          </p:grpSpPr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87F9C2AF-6A21-BC4A-845E-0DFC4C0B6669}"/>
                  </a:ext>
                </a:extLst>
              </p:cNvPr>
              <p:cNvSpPr/>
              <p:nvPr/>
            </p:nvSpPr>
            <p:spPr>
              <a:xfrm>
                <a:off x="0" y="5667"/>
                <a:ext cx="2540000" cy="1264333"/>
              </a:xfrm>
              <a:custGeom>
                <a:avLst/>
                <a:gdLst/>
                <a:ahLst/>
                <a:cxnLst/>
                <a:rect l="l" t="t" r="r" b="b"/>
                <a:pathLst>
                  <a:path w="2540000" h="1264333">
                    <a:moveTo>
                      <a:pt x="0" y="1264333"/>
                    </a:moveTo>
                    <a:cubicBezTo>
                      <a:pt x="3127" y="565148"/>
                      <a:pt x="570808" y="0"/>
                      <a:pt x="1270000" y="0"/>
                    </a:cubicBezTo>
                    <a:cubicBezTo>
                      <a:pt x="1969192" y="0"/>
                      <a:pt x="2536873" y="565148"/>
                      <a:pt x="2540000" y="1264333"/>
                    </a:cubicBezTo>
                    <a:lnTo>
                      <a:pt x="2235200" y="1264333"/>
                    </a:lnTo>
                    <a:cubicBezTo>
                      <a:pt x="2232824" y="732953"/>
                      <a:pt x="1801386" y="303440"/>
                      <a:pt x="1270000" y="303440"/>
                    </a:cubicBezTo>
                    <a:cubicBezTo>
                      <a:pt x="738614" y="303440"/>
                      <a:pt x="307176" y="732953"/>
                      <a:pt x="304800" y="1264333"/>
                    </a:cubicBezTo>
                    <a:close/>
                  </a:path>
                </a:pathLst>
              </a:custGeom>
              <a:solidFill>
                <a:srgbClr val="DAF5F2"/>
              </a:solidFill>
            </p:spPr>
          </p:sp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F88D00AB-FAD7-224B-829A-6C15BF891E91}"/>
                  </a:ext>
                </a:extLst>
              </p:cNvPr>
              <p:cNvSpPr/>
              <p:nvPr/>
            </p:nvSpPr>
            <p:spPr>
              <a:xfrm>
                <a:off x="0" y="-62183"/>
                <a:ext cx="1846568" cy="1332183"/>
              </a:xfrm>
              <a:custGeom>
                <a:avLst/>
                <a:gdLst/>
                <a:ahLst/>
                <a:cxnLst/>
                <a:rect l="l" t="t" r="r" b="b"/>
                <a:pathLst>
                  <a:path w="1846568" h="1332183">
                    <a:moveTo>
                      <a:pt x="0" y="1332183"/>
                    </a:moveTo>
                    <a:cubicBezTo>
                      <a:pt x="0" y="890314"/>
                      <a:pt x="229671" y="480206"/>
                      <a:pt x="606427" y="249330"/>
                    </a:cubicBezTo>
                    <a:cubicBezTo>
                      <a:pt x="983182" y="18454"/>
                      <a:pt x="1452859" y="0"/>
                      <a:pt x="1846568" y="200605"/>
                    </a:cubicBezTo>
                    <a:lnTo>
                      <a:pt x="1708192" y="472184"/>
                    </a:lnTo>
                    <a:cubicBezTo>
                      <a:pt x="1408973" y="319724"/>
                      <a:pt x="1052019" y="333749"/>
                      <a:pt x="765684" y="509215"/>
                    </a:cubicBezTo>
                    <a:cubicBezTo>
                      <a:pt x="479350" y="684681"/>
                      <a:pt x="304800" y="996362"/>
                      <a:pt x="304800" y="1332183"/>
                    </a:cubicBezTo>
                    <a:close/>
                  </a:path>
                </a:pathLst>
              </a:custGeom>
              <a:solidFill>
                <a:srgbClr val="186D61"/>
              </a:solidFill>
            </p:spPr>
          </p:sp>
        </p:grpSp>
      </p:grpSp>
      <p:sp>
        <p:nvSpPr>
          <p:cNvPr id="28" name="TextBox 28">
            <a:extLst>
              <a:ext uri="{FF2B5EF4-FFF2-40B4-BE49-F238E27FC236}">
                <a16:creationId xmlns:a16="http://schemas.microsoft.com/office/drawing/2014/main" id="{D35D6CFB-1CF0-BC4F-8C4A-340D57723F03}"/>
              </a:ext>
            </a:extLst>
          </p:cNvPr>
          <p:cNvSpPr txBox="1"/>
          <p:nvPr/>
        </p:nvSpPr>
        <p:spPr>
          <a:xfrm>
            <a:off x="3925751" y="1597732"/>
            <a:ext cx="472611" cy="275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6"/>
              </a:lnSpc>
            </a:pPr>
            <a:r>
              <a:rPr lang="en-US" sz="900" spc="31">
                <a:solidFill>
                  <a:srgbClr val="000000"/>
                </a:solidFill>
                <a:latin typeface="Montserrat" pitchFamily="2" charset="77"/>
              </a:rPr>
              <a:t>Sim</a:t>
            </a:r>
          </a:p>
          <a:p>
            <a:pPr algn="ctr">
              <a:lnSpc>
                <a:spcPts val="1096"/>
              </a:lnSpc>
            </a:pPr>
            <a:r>
              <a:rPr lang="en-US" sz="900" spc="31">
                <a:solidFill>
                  <a:srgbClr val="000000"/>
                </a:solidFill>
                <a:latin typeface="Montserrat" pitchFamily="2" charset="77"/>
              </a:rPr>
              <a:t>69,1%</a:t>
            </a:r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14D291C0-6B16-2A4B-9DAF-5F04235F1C83}"/>
              </a:ext>
            </a:extLst>
          </p:cNvPr>
          <p:cNvSpPr txBox="1"/>
          <p:nvPr/>
        </p:nvSpPr>
        <p:spPr>
          <a:xfrm>
            <a:off x="4682998" y="1597732"/>
            <a:ext cx="546560" cy="275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6"/>
              </a:lnSpc>
            </a:pPr>
            <a:r>
              <a:rPr lang="en-US" sz="900" spc="31">
                <a:solidFill>
                  <a:srgbClr val="000000"/>
                </a:solidFill>
                <a:latin typeface="Montserrat" pitchFamily="2" charset="77"/>
              </a:rPr>
              <a:t>Não</a:t>
            </a:r>
          </a:p>
          <a:p>
            <a:pPr algn="ctr">
              <a:lnSpc>
                <a:spcPts val="1096"/>
              </a:lnSpc>
            </a:pPr>
            <a:r>
              <a:rPr lang="en-US" sz="900" spc="31">
                <a:solidFill>
                  <a:srgbClr val="000000"/>
                </a:solidFill>
                <a:latin typeface="Montserrat" pitchFamily="2" charset="77"/>
              </a:rPr>
              <a:t>30,9%</a:t>
            </a:r>
          </a:p>
        </p:txBody>
      </p:sp>
      <p:sp>
        <p:nvSpPr>
          <p:cNvPr id="32" name="TextBox 32">
            <a:extLst>
              <a:ext uri="{FF2B5EF4-FFF2-40B4-BE49-F238E27FC236}">
                <a16:creationId xmlns:a16="http://schemas.microsoft.com/office/drawing/2014/main" id="{06D6DDDC-D3F4-A845-BD94-F32B4787CC2A}"/>
              </a:ext>
            </a:extLst>
          </p:cNvPr>
          <p:cNvSpPr txBox="1"/>
          <p:nvPr/>
        </p:nvSpPr>
        <p:spPr>
          <a:xfrm>
            <a:off x="4555455" y="3287169"/>
            <a:ext cx="3311767" cy="134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49"/>
              </a:lnSpc>
            </a:pPr>
            <a:r>
              <a:rPr lang="en-US" sz="900" spc="32" dirty="0" err="1">
                <a:solidFill>
                  <a:srgbClr val="000000"/>
                </a:solidFill>
                <a:latin typeface="Montserrat" pitchFamily="2" charset="77"/>
              </a:rPr>
              <a:t>Redistribuição</a:t>
            </a:r>
            <a:r>
              <a:rPr lang="en-US" sz="900" spc="32" dirty="0">
                <a:solidFill>
                  <a:srgbClr val="000000"/>
                </a:solidFill>
                <a:latin typeface="Montserrat" pitchFamily="2" charset="77"/>
              </a:rPr>
              <a:t> das </a:t>
            </a:r>
            <a:r>
              <a:rPr lang="en-US" sz="900" spc="32" dirty="0" err="1">
                <a:solidFill>
                  <a:srgbClr val="000000"/>
                </a:solidFill>
                <a:latin typeface="Montserrat" pitchFamily="2" charset="77"/>
              </a:rPr>
              <a:t>Outras</a:t>
            </a:r>
            <a:r>
              <a:rPr lang="en-US" sz="900" spc="32" dirty="0">
                <a:solidFill>
                  <a:srgbClr val="000000"/>
                </a:solidFill>
                <a:latin typeface="Montserrat" pitchFamily="2" charset="77"/>
              </a:rPr>
              <a:t> </a:t>
            </a:r>
            <a:r>
              <a:rPr lang="en-US" sz="900" spc="32" dirty="0" err="1">
                <a:solidFill>
                  <a:srgbClr val="000000"/>
                </a:solidFill>
                <a:latin typeface="Montserrat" pitchFamily="2" charset="77"/>
              </a:rPr>
              <a:t>Respostas</a:t>
            </a:r>
            <a:r>
              <a:rPr lang="en-US" sz="900" spc="32" dirty="0">
                <a:solidFill>
                  <a:srgbClr val="000000"/>
                </a:solidFill>
                <a:latin typeface="Montserrat" pitchFamily="2" charset="77"/>
              </a:rPr>
              <a:t> (46,4%) </a:t>
            </a:r>
            <a:r>
              <a:rPr lang="en-US" sz="900" spc="32" dirty="0" err="1">
                <a:solidFill>
                  <a:srgbClr val="000000"/>
                </a:solidFill>
                <a:latin typeface="Montserrat" pitchFamily="2" charset="77"/>
              </a:rPr>
              <a:t>inseridas</a:t>
            </a:r>
            <a:endParaRPr lang="en-US" sz="900" spc="32" dirty="0">
              <a:solidFill>
                <a:srgbClr val="000000"/>
              </a:solidFill>
              <a:latin typeface="Montserrat" pitchFamily="2" charset="77"/>
            </a:endParaRPr>
          </a:p>
        </p:txBody>
      </p:sp>
      <p:grpSp>
        <p:nvGrpSpPr>
          <p:cNvPr id="33" name="Group 33">
            <a:extLst>
              <a:ext uri="{FF2B5EF4-FFF2-40B4-BE49-F238E27FC236}">
                <a16:creationId xmlns:a16="http://schemas.microsoft.com/office/drawing/2014/main" id="{09E0CEB1-E153-C144-B3C0-011EBDEE5158}"/>
              </a:ext>
            </a:extLst>
          </p:cNvPr>
          <p:cNvGrpSpPr/>
          <p:nvPr/>
        </p:nvGrpSpPr>
        <p:grpSpPr>
          <a:xfrm>
            <a:off x="3631474" y="3331654"/>
            <a:ext cx="5225189" cy="1787221"/>
            <a:chOff x="0" y="0"/>
            <a:chExt cx="4906955" cy="2382961"/>
          </a:xfrm>
        </p:grpSpPr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B4903C1D-F140-1948-9BF6-38C95CA5C186}"/>
                </a:ext>
              </a:extLst>
            </p:cNvPr>
            <p:cNvSpPr txBox="1"/>
            <p:nvPr/>
          </p:nvSpPr>
          <p:spPr>
            <a:xfrm rot="-2700000">
              <a:off x="-135319" y="1843544"/>
              <a:ext cx="1178869" cy="143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2"/>
                </a:lnSpc>
              </a:pPr>
              <a:r>
                <a:rPr lang="en-US" sz="615">
                  <a:solidFill>
                    <a:srgbClr val="000000"/>
                  </a:solidFill>
                  <a:latin typeface="Montserrat" pitchFamily="2" charset="77"/>
                </a:rPr>
                <a:t>Agência de bacia</a:t>
              </a:r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F8D2679B-B735-FD49-B9FD-083484FD8AC8}"/>
                </a:ext>
              </a:extLst>
            </p:cNvPr>
            <p:cNvSpPr txBox="1"/>
            <p:nvPr/>
          </p:nvSpPr>
          <p:spPr>
            <a:xfrm rot="-2700000">
              <a:off x="346269" y="1843544"/>
              <a:ext cx="1178869" cy="143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2"/>
                </a:lnSpc>
              </a:pPr>
              <a:r>
                <a:rPr lang="en-US" sz="615">
                  <a:solidFill>
                    <a:srgbClr val="000000"/>
                  </a:solidFill>
                  <a:latin typeface="Montserrat" pitchFamily="2" charset="77"/>
                </a:rPr>
                <a:t>Indígena</a:t>
              </a:r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9C86E271-B84B-A247-BBC6-0ADD082672DA}"/>
                </a:ext>
              </a:extLst>
            </p:cNvPr>
            <p:cNvSpPr txBox="1"/>
            <p:nvPr/>
          </p:nvSpPr>
          <p:spPr>
            <a:xfrm rot="-2700000">
              <a:off x="827857" y="1843544"/>
              <a:ext cx="1178869" cy="143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2"/>
                </a:lnSpc>
              </a:pPr>
              <a:r>
                <a:rPr lang="en-US" sz="615">
                  <a:solidFill>
                    <a:srgbClr val="000000"/>
                  </a:solidFill>
                  <a:latin typeface="Montserrat" pitchFamily="2" charset="77"/>
                </a:rPr>
                <a:t>Município</a:t>
              </a:r>
            </a:p>
          </p:txBody>
        </p:sp>
        <p:sp>
          <p:nvSpPr>
            <p:cNvPr id="37" name="TextBox 37">
              <a:extLst>
                <a:ext uri="{FF2B5EF4-FFF2-40B4-BE49-F238E27FC236}">
                  <a16:creationId xmlns:a16="http://schemas.microsoft.com/office/drawing/2014/main" id="{226C738C-9251-C845-9E0E-43830FFA1435}"/>
                </a:ext>
              </a:extLst>
            </p:cNvPr>
            <p:cNvSpPr txBox="1"/>
            <p:nvPr/>
          </p:nvSpPr>
          <p:spPr>
            <a:xfrm rot="-2700000">
              <a:off x="1309445" y="1843544"/>
              <a:ext cx="1178869" cy="143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2"/>
                </a:lnSpc>
              </a:pPr>
              <a:r>
                <a:rPr lang="en-US" sz="615">
                  <a:solidFill>
                    <a:srgbClr val="000000"/>
                  </a:solidFill>
                  <a:latin typeface="Montserrat" pitchFamily="2" charset="77"/>
                </a:rPr>
                <a:t>Empresa / Federações</a:t>
              </a:r>
            </a:p>
          </p:txBody>
        </p:sp>
        <p:sp>
          <p:nvSpPr>
            <p:cNvPr id="38" name="TextBox 38">
              <a:extLst>
                <a:ext uri="{FF2B5EF4-FFF2-40B4-BE49-F238E27FC236}">
                  <a16:creationId xmlns:a16="http://schemas.microsoft.com/office/drawing/2014/main" id="{56296B9F-A878-BF40-961E-924B780B3DD4}"/>
                </a:ext>
              </a:extLst>
            </p:cNvPr>
            <p:cNvSpPr txBox="1"/>
            <p:nvPr/>
          </p:nvSpPr>
          <p:spPr>
            <a:xfrm rot="-2700000">
              <a:off x="1791033" y="1843544"/>
              <a:ext cx="1178869" cy="143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2"/>
                </a:lnSpc>
              </a:pPr>
              <a:r>
                <a:rPr lang="en-US" sz="615">
                  <a:solidFill>
                    <a:srgbClr val="000000"/>
                  </a:solidFill>
                  <a:latin typeface="Montserrat" pitchFamily="2" charset="77"/>
                </a:rPr>
                <a:t>Secretaria Estadual</a:t>
              </a:r>
            </a:p>
          </p:txBody>
        </p:sp>
        <p:sp>
          <p:nvSpPr>
            <p:cNvPr id="39" name="TextBox 39">
              <a:extLst>
                <a:ext uri="{FF2B5EF4-FFF2-40B4-BE49-F238E27FC236}">
                  <a16:creationId xmlns:a16="http://schemas.microsoft.com/office/drawing/2014/main" id="{692B2271-D13F-0342-ABF7-BAA87DFBFFDF}"/>
                </a:ext>
              </a:extLst>
            </p:cNvPr>
            <p:cNvSpPr txBox="1"/>
            <p:nvPr/>
          </p:nvSpPr>
          <p:spPr>
            <a:xfrm rot="-2700000">
              <a:off x="2272621" y="1843544"/>
              <a:ext cx="1178869" cy="143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2"/>
                </a:lnSpc>
              </a:pPr>
              <a:r>
                <a:rPr lang="en-US" sz="615">
                  <a:solidFill>
                    <a:srgbClr val="000000"/>
                  </a:solidFill>
                  <a:latin typeface="Montserrat" pitchFamily="2" charset="77"/>
                </a:rPr>
                <a:t>Outros</a:t>
              </a:r>
            </a:p>
          </p:txBody>
        </p:sp>
        <p:sp>
          <p:nvSpPr>
            <p:cNvPr id="40" name="TextBox 40">
              <a:extLst>
                <a:ext uri="{FF2B5EF4-FFF2-40B4-BE49-F238E27FC236}">
                  <a16:creationId xmlns:a16="http://schemas.microsoft.com/office/drawing/2014/main" id="{91C2CD19-58EB-2B4F-A839-FF8C89A29518}"/>
                </a:ext>
              </a:extLst>
            </p:cNvPr>
            <p:cNvSpPr txBox="1"/>
            <p:nvPr/>
          </p:nvSpPr>
          <p:spPr>
            <a:xfrm rot="-2700000">
              <a:off x="2754208" y="1843544"/>
              <a:ext cx="1178869" cy="143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2"/>
                </a:lnSpc>
              </a:pPr>
              <a:r>
                <a:rPr lang="en-US" sz="615">
                  <a:solidFill>
                    <a:srgbClr val="000000"/>
                  </a:solidFill>
                  <a:latin typeface="Montserrat" pitchFamily="2" charset="77"/>
                </a:rPr>
                <a:t>Gov federal</a:t>
              </a:r>
            </a:p>
          </p:txBody>
        </p:sp>
        <p:sp>
          <p:nvSpPr>
            <p:cNvPr id="41" name="TextBox 41">
              <a:extLst>
                <a:ext uri="{FF2B5EF4-FFF2-40B4-BE49-F238E27FC236}">
                  <a16:creationId xmlns:a16="http://schemas.microsoft.com/office/drawing/2014/main" id="{9E3C9D02-B0E1-7549-89E2-4EDAF0F63CB4}"/>
                </a:ext>
              </a:extLst>
            </p:cNvPr>
            <p:cNvSpPr txBox="1"/>
            <p:nvPr/>
          </p:nvSpPr>
          <p:spPr>
            <a:xfrm rot="-2700000">
              <a:off x="3235796" y="1843544"/>
              <a:ext cx="1178869" cy="143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2"/>
                </a:lnSpc>
              </a:pPr>
              <a:r>
                <a:rPr lang="en-US" sz="615">
                  <a:solidFill>
                    <a:srgbClr val="000000"/>
                  </a:solidFill>
                  <a:latin typeface="Montserrat" pitchFamily="2" charset="77"/>
                </a:rPr>
                <a:t>Instituições de Ensino</a:t>
              </a:r>
            </a:p>
          </p:txBody>
        </p:sp>
        <p:sp>
          <p:nvSpPr>
            <p:cNvPr id="42" name="TextBox 42">
              <a:extLst>
                <a:ext uri="{FF2B5EF4-FFF2-40B4-BE49-F238E27FC236}">
                  <a16:creationId xmlns:a16="http://schemas.microsoft.com/office/drawing/2014/main" id="{1E767F93-7C15-4D41-A1D4-49FBD8F37378}"/>
                </a:ext>
              </a:extLst>
            </p:cNvPr>
            <p:cNvSpPr txBox="1"/>
            <p:nvPr/>
          </p:nvSpPr>
          <p:spPr>
            <a:xfrm rot="-2700000">
              <a:off x="3717384" y="1843544"/>
              <a:ext cx="1178869" cy="143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2"/>
                </a:lnSpc>
              </a:pPr>
              <a:r>
                <a:rPr lang="en-US" sz="615">
                  <a:solidFill>
                    <a:srgbClr val="000000"/>
                  </a:solidFill>
                  <a:latin typeface="Montserrat" pitchFamily="2" charset="77"/>
                </a:rPr>
                <a:t>Não identificado</a:t>
              </a:r>
            </a:p>
          </p:txBody>
        </p:sp>
        <p:sp>
          <p:nvSpPr>
            <p:cNvPr id="43" name="TextBox 43">
              <a:extLst>
                <a:ext uri="{FF2B5EF4-FFF2-40B4-BE49-F238E27FC236}">
                  <a16:creationId xmlns:a16="http://schemas.microsoft.com/office/drawing/2014/main" id="{4B0D6E16-20D9-6E4E-B432-C64407DFC0A5}"/>
                </a:ext>
              </a:extLst>
            </p:cNvPr>
            <p:cNvSpPr txBox="1"/>
            <p:nvPr/>
          </p:nvSpPr>
          <p:spPr>
            <a:xfrm>
              <a:off x="392202" y="-19050"/>
              <a:ext cx="168584" cy="143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862"/>
                </a:lnSpc>
              </a:pPr>
              <a:r>
                <a:rPr lang="en-US" sz="615">
                  <a:solidFill>
                    <a:srgbClr val="000000"/>
                  </a:solidFill>
                  <a:latin typeface="Montserrat" pitchFamily="2" charset="77"/>
                </a:rPr>
                <a:t>30 </a:t>
              </a:r>
            </a:p>
          </p:txBody>
        </p:sp>
        <p:sp>
          <p:nvSpPr>
            <p:cNvPr id="44" name="TextBox 44">
              <a:extLst>
                <a:ext uri="{FF2B5EF4-FFF2-40B4-BE49-F238E27FC236}">
                  <a16:creationId xmlns:a16="http://schemas.microsoft.com/office/drawing/2014/main" id="{93B2C70B-3C6C-A640-8B5C-FB5BF075B17E}"/>
                </a:ext>
              </a:extLst>
            </p:cNvPr>
            <p:cNvSpPr txBox="1"/>
            <p:nvPr/>
          </p:nvSpPr>
          <p:spPr>
            <a:xfrm>
              <a:off x="392202" y="423807"/>
              <a:ext cx="168584" cy="143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862"/>
                </a:lnSpc>
              </a:pPr>
              <a:r>
                <a:rPr lang="en-US" sz="615">
                  <a:solidFill>
                    <a:srgbClr val="000000"/>
                  </a:solidFill>
                  <a:latin typeface="Montserrat" pitchFamily="2" charset="77"/>
                </a:rPr>
                <a:t>20 </a:t>
              </a:r>
            </a:p>
          </p:txBody>
        </p:sp>
        <p:sp>
          <p:nvSpPr>
            <p:cNvPr id="45" name="TextBox 45">
              <a:extLst>
                <a:ext uri="{FF2B5EF4-FFF2-40B4-BE49-F238E27FC236}">
                  <a16:creationId xmlns:a16="http://schemas.microsoft.com/office/drawing/2014/main" id="{105FE828-ADD4-994F-92BA-79129B8DF0EE}"/>
                </a:ext>
              </a:extLst>
            </p:cNvPr>
            <p:cNvSpPr txBox="1"/>
            <p:nvPr/>
          </p:nvSpPr>
          <p:spPr>
            <a:xfrm>
              <a:off x="392202" y="866664"/>
              <a:ext cx="168584" cy="143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862"/>
                </a:lnSpc>
              </a:pPr>
              <a:r>
                <a:rPr lang="en-US" sz="615">
                  <a:solidFill>
                    <a:srgbClr val="000000"/>
                  </a:solidFill>
                  <a:latin typeface="Montserrat" pitchFamily="2" charset="77"/>
                </a:rPr>
                <a:t>10 </a:t>
              </a:r>
            </a:p>
          </p:txBody>
        </p:sp>
        <p:sp>
          <p:nvSpPr>
            <p:cNvPr id="46" name="TextBox 46">
              <a:extLst>
                <a:ext uri="{FF2B5EF4-FFF2-40B4-BE49-F238E27FC236}">
                  <a16:creationId xmlns:a16="http://schemas.microsoft.com/office/drawing/2014/main" id="{AD53CE04-E4F5-7342-A4D4-DFD73873F902}"/>
                </a:ext>
              </a:extLst>
            </p:cNvPr>
            <p:cNvSpPr txBox="1"/>
            <p:nvPr/>
          </p:nvSpPr>
          <p:spPr>
            <a:xfrm>
              <a:off x="392202" y="1309520"/>
              <a:ext cx="168584" cy="143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862"/>
                </a:lnSpc>
              </a:pPr>
              <a:r>
                <a:rPr lang="en-US" sz="615">
                  <a:solidFill>
                    <a:srgbClr val="000000"/>
                  </a:solidFill>
                  <a:latin typeface="Montserrat" pitchFamily="2" charset="77"/>
                </a:rPr>
                <a:t>0 </a:t>
              </a:r>
            </a:p>
          </p:txBody>
        </p:sp>
        <p:grpSp>
          <p:nvGrpSpPr>
            <p:cNvPr id="47" name="Group 47">
              <a:extLst>
                <a:ext uri="{FF2B5EF4-FFF2-40B4-BE49-F238E27FC236}">
                  <a16:creationId xmlns:a16="http://schemas.microsoft.com/office/drawing/2014/main" id="{70CEABE5-84FB-A44A-A711-31C51A4EA14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2921" y="62307"/>
              <a:ext cx="4294035" cy="1328570"/>
              <a:chOff x="0" y="0"/>
              <a:chExt cx="15370540" cy="4755631"/>
            </a:xfrm>
          </p:grpSpPr>
          <p:sp>
            <p:nvSpPr>
              <p:cNvPr id="48" name="Freeform 48">
                <a:extLst>
                  <a:ext uri="{FF2B5EF4-FFF2-40B4-BE49-F238E27FC236}">
                    <a16:creationId xmlns:a16="http://schemas.microsoft.com/office/drawing/2014/main" id="{44AD5C6C-F718-9D42-B969-FA49BB168A1F}"/>
                  </a:ext>
                </a:extLst>
              </p:cNvPr>
              <p:cNvSpPr/>
              <p:nvPr/>
            </p:nvSpPr>
            <p:spPr>
              <a:xfrm>
                <a:off x="0" y="4590760"/>
                <a:ext cx="1579750" cy="164871"/>
              </a:xfrm>
              <a:custGeom>
                <a:avLst/>
                <a:gdLst/>
                <a:ahLst/>
                <a:cxnLst/>
                <a:rect l="l" t="t" r="r" b="b"/>
                <a:pathLst>
                  <a:path w="1579750" h="164871">
                    <a:moveTo>
                      <a:pt x="0" y="164871"/>
                    </a:moveTo>
                    <a:lnTo>
                      <a:pt x="0" y="126380"/>
                    </a:lnTo>
                    <a:cubicBezTo>
                      <a:pt x="0" y="56582"/>
                      <a:pt x="56582" y="0"/>
                      <a:pt x="126380" y="0"/>
                    </a:cubicBezTo>
                    <a:lnTo>
                      <a:pt x="1453370" y="0"/>
                    </a:lnTo>
                    <a:cubicBezTo>
                      <a:pt x="1523168" y="0"/>
                      <a:pt x="1579750" y="56582"/>
                      <a:pt x="1579750" y="126380"/>
                    </a:cubicBezTo>
                    <a:lnTo>
                      <a:pt x="1579750" y="164871"/>
                    </a:lnTo>
                    <a:close/>
                  </a:path>
                </a:pathLst>
              </a:custGeom>
              <a:solidFill>
                <a:srgbClr val="186D61"/>
              </a:solidFill>
            </p:spPr>
          </p:sp>
          <p:sp>
            <p:nvSpPr>
              <p:cNvPr id="49" name="Freeform 49">
                <a:extLst>
                  <a:ext uri="{FF2B5EF4-FFF2-40B4-BE49-F238E27FC236}">
                    <a16:creationId xmlns:a16="http://schemas.microsoft.com/office/drawing/2014/main" id="{CF501E63-3872-DC48-A9E6-D9461F938C30}"/>
                  </a:ext>
                </a:extLst>
              </p:cNvPr>
              <p:cNvSpPr/>
              <p:nvPr/>
            </p:nvSpPr>
            <p:spPr>
              <a:xfrm>
                <a:off x="1723849" y="4590760"/>
                <a:ext cx="1579750" cy="164871"/>
              </a:xfrm>
              <a:custGeom>
                <a:avLst/>
                <a:gdLst/>
                <a:ahLst/>
                <a:cxnLst/>
                <a:rect l="l" t="t" r="r" b="b"/>
                <a:pathLst>
                  <a:path w="1579750" h="164871">
                    <a:moveTo>
                      <a:pt x="0" y="164871"/>
                    </a:moveTo>
                    <a:lnTo>
                      <a:pt x="0" y="126380"/>
                    </a:lnTo>
                    <a:cubicBezTo>
                      <a:pt x="0" y="56582"/>
                      <a:pt x="56582" y="0"/>
                      <a:pt x="126380" y="0"/>
                    </a:cubicBezTo>
                    <a:lnTo>
                      <a:pt x="1453370" y="0"/>
                    </a:lnTo>
                    <a:cubicBezTo>
                      <a:pt x="1523167" y="0"/>
                      <a:pt x="1579750" y="56582"/>
                      <a:pt x="1579750" y="126380"/>
                    </a:cubicBezTo>
                    <a:lnTo>
                      <a:pt x="1579750" y="164871"/>
                    </a:lnTo>
                    <a:close/>
                  </a:path>
                </a:pathLst>
              </a:custGeom>
              <a:solidFill>
                <a:srgbClr val="186D61"/>
              </a:solidFill>
            </p:spPr>
          </p:sp>
          <p:sp>
            <p:nvSpPr>
              <p:cNvPr id="50" name="Freeform 50">
                <a:extLst>
                  <a:ext uri="{FF2B5EF4-FFF2-40B4-BE49-F238E27FC236}">
                    <a16:creationId xmlns:a16="http://schemas.microsoft.com/office/drawing/2014/main" id="{B3F5D823-68DF-A941-80ED-CAB6974A1045}"/>
                  </a:ext>
                </a:extLst>
              </p:cNvPr>
              <p:cNvSpPr/>
              <p:nvPr/>
            </p:nvSpPr>
            <p:spPr>
              <a:xfrm>
                <a:off x="3447697" y="4273718"/>
                <a:ext cx="1579750" cy="481913"/>
              </a:xfrm>
              <a:custGeom>
                <a:avLst/>
                <a:gdLst/>
                <a:ahLst/>
                <a:cxnLst/>
                <a:rect l="l" t="t" r="r" b="b"/>
                <a:pathLst>
                  <a:path w="1579750" h="481913">
                    <a:moveTo>
                      <a:pt x="0" y="481913"/>
                    </a:moveTo>
                    <a:lnTo>
                      <a:pt x="0" y="126380"/>
                    </a:lnTo>
                    <a:cubicBezTo>
                      <a:pt x="0" y="92862"/>
                      <a:pt x="13315" y="60716"/>
                      <a:pt x="37016" y="37015"/>
                    </a:cubicBezTo>
                    <a:cubicBezTo>
                      <a:pt x="60717" y="13315"/>
                      <a:pt x="92862" y="0"/>
                      <a:pt x="126381" y="0"/>
                    </a:cubicBezTo>
                    <a:lnTo>
                      <a:pt x="1453371" y="0"/>
                    </a:lnTo>
                    <a:cubicBezTo>
                      <a:pt x="1523168" y="0"/>
                      <a:pt x="1579750" y="56582"/>
                      <a:pt x="1579750" y="126380"/>
                    </a:cubicBezTo>
                    <a:lnTo>
                      <a:pt x="1579750" y="481913"/>
                    </a:lnTo>
                    <a:close/>
                  </a:path>
                </a:pathLst>
              </a:custGeom>
              <a:solidFill>
                <a:srgbClr val="186D61"/>
              </a:solidFill>
            </p:spPr>
          </p:sp>
          <p:sp>
            <p:nvSpPr>
              <p:cNvPr id="51" name="Freeform 51">
                <a:extLst>
                  <a:ext uri="{FF2B5EF4-FFF2-40B4-BE49-F238E27FC236}">
                    <a16:creationId xmlns:a16="http://schemas.microsoft.com/office/drawing/2014/main" id="{5596EF17-AAE5-C448-BB3C-ED31FA8D2753}"/>
                  </a:ext>
                </a:extLst>
              </p:cNvPr>
              <p:cNvSpPr/>
              <p:nvPr/>
            </p:nvSpPr>
            <p:spPr>
              <a:xfrm>
                <a:off x="5171546" y="3956676"/>
                <a:ext cx="1579750" cy="798955"/>
              </a:xfrm>
              <a:custGeom>
                <a:avLst/>
                <a:gdLst/>
                <a:ahLst/>
                <a:cxnLst/>
                <a:rect l="l" t="t" r="r" b="b"/>
                <a:pathLst>
                  <a:path w="1579750" h="798955">
                    <a:moveTo>
                      <a:pt x="0" y="798955"/>
                    </a:moveTo>
                    <a:lnTo>
                      <a:pt x="0" y="126379"/>
                    </a:lnTo>
                    <a:cubicBezTo>
                      <a:pt x="0" y="56582"/>
                      <a:pt x="56583" y="0"/>
                      <a:pt x="126380" y="0"/>
                    </a:cubicBezTo>
                    <a:lnTo>
                      <a:pt x="1453370" y="0"/>
                    </a:lnTo>
                    <a:cubicBezTo>
                      <a:pt x="1486888" y="0"/>
                      <a:pt x="1519033" y="13314"/>
                      <a:pt x="1542734" y="37015"/>
                    </a:cubicBezTo>
                    <a:cubicBezTo>
                      <a:pt x="1566435" y="60716"/>
                      <a:pt x="1579750" y="92861"/>
                      <a:pt x="1579750" y="126379"/>
                    </a:cubicBezTo>
                    <a:lnTo>
                      <a:pt x="1579750" y="798955"/>
                    </a:lnTo>
                    <a:close/>
                  </a:path>
                </a:pathLst>
              </a:custGeom>
              <a:solidFill>
                <a:srgbClr val="186D61"/>
              </a:solidFill>
            </p:spPr>
          </p:sp>
          <p:sp>
            <p:nvSpPr>
              <p:cNvPr id="52" name="Freeform 52">
                <a:extLst>
                  <a:ext uri="{FF2B5EF4-FFF2-40B4-BE49-F238E27FC236}">
                    <a16:creationId xmlns:a16="http://schemas.microsoft.com/office/drawing/2014/main" id="{F27F1ACD-3AAB-DC46-B480-0C14C02B4161}"/>
                  </a:ext>
                </a:extLst>
              </p:cNvPr>
              <p:cNvSpPr/>
              <p:nvPr/>
            </p:nvSpPr>
            <p:spPr>
              <a:xfrm>
                <a:off x="6895395" y="3798155"/>
                <a:ext cx="1579750" cy="957476"/>
              </a:xfrm>
              <a:custGeom>
                <a:avLst/>
                <a:gdLst/>
                <a:ahLst/>
                <a:cxnLst/>
                <a:rect l="l" t="t" r="r" b="b"/>
                <a:pathLst>
                  <a:path w="1579750" h="957476">
                    <a:moveTo>
                      <a:pt x="0" y="957476"/>
                    </a:moveTo>
                    <a:lnTo>
                      <a:pt x="0" y="126379"/>
                    </a:lnTo>
                    <a:cubicBezTo>
                      <a:pt x="0" y="92861"/>
                      <a:pt x="13315" y="60716"/>
                      <a:pt x="37016" y="37015"/>
                    </a:cubicBezTo>
                    <a:cubicBezTo>
                      <a:pt x="60717" y="13314"/>
                      <a:pt x="92862" y="0"/>
                      <a:pt x="126380" y="0"/>
                    </a:cubicBezTo>
                    <a:lnTo>
                      <a:pt x="1453370" y="0"/>
                    </a:lnTo>
                    <a:cubicBezTo>
                      <a:pt x="1523167" y="0"/>
                      <a:pt x="1579750" y="56582"/>
                      <a:pt x="1579750" y="126379"/>
                    </a:cubicBezTo>
                    <a:lnTo>
                      <a:pt x="1579750" y="957476"/>
                    </a:lnTo>
                    <a:close/>
                  </a:path>
                </a:pathLst>
              </a:custGeom>
              <a:solidFill>
                <a:srgbClr val="186D61"/>
              </a:solidFill>
            </p:spPr>
          </p:sp>
          <p:sp>
            <p:nvSpPr>
              <p:cNvPr id="53" name="Freeform 53">
                <a:extLst>
                  <a:ext uri="{FF2B5EF4-FFF2-40B4-BE49-F238E27FC236}">
                    <a16:creationId xmlns:a16="http://schemas.microsoft.com/office/drawing/2014/main" id="{60010F4E-997B-9047-AE79-9D4532B0D06D}"/>
                  </a:ext>
                </a:extLst>
              </p:cNvPr>
              <p:cNvSpPr/>
              <p:nvPr/>
            </p:nvSpPr>
            <p:spPr>
              <a:xfrm>
                <a:off x="8619244" y="2847028"/>
                <a:ext cx="1579750" cy="1908602"/>
              </a:xfrm>
              <a:custGeom>
                <a:avLst/>
                <a:gdLst/>
                <a:ahLst/>
                <a:cxnLst/>
                <a:rect l="l" t="t" r="r" b="b"/>
                <a:pathLst>
                  <a:path w="1579750" h="1908602">
                    <a:moveTo>
                      <a:pt x="0" y="1908603"/>
                    </a:moveTo>
                    <a:lnTo>
                      <a:pt x="0" y="126380"/>
                    </a:lnTo>
                    <a:cubicBezTo>
                      <a:pt x="0" y="56583"/>
                      <a:pt x="56581" y="0"/>
                      <a:pt x="126380" y="0"/>
                    </a:cubicBezTo>
                    <a:lnTo>
                      <a:pt x="1453370" y="0"/>
                    </a:lnTo>
                    <a:cubicBezTo>
                      <a:pt x="1523168" y="0"/>
                      <a:pt x="1579750" y="56583"/>
                      <a:pt x="1579750" y="126380"/>
                    </a:cubicBezTo>
                    <a:lnTo>
                      <a:pt x="1579750" y="1908603"/>
                    </a:lnTo>
                    <a:close/>
                  </a:path>
                </a:pathLst>
              </a:custGeom>
              <a:solidFill>
                <a:srgbClr val="186D61"/>
              </a:solidFill>
            </p:spPr>
          </p:sp>
          <p:sp>
            <p:nvSpPr>
              <p:cNvPr id="54" name="Freeform 54">
                <a:extLst>
                  <a:ext uri="{FF2B5EF4-FFF2-40B4-BE49-F238E27FC236}">
                    <a16:creationId xmlns:a16="http://schemas.microsoft.com/office/drawing/2014/main" id="{5A160387-82BF-0241-90EF-510B3C903245}"/>
                  </a:ext>
                </a:extLst>
              </p:cNvPr>
              <p:cNvSpPr/>
              <p:nvPr/>
            </p:nvSpPr>
            <p:spPr>
              <a:xfrm>
                <a:off x="10343093" y="2688507"/>
                <a:ext cx="1579749" cy="2067123"/>
              </a:xfrm>
              <a:custGeom>
                <a:avLst/>
                <a:gdLst/>
                <a:ahLst/>
                <a:cxnLst/>
                <a:rect l="l" t="t" r="r" b="b"/>
                <a:pathLst>
                  <a:path w="1579749" h="2067123">
                    <a:moveTo>
                      <a:pt x="0" y="2067124"/>
                    </a:moveTo>
                    <a:lnTo>
                      <a:pt x="0" y="126380"/>
                    </a:lnTo>
                    <a:cubicBezTo>
                      <a:pt x="0" y="56583"/>
                      <a:pt x="56582" y="0"/>
                      <a:pt x="126380" y="0"/>
                    </a:cubicBezTo>
                    <a:lnTo>
                      <a:pt x="1453369" y="0"/>
                    </a:lnTo>
                    <a:cubicBezTo>
                      <a:pt x="1523167" y="0"/>
                      <a:pt x="1579749" y="56583"/>
                      <a:pt x="1579749" y="126380"/>
                    </a:cubicBezTo>
                    <a:lnTo>
                      <a:pt x="1579749" y="2067124"/>
                    </a:lnTo>
                    <a:close/>
                  </a:path>
                </a:pathLst>
              </a:custGeom>
              <a:solidFill>
                <a:srgbClr val="186D61"/>
              </a:solidFill>
            </p:spPr>
          </p:sp>
          <p:sp>
            <p:nvSpPr>
              <p:cNvPr id="55" name="Freeform 55">
                <a:extLst>
                  <a:ext uri="{FF2B5EF4-FFF2-40B4-BE49-F238E27FC236}">
                    <a16:creationId xmlns:a16="http://schemas.microsoft.com/office/drawing/2014/main" id="{8B8760BC-1AD6-0D46-BEC9-70F2D7E41F25}"/>
                  </a:ext>
                </a:extLst>
              </p:cNvPr>
              <p:cNvSpPr/>
              <p:nvPr/>
            </p:nvSpPr>
            <p:spPr>
              <a:xfrm>
                <a:off x="12066941" y="1737381"/>
                <a:ext cx="1579750" cy="3018249"/>
              </a:xfrm>
              <a:custGeom>
                <a:avLst/>
                <a:gdLst/>
                <a:ahLst/>
                <a:cxnLst/>
                <a:rect l="l" t="t" r="r" b="b"/>
                <a:pathLst>
                  <a:path w="1579750" h="3018249">
                    <a:moveTo>
                      <a:pt x="0" y="3018250"/>
                    </a:moveTo>
                    <a:lnTo>
                      <a:pt x="0" y="126380"/>
                    </a:lnTo>
                    <a:cubicBezTo>
                      <a:pt x="0" y="56583"/>
                      <a:pt x="56583" y="0"/>
                      <a:pt x="126380" y="0"/>
                    </a:cubicBezTo>
                    <a:lnTo>
                      <a:pt x="1453370" y="0"/>
                    </a:lnTo>
                    <a:cubicBezTo>
                      <a:pt x="1523167" y="0"/>
                      <a:pt x="1579750" y="56583"/>
                      <a:pt x="1579750" y="126380"/>
                    </a:cubicBezTo>
                    <a:lnTo>
                      <a:pt x="1579750" y="3018250"/>
                    </a:lnTo>
                    <a:close/>
                  </a:path>
                </a:pathLst>
              </a:custGeom>
              <a:solidFill>
                <a:srgbClr val="186D61"/>
              </a:solidFill>
            </p:spPr>
          </p:sp>
          <p:sp>
            <p:nvSpPr>
              <p:cNvPr id="56" name="Freeform 56">
                <a:extLst>
                  <a:ext uri="{FF2B5EF4-FFF2-40B4-BE49-F238E27FC236}">
                    <a16:creationId xmlns:a16="http://schemas.microsoft.com/office/drawing/2014/main" id="{FC618235-D15D-3242-85E2-5E50ECA063FF}"/>
                  </a:ext>
                </a:extLst>
              </p:cNvPr>
              <p:cNvSpPr/>
              <p:nvPr/>
            </p:nvSpPr>
            <p:spPr>
              <a:xfrm>
                <a:off x="13790789" y="-6350"/>
                <a:ext cx="1579750" cy="4761981"/>
              </a:xfrm>
              <a:custGeom>
                <a:avLst/>
                <a:gdLst/>
                <a:ahLst/>
                <a:cxnLst/>
                <a:rect l="l" t="t" r="r" b="b"/>
                <a:pathLst>
                  <a:path w="1579750" h="4761981">
                    <a:moveTo>
                      <a:pt x="0" y="4761981"/>
                    </a:moveTo>
                    <a:lnTo>
                      <a:pt x="0" y="126380"/>
                    </a:lnTo>
                    <a:cubicBezTo>
                      <a:pt x="0" y="92862"/>
                      <a:pt x="13316" y="60716"/>
                      <a:pt x="37017" y="37015"/>
                    </a:cubicBezTo>
                    <a:cubicBezTo>
                      <a:pt x="60717" y="13314"/>
                      <a:pt x="92863" y="0"/>
                      <a:pt x="126382" y="0"/>
                    </a:cubicBezTo>
                    <a:lnTo>
                      <a:pt x="1453370" y="0"/>
                    </a:lnTo>
                    <a:cubicBezTo>
                      <a:pt x="1523168" y="0"/>
                      <a:pt x="1579750" y="56582"/>
                      <a:pt x="1579750" y="126380"/>
                    </a:cubicBezTo>
                    <a:lnTo>
                      <a:pt x="1579750" y="4761981"/>
                    </a:lnTo>
                    <a:close/>
                  </a:path>
                </a:pathLst>
              </a:custGeom>
              <a:solidFill>
                <a:srgbClr val="186D61"/>
              </a:solidFill>
            </p:spPr>
          </p:sp>
        </p:grpSp>
      </p:grpSp>
      <p:grpSp>
        <p:nvGrpSpPr>
          <p:cNvPr id="58" name="Group 47">
            <a:extLst>
              <a:ext uri="{FF2B5EF4-FFF2-40B4-BE49-F238E27FC236}">
                <a16:creationId xmlns:a16="http://schemas.microsoft.com/office/drawing/2014/main" id="{90A256A6-763C-8544-BE2E-2740A3CEBF3F}"/>
              </a:ext>
            </a:extLst>
          </p:cNvPr>
          <p:cNvGrpSpPr/>
          <p:nvPr/>
        </p:nvGrpSpPr>
        <p:grpSpPr>
          <a:xfrm>
            <a:off x="6405097" y="1006858"/>
            <a:ext cx="2579598" cy="1875019"/>
            <a:chOff x="152280" y="-19050"/>
            <a:chExt cx="3092524" cy="2329002"/>
          </a:xfrm>
        </p:grpSpPr>
        <p:sp>
          <p:nvSpPr>
            <p:cNvPr id="59" name="TextBox 48">
              <a:extLst>
                <a:ext uri="{FF2B5EF4-FFF2-40B4-BE49-F238E27FC236}">
                  <a16:creationId xmlns:a16="http://schemas.microsoft.com/office/drawing/2014/main" id="{47E05577-4E24-664F-AFE2-B753FFE4C9A5}"/>
                </a:ext>
              </a:extLst>
            </p:cNvPr>
            <p:cNvSpPr txBox="1"/>
            <p:nvPr/>
          </p:nvSpPr>
          <p:spPr>
            <a:xfrm>
              <a:off x="2284358" y="1659252"/>
              <a:ext cx="926477" cy="3180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900" dirty="0">
                  <a:solidFill>
                    <a:srgbClr val="000000"/>
                  </a:solidFill>
                  <a:latin typeface="Montserrat" pitchFamily="2" charset="77"/>
                </a:rPr>
                <a:t>Soc. Civil</a:t>
              </a:r>
            </a:p>
            <a:p>
              <a:pPr algn="ctr"/>
              <a:r>
                <a:rPr lang="en-US" sz="900" dirty="0">
                  <a:solidFill>
                    <a:srgbClr val="000000"/>
                  </a:solidFill>
                  <a:latin typeface="Montserrat" pitchFamily="2" charset="77"/>
                </a:rPr>
                <a:t>40.7%</a:t>
              </a:r>
            </a:p>
          </p:txBody>
        </p:sp>
        <p:sp>
          <p:nvSpPr>
            <p:cNvPr id="60" name="TextBox 49">
              <a:extLst>
                <a:ext uri="{FF2B5EF4-FFF2-40B4-BE49-F238E27FC236}">
                  <a16:creationId xmlns:a16="http://schemas.microsoft.com/office/drawing/2014/main" id="{9E8E7E51-65F4-DC4D-A71D-6A1478E6EB7D}"/>
                </a:ext>
              </a:extLst>
            </p:cNvPr>
            <p:cNvSpPr txBox="1"/>
            <p:nvPr/>
          </p:nvSpPr>
          <p:spPr>
            <a:xfrm>
              <a:off x="2318327" y="340577"/>
              <a:ext cx="926477" cy="3180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900" dirty="0" err="1">
                  <a:solidFill>
                    <a:srgbClr val="000000"/>
                  </a:solidFill>
                  <a:latin typeface="Montserrat" pitchFamily="2" charset="77"/>
                </a:rPr>
                <a:t>Usuários</a:t>
              </a:r>
              <a:endParaRPr lang="en-US" sz="900" dirty="0">
                <a:solidFill>
                  <a:srgbClr val="000000"/>
                </a:solidFill>
                <a:latin typeface="Montserrat" pitchFamily="2" charset="77"/>
              </a:endParaRPr>
            </a:p>
            <a:p>
              <a:pPr algn="ctr"/>
              <a:r>
                <a:rPr lang="en-US" sz="900" dirty="0">
                  <a:solidFill>
                    <a:srgbClr val="000000"/>
                  </a:solidFill>
                  <a:latin typeface="Montserrat" pitchFamily="2" charset="77"/>
                </a:rPr>
                <a:t>13.4%</a:t>
              </a:r>
            </a:p>
          </p:txBody>
        </p:sp>
        <p:sp>
          <p:nvSpPr>
            <p:cNvPr id="61" name="TextBox 50">
              <a:extLst>
                <a:ext uri="{FF2B5EF4-FFF2-40B4-BE49-F238E27FC236}">
                  <a16:creationId xmlns:a16="http://schemas.microsoft.com/office/drawing/2014/main" id="{3310D343-D8E7-6940-9BDD-4A2303A35B78}"/>
                </a:ext>
              </a:extLst>
            </p:cNvPr>
            <p:cNvSpPr txBox="1"/>
            <p:nvPr/>
          </p:nvSpPr>
          <p:spPr>
            <a:xfrm>
              <a:off x="152280" y="686523"/>
              <a:ext cx="926477" cy="477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900" dirty="0" err="1">
                  <a:solidFill>
                    <a:srgbClr val="000000"/>
                  </a:solidFill>
                  <a:latin typeface="Montserrat" pitchFamily="2" charset="77"/>
                </a:rPr>
                <a:t>Poder</a:t>
              </a:r>
              <a:r>
                <a:rPr lang="en-US" sz="900" dirty="0">
                  <a:solidFill>
                    <a:srgbClr val="000000"/>
                  </a:solidFill>
                  <a:latin typeface="Montserrat" pitchFamily="2" charset="77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Montserrat" pitchFamily="2" charset="77"/>
                </a:rPr>
                <a:t>Público</a:t>
              </a:r>
              <a:endParaRPr lang="en-US" sz="900" dirty="0">
                <a:solidFill>
                  <a:srgbClr val="000000"/>
                </a:solidFill>
                <a:latin typeface="Montserrat" pitchFamily="2" charset="77"/>
              </a:endParaRPr>
            </a:p>
            <a:p>
              <a:pPr algn="ctr"/>
              <a:r>
                <a:rPr lang="en-US" sz="900" dirty="0">
                  <a:solidFill>
                    <a:srgbClr val="000000"/>
                  </a:solidFill>
                  <a:latin typeface="Montserrat" pitchFamily="2" charset="77"/>
                </a:rPr>
                <a:t>40.2%</a:t>
              </a:r>
            </a:p>
          </p:txBody>
        </p:sp>
        <p:sp>
          <p:nvSpPr>
            <p:cNvPr id="62" name="TextBox 51">
              <a:extLst>
                <a:ext uri="{FF2B5EF4-FFF2-40B4-BE49-F238E27FC236}">
                  <a16:creationId xmlns:a16="http://schemas.microsoft.com/office/drawing/2014/main" id="{98ECBA0A-614A-9A43-9C94-D3FC1C4D13DD}"/>
                </a:ext>
              </a:extLst>
            </p:cNvPr>
            <p:cNvSpPr txBox="1"/>
            <p:nvPr/>
          </p:nvSpPr>
          <p:spPr>
            <a:xfrm>
              <a:off x="1242648" y="-19050"/>
              <a:ext cx="1198420" cy="3180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900" dirty="0" err="1">
                  <a:solidFill>
                    <a:srgbClr val="000000"/>
                  </a:solidFill>
                  <a:latin typeface="Montserrat" pitchFamily="2" charset="77"/>
                </a:rPr>
                <a:t>Comunidades</a:t>
              </a:r>
              <a:endParaRPr lang="en-US" sz="900" dirty="0">
                <a:solidFill>
                  <a:srgbClr val="000000"/>
                </a:solidFill>
                <a:latin typeface="Montserrat" pitchFamily="2" charset="77"/>
              </a:endParaRPr>
            </a:p>
            <a:p>
              <a:pPr algn="ctr"/>
              <a:r>
                <a:rPr lang="en-US" sz="900" dirty="0">
                  <a:solidFill>
                    <a:srgbClr val="000000"/>
                  </a:solidFill>
                  <a:latin typeface="Montserrat" pitchFamily="2" charset="77"/>
                </a:rPr>
                <a:t>2.6%</a:t>
              </a:r>
            </a:p>
          </p:txBody>
        </p:sp>
        <p:sp>
          <p:nvSpPr>
            <p:cNvPr id="63" name="TextBox 52">
              <a:extLst>
                <a:ext uri="{FF2B5EF4-FFF2-40B4-BE49-F238E27FC236}">
                  <a16:creationId xmlns:a16="http://schemas.microsoft.com/office/drawing/2014/main" id="{1D766B38-ABA4-B542-B6C1-9670157D4EBF}"/>
                </a:ext>
              </a:extLst>
            </p:cNvPr>
            <p:cNvSpPr txBox="1"/>
            <p:nvPr/>
          </p:nvSpPr>
          <p:spPr>
            <a:xfrm>
              <a:off x="724313" y="1832842"/>
              <a:ext cx="926477" cy="477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900" dirty="0" err="1">
                  <a:solidFill>
                    <a:srgbClr val="000000"/>
                  </a:solidFill>
                  <a:latin typeface="Montserrat" pitchFamily="2" charset="77"/>
                </a:rPr>
                <a:t>Não</a:t>
              </a:r>
              <a:r>
                <a:rPr lang="en-US" sz="900" dirty="0">
                  <a:solidFill>
                    <a:srgbClr val="000000"/>
                  </a:solidFill>
                  <a:latin typeface="Montserrat" pitchFamily="2" charset="77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Montserrat" pitchFamily="2" charset="77"/>
                </a:rPr>
                <a:t>informado</a:t>
              </a:r>
              <a:endParaRPr lang="en-US" sz="900" dirty="0">
                <a:solidFill>
                  <a:srgbClr val="000000"/>
                </a:solidFill>
                <a:latin typeface="Montserrat" pitchFamily="2" charset="77"/>
              </a:endParaRPr>
            </a:p>
            <a:p>
              <a:pPr algn="ctr"/>
              <a:r>
                <a:rPr lang="en-US" sz="900" dirty="0">
                  <a:solidFill>
                    <a:srgbClr val="000000"/>
                  </a:solidFill>
                  <a:latin typeface="Montserrat" pitchFamily="2" charset="77"/>
                </a:rPr>
                <a:t>3.1%</a:t>
              </a:r>
            </a:p>
          </p:txBody>
        </p:sp>
        <p:grpSp>
          <p:nvGrpSpPr>
            <p:cNvPr id="64" name="Group 53">
              <a:extLst>
                <a:ext uri="{FF2B5EF4-FFF2-40B4-BE49-F238E27FC236}">
                  <a16:creationId xmlns:a16="http://schemas.microsoft.com/office/drawing/2014/main" id="{91947B0E-C628-3946-8855-8018402B6D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17150" y="379423"/>
              <a:ext cx="1556872" cy="1556872"/>
              <a:chOff x="0" y="0"/>
              <a:chExt cx="2540000" cy="2540000"/>
            </a:xfrm>
          </p:grpSpPr>
          <p:sp>
            <p:nvSpPr>
              <p:cNvPr id="65" name="Freeform 54">
                <a:extLst>
                  <a:ext uri="{FF2B5EF4-FFF2-40B4-BE49-F238E27FC236}">
                    <a16:creationId xmlns:a16="http://schemas.microsoft.com/office/drawing/2014/main" id="{A9CDDDD0-A41A-3241-A461-348B598E84F7}"/>
                  </a:ext>
                </a:extLst>
              </p:cNvPr>
              <p:cNvSpPr/>
              <p:nvPr/>
            </p:nvSpPr>
            <p:spPr>
              <a:xfrm>
                <a:off x="1270000" y="0"/>
                <a:ext cx="267150" cy="649208"/>
              </a:xfrm>
              <a:custGeom>
                <a:avLst/>
                <a:gdLst/>
                <a:ahLst/>
                <a:cxnLst/>
                <a:rect l="l" t="t" r="r" b="b"/>
                <a:pathLst>
                  <a:path w="267150" h="649208">
                    <a:moveTo>
                      <a:pt x="0" y="0"/>
                    </a:moveTo>
                    <a:cubicBezTo>
                      <a:pt x="89804" y="0"/>
                      <a:pt x="179355" y="9525"/>
                      <a:pt x="267150" y="28416"/>
                    </a:cubicBezTo>
                    <a:lnTo>
                      <a:pt x="133575" y="649208"/>
                    </a:lnTo>
                    <a:cubicBezTo>
                      <a:pt x="89678" y="639763"/>
                      <a:pt x="44902" y="635000"/>
                      <a:pt x="0" y="635000"/>
                    </a:cubicBezTo>
                    <a:close/>
                  </a:path>
                </a:pathLst>
              </a:custGeom>
              <a:solidFill>
                <a:srgbClr val="186D61"/>
              </a:solidFill>
            </p:spPr>
          </p:sp>
          <p:sp>
            <p:nvSpPr>
              <p:cNvPr id="66" name="Freeform 55">
                <a:extLst>
                  <a:ext uri="{FF2B5EF4-FFF2-40B4-BE49-F238E27FC236}">
                    <a16:creationId xmlns:a16="http://schemas.microsoft.com/office/drawing/2014/main" id="{9A6B7136-DE1C-5A40-8443-6D44262349A1}"/>
                  </a:ext>
                </a:extLst>
              </p:cNvPr>
              <p:cNvSpPr/>
              <p:nvPr/>
            </p:nvSpPr>
            <p:spPr>
              <a:xfrm>
                <a:off x="1372382" y="16616"/>
                <a:ext cx="1001774" cy="939640"/>
              </a:xfrm>
              <a:custGeom>
                <a:avLst/>
                <a:gdLst/>
                <a:ahLst/>
                <a:cxnLst/>
                <a:rect l="l" t="t" r="r" b="b"/>
                <a:pathLst>
                  <a:path w="1001774" h="939640">
                    <a:moveTo>
                      <a:pt x="102381" y="0"/>
                    </a:moveTo>
                    <a:cubicBezTo>
                      <a:pt x="481391" y="61918"/>
                      <a:pt x="812028" y="292012"/>
                      <a:pt x="1001773" y="625896"/>
                    </a:cubicBezTo>
                    <a:lnTo>
                      <a:pt x="449696" y="939640"/>
                    </a:lnTo>
                    <a:cubicBezTo>
                      <a:pt x="354823" y="772698"/>
                      <a:pt x="189504" y="657651"/>
                      <a:pt x="0" y="626692"/>
                    </a:cubicBezTo>
                    <a:close/>
                  </a:path>
                </a:pathLst>
              </a:custGeom>
              <a:solidFill>
                <a:srgbClr val="529088"/>
              </a:solidFill>
            </p:spPr>
          </p:sp>
          <p:sp>
            <p:nvSpPr>
              <p:cNvPr id="67" name="Freeform 56">
                <a:extLst>
                  <a:ext uri="{FF2B5EF4-FFF2-40B4-BE49-F238E27FC236}">
                    <a16:creationId xmlns:a16="http://schemas.microsoft.com/office/drawing/2014/main" id="{BE63D7A8-A61E-5A47-A264-A3F979C0CE87}"/>
                  </a:ext>
                </a:extLst>
              </p:cNvPr>
              <p:cNvSpPr/>
              <p:nvPr/>
            </p:nvSpPr>
            <p:spPr>
              <a:xfrm>
                <a:off x="693659" y="588111"/>
                <a:ext cx="1955193" cy="2073434"/>
              </a:xfrm>
              <a:custGeom>
                <a:avLst/>
                <a:gdLst/>
                <a:ahLst/>
                <a:cxnLst/>
                <a:rect l="l" t="t" r="r" b="b"/>
                <a:pathLst>
                  <a:path w="1955193" h="2073434">
                    <a:moveTo>
                      <a:pt x="1647755" y="0"/>
                    </a:moveTo>
                    <a:cubicBezTo>
                      <a:pt x="1955194" y="483062"/>
                      <a:pt x="1901359" y="1112114"/>
                      <a:pt x="1516312" y="1535912"/>
                    </a:cubicBezTo>
                    <a:cubicBezTo>
                      <a:pt x="1131264" y="1959710"/>
                      <a:pt x="510240" y="2073434"/>
                      <a:pt x="0" y="1813583"/>
                    </a:cubicBezTo>
                    <a:lnTo>
                      <a:pt x="288171" y="1247736"/>
                    </a:lnTo>
                    <a:cubicBezTo>
                      <a:pt x="543290" y="1377662"/>
                      <a:pt x="853803" y="1320800"/>
                      <a:pt x="1046326" y="1108901"/>
                    </a:cubicBezTo>
                    <a:cubicBezTo>
                      <a:pt x="1238850" y="897001"/>
                      <a:pt x="1265767" y="582475"/>
                      <a:pt x="1112048" y="340945"/>
                    </a:cubicBezTo>
                    <a:close/>
                  </a:path>
                </a:pathLst>
              </a:custGeom>
              <a:solidFill>
                <a:srgbClr val="84B4AF"/>
              </a:solidFill>
            </p:spPr>
          </p:sp>
          <p:sp>
            <p:nvSpPr>
              <p:cNvPr id="68" name="Freeform 57">
                <a:extLst>
                  <a:ext uri="{FF2B5EF4-FFF2-40B4-BE49-F238E27FC236}">
                    <a16:creationId xmlns:a16="http://schemas.microsoft.com/office/drawing/2014/main" id="{140352C3-6654-7A4E-9F53-C32F71ACB253}"/>
                  </a:ext>
                </a:extLst>
              </p:cNvPr>
              <p:cNvSpPr/>
              <p:nvPr/>
            </p:nvSpPr>
            <p:spPr>
              <a:xfrm>
                <a:off x="485972" y="1769550"/>
                <a:ext cx="524499" cy="659535"/>
              </a:xfrm>
              <a:custGeom>
                <a:avLst/>
                <a:gdLst/>
                <a:ahLst/>
                <a:cxnLst/>
                <a:rect l="l" t="t" r="r" b="b"/>
                <a:pathLst>
                  <a:path w="524499" h="659535">
                    <a:moveTo>
                      <a:pt x="264969" y="659535"/>
                    </a:moveTo>
                    <a:cubicBezTo>
                      <a:pt x="170453" y="617209"/>
                      <a:pt x="81469" y="563482"/>
                      <a:pt x="0" y="499549"/>
                    </a:cubicBezTo>
                    <a:lnTo>
                      <a:pt x="392014" y="0"/>
                    </a:lnTo>
                    <a:cubicBezTo>
                      <a:pt x="432749" y="31966"/>
                      <a:pt x="477241" y="58829"/>
                      <a:pt x="524498" y="79992"/>
                    </a:cubicBezTo>
                    <a:close/>
                  </a:path>
                </a:pathLst>
              </a:custGeom>
              <a:solidFill>
                <a:srgbClr val="B6D9D7"/>
              </a:solidFill>
            </p:spPr>
          </p:sp>
          <p:sp>
            <p:nvSpPr>
              <p:cNvPr id="69" name="Freeform 58">
                <a:extLst>
                  <a:ext uri="{FF2B5EF4-FFF2-40B4-BE49-F238E27FC236}">
                    <a16:creationId xmlns:a16="http://schemas.microsoft.com/office/drawing/2014/main" id="{9FDBEB68-FA4C-2142-BBDB-2C8B3961A656}"/>
                  </a:ext>
                </a:extLst>
              </p:cNvPr>
              <p:cNvSpPr/>
              <p:nvPr/>
            </p:nvSpPr>
            <p:spPr>
              <a:xfrm>
                <a:off x="-107890" y="0"/>
                <a:ext cx="1377827" cy="2307036"/>
              </a:xfrm>
              <a:custGeom>
                <a:avLst/>
                <a:gdLst/>
                <a:ahLst/>
                <a:cxnLst/>
                <a:rect l="l" t="t" r="r" b="b"/>
                <a:pathLst>
                  <a:path w="1377827" h="2307036">
                    <a:moveTo>
                      <a:pt x="644776" y="2307036"/>
                    </a:moveTo>
                    <a:cubicBezTo>
                      <a:pt x="193047" y="1987694"/>
                      <a:pt x="0" y="1412677"/>
                      <a:pt x="167512" y="885441"/>
                    </a:cubicBezTo>
                    <a:cubicBezTo>
                      <a:pt x="335025" y="358205"/>
                      <a:pt x="824556" y="55"/>
                      <a:pt x="1377763" y="0"/>
                    </a:cubicBezTo>
                    <a:lnTo>
                      <a:pt x="1377827" y="635000"/>
                    </a:lnTo>
                    <a:cubicBezTo>
                      <a:pt x="1101223" y="635028"/>
                      <a:pt x="856457" y="814102"/>
                      <a:pt x="772701" y="1077720"/>
                    </a:cubicBezTo>
                    <a:cubicBezTo>
                      <a:pt x="688945" y="1341338"/>
                      <a:pt x="785468" y="1628847"/>
                      <a:pt x="1011333" y="1788518"/>
                    </a:cubicBezTo>
                    <a:close/>
                  </a:path>
                </a:pathLst>
              </a:custGeom>
              <a:solidFill>
                <a:srgbClr val="EAFFFF"/>
              </a:solidFill>
            </p:spPr>
          </p:sp>
          <p:sp>
            <p:nvSpPr>
              <p:cNvPr id="70" name="Freeform 59">
                <a:extLst>
                  <a:ext uri="{FF2B5EF4-FFF2-40B4-BE49-F238E27FC236}">
                    <a16:creationId xmlns:a16="http://schemas.microsoft.com/office/drawing/2014/main" id="{B32457A6-919F-9E4D-AD61-0C5A7E2866F5}"/>
                  </a:ext>
                </a:extLst>
              </p:cNvPr>
              <p:cNvSpPr/>
              <p:nvPr/>
            </p:nvSpPr>
            <p:spPr>
              <a:xfrm>
                <a:off x="1270000" y="0"/>
                <a:ext cx="127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635000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63" y="635000"/>
                    </a:lnTo>
                    <a:cubicBezTo>
                      <a:pt x="42" y="635000"/>
                      <a:pt x="21" y="635000"/>
                      <a:pt x="0" y="635000"/>
                    </a:cubicBezTo>
                    <a:close/>
                  </a:path>
                </a:pathLst>
              </a:custGeom>
              <a:solidFill>
                <a:srgbClr val="C1D3D9"/>
              </a:solidFill>
            </p:spPr>
          </p:sp>
        </p:grpSp>
      </p:grpSp>
      <p:sp>
        <p:nvSpPr>
          <p:cNvPr id="73" name="Título 1">
            <a:extLst>
              <a:ext uri="{FF2B5EF4-FFF2-40B4-BE49-F238E27FC236}">
                <a16:creationId xmlns:a16="http://schemas.microsoft.com/office/drawing/2014/main" id="{EE1D5BE3-CD1F-A549-A452-4BBB4D405AE1}"/>
              </a:ext>
            </a:extLst>
          </p:cNvPr>
          <p:cNvSpPr txBox="1">
            <a:spLocks/>
          </p:cNvSpPr>
          <p:nvPr/>
        </p:nvSpPr>
        <p:spPr>
          <a:xfrm>
            <a:off x="885538" y="2420956"/>
            <a:ext cx="2229513" cy="2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28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6AB1"/>
              </a:buClr>
              <a:buSzPts val="3200"/>
              <a:buFont typeface="Kulim Park"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122431"/>
                </a:solidFill>
                <a:effectLst/>
                <a:uLnTx/>
                <a:uFillTx/>
                <a:latin typeface="Kulim Park"/>
                <a:sym typeface="Kulim Park"/>
              </a:rPr>
              <a:t>Identificação da participação</a:t>
            </a:r>
          </a:p>
        </p:txBody>
      </p:sp>
      <p:sp>
        <p:nvSpPr>
          <p:cNvPr id="74" name="Título 1">
            <a:extLst>
              <a:ext uri="{FF2B5EF4-FFF2-40B4-BE49-F238E27FC236}">
                <a16:creationId xmlns:a16="http://schemas.microsoft.com/office/drawing/2014/main" id="{28DB6447-5205-6847-A117-917EFB731ACD}"/>
              </a:ext>
            </a:extLst>
          </p:cNvPr>
          <p:cNvSpPr txBox="1">
            <a:spLocks/>
          </p:cNvSpPr>
          <p:nvPr/>
        </p:nvSpPr>
        <p:spPr>
          <a:xfrm>
            <a:off x="3771604" y="773852"/>
            <a:ext cx="1645604" cy="25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28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pt-BR" sz="1200" dirty="0">
                <a:solidFill>
                  <a:schemeClr val="tx1"/>
                </a:solidFill>
              </a:rPr>
              <a:t>Participação no Singreh</a:t>
            </a:r>
          </a:p>
        </p:txBody>
      </p:sp>
      <p:sp>
        <p:nvSpPr>
          <p:cNvPr id="75" name="Título 1">
            <a:extLst>
              <a:ext uri="{FF2B5EF4-FFF2-40B4-BE49-F238E27FC236}">
                <a16:creationId xmlns:a16="http://schemas.microsoft.com/office/drawing/2014/main" id="{4390EE31-5FF8-F448-AE60-F53306255DDB}"/>
              </a:ext>
            </a:extLst>
          </p:cNvPr>
          <p:cNvSpPr txBox="1">
            <a:spLocks/>
          </p:cNvSpPr>
          <p:nvPr/>
        </p:nvSpPr>
        <p:spPr>
          <a:xfrm>
            <a:off x="6644199" y="735895"/>
            <a:ext cx="2049199" cy="29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28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pt-BR" sz="1200" dirty="0">
                <a:solidFill>
                  <a:schemeClr val="tx1"/>
                </a:solidFill>
              </a:rPr>
              <a:t>Segmento de participação</a:t>
            </a:r>
          </a:p>
        </p:txBody>
      </p:sp>
    </p:spTree>
    <p:extLst>
      <p:ext uri="{BB962C8B-B14F-4D97-AF65-F5344CB8AC3E}">
        <p14:creationId xmlns:p14="http://schemas.microsoft.com/office/powerpoint/2010/main" val="97950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3A62CBCB-48F8-0A43-8CF4-F12ACD520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13" y="196803"/>
            <a:ext cx="8219349" cy="396300"/>
          </a:xfrm>
        </p:spPr>
        <p:txBody>
          <a:bodyPr anchor="ctr"/>
          <a:lstStyle/>
          <a:p>
            <a:r>
              <a:rPr lang="pt-BR" sz="2400" b="0" dirty="0"/>
              <a:t>Processo Participativo – Oficinas Temáticas </a:t>
            </a:r>
          </a:p>
        </p:txBody>
      </p:sp>
      <p:sp>
        <p:nvSpPr>
          <p:cNvPr id="7" name="Espaço Reservado para Número de Slide 1">
            <a:extLst>
              <a:ext uri="{FF2B5EF4-FFF2-40B4-BE49-F238E27FC236}">
                <a16:creationId xmlns:a16="http://schemas.microsoft.com/office/drawing/2014/main" id="{D5EBF3E3-DF1F-2541-8982-CB85C1EFEC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13</a:t>
            </a:fld>
            <a:endParaRPr lang="pt-BR" dirty="0"/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4B332DB0-9C5C-B347-993B-6286921376D7}"/>
              </a:ext>
            </a:extLst>
          </p:cNvPr>
          <p:cNvGrpSpPr/>
          <p:nvPr/>
        </p:nvGrpSpPr>
        <p:grpSpPr>
          <a:xfrm>
            <a:off x="669265" y="1164474"/>
            <a:ext cx="2093507" cy="682077"/>
            <a:chOff x="0" y="-38100"/>
            <a:chExt cx="2791342" cy="909437"/>
          </a:xfrm>
        </p:grpSpPr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8D667C98-7778-3F44-A83B-757238949978}"/>
                </a:ext>
              </a:extLst>
            </p:cNvPr>
            <p:cNvSpPr txBox="1"/>
            <p:nvPr/>
          </p:nvSpPr>
          <p:spPr>
            <a:xfrm>
              <a:off x="0" y="-38100"/>
              <a:ext cx="2780555" cy="727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47"/>
                </a:lnSpc>
              </a:pPr>
              <a:r>
                <a:rPr lang="en-US" sz="3420" spc="307" dirty="0">
                  <a:solidFill>
                    <a:srgbClr val="186D61"/>
                  </a:solidFill>
                  <a:latin typeface="Montserrat" pitchFamily="2" charset="77"/>
                </a:rPr>
                <a:t>1278</a:t>
              </a:r>
            </a:p>
          </p:txBody>
        </p: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0DB72ED6-36D5-474E-9927-80B5DFE0B666}"/>
                </a:ext>
              </a:extLst>
            </p:cNvPr>
            <p:cNvSpPr txBox="1"/>
            <p:nvPr/>
          </p:nvSpPr>
          <p:spPr>
            <a:xfrm>
              <a:off x="7007" y="686671"/>
              <a:ext cx="2784335" cy="1846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03"/>
                </a:lnSpc>
              </a:pPr>
              <a:r>
                <a:rPr lang="en-US" sz="729" spc="51">
                  <a:solidFill>
                    <a:srgbClr val="186D61"/>
                  </a:solidFill>
                  <a:latin typeface="Montserrat" pitchFamily="2" charset="77"/>
                </a:rPr>
                <a:t>PARTICIPANTES</a:t>
              </a:r>
            </a:p>
          </p:txBody>
        </p:sp>
      </p:grpSp>
      <p:grpSp>
        <p:nvGrpSpPr>
          <p:cNvPr id="9" name="Group 10">
            <a:extLst>
              <a:ext uri="{FF2B5EF4-FFF2-40B4-BE49-F238E27FC236}">
                <a16:creationId xmlns:a16="http://schemas.microsoft.com/office/drawing/2014/main" id="{6D18C509-AF0F-BB44-AD39-613D9A3059A4}"/>
              </a:ext>
            </a:extLst>
          </p:cNvPr>
          <p:cNvGrpSpPr/>
          <p:nvPr/>
        </p:nvGrpSpPr>
        <p:grpSpPr>
          <a:xfrm>
            <a:off x="885538" y="2752492"/>
            <a:ext cx="2184234" cy="1651208"/>
            <a:chOff x="-41102" y="-73327"/>
            <a:chExt cx="2451527" cy="2201609"/>
          </a:xfrm>
        </p:grpSpPr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C0C2382-B5F8-D04E-AE44-F2C13304D37D}"/>
                </a:ext>
              </a:extLst>
            </p:cNvPr>
            <p:cNvSpPr txBox="1"/>
            <p:nvPr/>
          </p:nvSpPr>
          <p:spPr>
            <a:xfrm>
              <a:off x="1963316" y="1303034"/>
              <a:ext cx="447109" cy="3693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900" dirty="0">
                  <a:solidFill>
                    <a:srgbClr val="000000"/>
                  </a:solidFill>
                  <a:latin typeface="Montserrat" pitchFamily="2" charset="77"/>
                </a:rPr>
                <a:t>CBH</a:t>
              </a:r>
            </a:p>
            <a:p>
              <a:pPr algn="ctr"/>
              <a:r>
                <a:rPr lang="en-US" sz="900" dirty="0">
                  <a:solidFill>
                    <a:srgbClr val="000000"/>
                  </a:solidFill>
                  <a:latin typeface="Montserrat" pitchFamily="2" charset="77"/>
                </a:rPr>
                <a:t>42.6%</a:t>
              </a:r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B2B89D6A-2F43-CB42-A42B-34740B47598B}"/>
                </a:ext>
              </a:extLst>
            </p:cNvPr>
            <p:cNvSpPr txBox="1"/>
            <p:nvPr/>
          </p:nvSpPr>
          <p:spPr>
            <a:xfrm>
              <a:off x="-41102" y="452041"/>
              <a:ext cx="494580" cy="3693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900" dirty="0">
                  <a:solidFill>
                    <a:srgbClr val="000000"/>
                  </a:solidFill>
                  <a:latin typeface="Montserrat" pitchFamily="2" charset="77"/>
                </a:rPr>
                <a:t>Outros</a:t>
              </a:r>
            </a:p>
            <a:p>
              <a:pPr algn="ctr"/>
              <a:r>
                <a:rPr lang="en-US" sz="900" dirty="0">
                  <a:solidFill>
                    <a:srgbClr val="000000"/>
                  </a:solidFill>
                  <a:latin typeface="Montserrat" pitchFamily="2" charset="77"/>
                </a:rPr>
                <a:t>35.6%</a:t>
              </a:r>
            </a:p>
          </p:txBody>
        </p: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D868645-0BB3-1548-B16A-6955DF53BF39}"/>
                </a:ext>
              </a:extLst>
            </p:cNvPr>
            <p:cNvSpPr txBox="1"/>
            <p:nvPr/>
          </p:nvSpPr>
          <p:spPr>
            <a:xfrm>
              <a:off x="443087" y="1758950"/>
              <a:ext cx="494581" cy="3693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900" dirty="0">
                  <a:solidFill>
                    <a:srgbClr val="000000"/>
                  </a:solidFill>
                  <a:latin typeface="Montserrat" pitchFamily="2" charset="77"/>
                </a:rPr>
                <a:t>CERH</a:t>
              </a:r>
            </a:p>
            <a:p>
              <a:pPr algn="ctr"/>
              <a:r>
                <a:rPr lang="en-US" sz="900" dirty="0">
                  <a:solidFill>
                    <a:srgbClr val="000000"/>
                  </a:solidFill>
                  <a:latin typeface="Montserrat" pitchFamily="2" charset="77"/>
                </a:rPr>
                <a:t>11.5%</a:t>
              </a:r>
            </a:p>
          </p:txBody>
        </p:sp>
        <p:sp>
          <p:nvSpPr>
            <p:cNvPr id="13" name="TextBox 14">
              <a:extLst>
                <a:ext uri="{FF2B5EF4-FFF2-40B4-BE49-F238E27FC236}">
                  <a16:creationId xmlns:a16="http://schemas.microsoft.com/office/drawing/2014/main" id="{18B9FBD8-31E6-C045-A780-FF78F872F795}"/>
                </a:ext>
              </a:extLst>
            </p:cNvPr>
            <p:cNvSpPr txBox="1"/>
            <p:nvPr/>
          </p:nvSpPr>
          <p:spPr>
            <a:xfrm>
              <a:off x="1436806" y="-73327"/>
              <a:ext cx="819468" cy="3693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900" dirty="0">
                  <a:solidFill>
                    <a:srgbClr val="000000"/>
                  </a:solidFill>
                  <a:latin typeface="Montserrat" pitchFamily="2" charset="77"/>
                </a:rPr>
                <a:t>CT CNRH</a:t>
              </a:r>
            </a:p>
            <a:p>
              <a:pPr algn="ctr"/>
              <a:r>
                <a:rPr lang="en-US" sz="900" dirty="0">
                  <a:solidFill>
                    <a:srgbClr val="000000"/>
                  </a:solidFill>
                  <a:latin typeface="Montserrat" pitchFamily="2" charset="77"/>
                </a:rPr>
                <a:t>6.6%</a:t>
              </a:r>
            </a:p>
          </p:txBody>
        </p:sp>
        <p:grpSp>
          <p:nvGrpSpPr>
            <p:cNvPr id="14" name="Group 15">
              <a:extLst>
                <a:ext uri="{FF2B5EF4-FFF2-40B4-BE49-F238E27FC236}">
                  <a16:creationId xmlns:a16="http://schemas.microsoft.com/office/drawing/2014/main" id="{BCFF8FE3-C212-8B4E-830D-29795148D0D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5711" y="254361"/>
              <a:ext cx="1584903" cy="1584903"/>
              <a:chOff x="0" y="0"/>
              <a:chExt cx="2540000" cy="2540000"/>
            </a:xfrm>
          </p:grpSpPr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EAC6FB5C-2367-BA4B-924E-C31C6B5F84D8}"/>
                  </a:ext>
                </a:extLst>
              </p:cNvPr>
              <p:cNvSpPr/>
              <p:nvPr/>
            </p:nvSpPr>
            <p:spPr>
              <a:xfrm>
                <a:off x="1270000" y="0"/>
                <a:ext cx="355139" cy="660333"/>
              </a:xfrm>
              <a:custGeom>
                <a:avLst/>
                <a:gdLst/>
                <a:ahLst/>
                <a:cxnLst/>
                <a:rect l="l" t="t" r="r" b="b"/>
                <a:pathLst>
                  <a:path w="355139" h="660333">
                    <a:moveTo>
                      <a:pt x="0" y="0"/>
                    </a:moveTo>
                    <a:cubicBezTo>
                      <a:pt x="120181" y="0"/>
                      <a:pt x="239753" y="17059"/>
                      <a:pt x="355139" y="50666"/>
                    </a:cubicBezTo>
                    <a:lnTo>
                      <a:pt x="177570" y="660333"/>
                    </a:lnTo>
                    <a:cubicBezTo>
                      <a:pt x="119877" y="643529"/>
                      <a:pt x="60090" y="635000"/>
                      <a:pt x="0" y="635000"/>
                    </a:cubicBezTo>
                    <a:close/>
                  </a:path>
                </a:pathLst>
              </a:custGeom>
              <a:solidFill>
                <a:srgbClr val="186D61"/>
              </a:solidFill>
            </p:spPr>
          </p:sp>
          <p:sp>
            <p:nvSpPr>
              <p:cNvPr id="16" name="Freeform 17">
                <a:extLst>
                  <a:ext uri="{FF2B5EF4-FFF2-40B4-BE49-F238E27FC236}">
                    <a16:creationId xmlns:a16="http://schemas.microsoft.com/office/drawing/2014/main" id="{EB97267E-62FC-0B4A-A096-E121E76B73A6}"/>
                  </a:ext>
                </a:extLst>
              </p:cNvPr>
              <p:cNvSpPr/>
              <p:nvPr/>
            </p:nvSpPr>
            <p:spPr>
              <a:xfrm>
                <a:off x="1416877" y="34440"/>
                <a:ext cx="669188" cy="749006"/>
              </a:xfrm>
              <a:custGeom>
                <a:avLst/>
                <a:gdLst/>
                <a:ahLst/>
                <a:cxnLst/>
                <a:rect l="l" t="t" r="r" b="b"/>
                <a:pathLst>
                  <a:path w="669188" h="749006">
                    <a:moveTo>
                      <a:pt x="146877" y="0"/>
                    </a:moveTo>
                    <a:cubicBezTo>
                      <a:pt x="339020" y="45682"/>
                      <a:pt x="517860" y="135546"/>
                      <a:pt x="669188" y="262453"/>
                    </a:cubicBezTo>
                    <a:lnTo>
                      <a:pt x="261156" y="749007"/>
                    </a:lnTo>
                    <a:cubicBezTo>
                      <a:pt x="185492" y="685553"/>
                      <a:pt x="96071" y="640621"/>
                      <a:pt x="0" y="617780"/>
                    </a:cubicBezTo>
                    <a:close/>
                  </a:path>
                </a:pathLst>
              </a:custGeom>
              <a:solidFill>
                <a:srgbClr val="529088"/>
              </a:solidFill>
            </p:spPr>
          </p:sp>
          <p:sp>
            <p:nvSpPr>
              <p:cNvPr id="17" name="Freeform 18">
                <a:extLst>
                  <a:ext uri="{FF2B5EF4-FFF2-40B4-BE49-F238E27FC236}">
                    <a16:creationId xmlns:a16="http://schemas.microsoft.com/office/drawing/2014/main" id="{312DB1A5-1A6A-5C45-866A-BBFEB97A0004}"/>
                  </a:ext>
                </a:extLst>
              </p:cNvPr>
              <p:cNvSpPr/>
              <p:nvPr/>
            </p:nvSpPr>
            <p:spPr>
              <a:xfrm>
                <a:off x="976268" y="257323"/>
                <a:ext cx="1698628" cy="2387175"/>
              </a:xfrm>
              <a:custGeom>
                <a:avLst/>
                <a:gdLst/>
                <a:ahLst/>
                <a:cxnLst/>
                <a:rect l="l" t="t" r="r" b="b"/>
                <a:pathLst>
                  <a:path w="1698628" h="2387175">
                    <a:moveTo>
                      <a:pt x="1060143" y="0"/>
                    </a:moveTo>
                    <a:cubicBezTo>
                      <a:pt x="1539128" y="362504"/>
                      <a:pt x="1698628" y="1011016"/>
                      <a:pt x="1442429" y="1554337"/>
                    </a:cubicBezTo>
                    <a:cubicBezTo>
                      <a:pt x="1186230" y="2097658"/>
                      <a:pt x="584408" y="2387174"/>
                      <a:pt x="0" y="2248242"/>
                    </a:cubicBezTo>
                    <a:lnTo>
                      <a:pt x="146866" y="1630460"/>
                    </a:lnTo>
                    <a:cubicBezTo>
                      <a:pt x="439070" y="1699926"/>
                      <a:pt x="739981" y="1555168"/>
                      <a:pt x="868081" y="1283507"/>
                    </a:cubicBezTo>
                    <a:cubicBezTo>
                      <a:pt x="996180" y="1011847"/>
                      <a:pt x="916430" y="687590"/>
                      <a:pt x="676937" y="506338"/>
                    </a:cubicBezTo>
                    <a:close/>
                  </a:path>
                </a:pathLst>
              </a:custGeom>
              <a:solidFill>
                <a:srgbClr val="84B4AF"/>
              </a:solidFill>
            </p:spPr>
          </p:sp>
          <p:sp>
            <p:nvSpPr>
              <p:cNvPr id="18" name="Freeform 19">
                <a:extLst>
                  <a:ext uri="{FF2B5EF4-FFF2-40B4-BE49-F238E27FC236}">
                    <a16:creationId xmlns:a16="http://schemas.microsoft.com/office/drawing/2014/main" id="{9D7C200E-376F-DC43-BDF3-EA5F2E0DDB39}"/>
                  </a:ext>
                </a:extLst>
              </p:cNvPr>
              <p:cNvSpPr/>
              <p:nvPr/>
            </p:nvSpPr>
            <p:spPr>
              <a:xfrm>
                <a:off x="231476" y="1635502"/>
                <a:ext cx="922717" cy="883199"/>
              </a:xfrm>
              <a:custGeom>
                <a:avLst/>
                <a:gdLst/>
                <a:ahLst/>
                <a:cxnLst/>
                <a:rect l="l" t="t" r="r" b="b"/>
                <a:pathLst>
                  <a:path w="922717" h="883199">
                    <a:moveTo>
                      <a:pt x="806911" y="883199"/>
                    </a:moveTo>
                    <a:cubicBezTo>
                      <a:pt x="480635" y="822681"/>
                      <a:pt x="191006" y="636861"/>
                      <a:pt x="0" y="365503"/>
                    </a:cubicBezTo>
                    <a:lnTo>
                      <a:pt x="519262" y="0"/>
                    </a:lnTo>
                    <a:cubicBezTo>
                      <a:pt x="614765" y="135680"/>
                      <a:pt x="759580" y="228590"/>
                      <a:pt x="922718" y="258849"/>
                    </a:cubicBezTo>
                    <a:close/>
                  </a:path>
                </a:pathLst>
              </a:custGeom>
              <a:solidFill>
                <a:srgbClr val="B6D9D7"/>
              </a:solidFill>
            </p:spPr>
          </p:sp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EA67F814-39C7-D746-ACFF-30C13FE44D02}"/>
                  </a:ext>
                </a:extLst>
              </p:cNvPr>
              <p:cNvSpPr/>
              <p:nvPr/>
            </p:nvSpPr>
            <p:spPr>
              <a:xfrm>
                <a:off x="-84335" y="0"/>
                <a:ext cx="1354272" cy="2051996"/>
              </a:xfrm>
              <a:custGeom>
                <a:avLst/>
                <a:gdLst/>
                <a:ahLst/>
                <a:cxnLst/>
                <a:rect l="l" t="t" r="r" b="b"/>
                <a:pathLst>
                  <a:path w="1354272" h="2051996">
                    <a:moveTo>
                      <a:pt x="353644" y="2051996"/>
                    </a:moveTo>
                    <a:cubicBezTo>
                      <a:pt x="54665" y="1669404"/>
                      <a:pt x="0" y="1149824"/>
                      <a:pt x="212809" y="713386"/>
                    </a:cubicBezTo>
                    <a:cubicBezTo>
                      <a:pt x="425618" y="276949"/>
                      <a:pt x="868651" y="49"/>
                      <a:pt x="1354208" y="0"/>
                    </a:cubicBezTo>
                    <a:lnTo>
                      <a:pt x="1354272" y="635000"/>
                    </a:lnTo>
                    <a:cubicBezTo>
                      <a:pt x="1111493" y="635024"/>
                      <a:pt x="889977" y="773474"/>
                      <a:pt x="783572" y="991693"/>
                    </a:cubicBezTo>
                    <a:cubicBezTo>
                      <a:pt x="677168" y="1209912"/>
                      <a:pt x="704500" y="1469702"/>
                      <a:pt x="853990" y="1660998"/>
                    </a:cubicBezTo>
                    <a:close/>
                  </a:path>
                </a:pathLst>
              </a:custGeom>
              <a:solidFill>
                <a:srgbClr val="EAFFFF"/>
              </a:solidFill>
            </p:spPr>
          </p:sp>
          <p:sp>
            <p:nvSpPr>
              <p:cNvPr id="20" name="Freeform 21">
                <a:extLst>
                  <a:ext uri="{FF2B5EF4-FFF2-40B4-BE49-F238E27FC236}">
                    <a16:creationId xmlns:a16="http://schemas.microsoft.com/office/drawing/2014/main" id="{6D4995A5-C809-D54A-AAF8-33B0192B3303}"/>
                  </a:ext>
                </a:extLst>
              </p:cNvPr>
              <p:cNvSpPr/>
              <p:nvPr/>
            </p:nvSpPr>
            <p:spPr>
              <a:xfrm>
                <a:off x="1270000" y="0"/>
                <a:ext cx="127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635000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63" y="635000"/>
                    </a:lnTo>
                    <a:cubicBezTo>
                      <a:pt x="42" y="635000"/>
                      <a:pt x="21" y="635000"/>
                      <a:pt x="0" y="635000"/>
                    </a:cubicBezTo>
                    <a:close/>
                  </a:path>
                </a:pathLst>
              </a:custGeom>
              <a:solidFill>
                <a:srgbClr val="C1D3D9"/>
              </a:solidFill>
            </p:spPr>
          </p:sp>
        </p:grpSp>
      </p:grpSp>
      <p:sp>
        <p:nvSpPr>
          <p:cNvPr id="26" name="TextBox 33">
            <a:extLst>
              <a:ext uri="{FF2B5EF4-FFF2-40B4-BE49-F238E27FC236}">
                <a16:creationId xmlns:a16="http://schemas.microsoft.com/office/drawing/2014/main" id="{154D4006-E05D-5D4E-B821-E7E9C1BB882B}"/>
              </a:ext>
            </a:extLst>
          </p:cNvPr>
          <p:cNvSpPr txBox="1"/>
          <p:nvPr/>
        </p:nvSpPr>
        <p:spPr>
          <a:xfrm>
            <a:off x="4573473" y="2884973"/>
            <a:ext cx="4557788" cy="1384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900" spc="32" dirty="0" err="1">
                <a:solidFill>
                  <a:srgbClr val="000000"/>
                </a:solidFill>
                <a:latin typeface="Montserrat" pitchFamily="2" charset="77"/>
              </a:rPr>
              <a:t>Redistribuição</a:t>
            </a:r>
            <a:r>
              <a:rPr lang="en-US" sz="900" spc="32" dirty="0">
                <a:solidFill>
                  <a:srgbClr val="000000"/>
                </a:solidFill>
                <a:latin typeface="Montserrat" pitchFamily="2" charset="77"/>
              </a:rPr>
              <a:t> das </a:t>
            </a:r>
            <a:r>
              <a:rPr lang="en-US" sz="900" spc="32" dirty="0" err="1">
                <a:solidFill>
                  <a:srgbClr val="000000"/>
                </a:solidFill>
                <a:latin typeface="Montserrat" pitchFamily="2" charset="77"/>
              </a:rPr>
              <a:t>Outras</a:t>
            </a:r>
            <a:r>
              <a:rPr lang="en-US" sz="900" spc="32" dirty="0">
                <a:solidFill>
                  <a:srgbClr val="000000"/>
                </a:solidFill>
                <a:latin typeface="Montserrat" pitchFamily="2" charset="77"/>
              </a:rPr>
              <a:t> </a:t>
            </a:r>
            <a:r>
              <a:rPr lang="en-US" sz="900" spc="32" dirty="0" err="1">
                <a:solidFill>
                  <a:srgbClr val="000000"/>
                </a:solidFill>
                <a:latin typeface="Montserrat" pitchFamily="2" charset="77"/>
              </a:rPr>
              <a:t>Respostas</a:t>
            </a:r>
            <a:r>
              <a:rPr lang="en-US" sz="900" spc="32" dirty="0">
                <a:solidFill>
                  <a:srgbClr val="000000"/>
                </a:solidFill>
                <a:latin typeface="Montserrat" pitchFamily="2" charset="77"/>
              </a:rPr>
              <a:t> (35,6%) </a:t>
            </a:r>
            <a:r>
              <a:rPr lang="en-US" sz="900" spc="32" dirty="0" err="1">
                <a:solidFill>
                  <a:srgbClr val="000000"/>
                </a:solidFill>
                <a:latin typeface="Montserrat" pitchFamily="2" charset="77"/>
              </a:rPr>
              <a:t>inseridas</a:t>
            </a:r>
            <a:endParaRPr lang="en-US" sz="900" spc="32" dirty="0">
              <a:solidFill>
                <a:srgbClr val="000000"/>
              </a:solidFill>
              <a:latin typeface="Montserrat" pitchFamily="2" charset="77"/>
            </a:endParaRPr>
          </a:p>
        </p:txBody>
      </p:sp>
      <p:grpSp>
        <p:nvGrpSpPr>
          <p:cNvPr id="28" name="Group 35">
            <a:extLst>
              <a:ext uri="{FF2B5EF4-FFF2-40B4-BE49-F238E27FC236}">
                <a16:creationId xmlns:a16="http://schemas.microsoft.com/office/drawing/2014/main" id="{A292CDE5-CF20-2349-AD43-E875AEDB8328}"/>
              </a:ext>
            </a:extLst>
          </p:cNvPr>
          <p:cNvGrpSpPr/>
          <p:nvPr/>
        </p:nvGrpSpPr>
        <p:grpSpPr>
          <a:xfrm>
            <a:off x="3632159" y="3147620"/>
            <a:ext cx="5229391" cy="1967592"/>
            <a:chOff x="0" y="0"/>
            <a:chExt cx="6143073" cy="2623455"/>
          </a:xfrm>
        </p:grpSpPr>
        <p:sp>
          <p:nvSpPr>
            <p:cNvPr id="29" name="TextBox 36">
              <a:extLst>
                <a:ext uri="{FF2B5EF4-FFF2-40B4-BE49-F238E27FC236}">
                  <a16:creationId xmlns:a16="http://schemas.microsoft.com/office/drawing/2014/main" id="{3C2B8A70-BA57-F147-960E-C993458223CC}"/>
                </a:ext>
              </a:extLst>
            </p:cNvPr>
            <p:cNvSpPr txBox="1"/>
            <p:nvPr/>
          </p:nvSpPr>
          <p:spPr>
            <a:xfrm rot="-2700000">
              <a:off x="-121777" y="1967218"/>
              <a:ext cx="1116762" cy="156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49"/>
                </a:lnSpc>
              </a:pPr>
              <a:r>
                <a:rPr lang="en-US" sz="677">
                  <a:solidFill>
                    <a:srgbClr val="000000"/>
                  </a:solidFill>
                  <a:latin typeface="Libre Baskerville"/>
                </a:rPr>
                <a:t>Secretaria Estadual</a:t>
              </a:r>
            </a:p>
          </p:txBody>
        </p:sp>
        <p:sp>
          <p:nvSpPr>
            <p:cNvPr id="30" name="TextBox 37">
              <a:extLst>
                <a:ext uri="{FF2B5EF4-FFF2-40B4-BE49-F238E27FC236}">
                  <a16:creationId xmlns:a16="http://schemas.microsoft.com/office/drawing/2014/main" id="{1A1424C5-5A01-8449-8E9C-C696CBD8FCBE}"/>
                </a:ext>
              </a:extLst>
            </p:cNvPr>
            <p:cNvSpPr txBox="1"/>
            <p:nvPr/>
          </p:nvSpPr>
          <p:spPr>
            <a:xfrm rot="-2700000">
              <a:off x="709888" y="1816236"/>
              <a:ext cx="689721" cy="156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49"/>
                </a:lnSpc>
              </a:pPr>
              <a:r>
                <a:rPr lang="en-US" sz="677">
                  <a:solidFill>
                    <a:srgbClr val="000000"/>
                  </a:solidFill>
                  <a:latin typeface="Libre Baskerville"/>
                </a:rPr>
                <a:t>Gov federal</a:t>
              </a:r>
            </a:p>
          </p:txBody>
        </p:sp>
        <p:sp>
          <p:nvSpPr>
            <p:cNvPr id="31" name="TextBox 38">
              <a:extLst>
                <a:ext uri="{FF2B5EF4-FFF2-40B4-BE49-F238E27FC236}">
                  <a16:creationId xmlns:a16="http://schemas.microsoft.com/office/drawing/2014/main" id="{2FB5105B-BC35-FC40-8172-A5740BB31A14}"/>
                </a:ext>
              </a:extLst>
            </p:cNvPr>
            <p:cNvSpPr txBox="1"/>
            <p:nvPr/>
          </p:nvSpPr>
          <p:spPr>
            <a:xfrm rot="-2700000">
              <a:off x="657988" y="2031240"/>
              <a:ext cx="1297843" cy="156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49"/>
                </a:lnSpc>
              </a:pPr>
              <a:r>
                <a:rPr lang="en-US" sz="677">
                  <a:solidFill>
                    <a:srgbClr val="000000"/>
                  </a:solidFill>
                  <a:latin typeface="Libre Baskerville"/>
                </a:rPr>
                <a:t>Empresa / Federações</a:t>
              </a:r>
            </a:p>
          </p:txBody>
        </p:sp>
        <p:sp>
          <p:nvSpPr>
            <p:cNvPr id="32" name="TextBox 39">
              <a:extLst>
                <a:ext uri="{FF2B5EF4-FFF2-40B4-BE49-F238E27FC236}">
                  <a16:creationId xmlns:a16="http://schemas.microsoft.com/office/drawing/2014/main" id="{0B60DDBF-3FDE-FD43-BC7C-FBC338F958BB}"/>
                </a:ext>
              </a:extLst>
            </p:cNvPr>
            <p:cNvSpPr txBox="1"/>
            <p:nvPr/>
          </p:nvSpPr>
          <p:spPr>
            <a:xfrm rot="-2700000">
              <a:off x="1553521" y="1853804"/>
              <a:ext cx="795978" cy="156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49"/>
                </a:lnSpc>
              </a:pPr>
              <a:r>
                <a:rPr lang="en-US" sz="677">
                  <a:solidFill>
                    <a:srgbClr val="000000"/>
                  </a:solidFill>
                  <a:latin typeface="Libre Baskerville"/>
                </a:rPr>
                <a:t>Não participa</a:t>
              </a:r>
            </a:p>
          </p:txBody>
        </p:sp>
        <p:sp>
          <p:nvSpPr>
            <p:cNvPr id="33" name="TextBox 40">
              <a:extLst>
                <a:ext uri="{FF2B5EF4-FFF2-40B4-BE49-F238E27FC236}">
                  <a16:creationId xmlns:a16="http://schemas.microsoft.com/office/drawing/2014/main" id="{888B0232-2982-624F-B5F3-0B0652FF5E58}"/>
                </a:ext>
              </a:extLst>
            </p:cNvPr>
            <p:cNvSpPr txBox="1"/>
            <p:nvPr/>
          </p:nvSpPr>
          <p:spPr>
            <a:xfrm rot="-2700000">
              <a:off x="1865028" y="1918279"/>
              <a:ext cx="978341" cy="156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49"/>
                </a:lnSpc>
              </a:pPr>
              <a:r>
                <a:rPr lang="en-US" sz="677">
                  <a:solidFill>
                    <a:srgbClr val="000000"/>
                  </a:solidFill>
                  <a:latin typeface="Libre Baskerville"/>
                </a:rPr>
                <a:t>Agência de bacia</a:t>
              </a:r>
            </a:p>
          </p:txBody>
        </p:sp>
        <p:sp>
          <p:nvSpPr>
            <p:cNvPr id="34" name="TextBox 41">
              <a:extLst>
                <a:ext uri="{FF2B5EF4-FFF2-40B4-BE49-F238E27FC236}">
                  <a16:creationId xmlns:a16="http://schemas.microsoft.com/office/drawing/2014/main" id="{0C19987F-8943-1441-9953-141A8E90FB00}"/>
                </a:ext>
              </a:extLst>
            </p:cNvPr>
            <p:cNvSpPr txBox="1"/>
            <p:nvPr/>
          </p:nvSpPr>
          <p:spPr>
            <a:xfrm rot="-2700000">
              <a:off x="2382931" y="1897262"/>
              <a:ext cx="918896" cy="156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49"/>
                </a:lnSpc>
              </a:pPr>
              <a:r>
                <a:rPr lang="en-US" sz="677">
                  <a:solidFill>
                    <a:srgbClr val="000000"/>
                  </a:solidFill>
                  <a:latin typeface="Libre Baskerville"/>
                </a:rPr>
                <a:t>Não identificou</a:t>
              </a:r>
            </a:p>
          </p:txBody>
        </p:sp>
        <p:sp>
          <p:nvSpPr>
            <p:cNvPr id="35" name="TextBox 42">
              <a:extLst>
                <a:ext uri="{FF2B5EF4-FFF2-40B4-BE49-F238E27FC236}">
                  <a16:creationId xmlns:a16="http://schemas.microsoft.com/office/drawing/2014/main" id="{E1568A0A-52AE-014F-96B9-B83DE2842A10}"/>
                </a:ext>
              </a:extLst>
            </p:cNvPr>
            <p:cNvSpPr txBox="1"/>
            <p:nvPr/>
          </p:nvSpPr>
          <p:spPr>
            <a:xfrm rot="-2700000">
              <a:off x="3283830" y="1717603"/>
              <a:ext cx="410745" cy="156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49"/>
                </a:lnSpc>
              </a:pPr>
              <a:r>
                <a:rPr lang="en-US" sz="677">
                  <a:solidFill>
                    <a:srgbClr val="000000"/>
                  </a:solidFill>
                  <a:latin typeface="Libre Baskerville"/>
                </a:rPr>
                <a:t>Outros</a:t>
              </a:r>
            </a:p>
          </p:txBody>
        </p:sp>
        <p:sp>
          <p:nvSpPr>
            <p:cNvPr id="36" name="TextBox 43">
              <a:extLst>
                <a:ext uri="{FF2B5EF4-FFF2-40B4-BE49-F238E27FC236}">
                  <a16:creationId xmlns:a16="http://schemas.microsoft.com/office/drawing/2014/main" id="{DCAD6200-B9C9-B34F-ADDF-3F9FFED7FC5A}"/>
                </a:ext>
              </a:extLst>
            </p:cNvPr>
            <p:cNvSpPr txBox="1"/>
            <p:nvPr/>
          </p:nvSpPr>
          <p:spPr>
            <a:xfrm rot="-2700000">
              <a:off x="3578406" y="1789091"/>
              <a:ext cx="612943" cy="156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49"/>
                </a:lnSpc>
              </a:pPr>
              <a:r>
                <a:rPr lang="en-US" sz="677">
                  <a:solidFill>
                    <a:srgbClr val="000000"/>
                  </a:solidFill>
                  <a:latin typeface="Libre Baskerville"/>
                </a:rPr>
                <a:t>Município</a:t>
              </a:r>
            </a:p>
          </p:txBody>
        </p:sp>
        <p:sp>
          <p:nvSpPr>
            <p:cNvPr id="37" name="TextBox 44">
              <a:extLst>
                <a:ext uri="{FF2B5EF4-FFF2-40B4-BE49-F238E27FC236}">
                  <a16:creationId xmlns:a16="http://schemas.microsoft.com/office/drawing/2014/main" id="{AEFBE7D6-8B52-F046-B454-0010C900020B}"/>
                </a:ext>
              </a:extLst>
            </p:cNvPr>
            <p:cNvSpPr txBox="1"/>
            <p:nvPr/>
          </p:nvSpPr>
          <p:spPr>
            <a:xfrm rot="-2700000">
              <a:off x="4124493" y="1756401"/>
              <a:ext cx="520480" cy="156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49"/>
                </a:lnSpc>
              </a:pPr>
              <a:r>
                <a:rPr lang="en-US" sz="677">
                  <a:solidFill>
                    <a:srgbClr val="000000"/>
                  </a:solidFill>
                  <a:latin typeface="Libre Baskerville"/>
                </a:rPr>
                <a:t>Indígena</a:t>
              </a:r>
            </a:p>
          </p:txBody>
        </p:sp>
        <p:sp>
          <p:nvSpPr>
            <p:cNvPr id="38" name="TextBox 45">
              <a:extLst>
                <a:ext uri="{FF2B5EF4-FFF2-40B4-BE49-F238E27FC236}">
                  <a16:creationId xmlns:a16="http://schemas.microsoft.com/office/drawing/2014/main" id="{DEB87EEE-BC5E-DF45-884C-66FD068C982C}"/>
                </a:ext>
              </a:extLst>
            </p:cNvPr>
            <p:cNvSpPr txBox="1"/>
            <p:nvPr/>
          </p:nvSpPr>
          <p:spPr>
            <a:xfrm rot="-2700000">
              <a:off x="3933137" y="2029168"/>
              <a:ext cx="1291984" cy="156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49"/>
                </a:lnSpc>
              </a:pPr>
              <a:r>
                <a:rPr lang="en-US" sz="677">
                  <a:solidFill>
                    <a:srgbClr val="000000"/>
                  </a:solidFill>
                  <a:latin typeface="Libre Baskerville"/>
                </a:rPr>
                <a:t>Instituições de Ensino</a:t>
              </a:r>
            </a:p>
          </p:txBody>
        </p:sp>
        <p:sp>
          <p:nvSpPr>
            <p:cNvPr id="39" name="TextBox 46">
              <a:extLst>
                <a:ext uri="{FF2B5EF4-FFF2-40B4-BE49-F238E27FC236}">
                  <a16:creationId xmlns:a16="http://schemas.microsoft.com/office/drawing/2014/main" id="{6E88F638-1611-4149-8761-DEEF98E42A90}"/>
                </a:ext>
              </a:extLst>
            </p:cNvPr>
            <p:cNvSpPr txBox="1"/>
            <p:nvPr/>
          </p:nvSpPr>
          <p:spPr>
            <a:xfrm rot="-2700000">
              <a:off x="5328980" y="1644497"/>
              <a:ext cx="203969" cy="156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49"/>
                </a:lnSpc>
              </a:pPr>
              <a:r>
                <a:rPr lang="en-US" sz="677">
                  <a:solidFill>
                    <a:srgbClr val="000000"/>
                  </a:solidFill>
                  <a:latin typeface="Libre Baskerville"/>
                </a:rPr>
                <a:t>MP</a:t>
              </a:r>
            </a:p>
          </p:txBody>
        </p:sp>
        <p:sp>
          <p:nvSpPr>
            <p:cNvPr id="40" name="TextBox 47">
              <a:extLst>
                <a:ext uri="{FF2B5EF4-FFF2-40B4-BE49-F238E27FC236}">
                  <a16:creationId xmlns:a16="http://schemas.microsoft.com/office/drawing/2014/main" id="{3A72D0EE-1352-7342-A9F2-A479393C3B21}"/>
                </a:ext>
              </a:extLst>
            </p:cNvPr>
            <p:cNvSpPr txBox="1"/>
            <p:nvPr/>
          </p:nvSpPr>
          <p:spPr>
            <a:xfrm rot="-2700000">
              <a:off x="4867829" y="2029017"/>
              <a:ext cx="1291557" cy="156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49"/>
                </a:lnSpc>
              </a:pPr>
              <a:r>
                <a:rPr lang="en-US" sz="677">
                  <a:solidFill>
                    <a:srgbClr val="000000"/>
                  </a:solidFill>
                  <a:latin typeface="Libre Baskerville"/>
                </a:rPr>
                <a:t>Associações /coletivos</a:t>
              </a:r>
            </a:p>
          </p:txBody>
        </p:sp>
        <p:sp>
          <p:nvSpPr>
            <p:cNvPr id="41" name="TextBox 48">
              <a:extLst>
                <a:ext uri="{FF2B5EF4-FFF2-40B4-BE49-F238E27FC236}">
                  <a16:creationId xmlns:a16="http://schemas.microsoft.com/office/drawing/2014/main" id="{DE4B02BF-5CE9-7247-A4D8-55FC14921D30}"/>
                </a:ext>
              </a:extLst>
            </p:cNvPr>
            <p:cNvSpPr txBox="1"/>
            <p:nvPr/>
          </p:nvSpPr>
          <p:spPr>
            <a:xfrm>
              <a:off x="271838" y="-19050"/>
              <a:ext cx="245836" cy="156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949"/>
                </a:lnSpc>
              </a:pPr>
              <a:r>
                <a:rPr lang="en-US" sz="677">
                  <a:solidFill>
                    <a:srgbClr val="000000"/>
                  </a:solidFill>
                  <a:latin typeface="Libre Baskerville"/>
                </a:rPr>
                <a:t>25% </a:t>
              </a:r>
            </a:p>
          </p:txBody>
        </p:sp>
        <p:sp>
          <p:nvSpPr>
            <p:cNvPr id="42" name="TextBox 49">
              <a:extLst>
                <a:ext uri="{FF2B5EF4-FFF2-40B4-BE49-F238E27FC236}">
                  <a16:creationId xmlns:a16="http://schemas.microsoft.com/office/drawing/2014/main" id="{10E95116-9B3A-9844-8BCD-2D80118F83B2}"/>
                </a:ext>
              </a:extLst>
            </p:cNvPr>
            <p:cNvSpPr txBox="1"/>
            <p:nvPr/>
          </p:nvSpPr>
          <p:spPr>
            <a:xfrm>
              <a:off x="255054" y="273481"/>
              <a:ext cx="262620" cy="156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949"/>
                </a:lnSpc>
              </a:pPr>
              <a:r>
                <a:rPr lang="en-US" sz="677">
                  <a:solidFill>
                    <a:srgbClr val="000000"/>
                  </a:solidFill>
                  <a:latin typeface="Libre Baskerville"/>
                </a:rPr>
                <a:t>20% </a:t>
              </a:r>
            </a:p>
          </p:txBody>
        </p:sp>
        <p:sp>
          <p:nvSpPr>
            <p:cNvPr id="43" name="TextBox 50">
              <a:extLst>
                <a:ext uri="{FF2B5EF4-FFF2-40B4-BE49-F238E27FC236}">
                  <a16:creationId xmlns:a16="http://schemas.microsoft.com/office/drawing/2014/main" id="{8997F88C-BC73-D243-88B9-A49E1C64F378}"/>
                </a:ext>
              </a:extLst>
            </p:cNvPr>
            <p:cNvSpPr txBox="1"/>
            <p:nvPr/>
          </p:nvSpPr>
          <p:spPr>
            <a:xfrm>
              <a:off x="291307" y="566011"/>
              <a:ext cx="226367" cy="156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949"/>
                </a:lnSpc>
              </a:pPr>
              <a:r>
                <a:rPr lang="en-US" sz="677">
                  <a:solidFill>
                    <a:srgbClr val="000000"/>
                  </a:solidFill>
                  <a:latin typeface="Libre Baskerville"/>
                </a:rPr>
                <a:t>15% </a:t>
              </a:r>
            </a:p>
          </p:txBody>
        </p:sp>
        <p:sp>
          <p:nvSpPr>
            <p:cNvPr id="44" name="TextBox 51">
              <a:extLst>
                <a:ext uri="{FF2B5EF4-FFF2-40B4-BE49-F238E27FC236}">
                  <a16:creationId xmlns:a16="http://schemas.microsoft.com/office/drawing/2014/main" id="{F4AFF3CF-3E72-2A45-956D-A5354E01DA45}"/>
                </a:ext>
              </a:extLst>
            </p:cNvPr>
            <p:cNvSpPr txBox="1"/>
            <p:nvPr/>
          </p:nvSpPr>
          <p:spPr>
            <a:xfrm>
              <a:off x="274584" y="858542"/>
              <a:ext cx="243090" cy="156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949"/>
                </a:lnSpc>
              </a:pPr>
              <a:r>
                <a:rPr lang="en-US" sz="677">
                  <a:solidFill>
                    <a:srgbClr val="000000"/>
                  </a:solidFill>
                  <a:latin typeface="Libre Baskerville"/>
                </a:rPr>
                <a:t>10% </a:t>
              </a:r>
            </a:p>
          </p:txBody>
        </p:sp>
        <p:sp>
          <p:nvSpPr>
            <p:cNvPr id="45" name="TextBox 52">
              <a:extLst>
                <a:ext uri="{FF2B5EF4-FFF2-40B4-BE49-F238E27FC236}">
                  <a16:creationId xmlns:a16="http://schemas.microsoft.com/office/drawing/2014/main" id="{B173982A-2A3C-5947-B760-2F69B994187F}"/>
                </a:ext>
              </a:extLst>
            </p:cNvPr>
            <p:cNvSpPr txBox="1"/>
            <p:nvPr/>
          </p:nvSpPr>
          <p:spPr>
            <a:xfrm>
              <a:off x="342512" y="1151072"/>
              <a:ext cx="175162" cy="156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949"/>
                </a:lnSpc>
              </a:pPr>
              <a:r>
                <a:rPr lang="en-US" sz="677">
                  <a:solidFill>
                    <a:srgbClr val="000000"/>
                  </a:solidFill>
                  <a:latin typeface="Libre Baskerville"/>
                </a:rPr>
                <a:t>5% </a:t>
              </a:r>
            </a:p>
          </p:txBody>
        </p:sp>
        <p:sp>
          <p:nvSpPr>
            <p:cNvPr id="46" name="TextBox 53">
              <a:extLst>
                <a:ext uri="{FF2B5EF4-FFF2-40B4-BE49-F238E27FC236}">
                  <a16:creationId xmlns:a16="http://schemas.microsoft.com/office/drawing/2014/main" id="{5E2BB031-3811-BE48-A918-8C952F0C51EB}"/>
                </a:ext>
              </a:extLst>
            </p:cNvPr>
            <p:cNvSpPr txBox="1"/>
            <p:nvPr/>
          </p:nvSpPr>
          <p:spPr>
            <a:xfrm>
              <a:off x="325729" y="1443603"/>
              <a:ext cx="191945" cy="156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949"/>
                </a:lnSpc>
              </a:pPr>
              <a:r>
                <a:rPr lang="en-US" sz="677">
                  <a:solidFill>
                    <a:srgbClr val="000000"/>
                  </a:solidFill>
                  <a:latin typeface="Libre Baskerville"/>
                </a:rPr>
                <a:t>0% </a:t>
              </a:r>
            </a:p>
          </p:txBody>
        </p:sp>
        <p:grpSp>
          <p:nvGrpSpPr>
            <p:cNvPr id="47" name="Group 54">
              <a:extLst>
                <a:ext uri="{FF2B5EF4-FFF2-40B4-BE49-F238E27FC236}">
                  <a16:creationId xmlns:a16="http://schemas.microsoft.com/office/drawing/2014/main" id="{2A8A5B00-C136-3943-BF21-EA82E609420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75070" y="68595"/>
              <a:ext cx="5568004" cy="1462653"/>
              <a:chOff x="0" y="0"/>
              <a:chExt cx="18103661" cy="4755631"/>
            </a:xfrm>
          </p:grpSpPr>
          <p:sp>
            <p:nvSpPr>
              <p:cNvPr id="48" name="Freeform 55">
                <a:extLst>
                  <a:ext uri="{FF2B5EF4-FFF2-40B4-BE49-F238E27FC236}">
                    <a16:creationId xmlns:a16="http://schemas.microsoft.com/office/drawing/2014/main" id="{E54E3FC2-1F46-6B40-B039-19EAD806EC34}"/>
                  </a:ext>
                </a:extLst>
              </p:cNvPr>
              <p:cNvSpPr/>
              <p:nvPr/>
            </p:nvSpPr>
            <p:spPr>
              <a:xfrm>
                <a:off x="0" y="1045595"/>
                <a:ext cx="1395491" cy="3710035"/>
              </a:xfrm>
              <a:custGeom>
                <a:avLst/>
                <a:gdLst/>
                <a:ahLst/>
                <a:cxnLst/>
                <a:rect l="l" t="t" r="r" b="b"/>
                <a:pathLst>
                  <a:path w="1395491" h="3710035">
                    <a:moveTo>
                      <a:pt x="0" y="3710036"/>
                    </a:moveTo>
                    <a:lnTo>
                      <a:pt x="0" y="111640"/>
                    </a:lnTo>
                    <a:cubicBezTo>
                      <a:pt x="0" y="82031"/>
                      <a:pt x="11762" y="53635"/>
                      <a:pt x="32698" y="32699"/>
                    </a:cubicBezTo>
                    <a:cubicBezTo>
                      <a:pt x="53635" y="11762"/>
                      <a:pt x="82031" y="0"/>
                      <a:pt x="111639" y="0"/>
                    </a:cubicBezTo>
                    <a:lnTo>
                      <a:pt x="1283851" y="0"/>
                    </a:lnTo>
                    <a:cubicBezTo>
                      <a:pt x="1313460" y="0"/>
                      <a:pt x="1341856" y="11762"/>
                      <a:pt x="1362792" y="32699"/>
                    </a:cubicBezTo>
                    <a:cubicBezTo>
                      <a:pt x="1383729" y="53635"/>
                      <a:pt x="1395490" y="82031"/>
                      <a:pt x="1395490" y="111640"/>
                    </a:cubicBezTo>
                    <a:lnTo>
                      <a:pt x="1395490" y="3710036"/>
                    </a:lnTo>
                    <a:close/>
                  </a:path>
                </a:pathLst>
              </a:custGeom>
              <a:solidFill>
                <a:srgbClr val="186D61"/>
              </a:solidFill>
            </p:spPr>
          </p:sp>
          <p:sp>
            <p:nvSpPr>
              <p:cNvPr id="49" name="Freeform 56">
                <a:extLst>
                  <a:ext uri="{FF2B5EF4-FFF2-40B4-BE49-F238E27FC236}">
                    <a16:creationId xmlns:a16="http://schemas.microsoft.com/office/drawing/2014/main" id="{B6F4136D-A259-F142-8806-370AD59D12A1}"/>
                  </a:ext>
                </a:extLst>
              </p:cNvPr>
              <p:cNvSpPr/>
              <p:nvPr/>
            </p:nvSpPr>
            <p:spPr>
              <a:xfrm>
                <a:off x="1518925" y="3497599"/>
                <a:ext cx="1395491" cy="1258032"/>
              </a:xfrm>
              <a:custGeom>
                <a:avLst/>
                <a:gdLst/>
                <a:ahLst/>
                <a:cxnLst/>
                <a:rect l="l" t="t" r="r" b="b"/>
                <a:pathLst>
                  <a:path w="1395491" h="1258032">
                    <a:moveTo>
                      <a:pt x="0" y="1258032"/>
                    </a:moveTo>
                    <a:lnTo>
                      <a:pt x="0" y="111639"/>
                    </a:lnTo>
                    <a:cubicBezTo>
                      <a:pt x="0" y="49982"/>
                      <a:pt x="49982" y="0"/>
                      <a:pt x="111639" y="0"/>
                    </a:cubicBezTo>
                    <a:lnTo>
                      <a:pt x="1283851" y="0"/>
                    </a:lnTo>
                    <a:cubicBezTo>
                      <a:pt x="1345507" y="0"/>
                      <a:pt x="1395490" y="49982"/>
                      <a:pt x="1395490" y="111639"/>
                    </a:cubicBezTo>
                    <a:lnTo>
                      <a:pt x="1395490" y="1258032"/>
                    </a:lnTo>
                    <a:close/>
                  </a:path>
                </a:pathLst>
              </a:custGeom>
              <a:solidFill>
                <a:srgbClr val="186D61"/>
              </a:solidFill>
            </p:spPr>
          </p:sp>
          <p:sp>
            <p:nvSpPr>
              <p:cNvPr id="50" name="Freeform 57">
                <a:extLst>
                  <a:ext uri="{FF2B5EF4-FFF2-40B4-BE49-F238E27FC236}">
                    <a16:creationId xmlns:a16="http://schemas.microsoft.com/office/drawing/2014/main" id="{510835A1-3518-FA49-9314-E65098BBD7C9}"/>
                  </a:ext>
                </a:extLst>
              </p:cNvPr>
              <p:cNvSpPr/>
              <p:nvPr/>
            </p:nvSpPr>
            <p:spPr>
              <a:xfrm>
                <a:off x="3037849" y="3271231"/>
                <a:ext cx="1395490" cy="1484400"/>
              </a:xfrm>
              <a:custGeom>
                <a:avLst/>
                <a:gdLst/>
                <a:ahLst/>
                <a:cxnLst/>
                <a:rect l="l" t="t" r="r" b="b"/>
                <a:pathLst>
                  <a:path w="1395490" h="1484400">
                    <a:moveTo>
                      <a:pt x="0" y="1484400"/>
                    </a:moveTo>
                    <a:lnTo>
                      <a:pt x="0" y="111639"/>
                    </a:lnTo>
                    <a:cubicBezTo>
                      <a:pt x="0" y="82030"/>
                      <a:pt x="11762" y="53634"/>
                      <a:pt x="32698" y="32698"/>
                    </a:cubicBezTo>
                    <a:cubicBezTo>
                      <a:pt x="53635" y="11762"/>
                      <a:pt x="82031" y="0"/>
                      <a:pt x="111639" y="0"/>
                    </a:cubicBezTo>
                    <a:lnTo>
                      <a:pt x="1283852" y="0"/>
                    </a:lnTo>
                    <a:cubicBezTo>
                      <a:pt x="1345508" y="0"/>
                      <a:pt x="1395490" y="49982"/>
                      <a:pt x="1395490" y="111639"/>
                    </a:cubicBezTo>
                    <a:lnTo>
                      <a:pt x="1395490" y="1484400"/>
                    </a:lnTo>
                    <a:close/>
                  </a:path>
                </a:pathLst>
              </a:custGeom>
              <a:solidFill>
                <a:srgbClr val="186D61"/>
              </a:solidFill>
            </p:spPr>
          </p:sp>
          <p:sp>
            <p:nvSpPr>
              <p:cNvPr id="51" name="Freeform 58">
                <a:extLst>
                  <a:ext uri="{FF2B5EF4-FFF2-40B4-BE49-F238E27FC236}">
                    <a16:creationId xmlns:a16="http://schemas.microsoft.com/office/drawing/2014/main" id="{B0BCD4ED-72DF-A443-89F8-642E3CF40DA2}"/>
                  </a:ext>
                </a:extLst>
              </p:cNvPr>
              <p:cNvSpPr/>
              <p:nvPr/>
            </p:nvSpPr>
            <p:spPr>
              <a:xfrm>
                <a:off x="4556774" y="4072079"/>
                <a:ext cx="1395490" cy="683552"/>
              </a:xfrm>
              <a:custGeom>
                <a:avLst/>
                <a:gdLst/>
                <a:ahLst/>
                <a:cxnLst/>
                <a:rect l="l" t="t" r="r" b="b"/>
                <a:pathLst>
                  <a:path w="1395490" h="683552">
                    <a:moveTo>
                      <a:pt x="0" y="683552"/>
                    </a:moveTo>
                    <a:lnTo>
                      <a:pt x="0" y="111639"/>
                    </a:lnTo>
                    <a:cubicBezTo>
                      <a:pt x="0" y="82031"/>
                      <a:pt x="11762" y="53635"/>
                      <a:pt x="32698" y="32698"/>
                    </a:cubicBezTo>
                    <a:cubicBezTo>
                      <a:pt x="53635" y="11762"/>
                      <a:pt x="82030" y="0"/>
                      <a:pt x="111639" y="0"/>
                    </a:cubicBezTo>
                    <a:lnTo>
                      <a:pt x="1283851" y="0"/>
                    </a:lnTo>
                    <a:cubicBezTo>
                      <a:pt x="1313460" y="0"/>
                      <a:pt x="1341855" y="11762"/>
                      <a:pt x="1362792" y="32698"/>
                    </a:cubicBezTo>
                    <a:cubicBezTo>
                      <a:pt x="1383728" y="53635"/>
                      <a:pt x="1395490" y="82031"/>
                      <a:pt x="1395490" y="111639"/>
                    </a:cubicBezTo>
                    <a:lnTo>
                      <a:pt x="1395490" y="683552"/>
                    </a:lnTo>
                    <a:close/>
                  </a:path>
                </a:pathLst>
              </a:custGeom>
              <a:solidFill>
                <a:srgbClr val="186D61"/>
              </a:solidFill>
            </p:spPr>
          </p:sp>
          <p:sp>
            <p:nvSpPr>
              <p:cNvPr id="52" name="Freeform 59">
                <a:extLst>
                  <a:ext uri="{FF2B5EF4-FFF2-40B4-BE49-F238E27FC236}">
                    <a16:creationId xmlns:a16="http://schemas.microsoft.com/office/drawing/2014/main" id="{AF924A63-402B-4B44-A56C-580A213C4618}"/>
                  </a:ext>
                </a:extLst>
              </p:cNvPr>
              <p:cNvSpPr/>
              <p:nvPr/>
            </p:nvSpPr>
            <p:spPr>
              <a:xfrm>
                <a:off x="6075698" y="4401169"/>
                <a:ext cx="1395491" cy="354462"/>
              </a:xfrm>
              <a:custGeom>
                <a:avLst/>
                <a:gdLst/>
                <a:ahLst/>
                <a:cxnLst/>
                <a:rect l="l" t="t" r="r" b="b"/>
                <a:pathLst>
                  <a:path w="1395491" h="354462">
                    <a:moveTo>
                      <a:pt x="0" y="354462"/>
                    </a:moveTo>
                    <a:lnTo>
                      <a:pt x="0" y="111639"/>
                    </a:lnTo>
                    <a:cubicBezTo>
                      <a:pt x="0" y="82030"/>
                      <a:pt x="11762" y="53634"/>
                      <a:pt x="32699" y="32698"/>
                    </a:cubicBezTo>
                    <a:cubicBezTo>
                      <a:pt x="53635" y="11762"/>
                      <a:pt x="82031" y="0"/>
                      <a:pt x="111639" y="0"/>
                    </a:cubicBezTo>
                    <a:lnTo>
                      <a:pt x="1283851" y="0"/>
                    </a:lnTo>
                    <a:cubicBezTo>
                      <a:pt x="1313460" y="0"/>
                      <a:pt x="1341856" y="11761"/>
                      <a:pt x="1362792" y="32698"/>
                    </a:cubicBezTo>
                    <a:cubicBezTo>
                      <a:pt x="1383729" y="53634"/>
                      <a:pt x="1395491" y="82030"/>
                      <a:pt x="1395491" y="111639"/>
                    </a:cubicBezTo>
                    <a:lnTo>
                      <a:pt x="1395491" y="354462"/>
                    </a:lnTo>
                    <a:close/>
                  </a:path>
                </a:pathLst>
              </a:custGeom>
              <a:solidFill>
                <a:srgbClr val="186D61"/>
              </a:solidFill>
            </p:spPr>
          </p:sp>
          <p:sp>
            <p:nvSpPr>
              <p:cNvPr id="53" name="Freeform 60">
                <a:extLst>
                  <a:ext uri="{FF2B5EF4-FFF2-40B4-BE49-F238E27FC236}">
                    <a16:creationId xmlns:a16="http://schemas.microsoft.com/office/drawing/2014/main" id="{26AFA139-C88A-6042-B727-AF4275E85C95}"/>
                  </a:ext>
                </a:extLst>
              </p:cNvPr>
              <p:cNvSpPr/>
              <p:nvPr/>
            </p:nvSpPr>
            <p:spPr>
              <a:xfrm>
                <a:off x="7594622" y="3161"/>
                <a:ext cx="1395491" cy="4752470"/>
              </a:xfrm>
              <a:custGeom>
                <a:avLst/>
                <a:gdLst/>
                <a:ahLst/>
                <a:cxnLst/>
                <a:rect l="l" t="t" r="r" b="b"/>
                <a:pathLst>
                  <a:path w="1395491" h="4752470">
                    <a:moveTo>
                      <a:pt x="0" y="4752470"/>
                    </a:moveTo>
                    <a:lnTo>
                      <a:pt x="0" y="111640"/>
                    </a:lnTo>
                    <a:cubicBezTo>
                      <a:pt x="0" y="82031"/>
                      <a:pt x="11763" y="53635"/>
                      <a:pt x="32699" y="32698"/>
                    </a:cubicBezTo>
                    <a:cubicBezTo>
                      <a:pt x="53635" y="11762"/>
                      <a:pt x="82032" y="0"/>
                      <a:pt x="111640" y="0"/>
                    </a:cubicBezTo>
                    <a:lnTo>
                      <a:pt x="1283852" y="0"/>
                    </a:lnTo>
                    <a:cubicBezTo>
                      <a:pt x="1345509" y="0"/>
                      <a:pt x="1395491" y="49983"/>
                      <a:pt x="1395491" y="111640"/>
                    </a:cubicBezTo>
                    <a:lnTo>
                      <a:pt x="1395491" y="4752470"/>
                    </a:lnTo>
                    <a:close/>
                  </a:path>
                </a:pathLst>
              </a:custGeom>
              <a:solidFill>
                <a:srgbClr val="186D61"/>
              </a:solidFill>
            </p:spPr>
          </p:sp>
          <p:sp>
            <p:nvSpPr>
              <p:cNvPr id="54" name="Freeform 61">
                <a:extLst>
                  <a:ext uri="{FF2B5EF4-FFF2-40B4-BE49-F238E27FC236}">
                    <a16:creationId xmlns:a16="http://schemas.microsoft.com/office/drawing/2014/main" id="{B97FAAE5-4F2E-694D-9DD5-0FBC5FED38B6}"/>
                  </a:ext>
                </a:extLst>
              </p:cNvPr>
              <p:cNvSpPr/>
              <p:nvPr/>
            </p:nvSpPr>
            <p:spPr>
              <a:xfrm>
                <a:off x="9113548" y="3044863"/>
                <a:ext cx="1395490" cy="1710768"/>
              </a:xfrm>
              <a:custGeom>
                <a:avLst/>
                <a:gdLst/>
                <a:ahLst/>
                <a:cxnLst/>
                <a:rect l="l" t="t" r="r" b="b"/>
                <a:pathLst>
                  <a:path w="1395490" h="1710768">
                    <a:moveTo>
                      <a:pt x="0" y="1710768"/>
                    </a:moveTo>
                    <a:lnTo>
                      <a:pt x="0" y="111639"/>
                    </a:lnTo>
                    <a:cubicBezTo>
                      <a:pt x="0" y="49982"/>
                      <a:pt x="49982" y="0"/>
                      <a:pt x="111639" y="0"/>
                    </a:cubicBezTo>
                    <a:lnTo>
                      <a:pt x="1283851" y="0"/>
                    </a:lnTo>
                    <a:cubicBezTo>
                      <a:pt x="1345507" y="0"/>
                      <a:pt x="1395490" y="49982"/>
                      <a:pt x="1395490" y="111639"/>
                    </a:cubicBezTo>
                    <a:lnTo>
                      <a:pt x="1395490" y="1710768"/>
                    </a:lnTo>
                    <a:close/>
                  </a:path>
                </a:pathLst>
              </a:custGeom>
              <a:solidFill>
                <a:srgbClr val="186D61"/>
              </a:solidFill>
            </p:spPr>
          </p:sp>
          <p:sp>
            <p:nvSpPr>
              <p:cNvPr id="55" name="Freeform 62">
                <a:extLst>
                  <a:ext uri="{FF2B5EF4-FFF2-40B4-BE49-F238E27FC236}">
                    <a16:creationId xmlns:a16="http://schemas.microsoft.com/office/drawing/2014/main" id="{50BE3C80-B4D4-8849-AF2A-2388E65D8FFB}"/>
                  </a:ext>
                </a:extLst>
              </p:cNvPr>
              <p:cNvSpPr/>
              <p:nvPr/>
            </p:nvSpPr>
            <p:spPr>
              <a:xfrm>
                <a:off x="10632472" y="4106320"/>
                <a:ext cx="1395491" cy="649311"/>
              </a:xfrm>
              <a:custGeom>
                <a:avLst/>
                <a:gdLst/>
                <a:ahLst/>
                <a:cxnLst/>
                <a:rect l="l" t="t" r="r" b="b"/>
                <a:pathLst>
                  <a:path w="1395491" h="649311">
                    <a:moveTo>
                      <a:pt x="0" y="649311"/>
                    </a:moveTo>
                    <a:lnTo>
                      <a:pt x="0" y="111639"/>
                    </a:lnTo>
                    <a:cubicBezTo>
                      <a:pt x="0" y="49982"/>
                      <a:pt x="49982" y="0"/>
                      <a:pt x="111639" y="0"/>
                    </a:cubicBezTo>
                    <a:lnTo>
                      <a:pt x="1283851" y="0"/>
                    </a:lnTo>
                    <a:cubicBezTo>
                      <a:pt x="1313460" y="0"/>
                      <a:pt x="1341856" y="11761"/>
                      <a:pt x="1362792" y="32698"/>
                    </a:cubicBezTo>
                    <a:cubicBezTo>
                      <a:pt x="1383729" y="53634"/>
                      <a:pt x="1395491" y="82030"/>
                      <a:pt x="1395491" y="111639"/>
                    </a:cubicBezTo>
                    <a:lnTo>
                      <a:pt x="1395491" y="649311"/>
                    </a:lnTo>
                    <a:close/>
                  </a:path>
                </a:pathLst>
              </a:custGeom>
              <a:solidFill>
                <a:srgbClr val="186D61"/>
              </a:solidFill>
            </p:spPr>
          </p:sp>
          <p:sp>
            <p:nvSpPr>
              <p:cNvPr id="56" name="Freeform 63">
                <a:extLst>
                  <a:ext uri="{FF2B5EF4-FFF2-40B4-BE49-F238E27FC236}">
                    <a16:creationId xmlns:a16="http://schemas.microsoft.com/office/drawing/2014/main" id="{239C09FA-357D-FE41-B4B8-BE103EE723E2}"/>
                  </a:ext>
                </a:extLst>
              </p:cNvPr>
              <p:cNvSpPr/>
              <p:nvPr/>
            </p:nvSpPr>
            <p:spPr>
              <a:xfrm>
                <a:off x="12151396" y="4697920"/>
                <a:ext cx="1395490" cy="57711"/>
              </a:xfrm>
              <a:custGeom>
                <a:avLst/>
                <a:gdLst/>
                <a:ahLst/>
                <a:cxnLst/>
                <a:rect l="l" t="t" r="r" b="b"/>
                <a:pathLst>
                  <a:path w="1395490" h="57711">
                    <a:moveTo>
                      <a:pt x="0" y="57711"/>
                    </a:moveTo>
                    <a:lnTo>
                      <a:pt x="0" y="57711"/>
                    </a:lnTo>
                    <a:cubicBezTo>
                      <a:pt x="0" y="42405"/>
                      <a:pt x="6081" y="27726"/>
                      <a:pt x="16904" y="16903"/>
                    </a:cubicBezTo>
                    <a:cubicBezTo>
                      <a:pt x="27726" y="6080"/>
                      <a:pt x="42405" y="0"/>
                      <a:pt x="57711" y="0"/>
                    </a:cubicBezTo>
                    <a:lnTo>
                      <a:pt x="1337781" y="0"/>
                    </a:lnTo>
                    <a:cubicBezTo>
                      <a:pt x="1369653" y="1"/>
                      <a:pt x="1395490" y="25838"/>
                      <a:pt x="1395490" y="57711"/>
                    </a:cubicBezTo>
                    <a:lnTo>
                      <a:pt x="1395490" y="57711"/>
                    </a:lnTo>
                    <a:close/>
                  </a:path>
                </a:pathLst>
              </a:custGeom>
              <a:solidFill>
                <a:srgbClr val="186D61"/>
              </a:solidFill>
            </p:spPr>
          </p:sp>
          <p:sp>
            <p:nvSpPr>
              <p:cNvPr id="57" name="Freeform 64">
                <a:extLst>
                  <a:ext uri="{FF2B5EF4-FFF2-40B4-BE49-F238E27FC236}">
                    <a16:creationId xmlns:a16="http://schemas.microsoft.com/office/drawing/2014/main" id="{12A548C2-89CE-1F46-B42E-E8E1EB7F58F9}"/>
                  </a:ext>
                </a:extLst>
              </p:cNvPr>
              <p:cNvSpPr/>
              <p:nvPr/>
            </p:nvSpPr>
            <p:spPr>
              <a:xfrm>
                <a:off x="13670321" y="1515452"/>
                <a:ext cx="1395492" cy="3240179"/>
              </a:xfrm>
              <a:custGeom>
                <a:avLst/>
                <a:gdLst/>
                <a:ahLst/>
                <a:cxnLst/>
                <a:rect l="l" t="t" r="r" b="b"/>
                <a:pathLst>
                  <a:path w="1395492" h="3240179">
                    <a:moveTo>
                      <a:pt x="0" y="3240179"/>
                    </a:moveTo>
                    <a:lnTo>
                      <a:pt x="0" y="111639"/>
                    </a:lnTo>
                    <a:cubicBezTo>
                      <a:pt x="0" y="82030"/>
                      <a:pt x="11762" y="53634"/>
                      <a:pt x="32698" y="32698"/>
                    </a:cubicBezTo>
                    <a:cubicBezTo>
                      <a:pt x="53635" y="11762"/>
                      <a:pt x="82030" y="0"/>
                      <a:pt x="111639" y="0"/>
                    </a:cubicBezTo>
                    <a:lnTo>
                      <a:pt x="1283851" y="0"/>
                    </a:lnTo>
                    <a:cubicBezTo>
                      <a:pt x="1313461" y="0"/>
                      <a:pt x="1341856" y="11762"/>
                      <a:pt x="1362792" y="32698"/>
                    </a:cubicBezTo>
                    <a:cubicBezTo>
                      <a:pt x="1383729" y="53634"/>
                      <a:pt x="1395491" y="82030"/>
                      <a:pt x="1395491" y="111639"/>
                    </a:cubicBezTo>
                    <a:lnTo>
                      <a:pt x="1395491" y="3240179"/>
                    </a:lnTo>
                    <a:close/>
                  </a:path>
                </a:pathLst>
              </a:custGeom>
              <a:solidFill>
                <a:srgbClr val="186D61"/>
              </a:solidFill>
            </p:spPr>
          </p:sp>
          <p:sp>
            <p:nvSpPr>
              <p:cNvPr id="58" name="Freeform 65">
                <a:extLst>
                  <a:ext uri="{FF2B5EF4-FFF2-40B4-BE49-F238E27FC236}">
                    <a16:creationId xmlns:a16="http://schemas.microsoft.com/office/drawing/2014/main" id="{01335F6D-32E4-B343-967C-622490D95733}"/>
                  </a:ext>
                </a:extLst>
              </p:cNvPr>
              <p:cNvSpPr/>
              <p:nvPr/>
            </p:nvSpPr>
            <p:spPr>
              <a:xfrm>
                <a:off x="15189245" y="4644656"/>
                <a:ext cx="1395492" cy="110974"/>
              </a:xfrm>
              <a:custGeom>
                <a:avLst/>
                <a:gdLst/>
                <a:ahLst/>
                <a:cxnLst/>
                <a:rect l="l" t="t" r="r" b="b"/>
                <a:pathLst>
                  <a:path w="1395492" h="110974">
                    <a:moveTo>
                      <a:pt x="0" y="110975"/>
                    </a:moveTo>
                    <a:lnTo>
                      <a:pt x="0" y="110975"/>
                    </a:lnTo>
                    <a:cubicBezTo>
                      <a:pt x="0" y="81542"/>
                      <a:pt x="11692" y="53316"/>
                      <a:pt x="32503" y="32504"/>
                    </a:cubicBezTo>
                    <a:cubicBezTo>
                      <a:pt x="53316" y="11692"/>
                      <a:pt x="81542" y="0"/>
                      <a:pt x="110975" y="1"/>
                    </a:cubicBezTo>
                    <a:lnTo>
                      <a:pt x="1284517" y="1"/>
                    </a:lnTo>
                    <a:cubicBezTo>
                      <a:pt x="1313949" y="0"/>
                      <a:pt x="1342175" y="11692"/>
                      <a:pt x="1362988" y="32504"/>
                    </a:cubicBezTo>
                    <a:cubicBezTo>
                      <a:pt x="1383799" y="53316"/>
                      <a:pt x="1395492" y="81542"/>
                      <a:pt x="1395492" y="110975"/>
                    </a:cubicBezTo>
                    <a:lnTo>
                      <a:pt x="1395492" y="110975"/>
                    </a:lnTo>
                    <a:close/>
                  </a:path>
                </a:pathLst>
              </a:custGeom>
              <a:solidFill>
                <a:srgbClr val="186D61"/>
              </a:solidFill>
            </p:spPr>
          </p:sp>
          <p:sp>
            <p:nvSpPr>
              <p:cNvPr id="59" name="Freeform 66">
                <a:extLst>
                  <a:ext uri="{FF2B5EF4-FFF2-40B4-BE49-F238E27FC236}">
                    <a16:creationId xmlns:a16="http://schemas.microsoft.com/office/drawing/2014/main" id="{30BDE8E9-940D-5A48-96E6-6A1FDA4EAB0D}"/>
                  </a:ext>
                </a:extLst>
              </p:cNvPr>
              <p:cNvSpPr/>
              <p:nvPr/>
            </p:nvSpPr>
            <p:spPr>
              <a:xfrm>
                <a:off x="16708171" y="3670704"/>
                <a:ext cx="1395490" cy="1084927"/>
              </a:xfrm>
              <a:custGeom>
                <a:avLst/>
                <a:gdLst/>
                <a:ahLst/>
                <a:cxnLst/>
                <a:rect l="l" t="t" r="r" b="b"/>
                <a:pathLst>
                  <a:path w="1395490" h="1084927">
                    <a:moveTo>
                      <a:pt x="0" y="1084927"/>
                    </a:moveTo>
                    <a:lnTo>
                      <a:pt x="0" y="111639"/>
                    </a:lnTo>
                    <a:cubicBezTo>
                      <a:pt x="0" y="49983"/>
                      <a:pt x="49981" y="1"/>
                      <a:pt x="111638" y="0"/>
                    </a:cubicBezTo>
                    <a:lnTo>
                      <a:pt x="1283850" y="0"/>
                    </a:lnTo>
                    <a:cubicBezTo>
                      <a:pt x="1313459" y="0"/>
                      <a:pt x="1341854" y="11762"/>
                      <a:pt x="1362791" y="32698"/>
                    </a:cubicBezTo>
                    <a:cubicBezTo>
                      <a:pt x="1383728" y="53634"/>
                      <a:pt x="1395490" y="82030"/>
                      <a:pt x="1395490" y="111639"/>
                    </a:cubicBezTo>
                    <a:lnTo>
                      <a:pt x="1395490" y="1084927"/>
                    </a:lnTo>
                    <a:close/>
                  </a:path>
                </a:pathLst>
              </a:custGeom>
              <a:solidFill>
                <a:srgbClr val="186D61"/>
              </a:solidFill>
            </p:spPr>
          </p:sp>
        </p:grpSp>
      </p:grpSp>
      <p:grpSp>
        <p:nvGrpSpPr>
          <p:cNvPr id="60" name="Group 22">
            <a:extLst>
              <a:ext uri="{FF2B5EF4-FFF2-40B4-BE49-F238E27FC236}">
                <a16:creationId xmlns:a16="http://schemas.microsoft.com/office/drawing/2014/main" id="{21FA1BD6-52C3-9647-85FC-C5958A80522F}"/>
              </a:ext>
            </a:extLst>
          </p:cNvPr>
          <p:cNvGrpSpPr/>
          <p:nvPr/>
        </p:nvGrpSpPr>
        <p:grpSpPr>
          <a:xfrm>
            <a:off x="3828532" y="1091225"/>
            <a:ext cx="1570897" cy="785448"/>
            <a:chOff x="0" y="0"/>
            <a:chExt cx="2094529" cy="1047265"/>
          </a:xfrm>
        </p:grpSpPr>
        <p:grpSp>
          <p:nvGrpSpPr>
            <p:cNvPr id="61" name="Group 23">
              <a:extLst>
                <a:ext uri="{FF2B5EF4-FFF2-40B4-BE49-F238E27FC236}">
                  <a16:creationId xmlns:a16="http://schemas.microsoft.com/office/drawing/2014/main" id="{8A845173-B5DE-C945-AF23-CA9BA4A8371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0"/>
              <a:ext cx="2094529" cy="1047265"/>
              <a:chOff x="0" y="0"/>
              <a:chExt cx="2540000" cy="1270000"/>
            </a:xfrm>
          </p:grpSpPr>
          <p:sp>
            <p:nvSpPr>
              <p:cNvPr id="62" name="Freeform 24">
                <a:extLst>
                  <a:ext uri="{FF2B5EF4-FFF2-40B4-BE49-F238E27FC236}">
                    <a16:creationId xmlns:a16="http://schemas.microsoft.com/office/drawing/2014/main" id="{2F172978-90E4-0244-913D-77E31CE368B0}"/>
                  </a:ext>
                </a:extLst>
              </p:cNvPr>
              <p:cNvSpPr/>
              <p:nvPr/>
            </p:nvSpPr>
            <p:spPr>
              <a:xfrm>
                <a:off x="0" y="5667"/>
                <a:ext cx="2540000" cy="1264333"/>
              </a:xfrm>
              <a:custGeom>
                <a:avLst/>
                <a:gdLst/>
                <a:ahLst/>
                <a:cxnLst/>
                <a:rect l="l" t="t" r="r" b="b"/>
                <a:pathLst>
                  <a:path w="2540000" h="1264333">
                    <a:moveTo>
                      <a:pt x="0" y="1264333"/>
                    </a:moveTo>
                    <a:cubicBezTo>
                      <a:pt x="3127" y="565148"/>
                      <a:pt x="570808" y="0"/>
                      <a:pt x="1270000" y="0"/>
                    </a:cubicBezTo>
                    <a:cubicBezTo>
                      <a:pt x="1969192" y="0"/>
                      <a:pt x="2536873" y="565148"/>
                      <a:pt x="2540000" y="1264333"/>
                    </a:cubicBezTo>
                    <a:lnTo>
                      <a:pt x="2235200" y="1264333"/>
                    </a:lnTo>
                    <a:cubicBezTo>
                      <a:pt x="2232824" y="732953"/>
                      <a:pt x="1801386" y="303440"/>
                      <a:pt x="1270000" y="303440"/>
                    </a:cubicBezTo>
                    <a:cubicBezTo>
                      <a:pt x="738614" y="303440"/>
                      <a:pt x="307176" y="732953"/>
                      <a:pt x="304800" y="1264333"/>
                    </a:cubicBezTo>
                    <a:close/>
                  </a:path>
                </a:pathLst>
              </a:custGeom>
              <a:solidFill>
                <a:srgbClr val="DAF5F2"/>
              </a:solidFill>
            </p:spPr>
          </p:sp>
          <p:sp>
            <p:nvSpPr>
              <p:cNvPr id="63" name="Freeform 25">
                <a:extLst>
                  <a:ext uri="{FF2B5EF4-FFF2-40B4-BE49-F238E27FC236}">
                    <a16:creationId xmlns:a16="http://schemas.microsoft.com/office/drawing/2014/main" id="{57D4426F-7320-684F-A62D-02AB056D6E60}"/>
                  </a:ext>
                </a:extLst>
              </p:cNvPr>
              <p:cNvSpPr/>
              <p:nvPr/>
            </p:nvSpPr>
            <p:spPr>
              <a:xfrm>
                <a:off x="0" y="-60739"/>
                <a:ext cx="1620486" cy="1330739"/>
              </a:xfrm>
              <a:custGeom>
                <a:avLst/>
                <a:gdLst/>
                <a:ahLst/>
                <a:cxnLst/>
                <a:rect l="l" t="t" r="r" b="b"/>
                <a:pathLst>
                  <a:path w="1620486" h="1330739">
                    <a:moveTo>
                      <a:pt x="0" y="1330739"/>
                    </a:moveTo>
                    <a:cubicBezTo>
                      <a:pt x="0" y="931934"/>
                      <a:pt x="187330" y="556290"/>
                      <a:pt x="505872" y="316339"/>
                    </a:cubicBezTo>
                    <a:cubicBezTo>
                      <a:pt x="824414" y="76387"/>
                      <a:pt x="1237168" y="0"/>
                      <a:pt x="1620486" y="110059"/>
                    </a:cubicBezTo>
                    <a:lnTo>
                      <a:pt x="1536369" y="403022"/>
                    </a:lnTo>
                    <a:cubicBezTo>
                      <a:pt x="1245048" y="319377"/>
                      <a:pt x="931354" y="377432"/>
                      <a:pt x="689263" y="559795"/>
                    </a:cubicBezTo>
                    <a:cubicBezTo>
                      <a:pt x="447171" y="742158"/>
                      <a:pt x="304800" y="1027647"/>
                      <a:pt x="304800" y="1330739"/>
                    </a:cubicBezTo>
                    <a:close/>
                  </a:path>
                </a:pathLst>
              </a:custGeom>
              <a:solidFill>
                <a:srgbClr val="186D61"/>
              </a:solidFill>
            </p:spPr>
          </p:sp>
        </p:grpSp>
      </p:grpSp>
      <p:sp>
        <p:nvSpPr>
          <p:cNvPr id="65" name="TextBox 27">
            <a:extLst>
              <a:ext uri="{FF2B5EF4-FFF2-40B4-BE49-F238E27FC236}">
                <a16:creationId xmlns:a16="http://schemas.microsoft.com/office/drawing/2014/main" id="{948175B6-9968-9942-9185-51F2E45E0150}"/>
              </a:ext>
            </a:extLst>
          </p:cNvPr>
          <p:cNvSpPr txBox="1"/>
          <p:nvPr/>
        </p:nvSpPr>
        <p:spPr>
          <a:xfrm>
            <a:off x="3969834" y="1613330"/>
            <a:ext cx="472611" cy="277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6"/>
              </a:lnSpc>
            </a:pPr>
            <a:r>
              <a:rPr lang="en-US" sz="900" spc="31">
                <a:solidFill>
                  <a:srgbClr val="000000"/>
                </a:solidFill>
                <a:latin typeface="Montserrat" pitchFamily="2" charset="77"/>
              </a:rPr>
              <a:t>Sim</a:t>
            </a:r>
          </a:p>
          <a:p>
            <a:pPr algn="ctr">
              <a:lnSpc>
                <a:spcPts val="1096"/>
              </a:lnSpc>
            </a:pPr>
            <a:r>
              <a:rPr lang="en-US" sz="900" spc="31">
                <a:solidFill>
                  <a:srgbClr val="000000"/>
                </a:solidFill>
                <a:latin typeface="Montserrat" pitchFamily="2" charset="77"/>
              </a:rPr>
              <a:t>58,9%</a:t>
            </a:r>
          </a:p>
        </p:txBody>
      </p:sp>
      <p:sp>
        <p:nvSpPr>
          <p:cNvPr id="66" name="TextBox 28">
            <a:extLst>
              <a:ext uri="{FF2B5EF4-FFF2-40B4-BE49-F238E27FC236}">
                <a16:creationId xmlns:a16="http://schemas.microsoft.com/office/drawing/2014/main" id="{32597C0C-6EE9-FA4C-9542-47A9970CCC3E}"/>
              </a:ext>
            </a:extLst>
          </p:cNvPr>
          <p:cNvSpPr txBox="1"/>
          <p:nvPr/>
        </p:nvSpPr>
        <p:spPr>
          <a:xfrm>
            <a:off x="4727081" y="1613330"/>
            <a:ext cx="546560" cy="277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6"/>
              </a:lnSpc>
            </a:pPr>
            <a:r>
              <a:rPr lang="en-US" sz="900" spc="31">
                <a:solidFill>
                  <a:srgbClr val="000000"/>
                </a:solidFill>
                <a:latin typeface="Montserrat" pitchFamily="2" charset="77"/>
              </a:rPr>
              <a:t>Não</a:t>
            </a:r>
          </a:p>
          <a:p>
            <a:pPr algn="ctr">
              <a:lnSpc>
                <a:spcPts val="1096"/>
              </a:lnSpc>
            </a:pPr>
            <a:r>
              <a:rPr lang="en-US" sz="900" spc="31">
                <a:solidFill>
                  <a:srgbClr val="000000"/>
                </a:solidFill>
                <a:latin typeface="Montserrat" pitchFamily="2" charset="77"/>
              </a:rPr>
              <a:t>41,1%</a:t>
            </a:r>
          </a:p>
        </p:txBody>
      </p:sp>
      <p:sp>
        <p:nvSpPr>
          <p:cNvPr id="67" name="Título 1">
            <a:extLst>
              <a:ext uri="{FF2B5EF4-FFF2-40B4-BE49-F238E27FC236}">
                <a16:creationId xmlns:a16="http://schemas.microsoft.com/office/drawing/2014/main" id="{28D3C2E8-1B3E-C348-A62F-082E586AFB04}"/>
              </a:ext>
            </a:extLst>
          </p:cNvPr>
          <p:cNvSpPr txBox="1">
            <a:spLocks/>
          </p:cNvSpPr>
          <p:nvPr/>
        </p:nvSpPr>
        <p:spPr>
          <a:xfrm>
            <a:off x="885538" y="2420956"/>
            <a:ext cx="2229513" cy="2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28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6AB1"/>
              </a:buClr>
              <a:buSzPts val="3200"/>
              <a:buFont typeface="Kulim Park"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122431"/>
                </a:solidFill>
                <a:effectLst/>
                <a:uLnTx/>
                <a:uFillTx/>
                <a:latin typeface="Kulim Park"/>
                <a:sym typeface="Kulim Park"/>
              </a:rPr>
              <a:t>Identificação da participação</a:t>
            </a:r>
          </a:p>
        </p:txBody>
      </p:sp>
      <p:sp>
        <p:nvSpPr>
          <p:cNvPr id="68" name="Título 1">
            <a:extLst>
              <a:ext uri="{FF2B5EF4-FFF2-40B4-BE49-F238E27FC236}">
                <a16:creationId xmlns:a16="http://schemas.microsoft.com/office/drawing/2014/main" id="{62454417-E091-2D4C-87B6-C5B6661515F9}"/>
              </a:ext>
            </a:extLst>
          </p:cNvPr>
          <p:cNvSpPr txBox="1">
            <a:spLocks/>
          </p:cNvSpPr>
          <p:nvPr/>
        </p:nvSpPr>
        <p:spPr>
          <a:xfrm>
            <a:off x="3753825" y="721904"/>
            <a:ext cx="1645604" cy="25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28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pt-BR" sz="1200" dirty="0">
                <a:solidFill>
                  <a:schemeClr val="tx1"/>
                </a:solidFill>
              </a:rPr>
              <a:t>Participação no Singreh</a:t>
            </a:r>
          </a:p>
        </p:txBody>
      </p:sp>
      <p:sp>
        <p:nvSpPr>
          <p:cNvPr id="69" name="Título 1">
            <a:extLst>
              <a:ext uri="{FF2B5EF4-FFF2-40B4-BE49-F238E27FC236}">
                <a16:creationId xmlns:a16="http://schemas.microsoft.com/office/drawing/2014/main" id="{8FC36B74-9DEC-D54A-B157-7ADBE7DD3098}"/>
              </a:ext>
            </a:extLst>
          </p:cNvPr>
          <p:cNvSpPr txBox="1">
            <a:spLocks/>
          </p:cNvSpPr>
          <p:nvPr/>
        </p:nvSpPr>
        <p:spPr>
          <a:xfrm>
            <a:off x="6643393" y="696229"/>
            <a:ext cx="2049199" cy="29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28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pt-BR" sz="1200" dirty="0">
                <a:solidFill>
                  <a:schemeClr val="tx1"/>
                </a:solidFill>
              </a:rPr>
              <a:t>Segmento de participação</a:t>
            </a:r>
          </a:p>
        </p:txBody>
      </p:sp>
      <p:grpSp>
        <p:nvGrpSpPr>
          <p:cNvPr id="70" name="Group 54">
            <a:extLst>
              <a:ext uri="{FF2B5EF4-FFF2-40B4-BE49-F238E27FC236}">
                <a16:creationId xmlns:a16="http://schemas.microsoft.com/office/drawing/2014/main" id="{17E23F3F-2AEC-A446-ADAD-60372383B78A}"/>
              </a:ext>
            </a:extLst>
          </p:cNvPr>
          <p:cNvGrpSpPr/>
          <p:nvPr/>
        </p:nvGrpSpPr>
        <p:grpSpPr>
          <a:xfrm>
            <a:off x="6484066" y="1040861"/>
            <a:ext cx="2433622" cy="1657936"/>
            <a:chOff x="209006" y="-19050"/>
            <a:chExt cx="3244831" cy="2210582"/>
          </a:xfrm>
        </p:grpSpPr>
        <p:sp>
          <p:nvSpPr>
            <p:cNvPr id="71" name="TextBox 55">
              <a:extLst>
                <a:ext uri="{FF2B5EF4-FFF2-40B4-BE49-F238E27FC236}">
                  <a16:creationId xmlns:a16="http://schemas.microsoft.com/office/drawing/2014/main" id="{D47A5502-46D8-3740-A5B9-BFA2CB5B9FAC}"/>
                </a:ext>
              </a:extLst>
            </p:cNvPr>
            <p:cNvSpPr txBox="1"/>
            <p:nvPr/>
          </p:nvSpPr>
          <p:spPr>
            <a:xfrm>
              <a:off x="2609360" y="690624"/>
              <a:ext cx="844477" cy="553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  <a:latin typeface="Montserrat" pitchFamily="2" charset="77"/>
                </a:rPr>
                <a:t>Poder público</a:t>
              </a:r>
            </a:p>
            <a:p>
              <a:pPr algn="ctr"/>
              <a:r>
                <a:rPr lang="en-US" sz="900">
                  <a:solidFill>
                    <a:srgbClr val="000000"/>
                  </a:solidFill>
                  <a:latin typeface="Montserrat" pitchFamily="2" charset="77"/>
                </a:rPr>
                <a:t>43.6%</a:t>
              </a:r>
            </a:p>
          </p:txBody>
        </p:sp>
        <p:sp>
          <p:nvSpPr>
            <p:cNvPr id="72" name="TextBox 56">
              <a:extLst>
                <a:ext uri="{FF2B5EF4-FFF2-40B4-BE49-F238E27FC236}">
                  <a16:creationId xmlns:a16="http://schemas.microsoft.com/office/drawing/2014/main" id="{F9F1338A-7248-154A-8B0B-4521C711ADB3}"/>
                </a:ext>
              </a:extLst>
            </p:cNvPr>
            <p:cNvSpPr txBox="1"/>
            <p:nvPr/>
          </p:nvSpPr>
          <p:spPr>
            <a:xfrm>
              <a:off x="209006" y="783049"/>
              <a:ext cx="927341" cy="553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900" dirty="0" err="1">
                  <a:solidFill>
                    <a:srgbClr val="000000"/>
                  </a:solidFill>
                  <a:latin typeface="Montserrat" pitchFamily="2" charset="77"/>
                </a:rPr>
                <a:t>Sociedade</a:t>
              </a:r>
              <a:r>
                <a:rPr lang="en-US" sz="900" dirty="0">
                  <a:solidFill>
                    <a:srgbClr val="000000"/>
                  </a:solidFill>
                  <a:latin typeface="Montserrat" pitchFamily="2" charset="77"/>
                </a:rPr>
                <a:t> Civil</a:t>
              </a:r>
            </a:p>
            <a:p>
              <a:pPr algn="ctr"/>
              <a:r>
                <a:rPr lang="en-US" sz="900" dirty="0">
                  <a:solidFill>
                    <a:srgbClr val="000000"/>
                  </a:solidFill>
                  <a:latin typeface="Montserrat" pitchFamily="2" charset="77"/>
                </a:rPr>
                <a:t>33.5%</a:t>
              </a:r>
            </a:p>
          </p:txBody>
        </p:sp>
        <p:sp>
          <p:nvSpPr>
            <p:cNvPr id="73" name="TextBox 57">
              <a:extLst>
                <a:ext uri="{FF2B5EF4-FFF2-40B4-BE49-F238E27FC236}">
                  <a16:creationId xmlns:a16="http://schemas.microsoft.com/office/drawing/2014/main" id="{9CBF40AD-968D-014C-8E61-83206B98EE94}"/>
                </a:ext>
              </a:extLst>
            </p:cNvPr>
            <p:cNvSpPr txBox="1"/>
            <p:nvPr/>
          </p:nvSpPr>
          <p:spPr>
            <a:xfrm>
              <a:off x="910722" y="1822200"/>
              <a:ext cx="827827" cy="3693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900" dirty="0" err="1">
                  <a:solidFill>
                    <a:srgbClr val="000000"/>
                  </a:solidFill>
                  <a:latin typeface="Montserrat" pitchFamily="2" charset="77"/>
                </a:rPr>
                <a:t>Usuários</a:t>
              </a:r>
              <a:endParaRPr lang="en-US" sz="900" dirty="0">
                <a:solidFill>
                  <a:srgbClr val="000000"/>
                </a:solidFill>
                <a:latin typeface="Montserrat" pitchFamily="2" charset="77"/>
              </a:endParaRPr>
            </a:p>
            <a:p>
              <a:pPr algn="ctr"/>
              <a:r>
                <a:rPr lang="en-US" sz="900" dirty="0">
                  <a:solidFill>
                    <a:srgbClr val="000000"/>
                  </a:solidFill>
                  <a:latin typeface="Montserrat" pitchFamily="2" charset="77"/>
                </a:rPr>
                <a:t>14.8%</a:t>
              </a:r>
            </a:p>
          </p:txBody>
        </p:sp>
        <p:sp>
          <p:nvSpPr>
            <p:cNvPr id="74" name="TextBox 58">
              <a:extLst>
                <a:ext uri="{FF2B5EF4-FFF2-40B4-BE49-F238E27FC236}">
                  <a16:creationId xmlns:a16="http://schemas.microsoft.com/office/drawing/2014/main" id="{CAF738ED-69C6-7A49-901F-A6F6CFBEBA22}"/>
                </a:ext>
              </a:extLst>
            </p:cNvPr>
            <p:cNvSpPr txBox="1"/>
            <p:nvPr/>
          </p:nvSpPr>
          <p:spPr>
            <a:xfrm>
              <a:off x="1254868" y="-19050"/>
              <a:ext cx="1193038" cy="3693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900" dirty="0" err="1">
                  <a:solidFill>
                    <a:srgbClr val="000000"/>
                  </a:solidFill>
                  <a:latin typeface="Montserrat" pitchFamily="2" charset="77"/>
                </a:rPr>
                <a:t>Não</a:t>
              </a:r>
              <a:r>
                <a:rPr lang="en-US" sz="900" dirty="0">
                  <a:solidFill>
                    <a:srgbClr val="000000"/>
                  </a:solidFill>
                  <a:latin typeface="Montserrat" pitchFamily="2" charset="77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Montserrat" pitchFamily="2" charset="77"/>
                </a:rPr>
                <a:t>informou</a:t>
              </a:r>
              <a:endParaRPr lang="en-US" sz="900" dirty="0">
                <a:solidFill>
                  <a:srgbClr val="000000"/>
                </a:solidFill>
                <a:latin typeface="Montserrat" pitchFamily="2" charset="77"/>
              </a:endParaRPr>
            </a:p>
            <a:p>
              <a:pPr algn="ctr"/>
              <a:r>
                <a:rPr lang="en-US" sz="900" dirty="0">
                  <a:solidFill>
                    <a:srgbClr val="000000"/>
                  </a:solidFill>
                  <a:latin typeface="Montserrat" pitchFamily="2" charset="77"/>
                </a:rPr>
                <a:t>8.2%</a:t>
              </a:r>
            </a:p>
          </p:txBody>
        </p:sp>
        <p:grpSp>
          <p:nvGrpSpPr>
            <p:cNvPr id="75" name="Group 59">
              <a:extLst>
                <a:ext uri="{FF2B5EF4-FFF2-40B4-BE49-F238E27FC236}">
                  <a16:creationId xmlns:a16="http://schemas.microsoft.com/office/drawing/2014/main" id="{7E15E5B3-F1C1-DC4F-A49D-970EFD8A7ED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65740" y="349540"/>
              <a:ext cx="1556872" cy="1556872"/>
              <a:chOff x="0" y="0"/>
              <a:chExt cx="2540000" cy="2540000"/>
            </a:xfrm>
          </p:grpSpPr>
          <p:sp>
            <p:nvSpPr>
              <p:cNvPr id="76" name="Freeform 60">
                <a:extLst>
                  <a:ext uri="{FF2B5EF4-FFF2-40B4-BE49-F238E27FC236}">
                    <a16:creationId xmlns:a16="http://schemas.microsoft.com/office/drawing/2014/main" id="{15271A69-3FFD-7540-9FD2-82861757A845}"/>
                  </a:ext>
                </a:extLst>
              </p:cNvPr>
              <p:cNvSpPr/>
              <p:nvPr/>
            </p:nvSpPr>
            <p:spPr>
              <a:xfrm>
                <a:off x="1270000" y="0"/>
                <a:ext cx="1358558" cy="2460993"/>
              </a:xfrm>
              <a:custGeom>
                <a:avLst/>
                <a:gdLst/>
                <a:ahLst/>
                <a:cxnLst/>
                <a:rect l="l" t="t" r="r" b="b"/>
                <a:pathLst>
                  <a:path w="1358558" h="2460993">
                    <a:moveTo>
                      <a:pt x="0" y="0"/>
                    </a:moveTo>
                    <a:lnTo>
                      <a:pt x="0" y="0"/>
                    </a:lnTo>
                    <a:cubicBezTo>
                      <a:pt x="615000" y="0"/>
                      <a:pt x="1141627" y="440656"/>
                      <a:pt x="1250092" y="1046015"/>
                    </a:cubicBezTo>
                    <a:cubicBezTo>
                      <a:pt x="1358558" y="1651375"/>
                      <a:pt x="1017688" y="2247464"/>
                      <a:pt x="440948" y="2460993"/>
                    </a:cubicBezTo>
                    <a:lnTo>
                      <a:pt x="220474" y="1865497"/>
                    </a:lnTo>
                    <a:cubicBezTo>
                      <a:pt x="508844" y="1758732"/>
                      <a:pt x="679278" y="1460687"/>
                      <a:pt x="625046" y="1158008"/>
                    </a:cubicBezTo>
                    <a:cubicBezTo>
                      <a:pt x="570813" y="855328"/>
                      <a:pt x="307500" y="635000"/>
                      <a:pt x="0" y="635000"/>
                    </a:cubicBezTo>
                    <a:close/>
                  </a:path>
                </a:pathLst>
              </a:custGeom>
              <a:solidFill>
                <a:srgbClr val="186D61"/>
              </a:solidFill>
            </p:spPr>
          </p:sp>
          <p:sp>
            <p:nvSpPr>
              <p:cNvPr id="77" name="Freeform 61">
                <a:extLst>
                  <a:ext uri="{FF2B5EF4-FFF2-40B4-BE49-F238E27FC236}">
                    <a16:creationId xmlns:a16="http://schemas.microsoft.com/office/drawing/2014/main" id="{39EDC116-62A9-E04E-950E-E5D56C0CC05B}"/>
                  </a:ext>
                </a:extLst>
              </p:cNvPr>
              <p:cNvSpPr/>
              <p:nvPr/>
            </p:nvSpPr>
            <p:spPr>
              <a:xfrm>
                <a:off x="577103" y="1802164"/>
                <a:ext cx="1192819" cy="802256"/>
              </a:xfrm>
              <a:custGeom>
                <a:avLst/>
                <a:gdLst/>
                <a:ahLst/>
                <a:cxnLst/>
                <a:rect l="l" t="t" r="r" b="b"/>
                <a:pathLst>
                  <a:path w="1192819" h="802256">
                    <a:moveTo>
                      <a:pt x="1192819" y="635303"/>
                    </a:moveTo>
                    <a:cubicBezTo>
                      <a:pt x="802934" y="802256"/>
                      <a:pt x="355440" y="763562"/>
                      <a:pt x="0" y="532163"/>
                    </a:cubicBezTo>
                    <a:lnTo>
                      <a:pt x="346448" y="0"/>
                    </a:lnTo>
                    <a:cubicBezTo>
                      <a:pt x="524169" y="115699"/>
                      <a:pt x="747915" y="135046"/>
                      <a:pt x="942858" y="51569"/>
                    </a:cubicBezTo>
                    <a:close/>
                  </a:path>
                </a:pathLst>
              </a:custGeom>
              <a:solidFill>
                <a:srgbClr val="529088"/>
              </a:solidFill>
            </p:spPr>
          </p:sp>
          <p:sp>
            <p:nvSpPr>
              <p:cNvPr id="78" name="Freeform 62">
                <a:extLst>
                  <a:ext uri="{FF2B5EF4-FFF2-40B4-BE49-F238E27FC236}">
                    <a16:creationId xmlns:a16="http://schemas.microsoft.com/office/drawing/2014/main" id="{DE449202-E54C-A445-A307-B4F3FB2223D4}"/>
                  </a:ext>
                </a:extLst>
              </p:cNvPr>
              <p:cNvSpPr/>
              <p:nvPr/>
            </p:nvSpPr>
            <p:spPr>
              <a:xfrm>
                <a:off x="-14393" y="133474"/>
                <a:ext cx="1001016" cy="2234154"/>
              </a:xfrm>
              <a:custGeom>
                <a:avLst/>
                <a:gdLst/>
                <a:ahLst/>
                <a:cxnLst/>
                <a:rect l="l" t="t" r="r" b="b"/>
                <a:pathLst>
                  <a:path w="1001016" h="2234154">
                    <a:moveTo>
                      <a:pt x="645556" y="2234154"/>
                    </a:moveTo>
                    <a:cubicBezTo>
                      <a:pt x="242111" y="1999342"/>
                      <a:pt x="0" y="1562131"/>
                      <a:pt x="15054" y="1095571"/>
                    </a:cubicBezTo>
                    <a:cubicBezTo>
                      <a:pt x="30107" y="629011"/>
                      <a:pt x="299898" y="208316"/>
                      <a:pt x="717640" y="0"/>
                    </a:cubicBezTo>
                    <a:lnTo>
                      <a:pt x="1001016" y="568263"/>
                    </a:lnTo>
                    <a:cubicBezTo>
                      <a:pt x="792145" y="672421"/>
                      <a:pt x="657250" y="882769"/>
                      <a:pt x="649723" y="1116049"/>
                    </a:cubicBezTo>
                    <a:cubicBezTo>
                      <a:pt x="642196" y="1349328"/>
                      <a:pt x="763252" y="1567934"/>
                      <a:pt x="964974" y="1685340"/>
                    </a:cubicBezTo>
                    <a:close/>
                  </a:path>
                </a:pathLst>
              </a:custGeom>
              <a:solidFill>
                <a:srgbClr val="84B4AF"/>
              </a:solidFill>
            </p:spPr>
          </p:sp>
          <p:sp>
            <p:nvSpPr>
              <p:cNvPr id="79" name="Freeform 63">
                <a:extLst>
                  <a:ext uri="{FF2B5EF4-FFF2-40B4-BE49-F238E27FC236}">
                    <a16:creationId xmlns:a16="http://schemas.microsoft.com/office/drawing/2014/main" id="{B0BA64F0-117C-A749-93F3-88457FB1451D}"/>
                  </a:ext>
                </a:extLst>
              </p:cNvPr>
              <p:cNvSpPr/>
              <p:nvPr/>
            </p:nvSpPr>
            <p:spPr>
              <a:xfrm>
                <a:off x="647153" y="0"/>
                <a:ext cx="622784" cy="716610"/>
              </a:xfrm>
              <a:custGeom>
                <a:avLst/>
                <a:gdLst/>
                <a:ahLst/>
                <a:cxnLst/>
                <a:rect l="l" t="t" r="r" b="b"/>
                <a:pathLst>
                  <a:path w="622784" h="716610">
                    <a:moveTo>
                      <a:pt x="0" y="163220"/>
                    </a:moveTo>
                    <a:cubicBezTo>
                      <a:pt x="190110" y="56234"/>
                      <a:pt x="404573" y="22"/>
                      <a:pt x="622720" y="0"/>
                    </a:cubicBezTo>
                    <a:lnTo>
                      <a:pt x="622784" y="635000"/>
                    </a:lnTo>
                    <a:cubicBezTo>
                      <a:pt x="513710" y="635011"/>
                      <a:pt x="406479" y="663117"/>
                      <a:pt x="311423" y="716610"/>
                    </a:cubicBezTo>
                    <a:close/>
                  </a:path>
                </a:pathLst>
              </a:custGeom>
              <a:solidFill>
                <a:srgbClr val="B6D9D7"/>
              </a:solidFill>
            </p:spPr>
          </p:sp>
        </p:grpSp>
      </p:grpSp>
    </p:spTree>
    <p:extLst>
      <p:ext uri="{BB962C8B-B14F-4D97-AF65-F5344CB8AC3E}">
        <p14:creationId xmlns:p14="http://schemas.microsoft.com/office/powerpoint/2010/main" val="1970533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C5E6764B-2FF8-46E7-8F8A-3546ECC117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658" r="37724"/>
          <a:stretch/>
        </p:blipFill>
        <p:spPr>
          <a:xfrm flipH="1">
            <a:off x="-1" y="0"/>
            <a:ext cx="4122420" cy="51435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6F7AAD1-39BC-4DD8-B587-7D1F813B85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7" r="5707" b="2657"/>
          <a:stretch/>
        </p:blipFill>
        <p:spPr>
          <a:xfrm>
            <a:off x="2751469" y="-22860"/>
            <a:ext cx="6392531" cy="516636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8D998BD-6FFD-4D97-A5F8-A38DAA9E5FFD}"/>
              </a:ext>
            </a:extLst>
          </p:cNvPr>
          <p:cNvSpPr txBox="1"/>
          <p:nvPr/>
        </p:nvSpPr>
        <p:spPr>
          <a:xfrm>
            <a:off x="-1" y="5143500"/>
            <a:ext cx="41224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s://www.ancorafischiailvento.org/2019/06/15/la-diga-di-itaipu-subimperialismo-del-brasile-e-dipendenza-del-paraguay/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5" tooltip="https://creativecommons.org/licenses/by-nc-sa/3.0/"/>
              </a:rPr>
              <a:t>CC BY-SA-NC</a:t>
            </a:r>
            <a:endParaRPr lang="pt-BR" sz="900"/>
          </a:p>
        </p:txBody>
      </p:sp>
      <p:sp>
        <p:nvSpPr>
          <p:cNvPr id="6" name="Google Shape;104;p14">
            <a:extLst>
              <a:ext uri="{FF2B5EF4-FFF2-40B4-BE49-F238E27FC236}">
                <a16:creationId xmlns:a16="http://schemas.microsoft.com/office/drawing/2014/main" id="{0627E9C6-C992-4353-BDEF-B6B9927574CE}"/>
              </a:ext>
            </a:extLst>
          </p:cNvPr>
          <p:cNvSpPr txBox="1">
            <a:spLocks/>
          </p:cNvSpPr>
          <p:nvPr/>
        </p:nvSpPr>
        <p:spPr>
          <a:xfrm>
            <a:off x="3797950" y="2318706"/>
            <a:ext cx="4949189" cy="1528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400"/>
              <a:buFont typeface="Kulim Park"/>
              <a:buNone/>
              <a:defRPr sz="36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400"/>
              <a:buFont typeface="Kulim Park"/>
              <a:buNone/>
              <a:defRPr sz="54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400"/>
              <a:buFont typeface="Kulim Park"/>
              <a:buNone/>
              <a:defRPr sz="54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400"/>
              <a:buFont typeface="Kulim Park"/>
              <a:buNone/>
              <a:defRPr sz="54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400"/>
              <a:buFont typeface="Kulim Park"/>
              <a:buNone/>
              <a:defRPr sz="54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400"/>
              <a:buFont typeface="Kulim Park"/>
              <a:buNone/>
              <a:defRPr sz="54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400"/>
              <a:buFont typeface="Kulim Park"/>
              <a:buNone/>
              <a:defRPr sz="54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400"/>
              <a:buFont typeface="Kulim Park"/>
              <a:buNone/>
              <a:defRPr sz="54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400"/>
              <a:buFont typeface="Kulim Park"/>
              <a:buNone/>
              <a:defRPr sz="54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r>
              <a:rPr lang="pt-BR" b="0" dirty="0"/>
              <a:t>Estruturação dos Programas e Consolidação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328A4B6-3128-4F40-BCFC-EDE4DB6401D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2917" y="-22860"/>
            <a:ext cx="2410939" cy="104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80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D4122E-4397-40D0-A32A-62D9506A9B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15</a:t>
            </a:fld>
            <a:endParaRPr lang="pt-BR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88499FB2-362A-4563-B8E4-C7607AB13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Documento Base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7A8F8639-1B38-4DEA-A22E-DBF54FD2A3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1187" y="823784"/>
            <a:ext cx="6083039" cy="345800"/>
          </a:xfrm>
        </p:spPr>
        <p:txBody>
          <a:bodyPr/>
          <a:lstStyle/>
          <a:p>
            <a:r>
              <a:rPr lang="pt-BR" dirty="0"/>
              <a:t>Organização do Conteúdo do PNRH 2022-2040</a:t>
            </a:r>
            <a:br>
              <a:rPr lang="pt-BR" dirty="0"/>
            </a:br>
            <a:endParaRPr lang="pt-BR" dirty="0"/>
          </a:p>
        </p:txBody>
      </p:sp>
      <p:sp>
        <p:nvSpPr>
          <p:cNvPr id="12" name="Caixa de Texto 10">
            <a:extLst>
              <a:ext uri="{FF2B5EF4-FFF2-40B4-BE49-F238E27FC236}">
                <a16:creationId xmlns:a16="http://schemas.microsoft.com/office/drawing/2014/main" id="{ED74CE8F-FB7D-44E2-AF55-0D51B8B44887}"/>
              </a:ext>
            </a:extLst>
          </p:cNvPr>
          <p:cNvSpPr txBox="1"/>
          <p:nvPr/>
        </p:nvSpPr>
        <p:spPr>
          <a:xfrm>
            <a:off x="611187" y="1836373"/>
            <a:ext cx="1774116" cy="2475571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540358" algn="ctr"/>
            <a:endParaRPr lang="pt-BR" sz="1200" dirty="0">
              <a:latin typeface="Kulim Park" panose="020B0604020202020204" charset="0"/>
              <a:ea typeface="Calibri" panose="020F0502020204030204" pitchFamily="34" charset="0"/>
            </a:endParaRPr>
          </a:p>
          <a:p>
            <a:pPr algn="ctr"/>
            <a:r>
              <a:rPr lang="pt-BR" sz="1600" b="1" dirty="0">
                <a:solidFill>
                  <a:schemeClr val="accent3"/>
                </a:solidFill>
                <a:latin typeface="Kulim Park" panose="020B0604020202020204" charset="0"/>
                <a:ea typeface="Calibri" panose="020F0502020204030204" pitchFamily="34" charset="0"/>
              </a:rPr>
              <a:t>Volume I </a:t>
            </a:r>
          </a:p>
          <a:p>
            <a:pPr algn="ctr"/>
            <a:endParaRPr lang="pt-BR" sz="1600" dirty="0">
              <a:latin typeface="Kulim Park" panose="020B0604020202020204" charset="0"/>
              <a:ea typeface="Calibri" panose="020F0502020204030204" pitchFamily="34" charset="0"/>
            </a:endParaRPr>
          </a:p>
          <a:p>
            <a:pPr algn="ctr"/>
            <a:endParaRPr lang="pt-BR" sz="1200" dirty="0">
              <a:solidFill>
                <a:srgbClr val="2E74B5"/>
              </a:solidFill>
              <a:latin typeface="Kulim Park" panose="020B0604020202020204" charset="0"/>
              <a:ea typeface="Calibri" panose="020F0502020204030204" pitchFamily="34" charset="0"/>
            </a:endParaRPr>
          </a:p>
          <a:p>
            <a:pPr algn="ctr"/>
            <a:r>
              <a:rPr lang="pt-BR" sz="1500" b="1" dirty="0">
                <a:solidFill>
                  <a:schemeClr val="bg1"/>
                </a:solidFill>
                <a:latin typeface="Kulim Park" panose="020B0604020202020204" charset="0"/>
                <a:ea typeface="Calibri" panose="020F0502020204030204" pitchFamily="34" charset="0"/>
              </a:rPr>
              <a:t>Diagnóstico </a:t>
            </a:r>
          </a:p>
          <a:p>
            <a:pPr algn="ctr"/>
            <a:r>
              <a:rPr lang="pt-BR" sz="1500" b="1" dirty="0">
                <a:solidFill>
                  <a:schemeClr val="bg1"/>
                </a:solidFill>
                <a:latin typeface="Kulim Park" panose="020B0604020202020204" charset="0"/>
                <a:ea typeface="Calibri" panose="020F0502020204030204" pitchFamily="34" charset="0"/>
              </a:rPr>
              <a:t>e Prognóstico  </a:t>
            </a:r>
          </a:p>
          <a:p>
            <a:pPr algn="ctr"/>
            <a:endParaRPr lang="pt-BR" sz="1200" dirty="0">
              <a:solidFill>
                <a:schemeClr val="accent1"/>
              </a:solidFill>
              <a:latin typeface="Kulim Park" panose="020B0604020202020204" charset="0"/>
            </a:endParaRPr>
          </a:p>
          <a:p>
            <a:pPr algn="ctr"/>
            <a:r>
              <a:rPr lang="pt-BR" sz="1050" dirty="0">
                <a:latin typeface="Kulim Park" panose="020B0604020202020204" charset="0"/>
              </a:rPr>
              <a:t>Relatório de Conjuntura </a:t>
            </a:r>
          </a:p>
          <a:p>
            <a:pPr algn="ctr"/>
            <a:r>
              <a:rPr lang="pt-BR" sz="1050" dirty="0">
                <a:latin typeface="Kulim Park" panose="020B0604020202020204" charset="0"/>
              </a:rPr>
              <a:t>dos Recursos Hídricos </a:t>
            </a:r>
          </a:p>
          <a:p>
            <a:pPr algn="ctr"/>
            <a:r>
              <a:rPr lang="pt-BR" sz="1050" dirty="0">
                <a:latin typeface="Kulim Park" panose="020B0604020202020204" charset="0"/>
              </a:rPr>
              <a:t>no Brasil 2021.</a:t>
            </a:r>
          </a:p>
        </p:txBody>
      </p:sp>
      <p:sp>
        <p:nvSpPr>
          <p:cNvPr id="13" name="Caixa de Texto 12">
            <a:extLst>
              <a:ext uri="{FF2B5EF4-FFF2-40B4-BE49-F238E27FC236}">
                <a16:creationId xmlns:a16="http://schemas.microsoft.com/office/drawing/2014/main" id="{7CB94CD2-9DE9-4846-BEED-A3D49AD829DB}"/>
              </a:ext>
            </a:extLst>
          </p:cNvPr>
          <p:cNvSpPr txBox="1"/>
          <p:nvPr/>
        </p:nvSpPr>
        <p:spPr>
          <a:xfrm>
            <a:off x="2525509" y="1836373"/>
            <a:ext cx="1735688" cy="2475571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1200" dirty="0">
              <a:latin typeface="Kulim Park" panose="020B0604020202020204" charset="0"/>
            </a:endParaRPr>
          </a:p>
          <a:p>
            <a:pPr algn="ctr"/>
            <a:r>
              <a:rPr lang="pt-BR" sz="1600" b="1" dirty="0">
                <a:solidFill>
                  <a:schemeClr val="accent3"/>
                </a:solidFill>
                <a:latin typeface="Kulim Park" panose="020B0604020202020204" charset="0"/>
              </a:rPr>
              <a:t>Volume II</a:t>
            </a:r>
          </a:p>
          <a:p>
            <a:pPr algn="ctr"/>
            <a:br>
              <a:rPr lang="pt-BR" sz="1200" dirty="0">
                <a:solidFill>
                  <a:schemeClr val="accent3"/>
                </a:solidFill>
                <a:latin typeface="Kulim Park" panose="020B0604020202020204" charset="0"/>
              </a:rPr>
            </a:br>
            <a:r>
              <a:rPr lang="pt-BR" sz="1200" dirty="0">
                <a:solidFill>
                  <a:schemeClr val="accent3"/>
                </a:solidFill>
                <a:latin typeface="Kulim Park" panose="020B0604020202020204" charset="0"/>
              </a:rPr>
              <a:t>Tomo I</a:t>
            </a:r>
          </a:p>
          <a:p>
            <a:pPr algn="ctr"/>
            <a:endParaRPr lang="pt-BR" sz="1200" dirty="0">
              <a:solidFill>
                <a:srgbClr val="2E74B5"/>
              </a:solidFill>
              <a:latin typeface="Kulim Park" panose="020B0604020202020204" charset="0"/>
            </a:endParaRPr>
          </a:p>
          <a:p>
            <a:pPr algn="ctr"/>
            <a:r>
              <a:rPr lang="pt-BR" sz="1500" b="1" dirty="0">
                <a:solidFill>
                  <a:schemeClr val="bg1"/>
                </a:solidFill>
                <a:latin typeface="Kulim Park" panose="020B0604020202020204" charset="0"/>
                <a:ea typeface="Calibri" panose="020F0502020204030204" pitchFamily="34" charset="0"/>
              </a:rPr>
              <a:t>Plano de Ação</a:t>
            </a:r>
          </a:p>
          <a:p>
            <a:pPr algn="ctr"/>
            <a:r>
              <a:rPr lang="pt-BR" sz="1200" dirty="0">
                <a:latin typeface="Kulim Park" panose="020B0604020202020204" charset="0"/>
              </a:rPr>
              <a:t> </a:t>
            </a:r>
          </a:p>
          <a:p>
            <a:pPr algn="ctr"/>
            <a:r>
              <a:rPr lang="pt-BR" sz="1050" dirty="0">
                <a:latin typeface="Kulim Park" panose="020B0604020202020204" charset="0"/>
              </a:rPr>
              <a:t>Estratégia Nacional para o Gerenciamento dos Recursos Hídricos 2022-2040.</a:t>
            </a:r>
          </a:p>
        </p:txBody>
      </p:sp>
      <p:sp>
        <p:nvSpPr>
          <p:cNvPr id="14" name="Caixa de Texto 14">
            <a:extLst>
              <a:ext uri="{FF2B5EF4-FFF2-40B4-BE49-F238E27FC236}">
                <a16:creationId xmlns:a16="http://schemas.microsoft.com/office/drawing/2014/main" id="{FEAAC541-BF4C-40F1-BF25-A11A3E9BF9BE}"/>
              </a:ext>
            </a:extLst>
          </p:cNvPr>
          <p:cNvSpPr txBox="1"/>
          <p:nvPr/>
        </p:nvSpPr>
        <p:spPr>
          <a:xfrm>
            <a:off x="4401403" y="1836372"/>
            <a:ext cx="1743307" cy="2475571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1200" dirty="0">
              <a:latin typeface="Kulim Park" panose="020B0604020202020204" charset="0"/>
            </a:endParaRPr>
          </a:p>
          <a:p>
            <a:pPr algn="ctr"/>
            <a:r>
              <a:rPr lang="pt-BR" sz="1600" b="1" dirty="0">
                <a:solidFill>
                  <a:schemeClr val="accent3"/>
                </a:solidFill>
                <a:latin typeface="Kulim Park" panose="020B0604020202020204" charset="0"/>
              </a:rPr>
              <a:t>Volume II</a:t>
            </a:r>
          </a:p>
          <a:p>
            <a:pPr algn="ctr"/>
            <a:endParaRPr lang="pt-BR" sz="1200" dirty="0">
              <a:solidFill>
                <a:schemeClr val="accent3"/>
              </a:solidFill>
              <a:latin typeface="Kulim Park" panose="020B0604020202020204" charset="0"/>
            </a:endParaRPr>
          </a:p>
          <a:p>
            <a:pPr algn="ctr"/>
            <a:r>
              <a:rPr lang="pt-BR" sz="1200" dirty="0">
                <a:solidFill>
                  <a:schemeClr val="accent3"/>
                </a:solidFill>
                <a:latin typeface="Kulim Park" panose="020B0604020202020204" charset="0"/>
              </a:rPr>
              <a:t>Tomo II</a:t>
            </a:r>
          </a:p>
          <a:p>
            <a:pPr algn="ctr"/>
            <a:endParaRPr lang="pt-BR" sz="1200" dirty="0">
              <a:latin typeface="Kulim Park" panose="020B0604020202020204" charset="0"/>
            </a:endParaRPr>
          </a:p>
          <a:p>
            <a:pPr algn="ctr"/>
            <a:r>
              <a:rPr lang="pt-BR" sz="1500" b="1" dirty="0">
                <a:solidFill>
                  <a:schemeClr val="bg1"/>
                </a:solidFill>
                <a:latin typeface="Kulim Park" panose="020B0604020202020204" charset="0"/>
                <a:ea typeface="Calibri" panose="020F0502020204030204" pitchFamily="34" charset="0"/>
              </a:rPr>
              <a:t>Anexo Normativo</a:t>
            </a:r>
          </a:p>
          <a:p>
            <a:pPr algn="ctr"/>
            <a:r>
              <a:rPr lang="pt-BR" sz="1200" dirty="0">
                <a:latin typeface="Kulim Park" panose="020B0604020202020204" charset="0"/>
              </a:rPr>
              <a:t> </a:t>
            </a:r>
          </a:p>
          <a:p>
            <a:pPr algn="ctr"/>
            <a:r>
              <a:rPr lang="pt-BR" sz="1050" dirty="0">
                <a:latin typeface="Kulim Park" panose="020B0604020202020204" charset="0"/>
              </a:rPr>
              <a:t>Propostas de normativos vinculantes a serem atendidas pelo poder público e setores usuários da água.</a:t>
            </a:r>
          </a:p>
          <a:p>
            <a:pPr indent="540358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050" dirty="0">
                <a:latin typeface="Kulim Park" panose="020B0604020202020204" charset="0"/>
                <a:ea typeface="Calibri" panose="020F0502020204030204" pitchFamily="34" charset="0"/>
              </a:rPr>
              <a:t> 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8DB32B9E-D0BC-4D34-B120-D1F94764816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7852" y="123952"/>
            <a:ext cx="1469668" cy="63739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8E77C3E-8605-4694-991F-8368DDD8C078}"/>
              </a:ext>
            </a:extLst>
          </p:cNvPr>
          <p:cNvSpPr/>
          <p:nvPr/>
        </p:nvSpPr>
        <p:spPr>
          <a:xfrm>
            <a:off x="2440858" y="1732935"/>
            <a:ext cx="3790336" cy="2684207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1906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73E23-F935-403E-BCBB-791560CB5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7" y="707922"/>
            <a:ext cx="6875144" cy="561319"/>
          </a:xfrm>
        </p:spPr>
        <p:txBody>
          <a:bodyPr/>
          <a:lstStyle/>
          <a:p>
            <a:pPr algn="ctr"/>
            <a:r>
              <a:rPr lang="pt-BR" sz="2400" b="0" dirty="0"/>
              <a:t>Proposta de Programas e Subprogramas do PNRH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230D0B2-45E4-4817-A803-34E0FEF719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16</a:t>
            </a:fld>
            <a:endParaRPr lang="pt-BR" dirty="0"/>
          </a:p>
        </p:txBody>
      </p:sp>
      <p:sp>
        <p:nvSpPr>
          <p:cNvPr id="5" name="Caixa de Texto 10">
            <a:extLst>
              <a:ext uri="{FF2B5EF4-FFF2-40B4-BE49-F238E27FC236}">
                <a16:creationId xmlns:a16="http://schemas.microsoft.com/office/drawing/2014/main" id="{8294324E-BB50-4FB5-9DCE-10599A04A7BD}"/>
              </a:ext>
            </a:extLst>
          </p:cNvPr>
          <p:cNvSpPr txBox="1"/>
          <p:nvPr/>
        </p:nvSpPr>
        <p:spPr>
          <a:xfrm>
            <a:off x="613708" y="1503220"/>
            <a:ext cx="1774116" cy="1495162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dirty="0">
                <a:solidFill>
                  <a:schemeClr val="accent3"/>
                </a:solidFill>
                <a:latin typeface="Kulim Park" panose="020B0604020202020204" charset="0"/>
                <a:ea typeface="Calibri" panose="020F0502020204030204" pitchFamily="34" charset="0"/>
              </a:rPr>
              <a:t>01</a:t>
            </a:r>
            <a:endParaRPr lang="pt-BR" sz="1100" dirty="0">
              <a:solidFill>
                <a:srgbClr val="2E74B5"/>
              </a:solidFill>
              <a:latin typeface="Kulim Park" panose="020B0604020202020204" charset="0"/>
              <a:ea typeface="Calibri" panose="020F0502020204030204" pitchFamily="34" charset="0"/>
            </a:endParaRPr>
          </a:p>
          <a:p>
            <a:pPr algn="ctr"/>
            <a:r>
              <a:rPr lang="pt-BR" dirty="0">
                <a:solidFill>
                  <a:schemeClr val="bg1"/>
                </a:solidFill>
                <a:latin typeface="Kulim Park" panose="020B0604020202020204" charset="0"/>
              </a:rPr>
              <a:t>Fortalecimento do Sistema Nacional de Gerenciamento de Recursos Hídricos - Singreh</a:t>
            </a:r>
          </a:p>
        </p:txBody>
      </p:sp>
      <p:sp>
        <p:nvSpPr>
          <p:cNvPr id="6" name="Caixa de Texto 10">
            <a:extLst>
              <a:ext uri="{FF2B5EF4-FFF2-40B4-BE49-F238E27FC236}">
                <a16:creationId xmlns:a16="http://schemas.microsoft.com/office/drawing/2014/main" id="{C361DB21-B5D3-46CE-84EE-866B0DE01E56}"/>
              </a:ext>
            </a:extLst>
          </p:cNvPr>
          <p:cNvSpPr txBox="1"/>
          <p:nvPr/>
        </p:nvSpPr>
        <p:spPr>
          <a:xfrm>
            <a:off x="3162962" y="1503220"/>
            <a:ext cx="1774116" cy="1495162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dirty="0">
                <a:solidFill>
                  <a:schemeClr val="accent3"/>
                </a:solidFill>
                <a:latin typeface="Kulim Park" panose="020B0604020202020204" charset="0"/>
                <a:ea typeface="Calibri" panose="020F0502020204030204" pitchFamily="34" charset="0"/>
              </a:rPr>
              <a:t>02</a:t>
            </a:r>
            <a:endParaRPr lang="pt-BR" sz="1100" dirty="0">
              <a:solidFill>
                <a:srgbClr val="2E74B5"/>
              </a:solidFill>
              <a:latin typeface="Kulim Park" panose="020B0604020202020204" charset="0"/>
              <a:ea typeface="Calibri" panose="020F0502020204030204" pitchFamily="34" charset="0"/>
            </a:endParaRPr>
          </a:p>
          <a:p>
            <a:pPr algn="ctr"/>
            <a:r>
              <a:rPr lang="pt-BR" dirty="0">
                <a:solidFill>
                  <a:schemeClr val="bg1"/>
                </a:solidFill>
                <a:latin typeface="Kulim Park" panose="020B0604020202020204" charset="0"/>
              </a:rPr>
              <a:t>Implementação dos Instrumentos de Gestão de Recursos Hídricos</a:t>
            </a:r>
          </a:p>
        </p:txBody>
      </p:sp>
      <p:sp>
        <p:nvSpPr>
          <p:cNvPr id="7" name="Caixa de Texto 10">
            <a:extLst>
              <a:ext uri="{FF2B5EF4-FFF2-40B4-BE49-F238E27FC236}">
                <a16:creationId xmlns:a16="http://schemas.microsoft.com/office/drawing/2014/main" id="{F4C865DE-C9AD-485D-83F9-33BE9E048AD7}"/>
              </a:ext>
            </a:extLst>
          </p:cNvPr>
          <p:cNvSpPr txBox="1"/>
          <p:nvPr/>
        </p:nvSpPr>
        <p:spPr>
          <a:xfrm>
            <a:off x="5712215" y="1503220"/>
            <a:ext cx="1774116" cy="14951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dirty="0">
                <a:solidFill>
                  <a:schemeClr val="accent3"/>
                </a:solidFill>
                <a:latin typeface="Kulim Park" panose="020B0604020202020204" charset="0"/>
                <a:ea typeface="Calibri" panose="020F0502020204030204" pitchFamily="34" charset="0"/>
              </a:rPr>
              <a:t>03</a:t>
            </a:r>
            <a:endParaRPr lang="pt-BR" sz="1100" dirty="0">
              <a:solidFill>
                <a:srgbClr val="2E74B5"/>
              </a:solidFill>
              <a:latin typeface="Kulim Park" panose="020B0604020202020204" charset="0"/>
              <a:ea typeface="Calibri" panose="020F0502020204030204" pitchFamily="34" charset="0"/>
            </a:endParaRPr>
          </a:p>
          <a:p>
            <a:pPr algn="ctr"/>
            <a:r>
              <a:rPr lang="pt-BR" dirty="0">
                <a:solidFill>
                  <a:schemeClr val="bg1"/>
                </a:solidFill>
                <a:latin typeface="Kulim Park" panose="020B0604020202020204" charset="0"/>
              </a:rPr>
              <a:t>Gestão da Qualidade e da Quantidade dos Recursos Hídricos</a:t>
            </a:r>
          </a:p>
          <a:p>
            <a:pPr algn="ctr"/>
            <a:endParaRPr lang="pt-BR" dirty="0">
              <a:solidFill>
                <a:schemeClr val="bg1"/>
              </a:solidFill>
              <a:latin typeface="Kulim Park" panose="020B0604020202020204" charset="0"/>
            </a:endParaRPr>
          </a:p>
          <a:p>
            <a:pPr algn="ctr"/>
            <a:endParaRPr lang="pt-BR" sz="1050" dirty="0">
              <a:solidFill>
                <a:schemeClr val="accent1"/>
              </a:solidFill>
              <a:latin typeface="Kulim Park" panose="020B0604020202020204" charset="0"/>
            </a:endParaRPr>
          </a:p>
        </p:txBody>
      </p:sp>
      <p:sp>
        <p:nvSpPr>
          <p:cNvPr id="8" name="Caixa de Texto 10">
            <a:extLst>
              <a:ext uri="{FF2B5EF4-FFF2-40B4-BE49-F238E27FC236}">
                <a16:creationId xmlns:a16="http://schemas.microsoft.com/office/drawing/2014/main" id="{C986AC8B-89A0-49AA-80AC-B72910C6964F}"/>
              </a:ext>
            </a:extLst>
          </p:cNvPr>
          <p:cNvSpPr txBox="1"/>
          <p:nvPr/>
        </p:nvSpPr>
        <p:spPr>
          <a:xfrm>
            <a:off x="1888335" y="3164151"/>
            <a:ext cx="1774116" cy="14951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dirty="0">
                <a:solidFill>
                  <a:schemeClr val="accent3"/>
                </a:solidFill>
                <a:latin typeface="Kulim Park" panose="020B0604020202020204" charset="0"/>
                <a:ea typeface="Calibri" panose="020F0502020204030204" pitchFamily="34" charset="0"/>
              </a:rPr>
              <a:t>04</a:t>
            </a:r>
            <a:endParaRPr lang="pt-BR" sz="1100" dirty="0">
              <a:solidFill>
                <a:srgbClr val="2E74B5"/>
              </a:solidFill>
              <a:latin typeface="Kulim Park" panose="020B0604020202020204" charset="0"/>
              <a:ea typeface="Calibri" panose="020F0502020204030204" pitchFamily="34" charset="0"/>
            </a:endParaRPr>
          </a:p>
          <a:p>
            <a:pPr algn="ctr"/>
            <a:r>
              <a:rPr lang="pt-BR" dirty="0">
                <a:solidFill>
                  <a:schemeClr val="bg1"/>
                </a:solidFill>
                <a:latin typeface="Kulim Park" panose="020B0604020202020204" charset="0"/>
              </a:rPr>
              <a:t>Integração da Política Nacional de Recursos Hídricos com Políticas e Planos Setoriais</a:t>
            </a:r>
          </a:p>
        </p:txBody>
      </p:sp>
      <p:sp>
        <p:nvSpPr>
          <p:cNvPr id="9" name="Caixa de Texto 10">
            <a:extLst>
              <a:ext uri="{FF2B5EF4-FFF2-40B4-BE49-F238E27FC236}">
                <a16:creationId xmlns:a16="http://schemas.microsoft.com/office/drawing/2014/main" id="{B4E9DDD3-9E41-4079-90E0-E428CC5E25D3}"/>
              </a:ext>
            </a:extLst>
          </p:cNvPr>
          <p:cNvSpPr txBox="1"/>
          <p:nvPr/>
        </p:nvSpPr>
        <p:spPr>
          <a:xfrm>
            <a:off x="4437589" y="3164151"/>
            <a:ext cx="1774116" cy="14951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b="1" dirty="0">
              <a:solidFill>
                <a:schemeClr val="accent3"/>
              </a:solidFill>
              <a:latin typeface="Kulim Park" panose="020B0604020202020204" charset="0"/>
              <a:ea typeface="Calibri" panose="020F0502020204030204" pitchFamily="34" charset="0"/>
            </a:endParaRPr>
          </a:p>
          <a:p>
            <a:pPr algn="ctr"/>
            <a:r>
              <a:rPr lang="pt-BR" b="1" dirty="0">
                <a:solidFill>
                  <a:schemeClr val="accent3"/>
                </a:solidFill>
                <a:latin typeface="Kulim Park" panose="020B0604020202020204" charset="0"/>
                <a:ea typeface="Calibri" panose="020F0502020204030204" pitchFamily="34" charset="0"/>
              </a:rPr>
              <a:t>05</a:t>
            </a:r>
            <a:endParaRPr lang="pt-BR" sz="1100" dirty="0">
              <a:solidFill>
                <a:srgbClr val="2E74B5"/>
              </a:solidFill>
              <a:latin typeface="Kulim Park" panose="020B0604020202020204" charset="0"/>
              <a:ea typeface="Calibri" panose="020F0502020204030204" pitchFamily="34" charset="0"/>
            </a:endParaRPr>
          </a:p>
          <a:p>
            <a:pPr algn="ctr"/>
            <a:r>
              <a:rPr lang="pt-BR" dirty="0">
                <a:solidFill>
                  <a:schemeClr val="bg1"/>
                </a:solidFill>
                <a:latin typeface="Kulim Park" panose="020B0604020202020204" charset="0"/>
              </a:rPr>
              <a:t>Sistema de Gerenciamento do PNRH</a:t>
            </a:r>
          </a:p>
          <a:p>
            <a:pPr algn="ctr"/>
            <a:endParaRPr lang="pt-BR" dirty="0">
              <a:solidFill>
                <a:schemeClr val="bg1"/>
              </a:solidFill>
              <a:latin typeface="Kulim Park" panose="020B0604020202020204" charset="0"/>
            </a:endParaRPr>
          </a:p>
          <a:p>
            <a:pPr algn="ctr"/>
            <a:endParaRPr lang="pt-BR" sz="1050" dirty="0">
              <a:solidFill>
                <a:schemeClr val="accent1"/>
              </a:solidFill>
              <a:latin typeface="Kulim Park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560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73E23-F935-403E-BCBB-791560CB5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7" y="484188"/>
            <a:ext cx="7629046" cy="785054"/>
          </a:xfrm>
        </p:spPr>
        <p:txBody>
          <a:bodyPr/>
          <a:lstStyle/>
          <a:p>
            <a:r>
              <a:rPr lang="pt-BR" sz="2400" b="0" dirty="0"/>
              <a:t>Proposta de Programas e Subprogramas do PNRH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230D0B2-45E4-4817-A803-34E0FEF719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17</a:t>
            </a:fld>
            <a:endParaRPr lang="pt-BR" dirty="0"/>
          </a:p>
        </p:txBody>
      </p:sp>
      <p:sp>
        <p:nvSpPr>
          <p:cNvPr id="5" name="Caixa de Texto 10">
            <a:extLst>
              <a:ext uri="{FF2B5EF4-FFF2-40B4-BE49-F238E27FC236}">
                <a16:creationId xmlns:a16="http://schemas.microsoft.com/office/drawing/2014/main" id="{8294324E-BB50-4FB5-9DCE-10599A04A7BD}"/>
              </a:ext>
            </a:extLst>
          </p:cNvPr>
          <p:cNvSpPr txBox="1"/>
          <p:nvPr/>
        </p:nvSpPr>
        <p:spPr>
          <a:xfrm>
            <a:off x="591641" y="962768"/>
            <a:ext cx="7159738" cy="455234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sz="1300" b="1" dirty="0">
                <a:solidFill>
                  <a:schemeClr val="bg1"/>
                </a:solidFill>
                <a:latin typeface="Kulim Park" panose="020B0604020202020204" charset="0"/>
                <a:ea typeface="Calibri" panose="020F0502020204030204" pitchFamily="34" charset="0"/>
              </a:rPr>
              <a:t>Fortalecimento do Sistema Nacional de Gerenciamento de Recursos Hídricos – </a:t>
            </a:r>
            <a:r>
              <a:rPr lang="pt-BR" sz="1300" b="1" dirty="0" err="1">
                <a:solidFill>
                  <a:schemeClr val="bg1"/>
                </a:solidFill>
                <a:latin typeface="Kulim Park" panose="020B0604020202020204" charset="0"/>
                <a:ea typeface="Calibri" panose="020F0502020204030204" pitchFamily="34" charset="0"/>
              </a:rPr>
              <a:t>Singreh</a:t>
            </a:r>
            <a:r>
              <a:rPr lang="pt-BR" sz="1300" b="1" dirty="0">
                <a:solidFill>
                  <a:schemeClr val="bg1"/>
                </a:solidFill>
                <a:latin typeface="Kulim Park" panose="020B0604020202020204" charset="0"/>
                <a:ea typeface="Calibri" panose="020F0502020204030204" pitchFamily="34" charset="0"/>
              </a:rPr>
              <a:t>.</a:t>
            </a:r>
            <a:endParaRPr lang="pt-BR" sz="1300" dirty="0">
              <a:solidFill>
                <a:schemeClr val="accent1"/>
              </a:solidFill>
              <a:latin typeface="Kulim Park" panose="020B060402020202020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BD1B0F5-9962-4789-82D3-5E4CA98683CB}"/>
              </a:ext>
            </a:extLst>
          </p:cNvPr>
          <p:cNvSpPr txBox="1"/>
          <p:nvPr/>
        </p:nvSpPr>
        <p:spPr>
          <a:xfrm>
            <a:off x="101676" y="1005719"/>
            <a:ext cx="480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solidFill>
                  <a:schemeClr val="accent1"/>
                </a:solidFill>
                <a:latin typeface="Kulim Park" panose="020B0604020202020204" charset="0"/>
                <a:ea typeface="Calibri" panose="020F0502020204030204" pitchFamily="34" charset="0"/>
              </a:rPr>
              <a:t>01</a:t>
            </a:r>
            <a:endParaRPr lang="pt-BR" dirty="0">
              <a:solidFill>
                <a:schemeClr val="accent1"/>
              </a:solidFill>
              <a:latin typeface="Kulim Park" panose="020B0604020202020204" charset="0"/>
              <a:ea typeface="Calibri" panose="020F0502020204030204" pitchFamily="34" charset="0"/>
            </a:endParaRP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6456A12A-187B-4B27-90CC-3D19CACBF8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793776"/>
              </p:ext>
            </p:extLst>
          </p:nvPr>
        </p:nvGraphicFramePr>
        <p:xfrm>
          <a:off x="591641" y="1514872"/>
          <a:ext cx="7159738" cy="3018668"/>
        </p:xfrm>
        <a:graphic>
          <a:graphicData uri="http://schemas.openxmlformats.org/drawingml/2006/table">
            <a:tbl>
              <a:tblPr>
                <a:tableStyleId>{95CC5E8C-8932-4C50-BC92-68B6CE62A92C}</a:tableStyleId>
              </a:tblPr>
              <a:tblGrid>
                <a:gridCol w="2271377">
                  <a:extLst>
                    <a:ext uri="{9D8B030D-6E8A-4147-A177-3AD203B41FA5}">
                      <a16:colId xmlns:a16="http://schemas.microsoft.com/office/drawing/2014/main" val="1390058926"/>
                    </a:ext>
                  </a:extLst>
                </a:gridCol>
                <a:gridCol w="4888361">
                  <a:extLst>
                    <a:ext uri="{9D8B030D-6E8A-4147-A177-3AD203B41FA5}">
                      <a16:colId xmlns:a16="http://schemas.microsoft.com/office/drawing/2014/main" val="576053935"/>
                    </a:ext>
                  </a:extLst>
                </a:gridCol>
              </a:tblGrid>
              <a:tr h="27468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Kulim Park" panose="020B0604020202020204" charset="0"/>
                        </a:rPr>
                        <a:t>Subprogramas 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Kulim Park" panose="020B0604020202020204" charset="0"/>
                      </a:endParaRPr>
                    </a:p>
                  </a:txBody>
                  <a:tcPr marL="72000" marR="72000" marT="36000" marB="360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Kulim Park" panose="020B0604020202020204" charset="0"/>
                        </a:rPr>
                        <a:t>Objetivos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Kulim Park" panose="020B060402020202020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094271"/>
                  </a:ext>
                </a:extLst>
              </a:tr>
              <a:tr h="592030">
                <a:tc>
                  <a:txBody>
                    <a:bodyPr/>
                    <a:lstStyle/>
                    <a:p>
                      <a:pPr marR="0" lvl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1.1. Fortalecimento dos Sistemas de Recursos Hídricos e da Gestão Compartilhada em Bacias Hidrográficas.</a:t>
                      </a:r>
                    </a:p>
                  </a:txBody>
                  <a:tcPr marL="72000" marR="72000" marT="36000" marB="360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just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Aprimorar a participação dos Estados e do Distrito Federal no processo de gestão integrada dos recursos hídricos.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143063"/>
                  </a:ext>
                </a:extLst>
              </a:tr>
              <a:tr h="570602">
                <a:tc>
                  <a:txBody>
                    <a:bodyPr/>
                    <a:lstStyle/>
                    <a:p>
                      <a:pPr marR="0" lvl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1.2. Arranjos Institucionais e Fortalecimento de Instâncias Colegiadas para a Gestão de Recursos Hídricos.</a:t>
                      </a:r>
                    </a:p>
                  </a:txBody>
                  <a:tcPr marL="72000" marR="72000" marT="36000" marB="360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just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Fortalecer os colegiados participativos de gestão de recursos hídricos e propor arranjos institucionais alternativos para situações específicas ou temporárias, levando em conta as </a:t>
                      </a:r>
                      <a:r>
                        <a:rPr lang="pt-BR" sz="9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UGRHs</a:t>
                      </a:r>
                      <a:r>
                        <a:rPr lang="pt-BR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definida pelo plano de recursos hídricos.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330345"/>
                  </a:ext>
                </a:extLst>
              </a:tr>
              <a:tr h="465388">
                <a:tc>
                  <a:txBody>
                    <a:bodyPr/>
                    <a:lstStyle/>
                    <a:p>
                      <a:pPr marR="0" lvl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1.3 – Implementação e Consolidação de Agências de Água ou Entidades Delegatárias.</a:t>
                      </a:r>
                    </a:p>
                  </a:txBody>
                  <a:tcPr marL="72000" marR="72000" marT="36000" marB="360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just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900" dirty="0"/>
                        <a:t>Fortalecer a instância executiva dos comitês de bacias hidrográficas que recebem e aplicam os recursos arrecadados com a cobrança pelo uso de recursos hídricos nas respectivas bacias, de modo que sua atuação seja eficiente e financeiramente sustentável. </a:t>
                      </a:r>
                      <a:endParaRPr lang="pt-BR" sz="9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577239"/>
                  </a:ext>
                </a:extLst>
              </a:tr>
              <a:tr h="468730">
                <a:tc>
                  <a:txBody>
                    <a:bodyPr/>
                    <a:lstStyle/>
                    <a:p>
                      <a:pPr marR="0" lvl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1.4. Comunicação, Capacitação e Educação Ambiental para a Gestão de Recursos Hídricos.</a:t>
                      </a:r>
                    </a:p>
                  </a:txBody>
                  <a:tcPr marL="72000" marR="72000" marT="36000" marB="360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just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900" dirty="0"/>
                        <a:t>Difundir, integrar e promover ações de capacitação e educação visando a formação de pessoas e instituições para a atuação qualificada e crítica nas diferentes dimensões da gestão integrada de recursos hídricos.</a:t>
                      </a:r>
                      <a:endParaRPr lang="pt-BR" sz="9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402056"/>
                  </a:ext>
                </a:extLst>
              </a:tr>
              <a:tr h="60371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1.5. Inovação, Ciência e Tecnologia para a Gestão de Recursos Hídricos.</a:t>
                      </a:r>
                    </a:p>
                  </a:txBody>
                  <a:tcPr marL="72000" marR="72000" marT="36000" marB="360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900" dirty="0"/>
                        <a:t>Promover o desenvolvimento científico e tecnológico da gestão de recursos hídricos, consolidando e conferindo aplicabilidade e difusão aos conhecimentos auferidos.</a:t>
                      </a:r>
                      <a:endParaRPr lang="pt-BR" sz="9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338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2115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 de Texto 10">
            <a:extLst>
              <a:ext uri="{FF2B5EF4-FFF2-40B4-BE49-F238E27FC236}">
                <a16:creationId xmlns:a16="http://schemas.microsoft.com/office/drawing/2014/main" id="{83E70986-2643-4353-8E8F-EE0A5DE5B484}"/>
              </a:ext>
            </a:extLst>
          </p:cNvPr>
          <p:cNvSpPr txBox="1"/>
          <p:nvPr/>
        </p:nvSpPr>
        <p:spPr>
          <a:xfrm>
            <a:off x="591641" y="858680"/>
            <a:ext cx="7148854" cy="455234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Kulim Park" panose="020B0604020202020204" charset="0"/>
                <a:ea typeface="Calibri" panose="020F0502020204030204" pitchFamily="34" charset="0"/>
              </a:rPr>
              <a:t>Implementação dos Instrumentos de Gestão de Recursos Hídricos</a:t>
            </a:r>
            <a:endParaRPr lang="pt-BR" sz="1100" dirty="0">
              <a:solidFill>
                <a:schemeClr val="accent1"/>
              </a:solidFill>
              <a:latin typeface="Kulim Park" panose="020B0604020202020204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230D0B2-45E4-4817-A803-34E0FEF719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18</a:t>
            </a:fld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BD1B0F5-9962-4789-82D3-5E4CA98683CB}"/>
              </a:ext>
            </a:extLst>
          </p:cNvPr>
          <p:cNvSpPr txBox="1"/>
          <p:nvPr/>
        </p:nvSpPr>
        <p:spPr>
          <a:xfrm>
            <a:off x="133501" y="841245"/>
            <a:ext cx="480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solidFill>
                  <a:schemeClr val="accent4"/>
                </a:solidFill>
                <a:latin typeface="Kulim Park" panose="020B0604020202020204" charset="0"/>
                <a:ea typeface="Calibri" panose="020F0502020204030204" pitchFamily="34" charset="0"/>
              </a:rPr>
              <a:t>02</a:t>
            </a:r>
            <a:endParaRPr lang="pt-BR" dirty="0">
              <a:solidFill>
                <a:schemeClr val="accent4"/>
              </a:solidFill>
              <a:latin typeface="Kulim Park" panose="020B0604020202020204" charset="0"/>
              <a:ea typeface="Calibri" panose="020F0502020204030204" pitchFamily="34" charset="0"/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DCB81689-0E9A-4DA2-8CD8-664BEA477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947470"/>
              </p:ext>
            </p:extLst>
          </p:nvPr>
        </p:nvGraphicFramePr>
        <p:xfrm>
          <a:off x="611187" y="1395152"/>
          <a:ext cx="7148854" cy="3323242"/>
        </p:xfrm>
        <a:graphic>
          <a:graphicData uri="http://schemas.openxmlformats.org/drawingml/2006/table">
            <a:tbl>
              <a:tblPr>
                <a:tableStyleId>{95CC5E8C-8932-4C50-BC92-68B6CE62A92C}</a:tableStyleId>
              </a:tblPr>
              <a:tblGrid>
                <a:gridCol w="2172816">
                  <a:extLst>
                    <a:ext uri="{9D8B030D-6E8A-4147-A177-3AD203B41FA5}">
                      <a16:colId xmlns:a16="http://schemas.microsoft.com/office/drawing/2014/main" val="1390058926"/>
                    </a:ext>
                  </a:extLst>
                </a:gridCol>
                <a:gridCol w="4976038">
                  <a:extLst>
                    <a:ext uri="{9D8B030D-6E8A-4147-A177-3AD203B41FA5}">
                      <a16:colId xmlns:a16="http://schemas.microsoft.com/office/drawing/2014/main" val="576053935"/>
                    </a:ext>
                  </a:extLst>
                </a:gridCol>
              </a:tblGrid>
              <a:tr h="33539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Kulim Park" panose="020B0604020202020204" charset="0"/>
                        </a:rPr>
                        <a:t>Subprogramas</a:t>
                      </a: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Kulim Park" panose="020B0604020202020204" charset="0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Kulim Park" panose="020B0604020202020204" charset="0"/>
                      </a:endParaRPr>
                    </a:p>
                  </a:txBody>
                  <a:tcPr marL="72000" marR="72000" marT="36000" marB="360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Kulim Park" panose="020B0604020202020204" charset="0"/>
                        </a:rPr>
                        <a:t>Objetivos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Kulim Park" panose="020B060402020202020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094271"/>
                  </a:ext>
                </a:extLst>
              </a:tr>
              <a:tr h="457708">
                <a:tc>
                  <a:txBody>
                    <a:bodyPr/>
                    <a:lstStyle/>
                    <a:p>
                      <a:pPr marR="0" lvl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Kulim Park" panose="020B0604020202020204" charset="0"/>
                          <a:ea typeface="Arial"/>
                          <a:cs typeface="Arial"/>
                          <a:sym typeface="Arial"/>
                        </a:rPr>
                        <a:t>2.1. Outorga dos direitos de uso de recursos hídricos.</a:t>
                      </a:r>
                    </a:p>
                  </a:txBody>
                  <a:tcPr marL="85725" marR="9525" marT="9525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900" dirty="0"/>
                        <a:t>Fortalecer e aperfeiçoar o instrumento de outorga de direito de uso da água e integrá-lo de forma mais efetiva com os Planos de Recursos Hídricos, Enquadramento dos Corpos D´Água, Cadastro de Usuários e Fiscalização. </a:t>
                      </a:r>
                      <a:endParaRPr lang="pt-BR" sz="900" b="0" i="0" u="none" strike="noStrike" cap="none" dirty="0">
                        <a:solidFill>
                          <a:srgbClr val="000000"/>
                        </a:solidFill>
                        <a:effectLst/>
                        <a:latin typeface="Kulim Park" panose="020B060402020202020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143063"/>
                  </a:ext>
                </a:extLst>
              </a:tr>
              <a:tr h="435128">
                <a:tc>
                  <a:txBody>
                    <a:bodyPr/>
                    <a:lstStyle/>
                    <a:p>
                      <a:pPr marR="0" lvl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Kulim Park" panose="020B0604020202020204" charset="0"/>
                          <a:ea typeface="Arial"/>
                          <a:cs typeface="Arial"/>
                          <a:sym typeface="Arial"/>
                        </a:rPr>
                        <a:t>2.2. Cadastro e Fiscalização de Usos de Recursos Hídricos.</a:t>
                      </a:r>
                    </a:p>
                  </a:txBody>
                  <a:tcPr marL="85725" marR="9525" marT="9525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900" dirty="0"/>
                        <a:t>Promover a estruturação de fiscalização e cadastro integrados, em todo o território nacional visando maior efetividade da atuação de órgãos fiscalizadores na busca pela conformidade e maior desempenho dos agentes fiscalizados.</a:t>
                      </a:r>
                      <a:endParaRPr lang="pt-BR" sz="900" b="0" i="0" u="none" strike="noStrike" cap="none" dirty="0">
                        <a:solidFill>
                          <a:srgbClr val="000000"/>
                        </a:solidFill>
                        <a:effectLst/>
                        <a:latin typeface="Kulim Park" panose="020B060402020202020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330345"/>
                  </a:ext>
                </a:extLst>
              </a:tr>
              <a:tr h="334229">
                <a:tc>
                  <a:txBody>
                    <a:bodyPr/>
                    <a:lstStyle/>
                    <a:p>
                      <a:pPr marR="0" lvl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Kulim Park" panose="020B0604020202020204" charset="0"/>
                          <a:ea typeface="Arial"/>
                          <a:cs typeface="Arial"/>
                          <a:sym typeface="Arial"/>
                        </a:rPr>
                        <a:t>2.3. Cobrança pelo Uso dos Recursos Hídricos.</a:t>
                      </a:r>
                    </a:p>
                  </a:txBody>
                  <a:tcPr marL="85725" marR="9525" marT="9525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just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900" dirty="0"/>
                        <a:t>Promover e aperfeiçoar a cobrança pelo uso de recursos hídricos e universalizar o instrumento cobrança na unidade territorial da bacia hidrográfica.</a:t>
                      </a:r>
                      <a:endParaRPr lang="pt-BR" sz="900" b="0" i="0" u="none" strike="noStrike" cap="none" dirty="0">
                        <a:solidFill>
                          <a:srgbClr val="000000"/>
                        </a:solidFill>
                        <a:effectLst/>
                        <a:latin typeface="Kulim Park" panose="020B060402020202020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57723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R="0" lvl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Kulim Park" panose="020B0604020202020204" charset="0"/>
                          <a:ea typeface="Arial"/>
                          <a:cs typeface="Arial"/>
                          <a:sym typeface="Arial"/>
                        </a:rPr>
                        <a:t>2.4. Enquadramento dos Corpos Hídricos em Classes de Uso.</a:t>
                      </a:r>
                    </a:p>
                  </a:txBody>
                  <a:tcPr marL="85725" marR="9525" marT="9525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just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900" dirty="0"/>
                        <a:t>Avançar na implementação e aprimorar o instrumento Enquadramento de corpos d’água em classes.</a:t>
                      </a:r>
                      <a:endParaRPr lang="pt-BR" sz="900" b="0" i="0" u="none" strike="noStrike" cap="none" dirty="0">
                        <a:solidFill>
                          <a:srgbClr val="000000"/>
                        </a:solidFill>
                        <a:effectLst/>
                        <a:latin typeface="Kulim Park" panose="020B060402020202020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402056"/>
                  </a:ext>
                </a:extLst>
              </a:tr>
              <a:tr h="562538">
                <a:tc>
                  <a:txBody>
                    <a:bodyPr/>
                    <a:lstStyle/>
                    <a:p>
                      <a:pPr marR="0" lvl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Kulim Park" panose="020B0604020202020204" charset="0"/>
                          <a:ea typeface="Arial"/>
                          <a:cs typeface="Arial"/>
                          <a:sym typeface="Arial"/>
                        </a:rPr>
                        <a:t>2.5. Planos de Recursos Hídricos.</a:t>
                      </a:r>
                    </a:p>
                  </a:txBody>
                  <a:tcPr marL="85725" marR="9525" marT="9525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900" dirty="0"/>
                        <a:t>Garantir e aperfeiçoar a elaboração, atualização e implementação dos planos de recursos hídricos, no âmbito nacional, estadual e de bacias compartilhadas (</a:t>
                      </a:r>
                      <a:r>
                        <a:rPr lang="pt-BR" sz="900" dirty="0" err="1"/>
                        <a:t>PIRHs</a:t>
                      </a:r>
                      <a:r>
                        <a:rPr lang="pt-BR" sz="900" dirty="0"/>
                        <a:t>), de forma integrada com os planos dos afluentes (</a:t>
                      </a:r>
                      <a:r>
                        <a:rPr lang="pt-BR" sz="900" dirty="0" err="1"/>
                        <a:t>PARHs</a:t>
                      </a:r>
                      <a:r>
                        <a:rPr lang="pt-BR" sz="900" dirty="0"/>
                        <a:t>), de forma a possibilitar uma abordagem sistêmica e integrada da bacia.</a:t>
                      </a:r>
                      <a:endParaRPr lang="pt-BR" sz="900" b="0" i="0" u="none" strike="noStrike" cap="none" dirty="0">
                        <a:solidFill>
                          <a:srgbClr val="000000"/>
                        </a:solidFill>
                        <a:effectLst/>
                        <a:latin typeface="Kulim Park" panose="020B0604020202020204" charset="0"/>
                        <a:cs typeface="Arial"/>
                        <a:sym typeface="Arial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082379"/>
                  </a:ext>
                </a:extLst>
              </a:tr>
              <a:tr h="648208">
                <a:tc>
                  <a:txBody>
                    <a:bodyPr/>
                    <a:lstStyle/>
                    <a:p>
                      <a:pPr marR="0" lvl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Kulim Park" panose="020B0604020202020204" charset="0"/>
                          <a:ea typeface="Arial"/>
                          <a:cs typeface="Arial"/>
                          <a:sym typeface="Arial"/>
                        </a:rPr>
                        <a:t>2.6. Sistema de Informações sobre Recursos Hídricos.</a:t>
                      </a:r>
                    </a:p>
                  </a:txBody>
                  <a:tcPr marL="85725" marR="9525" marT="9525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900" dirty="0"/>
                        <a:t>Reunir, dar consistência e divulgar dados e informações sobre a situação qualitativa e quantitativa das águas e sobre a gestão dos recursos hídricos no Brasil. Disponibilizar permanentemente informações atualizadas sobre disponibilidade e demanda de recursos hídricos em todo o território nacional. Fornecer subsídios para a elaboração dos Planos de Recursos Hídricos e a implementação dos demais instrumentos de gestão das políticas de recursos hídricos.</a:t>
                      </a:r>
                      <a:endParaRPr lang="pt-BR" sz="900" b="0" i="0" u="none" strike="noStrike" cap="none" dirty="0">
                        <a:solidFill>
                          <a:srgbClr val="000000"/>
                        </a:solidFill>
                        <a:effectLst/>
                        <a:latin typeface="Kulim Park" panose="020B0604020202020204" charset="0"/>
                        <a:cs typeface="Arial"/>
                        <a:sym typeface="Arial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91244"/>
                  </a:ext>
                </a:extLst>
              </a:tr>
            </a:tbl>
          </a:graphicData>
        </a:graphic>
      </p:graphicFrame>
      <p:sp>
        <p:nvSpPr>
          <p:cNvPr id="9" name="Título 1">
            <a:extLst>
              <a:ext uri="{FF2B5EF4-FFF2-40B4-BE49-F238E27FC236}">
                <a16:creationId xmlns:a16="http://schemas.microsoft.com/office/drawing/2014/main" id="{1B1053B5-B3B4-4AE9-B587-98ADD7D79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7" y="484188"/>
            <a:ext cx="7629046" cy="785054"/>
          </a:xfrm>
        </p:spPr>
        <p:txBody>
          <a:bodyPr/>
          <a:lstStyle/>
          <a:p>
            <a:r>
              <a:rPr lang="pt-BR" sz="2400" dirty="0"/>
              <a:t>Proposta de Programas e Subprogramas do PNRH</a:t>
            </a:r>
          </a:p>
        </p:txBody>
      </p:sp>
    </p:spTree>
    <p:extLst>
      <p:ext uri="{BB962C8B-B14F-4D97-AF65-F5344CB8AC3E}">
        <p14:creationId xmlns:p14="http://schemas.microsoft.com/office/powerpoint/2010/main" val="1250755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 de Texto 10">
            <a:extLst>
              <a:ext uri="{FF2B5EF4-FFF2-40B4-BE49-F238E27FC236}">
                <a16:creationId xmlns:a16="http://schemas.microsoft.com/office/drawing/2014/main" id="{EF067FA4-2C51-45F8-A18D-CCDBBAA61040}"/>
              </a:ext>
            </a:extLst>
          </p:cNvPr>
          <p:cNvSpPr txBox="1"/>
          <p:nvPr/>
        </p:nvSpPr>
        <p:spPr>
          <a:xfrm>
            <a:off x="591641" y="977827"/>
            <a:ext cx="7159738" cy="29141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1200" b="1" dirty="0">
              <a:solidFill>
                <a:schemeClr val="bg1"/>
              </a:solidFill>
              <a:latin typeface="Kulim Park" panose="020B0604020202020204" charset="0"/>
              <a:ea typeface="Calibri" panose="020F0502020204030204" pitchFamily="34" charset="0"/>
            </a:endParaRPr>
          </a:p>
          <a:p>
            <a:r>
              <a:rPr lang="pt-BR" b="1" dirty="0">
                <a:solidFill>
                  <a:schemeClr val="bg1"/>
                </a:solidFill>
                <a:latin typeface="Kulim Park" panose="020B0604020202020204" charset="0"/>
                <a:ea typeface="Calibri" panose="020F0502020204030204" pitchFamily="34" charset="0"/>
              </a:rPr>
              <a:t>Gestão da Qualidade e da Quantidade dos Recursos Hídricos</a:t>
            </a:r>
            <a:endParaRPr lang="pt-BR" b="1" dirty="0">
              <a:solidFill>
                <a:schemeClr val="bg1"/>
              </a:solidFill>
              <a:latin typeface="Kulim Park" panose="020B0604020202020204" charset="0"/>
            </a:endParaRPr>
          </a:p>
          <a:p>
            <a:endParaRPr lang="pt-BR" sz="1050" dirty="0">
              <a:solidFill>
                <a:schemeClr val="accent1"/>
              </a:solidFill>
              <a:latin typeface="Kulim Park" panose="020B0604020202020204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230D0B2-45E4-4817-A803-34E0FEF719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19</a:t>
            </a:fld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BD1B0F5-9962-4789-82D3-5E4CA98683CB}"/>
              </a:ext>
            </a:extLst>
          </p:cNvPr>
          <p:cNvSpPr txBox="1"/>
          <p:nvPr/>
        </p:nvSpPr>
        <p:spPr>
          <a:xfrm>
            <a:off x="101676" y="899910"/>
            <a:ext cx="480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Kulim Park" panose="020B0604020202020204" charset="0"/>
              </a:rPr>
              <a:t>03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C6F41682-DE2C-4097-BA47-B96EDD485E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444677"/>
              </p:ext>
            </p:extLst>
          </p:nvPr>
        </p:nvGraphicFramePr>
        <p:xfrm>
          <a:off x="581868" y="1356556"/>
          <a:ext cx="7159738" cy="3508707"/>
        </p:xfrm>
        <a:graphic>
          <a:graphicData uri="http://schemas.openxmlformats.org/drawingml/2006/table">
            <a:tbl>
              <a:tblPr>
                <a:tableStyleId>{95CC5E8C-8932-4C50-BC92-68B6CE62A92C}</a:tableStyleId>
              </a:tblPr>
              <a:tblGrid>
                <a:gridCol w="2194089">
                  <a:extLst>
                    <a:ext uri="{9D8B030D-6E8A-4147-A177-3AD203B41FA5}">
                      <a16:colId xmlns:a16="http://schemas.microsoft.com/office/drawing/2014/main" val="1390058926"/>
                    </a:ext>
                  </a:extLst>
                </a:gridCol>
                <a:gridCol w="4965649">
                  <a:extLst>
                    <a:ext uri="{9D8B030D-6E8A-4147-A177-3AD203B41FA5}">
                      <a16:colId xmlns:a16="http://schemas.microsoft.com/office/drawing/2014/main" val="576053935"/>
                    </a:ext>
                  </a:extLst>
                </a:gridCol>
              </a:tblGrid>
              <a:tr h="3156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Kulim Park" panose="020B0604020202020204" charset="0"/>
                        </a:rPr>
                        <a:t>Subprogramas 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Kulim Park" panose="020B0604020202020204" charset="0"/>
                      </a:endParaRPr>
                    </a:p>
                  </a:txBody>
                  <a:tcPr marL="72000" marR="72000" marT="36000" marB="360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Kulim Park" panose="020B0604020202020204" charset="0"/>
                        </a:rPr>
                        <a:t>Objetivos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Kulim Park" panose="020B060402020202020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094271"/>
                  </a:ext>
                </a:extLst>
              </a:tr>
              <a:tr h="673736">
                <a:tc>
                  <a:txBody>
                    <a:bodyPr/>
                    <a:lstStyle/>
                    <a:p>
                      <a:pPr lvl="0" algn="ctr"/>
                      <a:r>
                        <a:rPr lang="pt-BR" sz="10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Kulim Park" panose="020B0604020202020204" charset="0"/>
                          <a:ea typeface="Arial"/>
                          <a:cs typeface="Arial"/>
                          <a:sym typeface="Arial"/>
                        </a:rPr>
                        <a:t>3.1. Unificação de Bases de Dados sobre Recursos Hídricos. </a:t>
                      </a:r>
                    </a:p>
                  </a:txBody>
                  <a:tcPr marL="85725" marR="9525" marT="9525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Melhoria da segurança hídrica em bacias críticas por meio do refinamento e unificação das bases de informações para o cálculo do balanço hídrico </a:t>
                      </a:r>
                      <a:r>
                        <a:rPr lang="pt-BR" sz="9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quali</a:t>
                      </a:r>
                      <a:r>
                        <a:rPr lang="pt-BR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-quantitativo de referência e a representação mais fielmente das relações entre oferta e demanda, visando maior acurácia e eficiência na identificação de conflitos pelo uso da água, existentes ou potenciais.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143063"/>
                  </a:ext>
                </a:extLst>
              </a:tr>
              <a:tr h="718992">
                <a:tc>
                  <a:txBody>
                    <a:bodyPr/>
                    <a:lstStyle/>
                    <a:p>
                      <a:pPr lvl="0" algn="ctr"/>
                      <a:r>
                        <a:rPr lang="pt-BR" sz="10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Kulim Park" panose="020B0604020202020204" charset="0"/>
                          <a:ea typeface="Arial"/>
                          <a:cs typeface="Arial"/>
                          <a:sym typeface="Arial"/>
                        </a:rPr>
                        <a:t>3.2. Gestão das Águas Subterrâneas.</a:t>
                      </a:r>
                    </a:p>
                  </a:txBody>
                  <a:tcPr marL="85725" marR="9525" marT="9525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just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Promover a implementação da gestão integrada de recursos hídricos superficiais e subterrâneos e seu uso sustentável, de forma articulada entre União e Estados, com base no aumento do conhecimento hidrogeológico nacional, em especial sobre as interações rio-aquífero de forma a quantificar a contribuição dos aquíferos para os rios.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330345"/>
                  </a:ext>
                </a:extLst>
              </a:tr>
              <a:tr h="788191">
                <a:tc>
                  <a:txBody>
                    <a:bodyPr/>
                    <a:lstStyle/>
                    <a:p>
                      <a:pPr lvl="0" algn="ctr"/>
                      <a:r>
                        <a:rPr lang="pt-BR" sz="10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Kulim Park" panose="020B0604020202020204" charset="0"/>
                          <a:ea typeface="Arial"/>
                          <a:cs typeface="Arial"/>
                          <a:sym typeface="Arial"/>
                        </a:rPr>
                        <a:t>3.3. Monitoramento </a:t>
                      </a:r>
                      <a:r>
                        <a:rPr lang="pt-BR" sz="105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Kulim Park" panose="020B0604020202020204" charset="0"/>
                          <a:ea typeface="Arial"/>
                          <a:cs typeface="Arial"/>
                          <a:sym typeface="Arial"/>
                        </a:rPr>
                        <a:t>Quali</a:t>
                      </a:r>
                      <a:r>
                        <a:rPr lang="pt-BR" sz="10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Kulim Park" panose="020B0604020202020204" charset="0"/>
                          <a:ea typeface="Arial"/>
                          <a:cs typeface="Arial"/>
                          <a:sym typeface="Arial"/>
                        </a:rPr>
                        <a:t>-Quantitativo dos Recursos Hídricos.</a:t>
                      </a:r>
                    </a:p>
                  </a:txBody>
                  <a:tcPr marL="85725" marR="9525" marT="9525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just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Promover a coleta contínua de dados confiáveis e representativos de quantidade e qualidade das águas superficiais e subterrâneas em todo o território nacional; utilizar padrões de referência para processos de medição, equipamentos e intercâmbio de bases de dados hidrológicos; avaliar os resultados quanto à sua confiabilidade e representatividade; e publicar os dados e informações obtidos de forma ampla, tempestiva e irrestrita para uso da sociedade.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577239"/>
                  </a:ext>
                </a:extLst>
              </a:tr>
              <a:tr h="580171">
                <a:tc>
                  <a:txBody>
                    <a:bodyPr/>
                    <a:lstStyle/>
                    <a:p>
                      <a:pPr lvl="0" algn="ctr"/>
                      <a:r>
                        <a:rPr lang="pt-BR" sz="10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Kulim Park" panose="020B0604020202020204" charset="0"/>
                          <a:ea typeface="Arial"/>
                          <a:cs typeface="Arial"/>
                          <a:sym typeface="Arial"/>
                        </a:rPr>
                        <a:t>3.4. Gestão de Eventos Hidrológicos Críticos e de Conflitos pelo Uso da Água.</a:t>
                      </a:r>
                    </a:p>
                  </a:txBody>
                  <a:tcPr marL="85725" marR="9525" marT="9525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just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Promover ações integradas de gestão e investimentos em infraestrutura para a garantia da segurança hídrica, considerando as dimensões humana, econômica, ecossistêmica e de resiliência.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40205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Kulim Park" panose="020B0604020202020204" charset="0"/>
                          <a:ea typeface="Arial"/>
                          <a:cs typeface="Arial"/>
                          <a:sym typeface="Arial"/>
                        </a:rPr>
                        <a:t>3.5. Segurança Hídrica.</a:t>
                      </a:r>
                    </a:p>
                  </a:txBody>
                  <a:tcPr marL="85725" marR="9525" marT="9525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Integrar e articular com os diferentes setores governamentais e os usuários de recursos hídricos, buscando promover a compatibilidade com outras políticas e planejamentos para o aproveitamento múltiplo dos recursos hídricos de forma sustentável.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972943"/>
                  </a:ext>
                </a:extLst>
              </a:tr>
            </a:tbl>
          </a:graphicData>
        </a:graphic>
      </p:graphicFrame>
      <p:sp>
        <p:nvSpPr>
          <p:cNvPr id="11" name="Título 1">
            <a:extLst>
              <a:ext uri="{FF2B5EF4-FFF2-40B4-BE49-F238E27FC236}">
                <a16:creationId xmlns:a16="http://schemas.microsoft.com/office/drawing/2014/main" id="{36E89F76-0B7D-4F33-87F3-30E1A8BA6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7" y="484188"/>
            <a:ext cx="7629046" cy="785054"/>
          </a:xfrm>
        </p:spPr>
        <p:txBody>
          <a:bodyPr/>
          <a:lstStyle/>
          <a:p>
            <a:r>
              <a:rPr lang="pt-BR" sz="2400" dirty="0"/>
              <a:t>Proposta de Programas e Subprogramas do PNRH</a:t>
            </a:r>
          </a:p>
        </p:txBody>
      </p:sp>
    </p:spTree>
    <p:extLst>
      <p:ext uri="{BB962C8B-B14F-4D97-AF65-F5344CB8AC3E}">
        <p14:creationId xmlns:p14="http://schemas.microsoft.com/office/powerpoint/2010/main" val="551512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15695" y="555502"/>
            <a:ext cx="5291612" cy="339596"/>
          </a:xfrm>
        </p:spPr>
        <p:txBody>
          <a:bodyPr/>
          <a:lstStyle/>
          <a:p>
            <a:br>
              <a:rPr lang="pt-BR" sz="1600" dirty="0"/>
            </a:br>
            <a:r>
              <a:rPr lang="pt-BR" sz="2000" dirty="0"/>
              <a:t>Documento Base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>
          <a:xfrm>
            <a:off x="415695" y="992816"/>
            <a:ext cx="5291612" cy="345800"/>
          </a:xfrm>
        </p:spPr>
        <p:txBody>
          <a:bodyPr/>
          <a:lstStyle/>
          <a:p>
            <a:r>
              <a:rPr lang="pt-BR" sz="1800" dirty="0"/>
              <a:t>Premissas para Elaboração do PNRH 2022-2040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36506" y="1338616"/>
            <a:ext cx="584097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78" indent="-457178" algn="just">
              <a:spcAft>
                <a:spcPts val="800"/>
              </a:spcAft>
              <a:buClrTx/>
              <a:buSzPct val="100000"/>
              <a:buFont typeface="+mj-lt"/>
              <a:buAutoNum type="arabicPeriod"/>
              <a:tabLst>
                <a:tab pos="304784" algn="l"/>
              </a:tabLst>
            </a:pPr>
            <a:r>
              <a:rPr lang="pt-BR" sz="1100" dirty="0">
                <a:solidFill>
                  <a:schemeClr val="tx1"/>
                </a:solidFill>
              </a:rPr>
              <a:t>Relatório de Conjuntura dos Recursos Hídricos como Diagnóstico e Prognóstico do novo PNRH.</a:t>
            </a:r>
          </a:p>
          <a:p>
            <a:pPr marL="457178" indent="-457178" algn="just">
              <a:spcAft>
                <a:spcPts val="800"/>
              </a:spcAft>
              <a:buClrTx/>
              <a:buSzPct val="100000"/>
              <a:buFont typeface="+mj-lt"/>
              <a:buAutoNum type="arabicPeriod"/>
              <a:tabLst>
                <a:tab pos="304784" algn="l"/>
              </a:tabLst>
            </a:pPr>
            <a:r>
              <a:rPr lang="pt-BR" sz="1100" dirty="0">
                <a:solidFill>
                  <a:schemeClr val="tx1"/>
                </a:solidFill>
              </a:rPr>
              <a:t>Análise do balanço hídrico e de uma visão de futuro para a construção de cenários.</a:t>
            </a:r>
          </a:p>
          <a:p>
            <a:pPr marL="457178" indent="-457178" algn="just">
              <a:spcAft>
                <a:spcPts val="800"/>
              </a:spcAft>
              <a:buClrTx/>
              <a:buSzPct val="100000"/>
              <a:buFont typeface="+mj-lt"/>
              <a:buAutoNum type="arabicPeriod"/>
              <a:tabLst>
                <a:tab pos="304784" algn="l"/>
              </a:tabLst>
            </a:pPr>
            <a:r>
              <a:rPr lang="pt-BR" sz="1100" dirty="0">
                <a:solidFill>
                  <a:schemeClr val="tx1"/>
                </a:solidFill>
              </a:rPr>
              <a:t>Incorporação ao planejamento das lições aprendidas com as crises hídricas.</a:t>
            </a:r>
          </a:p>
          <a:p>
            <a:pPr marL="457178" indent="-457178" algn="just">
              <a:spcAft>
                <a:spcPts val="800"/>
              </a:spcAft>
              <a:buClrTx/>
              <a:buSzPct val="100000"/>
              <a:buFont typeface="+mj-lt"/>
              <a:buAutoNum type="arabicPeriod"/>
              <a:tabLst>
                <a:tab pos="304784" algn="l"/>
              </a:tabLst>
            </a:pPr>
            <a:r>
              <a:rPr lang="pt-BR" sz="1100" dirty="0">
                <a:solidFill>
                  <a:schemeClr val="tx1"/>
                </a:solidFill>
              </a:rPr>
              <a:t>Articulação e integração com as políticas e planos setoriais para nortear a segurança hídrica no País.</a:t>
            </a:r>
          </a:p>
          <a:p>
            <a:pPr marL="457178" indent="-457178" algn="just">
              <a:spcAft>
                <a:spcPts val="800"/>
              </a:spcAft>
              <a:buClrTx/>
              <a:buSzPct val="100000"/>
              <a:buFont typeface="+mj-lt"/>
              <a:buAutoNum type="arabicPeriod"/>
              <a:tabLst>
                <a:tab pos="304784" algn="l"/>
              </a:tabLst>
            </a:pPr>
            <a:r>
              <a:rPr lang="pt-BR" sz="1100" dirty="0">
                <a:solidFill>
                  <a:schemeClr val="tx1"/>
                </a:solidFill>
              </a:rPr>
              <a:t>Impacto no orçamento e consequência regulatória.</a:t>
            </a:r>
          </a:p>
          <a:p>
            <a:pPr marL="457178" indent="-457178" algn="just">
              <a:spcAft>
                <a:spcPts val="800"/>
              </a:spcAft>
              <a:buClrTx/>
              <a:buSzPct val="100000"/>
              <a:buFont typeface="+mj-lt"/>
              <a:buAutoNum type="arabicPeriod"/>
              <a:tabLst>
                <a:tab pos="304784" algn="l"/>
              </a:tabLst>
            </a:pPr>
            <a:r>
              <a:rPr lang="pt-BR" sz="1100" dirty="0">
                <a:solidFill>
                  <a:schemeClr val="tx1"/>
                </a:solidFill>
              </a:rPr>
              <a:t>Diálogo com os setores usuários de recursos hídricos e com a sociedade civil.</a:t>
            </a:r>
          </a:p>
          <a:p>
            <a:pPr marL="457178" indent="-457178" algn="just">
              <a:spcAft>
                <a:spcPts val="800"/>
              </a:spcAft>
              <a:buClrTx/>
              <a:buSzPct val="100000"/>
              <a:buFont typeface="+mj-lt"/>
              <a:buAutoNum type="arabicPeriod"/>
              <a:tabLst>
                <a:tab pos="304784" algn="l"/>
              </a:tabLst>
            </a:pPr>
            <a:r>
              <a:rPr lang="pt-BR" sz="1100" dirty="0">
                <a:solidFill>
                  <a:schemeClr val="tx1"/>
                </a:solidFill>
              </a:rPr>
              <a:t>Adoção de recortes territoriais de referência para o planejamento nacional.</a:t>
            </a:r>
          </a:p>
          <a:p>
            <a:pPr marL="457178" indent="-457178" algn="just">
              <a:spcAft>
                <a:spcPts val="800"/>
              </a:spcAft>
              <a:buClrTx/>
              <a:buSzPct val="100000"/>
              <a:buFont typeface="+mj-lt"/>
              <a:buAutoNum type="arabicPeriod"/>
              <a:tabLst>
                <a:tab pos="304784" algn="l"/>
              </a:tabLst>
            </a:pPr>
            <a:r>
              <a:rPr lang="pt-BR" sz="1100" dirty="0">
                <a:solidFill>
                  <a:schemeClr val="tx1"/>
                </a:solidFill>
              </a:rPr>
              <a:t>Divisão de atribuições entre as diferentes escalas de Planos de Recursos Hídricos.</a:t>
            </a:r>
          </a:p>
          <a:p>
            <a:pPr marL="457178" indent="-457178" algn="just">
              <a:spcAft>
                <a:spcPts val="800"/>
              </a:spcAft>
              <a:buClrTx/>
              <a:buSzPct val="100000"/>
              <a:buFont typeface="+mj-lt"/>
              <a:buAutoNum type="arabicPeriod"/>
              <a:tabLst>
                <a:tab pos="304784" algn="l"/>
              </a:tabLst>
            </a:pPr>
            <a:r>
              <a:rPr lang="pt-BR" sz="1100" dirty="0">
                <a:solidFill>
                  <a:schemeClr val="tx1"/>
                </a:solidFill>
              </a:rPr>
              <a:t>Integração com a gestão ambiental e com a gestão territorial, incluindo as regiões de fronteira.</a:t>
            </a:r>
          </a:p>
          <a:p>
            <a:pPr marL="457178" indent="-457178" algn="just">
              <a:spcAft>
                <a:spcPts val="800"/>
              </a:spcAft>
              <a:buClrTx/>
              <a:buSzPct val="100000"/>
              <a:buFont typeface="+mj-lt"/>
              <a:buAutoNum type="arabicPeriod"/>
              <a:tabLst>
                <a:tab pos="304784" algn="l"/>
              </a:tabLst>
            </a:pPr>
            <a:r>
              <a:rPr lang="pt-BR" sz="1100" dirty="0">
                <a:solidFill>
                  <a:schemeClr val="tx1"/>
                </a:solidFill>
              </a:rPr>
              <a:t>Integração com os Objetivos de Desenvolvimento Sustentável – ODS.</a:t>
            </a:r>
          </a:p>
        </p:txBody>
      </p:sp>
    </p:spTree>
    <p:extLst>
      <p:ext uri="{BB962C8B-B14F-4D97-AF65-F5344CB8AC3E}">
        <p14:creationId xmlns:p14="http://schemas.microsoft.com/office/powerpoint/2010/main" val="1012799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 de Texto 10">
            <a:extLst>
              <a:ext uri="{FF2B5EF4-FFF2-40B4-BE49-F238E27FC236}">
                <a16:creationId xmlns:a16="http://schemas.microsoft.com/office/drawing/2014/main" id="{EF067FA4-2C51-45F8-A18D-CCDBBAA61040}"/>
              </a:ext>
            </a:extLst>
          </p:cNvPr>
          <p:cNvSpPr txBox="1"/>
          <p:nvPr/>
        </p:nvSpPr>
        <p:spPr>
          <a:xfrm>
            <a:off x="582979" y="977827"/>
            <a:ext cx="7159738" cy="45523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Kulim Park" panose="020B0604020202020204" charset="0"/>
                <a:ea typeface="Calibri" panose="020F0502020204030204" pitchFamily="34" charset="0"/>
              </a:rPr>
              <a:t>Integração da Política Nacional de Recursos Hídricos com Políticas e Planos Setoriais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230D0B2-45E4-4817-A803-34E0FEF719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20</a:t>
            </a:fld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BD1B0F5-9962-4789-82D3-5E4CA98683CB}"/>
              </a:ext>
            </a:extLst>
          </p:cNvPr>
          <p:cNvSpPr txBox="1"/>
          <p:nvPr/>
        </p:nvSpPr>
        <p:spPr>
          <a:xfrm>
            <a:off x="94125" y="977827"/>
            <a:ext cx="480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solidFill>
                  <a:schemeClr val="accent2">
                    <a:lumMod val="50000"/>
                  </a:schemeClr>
                </a:solidFill>
                <a:latin typeface="Kulim Park" panose="020B0604020202020204" charset="0"/>
                <a:ea typeface="Calibri" panose="020F0502020204030204" pitchFamily="34" charset="0"/>
              </a:rPr>
              <a:t>04</a:t>
            </a:r>
            <a:endParaRPr lang="pt-BR" dirty="0">
              <a:solidFill>
                <a:schemeClr val="accent2">
                  <a:lumMod val="50000"/>
                </a:schemeClr>
              </a:solidFill>
              <a:latin typeface="Kulim Park" panose="020B0604020202020204" charset="0"/>
              <a:ea typeface="Calibri" panose="020F0502020204030204" pitchFamily="34" charset="0"/>
            </a:endParaRP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218D993B-72FF-48BC-8F45-2003D37C00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184071"/>
              </p:ext>
            </p:extLst>
          </p:nvPr>
        </p:nvGraphicFramePr>
        <p:xfrm>
          <a:off x="574317" y="1594360"/>
          <a:ext cx="7168400" cy="3330483"/>
        </p:xfrm>
        <a:graphic>
          <a:graphicData uri="http://schemas.openxmlformats.org/drawingml/2006/table">
            <a:tbl>
              <a:tblPr>
                <a:tableStyleId>{95CC5E8C-8932-4C50-BC92-68B6CE62A92C}</a:tableStyleId>
              </a:tblPr>
              <a:tblGrid>
                <a:gridCol w="2219333">
                  <a:extLst>
                    <a:ext uri="{9D8B030D-6E8A-4147-A177-3AD203B41FA5}">
                      <a16:colId xmlns:a16="http://schemas.microsoft.com/office/drawing/2014/main" val="1390058926"/>
                    </a:ext>
                  </a:extLst>
                </a:gridCol>
                <a:gridCol w="4949067">
                  <a:extLst>
                    <a:ext uri="{9D8B030D-6E8A-4147-A177-3AD203B41FA5}">
                      <a16:colId xmlns:a16="http://schemas.microsoft.com/office/drawing/2014/main" val="576053935"/>
                    </a:ext>
                  </a:extLst>
                </a:gridCol>
              </a:tblGrid>
              <a:tr h="3806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Kulim Park" panose="020B0604020202020204" charset="0"/>
                        </a:rPr>
                        <a:t>Subprogramas 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Kulim Park" panose="020B0604020202020204" charset="0"/>
                      </a:endParaRPr>
                    </a:p>
                  </a:txBody>
                  <a:tcPr marL="72000" marR="72000" marT="36000" marB="360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Kulim Park" panose="020B0604020202020204" charset="0"/>
                        </a:rPr>
                        <a:t>Objetivos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Kulim Park" panose="020B060402020202020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094271"/>
                  </a:ext>
                </a:extLst>
              </a:tr>
              <a:tr h="506011">
                <a:tc>
                  <a:txBody>
                    <a:bodyPr/>
                    <a:lstStyle/>
                    <a:p>
                      <a:pPr marR="0" lvl="0"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Kulim Park" panose="020B0604020202020204" charset="0"/>
                          <a:ea typeface="Arial"/>
                          <a:cs typeface="Arial"/>
                          <a:sym typeface="Arial"/>
                        </a:rPr>
                        <a:t>4.1. Interface do PNRH com o Planejamento dos Setores Usuários de Recursos Hídricos. </a:t>
                      </a:r>
                    </a:p>
                  </a:txBody>
                  <a:tcPr marL="85725" marR="9525" marT="9525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900" dirty="0"/>
                        <a:t>Integrar essas diretrizes com as políticas de diversos setores usuários de água, de modo a compatibilizar essas ações. 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Kulim Park" panose="020B060402020202020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143063"/>
                  </a:ext>
                </a:extLst>
              </a:tr>
              <a:tr h="785624">
                <a:tc>
                  <a:txBody>
                    <a:bodyPr/>
                    <a:lstStyle/>
                    <a:p>
                      <a:pPr marR="0" lvl="0"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Kulim Park" panose="020B0604020202020204" charset="0"/>
                          <a:ea typeface="Arial"/>
                          <a:cs typeface="Arial"/>
                          <a:sym typeface="Arial"/>
                        </a:rPr>
                        <a:t>4.2. Revitalização de Bacias Hidrográficas.</a:t>
                      </a:r>
                    </a:p>
                  </a:txBody>
                  <a:tcPr marL="85725" marR="9525" marT="9525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just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Promover ações integradas visando a recuperação de bacias hidrográficas com foco na conservação de águas, em áreas urbanas e rurais, incentivando mecanismos de Pagamento por Serviços Ambientais (PSA), visando o uso sustentável dos recursos naturais, a melhoria das condições socioambientais e o aumento da disponibilidade hídrica, em quantidade e qualidade, para os diversos usos.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330345"/>
                  </a:ext>
                </a:extLst>
              </a:tr>
              <a:tr h="605396">
                <a:tc>
                  <a:txBody>
                    <a:bodyPr/>
                    <a:lstStyle/>
                    <a:p>
                      <a:pPr marR="0" lvl="0"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Kulim Park" panose="020B0604020202020204" charset="0"/>
                          <a:ea typeface="Arial"/>
                          <a:cs typeface="Arial"/>
                          <a:sym typeface="Arial"/>
                        </a:rPr>
                        <a:t>4.3. Segurança de Barragens.</a:t>
                      </a:r>
                    </a:p>
                  </a:txBody>
                  <a:tcPr marL="85725" marR="9525" marT="9525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just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Fortalecer a implementação da política nacional de segurança de barragens por meio do </a:t>
                      </a:r>
                      <a:r>
                        <a:rPr lang="pt-BR" sz="9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</a:t>
                      </a:r>
                      <a:r>
                        <a:rPr lang="pt-BR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fortalecimento dos órgãos fiscalizadores, em todas as esferas de governo, estimulando a estruturação, a articulação e a implementação continuada das ações de fiscalização, para atendimento dos objetivos previstos na Lei.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577239"/>
                  </a:ext>
                </a:extLst>
              </a:tr>
              <a:tr h="372965">
                <a:tc>
                  <a:txBody>
                    <a:bodyPr/>
                    <a:lstStyle/>
                    <a:p>
                      <a:pPr marR="0" lvl="0"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Kulim Park" panose="020B0604020202020204" charset="0"/>
                          <a:ea typeface="Arial"/>
                          <a:cs typeface="Arial"/>
                          <a:sym typeface="Arial"/>
                        </a:rPr>
                        <a:t>4.4. Medidas de Adaptação às Mudanças Climáticas.</a:t>
                      </a:r>
                    </a:p>
                  </a:txBody>
                  <a:tcPr marL="85725" marR="9525" marT="9525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Avaliar o impacto das mudanças climáticas nos recursos hídricos, incluindo os eventos extremos de seca e cheias, no apoio a definição de estratégias de adaptação.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402056"/>
                  </a:ext>
                </a:extLst>
              </a:tr>
              <a:tr h="679867">
                <a:tc>
                  <a:txBody>
                    <a:bodyPr/>
                    <a:lstStyle/>
                    <a:p>
                      <a:pPr marR="0" lvl="0" algn="ctr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000" dirty="0"/>
                        <a:t>4.5. Gestão de Recursos Hídricos nas Zonas Costeiras, Estuarinas, Regiões Fronteiriças e </a:t>
                      </a:r>
                      <a:r>
                        <a:rPr lang="pt-BR" sz="1000" dirty="0" err="1"/>
                        <a:t>Transfronteiriças</a:t>
                      </a:r>
                      <a:r>
                        <a:rPr lang="pt-BR" sz="1000" dirty="0"/>
                        <a:t>.</a:t>
                      </a:r>
                      <a:endParaRPr lang="pt-BR" sz="1000" b="0" i="0" u="none" strike="noStrike" cap="none" dirty="0">
                        <a:solidFill>
                          <a:srgbClr val="000000"/>
                        </a:solidFill>
                        <a:effectLst/>
                        <a:latin typeface="Kulim Park" panose="020B060402020202020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5725" marR="9525" marT="9525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900" dirty="0"/>
                        <a:t>Integrar a gestão das bacias hidrográficas com a gestão dos sistemas estuarinos e das zonas costeiras. Fortalecer a cooperação internacional para implementação dos instrumentos de gestão integrada dos recursos hídricos, em áreas fronteiriças e </a:t>
                      </a:r>
                      <a:r>
                        <a:rPr lang="pt-BR" sz="900" dirty="0" err="1"/>
                        <a:t>transfronteiriças</a:t>
                      </a:r>
                      <a:r>
                        <a:rPr lang="pt-BR" sz="900" dirty="0"/>
                        <a:t>.</a:t>
                      </a:r>
                      <a:endParaRPr lang="pt-BR" sz="900" b="0" i="0" u="none" strike="noStrike" cap="none" dirty="0">
                        <a:solidFill>
                          <a:srgbClr val="000000"/>
                        </a:solidFill>
                        <a:effectLst/>
                        <a:latin typeface="Kulim Park" panose="020B0604020202020204" charset="0"/>
                        <a:cs typeface="Arial"/>
                        <a:sym typeface="Arial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604170"/>
                  </a:ext>
                </a:extLst>
              </a:tr>
            </a:tbl>
          </a:graphicData>
        </a:graphic>
      </p:graphicFrame>
      <p:sp>
        <p:nvSpPr>
          <p:cNvPr id="11" name="Título 1">
            <a:extLst>
              <a:ext uri="{FF2B5EF4-FFF2-40B4-BE49-F238E27FC236}">
                <a16:creationId xmlns:a16="http://schemas.microsoft.com/office/drawing/2014/main" id="{2DB33981-4A12-4463-8520-0D4F778AD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7" y="484188"/>
            <a:ext cx="7629046" cy="493639"/>
          </a:xfrm>
        </p:spPr>
        <p:txBody>
          <a:bodyPr/>
          <a:lstStyle/>
          <a:p>
            <a:r>
              <a:rPr lang="pt-BR" sz="2400" dirty="0"/>
              <a:t>Proposta de Programas e Subprogramas do PNRH</a:t>
            </a:r>
          </a:p>
        </p:txBody>
      </p:sp>
    </p:spTree>
    <p:extLst>
      <p:ext uri="{BB962C8B-B14F-4D97-AF65-F5344CB8AC3E}">
        <p14:creationId xmlns:p14="http://schemas.microsoft.com/office/powerpoint/2010/main" val="126233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 de Texto 10">
            <a:extLst>
              <a:ext uri="{FF2B5EF4-FFF2-40B4-BE49-F238E27FC236}">
                <a16:creationId xmlns:a16="http://schemas.microsoft.com/office/drawing/2014/main" id="{C6BC6E00-6D0A-401D-8708-D6A105A64040}"/>
              </a:ext>
            </a:extLst>
          </p:cNvPr>
          <p:cNvSpPr txBox="1"/>
          <p:nvPr/>
        </p:nvSpPr>
        <p:spPr>
          <a:xfrm>
            <a:off x="591641" y="977827"/>
            <a:ext cx="7159738" cy="45523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1200" b="1" dirty="0">
              <a:solidFill>
                <a:schemeClr val="bg1"/>
              </a:solidFill>
              <a:latin typeface="Kulim Park" panose="020B0604020202020204" charset="0"/>
              <a:ea typeface="Calibri" panose="020F0502020204030204" pitchFamily="34" charset="0"/>
            </a:endParaRPr>
          </a:p>
          <a:p>
            <a:r>
              <a:rPr lang="pt-BR" b="1" dirty="0">
                <a:solidFill>
                  <a:schemeClr val="bg1"/>
                </a:solidFill>
                <a:latin typeface="Kulim Park" panose="020B0604020202020204" charset="0"/>
                <a:ea typeface="Calibri" panose="020F0502020204030204" pitchFamily="34" charset="0"/>
              </a:rPr>
              <a:t>Gestão da Qualidade e da Quantidade dos Recursos Hídricos</a:t>
            </a:r>
            <a:endParaRPr lang="pt-BR" b="1" dirty="0">
              <a:solidFill>
                <a:schemeClr val="bg1"/>
              </a:solidFill>
              <a:latin typeface="Kulim Park" panose="020B0604020202020204" charset="0"/>
            </a:endParaRPr>
          </a:p>
          <a:p>
            <a:endParaRPr lang="pt-BR" sz="1050" dirty="0">
              <a:solidFill>
                <a:schemeClr val="accent1"/>
              </a:solidFill>
              <a:latin typeface="Kulim Park" panose="020B0604020202020204" charset="0"/>
            </a:endParaRPr>
          </a:p>
        </p:txBody>
      </p:sp>
      <p:sp>
        <p:nvSpPr>
          <p:cNvPr id="7" name="Caixa de Texto 10">
            <a:extLst>
              <a:ext uri="{FF2B5EF4-FFF2-40B4-BE49-F238E27FC236}">
                <a16:creationId xmlns:a16="http://schemas.microsoft.com/office/drawing/2014/main" id="{EF067FA4-2C51-45F8-A18D-CCDBBAA61040}"/>
              </a:ext>
            </a:extLst>
          </p:cNvPr>
          <p:cNvSpPr txBox="1"/>
          <p:nvPr/>
        </p:nvSpPr>
        <p:spPr>
          <a:xfrm>
            <a:off x="591641" y="977827"/>
            <a:ext cx="7159738" cy="45523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Kulim Park" panose="020B0604020202020204" charset="0"/>
                <a:ea typeface="Calibri" panose="020F0502020204030204" pitchFamily="34" charset="0"/>
              </a:rPr>
              <a:t>Sistema de Gerenciamento do PNRH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230D0B2-45E4-4817-A803-34E0FEF719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21</a:t>
            </a:fld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BD1B0F5-9962-4789-82D3-5E4CA98683CB}"/>
              </a:ext>
            </a:extLst>
          </p:cNvPr>
          <p:cNvSpPr txBox="1"/>
          <p:nvPr/>
        </p:nvSpPr>
        <p:spPr>
          <a:xfrm>
            <a:off x="111449" y="977827"/>
            <a:ext cx="480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solidFill>
                  <a:schemeClr val="accent2">
                    <a:lumMod val="75000"/>
                  </a:schemeClr>
                </a:solidFill>
                <a:latin typeface="Kulim Park" panose="020B0604020202020204" charset="0"/>
                <a:ea typeface="Calibri" panose="020F0502020204030204" pitchFamily="34" charset="0"/>
              </a:rPr>
              <a:t>05</a:t>
            </a:r>
            <a:endParaRPr lang="pt-BR" dirty="0">
              <a:solidFill>
                <a:schemeClr val="accent2">
                  <a:lumMod val="75000"/>
                </a:schemeClr>
              </a:solidFill>
              <a:latin typeface="Kulim Park" panose="020B0604020202020204" charset="0"/>
              <a:ea typeface="Calibri" panose="020F0502020204030204" pitchFamily="34" charset="0"/>
            </a:endParaRP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04EACBFB-E0C4-4C41-BB66-C3D4CCF5D9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828557"/>
              </p:ext>
            </p:extLst>
          </p:nvPr>
        </p:nvGraphicFramePr>
        <p:xfrm>
          <a:off x="591641" y="1604536"/>
          <a:ext cx="7140192" cy="1090537"/>
        </p:xfrm>
        <a:graphic>
          <a:graphicData uri="http://schemas.openxmlformats.org/drawingml/2006/table">
            <a:tbl>
              <a:tblPr>
                <a:tableStyleId>{95CC5E8C-8932-4C50-BC92-68B6CE62A92C}</a:tableStyleId>
              </a:tblPr>
              <a:tblGrid>
                <a:gridCol w="2185176">
                  <a:extLst>
                    <a:ext uri="{9D8B030D-6E8A-4147-A177-3AD203B41FA5}">
                      <a16:colId xmlns:a16="http://schemas.microsoft.com/office/drawing/2014/main" val="1390058926"/>
                    </a:ext>
                  </a:extLst>
                </a:gridCol>
                <a:gridCol w="4955016">
                  <a:extLst>
                    <a:ext uri="{9D8B030D-6E8A-4147-A177-3AD203B41FA5}">
                      <a16:colId xmlns:a16="http://schemas.microsoft.com/office/drawing/2014/main" val="576053935"/>
                    </a:ext>
                  </a:extLst>
                </a:gridCol>
              </a:tblGrid>
              <a:tr h="3886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Kulim Park" panose="020B0604020202020204" charset="0"/>
                        </a:rPr>
                        <a:t>Subprograma 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Kulim Park" panose="020B0604020202020204" charset="0"/>
                      </a:endParaRPr>
                    </a:p>
                  </a:txBody>
                  <a:tcPr marL="72000" marR="72000" marT="36000" marB="360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Kulim Park" panose="020B0604020202020204" charset="0"/>
                        </a:rPr>
                        <a:t>Objetivo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Kulim Park" panose="020B060402020202020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094271"/>
                  </a:ext>
                </a:extLst>
              </a:tr>
              <a:tr h="7019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Kulim Park" panose="020B0604020202020204" charset="0"/>
                        </a:rPr>
                        <a:t>5.1.  Sistema de Monitoramento e Avaliação do PNRH 2022-2040. </a:t>
                      </a:r>
                    </a:p>
                  </a:txBody>
                  <a:tcPr marL="85725" marR="9525" marT="9525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900" dirty="0"/>
                        <a:t>Apoiar executivamente, monitorar e avaliar o processo de implementação do Plano Nacional de Recursos Hídricos – PNRH, mediante os instrumentos e os indicadores adequados, para identificar as correções de rumo e os ajustes necessários, bem como divulgar as suas ações e resultados para a sociedade.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Kulim Park" panose="020B060402020202020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143063"/>
                  </a:ext>
                </a:extLst>
              </a:tr>
            </a:tbl>
          </a:graphicData>
        </a:graphic>
      </p:graphicFrame>
      <p:sp>
        <p:nvSpPr>
          <p:cNvPr id="11" name="Título 1">
            <a:extLst>
              <a:ext uri="{FF2B5EF4-FFF2-40B4-BE49-F238E27FC236}">
                <a16:creationId xmlns:a16="http://schemas.microsoft.com/office/drawing/2014/main" id="{F4C42885-BF3A-4F30-B4E9-273A6D693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7" y="484188"/>
            <a:ext cx="7629046" cy="455234"/>
          </a:xfrm>
        </p:spPr>
        <p:txBody>
          <a:bodyPr/>
          <a:lstStyle/>
          <a:p>
            <a:r>
              <a:rPr lang="pt-BR" sz="2400" dirty="0"/>
              <a:t>Proposta de Programas e Subprogramas do PNRH</a:t>
            </a:r>
          </a:p>
        </p:txBody>
      </p:sp>
    </p:spTree>
    <p:extLst>
      <p:ext uri="{BB962C8B-B14F-4D97-AF65-F5344CB8AC3E}">
        <p14:creationId xmlns:p14="http://schemas.microsoft.com/office/powerpoint/2010/main" val="1099761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73E23-F935-403E-BCBB-791560CB5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7" y="484188"/>
            <a:ext cx="5919267" cy="785054"/>
          </a:xfrm>
        </p:spPr>
        <p:txBody>
          <a:bodyPr/>
          <a:lstStyle/>
          <a:p>
            <a:r>
              <a:rPr lang="pt-BR" dirty="0"/>
              <a:t>Oficinas de Pactuação das Metas do PNRH 2022-2040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230D0B2-45E4-4817-A803-34E0FEF719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22</a:t>
            </a:fld>
            <a:endParaRPr lang="pt-BR" dirty="0"/>
          </a:p>
        </p:txBody>
      </p:sp>
      <p:sp>
        <p:nvSpPr>
          <p:cNvPr id="5" name="Espaço Reservado para Texto 5">
            <a:extLst>
              <a:ext uri="{FF2B5EF4-FFF2-40B4-BE49-F238E27FC236}">
                <a16:creationId xmlns:a16="http://schemas.microsoft.com/office/drawing/2014/main" id="{088483C3-ABF7-2C4A-B314-576175CD0162}"/>
              </a:ext>
            </a:extLst>
          </p:cNvPr>
          <p:cNvSpPr txBox="1">
            <a:spLocks/>
          </p:cNvSpPr>
          <p:nvPr/>
        </p:nvSpPr>
        <p:spPr>
          <a:xfrm>
            <a:off x="651379" y="1358864"/>
            <a:ext cx="6531391" cy="260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"/>
              <a:buChar char="▸"/>
              <a:defRPr sz="2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"/>
              <a:buChar char="▹"/>
              <a:defRPr sz="2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"/>
              <a:buChar char="■"/>
              <a:defRPr sz="2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●"/>
              <a:defRPr sz="2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○"/>
              <a:defRPr sz="2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■"/>
              <a:defRPr sz="2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●"/>
              <a:defRPr sz="2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○"/>
              <a:defRPr sz="2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Kulim Park"/>
              <a:buChar char="■"/>
              <a:defRPr sz="2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marL="0" indent="0" algn="just">
              <a:buFont typeface="Kulim Park"/>
              <a:buNone/>
            </a:pPr>
            <a:r>
              <a:rPr lang="pt-BR" sz="1400" b="1" dirty="0">
                <a:solidFill>
                  <a:schemeClr val="accent3"/>
                </a:solidFill>
              </a:rPr>
              <a:t>Objetivo</a:t>
            </a:r>
          </a:p>
          <a:p>
            <a:pPr marL="0" indent="0" algn="just">
              <a:buNone/>
            </a:pPr>
            <a:r>
              <a:rPr lang="pt-BR" sz="1200" dirty="0">
                <a:solidFill>
                  <a:schemeClr val="bg2">
                    <a:lumMod val="50000"/>
                  </a:schemeClr>
                </a:solidFill>
              </a:rPr>
              <a:t>Pactuar as metas e com a instituições responsáveis pela sua implementação no âmbito dos </a:t>
            </a:r>
            <a:r>
              <a:rPr lang="pt-BR" sz="1200" dirty="0" err="1"/>
              <a:t>OGERHs</a:t>
            </a:r>
            <a:r>
              <a:rPr lang="pt-BR" sz="1200" dirty="0"/>
              <a:t>, Comitês de Bacias Hidrográficas da União e órgãos do Governo Federal.</a:t>
            </a:r>
            <a:endParaRPr lang="pt-BR" sz="12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>
              <a:buFont typeface="Kulim Park"/>
              <a:buNone/>
            </a:pPr>
            <a:endParaRPr lang="pt-BR" sz="14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>
              <a:buFont typeface="Kulim Park"/>
              <a:buNone/>
            </a:pPr>
            <a:r>
              <a:rPr lang="pt-BR" sz="1400" b="1" dirty="0">
                <a:solidFill>
                  <a:schemeClr val="accent3"/>
                </a:solidFill>
              </a:rPr>
              <a:t>Atores</a:t>
            </a:r>
          </a:p>
          <a:p>
            <a:pPr marL="0" indent="0" algn="just">
              <a:buNone/>
            </a:pPr>
            <a:r>
              <a:rPr lang="pt-BR" sz="1200" dirty="0">
                <a:solidFill>
                  <a:schemeClr val="bg2">
                    <a:lumMod val="50000"/>
                  </a:schemeClr>
                </a:solidFill>
              </a:rPr>
              <a:t>Governo Federal, os Órgãos Estaduais de Recursos Hídricos, os Comitês de Bacias Hidrográficas de Rios de Domínio da União, </a:t>
            </a:r>
            <a:r>
              <a:rPr lang="pt-BR" sz="1200" dirty="0"/>
              <a:t>órgãos do Governo Federal e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</a:rPr>
              <a:t>CNRH.</a:t>
            </a:r>
          </a:p>
          <a:p>
            <a:pPr marL="0" indent="0" algn="just">
              <a:buNone/>
            </a:pPr>
            <a:endParaRPr lang="pt-BR" sz="12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pt-BR" sz="1400" b="1" dirty="0">
                <a:solidFill>
                  <a:schemeClr val="accent3"/>
                </a:solidFill>
              </a:rPr>
              <a:t>Datas da realização: </a:t>
            </a:r>
          </a:p>
          <a:p>
            <a:pPr marL="171450" indent="-171450" algn="just"/>
            <a:r>
              <a:rPr lang="pt-BR" sz="1200" dirty="0">
                <a:solidFill>
                  <a:schemeClr val="bg2">
                    <a:lumMod val="50000"/>
                  </a:schemeClr>
                </a:solidFill>
              </a:rPr>
              <a:t>18 de janeiro de 2022 – Pactuação de Metas com o Governo Federal</a:t>
            </a:r>
          </a:p>
          <a:p>
            <a:pPr marL="171450" indent="-171450" algn="just"/>
            <a:r>
              <a:rPr lang="pt-BR" sz="1200" dirty="0">
                <a:solidFill>
                  <a:schemeClr val="bg2">
                    <a:lumMod val="50000"/>
                  </a:schemeClr>
                </a:solidFill>
              </a:rPr>
              <a:t>20 de janeiro de 2022 – Pactuação de Metas com os Órgãos Gestores Estaduais</a:t>
            </a:r>
          </a:p>
          <a:p>
            <a:pPr marL="171450" indent="-171450" algn="just"/>
            <a:r>
              <a:rPr lang="pt-BR" sz="1200" dirty="0">
                <a:solidFill>
                  <a:schemeClr val="bg2">
                    <a:lumMod val="50000"/>
                  </a:schemeClr>
                </a:solidFill>
              </a:rPr>
              <a:t>25 de janeiro de 2022 – Pactuação de Metas com os Comitês de Bacias Hidrográficas</a:t>
            </a:r>
          </a:p>
          <a:p>
            <a:pPr marL="171450" indent="-171450" algn="just"/>
            <a:r>
              <a:rPr lang="pt-BR" sz="1200" dirty="0">
                <a:solidFill>
                  <a:schemeClr val="bg2">
                    <a:lumMod val="50000"/>
                  </a:schemeClr>
                </a:solidFill>
              </a:rPr>
              <a:t>27 de janeiro de 2022 – Pactuação de Metas com as Câmaras Técnicas do CNRH</a:t>
            </a:r>
          </a:p>
          <a:p>
            <a:pPr marL="0" indent="0" algn="just">
              <a:buNone/>
            </a:pPr>
            <a:endParaRPr lang="pt-BR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29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C983B207-4B9F-439E-9E71-9AEA966F66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23</a:t>
            </a:fld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9087D51-DC28-4E63-A842-87EC0D7D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232" y="1226060"/>
            <a:ext cx="5291612" cy="396300"/>
          </a:xfrm>
        </p:spPr>
        <p:txBody>
          <a:bodyPr/>
          <a:lstStyle/>
          <a:p>
            <a:r>
              <a:rPr lang="pt-BR" sz="2000" b="0" dirty="0"/>
              <a:t>Outros canais de participação </a:t>
            </a:r>
          </a:p>
        </p:txBody>
      </p:sp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8BEC0817-6EE0-4B75-AC29-7993F4D30446}"/>
              </a:ext>
            </a:extLst>
          </p:cNvPr>
          <p:cNvSpPr txBox="1">
            <a:spLocks/>
          </p:cNvSpPr>
          <p:nvPr/>
        </p:nvSpPr>
        <p:spPr>
          <a:xfrm>
            <a:off x="576803" y="2072956"/>
            <a:ext cx="6223952" cy="1249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6000" rIns="72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"/>
              <a:buChar char="▸"/>
              <a:defRPr sz="2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"/>
              <a:buChar char="▹"/>
              <a:defRPr sz="2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"/>
              <a:buChar char="■"/>
              <a:defRPr sz="2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●"/>
              <a:defRPr sz="2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○"/>
              <a:defRPr sz="2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■"/>
              <a:defRPr sz="2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●"/>
              <a:defRPr sz="2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○"/>
              <a:defRPr sz="2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Kulim Park"/>
              <a:buChar char="■"/>
              <a:defRPr sz="2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marL="0" indent="0">
              <a:lnSpc>
                <a:spcPct val="80000"/>
              </a:lnSpc>
              <a:buSzPct val="100000"/>
              <a:buFont typeface="Kulim Park"/>
              <a:buNone/>
            </a:pPr>
            <a:r>
              <a:rPr lang="pt-BR" sz="1400" cap="all" dirty="0">
                <a:solidFill>
                  <a:schemeClr val="accent3"/>
                </a:solidFill>
              </a:rPr>
              <a:t>Site do PNRH e e-mail institucional:</a:t>
            </a:r>
          </a:p>
          <a:p>
            <a:pPr marL="0" indent="0">
              <a:lnSpc>
                <a:spcPct val="80000"/>
              </a:lnSpc>
              <a:buSzPct val="100000"/>
              <a:buFont typeface="Kulim Park"/>
              <a:buNone/>
            </a:pPr>
            <a:endParaRPr lang="pt-BR" sz="1400" cap="all" dirty="0">
              <a:solidFill>
                <a:schemeClr val="accent3"/>
              </a:solidFill>
            </a:endParaRPr>
          </a:p>
          <a:p>
            <a:pPr marL="0" lvl="1" indent="0">
              <a:lnSpc>
                <a:spcPct val="80000"/>
              </a:lnSpc>
              <a:spcBef>
                <a:spcPts val="0"/>
              </a:spcBef>
              <a:buFont typeface="Kulim Park"/>
              <a:buNone/>
            </a:pPr>
            <a:r>
              <a:rPr lang="pt-BR" sz="1200" dirty="0">
                <a:solidFill>
                  <a:schemeClr val="bg2">
                    <a:lumMod val="50000"/>
                  </a:schemeClr>
                </a:solidFill>
                <a:hlinkClick r:id="rId2"/>
              </a:rPr>
              <a:t>www.gov.br/mdr/pt-br/assuntos/seguranca-hidrica/plano-nacional-de-recursos-hidricos-1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marL="0" lvl="1" indent="0">
              <a:lnSpc>
                <a:spcPct val="80000"/>
              </a:lnSpc>
              <a:spcBef>
                <a:spcPts val="0"/>
              </a:spcBef>
              <a:buFont typeface="Kulim Park"/>
              <a:buNone/>
            </a:pPr>
            <a:r>
              <a:rPr lang="pt-BR" sz="1200" dirty="0">
                <a:solidFill>
                  <a:schemeClr val="bg2">
                    <a:lumMod val="50000"/>
                  </a:schemeClr>
                </a:solidFill>
              </a:rPr>
              <a:t>pnrh@mdr.gov.br </a:t>
            </a:r>
          </a:p>
          <a:p>
            <a:pPr marL="0" lvl="1" indent="0">
              <a:lnSpc>
                <a:spcPct val="80000"/>
              </a:lnSpc>
              <a:spcBef>
                <a:spcPts val="0"/>
              </a:spcBef>
              <a:buFont typeface="Kulim Park"/>
              <a:buNone/>
            </a:pPr>
            <a:endParaRPr lang="pt-BR" sz="1200" dirty="0">
              <a:solidFill>
                <a:schemeClr val="bg2">
                  <a:lumMod val="50000"/>
                </a:schemeClr>
              </a:solidFill>
            </a:endParaRPr>
          </a:p>
          <a:p>
            <a:pPr marL="0" lvl="1" indent="0">
              <a:lnSpc>
                <a:spcPct val="80000"/>
              </a:lnSpc>
              <a:spcBef>
                <a:spcPts val="0"/>
              </a:spcBef>
              <a:buFont typeface="Kulim Park"/>
              <a:buNone/>
            </a:pPr>
            <a:endParaRPr lang="pt-BR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0061808-FB4D-49B5-8D7A-5D368DFF23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5317"/>
          <a:stretch/>
        </p:blipFill>
        <p:spPr>
          <a:xfrm>
            <a:off x="7540587" y="2366808"/>
            <a:ext cx="1032095" cy="463290"/>
          </a:xfrm>
          <a:prstGeom prst="rect">
            <a:avLst/>
          </a:prstGeom>
        </p:spPr>
      </p:pic>
      <p:pic>
        <p:nvPicPr>
          <p:cNvPr id="6" name="Picture 4" descr="https://www.gov.br/mdr/pt-br/assuntos/seguranca-hidrica/plano-nacional-de-recursos-hidricos-1/CapturadeTela20210312as15.png">
            <a:extLst>
              <a:ext uri="{FF2B5EF4-FFF2-40B4-BE49-F238E27FC236}">
                <a16:creationId xmlns:a16="http://schemas.microsoft.com/office/drawing/2014/main" id="{57613F78-49FC-4D4B-BEEB-369FD9624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99" y="1596381"/>
            <a:ext cx="1565873" cy="67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03801A53-D58F-AB42-B816-DF01E1CBF205}"/>
              </a:ext>
            </a:extLst>
          </p:cNvPr>
          <p:cNvSpPr txBox="1">
            <a:spLocks/>
          </p:cNvSpPr>
          <p:nvPr/>
        </p:nvSpPr>
        <p:spPr>
          <a:xfrm>
            <a:off x="621232" y="2783017"/>
            <a:ext cx="6321901" cy="1249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6000" rIns="72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"/>
              <a:buChar char="▸"/>
              <a:defRPr sz="2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"/>
              <a:buChar char="▹"/>
              <a:defRPr sz="2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"/>
              <a:buChar char="■"/>
              <a:defRPr sz="2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●"/>
              <a:defRPr sz="2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○"/>
              <a:defRPr sz="2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■"/>
              <a:defRPr sz="2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●"/>
              <a:defRPr sz="2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○"/>
              <a:defRPr sz="2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Kulim Park"/>
              <a:buChar char="■"/>
              <a:defRPr sz="2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marL="0" lvl="1" indent="0">
              <a:lnSpc>
                <a:spcPct val="80000"/>
              </a:lnSpc>
              <a:spcBef>
                <a:spcPts val="0"/>
              </a:spcBef>
              <a:buSzPct val="100000"/>
              <a:buFont typeface="Kulim Park"/>
              <a:buNone/>
            </a:pPr>
            <a:endParaRPr lang="pt-BR" sz="1400" dirty="0">
              <a:solidFill>
                <a:schemeClr val="accent3"/>
              </a:solidFill>
            </a:endParaRPr>
          </a:p>
          <a:p>
            <a:pPr marL="0" indent="0">
              <a:lnSpc>
                <a:spcPct val="80000"/>
              </a:lnSpc>
              <a:buSzPct val="100000"/>
              <a:buFont typeface="Kulim Park"/>
              <a:buNone/>
            </a:pPr>
            <a:r>
              <a:rPr lang="pt-BR" sz="1400" cap="all" dirty="0">
                <a:solidFill>
                  <a:schemeClr val="accent3"/>
                </a:solidFill>
              </a:rPr>
              <a:t>Participação do MDR </a:t>
            </a:r>
          </a:p>
          <a:p>
            <a:pPr marL="0" indent="0" algn="just">
              <a:lnSpc>
                <a:spcPct val="80000"/>
              </a:lnSpc>
              <a:buSzPct val="100000"/>
              <a:buFont typeface="Kulim Park"/>
              <a:buNone/>
            </a:pPr>
            <a:endParaRPr lang="pt-BR" sz="1400" b="1" cap="all" dirty="0">
              <a:solidFill>
                <a:schemeClr val="accent3"/>
              </a:solidFill>
            </a:endParaRPr>
          </a:p>
          <a:p>
            <a:pPr marL="0" indent="0" algn="just">
              <a:lnSpc>
                <a:spcPct val="80000"/>
              </a:lnSpc>
              <a:buSzPct val="100000"/>
              <a:buFont typeface="Kulim Park"/>
              <a:buNone/>
            </a:pPr>
            <a:r>
              <a:rPr lang="pt-BR" sz="1200" dirty="0">
                <a:solidFill>
                  <a:schemeClr val="bg2">
                    <a:lumMod val="50000"/>
                  </a:schemeClr>
                </a:solidFill>
              </a:rPr>
              <a:t>Em reuniões e fóruns para divulgação, informações e contribuições sobre o processo de elaboração do PNRH (ENCOB, simpósio ABRHidro, Observatório de Governança das Águas, Canal Eu Cuido de Rios, reuniões de CBHs). </a:t>
            </a:r>
          </a:p>
        </p:txBody>
      </p:sp>
    </p:spTree>
    <p:extLst>
      <p:ext uri="{BB962C8B-B14F-4D97-AF65-F5344CB8AC3E}">
        <p14:creationId xmlns:p14="http://schemas.microsoft.com/office/powerpoint/2010/main" val="1794321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3</a:t>
            </a:fld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72821" y="498993"/>
            <a:ext cx="5291612" cy="396300"/>
          </a:xfrm>
        </p:spPr>
        <p:txBody>
          <a:bodyPr/>
          <a:lstStyle/>
          <a:p>
            <a:r>
              <a:rPr lang="pt-BR" sz="2000" b="0" dirty="0"/>
              <a:t>Integração entre os níveis de planejamento</a:t>
            </a:r>
          </a:p>
        </p:txBody>
      </p:sp>
      <p:graphicFrame>
        <p:nvGraphicFramePr>
          <p:cNvPr id="8" name="Diagrama 7"/>
          <p:cNvGraphicFramePr/>
          <p:nvPr/>
        </p:nvGraphicFramePr>
        <p:xfrm>
          <a:off x="0" y="1287745"/>
          <a:ext cx="4092419" cy="3162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4265067" y="1769211"/>
            <a:ext cx="21758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cap="all" dirty="0"/>
              <a:t>Ações coordenadas com metas indicadores COMPARTILHADOS</a:t>
            </a:r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2468241" y="2001449"/>
            <a:ext cx="1867166" cy="86760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519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600" b="0" dirty="0"/>
              <a:t>Articulação com as Políticas e Planos Setoriais</a:t>
            </a:r>
          </a:p>
        </p:txBody>
      </p:sp>
      <p:graphicFrame>
        <p:nvGraphicFramePr>
          <p:cNvPr id="4" name="Diagrama 3"/>
          <p:cNvGraphicFramePr/>
          <p:nvPr/>
        </p:nvGraphicFramePr>
        <p:xfrm>
          <a:off x="-328470" y="68233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5BEAD67D-1E94-4342-ACC9-79ECA0C20D63}"/>
              </a:ext>
            </a:extLst>
          </p:cNvPr>
          <p:cNvCxnSpPr>
            <a:cxnSpLocks/>
          </p:cNvCxnSpPr>
          <p:nvPr/>
        </p:nvCxnSpPr>
        <p:spPr>
          <a:xfrm flipV="1">
            <a:off x="3256994" y="1556084"/>
            <a:ext cx="858253" cy="43778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387DDB38-EFE1-49F1-BDFD-C83B0C0CFC15}"/>
              </a:ext>
            </a:extLst>
          </p:cNvPr>
          <p:cNvSpPr txBox="1"/>
          <p:nvPr/>
        </p:nvSpPr>
        <p:spPr>
          <a:xfrm>
            <a:off x="4115246" y="1279085"/>
            <a:ext cx="23015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cap="all" dirty="0"/>
              <a:t>Ações coordenadas com metas indicadores COMPARTILHADOS </a:t>
            </a:r>
          </a:p>
        </p:txBody>
      </p:sp>
    </p:spTree>
    <p:extLst>
      <p:ext uri="{BB962C8B-B14F-4D97-AF65-F5344CB8AC3E}">
        <p14:creationId xmlns:p14="http://schemas.microsoft.com/office/powerpoint/2010/main" val="841296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D4122E-4397-40D0-A32A-62D9506A9B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88499FB2-362A-4563-B8E4-C7607AB13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Documento Base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7A8F8639-1B38-4DEA-A22E-DBF54FD2A3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Objetivos do Processo de Participativo</a:t>
            </a:r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B46ABB2B-86CF-4A95-8BF8-44CE492841D0}"/>
              </a:ext>
            </a:extLst>
          </p:cNvPr>
          <p:cNvSpPr txBox="1">
            <a:spLocks/>
          </p:cNvSpPr>
          <p:nvPr/>
        </p:nvSpPr>
        <p:spPr>
          <a:xfrm>
            <a:off x="626700" y="1384300"/>
            <a:ext cx="5603504" cy="326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"/>
              <a:buChar char="▸"/>
              <a:defRPr sz="2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"/>
              <a:buChar char="▹"/>
              <a:defRPr sz="2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"/>
              <a:buChar char="■"/>
              <a:defRPr sz="2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●"/>
              <a:defRPr sz="2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○"/>
              <a:defRPr sz="2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■"/>
              <a:defRPr sz="2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●"/>
              <a:defRPr sz="2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○"/>
              <a:defRPr sz="2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Kulim Park"/>
              <a:buChar char="■"/>
              <a:defRPr sz="2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Kulim Park"/>
              <a:buNone/>
            </a:pPr>
            <a:r>
              <a:rPr lang="pt-PT" sz="1400" b="1" dirty="0">
                <a:solidFill>
                  <a:srgbClr val="2E75B6"/>
                </a:solidFill>
              </a:rPr>
              <a:t>Geral: 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Kulim Park"/>
              <a:buNone/>
            </a:pPr>
            <a:r>
              <a:rPr lang="pt-PT" sz="1200" dirty="0">
                <a:solidFill>
                  <a:schemeClr val="bg2">
                    <a:lumMod val="50000"/>
                  </a:schemeClr>
                </a:solidFill>
              </a:rPr>
              <a:t>Estabelecer</a:t>
            </a:r>
            <a:r>
              <a:rPr lang="pt-PT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1200" b="1" dirty="0">
                <a:solidFill>
                  <a:srgbClr val="2E75B6"/>
                </a:solidFill>
              </a:rPr>
              <a:t>diretrizes, programas e metas, pactuados social e politicamente</a:t>
            </a:r>
            <a:r>
              <a:rPr lang="pt-PT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 partir uma </a:t>
            </a:r>
            <a:r>
              <a:rPr lang="pt-PT" sz="1200" b="1" dirty="0">
                <a:solidFill>
                  <a:srgbClr val="2E75B6"/>
                </a:solidFill>
              </a:rPr>
              <a:t>base técnica consistente, </a:t>
            </a:r>
            <a:r>
              <a:rPr lang="pt-PT" sz="1200" dirty="0">
                <a:solidFill>
                  <a:schemeClr val="bg2">
                    <a:lumMod val="50000"/>
                  </a:schemeClr>
                </a:solidFill>
              </a:rPr>
              <a:t>considerando o </a:t>
            </a:r>
            <a:r>
              <a:rPr lang="pt-PT" sz="1200" b="1" dirty="0">
                <a:solidFill>
                  <a:srgbClr val="2E75B6"/>
                </a:solidFill>
              </a:rPr>
              <a:t>horizonte temporal 2022-2040.</a:t>
            </a:r>
            <a:endParaRPr lang="pt-BR" sz="1200" b="1" dirty="0">
              <a:solidFill>
                <a:srgbClr val="2E75B6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Kulim Park"/>
              <a:buNone/>
            </a:pPr>
            <a:r>
              <a:rPr lang="pt-PT" sz="1400" b="1" dirty="0">
                <a:solidFill>
                  <a:srgbClr val="2E75B6"/>
                </a:solidFill>
              </a:rPr>
              <a:t>Específicos: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pt-PT" sz="1200" dirty="0">
                <a:solidFill>
                  <a:schemeClr val="bg2">
                    <a:lumMod val="50000"/>
                  </a:schemeClr>
                </a:solidFill>
              </a:rPr>
              <a:t>Reunir contribuições para o </a:t>
            </a:r>
            <a:r>
              <a:rPr lang="pt-PT" sz="1200" b="1" dirty="0">
                <a:solidFill>
                  <a:srgbClr val="2E75B6"/>
                </a:solidFill>
              </a:rPr>
              <a:t>aprimoramento do Diagnóstico e Prognóstico</a:t>
            </a:r>
            <a:r>
              <a:rPr lang="pt-PT" sz="1200" dirty="0">
                <a:solidFill>
                  <a:srgbClr val="2E75B6"/>
                </a:solidFill>
              </a:rPr>
              <a:t> </a:t>
            </a:r>
            <a:r>
              <a:rPr lang="pt-PT" sz="1200" dirty="0">
                <a:solidFill>
                  <a:schemeClr val="bg2">
                    <a:lumMod val="50000"/>
                  </a:schemeClr>
                </a:solidFill>
              </a:rPr>
              <a:t>e para a </a:t>
            </a:r>
            <a:r>
              <a:rPr lang="pt-PT" sz="1200" b="1" dirty="0">
                <a:solidFill>
                  <a:srgbClr val="2E75B6"/>
                </a:solidFill>
              </a:rPr>
              <a:t>formulação do Plano de Ação e Anexo Normativo do PNRH 2022-2040.</a:t>
            </a:r>
            <a:endParaRPr lang="pt-BR" sz="1200" b="1" dirty="0">
              <a:solidFill>
                <a:srgbClr val="2E75B6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pt-PT" sz="1200" dirty="0">
                <a:solidFill>
                  <a:schemeClr val="bg2">
                    <a:lumMod val="50000"/>
                  </a:schemeClr>
                </a:solidFill>
              </a:rPr>
              <a:t>Reunir contribuições para a </a:t>
            </a:r>
            <a:r>
              <a:rPr lang="pt-PT" sz="1200" b="1" dirty="0">
                <a:solidFill>
                  <a:srgbClr val="2E75B6"/>
                </a:solidFill>
              </a:rPr>
              <a:t>consolidação dos resultados do processo participativo</a:t>
            </a:r>
            <a:r>
              <a:rPr lang="pt-PT" sz="1200" dirty="0">
                <a:solidFill>
                  <a:srgbClr val="2E75B6"/>
                </a:solidFill>
              </a:rPr>
              <a:t> </a:t>
            </a:r>
            <a:r>
              <a:rPr lang="pt-PT" sz="1200" dirty="0">
                <a:solidFill>
                  <a:schemeClr val="bg2">
                    <a:lumMod val="50000"/>
                  </a:schemeClr>
                </a:solidFill>
              </a:rPr>
              <a:t>de elaboração do PNRH 2022-2040.</a:t>
            </a:r>
            <a:endParaRPr lang="pt-BR" sz="1200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pt-PT" sz="1200" dirty="0">
                <a:solidFill>
                  <a:schemeClr val="bg2">
                    <a:lumMod val="50000"/>
                  </a:schemeClr>
                </a:solidFill>
              </a:rPr>
              <a:t>Permitir o </a:t>
            </a:r>
            <a:r>
              <a:rPr lang="pt-PT" sz="1200" b="1" dirty="0">
                <a:solidFill>
                  <a:srgbClr val="2E75B6"/>
                </a:solidFill>
              </a:rPr>
              <a:t>acompanhamento, validação e aprovação pelo CNRH </a:t>
            </a:r>
            <a:r>
              <a:rPr lang="pt-PT" sz="1200" dirty="0">
                <a:solidFill>
                  <a:schemeClr val="bg2">
                    <a:lumMod val="50000"/>
                  </a:schemeClr>
                </a:solidFill>
              </a:rPr>
              <a:t>e suas Câmaras Técnicas das etapas de elaboração do PNRH 2022-2040.</a:t>
            </a:r>
            <a:endParaRPr lang="pt-BR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3105580D-BA2A-46F7-A155-FA257748ED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7852" y="123952"/>
            <a:ext cx="1469668" cy="63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39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13224" y="663371"/>
            <a:ext cx="5975050" cy="339596"/>
          </a:xfrm>
        </p:spPr>
        <p:txBody>
          <a:bodyPr/>
          <a:lstStyle/>
          <a:p>
            <a:r>
              <a:rPr lang="pt-BR" dirty="0"/>
              <a:t>| </a:t>
            </a:r>
            <a:r>
              <a:rPr lang="pt-BR" b="0" dirty="0"/>
              <a:t>Processo de Construção do PNRH</a:t>
            </a:r>
            <a:endParaRPr lang="pt-BR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A82A055A-E4DC-4AAF-83F1-2C821A479C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8518116"/>
              </p:ext>
            </p:extLst>
          </p:nvPr>
        </p:nvGraphicFramePr>
        <p:xfrm>
          <a:off x="313224" y="1002967"/>
          <a:ext cx="5889350" cy="3083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7727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9ED9140-975D-4A25-8E20-D149F678C5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1D49DBF-1356-451F-81D0-20503E651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Processo Participativo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8D8E3B7-5361-4880-B481-56F54A1CADB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16933" y="76249"/>
            <a:ext cx="2115879" cy="5090553"/>
          </a:xfrm>
          <a:prstGeom prst="rect">
            <a:avLst/>
          </a:prstGeom>
        </p:spPr>
      </p:pic>
      <p:sp>
        <p:nvSpPr>
          <p:cNvPr id="15" name="Espaço Reservado para Texto 2">
            <a:extLst>
              <a:ext uri="{FF2B5EF4-FFF2-40B4-BE49-F238E27FC236}">
                <a16:creationId xmlns:a16="http://schemas.microsoft.com/office/drawing/2014/main" id="{660F2E3E-DE6A-4B3D-B47D-F83133B3DDF5}"/>
              </a:ext>
            </a:extLst>
          </p:cNvPr>
          <p:cNvSpPr txBox="1">
            <a:spLocks/>
          </p:cNvSpPr>
          <p:nvPr/>
        </p:nvSpPr>
        <p:spPr>
          <a:xfrm>
            <a:off x="809150" y="1146038"/>
            <a:ext cx="4428645" cy="326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"/>
              <a:buChar char="▸"/>
              <a:defRPr sz="2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"/>
              <a:buChar char="▹"/>
              <a:defRPr sz="2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"/>
              <a:buChar char="■"/>
              <a:defRPr sz="2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●"/>
              <a:defRPr sz="2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○"/>
              <a:defRPr sz="2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■"/>
              <a:defRPr sz="2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●"/>
              <a:defRPr sz="2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○"/>
              <a:defRPr sz="2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Kulim Park"/>
              <a:buChar char="■"/>
              <a:defRPr sz="2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Kulim Park"/>
              <a:buNone/>
            </a:pPr>
            <a:r>
              <a:rPr lang="pt-PT" sz="1200" b="1" dirty="0">
                <a:solidFill>
                  <a:schemeClr val="bg2">
                    <a:lumMod val="50000"/>
                  </a:schemeClr>
                </a:solidFill>
              </a:rPr>
              <a:t>20 Oficinas realizadas: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pt-BR" sz="1200" b="1" dirty="0">
                <a:solidFill>
                  <a:schemeClr val="accent1"/>
                </a:solidFill>
              </a:rPr>
              <a:t>5</a:t>
            </a:r>
            <a:r>
              <a:rPr lang="pt-BR" sz="1200" dirty="0">
                <a:solidFill>
                  <a:schemeClr val="accent1"/>
                </a:solidFill>
              </a:rPr>
              <a:t>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</a:rPr>
              <a:t>Oficinas Regionais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pt-BR" sz="1200" b="1" dirty="0">
                <a:solidFill>
                  <a:schemeClr val="accent1"/>
                </a:solidFill>
              </a:rPr>
              <a:t>7</a:t>
            </a:r>
            <a:r>
              <a:rPr lang="pt-BR" sz="1200" dirty="0">
                <a:solidFill>
                  <a:schemeClr val="accent1"/>
                </a:solidFill>
              </a:rPr>
              <a:t>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</a:rPr>
              <a:t>Oficinas Setorias com Usuários</a:t>
            </a:r>
            <a:endParaRPr lang="pt-BR" sz="1200" b="1" dirty="0">
              <a:solidFill>
                <a:srgbClr val="2E75B6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pt-BR" sz="1200" b="1" dirty="0">
                <a:solidFill>
                  <a:schemeClr val="accent1"/>
                </a:solidFill>
              </a:rPr>
              <a:t>1</a:t>
            </a:r>
            <a:r>
              <a:rPr lang="pt-BR" sz="1200" dirty="0">
                <a:solidFill>
                  <a:schemeClr val="accent1"/>
                </a:solidFill>
              </a:rPr>
              <a:t>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</a:rPr>
              <a:t>Oficina sobre Visões de futuro e Cenários Prospectivos</a:t>
            </a:r>
            <a:endParaRPr lang="pt-BR" sz="1200" b="1" dirty="0">
              <a:solidFill>
                <a:srgbClr val="2E75B6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pt-BR" sz="1200" b="1" dirty="0">
                <a:solidFill>
                  <a:schemeClr val="accent1"/>
                </a:solidFill>
              </a:rPr>
              <a:t>7</a:t>
            </a:r>
            <a:r>
              <a:rPr lang="pt-BR" sz="1200" dirty="0">
                <a:solidFill>
                  <a:schemeClr val="accent1"/>
                </a:solidFill>
              </a:rPr>
              <a:t>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</a:rPr>
              <a:t>Oficinas Temáticas</a:t>
            </a:r>
          </a:p>
          <a:p>
            <a:pPr marL="685800" lvl="1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AutoNum type="arabicPlain" startAt="7"/>
            </a:pPr>
            <a:endParaRPr lang="pt-BR" sz="1200" b="1" dirty="0">
              <a:solidFill>
                <a:srgbClr val="2E75B6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pt-BR" sz="1400" b="1" dirty="0">
                <a:solidFill>
                  <a:schemeClr val="bg2">
                    <a:lumMod val="50000"/>
                  </a:schemeClr>
                </a:solidFill>
              </a:rPr>
              <a:t>Mais de 3.200 participações</a:t>
            </a:r>
          </a:p>
        </p:txBody>
      </p:sp>
    </p:spTree>
    <p:extLst>
      <p:ext uri="{BB962C8B-B14F-4D97-AF65-F5344CB8AC3E}">
        <p14:creationId xmlns:p14="http://schemas.microsoft.com/office/powerpoint/2010/main" val="2164625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1">
            <a:extLst>
              <a:ext uri="{FF2B5EF4-FFF2-40B4-BE49-F238E27FC236}">
                <a16:creationId xmlns:a16="http://schemas.microsoft.com/office/drawing/2014/main" id="{D5EBF3E3-DF1F-2541-8982-CB85C1EFEC1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336838" y="4673651"/>
            <a:ext cx="548700" cy="393600"/>
          </a:xfrm>
        </p:spPr>
        <p:txBody>
          <a:bodyPr/>
          <a:lstStyle/>
          <a:p>
            <a:fld id="{00000000-1234-1234-1234-123412341234}" type="slidenum">
              <a:rPr lang="pt-BR" smtClean="0"/>
              <a:pPr/>
              <a:t>8</a:t>
            </a:fld>
            <a:endParaRPr lang="pt-BR" dirty="0"/>
          </a:p>
        </p:txBody>
      </p:sp>
      <p:grpSp>
        <p:nvGrpSpPr>
          <p:cNvPr id="16" name="Group 25">
            <a:extLst>
              <a:ext uri="{FF2B5EF4-FFF2-40B4-BE49-F238E27FC236}">
                <a16:creationId xmlns:a16="http://schemas.microsoft.com/office/drawing/2014/main" id="{8157A659-4601-FD48-A5F0-24DAA14EE8FE}"/>
              </a:ext>
            </a:extLst>
          </p:cNvPr>
          <p:cNvGrpSpPr/>
          <p:nvPr/>
        </p:nvGrpSpPr>
        <p:grpSpPr>
          <a:xfrm>
            <a:off x="3879903" y="2020667"/>
            <a:ext cx="2119153" cy="1072899"/>
            <a:chOff x="0" y="0"/>
            <a:chExt cx="2945432" cy="1472716"/>
          </a:xfrm>
        </p:grpSpPr>
        <p:grpSp>
          <p:nvGrpSpPr>
            <p:cNvPr id="17" name="Group 26">
              <a:extLst>
                <a:ext uri="{FF2B5EF4-FFF2-40B4-BE49-F238E27FC236}">
                  <a16:creationId xmlns:a16="http://schemas.microsoft.com/office/drawing/2014/main" id="{53D12ADA-F83C-0F4B-B44E-D62F5BBF722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0"/>
              <a:ext cx="2945432" cy="1472716"/>
              <a:chOff x="0" y="0"/>
              <a:chExt cx="2540000" cy="1270000"/>
            </a:xfrm>
          </p:grpSpPr>
          <p:sp>
            <p:nvSpPr>
              <p:cNvPr id="18" name="Freeform 27">
                <a:extLst>
                  <a:ext uri="{FF2B5EF4-FFF2-40B4-BE49-F238E27FC236}">
                    <a16:creationId xmlns:a16="http://schemas.microsoft.com/office/drawing/2014/main" id="{50DDE7BC-541D-0946-9891-8765F8FB54FA}"/>
                  </a:ext>
                </a:extLst>
              </p:cNvPr>
              <p:cNvSpPr/>
              <p:nvPr/>
            </p:nvSpPr>
            <p:spPr>
              <a:xfrm>
                <a:off x="0" y="5667"/>
                <a:ext cx="2540000" cy="1264333"/>
              </a:xfrm>
              <a:custGeom>
                <a:avLst/>
                <a:gdLst/>
                <a:ahLst/>
                <a:cxnLst/>
                <a:rect l="l" t="t" r="r" b="b"/>
                <a:pathLst>
                  <a:path w="2540000" h="1264333">
                    <a:moveTo>
                      <a:pt x="0" y="1264333"/>
                    </a:moveTo>
                    <a:cubicBezTo>
                      <a:pt x="3127" y="565148"/>
                      <a:pt x="570808" y="0"/>
                      <a:pt x="1270000" y="0"/>
                    </a:cubicBezTo>
                    <a:cubicBezTo>
                      <a:pt x="1969192" y="0"/>
                      <a:pt x="2536873" y="565148"/>
                      <a:pt x="2540000" y="1264333"/>
                    </a:cubicBezTo>
                    <a:lnTo>
                      <a:pt x="2235200" y="1264333"/>
                    </a:lnTo>
                    <a:cubicBezTo>
                      <a:pt x="2232824" y="732953"/>
                      <a:pt x="1801386" y="303440"/>
                      <a:pt x="1270000" y="303440"/>
                    </a:cubicBezTo>
                    <a:cubicBezTo>
                      <a:pt x="738614" y="303440"/>
                      <a:pt x="307176" y="732953"/>
                      <a:pt x="304800" y="1264333"/>
                    </a:cubicBezTo>
                    <a:close/>
                  </a:path>
                </a:pathLst>
              </a:custGeom>
              <a:solidFill>
                <a:srgbClr val="DAF5F2"/>
              </a:solidFill>
            </p:spPr>
          </p:sp>
          <p:sp>
            <p:nvSpPr>
              <p:cNvPr id="19" name="Freeform 28">
                <a:extLst>
                  <a:ext uri="{FF2B5EF4-FFF2-40B4-BE49-F238E27FC236}">
                    <a16:creationId xmlns:a16="http://schemas.microsoft.com/office/drawing/2014/main" id="{D5A3313D-391D-4F45-857C-4D92137749A6}"/>
                  </a:ext>
                </a:extLst>
              </p:cNvPr>
              <p:cNvSpPr/>
              <p:nvPr/>
            </p:nvSpPr>
            <p:spPr>
              <a:xfrm>
                <a:off x="0" y="-65640"/>
                <a:ext cx="1756745" cy="1335640"/>
              </a:xfrm>
              <a:custGeom>
                <a:avLst/>
                <a:gdLst/>
                <a:ahLst/>
                <a:cxnLst/>
                <a:rect l="l" t="t" r="r" b="b"/>
                <a:pathLst>
                  <a:path w="1756745" h="1335640">
                    <a:moveTo>
                      <a:pt x="0" y="1335640"/>
                    </a:moveTo>
                    <a:cubicBezTo>
                      <a:pt x="0" y="911341"/>
                      <a:pt x="211892" y="515069"/>
                      <a:pt x="564758" y="279452"/>
                    </a:cubicBezTo>
                    <a:cubicBezTo>
                      <a:pt x="917624" y="43835"/>
                      <a:pt x="1364846" y="0"/>
                      <a:pt x="1756745" y="162619"/>
                    </a:cubicBezTo>
                    <a:lnTo>
                      <a:pt x="1639926" y="444144"/>
                    </a:lnTo>
                    <a:cubicBezTo>
                      <a:pt x="1342083" y="320554"/>
                      <a:pt x="1002194" y="353868"/>
                      <a:pt x="734016" y="532937"/>
                    </a:cubicBezTo>
                    <a:cubicBezTo>
                      <a:pt x="465838" y="712006"/>
                      <a:pt x="304800" y="1013173"/>
                      <a:pt x="304800" y="1335640"/>
                    </a:cubicBezTo>
                    <a:close/>
                  </a:path>
                </a:pathLst>
              </a:custGeom>
              <a:solidFill>
                <a:srgbClr val="186D61"/>
              </a:solidFill>
            </p:spPr>
          </p:sp>
        </p:grpSp>
      </p:grpSp>
      <p:sp>
        <p:nvSpPr>
          <p:cNvPr id="21" name="TextBox 30">
            <a:extLst>
              <a:ext uri="{FF2B5EF4-FFF2-40B4-BE49-F238E27FC236}">
                <a16:creationId xmlns:a16="http://schemas.microsoft.com/office/drawing/2014/main" id="{42153069-5DE7-BA4A-828A-92A030D281E3}"/>
              </a:ext>
            </a:extLst>
          </p:cNvPr>
          <p:cNvSpPr txBox="1"/>
          <p:nvPr/>
        </p:nvSpPr>
        <p:spPr>
          <a:xfrm>
            <a:off x="4043973" y="2739697"/>
            <a:ext cx="637556" cy="3744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1"/>
              </a:lnSpc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Kulim Park"/>
                <a:sym typeface="Kulim Park"/>
              </a:rPr>
              <a:t>Sim</a:t>
            </a:r>
          </a:p>
          <a:p>
            <a:pPr algn="ctr">
              <a:lnSpc>
                <a:spcPts val="1541"/>
              </a:lnSpc>
            </a:pPr>
            <a:r>
              <a:rPr lang="en-US" sz="1100" spc="44" dirty="0">
                <a:solidFill>
                  <a:srgbClr val="000000"/>
                </a:solidFill>
                <a:latin typeface="Libre Baskerville"/>
              </a:rPr>
              <a:t>62,5%</a:t>
            </a:r>
          </a:p>
        </p:txBody>
      </p:sp>
      <p:sp>
        <p:nvSpPr>
          <p:cNvPr id="22" name="TextBox 31">
            <a:extLst>
              <a:ext uri="{FF2B5EF4-FFF2-40B4-BE49-F238E27FC236}">
                <a16:creationId xmlns:a16="http://schemas.microsoft.com/office/drawing/2014/main" id="{D961B758-49D9-734A-A2C0-49042A47A933}"/>
              </a:ext>
            </a:extLst>
          </p:cNvPr>
          <p:cNvSpPr txBox="1"/>
          <p:nvPr/>
        </p:nvSpPr>
        <p:spPr>
          <a:xfrm>
            <a:off x="5212760" y="2739697"/>
            <a:ext cx="737315" cy="3744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1"/>
              </a:lnSpc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Kulim Park"/>
              </a:rPr>
              <a:t>Não</a:t>
            </a:r>
          </a:p>
          <a:p>
            <a:pPr algn="ctr">
              <a:lnSpc>
                <a:spcPts val="1541"/>
              </a:lnSpc>
            </a:pPr>
            <a:r>
              <a:rPr lang="en-US" sz="1100" spc="44" dirty="0">
                <a:solidFill>
                  <a:srgbClr val="000000"/>
                </a:solidFill>
                <a:latin typeface="Libre Baskerville"/>
              </a:rPr>
              <a:t>37,5%</a:t>
            </a:r>
          </a:p>
        </p:txBody>
      </p:sp>
      <p:grpSp>
        <p:nvGrpSpPr>
          <p:cNvPr id="23" name="Group 77">
            <a:extLst>
              <a:ext uri="{FF2B5EF4-FFF2-40B4-BE49-F238E27FC236}">
                <a16:creationId xmlns:a16="http://schemas.microsoft.com/office/drawing/2014/main" id="{CA7EBD6F-D6AD-A547-A5C0-7E8942BB8D0B}"/>
              </a:ext>
            </a:extLst>
          </p:cNvPr>
          <p:cNvGrpSpPr/>
          <p:nvPr/>
        </p:nvGrpSpPr>
        <p:grpSpPr>
          <a:xfrm>
            <a:off x="987424" y="1558615"/>
            <a:ext cx="2447209" cy="2367992"/>
            <a:chOff x="0" y="0"/>
            <a:chExt cx="3537182" cy="3619254"/>
          </a:xfrm>
        </p:grpSpPr>
        <p:sp>
          <p:nvSpPr>
            <p:cNvPr id="24" name="TextBox 78">
              <a:extLst>
                <a:ext uri="{FF2B5EF4-FFF2-40B4-BE49-F238E27FC236}">
                  <a16:creationId xmlns:a16="http://schemas.microsoft.com/office/drawing/2014/main" id="{142AB7F7-FD61-614B-9483-0703C352E075}"/>
                </a:ext>
              </a:extLst>
            </p:cNvPr>
            <p:cNvSpPr txBox="1"/>
            <p:nvPr/>
          </p:nvSpPr>
          <p:spPr>
            <a:xfrm>
              <a:off x="3170816" y="1035696"/>
              <a:ext cx="321102" cy="325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4"/>
                </a:lnSpc>
              </a:pPr>
              <a:r>
                <a:rPr lang="en-US" sz="753">
                  <a:solidFill>
                    <a:srgbClr val="000000"/>
                  </a:solidFill>
                  <a:latin typeface="Libre Baskerville Bold"/>
                </a:rPr>
                <a:t>DF</a:t>
              </a:r>
            </a:p>
            <a:p>
              <a:pPr algn="ctr">
                <a:lnSpc>
                  <a:spcPts val="1054"/>
                </a:lnSpc>
              </a:pPr>
              <a:r>
                <a:rPr lang="en-US" sz="753">
                  <a:solidFill>
                    <a:srgbClr val="000000"/>
                  </a:solidFill>
                  <a:latin typeface="Libre Baskerville Bold"/>
                </a:rPr>
                <a:t>11.9%</a:t>
              </a:r>
            </a:p>
          </p:txBody>
        </p:sp>
        <p:sp>
          <p:nvSpPr>
            <p:cNvPr id="25" name="TextBox 79">
              <a:extLst>
                <a:ext uri="{FF2B5EF4-FFF2-40B4-BE49-F238E27FC236}">
                  <a16:creationId xmlns:a16="http://schemas.microsoft.com/office/drawing/2014/main" id="{42DAEAE4-420E-5C4C-B31E-8B17A45025FB}"/>
                </a:ext>
              </a:extLst>
            </p:cNvPr>
            <p:cNvSpPr txBox="1"/>
            <p:nvPr/>
          </p:nvSpPr>
          <p:spPr>
            <a:xfrm>
              <a:off x="750549" y="278984"/>
              <a:ext cx="202040" cy="325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4"/>
                </a:lnSpc>
              </a:pPr>
              <a:r>
                <a:rPr lang="en-US" sz="753">
                  <a:solidFill>
                    <a:srgbClr val="000000"/>
                  </a:solidFill>
                  <a:latin typeface="Libre Baskerville Bold"/>
                </a:rPr>
                <a:t>SP</a:t>
              </a:r>
            </a:p>
            <a:p>
              <a:pPr algn="ctr">
                <a:lnSpc>
                  <a:spcPts val="1054"/>
                </a:lnSpc>
              </a:pPr>
              <a:r>
                <a:rPr lang="en-US" sz="753">
                  <a:solidFill>
                    <a:srgbClr val="000000"/>
                  </a:solidFill>
                  <a:latin typeface="Libre Baskerville Bold"/>
                </a:rPr>
                <a:t>11%</a:t>
              </a:r>
            </a:p>
          </p:txBody>
        </p:sp>
        <p:sp>
          <p:nvSpPr>
            <p:cNvPr id="26" name="TextBox 80">
              <a:extLst>
                <a:ext uri="{FF2B5EF4-FFF2-40B4-BE49-F238E27FC236}">
                  <a16:creationId xmlns:a16="http://schemas.microsoft.com/office/drawing/2014/main" id="{088CDE85-952E-2F4F-92F2-D55F7EE1C44E}"/>
                </a:ext>
              </a:extLst>
            </p:cNvPr>
            <p:cNvSpPr txBox="1"/>
            <p:nvPr/>
          </p:nvSpPr>
          <p:spPr>
            <a:xfrm>
              <a:off x="115200" y="2306607"/>
              <a:ext cx="295830" cy="325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4"/>
                </a:lnSpc>
              </a:pPr>
              <a:r>
                <a:rPr lang="en-US" sz="753">
                  <a:solidFill>
                    <a:srgbClr val="000000"/>
                  </a:solidFill>
                  <a:latin typeface="Libre Baskerville Bold"/>
                </a:rPr>
                <a:t>RJ</a:t>
              </a:r>
            </a:p>
            <a:p>
              <a:pPr algn="ctr">
                <a:lnSpc>
                  <a:spcPts val="1054"/>
                </a:lnSpc>
              </a:pPr>
              <a:r>
                <a:rPr lang="en-US" sz="753">
                  <a:solidFill>
                    <a:srgbClr val="000000"/>
                  </a:solidFill>
                  <a:latin typeface="Libre Baskerville Bold"/>
                </a:rPr>
                <a:t>9.9%</a:t>
              </a:r>
            </a:p>
          </p:txBody>
        </p:sp>
        <p:sp>
          <p:nvSpPr>
            <p:cNvPr id="27" name="TextBox 81">
              <a:extLst>
                <a:ext uri="{FF2B5EF4-FFF2-40B4-BE49-F238E27FC236}">
                  <a16:creationId xmlns:a16="http://schemas.microsoft.com/office/drawing/2014/main" id="{2A751202-F8E7-F648-A908-BCA14313981A}"/>
                </a:ext>
              </a:extLst>
            </p:cNvPr>
            <p:cNvSpPr txBox="1"/>
            <p:nvPr/>
          </p:nvSpPr>
          <p:spPr>
            <a:xfrm>
              <a:off x="2363354" y="3151211"/>
              <a:ext cx="270978" cy="325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4"/>
                </a:lnSpc>
              </a:pPr>
              <a:r>
                <a:rPr lang="en-US" sz="753">
                  <a:solidFill>
                    <a:srgbClr val="000000"/>
                  </a:solidFill>
                  <a:latin typeface="Libre Baskerville Bold"/>
                </a:rPr>
                <a:t>MG</a:t>
              </a:r>
            </a:p>
            <a:p>
              <a:pPr algn="ctr">
                <a:lnSpc>
                  <a:spcPts val="1054"/>
                </a:lnSpc>
              </a:pPr>
              <a:r>
                <a:rPr lang="en-US" sz="753">
                  <a:solidFill>
                    <a:srgbClr val="000000"/>
                  </a:solidFill>
                  <a:latin typeface="Libre Baskerville Bold"/>
                </a:rPr>
                <a:t>7.3%</a:t>
              </a:r>
            </a:p>
          </p:txBody>
        </p:sp>
        <p:sp>
          <p:nvSpPr>
            <p:cNvPr id="28" name="TextBox 82">
              <a:extLst>
                <a:ext uri="{FF2B5EF4-FFF2-40B4-BE49-F238E27FC236}">
                  <a16:creationId xmlns:a16="http://schemas.microsoft.com/office/drawing/2014/main" id="{52D671BD-1D10-684F-93ED-26A3444C9333}"/>
                </a:ext>
              </a:extLst>
            </p:cNvPr>
            <p:cNvSpPr txBox="1"/>
            <p:nvPr/>
          </p:nvSpPr>
          <p:spPr>
            <a:xfrm>
              <a:off x="1265905" y="3267964"/>
              <a:ext cx="295830" cy="325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4"/>
                </a:lnSpc>
              </a:pPr>
              <a:r>
                <a:rPr lang="en-US" sz="753">
                  <a:solidFill>
                    <a:srgbClr val="000000"/>
                  </a:solidFill>
                  <a:latin typeface="Libre Baskerville Bold"/>
                </a:rPr>
                <a:t>PR</a:t>
              </a:r>
            </a:p>
            <a:p>
              <a:pPr algn="ctr">
                <a:lnSpc>
                  <a:spcPts val="1054"/>
                </a:lnSpc>
              </a:pPr>
              <a:r>
                <a:rPr lang="en-US" sz="753">
                  <a:solidFill>
                    <a:srgbClr val="000000"/>
                  </a:solidFill>
                  <a:latin typeface="Libre Baskerville Bold"/>
                </a:rPr>
                <a:t>6.6%</a:t>
              </a:r>
            </a:p>
          </p:txBody>
        </p:sp>
        <p:sp>
          <p:nvSpPr>
            <p:cNvPr id="29" name="TextBox 83">
              <a:extLst>
                <a:ext uri="{FF2B5EF4-FFF2-40B4-BE49-F238E27FC236}">
                  <a16:creationId xmlns:a16="http://schemas.microsoft.com/office/drawing/2014/main" id="{4A863A21-FB65-8644-8FCC-032BC1855F24}"/>
                </a:ext>
              </a:extLst>
            </p:cNvPr>
            <p:cNvSpPr txBox="1"/>
            <p:nvPr/>
          </p:nvSpPr>
          <p:spPr>
            <a:xfrm>
              <a:off x="694756" y="3011640"/>
              <a:ext cx="285861" cy="325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4"/>
                </a:lnSpc>
              </a:pPr>
              <a:r>
                <a:rPr lang="en-US" sz="753">
                  <a:solidFill>
                    <a:srgbClr val="000000"/>
                  </a:solidFill>
                  <a:latin typeface="Libre Baskerville Bold"/>
                </a:rPr>
                <a:t>PE</a:t>
              </a:r>
            </a:p>
            <a:p>
              <a:pPr algn="ctr">
                <a:lnSpc>
                  <a:spcPts val="1054"/>
                </a:lnSpc>
              </a:pPr>
              <a:r>
                <a:rPr lang="en-US" sz="753">
                  <a:solidFill>
                    <a:srgbClr val="000000"/>
                  </a:solidFill>
                  <a:latin typeface="Libre Baskerville Bold"/>
                </a:rPr>
                <a:t>5.6%</a:t>
              </a:r>
            </a:p>
          </p:txBody>
        </p:sp>
        <p:sp>
          <p:nvSpPr>
            <p:cNvPr id="30" name="TextBox 84">
              <a:extLst>
                <a:ext uri="{FF2B5EF4-FFF2-40B4-BE49-F238E27FC236}">
                  <a16:creationId xmlns:a16="http://schemas.microsoft.com/office/drawing/2014/main" id="{C3AA057A-909A-CA49-B940-E975CB063B71}"/>
                </a:ext>
              </a:extLst>
            </p:cNvPr>
            <p:cNvSpPr txBox="1"/>
            <p:nvPr/>
          </p:nvSpPr>
          <p:spPr>
            <a:xfrm>
              <a:off x="2359594" y="150450"/>
              <a:ext cx="284597" cy="325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4"/>
                </a:lnSpc>
              </a:pPr>
              <a:r>
                <a:rPr lang="en-US" sz="753">
                  <a:solidFill>
                    <a:srgbClr val="000000"/>
                  </a:solidFill>
                  <a:latin typeface="Libre Baskerville Bold"/>
                </a:rPr>
                <a:t>BA</a:t>
              </a:r>
            </a:p>
            <a:p>
              <a:pPr algn="ctr">
                <a:lnSpc>
                  <a:spcPts val="1054"/>
                </a:lnSpc>
              </a:pPr>
              <a:r>
                <a:rPr lang="en-US" sz="753">
                  <a:solidFill>
                    <a:srgbClr val="000000"/>
                  </a:solidFill>
                  <a:latin typeface="Libre Baskerville Bold"/>
                </a:rPr>
                <a:t>5.4%</a:t>
              </a:r>
            </a:p>
          </p:txBody>
        </p:sp>
        <p:sp>
          <p:nvSpPr>
            <p:cNvPr id="31" name="TextBox 85">
              <a:extLst>
                <a:ext uri="{FF2B5EF4-FFF2-40B4-BE49-F238E27FC236}">
                  <a16:creationId xmlns:a16="http://schemas.microsoft.com/office/drawing/2014/main" id="{031A47FD-BF64-E940-A740-47B21D44D304}"/>
                </a:ext>
              </a:extLst>
            </p:cNvPr>
            <p:cNvSpPr txBox="1"/>
            <p:nvPr/>
          </p:nvSpPr>
          <p:spPr>
            <a:xfrm>
              <a:off x="6293" y="1399656"/>
              <a:ext cx="281087" cy="325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4"/>
                </a:lnSpc>
              </a:pPr>
              <a:r>
                <a:rPr lang="en-US" sz="753">
                  <a:solidFill>
                    <a:srgbClr val="000000"/>
                  </a:solidFill>
                  <a:latin typeface="Libre Baskerville Bold"/>
                </a:rPr>
                <a:t>RS</a:t>
              </a:r>
            </a:p>
            <a:p>
              <a:pPr algn="ctr">
                <a:lnSpc>
                  <a:spcPts val="1054"/>
                </a:lnSpc>
              </a:pPr>
              <a:r>
                <a:rPr lang="en-US" sz="753">
                  <a:solidFill>
                    <a:srgbClr val="000000"/>
                  </a:solidFill>
                  <a:latin typeface="Libre Baskerville Bold"/>
                </a:rPr>
                <a:t>5.3%</a:t>
              </a:r>
            </a:p>
          </p:txBody>
        </p:sp>
        <p:sp>
          <p:nvSpPr>
            <p:cNvPr id="32" name="TextBox 86">
              <a:extLst>
                <a:ext uri="{FF2B5EF4-FFF2-40B4-BE49-F238E27FC236}">
                  <a16:creationId xmlns:a16="http://schemas.microsoft.com/office/drawing/2014/main" id="{A7569875-35CA-A444-AD64-0D242CD527D0}"/>
                </a:ext>
              </a:extLst>
            </p:cNvPr>
            <p:cNvSpPr txBox="1"/>
            <p:nvPr/>
          </p:nvSpPr>
          <p:spPr>
            <a:xfrm>
              <a:off x="3266204" y="2044509"/>
              <a:ext cx="270978" cy="325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4"/>
                </a:lnSpc>
              </a:pPr>
              <a:r>
                <a:rPr lang="en-US" sz="753">
                  <a:solidFill>
                    <a:srgbClr val="000000"/>
                  </a:solidFill>
                  <a:latin typeface="Libre Baskerville Bold"/>
                </a:rPr>
                <a:t>GO</a:t>
              </a:r>
            </a:p>
            <a:p>
              <a:pPr algn="ctr">
                <a:lnSpc>
                  <a:spcPts val="1054"/>
                </a:lnSpc>
              </a:pPr>
              <a:r>
                <a:rPr lang="en-US" sz="753">
                  <a:solidFill>
                    <a:srgbClr val="000000"/>
                  </a:solidFill>
                  <a:latin typeface="Libre Baskerville Bold"/>
                </a:rPr>
                <a:t>3.7%</a:t>
              </a:r>
            </a:p>
          </p:txBody>
        </p:sp>
        <p:sp>
          <p:nvSpPr>
            <p:cNvPr id="33" name="TextBox 87">
              <a:extLst>
                <a:ext uri="{FF2B5EF4-FFF2-40B4-BE49-F238E27FC236}">
                  <a16:creationId xmlns:a16="http://schemas.microsoft.com/office/drawing/2014/main" id="{B56544B3-CE19-6C4A-8ABC-9B0494AF39D7}"/>
                </a:ext>
              </a:extLst>
            </p:cNvPr>
            <p:cNvSpPr txBox="1"/>
            <p:nvPr/>
          </p:nvSpPr>
          <p:spPr>
            <a:xfrm>
              <a:off x="2996686" y="2611981"/>
              <a:ext cx="291196" cy="325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4"/>
                </a:lnSpc>
              </a:pPr>
              <a:r>
                <a:rPr lang="en-US" sz="753">
                  <a:solidFill>
                    <a:srgbClr val="000000"/>
                  </a:solidFill>
                  <a:latin typeface="Libre Baskerville Bold"/>
                </a:rPr>
                <a:t>MT</a:t>
              </a:r>
            </a:p>
            <a:p>
              <a:pPr algn="ctr">
                <a:lnSpc>
                  <a:spcPts val="1054"/>
                </a:lnSpc>
              </a:pPr>
              <a:r>
                <a:rPr lang="en-US" sz="753">
                  <a:solidFill>
                    <a:srgbClr val="000000"/>
                  </a:solidFill>
                  <a:latin typeface="Libre Baskerville Bold"/>
                </a:rPr>
                <a:t>3.6%</a:t>
              </a:r>
            </a:p>
          </p:txBody>
        </p:sp>
        <p:sp>
          <p:nvSpPr>
            <p:cNvPr id="34" name="TextBox 88">
              <a:extLst>
                <a:ext uri="{FF2B5EF4-FFF2-40B4-BE49-F238E27FC236}">
                  <a16:creationId xmlns:a16="http://schemas.microsoft.com/office/drawing/2014/main" id="{0B0D8DE0-564F-B840-A889-B7A99BE237CC}"/>
                </a:ext>
              </a:extLst>
            </p:cNvPr>
            <p:cNvSpPr txBox="1"/>
            <p:nvPr/>
          </p:nvSpPr>
          <p:spPr>
            <a:xfrm>
              <a:off x="2733538" y="396455"/>
              <a:ext cx="288248" cy="325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4"/>
                </a:lnSpc>
              </a:pPr>
              <a:r>
                <a:rPr lang="en-US" sz="753" dirty="0">
                  <a:solidFill>
                    <a:srgbClr val="000000"/>
                  </a:solidFill>
                  <a:latin typeface="Libre Baskerville Bold"/>
                </a:rPr>
                <a:t>CE</a:t>
              </a:r>
            </a:p>
            <a:p>
              <a:pPr algn="ctr">
                <a:lnSpc>
                  <a:spcPts val="1054"/>
                </a:lnSpc>
              </a:pPr>
              <a:r>
                <a:rPr lang="en-US" sz="753" dirty="0">
                  <a:solidFill>
                    <a:srgbClr val="000000"/>
                  </a:solidFill>
                  <a:latin typeface="Libre Baskerville Bold"/>
                </a:rPr>
                <a:t>3.2%</a:t>
              </a:r>
            </a:p>
          </p:txBody>
        </p:sp>
        <p:sp>
          <p:nvSpPr>
            <p:cNvPr id="35" name="TextBox 89">
              <a:extLst>
                <a:ext uri="{FF2B5EF4-FFF2-40B4-BE49-F238E27FC236}">
                  <a16:creationId xmlns:a16="http://schemas.microsoft.com/office/drawing/2014/main" id="{95B4D95E-8B73-FE42-96E8-0D82782C1CA3}"/>
                </a:ext>
              </a:extLst>
            </p:cNvPr>
            <p:cNvSpPr txBox="1"/>
            <p:nvPr/>
          </p:nvSpPr>
          <p:spPr>
            <a:xfrm>
              <a:off x="221572" y="789752"/>
              <a:ext cx="293021" cy="325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4"/>
                </a:lnSpc>
              </a:pPr>
              <a:r>
                <a:rPr lang="en-US" sz="753">
                  <a:solidFill>
                    <a:srgbClr val="000000"/>
                  </a:solidFill>
                  <a:latin typeface="Libre Baskerville Bold"/>
                </a:rPr>
                <a:t>SC</a:t>
              </a:r>
            </a:p>
            <a:p>
              <a:pPr algn="ctr">
                <a:lnSpc>
                  <a:spcPts val="1054"/>
                </a:lnSpc>
              </a:pPr>
              <a:r>
                <a:rPr lang="en-US" sz="753">
                  <a:solidFill>
                    <a:srgbClr val="000000"/>
                  </a:solidFill>
                  <a:latin typeface="Libre Baskerville Bold"/>
                </a:rPr>
                <a:t>2.6%</a:t>
              </a:r>
            </a:p>
          </p:txBody>
        </p:sp>
        <p:sp>
          <p:nvSpPr>
            <p:cNvPr id="36" name="TextBox 90">
              <a:extLst>
                <a:ext uri="{FF2B5EF4-FFF2-40B4-BE49-F238E27FC236}">
                  <a16:creationId xmlns:a16="http://schemas.microsoft.com/office/drawing/2014/main" id="{4E91B73C-9C90-044B-ABB9-88A3A6623DDC}"/>
                </a:ext>
              </a:extLst>
            </p:cNvPr>
            <p:cNvSpPr txBox="1"/>
            <p:nvPr/>
          </p:nvSpPr>
          <p:spPr>
            <a:xfrm>
              <a:off x="1880587" y="3293777"/>
              <a:ext cx="290073" cy="325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4"/>
                </a:lnSpc>
              </a:pPr>
              <a:r>
                <a:rPr lang="en-US" sz="753">
                  <a:solidFill>
                    <a:srgbClr val="000000"/>
                  </a:solidFill>
                  <a:latin typeface="Libre Baskerville Bold"/>
                </a:rPr>
                <a:t>PA</a:t>
              </a:r>
            </a:p>
            <a:p>
              <a:pPr algn="ctr">
                <a:lnSpc>
                  <a:spcPts val="1054"/>
                </a:lnSpc>
              </a:pPr>
              <a:r>
                <a:rPr lang="en-US" sz="753">
                  <a:solidFill>
                    <a:srgbClr val="000000"/>
                  </a:solidFill>
                  <a:latin typeface="Libre Baskerville Bold"/>
                </a:rPr>
                <a:t>2.2%</a:t>
              </a:r>
            </a:p>
          </p:txBody>
        </p:sp>
        <p:sp>
          <p:nvSpPr>
            <p:cNvPr id="37" name="TextBox 91">
              <a:extLst>
                <a:ext uri="{FF2B5EF4-FFF2-40B4-BE49-F238E27FC236}">
                  <a16:creationId xmlns:a16="http://schemas.microsoft.com/office/drawing/2014/main" id="{39A8EB10-44C0-B24D-963F-6B3DF216743F}"/>
                </a:ext>
              </a:extLst>
            </p:cNvPr>
            <p:cNvSpPr txBox="1"/>
            <p:nvPr/>
          </p:nvSpPr>
          <p:spPr>
            <a:xfrm>
              <a:off x="2027105" y="29626"/>
              <a:ext cx="249216" cy="325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4"/>
                </a:lnSpc>
              </a:pPr>
              <a:r>
                <a:rPr lang="en-US" sz="753">
                  <a:solidFill>
                    <a:srgbClr val="000000"/>
                  </a:solidFill>
                  <a:latin typeface="Libre Baskerville Bold"/>
                </a:rPr>
                <a:t>AM</a:t>
              </a:r>
            </a:p>
            <a:p>
              <a:pPr algn="ctr">
                <a:lnSpc>
                  <a:spcPts val="1054"/>
                </a:lnSpc>
              </a:pPr>
              <a:r>
                <a:rPr lang="en-US" sz="753">
                  <a:solidFill>
                    <a:srgbClr val="000000"/>
                  </a:solidFill>
                  <a:latin typeface="Libre Baskerville Bold"/>
                </a:rPr>
                <a:t>1.7%</a:t>
              </a:r>
            </a:p>
          </p:txBody>
        </p:sp>
        <p:sp>
          <p:nvSpPr>
            <p:cNvPr id="38" name="TextBox 92">
              <a:extLst>
                <a:ext uri="{FF2B5EF4-FFF2-40B4-BE49-F238E27FC236}">
                  <a16:creationId xmlns:a16="http://schemas.microsoft.com/office/drawing/2014/main" id="{8E4C979A-5F67-E54E-A0A9-26536C40EF7E}"/>
                </a:ext>
              </a:extLst>
            </p:cNvPr>
            <p:cNvSpPr txBox="1"/>
            <p:nvPr/>
          </p:nvSpPr>
          <p:spPr>
            <a:xfrm>
              <a:off x="1320627" y="23595"/>
              <a:ext cx="265502" cy="325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4"/>
                </a:lnSpc>
              </a:pPr>
              <a:r>
                <a:rPr lang="en-US" sz="753">
                  <a:solidFill>
                    <a:srgbClr val="000000"/>
                  </a:solidFill>
                  <a:latin typeface="Libre Baskerville Bold"/>
                </a:rPr>
                <a:t>SE</a:t>
              </a:r>
            </a:p>
            <a:p>
              <a:pPr algn="ctr">
                <a:lnSpc>
                  <a:spcPts val="1054"/>
                </a:lnSpc>
              </a:pPr>
              <a:r>
                <a:rPr lang="en-US" sz="753">
                  <a:solidFill>
                    <a:srgbClr val="000000"/>
                  </a:solidFill>
                  <a:latin typeface="Libre Baskerville Bold"/>
                </a:rPr>
                <a:t>1.6%</a:t>
              </a:r>
            </a:p>
          </p:txBody>
        </p:sp>
        <p:sp>
          <p:nvSpPr>
            <p:cNvPr id="39" name="TextBox 93">
              <a:extLst>
                <a:ext uri="{FF2B5EF4-FFF2-40B4-BE49-F238E27FC236}">
                  <a16:creationId xmlns:a16="http://schemas.microsoft.com/office/drawing/2014/main" id="{3C26568B-D9DB-3940-AAC0-9B6EB53A71B5}"/>
                </a:ext>
              </a:extLst>
            </p:cNvPr>
            <p:cNvSpPr txBox="1"/>
            <p:nvPr/>
          </p:nvSpPr>
          <p:spPr>
            <a:xfrm>
              <a:off x="0" y="1742861"/>
              <a:ext cx="260869" cy="325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4"/>
                </a:lnSpc>
              </a:pPr>
              <a:r>
                <a:rPr lang="en-US" sz="753">
                  <a:solidFill>
                    <a:srgbClr val="000000"/>
                  </a:solidFill>
                  <a:latin typeface="Libre Baskerville Bold"/>
                </a:rPr>
                <a:t>RN</a:t>
              </a:r>
            </a:p>
            <a:p>
              <a:pPr algn="ctr">
                <a:lnSpc>
                  <a:spcPts val="1054"/>
                </a:lnSpc>
              </a:pPr>
              <a:r>
                <a:rPr lang="en-US" sz="753">
                  <a:solidFill>
                    <a:srgbClr val="000000"/>
                  </a:solidFill>
                  <a:latin typeface="Libre Baskerville Bold"/>
                </a:rPr>
                <a:t>1.3%</a:t>
              </a:r>
            </a:p>
          </p:txBody>
        </p:sp>
        <p:sp>
          <p:nvSpPr>
            <p:cNvPr id="40" name="TextBox 94">
              <a:extLst>
                <a:ext uri="{FF2B5EF4-FFF2-40B4-BE49-F238E27FC236}">
                  <a16:creationId xmlns:a16="http://schemas.microsoft.com/office/drawing/2014/main" id="{9C4DFA5A-3126-4544-894D-B4273928231A}"/>
                </a:ext>
              </a:extLst>
            </p:cNvPr>
            <p:cNvSpPr txBox="1"/>
            <p:nvPr/>
          </p:nvSpPr>
          <p:spPr>
            <a:xfrm>
              <a:off x="1609015" y="-9525"/>
              <a:ext cx="240932" cy="325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4"/>
                </a:lnSpc>
              </a:pPr>
              <a:r>
                <a:rPr lang="en-US" sz="753">
                  <a:solidFill>
                    <a:srgbClr val="000000"/>
                  </a:solidFill>
                  <a:latin typeface="Libre Baskerville Bold"/>
                </a:rPr>
                <a:t>N.I.</a:t>
              </a:r>
            </a:p>
            <a:p>
              <a:pPr algn="ctr">
                <a:lnSpc>
                  <a:spcPts val="1054"/>
                </a:lnSpc>
              </a:pPr>
              <a:r>
                <a:rPr lang="en-US" sz="753">
                  <a:solidFill>
                    <a:srgbClr val="000000"/>
                  </a:solidFill>
                  <a:latin typeface="Libre Baskerville Bold"/>
                </a:rPr>
                <a:t>1.1%</a:t>
              </a:r>
            </a:p>
          </p:txBody>
        </p:sp>
        <p:sp>
          <p:nvSpPr>
            <p:cNvPr id="41" name="TextBox 95">
              <a:extLst>
                <a:ext uri="{FF2B5EF4-FFF2-40B4-BE49-F238E27FC236}">
                  <a16:creationId xmlns:a16="http://schemas.microsoft.com/office/drawing/2014/main" id="{402F1983-2144-AA4D-AFF7-B46DE2CB2407}"/>
                </a:ext>
              </a:extLst>
            </p:cNvPr>
            <p:cNvSpPr txBox="1"/>
            <p:nvPr/>
          </p:nvSpPr>
          <p:spPr>
            <a:xfrm>
              <a:off x="457952" y="2784361"/>
              <a:ext cx="235175" cy="325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4"/>
                </a:lnSpc>
              </a:pPr>
              <a:r>
                <a:rPr lang="en-US" sz="753">
                  <a:solidFill>
                    <a:srgbClr val="000000"/>
                  </a:solidFill>
                  <a:latin typeface="Libre Baskerville Bold"/>
                </a:rPr>
                <a:t>PI</a:t>
              </a:r>
            </a:p>
            <a:p>
              <a:pPr algn="ctr">
                <a:lnSpc>
                  <a:spcPts val="1054"/>
                </a:lnSpc>
              </a:pPr>
              <a:r>
                <a:rPr lang="en-US" sz="753">
                  <a:solidFill>
                    <a:srgbClr val="000000"/>
                  </a:solidFill>
                  <a:latin typeface="Libre Baskerville Bold"/>
                </a:rPr>
                <a:t>1.1%</a:t>
              </a:r>
            </a:p>
          </p:txBody>
        </p:sp>
        <p:grpSp>
          <p:nvGrpSpPr>
            <p:cNvPr id="42" name="Group 96">
              <a:extLst>
                <a:ext uri="{FF2B5EF4-FFF2-40B4-BE49-F238E27FC236}">
                  <a16:creationId xmlns:a16="http://schemas.microsoft.com/office/drawing/2014/main" id="{9B2AD70B-CEAA-E84B-967B-FD6FE1B90CB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5673" y="424757"/>
              <a:ext cx="2785704" cy="2785704"/>
              <a:chOff x="0" y="0"/>
              <a:chExt cx="2540000" cy="2540000"/>
            </a:xfrm>
          </p:grpSpPr>
          <p:sp>
            <p:nvSpPr>
              <p:cNvPr id="43" name="Freeform 97">
                <a:extLst>
                  <a:ext uri="{FF2B5EF4-FFF2-40B4-BE49-F238E27FC236}">
                    <a16:creationId xmlns:a16="http://schemas.microsoft.com/office/drawing/2014/main" id="{26BC828E-EE50-E048-AD2E-1C4B735CE994}"/>
                  </a:ext>
                </a:extLst>
              </p:cNvPr>
              <p:cNvSpPr/>
              <p:nvPr/>
            </p:nvSpPr>
            <p:spPr>
              <a:xfrm>
                <a:off x="1270000" y="0"/>
                <a:ext cx="120097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0097" h="1270000">
                    <a:moveTo>
                      <a:pt x="0" y="0"/>
                    </a:moveTo>
                    <a:cubicBezTo>
                      <a:pt x="40100" y="0"/>
                      <a:pt x="80177" y="1899"/>
                      <a:pt x="120097" y="5691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186D61"/>
              </a:solidFill>
            </p:spPr>
          </p:sp>
          <p:sp>
            <p:nvSpPr>
              <p:cNvPr id="44" name="Freeform 98">
                <a:extLst>
                  <a:ext uri="{FF2B5EF4-FFF2-40B4-BE49-F238E27FC236}">
                    <a16:creationId xmlns:a16="http://schemas.microsoft.com/office/drawing/2014/main" id="{2D1D12D2-BFB6-374E-BA27-E14E38995882}"/>
                  </a:ext>
                </a:extLst>
              </p:cNvPr>
              <p:cNvSpPr/>
              <p:nvPr/>
            </p:nvSpPr>
            <p:spPr>
              <a:xfrm>
                <a:off x="1270000" y="1269"/>
                <a:ext cx="189249" cy="1268731"/>
              </a:xfrm>
              <a:custGeom>
                <a:avLst/>
                <a:gdLst/>
                <a:ahLst/>
                <a:cxnLst/>
                <a:rect l="l" t="t" r="r" b="b"/>
                <a:pathLst>
                  <a:path w="189249" h="1268731">
                    <a:moveTo>
                      <a:pt x="56757" y="0"/>
                    </a:moveTo>
                    <a:cubicBezTo>
                      <a:pt x="101117" y="1984"/>
                      <a:pt x="145341" y="6294"/>
                      <a:pt x="189249" y="12911"/>
                    </a:cubicBezTo>
                    <a:lnTo>
                      <a:pt x="0" y="1268731"/>
                    </a:lnTo>
                    <a:close/>
                  </a:path>
                </a:pathLst>
              </a:custGeom>
              <a:solidFill>
                <a:srgbClr val="529088"/>
              </a:solidFill>
            </p:spPr>
          </p:sp>
          <p:sp>
            <p:nvSpPr>
              <p:cNvPr id="45" name="Freeform 99">
                <a:extLst>
                  <a:ext uri="{FF2B5EF4-FFF2-40B4-BE49-F238E27FC236}">
                    <a16:creationId xmlns:a16="http://schemas.microsoft.com/office/drawing/2014/main" id="{F18FE0DF-204A-8244-9B17-4F6499EDB882}"/>
                  </a:ext>
                </a:extLst>
              </p:cNvPr>
              <p:cNvSpPr/>
              <p:nvPr/>
            </p:nvSpPr>
            <p:spPr>
              <a:xfrm>
                <a:off x="1270000" y="6291"/>
                <a:ext cx="272974" cy="1263709"/>
              </a:xfrm>
              <a:custGeom>
                <a:avLst/>
                <a:gdLst/>
                <a:ahLst/>
                <a:cxnLst/>
                <a:rect l="l" t="t" r="r" b="b"/>
                <a:pathLst>
                  <a:path w="272974" h="1263709">
                    <a:moveTo>
                      <a:pt x="126247" y="0"/>
                    </a:moveTo>
                    <a:cubicBezTo>
                      <a:pt x="175571" y="4927"/>
                      <a:pt x="224563" y="12738"/>
                      <a:pt x="272974" y="23392"/>
                    </a:cubicBezTo>
                    <a:lnTo>
                      <a:pt x="0" y="1263709"/>
                    </a:lnTo>
                    <a:close/>
                  </a:path>
                </a:pathLst>
              </a:custGeom>
              <a:solidFill>
                <a:srgbClr val="84B4AF"/>
              </a:solidFill>
            </p:spPr>
          </p:sp>
          <p:sp>
            <p:nvSpPr>
              <p:cNvPr id="46" name="Freeform 100">
                <a:extLst>
                  <a:ext uri="{FF2B5EF4-FFF2-40B4-BE49-F238E27FC236}">
                    <a16:creationId xmlns:a16="http://schemas.microsoft.com/office/drawing/2014/main" id="{030F51FC-74BB-A74C-99FF-CEE734740893}"/>
                  </a:ext>
                </a:extLst>
              </p:cNvPr>
              <p:cNvSpPr/>
              <p:nvPr/>
            </p:nvSpPr>
            <p:spPr>
              <a:xfrm>
                <a:off x="1270000" y="17590"/>
                <a:ext cx="404716" cy="1252410"/>
              </a:xfrm>
              <a:custGeom>
                <a:avLst/>
                <a:gdLst/>
                <a:ahLst/>
                <a:cxnLst/>
                <a:rect l="l" t="t" r="r" b="b"/>
                <a:pathLst>
                  <a:path w="404716" h="1252410">
                    <a:moveTo>
                      <a:pt x="210643" y="0"/>
                    </a:moveTo>
                    <a:cubicBezTo>
                      <a:pt x="276512" y="11079"/>
                      <a:pt x="341404" y="27337"/>
                      <a:pt x="404716" y="48622"/>
                    </a:cubicBezTo>
                    <a:lnTo>
                      <a:pt x="0" y="1252410"/>
                    </a:lnTo>
                    <a:close/>
                  </a:path>
                </a:pathLst>
              </a:custGeom>
              <a:solidFill>
                <a:srgbClr val="B6D9D7"/>
              </a:solidFill>
            </p:spPr>
          </p:sp>
          <p:sp>
            <p:nvSpPr>
              <p:cNvPr id="47" name="Freeform 101">
                <a:extLst>
                  <a:ext uri="{FF2B5EF4-FFF2-40B4-BE49-F238E27FC236}">
                    <a16:creationId xmlns:a16="http://schemas.microsoft.com/office/drawing/2014/main" id="{19717A58-FC40-A244-BAA8-1606E41E6C78}"/>
                  </a:ext>
                </a:extLst>
              </p:cNvPr>
              <p:cNvSpPr/>
              <p:nvPr/>
            </p:nvSpPr>
            <p:spPr>
              <a:xfrm>
                <a:off x="1270000" y="47489"/>
                <a:ext cx="782353" cy="1222511"/>
              </a:xfrm>
              <a:custGeom>
                <a:avLst/>
                <a:gdLst/>
                <a:ahLst/>
                <a:cxnLst/>
                <a:rect l="l" t="t" r="r" b="b"/>
                <a:pathLst>
                  <a:path w="782353" h="1222511">
                    <a:moveTo>
                      <a:pt x="344046" y="0"/>
                    </a:moveTo>
                    <a:cubicBezTo>
                      <a:pt x="503214" y="44794"/>
                      <a:pt x="652102" y="120239"/>
                      <a:pt x="782353" y="222099"/>
                    </a:cubicBezTo>
                    <a:lnTo>
                      <a:pt x="0" y="1222511"/>
                    </a:lnTo>
                    <a:close/>
                  </a:path>
                </a:pathLst>
              </a:custGeom>
              <a:solidFill>
                <a:srgbClr val="EAFFFF"/>
              </a:solidFill>
            </p:spPr>
          </p:sp>
          <p:sp>
            <p:nvSpPr>
              <p:cNvPr id="48" name="Freeform 102">
                <a:extLst>
                  <a:ext uri="{FF2B5EF4-FFF2-40B4-BE49-F238E27FC236}">
                    <a16:creationId xmlns:a16="http://schemas.microsoft.com/office/drawing/2014/main" id="{E66A0AA0-E65D-0341-AFC0-D7AF263D00B9}"/>
                  </a:ext>
                </a:extLst>
              </p:cNvPr>
              <p:cNvSpPr/>
              <p:nvPr/>
            </p:nvSpPr>
            <p:spPr>
              <a:xfrm>
                <a:off x="1270000" y="231737"/>
                <a:ext cx="968151" cy="1038263"/>
              </a:xfrm>
              <a:custGeom>
                <a:avLst/>
                <a:gdLst/>
                <a:ahLst/>
                <a:cxnLst/>
                <a:rect l="l" t="t" r="r" b="b"/>
                <a:pathLst>
                  <a:path w="968151" h="1038263">
                    <a:moveTo>
                      <a:pt x="731375" y="0"/>
                    </a:moveTo>
                    <a:cubicBezTo>
                      <a:pt x="819125" y="61813"/>
                      <a:pt x="898684" y="134500"/>
                      <a:pt x="968151" y="216324"/>
                    </a:cubicBezTo>
                    <a:lnTo>
                      <a:pt x="0" y="1038263"/>
                    </a:lnTo>
                    <a:close/>
                  </a:path>
                </a:pathLst>
              </a:custGeom>
              <a:solidFill>
                <a:srgbClr val="C1D3D9"/>
              </a:solidFill>
            </p:spPr>
          </p:sp>
          <p:sp>
            <p:nvSpPr>
              <p:cNvPr id="49" name="Freeform 103">
                <a:extLst>
                  <a:ext uri="{FF2B5EF4-FFF2-40B4-BE49-F238E27FC236}">
                    <a16:creationId xmlns:a16="http://schemas.microsoft.com/office/drawing/2014/main" id="{77244A47-052F-054A-84FF-A1F3AC04127F}"/>
                  </a:ext>
                </a:extLst>
              </p:cNvPr>
              <p:cNvSpPr/>
              <p:nvPr/>
            </p:nvSpPr>
            <p:spPr>
              <a:xfrm>
                <a:off x="1270000" y="400700"/>
                <a:ext cx="1284419" cy="927618"/>
              </a:xfrm>
              <a:custGeom>
                <a:avLst/>
                <a:gdLst/>
                <a:ahLst/>
                <a:cxnLst/>
                <a:rect l="l" t="t" r="r" b="b"/>
                <a:pathLst>
                  <a:path w="1284419" h="927618">
                    <a:moveTo>
                      <a:pt x="925861" y="0"/>
                    </a:moveTo>
                    <a:cubicBezTo>
                      <a:pt x="1160766" y="250190"/>
                      <a:pt x="1284419" y="584796"/>
                      <a:pt x="1268660" y="927618"/>
                    </a:cubicBezTo>
                    <a:lnTo>
                      <a:pt x="0" y="869300"/>
                    </a:lnTo>
                    <a:close/>
                  </a:path>
                </a:pathLst>
              </a:custGeom>
              <a:solidFill>
                <a:srgbClr val="9BA9B3"/>
              </a:solidFill>
            </p:spPr>
          </p:sp>
          <p:sp>
            <p:nvSpPr>
              <p:cNvPr id="50" name="Freeform 104">
                <a:extLst>
                  <a:ext uri="{FF2B5EF4-FFF2-40B4-BE49-F238E27FC236}">
                    <a16:creationId xmlns:a16="http://schemas.microsoft.com/office/drawing/2014/main" id="{E16F1017-E93B-4346-B79F-C87D027209DD}"/>
                  </a:ext>
                </a:extLst>
              </p:cNvPr>
              <p:cNvSpPr/>
              <p:nvPr/>
            </p:nvSpPr>
            <p:spPr>
              <a:xfrm>
                <a:off x="1270000" y="1264838"/>
                <a:ext cx="1270296" cy="224974"/>
              </a:xfrm>
              <a:custGeom>
                <a:avLst/>
                <a:gdLst/>
                <a:ahLst/>
                <a:cxnLst/>
                <a:rect l="l" t="t" r="r" b="b"/>
                <a:pathLst>
                  <a:path w="1270296" h="224974">
                    <a:moveTo>
                      <a:pt x="1269990" y="0"/>
                    </a:moveTo>
                    <a:cubicBezTo>
                      <a:pt x="1270296" y="75412"/>
                      <a:pt x="1263885" y="150701"/>
                      <a:pt x="1250833" y="224975"/>
                    </a:cubicBezTo>
                    <a:lnTo>
                      <a:pt x="0" y="5162"/>
                    </a:lnTo>
                    <a:close/>
                  </a:path>
                </a:pathLst>
              </a:custGeom>
              <a:solidFill>
                <a:srgbClr val="79808C"/>
              </a:solidFill>
            </p:spPr>
          </p:sp>
          <p:sp>
            <p:nvSpPr>
              <p:cNvPr id="51" name="Freeform 105">
                <a:extLst>
                  <a:ext uri="{FF2B5EF4-FFF2-40B4-BE49-F238E27FC236}">
                    <a16:creationId xmlns:a16="http://schemas.microsoft.com/office/drawing/2014/main" id="{741DF73C-D314-8048-AB49-54DCCC5F34FD}"/>
                  </a:ext>
                </a:extLst>
              </p:cNvPr>
              <p:cNvSpPr/>
              <p:nvPr/>
            </p:nvSpPr>
            <p:spPr>
              <a:xfrm>
                <a:off x="1270000" y="1270000"/>
                <a:ext cx="1260256" cy="501120"/>
              </a:xfrm>
              <a:custGeom>
                <a:avLst/>
                <a:gdLst/>
                <a:ahLst/>
                <a:cxnLst/>
                <a:rect l="l" t="t" r="r" b="b"/>
                <a:pathLst>
                  <a:path w="1260256" h="501120">
                    <a:moveTo>
                      <a:pt x="1260256" y="157022"/>
                    </a:moveTo>
                    <a:cubicBezTo>
                      <a:pt x="1245489" y="275538"/>
                      <a:pt x="1214079" y="391378"/>
                      <a:pt x="1166953" y="50112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A5966"/>
              </a:solidFill>
            </p:spPr>
          </p:sp>
          <p:sp>
            <p:nvSpPr>
              <p:cNvPr id="52" name="Freeform 106">
                <a:extLst>
                  <a:ext uri="{FF2B5EF4-FFF2-40B4-BE49-F238E27FC236}">
                    <a16:creationId xmlns:a16="http://schemas.microsoft.com/office/drawing/2014/main" id="{5E09D6D2-B32C-6E49-B35E-B3C931BA98C8}"/>
                  </a:ext>
                </a:extLst>
              </p:cNvPr>
              <p:cNvSpPr/>
              <p:nvPr/>
            </p:nvSpPr>
            <p:spPr>
              <a:xfrm>
                <a:off x="1270000" y="1270000"/>
                <a:ext cx="1190540" cy="668090"/>
              </a:xfrm>
              <a:custGeom>
                <a:avLst/>
                <a:gdLst/>
                <a:ahLst/>
                <a:cxnLst/>
                <a:rect l="l" t="t" r="r" b="b"/>
                <a:pathLst>
                  <a:path w="1190540" h="668090">
                    <a:moveTo>
                      <a:pt x="1190540" y="442170"/>
                    </a:moveTo>
                    <a:cubicBezTo>
                      <a:pt x="1161282" y="520946"/>
                      <a:pt x="1124278" y="596624"/>
                      <a:pt x="1080072" y="66809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7D88"/>
              </a:solidFill>
            </p:spPr>
          </p:sp>
          <p:sp>
            <p:nvSpPr>
              <p:cNvPr id="53" name="Freeform 107">
                <a:extLst>
                  <a:ext uri="{FF2B5EF4-FFF2-40B4-BE49-F238E27FC236}">
                    <a16:creationId xmlns:a16="http://schemas.microsoft.com/office/drawing/2014/main" id="{FFD5C464-F1C8-134A-8339-6BE22D718D8C}"/>
                  </a:ext>
                </a:extLst>
              </p:cNvPr>
              <p:cNvSpPr/>
              <p:nvPr/>
            </p:nvSpPr>
            <p:spPr>
              <a:xfrm>
                <a:off x="1270000" y="1270000"/>
                <a:ext cx="1112113" cy="894561"/>
              </a:xfrm>
              <a:custGeom>
                <a:avLst/>
                <a:gdLst/>
                <a:ahLst/>
                <a:cxnLst/>
                <a:rect l="l" t="t" r="r" b="b"/>
                <a:pathLst>
                  <a:path w="1112113" h="894561">
                    <a:moveTo>
                      <a:pt x="1112113" y="613274"/>
                    </a:moveTo>
                    <a:cubicBezTo>
                      <a:pt x="1055275" y="716344"/>
                      <a:pt x="984384" y="811013"/>
                      <a:pt x="901476" y="8945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4AB"/>
              </a:solidFill>
            </p:spPr>
          </p:sp>
          <p:sp>
            <p:nvSpPr>
              <p:cNvPr id="54" name="Freeform 108">
                <a:extLst>
                  <a:ext uri="{FF2B5EF4-FFF2-40B4-BE49-F238E27FC236}">
                    <a16:creationId xmlns:a16="http://schemas.microsoft.com/office/drawing/2014/main" id="{BF12F1E7-8E2D-9649-AF20-023B3649D924}"/>
                  </a:ext>
                </a:extLst>
              </p:cNvPr>
              <p:cNvSpPr/>
              <p:nvPr/>
            </p:nvSpPr>
            <p:spPr>
              <a:xfrm>
                <a:off x="1270000" y="1270000"/>
                <a:ext cx="945059" cy="1031690"/>
              </a:xfrm>
              <a:custGeom>
                <a:avLst/>
                <a:gdLst/>
                <a:ahLst/>
                <a:cxnLst/>
                <a:rect l="l" t="t" r="r" b="b"/>
                <a:pathLst>
                  <a:path w="945059" h="1031690">
                    <a:moveTo>
                      <a:pt x="945059" y="848389"/>
                    </a:moveTo>
                    <a:cubicBezTo>
                      <a:pt x="883737" y="916698"/>
                      <a:pt x="815189" y="978158"/>
                      <a:pt x="740618" y="103169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CED1"/>
              </a:solidFill>
            </p:spPr>
          </p:sp>
          <p:sp>
            <p:nvSpPr>
              <p:cNvPr id="55" name="Freeform 109">
                <a:extLst>
                  <a:ext uri="{FF2B5EF4-FFF2-40B4-BE49-F238E27FC236}">
                    <a16:creationId xmlns:a16="http://schemas.microsoft.com/office/drawing/2014/main" id="{4D7747B7-BDFC-2942-9415-71CC2FCA0D3C}"/>
                  </a:ext>
                </a:extLst>
              </p:cNvPr>
              <p:cNvSpPr/>
              <p:nvPr/>
            </p:nvSpPr>
            <p:spPr>
              <a:xfrm>
                <a:off x="1270000" y="1270000"/>
                <a:ext cx="791255" cy="1253507"/>
              </a:xfrm>
              <a:custGeom>
                <a:avLst/>
                <a:gdLst/>
                <a:ahLst/>
                <a:cxnLst/>
                <a:rect l="l" t="t" r="r" b="b"/>
                <a:pathLst>
                  <a:path w="791255" h="1253507">
                    <a:moveTo>
                      <a:pt x="791255" y="993385"/>
                    </a:moveTo>
                    <a:cubicBezTo>
                      <a:pt x="621027" y="1128976"/>
                      <a:pt x="418812" y="1218548"/>
                      <a:pt x="204009" y="125350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AFA"/>
              </a:solidFill>
            </p:spPr>
          </p:sp>
          <p:sp>
            <p:nvSpPr>
              <p:cNvPr id="56" name="Freeform 110">
                <a:extLst>
                  <a:ext uri="{FF2B5EF4-FFF2-40B4-BE49-F238E27FC236}">
                    <a16:creationId xmlns:a16="http://schemas.microsoft.com/office/drawing/2014/main" id="{700C064C-3544-A143-B780-CAE84176B98D}"/>
                  </a:ext>
                </a:extLst>
              </p:cNvPr>
              <p:cNvSpPr/>
              <p:nvPr/>
            </p:nvSpPr>
            <p:spPr>
              <a:xfrm>
                <a:off x="1270000" y="1270000"/>
                <a:ext cx="266403" cy="1269597"/>
              </a:xfrm>
              <a:custGeom>
                <a:avLst/>
                <a:gdLst/>
                <a:ahLst/>
                <a:cxnLst/>
                <a:rect l="l" t="t" r="r" b="b"/>
                <a:pathLst>
                  <a:path w="266403" h="1269597">
                    <a:moveTo>
                      <a:pt x="266403" y="1241744"/>
                    </a:moveTo>
                    <a:cubicBezTo>
                      <a:pt x="189298" y="1258287"/>
                      <a:pt x="110819" y="1267611"/>
                      <a:pt x="31984" y="126959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CFD1"/>
              </a:solidFill>
            </p:spPr>
          </p:sp>
          <p:sp>
            <p:nvSpPr>
              <p:cNvPr id="57" name="Freeform 111">
                <a:extLst>
                  <a:ext uri="{FF2B5EF4-FFF2-40B4-BE49-F238E27FC236}">
                    <a16:creationId xmlns:a16="http://schemas.microsoft.com/office/drawing/2014/main" id="{6EFA5CA0-919D-F447-A5B0-7CA81CB19689}"/>
                  </a:ext>
                </a:extLst>
              </p:cNvPr>
              <p:cNvSpPr/>
              <p:nvPr/>
            </p:nvSpPr>
            <p:spPr>
              <a:xfrm>
                <a:off x="1180766" y="1270000"/>
                <a:ext cx="184631" cy="1271191"/>
              </a:xfrm>
              <a:custGeom>
                <a:avLst/>
                <a:gdLst/>
                <a:ahLst/>
                <a:cxnLst/>
                <a:rect l="l" t="t" r="r" b="b"/>
                <a:pathLst>
                  <a:path w="184631" h="1271191">
                    <a:moveTo>
                      <a:pt x="184631" y="1266412"/>
                    </a:moveTo>
                    <a:cubicBezTo>
                      <a:pt x="123180" y="1271041"/>
                      <a:pt x="61473" y="1271191"/>
                      <a:pt x="0" y="1266861"/>
                    </a:cubicBezTo>
                    <a:lnTo>
                      <a:pt x="89234" y="0"/>
                    </a:lnTo>
                    <a:close/>
                  </a:path>
                </a:pathLst>
              </a:custGeom>
              <a:solidFill>
                <a:srgbClr val="AAA7A9"/>
              </a:solidFill>
            </p:spPr>
          </p:sp>
          <p:sp>
            <p:nvSpPr>
              <p:cNvPr id="58" name="Freeform 112">
                <a:extLst>
                  <a:ext uri="{FF2B5EF4-FFF2-40B4-BE49-F238E27FC236}">
                    <a16:creationId xmlns:a16="http://schemas.microsoft.com/office/drawing/2014/main" id="{941B0ED4-1E57-BD40-878F-51F7C6E46787}"/>
                  </a:ext>
                </a:extLst>
              </p:cNvPr>
              <p:cNvSpPr/>
              <p:nvPr/>
            </p:nvSpPr>
            <p:spPr>
              <a:xfrm>
                <a:off x="678067" y="1270000"/>
                <a:ext cx="591933" cy="1269738"/>
              </a:xfrm>
              <a:custGeom>
                <a:avLst/>
                <a:gdLst/>
                <a:ahLst/>
                <a:cxnLst/>
                <a:rect l="l" t="t" r="r" b="b"/>
                <a:pathLst>
                  <a:path w="591933" h="1269738">
                    <a:moveTo>
                      <a:pt x="566127" y="1269738"/>
                    </a:moveTo>
                    <a:cubicBezTo>
                      <a:pt x="368622" y="1265724"/>
                      <a:pt x="174777" y="1215691"/>
                      <a:pt x="0" y="1123617"/>
                    </a:cubicBezTo>
                    <a:lnTo>
                      <a:pt x="591933" y="0"/>
                    </a:lnTo>
                    <a:close/>
                  </a:path>
                </a:pathLst>
              </a:custGeom>
              <a:solidFill>
                <a:srgbClr val="828083"/>
              </a:solidFill>
            </p:spPr>
          </p:sp>
          <p:sp>
            <p:nvSpPr>
              <p:cNvPr id="59" name="Freeform 113">
                <a:extLst>
                  <a:ext uri="{FF2B5EF4-FFF2-40B4-BE49-F238E27FC236}">
                    <a16:creationId xmlns:a16="http://schemas.microsoft.com/office/drawing/2014/main" id="{12FB0762-3E35-1440-AA0E-910143EDBAA6}"/>
                  </a:ext>
                </a:extLst>
              </p:cNvPr>
              <p:cNvSpPr/>
              <p:nvPr/>
            </p:nvSpPr>
            <p:spPr>
              <a:xfrm>
                <a:off x="329080" y="1270000"/>
                <a:ext cx="940920" cy="1151797"/>
              </a:xfrm>
              <a:custGeom>
                <a:avLst/>
                <a:gdLst/>
                <a:ahLst/>
                <a:cxnLst/>
                <a:rect l="l" t="t" r="r" b="b"/>
                <a:pathLst>
                  <a:path w="940920" h="1151797">
                    <a:moveTo>
                      <a:pt x="405885" y="1151797"/>
                    </a:moveTo>
                    <a:cubicBezTo>
                      <a:pt x="251985" y="1080308"/>
                      <a:pt x="113973" y="978700"/>
                      <a:pt x="0" y="852977"/>
                    </a:cubicBezTo>
                    <a:lnTo>
                      <a:pt x="940920" y="0"/>
                    </a:lnTo>
                    <a:close/>
                  </a:path>
                </a:pathLst>
              </a:custGeom>
              <a:solidFill>
                <a:srgbClr val="5B5B5E"/>
              </a:solidFill>
            </p:spPr>
          </p:sp>
          <p:sp>
            <p:nvSpPr>
              <p:cNvPr id="60" name="Freeform 114">
                <a:extLst>
                  <a:ext uri="{FF2B5EF4-FFF2-40B4-BE49-F238E27FC236}">
                    <a16:creationId xmlns:a16="http://schemas.microsoft.com/office/drawing/2014/main" id="{986B8540-8531-9248-9C47-FCC49730D9F6}"/>
                  </a:ext>
                </a:extLst>
              </p:cNvPr>
              <p:cNvSpPr/>
              <p:nvPr/>
            </p:nvSpPr>
            <p:spPr>
              <a:xfrm>
                <a:off x="272439" y="1270000"/>
                <a:ext cx="997561" cy="898938"/>
              </a:xfrm>
              <a:custGeom>
                <a:avLst/>
                <a:gdLst/>
                <a:ahLst/>
                <a:cxnLst/>
                <a:rect l="l" t="t" r="r" b="b"/>
                <a:pathLst>
                  <a:path w="997561" h="898938">
                    <a:moveTo>
                      <a:pt x="100448" y="898938"/>
                    </a:moveTo>
                    <a:cubicBezTo>
                      <a:pt x="64753" y="863315"/>
                      <a:pt x="31211" y="825597"/>
                      <a:pt x="0" y="785985"/>
                    </a:cubicBezTo>
                    <a:lnTo>
                      <a:pt x="997561" y="0"/>
                    </a:lnTo>
                    <a:close/>
                  </a:path>
                </a:pathLst>
              </a:custGeom>
              <a:solidFill>
                <a:srgbClr val="828183"/>
              </a:solidFill>
            </p:spPr>
          </p:sp>
          <p:sp>
            <p:nvSpPr>
              <p:cNvPr id="61" name="Freeform 115">
                <a:extLst>
                  <a:ext uri="{FF2B5EF4-FFF2-40B4-BE49-F238E27FC236}">
                    <a16:creationId xmlns:a16="http://schemas.microsoft.com/office/drawing/2014/main" id="{43C5CFAD-E811-EF4F-A9D3-A9CF6057D8B0}"/>
                  </a:ext>
                </a:extLst>
              </p:cNvPr>
              <p:cNvSpPr/>
              <p:nvPr/>
            </p:nvSpPr>
            <p:spPr>
              <a:xfrm>
                <a:off x="1315" y="1270000"/>
                <a:ext cx="1268685" cy="834860"/>
              </a:xfrm>
              <a:custGeom>
                <a:avLst/>
                <a:gdLst/>
                <a:ahLst/>
                <a:cxnLst/>
                <a:rect l="l" t="t" r="r" b="b"/>
                <a:pathLst>
                  <a:path w="1268685" h="834860">
                    <a:moveTo>
                      <a:pt x="311654" y="834860"/>
                    </a:moveTo>
                    <a:cubicBezTo>
                      <a:pt x="122918" y="618506"/>
                      <a:pt x="13061" y="344584"/>
                      <a:pt x="0" y="57775"/>
                    </a:cubicBezTo>
                    <a:lnTo>
                      <a:pt x="1268685" y="0"/>
                    </a:lnTo>
                    <a:close/>
                  </a:path>
                </a:pathLst>
              </a:custGeom>
              <a:solidFill>
                <a:srgbClr val="AAA8AA"/>
              </a:solidFill>
            </p:spPr>
          </p:sp>
          <p:sp>
            <p:nvSpPr>
              <p:cNvPr id="62" name="Freeform 116">
                <a:extLst>
                  <a:ext uri="{FF2B5EF4-FFF2-40B4-BE49-F238E27FC236}">
                    <a16:creationId xmlns:a16="http://schemas.microsoft.com/office/drawing/2014/main" id="{D008D237-E8F5-ED4B-B2DE-2B9DF6CDF99D}"/>
                  </a:ext>
                </a:extLst>
              </p:cNvPr>
              <p:cNvSpPr/>
              <p:nvPr/>
            </p:nvSpPr>
            <p:spPr>
              <a:xfrm>
                <a:off x="-1124" y="1227154"/>
                <a:ext cx="1271124" cy="163956"/>
              </a:xfrm>
              <a:custGeom>
                <a:avLst/>
                <a:gdLst/>
                <a:ahLst/>
                <a:cxnLst/>
                <a:rect l="l" t="t" r="r" b="b"/>
                <a:pathLst>
                  <a:path w="1271124" h="163956">
                    <a:moveTo>
                      <a:pt x="6912" y="163956"/>
                    </a:moveTo>
                    <a:cubicBezTo>
                      <a:pt x="1692" y="109471"/>
                      <a:pt x="0" y="54704"/>
                      <a:pt x="1847" y="0"/>
                    </a:cubicBezTo>
                    <a:lnTo>
                      <a:pt x="1271124" y="42846"/>
                    </a:lnTo>
                    <a:close/>
                  </a:path>
                </a:pathLst>
              </a:custGeom>
              <a:solidFill>
                <a:srgbClr val="D4D2D3"/>
              </a:solidFill>
            </p:spPr>
          </p:sp>
          <p:sp>
            <p:nvSpPr>
              <p:cNvPr id="63" name="Freeform 117">
                <a:extLst>
                  <a:ext uri="{FF2B5EF4-FFF2-40B4-BE49-F238E27FC236}">
                    <a16:creationId xmlns:a16="http://schemas.microsoft.com/office/drawing/2014/main" id="{4C497128-F86E-5945-BBFB-310E4E163A60}"/>
                  </a:ext>
                </a:extLst>
              </p:cNvPr>
              <p:cNvSpPr/>
              <p:nvPr/>
            </p:nvSpPr>
            <p:spPr>
              <a:xfrm>
                <a:off x="-2492" y="811890"/>
                <a:ext cx="1272492" cy="478755"/>
              </a:xfrm>
              <a:custGeom>
                <a:avLst/>
                <a:gdLst/>
                <a:ahLst/>
                <a:cxnLst/>
                <a:rect l="l" t="t" r="r" b="b"/>
                <a:pathLst>
                  <a:path w="1272492" h="478755">
                    <a:moveTo>
                      <a:pt x="2660" y="478755"/>
                    </a:moveTo>
                    <a:cubicBezTo>
                      <a:pt x="0" y="315163"/>
                      <a:pt x="28976" y="152598"/>
                      <a:pt x="87994" y="0"/>
                    </a:cubicBezTo>
                    <a:lnTo>
                      <a:pt x="1272492" y="458110"/>
                    </a:lnTo>
                    <a:close/>
                  </a:path>
                </a:pathLst>
              </a:custGeom>
              <a:solidFill>
                <a:srgbClr val="FFFEFE"/>
              </a:solidFill>
            </p:spPr>
          </p:sp>
          <p:sp>
            <p:nvSpPr>
              <p:cNvPr id="64" name="Freeform 118">
                <a:extLst>
                  <a:ext uri="{FF2B5EF4-FFF2-40B4-BE49-F238E27FC236}">
                    <a16:creationId xmlns:a16="http://schemas.microsoft.com/office/drawing/2014/main" id="{70E3A58D-30B2-8D4C-A998-A366BFB8566E}"/>
                  </a:ext>
                </a:extLst>
              </p:cNvPr>
              <p:cNvSpPr/>
              <p:nvPr/>
            </p:nvSpPr>
            <p:spPr>
              <a:xfrm>
                <a:off x="64087" y="773627"/>
                <a:ext cx="1205913" cy="496373"/>
              </a:xfrm>
              <a:custGeom>
                <a:avLst/>
                <a:gdLst/>
                <a:ahLst/>
                <a:cxnLst/>
                <a:rect l="l" t="t" r="r" b="b"/>
                <a:pathLst>
                  <a:path w="1205913" h="496373">
                    <a:moveTo>
                      <a:pt x="0" y="98035"/>
                    </a:moveTo>
                    <a:cubicBezTo>
                      <a:pt x="10957" y="64863"/>
                      <a:pt x="23279" y="32156"/>
                      <a:pt x="36933" y="0"/>
                    </a:cubicBezTo>
                    <a:lnTo>
                      <a:pt x="1205913" y="496373"/>
                    </a:lnTo>
                    <a:close/>
                  </a:path>
                </a:pathLst>
              </a:custGeom>
              <a:solidFill>
                <a:srgbClr val="D4D3D4"/>
              </a:solidFill>
            </p:spPr>
          </p:sp>
          <p:sp>
            <p:nvSpPr>
              <p:cNvPr id="65" name="Freeform 119">
                <a:extLst>
                  <a:ext uri="{FF2B5EF4-FFF2-40B4-BE49-F238E27FC236}">
                    <a16:creationId xmlns:a16="http://schemas.microsoft.com/office/drawing/2014/main" id="{21B586C2-4413-4C44-95D9-13979567CE67}"/>
                  </a:ext>
                </a:extLst>
              </p:cNvPr>
              <p:cNvSpPr/>
              <p:nvPr/>
            </p:nvSpPr>
            <p:spPr>
              <a:xfrm>
                <a:off x="77673" y="646345"/>
                <a:ext cx="1192327" cy="623655"/>
              </a:xfrm>
              <a:custGeom>
                <a:avLst/>
                <a:gdLst/>
                <a:ahLst/>
                <a:cxnLst/>
                <a:rect l="l" t="t" r="r" b="b"/>
                <a:pathLst>
                  <a:path w="1192327" h="623655">
                    <a:moveTo>
                      <a:pt x="0" y="186327"/>
                    </a:moveTo>
                    <a:cubicBezTo>
                      <a:pt x="23594" y="122000"/>
                      <a:pt x="52355" y="59687"/>
                      <a:pt x="86002" y="0"/>
                    </a:cubicBezTo>
                    <a:lnTo>
                      <a:pt x="1192327" y="623655"/>
                    </a:lnTo>
                    <a:close/>
                  </a:path>
                </a:pathLst>
              </a:custGeom>
              <a:solidFill>
                <a:srgbClr val="ABAAAB"/>
              </a:solidFill>
            </p:spPr>
          </p:sp>
          <p:sp>
            <p:nvSpPr>
              <p:cNvPr id="66" name="Freeform 120">
                <a:extLst>
                  <a:ext uri="{FF2B5EF4-FFF2-40B4-BE49-F238E27FC236}">
                    <a16:creationId xmlns:a16="http://schemas.microsoft.com/office/drawing/2014/main" id="{ED7F01C3-F4E0-6D44-A345-6C94766091B6}"/>
                  </a:ext>
                </a:extLst>
              </p:cNvPr>
              <p:cNvSpPr/>
              <p:nvPr/>
            </p:nvSpPr>
            <p:spPr>
              <a:xfrm>
                <a:off x="133888" y="475508"/>
                <a:ext cx="1136112" cy="794492"/>
              </a:xfrm>
              <a:custGeom>
                <a:avLst/>
                <a:gdLst/>
                <a:ahLst/>
                <a:cxnLst/>
                <a:rect l="l" t="t" r="r" b="b"/>
                <a:pathLst>
                  <a:path w="1136112" h="794492">
                    <a:moveTo>
                      <a:pt x="0" y="226910"/>
                    </a:moveTo>
                    <a:cubicBezTo>
                      <a:pt x="40254" y="146334"/>
                      <a:pt x="88966" y="70270"/>
                      <a:pt x="145313" y="0"/>
                    </a:cubicBezTo>
                    <a:lnTo>
                      <a:pt x="1136112" y="794492"/>
                    </a:lnTo>
                    <a:close/>
                  </a:path>
                </a:pathLst>
              </a:custGeom>
              <a:solidFill>
                <a:srgbClr val="838383"/>
              </a:solidFill>
            </p:spPr>
          </p:sp>
          <p:sp>
            <p:nvSpPr>
              <p:cNvPr id="67" name="Freeform 121">
                <a:extLst>
                  <a:ext uri="{FF2B5EF4-FFF2-40B4-BE49-F238E27FC236}">
                    <a16:creationId xmlns:a16="http://schemas.microsoft.com/office/drawing/2014/main" id="{6A323459-8A86-9A4B-AB4C-7F632783F028}"/>
                  </a:ext>
                </a:extLst>
              </p:cNvPr>
              <p:cNvSpPr/>
              <p:nvPr/>
            </p:nvSpPr>
            <p:spPr>
              <a:xfrm>
                <a:off x="240731" y="26337"/>
                <a:ext cx="1029269" cy="1243663"/>
              </a:xfrm>
              <a:custGeom>
                <a:avLst/>
                <a:gdLst/>
                <a:ahLst/>
                <a:cxnLst/>
                <a:rect l="l" t="t" r="r" b="b"/>
                <a:pathLst>
                  <a:path w="1029269" h="1243663">
                    <a:moveTo>
                      <a:pt x="0" y="499683"/>
                    </a:moveTo>
                    <a:cubicBezTo>
                      <a:pt x="185870" y="242538"/>
                      <a:pt x="461263" y="64282"/>
                      <a:pt x="771970" y="0"/>
                    </a:cubicBezTo>
                    <a:lnTo>
                      <a:pt x="1029269" y="1243663"/>
                    </a:lnTo>
                    <a:close/>
                  </a:path>
                </a:pathLst>
              </a:custGeom>
              <a:solidFill>
                <a:srgbClr val="5E5E5E"/>
              </a:solidFill>
            </p:spPr>
          </p:sp>
          <p:sp>
            <p:nvSpPr>
              <p:cNvPr id="68" name="Freeform 122">
                <a:extLst>
                  <a:ext uri="{FF2B5EF4-FFF2-40B4-BE49-F238E27FC236}">
                    <a16:creationId xmlns:a16="http://schemas.microsoft.com/office/drawing/2014/main" id="{0A2DE4FF-35DD-E04C-A6D0-1B930ABB4812}"/>
                  </a:ext>
                </a:extLst>
              </p:cNvPr>
              <p:cNvSpPr/>
              <p:nvPr/>
            </p:nvSpPr>
            <p:spPr>
              <a:xfrm>
                <a:off x="950865" y="6653"/>
                <a:ext cx="319135" cy="1263347"/>
              </a:xfrm>
              <a:custGeom>
                <a:avLst/>
                <a:gdLst/>
                <a:ahLst/>
                <a:cxnLst/>
                <a:rect l="l" t="t" r="r" b="b"/>
                <a:pathLst>
                  <a:path w="319135" h="1263347">
                    <a:moveTo>
                      <a:pt x="0" y="34098"/>
                    </a:moveTo>
                    <a:cubicBezTo>
                      <a:pt x="62150" y="17963"/>
                      <a:pt x="125433" y="6564"/>
                      <a:pt x="189307" y="0"/>
                    </a:cubicBezTo>
                    <a:lnTo>
                      <a:pt x="319135" y="1263347"/>
                    </a:lnTo>
                    <a:close/>
                  </a:path>
                </a:pathLst>
              </a:custGeom>
              <a:solidFill>
                <a:srgbClr val="838383"/>
              </a:solidFill>
            </p:spPr>
          </p:sp>
          <p:sp>
            <p:nvSpPr>
              <p:cNvPr id="69" name="Freeform 123">
                <a:extLst>
                  <a:ext uri="{FF2B5EF4-FFF2-40B4-BE49-F238E27FC236}">
                    <a16:creationId xmlns:a16="http://schemas.microsoft.com/office/drawing/2014/main" id="{57B76D46-3C53-3C4F-9672-DC067864333B}"/>
                  </a:ext>
                </a:extLst>
              </p:cNvPr>
              <p:cNvSpPr/>
              <p:nvPr/>
            </p:nvSpPr>
            <p:spPr>
              <a:xfrm>
                <a:off x="1077193" y="283"/>
                <a:ext cx="192807" cy="1269717"/>
              </a:xfrm>
              <a:custGeom>
                <a:avLst/>
                <a:gdLst/>
                <a:ahLst/>
                <a:cxnLst/>
                <a:rect l="l" t="t" r="r" b="b"/>
                <a:pathLst>
                  <a:path w="192807" h="1269717">
                    <a:moveTo>
                      <a:pt x="0" y="14438"/>
                    </a:moveTo>
                    <a:cubicBezTo>
                      <a:pt x="54952" y="5997"/>
                      <a:pt x="110399" y="1175"/>
                      <a:pt x="165983" y="0"/>
                    </a:cubicBezTo>
                    <a:lnTo>
                      <a:pt x="192807" y="1269717"/>
                    </a:lnTo>
                    <a:close/>
                  </a:path>
                </a:pathLst>
              </a:custGeom>
              <a:solidFill>
                <a:srgbClr val="ABABAB"/>
              </a:solidFill>
            </p:spPr>
          </p:sp>
          <p:sp>
            <p:nvSpPr>
              <p:cNvPr id="70" name="Freeform 124">
                <a:extLst>
                  <a:ext uri="{FF2B5EF4-FFF2-40B4-BE49-F238E27FC236}">
                    <a16:creationId xmlns:a16="http://schemas.microsoft.com/office/drawing/2014/main" id="{B78ED2C9-2472-CB42-9E25-E45A09A16151}"/>
                  </a:ext>
                </a:extLst>
              </p:cNvPr>
              <p:cNvSpPr/>
              <p:nvPr/>
            </p:nvSpPr>
            <p:spPr>
              <a:xfrm>
                <a:off x="1179750" y="0"/>
                <a:ext cx="90250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90250" h="1270000">
                    <a:moveTo>
                      <a:pt x="0" y="3211"/>
                    </a:moveTo>
                    <a:cubicBezTo>
                      <a:pt x="29994" y="1074"/>
                      <a:pt x="60053" y="3"/>
                      <a:pt x="90123" y="0"/>
                    </a:cubicBezTo>
                    <a:lnTo>
                      <a:pt x="90250" y="1270000"/>
                    </a:lnTo>
                    <a:close/>
                  </a:path>
                </a:pathLst>
              </a:custGeom>
              <a:solidFill>
                <a:srgbClr val="D4D4D4"/>
              </a:solidFill>
            </p:spPr>
          </p:sp>
          <p:sp>
            <p:nvSpPr>
              <p:cNvPr id="71" name="Freeform 125">
                <a:extLst>
                  <a:ext uri="{FF2B5EF4-FFF2-40B4-BE49-F238E27FC236}">
                    <a16:creationId xmlns:a16="http://schemas.microsoft.com/office/drawing/2014/main" id="{4ADC432E-62E1-CB40-BB30-58F08F8138EE}"/>
                  </a:ext>
                </a:extLst>
              </p:cNvPr>
              <p:cNvSpPr/>
              <p:nvPr/>
            </p:nvSpPr>
            <p:spPr>
              <a:xfrm>
                <a:off x="1270000" y="0"/>
                <a:ext cx="127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0000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72" name="Group 65">
            <a:extLst>
              <a:ext uri="{FF2B5EF4-FFF2-40B4-BE49-F238E27FC236}">
                <a16:creationId xmlns:a16="http://schemas.microsoft.com/office/drawing/2014/main" id="{221A06C8-F955-A841-AF7F-7ACCBE5C335F}"/>
              </a:ext>
            </a:extLst>
          </p:cNvPr>
          <p:cNvGrpSpPr/>
          <p:nvPr/>
        </p:nvGrpSpPr>
        <p:grpSpPr>
          <a:xfrm>
            <a:off x="6219719" y="1815724"/>
            <a:ext cx="2377108" cy="1965942"/>
            <a:chOff x="232905" y="105711"/>
            <a:chExt cx="2815922" cy="2272365"/>
          </a:xfrm>
        </p:grpSpPr>
        <p:sp>
          <p:nvSpPr>
            <p:cNvPr id="73" name="TextBox 66">
              <a:extLst>
                <a:ext uri="{FF2B5EF4-FFF2-40B4-BE49-F238E27FC236}">
                  <a16:creationId xmlns:a16="http://schemas.microsoft.com/office/drawing/2014/main" id="{C1345BF1-2B5A-B84F-8D06-448EEF5124B3}"/>
                </a:ext>
              </a:extLst>
            </p:cNvPr>
            <p:cNvSpPr txBox="1"/>
            <p:nvPr/>
          </p:nvSpPr>
          <p:spPr>
            <a:xfrm>
              <a:off x="2236867" y="342847"/>
              <a:ext cx="811960" cy="2899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>
                <a:lnSpc>
                  <a:spcPts val="899"/>
                </a:lnSpc>
                <a:defRPr sz="900">
                  <a:solidFill>
                    <a:schemeClr val="bg2">
                      <a:lumMod val="50000"/>
                    </a:schemeClr>
                  </a:solidFill>
                  <a:latin typeface="Kulim Park"/>
                </a:defRPr>
              </a:lvl1pPr>
            </a:lstStyle>
            <a:p>
              <a:r>
                <a:rPr lang="en-US" dirty="0"/>
                <a:t>Poder Público</a:t>
              </a:r>
            </a:p>
            <a:p>
              <a:r>
                <a:rPr lang="en-US" dirty="0"/>
                <a:t>37.9%</a:t>
              </a:r>
            </a:p>
          </p:txBody>
        </p:sp>
        <p:sp>
          <p:nvSpPr>
            <p:cNvPr id="74" name="TextBox 67">
              <a:extLst>
                <a:ext uri="{FF2B5EF4-FFF2-40B4-BE49-F238E27FC236}">
                  <a16:creationId xmlns:a16="http://schemas.microsoft.com/office/drawing/2014/main" id="{BC12D77E-F5DF-2F4A-A0A3-023BAB06988F}"/>
                </a:ext>
              </a:extLst>
            </p:cNvPr>
            <p:cNvSpPr txBox="1"/>
            <p:nvPr/>
          </p:nvSpPr>
          <p:spPr>
            <a:xfrm>
              <a:off x="360605" y="105711"/>
              <a:ext cx="888444" cy="268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99"/>
                </a:lnSpc>
              </a:pPr>
              <a:r>
                <a:rPr lang="en-US" sz="900" dirty="0">
                  <a:solidFill>
                    <a:schemeClr val="bg2">
                      <a:lumMod val="50000"/>
                    </a:schemeClr>
                  </a:solidFill>
                  <a:latin typeface="Kulim Park"/>
                </a:rPr>
                <a:t>Não</a:t>
              </a:r>
              <a:r>
                <a:rPr lang="en-US" sz="900" dirty="0">
                  <a:solidFill>
                    <a:srgbClr val="000000"/>
                  </a:solidFill>
                  <a:latin typeface="Libre Baskerville Bold"/>
                </a:rPr>
                <a:t> </a:t>
              </a:r>
              <a:r>
                <a:rPr lang="en-US" sz="900" dirty="0">
                  <a:solidFill>
                    <a:schemeClr val="bg2">
                      <a:lumMod val="50000"/>
                    </a:schemeClr>
                  </a:solidFill>
                  <a:latin typeface="Kulim Park"/>
                </a:rPr>
                <a:t>informado</a:t>
              </a:r>
            </a:p>
            <a:p>
              <a:pPr algn="ctr">
                <a:lnSpc>
                  <a:spcPts val="899"/>
                </a:lnSpc>
              </a:pPr>
              <a:r>
                <a:rPr lang="en-US" sz="900" dirty="0">
                  <a:solidFill>
                    <a:srgbClr val="000000"/>
                  </a:solidFill>
                  <a:latin typeface="Libre Baskerville Bold"/>
                </a:rPr>
                <a:t>14.4%</a:t>
              </a:r>
            </a:p>
          </p:txBody>
        </p:sp>
        <p:sp>
          <p:nvSpPr>
            <p:cNvPr id="75" name="TextBox 68">
              <a:extLst>
                <a:ext uri="{FF2B5EF4-FFF2-40B4-BE49-F238E27FC236}">
                  <a16:creationId xmlns:a16="http://schemas.microsoft.com/office/drawing/2014/main" id="{A9B94601-0082-C944-A4E2-AB7A909AF3A6}"/>
                </a:ext>
              </a:extLst>
            </p:cNvPr>
            <p:cNvSpPr txBox="1"/>
            <p:nvPr/>
          </p:nvSpPr>
          <p:spPr>
            <a:xfrm>
              <a:off x="232905" y="1750176"/>
              <a:ext cx="776883" cy="2668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algn="ctr">
                <a:lnSpc>
                  <a:spcPts val="899"/>
                </a:lnSpc>
                <a:defRPr sz="900">
                  <a:solidFill>
                    <a:schemeClr val="bg2">
                      <a:lumMod val="50000"/>
                    </a:schemeClr>
                  </a:solidFill>
                  <a:latin typeface="Kulim Park"/>
                </a:defRPr>
              </a:lvl1pPr>
            </a:lstStyle>
            <a:p>
              <a:r>
                <a:rPr lang="en-US" b="1" dirty="0"/>
                <a:t>Soc. Civil</a:t>
              </a:r>
            </a:p>
            <a:p>
              <a:r>
                <a:rPr lang="en-US" b="1" dirty="0"/>
                <a:t>30.4%</a:t>
              </a:r>
            </a:p>
          </p:txBody>
        </p:sp>
        <p:sp>
          <p:nvSpPr>
            <p:cNvPr id="76" name="TextBox 69">
              <a:extLst>
                <a:ext uri="{FF2B5EF4-FFF2-40B4-BE49-F238E27FC236}">
                  <a16:creationId xmlns:a16="http://schemas.microsoft.com/office/drawing/2014/main" id="{79156FEF-985B-D34A-837F-667E7CD17FCD}"/>
                </a:ext>
              </a:extLst>
            </p:cNvPr>
            <p:cNvSpPr txBox="1"/>
            <p:nvPr/>
          </p:nvSpPr>
          <p:spPr>
            <a:xfrm>
              <a:off x="1764582" y="2109411"/>
              <a:ext cx="711218" cy="2686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algn="ctr">
                <a:lnSpc>
                  <a:spcPts val="899"/>
                </a:lnSpc>
                <a:defRPr sz="900">
                  <a:solidFill>
                    <a:schemeClr val="bg2">
                      <a:lumMod val="50000"/>
                    </a:schemeClr>
                  </a:solidFill>
                  <a:latin typeface="Kulim Park"/>
                </a:defRPr>
              </a:lvl1pPr>
            </a:lstStyle>
            <a:p>
              <a:r>
                <a:rPr lang="en-US"/>
                <a:t>Usuários</a:t>
              </a:r>
              <a:endParaRPr lang="en-US" dirty="0"/>
            </a:p>
            <a:p>
              <a:r>
                <a:rPr lang="en-US"/>
                <a:t>17.3%</a:t>
              </a:r>
              <a:endParaRPr lang="en-US" dirty="0"/>
            </a:p>
          </p:txBody>
        </p:sp>
        <p:grpSp>
          <p:nvGrpSpPr>
            <p:cNvPr id="77" name="Group 70">
              <a:extLst>
                <a:ext uri="{FF2B5EF4-FFF2-40B4-BE49-F238E27FC236}">
                  <a16:creationId xmlns:a16="http://schemas.microsoft.com/office/drawing/2014/main" id="{6A4E44D6-2043-8444-A260-010ADAA9EAF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9861" y="251942"/>
              <a:ext cx="2000015" cy="1822561"/>
              <a:chOff x="-66078" y="0"/>
              <a:chExt cx="2711579" cy="2470991"/>
            </a:xfrm>
          </p:grpSpPr>
          <p:sp>
            <p:nvSpPr>
              <p:cNvPr id="78" name="Freeform 71">
                <a:extLst>
                  <a:ext uri="{FF2B5EF4-FFF2-40B4-BE49-F238E27FC236}">
                    <a16:creationId xmlns:a16="http://schemas.microsoft.com/office/drawing/2014/main" id="{0519E3CF-FD9C-514B-98BF-73A73B3FDA91}"/>
                  </a:ext>
                </a:extLst>
              </p:cNvPr>
              <p:cNvSpPr/>
              <p:nvPr/>
            </p:nvSpPr>
            <p:spPr>
              <a:xfrm>
                <a:off x="1270000" y="0"/>
                <a:ext cx="1375501" cy="2234212"/>
              </a:xfrm>
              <a:custGeom>
                <a:avLst/>
                <a:gdLst/>
                <a:ahLst/>
                <a:cxnLst/>
                <a:rect l="l" t="t" r="r" b="b"/>
                <a:pathLst>
                  <a:path w="1375501" h="2234212">
                    <a:moveTo>
                      <a:pt x="0" y="0"/>
                    </a:moveTo>
                    <a:cubicBezTo>
                      <a:pt x="531453" y="0"/>
                      <a:pt x="1006704" y="330910"/>
                      <a:pt x="1191102" y="829347"/>
                    </a:cubicBezTo>
                    <a:cubicBezTo>
                      <a:pt x="1375501" y="1327783"/>
                      <a:pt x="1230046" y="1888327"/>
                      <a:pt x="826556" y="2234212"/>
                    </a:cubicBezTo>
                    <a:lnTo>
                      <a:pt x="413278" y="1752106"/>
                    </a:lnTo>
                    <a:cubicBezTo>
                      <a:pt x="615023" y="1579163"/>
                      <a:pt x="687750" y="1298892"/>
                      <a:pt x="595551" y="1049673"/>
                    </a:cubicBezTo>
                    <a:cubicBezTo>
                      <a:pt x="503352" y="800455"/>
                      <a:pt x="265726" y="635000"/>
                      <a:pt x="0" y="635000"/>
                    </a:cubicBezTo>
                    <a:close/>
                  </a:path>
                </a:pathLst>
              </a:custGeom>
              <a:solidFill>
                <a:srgbClr val="186D61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9" name="Freeform 72">
                <a:extLst>
                  <a:ext uri="{FF2B5EF4-FFF2-40B4-BE49-F238E27FC236}">
                    <a16:creationId xmlns:a16="http://schemas.microsoft.com/office/drawing/2014/main" id="{52CF3FA8-A335-0045-A05C-CF9FF99139FB}"/>
                  </a:ext>
                </a:extLst>
              </p:cNvPr>
              <p:cNvSpPr/>
              <p:nvPr/>
            </p:nvSpPr>
            <p:spPr>
              <a:xfrm>
                <a:off x="797552" y="1730848"/>
                <a:ext cx="1346161" cy="902532"/>
              </a:xfrm>
              <a:custGeom>
                <a:avLst/>
                <a:gdLst/>
                <a:ahLst/>
                <a:cxnLst/>
                <a:rect l="l" t="t" r="r" b="b"/>
                <a:pathLst>
                  <a:path w="1346161" h="902532">
                    <a:moveTo>
                      <a:pt x="1346161" y="460849"/>
                    </a:moveTo>
                    <a:cubicBezTo>
                      <a:pt x="986166" y="802103"/>
                      <a:pt x="460435" y="902533"/>
                      <a:pt x="0" y="718004"/>
                    </a:cubicBezTo>
                    <a:lnTo>
                      <a:pt x="236224" y="128578"/>
                    </a:lnTo>
                    <a:cubicBezTo>
                      <a:pt x="466442" y="220842"/>
                      <a:pt x="729307" y="170628"/>
                      <a:pt x="909305" y="0"/>
                    </a:cubicBezTo>
                    <a:close/>
                  </a:path>
                </a:pathLst>
              </a:cu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899"/>
                  </a:lnSpc>
                </a:pPr>
                <a:endParaRPr lang="pt-BR" sz="900">
                  <a:solidFill>
                    <a:schemeClr val="bg2">
                      <a:lumMod val="50000"/>
                    </a:schemeClr>
                  </a:solidFill>
                  <a:latin typeface="Kulim Park"/>
                </a:endParaRPr>
              </a:p>
            </p:txBody>
          </p:sp>
          <p:sp>
            <p:nvSpPr>
              <p:cNvPr id="80" name="Freeform 73">
                <a:extLst>
                  <a:ext uri="{FF2B5EF4-FFF2-40B4-BE49-F238E27FC236}">
                    <a16:creationId xmlns:a16="http://schemas.microsoft.com/office/drawing/2014/main" id="{73720ADA-36E2-134A-901B-4DE5C4C71395}"/>
                  </a:ext>
                </a:extLst>
              </p:cNvPr>
              <p:cNvSpPr/>
              <p:nvPr/>
            </p:nvSpPr>
            <p:spPr>
              <a:xfrm>
                <a:off x="-66078" y="434868"/>
                <a:ext cx="1129609" cy="2036123"/>
              </a:xfrm>
              <a:custGeom>
                <a:avLst/>
                <a:gdLst/>
                <a:ahLst/>
                <a:cxnLst/>
                <a:rect l="l" t="t" r="r" b="b"/>
                <a:pathLst>
                  <a:path w="1129609" h="2036123">
                    <a:moveTo>
                      <a:pt x="923139" y="2036124"/>
                    </a:moveTo>
                    <a:cubicBezTo>
                      <a:pt x="523360" y="1898667"/>
                      <a:pt x="218186" y="1571295"/>
                      <a:pt x="109093" y="1162864"/>
                    </a:cubicBezTo>
                    <a:cubicBezTo>
                      <a:pt x="0" y="754432"/>
                      <a:pt x="101290" y="318492"/>
                      <a:pt x="379284" y="0"/>
                    </a:cubicBezTo>
                    <a:lnTo>
                      <a:pt x="857681" y="417566"/>
                    </a:lnTo>
                    <a:cubicBezTo>
                      <a:pt x="718684" y="576812"/>
                      <a:pt x="668039" y="794782"/>
                      <a:pt x="722585" y="998998"/>
                    </a:cubicBezTo>
                    <a:cubicBezTo>
                      <a:pt x="777132" y="1203213"/>
                      <a:pt x="929719" y="1366900"/>
                      <a:pt x="1129608" y="1435628"/>
                    </a:cubicBezTo>
                    <a:close/>
                  </a:path>
                </a:pathLst>
              </a:custGeom>
              <a:solidFill>
                <a:srgbClr val="84B4A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" name="Freeform 74">
                <a:extLst>
                  <a:ext uri="{FF2B5EF4-FFF2-40B4-BE49-F238E27FC236}">
                    <a16:creationId xmlns:a16="http://schemas.microsoft.com/office/drawing/2014/main" id="{E06D0FAF-8A86-064C-BAEF-B5C29980C1C8}"/>
                  </a:ext>
                </a:extLst>
              </p:cNvPr>
              <p:cNvSpPr/>
              <p:nvPr/>
            </p:nvSpPr>
            <p:spPr>
              <a:xfrm>
                <a:off x="272662" y="0"/>
                <a:ext cx="997274" cy="876866"/>
              </a:xfrm>
              <a:custGeom>
                <a:avLst/>
                <a:gdLst/>
                <a:ahLst/>
                <a:cxnLst/>
                <a:rect l="l" t="t" r="r" b="b"/>
                <a:pathLst>
                  <a:path w="997274" h="876866">
                    <a:moveTo>
                      <a:pt x="0" y="483732"/>
                    </a:moveTo>
                    <a:cubicBezTo>
                      <a:pt x="240796" y="178296"/>
                      <a:pt x="608272" y="39"/>
                      <a:pt x="997211" y="0"/>
                    </a:cubicBezTo>
                    <a:lnTo>
                      <a:pt x="997275" y="635000"/>
                    </a:lnTo>
                    <a:cubicBezTo>
                      <a:pt x="802805" y="635019"/>
                      <a:pt x="619067" y="724148"/>
                      <a:pt x="498669" y="876866"/>
                    </a:cubicBezTo>
                    <a:close/>
                  </a:path>
                </a:pathLst>
              </a:custGeom>
              <a:solidFill>
                <a:srgbClr val="B6D9D7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" name="Freeform 75">
                <a:extLst>
                  <a:ext uri="{FF2B5EF4-FFF2-40B4-BE49-F238E27FC236}">
                    <a16:creationId xmlns:a16="http://schemas.microsoft.com/office/drawing/2014/main" id="{C42BFEA2-5DAF-C54A-8913-1328E6A54CC1}"/>
                  </a:ext>
                </a:extLst>
              </p:cNvPr>
              <p:cNvSpPr/>
              <p:nvPr/>
            </p:nvSpPr>
            <p:spPr>
              <a:xfrm>
                <a:off x="1270000" y="0"/>
                <a:ext cx="127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635000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63" y="635000"/>
                    </a:lnTo>
                    <a:cubicBezTo>
                      <a:pt x="42" y="635000"/>
                      <a:pt x="21" y="635000"/>
                      <a:pt x="0" y="635000"/>
                    </a:cubicBezTo>
                    <a:close/>
                  </a:path>
                </a:pathLst>
              </a:custGeom>
              <a:solidFill>
                <a:srgbClr val="EAFFFF"/>
              </a:solidFill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83" name="Título 1">
            <a:extLst>
              <a:ext uri="{FF2B5EF4-FFF2-40B4-BE49-F238E27FC236}">
                <a16:creationId xmlns:a16="http://schemas.microsoft.com/office/drawing/2014/main" id="{51655DE7-CB4E-DA43-908C-2F9105FACCF4}"/>
              </a:ext>
            </a:extLst>
          </p:cNvPr>
          <p:cNvSpPr txBox="1">
            <a:spLocks/>
          </p:cNvSpPr>
          <p:nvPr/>
        </p:nvSpPr>
        <p:spPr>
          <a:xfrm>
            <a:off x="4043973" y="1087733"/>
            <a:ext cx="1645604" cy="25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28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pt-BR" sz="1200" dirty="0">
                <a:solidFill>
                  <a:schemeClr val="tx1"/>
                </a:solidFill>
              </a:rPr>
              <a:t>Participação no Singreh</a:t>
            </a:r>
          </a:p>
        </p:txBody>
      </p:sp>
      <p:sp>
        <p:nvSpPr>
          <p:cNvPr id="85" name="Título 1">
            <a:extLst>
              <a:ext uri="{FF2B5EF4-FFF2-40B4-BE49-F238E27FC236}">
                <a16:creationId xmlns:a16="http://schemas.microsoft.com/office/drawing/2014/main" id="{E71CA74B-B09B-1244-B0ED-903A33338B73}"/>
              </a:ext>
            </a:extLst>
          </p:cNvPr>
          <p:cNvSpPr txBox="1">
            <a:spLocks/>
          </p:cNvSpPr>
          <p:nvPr/>
        </p:nvSpPr>
        <p:spPr>
          <a:xfrm>
            <a:off x="1401070" y="1087733"/>
            <a:ext cx="1715431" cy="26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28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pt-BR" sz="1200" dirty="0">
                <a:solidFill>
                  <a:schemeClr val="tx1"/>
                </a:solidFill>
              </a:rPr>
              <a:t>Participação por Estado</a:t>
            </a:r>
          </a:p>
        </p:txBody>
      </p:sp>
      <p:sp>
        <p:nvSpPr>
          <p:cNvPr id="86" name="Título 1">
            <a:extLst>
              <a:ext uri="{FF2B5EF4-FFF2-40B4-BE49-F238E27FC236}">
                <a16:creationId xmlns:a16="http://schemas.microsoft.com/office/drawing/2014/main" id="{0C8EBA5B-DB62-9D4B-8F78-34B58C34BCB2}"/>
              </a:ext>
            </a:extLst>
          </p:cNvPr>
          <p:cNvSpPr txBox="1">
            <a:spLocks/>
          </p:cNvSpPr>
          <p:nvPr/>
        </p:nvSpPr>
        <p:spPr>
          <a:xfrm>
            <a:off x="6427707" y="1075902"/>
            <a:ext cx="2049199" cy="29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28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pt-BR" sz="1200" dirty="0">
                <a:solidFill>
                  <a:schemeClr val="tx1"/>
                </a:solidFill>
              </a:rPr>
              <a:t>Segmento de participação</a:t>
            </a:r>
          </a:p>
        </p:txBody>
      </p:sp>
      <p:sp>
        <p:nvSpPr>
          <p:cNvPr id="84" name="Título 1">
            <a:extLst>
              <a:ext uri="{FF2B5EF4-FFF2-40B4-BE49-F238E27FC236}">
                <a16:creationId xmlns:a16="http://schemas.microsoft.com/office/drawing/2014/main" id="{2D1E5DD7-22A4-0343-B534-B62674856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702" y="447020"/>
            <a:ext cx="8130076" cy="396300"/>
          </a:xfrm>
        </p:spPr>
        <p:txBody>
          <a:bodyPr/>
          <a:lstStyle/>
          <a:p>
            <a:r>
              <a:rPr lang="pt-BR" dirty="0"/>
              <a:t>Processo Participativo – 1ª Fase</a:t>
            </a:r>
          </a:p>
        </p:txBody>
      </p:sp>
    </p:spTree>
    <p:extLst>
      <p:ext uri="{BB962C8B-B14F-4D97-AF65-F5344CB8AC3E}">
        <p14:creationId xmlns:p14="http://schemas.microsoft.com/office/powerpoint/2010/main" val="4256460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3A62CBCB-48F8-0A43-8CF4-F12ACD520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654" y="351037"/>
            <a:ext cx="8130076" cy="396300"/>
          </a:xfrm>
        </p:spPr>
        <p:txBody>
          <a:bodyPr/>
          <a:lstStyle/>
          <a:p>
            <a:r>
              <a:rPr lang="pt-BR" b="0" dirty="0"/>
              <a:t>Processo Participativo – 1ª Fase</a:t>
            </a:r>
          </a:p>
        </p:txBody>
      </p:sp>
      <p:sp>
        <p:nvSpPr>
          <p:cNvPr id="7" name="Espaço Reservado para Número de Slide 1">
            <a:extLst>
              <a:ext uri="{FF2B5EF4-FFF2-40B4-BE49-F238E27FC236}">
                <a16:creationId xmlns:a16="http://schemas.microsoft.com/office/drawing/2014/main" id="{D5EBF3E3-DF1F-2541-8982-CB85C1EFEC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300" b="1" i="0" u="none" strike="noStrike" kern="0" cap="none" spc="0" normalizeH="0" baseline="0" noProof="0" smtClean="0">
                <a:ln>
                  <a:noFill/>
                </a:ln>
                <a:solidFill>
                  <a:srgbClr val="0B6AB1"/>
                </a:solidFill>
                <a:effectLst/>
                <a:uLnTx/>
                <a:uFillTx/>
                <a:latin typeface="Kulim Park"/>
                <a:sym typeface="Kulim Park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pt-BR" sz="1300" b="1" i="0" u="none" strike="noStrike" kern="0" cap="none" spc="0" normalizeH="0" baseline="0" noProof="0" dirty="0">
              <a:ln>
                <a:noFill/>
              </a:ln>
              <a:solidFill>
                <a:srgbClr val="0B6AB1"/>
              </a:solidFill>
              <a:effectLst/>
              <a:uLnTx/>
              <a:uFillTx/>
              <a:latin typeface="Kulim Park"/>
              <a:sym typeface="Kulim Park"/>
            </a:endParaRPr>
          </a:p>
        </p:txBody>
      </p:sp>
      <p:sp>
        <p:nvSpPr>
          <p:cNvPr id="85" name="Título 1">
            <a:extLst>
              <a:ext uri="{FF2B5EF4-FFF2-40B4-BE49-F238E27FC236}">
                <a16:creationId xmlns:a16="http://schemas.microsoft.com/office/drawing/2014/main" id="{E71CA74B-B09B-1244-B0ED-903A33338B73}"/>
              </a:ext>
            </a:extLst>
          </p:cNvPr>
          <p:cNvSpPr txBox="1">
            <a:spLocks/>
          </p:cNvSpPr>
          <p:nvPr/>
        </p:nvSpPr>
        <p:spPr>
          <a:xfrm>
            <a:off x="1326606" y="933987"/>
            <a:ext cx="2229513" cy="621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28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6AB1"/>
              </a:buClr>
              <a:buSzPts val="3200"/>
              <a:buFont typeface="Kulim Park"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122431"/>
                </a:solidFill>
                <a:effectLst/>
                <a:uLnTx/>
                <a:uFillTx/>
                <a:latin typeface="Kulim Park"/>
                <a:sym typeface="Kulim Park"/>
              </a:rPr>
              <a:t>Identificação da participação</a:t>
            </a:r>
          </a:p>
        </p:txBody>
      </p:sp>
      <p:sp>
        <p:nvSpPr>
          <p:cNvPr id="86" name="Título 1">
            <a:extLst>
              <a:ext uri="{FF2B5EF4-FFF2-40B4-BE49-F238E27FC236}">
                <a16:creationId xmlns:a16="http://schemas.microsoft.com/office/drawing/2014/main" id="{0C8EBA5B-DB62-9D4B-8F78-34B58C34BCB2}"/>
              </a:ext>
            </a:extLst>
          </p:cNvPr>
          <p:cNvSpPr txBox="1">
            <a:spLocks/>
          </p:cNvSpPr>
          <p:nvPr/>
        </p:nvSpPr>
        <p:spPr>
          <a:xfrm>
            <a:off x="5786039" y="940332"/>
            <a:ext cx="2507480" cy="6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28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algn="ctr">
              <a:lnSpc>
                <a:spcPct val="100000"/>
              </a:lnSpc>
              <a:buClr>
                <a:srgbClr val="0B6AB1"/>
              </a:buClr>
            </a:pPr>
            <a:r>
              <a:rPr lang="en-US" sz="1200" spc="32" dirty="0">
                <a:solidFill>
                  <a:srgbClr val="000000"/>
                </a:solidFill>
                <a:latin typeface="Libre Baskerville"/>
              </a:rPr>
              <a:t>Redistribuição das Outras Respostas (43.2%) inseridas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6AB1"/>
              </a:buClr>
              <a:buSzPts val="3200"/>
              <a:buFont typeface="Kulim Park"/>
              <a:buNone/>
              <a:tabLst/>
              <a:defRPr/>
            </a:pP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srgbClr val="122431"/>
              </a:solidFill>
              <a:effectLst/>
              <a:uLnTx/>
              <a:uFillTx/>
              <a:latin typeface="Kulim Park"/>
              <a:sym typeface="Kulim Park"/>
            </a:endParaRPr>
          </a:p>
        </p:txBody>
      </p:sp>
      <p:grpSp>
        <p:nvGrpSpPr>
          <p:cNvPr id="148" name="Group 9">
            <a:extLst>
              <a:ext uri="{FF2B5EF4-FFF2-40B4-BE49-F238E27FC236}">
                <a16:creationId xmlns:a16="http://schemas.microsoft.com/office/drawing/2014/main" id="{B9B76DA4-4F92-2840-837F-14B8DB463F87}"/>
              </a:ext>
            </a:extLst>
          </p:cNvPr>
          <p:cNvGrpSpPr/>
          <p:nvPr/>
        </p:nvGrpSpPr>
        <p:grpSpPr>
          <a:xfrm>
            <a:off x="1172922" y="1991642"/>
            <a:ext cx="2653828" cy="1765978"/>
            <a:chOff x="-121475" y="51047"/>
            <a:chExt cx="3538438" cy="2354638"/>
          </a:xfrm>
        </p:grpSpPr>
        <p:sp>
          <p:nvSpPr>
            <p:cNvPr id="149" name="TextBox 10">
              <a:extLst>
                <a:ext uri="{FF2B5EF4-FFF2-40B4-BE49-F238E27FC236}">
                  <a16:creationId xmlns:a16="http://schemas.microsoft.com/office/drawing/2014/main" id="{F3550AEC-B112-8241-AB51-5E19233EE110}"/>
                </a:ext>
              </a:extLst>
            </p:cNvPr>
            <p:cNvSpPr txBox="1"/>
            <p:nvPr/>
          </p:nvSpPr>
          <p:spPr>
            <a:xfrm>
              <a:off x="2695280" y="1325100"/>
              <a:ext cx="721683" cy="3761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>
                <a:lnSpc>
                  <a:spcPts val="1072"/>
                </a:lnSpc>
                <a:defRPr sz="1200">
                  <a:solidFill>
                    <a:srgbClr val="84898D">
                      <a:lumMod val="50000"/>
                    </a:srgbClr>
                  </a:solidFill>
                  <a:latin typeface="Kulim Park"/>
                </a:defRPr>
              </a:lvl1pPr>
            </a:lstStyle>
            <a:p>
              <a:r>
                <a:rPr lang="en-US" dirty="0"/>
                <a:t>Outras</a:t>
              </a:r>
            </a:p>
            <a:p>
              <a:r>
                <a:rPr lang="en-US" dirty="0"/>
                <a:t>43.2%</a:t>
              </a:r>
            </a:p>
          </p:txBody>
        </p:sp>
        <p:sp>
          <p:nvSpPr>
            <p:cNvPr id="150" name="TextBox 11">
              <a:extLst>
                <a:ext uri="{FF2B5EF4-FFF2-40B4-BE49-F238E27FC236}">
                  <a16:creationId xmlns:a16="http://schemas.microsoft.com/office/drawing/2014/main" id="{7F6FD676-A8AC-F844-B449-E8739C84B6B9}"/>
                </a:ext>
              </a:extLst>
            </p:cNvPr>
            <p:cNvSpPr txBox="1"/>
            <p:nvPr/>
          </p:nvSpPr>
          <p:spPr>
            <a:xfrm>
              <a:off x="-60848" y="1951116"/>
              <a:ext cx="871633" cy="3761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algn="ctr">
                <a:lnSpc>
                  <a:spcPts val="1072"/>
                </a:lnSpc>
                <a:defRPr sz="1200">
                  <a:solidFill>
                    <a:srgbClr val="84898D">
                      <a:lumMod val="50000"/>
                    </a:srgbClr>
                  </a:solidFill>
                  <a:latin typeface="Kulim Park"/>
                </a:defRPr>
              </a:lvl1pPr>
            </a:lstStyle>
            <a:p>
              <a:r>
                <a:rPr lang="en-US" dirty="0"/>
                <a:t>CBH</a:t>
              </a:r>
            </a:p>
            <a:p>
              <a:r>
                <a:rPr lang="en-US" dirty="0"/>
                <a:t>35.6%</a:t>
              </a:r>
            </a:p>
          </p:txBody>
        </p:sp>
        <p:sp>
          <p:nvSpPr>
            <p:cNvPr id="151" name="TextBox 12">
              <a:extLst>
                <a:ext uri="{FF2B5EF4-FFF2-40B4-BE49-F238E27FC236}">
                  <a16:creationId xmlns:a16="http://schemas.microsoft.com/office/drawing/2014/main" id="{19CD6E65-E672-2849-94FF-4AA3887C2CB2}"/>
                </a:ext>
              </a:extLst>
            </p:cNvPr>
            <p:cNvSpPr txBox="1"/>
            <p:nvPr/>
          </p:nvSpPr>
          <p:spPr>
            <a:xfrm>
              <a:off x="-121475" y="584406"/>
              <a:ext cx="965591" cy="3761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algn="ctr">
                <a:lnSpc>
                  <a:spcPts val="1072"/>
                </a:lnSpc>
                <a:defRPr sz="1200">
                  <a:solidFill>
                    <a:srgbClr val="84898D">
                      <a:lumMod val="50000"/>
                    </a:srgbClr>
                  </a:solidFill>
                  <a:latin typeface="Kulim Park"/>
                </a:defRPr>
              </a:lvl1pPr>
            </a:lstStyle>
            <a:p>
              <a:r>
                <a:rPr lang="en-US" dirty="0"/>
                <a:t>CT CNRH</a:t>
              </a:r>
            </a:p>
            <a:p>
              <a:r>
                <a:rPr lang="en-US" dirty="0"/>
                <a:t>5.8%</a:t>
              </a:r>
            </a:p>
          </p:txBody>
        </p:sp>
        <p:sp>
          <p:nvSpPr>
            <p:cNvPr id="152" name="TextBox 13">
              <a:extLst>
                <a:ext uri="{FF2B5EF4-FFF2-40B4-BE49-F238E27FC236}">
                  <a16:creationId xmlns:a16="http://schemas.microsoft.com/office/drawing/2014/main" id="{F358337A-9FDC-E448-9834-2A6F4021E618}"/>
                </a:ext>
              </a:extLst>
            </p:cNvPr>
            <p:cNvSpPr txBox="1"/>
            <p:nvPr/>
          </p:nvSpPr>
          <p:spPr>
            <a:xfrm>
              <a:off x="1861871" y="143261"/>
              <a:ext cx="1142150" cy="3761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72"/>
                </a:lnSpc>
              </a:pPr>
              <a:r>
                <a:rPr lang="en-US" sz="1200" dirty="0">
                  <a:solidFill>
                    <a:srgbClr val="84898D">
                      <a:lumMod val="50000"/>
                    </a:srgbClr>
                  </a:solidFill>
                  <a:latin typeface="Kulim Park"/>
                </a:rPr>
                <a:t>CNRH</a:t>
              </a:r>
            </a:p>
            <a:p>
              <a:pPr algn="ctr">
                <a:lnSpc>
                  <a:spcPts val="1072"/>
                </a:lnSpc>
              </a:pPr>
              <a:r>
                <a:rPr lang="en-US" sz="1200" dirty="0">
                  <a:solidFill>
                    <a:srgbClr val="84898D">
                      <a:lumMod val="50000"/>
                    </a:srgbClr>
                  </a:solidFill>
                  <a:latin typeface="Kulim Park"/>
                </a:rPr>
                <a:t>4.5</a:t>
              </a:r>
              <a:r>
                <a:rPr lang="en-US" sz="766" dirty="0">
                  <a:solidFill>
                    <a:srgbClr val="000000"/>
                  </a:solidFill>
                  <a:latin typeface="Libre Baskerville Bold"/>
                </a:rPr>
                <a:t>%</a:t>
              </a:r>
            </a:p>
          </p:txBody>
        </p:sp>
        <p:sp>
          <p:nvSpPr>
            <p:cNvPr id="153" name="TextBox 14">
              <a:extLst>
                <a:ext uri="{FF2B5EF4-FFF2-40B4-BE49-F238E27FC236}">
                  <a16:creationId xmlns:a16="http://schemas.microsoft.com/office/drawing/2014/main" id="{CDB2CE22-B102-4541-A390-8D47C4C244AA}"/>
                </a:ext>
              </a:extLst>
            </p:cNvPr>
            <p:cNvSpPr txBox="1"/>
            <p:nvPr/>
          </p:nvSpPr>
          <p:spPr>
            <a:xfrm>
              <a:off x="662849" y="51047"/>
              <a:ext cx="798671" cy="3761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algn="ctr">
                <a:lnSpc>
                  <a:spcPts val="1072"/>
                </a:lnSpc>
                <a:defRPr sz="1200">
                  <a:solidFill>
                    <a:srgbClr val="84898D">
                      <a:lumMod val="50000"/>
                    </a:srgbClr>
                  </a:solidFill>
                  <a:latin typeface="Kulim Park"/>
                </a:defRPr>
              </a:lvl1pPr>
            </a:lstStyle>
            <a:p>
              <a:r>
                <a:rPr lang="en-US" dirty="0"/>
                <a:t>CERH</a:t>
              </a:r>
            </a:p>
            <a:p>
              <a:r>
                <a:rPr lang="en-US"/>
                <a:t>10.9%</a:t>
              </a:r>
              <a:endParaRPr lang="en-US" dirty="0"/>
            </a:p>
          </p:txBody>
        </p:sp>
        <p:grpSp>
          <p:nvGrpSpPr>
            <p:cNvPr id="154" name="Group 15">
              <a:extLst>
                <a:ext uri="{FF2B5EF4-FFF2-40B4-BE49-F238E27FC236}">
                  <a16:creationId xmlns:a16="http://schemas.microsoft.com/office/drawing/2014/main" id="{3E7A8F73-5BC9-AD4C-BDD6-9695044D4CB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7561" y="425902"/>
              <a:ext cx="1979783" cy="1979783"/>
              <a:chOff x="0" y="0"/>
              <a:chExt cx="2540000" cy="2540000"/>
            </a:xfrm>
          </p:grpSpPr>
          <p:sp>
            <p:nvSpPr>
              <p:cNvPr id="155" name="Freeform 16">
                <a:extLst>
                  <a:ext uri="{FF2B5EF4-FFF2-40B4-BE49-F238E27FC236}">
                    <a16:creationId xmlns:a16="http://schemas.microsoft.com/office/drawing/2014/main" id="{ADD3CEF1-2DBE-6844-AEC2-C132C215F12C}"/>
                  </a:ext>
                </a:extLst>
              </p:cNvPr>
              <p:cNvSpPr/>
              <p:nvPr/>
            </p:nvSpPr>
            <p:spPr>
              <a:xfrm>
                <a:off x="1270000" y="0"/>
                <a:ext cx="412359" cy="669404"/>
              </a:xfrm>
              <a:custGeom>
                <a:avLst/>
                <a:gdLst/>
                <a:ahLst/>
                <a:cxnLst/>
                <a:rect l="l" t="t" r="r" b="b"/>
                <a:pathLst>
                  <a:path w="412359" h="669404">
                    <a:moveTo>
                      <a:pt x="0" y="0"/>
                    </a:moveTo>
                    <a:lnTo>
                      <a:pt x="0" y="0"/>
                    </a:lnTo>
                    <a:cubicBezTo>
                      <a:pt x="140310" y="0"/>
                      <a:pt x="279651" y="23251"/>
                      <a:pt x="412359" y="68809"/>
                    </a:cubicBezTo>
                    <a:lnTo>
                      <a:pt x="206179" y="669404"/>
                    </a:lnTo>
                    <a:cubicBezTo>
                      <a:pt x="139825" y="646626"/>
                      <a:pt x="70155" y="635000"/>
                      <a:pt x="0" y="635000"/>
                    </a:cubicBezTo>
                    <a:close/>
                  </a:path>
                </a:pathLst>
              </a:custGeom>
              <a:solidFill>
                <a:srgbClr val="186D61"/>
              </a:solidFill>
            </p:spPr>
          </p:sp>
          <p:sp>
            <p:nvSpPr>
              <p:cNvPr id="156" name="Freeform 17">
                <a:extLst>
                  <a:ext uri="{FF2B5EF4-FFF2-40B4-BE49-F238E27FC236}">
                    <a16:creationId xmlns:a16="http://schemas.microsoft.com/office/drawing/2014/main" id="{0E4E4BC8-5F8C-3046-87AB-229E92D3FB5B}"/>
                  </a:ext>
                </a:extLst>
              </p:cNvPr>
              <p:cNvSpPr/>
              <p:nvPr/>
            </p:nvSpPr>
            <p:spPr>
              <a:xfrm>
                <a:off x="1331148" y="49701"/>
                <a:ext cx="1259545" cy="2484397"/>
              </a:xfrm>
              <a:custGeom>
                <a:avLst/>
                <a:gdLst/>
                <a:ahLst/>
                <a:cxnLst/>
                <a:rect l="l" t="t" r="r" b="b"/>
                <a:pathLst>
                  <a:path w="1259545" h="2484397">
                    <a:moveTo>
                      <a:pt x="290661" y="0"/>
                    </a:moveTo>
                    <a:cubicBezTo>
                      <a:pt x="876409" y="168869"/>
                      <a:pt x="1259545" y="730108"/>
                      <a:pt x="1203467" y="1337127"/>
                    </a:cubicBezTo>
                    <a:cubicBezTo>
                      <a:pt x="1147389" y="1944146"/>
                      <a:pt x="667918" y="2425695"/>
                      <a:pt x="61147" y="2484397"/>
                    </a:cubicBezTo>
                    <a:lnTo>
                      <a:pt x="0" y="1852348"/>
                    </a:lnTo>
                    <a:cubicBezTo>
                      <a:pt x="303385" y="1822997"/>
                      <a:pt x="543121" y="1582223"/>
                      <a:pt x="571160" y="1278713"/>
                    </a:cubicBezTo>
                    <a:cubicBezTo>
                      <a:pt x="599199" y="975203"/>
                      <a:pt x="407630" y="694584"/>
                      <a:pt x="114757" y="610149"/>
                    </a:cubicBezTo>
                    <a:close/>
                  </a:path>
                </a:pathLst>
              </a:custGeom>
              <a:solidFill>
                <a:srgbClr val="529088"/>
              </a:solidFill>
            </p:spPr>
          </p:sp>
          <p:sp>
            <p:nvSpPr>
              <p:cNvPr id="157" name="Freeform 18">
                <a:extLst>
                  <a:ext uri="{FF2B5EF4-FFF2-40B4-BE49-F238E27FC236}">
                    <a16:creationId xmlns:a16="http://schemas.microsoft.com/office/drawing/2014/main" id="{8D89A721-6562-F549-9CCD-8318696C0E0B}"/>
                  </a:ext>
                </a:extLst>
              </p:cNvPr>
              <p:cNvSpPr/>
              <p:nvPr/>
            </p:nvSpPr>
            <p:spPr>
              <a:xfrm>
                <a:off x="-67645" y="583305"/>
                <a:ext cx="1522966" cy="2015779"/>
              </a:xfrm>
              <a:custGeom>
                <a:avLst/>
                <a:gdLst/>
                <a:ahLst/>
                <a:cxnLst/>
                <a:rect l="l" t="t" r="r" b="b"/>
                <a:pathLst>
                  <a:path w="1522966" h="2015779">
                    <a:moveTo>
                      <a:pt x="1522966" y="1943101"/>
                    </a:moveTo>
                    <a:cubicBezTo>
                      <a:pt x="1030234" y="2015780"/>
                      <a:pt x="540501" y="1793731"/>
                      <a:pt x="270480" y="1375215"/>
                    </a:cubicBezTo>
                    <a:cubicBezTo>
                      <a:pt x="459" y="956699"/>
                      <a:pt x="0" y="418977"/>
                      <a:pt x="269305" y="0"/>
                    </a:cubicBezTo>
                    <a:lnTo>
                      <a:pt x="803475" y="343348"/>
                    </a:lnTo>
                    <a:cubicBezTo>
                      <a:pt x="668823" y="552836"/>
                      <a:pt x="669052" y="821697"/>
                      <a:pt x="804063" y="1030955"/>
                    </a:cubicBezTo>
                    <a:cubicBezTo>
                      <a:pt x="939073" y="1240213"/>
                      <a:pt x="1183940" y="1351237"/>
                      <a:pt x="1430306" y="1314898"/>
                    </a:cubicBezTo>
                    <a:close/>
                  </a:path>
                </a:pathLst>
              </a:custGeom>
              <a:solidFill>
                <a:srgbClr val="84B4AF"/>
              </a:solidFill>
            </p:spPr>
          </p:sp>
          <p:sp>
            <p:nvSpPr>
              <p:cNvPr id="158" name="Freeform 19">
                <a:extLst>
                  <a:ext uri="{FF2B5EF4-FFF2-40B4-BE49-F238E27FC236}">
                    <a16:creationId xmlns:a16="http://schemas.microsoft.com/office/drawing/2014/main" id="{91785B13-412D-A445-9887-C98000812074}"/>
                  </a:ext>
                </a:extLst>
              </p:cNvPr>
              <p:cNvSpPr/>
              <p:nvPr/>
            </p:nvSpPr>
            <p:spPr>
              <a:xfrm>
                <a:off x="168675" y="246362"/>
                <a:ext cx="725471" cy="707417"/>
              </a:xfrm>
              <a:custGeom>
                <a:avLst/>
                <a:gdLst/>
                <a:ahLst/>
                <a:cxnLst/>
                <a:rect l="l" t="t" r="r" b="b"/>
                <a:pathLst>
                  <a:path w="725471" h="707417">
                    <a:moveTo>
                      <a:pt x="0" y="391196"/>
                    </a:moveTo>
                    <a:cubicBezTo>
                      <a:pt x="88040" y="237885"/>
                      <a:pt x="207119" y="104643"/>
                      <a:pt x="349616" y="0"/>
                    </a:cubicBezTo>
                    <a:lnTo>
                      <a:pt x="725471" y="511819"/>
                    </a:lnTo>
                    <a:cubicBezTo>
                      <a:pt x="654222" y="564141"/>
                      <a:pt x="594682" y="630761"/>
                      <a:pt x="550662" y="707417"/>
                    </a:cubicBezTo>
                    <a:close/>
                  </a:path>
                </a:pathLst>
              </a:custGeom>
              <a:solidFill>
                <a:srgbClr val="B6D9D7"/>
              </a:solidFill>
            </p:spPr>
          </p:sp>
          <p:sp>
            <p:nvSpPr>
              <p:cNvPr id="159" name="Freeform 20">
                <a:extLst>
                  <a:ext uri="{FF2B5EF4-FFF2-40B4-BE49-F238E27FC236}">
                    <a16:creationId xmlns:a16="http://schemas.microsoft.com/office/drawing/2014/main" id="{09E1174D-31F0-CF40-B8DE-5E95A73F1346}"/>
                  </a:ext>
                </a:extLst>
              </p:cNvPr>
              <p:cNvSpPr/>
              <p:nvPr/>
            </p:nvSpPr>
            <p:spPr>
              <a:xfrm>
                <a:off x="468070" y="0"/>
                <a:ext cx="801866" cy="777606"/>
              </a:xfrm>
              <a:custGeom>
                <a:avLst/>
                <a:gdLst/>
                <a:ahLst/>
                <a:cxnLst/>
                <a:rect l="l" t="t" r="r" b="b"/>
                <a:pathLst>
                  <a:path w="801866" h="777606">
                    <a:moveTo>
                      <a:pt x="0" y="285211"/>
                    </a:moveTo>
                    <a:cubicBezTo>
                      <a:pt x="226513" y="100758"/>
                      <a:pt x="509688" y="29"/>
                      <a:pt x="801803" y="0"/>
                    </a:cubicBezTo>
                    <a:lnTo>
                      <a:pt x="801867" y="635000"/>
                    </a:lnTo>
                    <a:cubicBezTo>
                      <a:pt x="655809" y="635015"/>
                      <a:pt x="514222" y="685379"/>
                      <a:pt x="400965" y="777606"/>
                    </a:cubicBezTo>
                    <a:close/>
                  </a:path>
                </a:pathLst>
              </a:custGeom>
              <a:solidFill>
                <a:srgbClr val="EAFFFF"/>
              </a:solidFill>
            </p:spPr>
          </p:sp>
          <p:sp>
            <p:nvSpPr>
              <p:cNvPr id="160" name="Freeform 21">
                <a:extLst>
                  <a:ext uri="{FF2B5EF4-FFF2-40B4-BE49-F238E27FC236}">
                    <a16:creationId xmlns:a16="http://schemas.microsoft.com/office/drawing/2014/main" id="{F3E1DE7A-78FC-374B-8327-27DEC403F1AD}"/>
                  </a:ext>
                </a:extLst>
              </p:cNvPr>
              <p:cNvSpPr/>
              <p:nvPr/>
            </p:nvSpPr>
            <p:spPr>
              <a:xfrm>
                <a:off x="1270000" y="0"/>
                <a:ext cx="127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635000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63" y="635000"/>
                    </a:lnTo>
                    <a:cubicBezTo>
                      <a:pt x="42" y="635000"/>
                      <a:pt x="21" y="635000"/>
                      <a:pt x="0" y="635000"/>
                    </a:cubicBezTo>
                    <a:close/>
                  </a:path>
                </a:pathLst>
              </a:custGeom>
              <a:solidFill>
                <a:srgbClr val="C1D3D9"/>
              </a:solidFill>
            </p:spPr>
          </p:sp>
        </p:grp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056E8A2C-E716-DC43-9ED0-997D7E6BBABD}"/>
              </a:ext>
            </a:extLst>
          </p:cNvPr>
          <p:cNvGrpSpPr/>
          <p:nvPr/>
        </p:nvGrpSpPr>
        <p:grpSpPr>
          <a:xfrm>
            <a:off x="3983634" y="1912026"/>
            <a:ext cx="4813223" cy="2034327"/>
            <a:chOff x="3983634" y="1912026"/>
            <a:chExt cx="4813223" cy="2034327"/>
          </a:xfrm>
        </p:grpSpPr>
        <p:grpSp>
          <p:nvGrpSpPr>
            <p:cNvPr id="116" name="Group 33">
              <a:extLst>
                <a:ext uri="{FF2B5EF4-FFF2-40B4-BE49-F238E27FC236}">
                  <a16:creationId xmlns:a16="http://schemas.microsoft.com/office/drawing/2014/main" id="{C4525F3B-5DD6-FA40-A1C9-75F4ECB23260}"/>
                </a:ext>
              </a:extLst>
            </p:cNvPr>
            <p:cNvGrpSpPr/>
            <p:nvPr/>
          </p:nvGrpSpPr>
          <p:grpSpPr>
            <a:xfrm>
              <a:off x="3983634" y="1938997"/>
              <a:ext cx="4813223" cy="2007356"/>
              <a:chOff x="0" y="51079"/>
              <a:chExt cx="5695823" cy="2127954"/>
            </a:xfrm>
          </p:grpSpPr>
          <p:sp>
            <p:nvSpPr>
              <p:cNvPr id="117" name="TextBox 34">
                <a:extLst>
                  <a:ext uri="{FF2B5EF4-FFF2-40B4-BE49-F238E27FC236}">
                    <a16:creationId xmlns:a16="http://schemas.microsoft.com/office/drawing/2014/main" id="{CB6E318F-EDCB-5A49-87B4-14B305D17311}"/>
                  </a:ext>
                </a:extLst>
              </p:cNvPr>
              <p:cNvSpPr txBox="1"/>
              <p:nvPr/>
            </p:nvSpPr>
            <p:spPr>
              <a:xfrm rot="18900000">
                <a:off x="267705" y="1748798"/>
                <a:ext cx="243708" cy="10012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06"/>
                  </a:lnSpc>
                </a:pPr>
                <a:r>
                  <a:rPr lang="en-US" sz="800" dirty="0">
                    <a:solidFill>
                      <a:srgbClr val="000000"/>
                    </a:solidFill>
                    <a:latin typeface="Libre Baskerville"/>
                  </a:rPr>
                  <a:t>MP</a:t>
                </a:r>
              </a:p>
            </p:txBody>
          </p:sp>
          <p:sp>
            <p:nvSpPr>
              <p:cNvPr id="118" name="TextBox 35">
                <a:extLst>
                  <a:ext uri="{FF2B5EF4-FFF2-40B4-BE49-F238E27FC236}">
                    <a16:creationId xmlns:a16="http://schemas.microsoft.com/office/drawing/2014/main" id="{D4BADC18-8B5E-1048-9C7B-FBDB18D8B7E6}"/>
                  </a:ext>
                </a:extLst>
              </p:cNvPr>
              <p:cNvSpPr txBox="1"/>
              <p:nvPr/>
            </p:nvSpPr>
            <p:spPr>
              <a:xfrm rot="18900000">
                <a:off x="306783" y="1850836"/>
                <a:ext cx="728515" cy="24562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06"/>
                  </a:lnSpc>
                </a:pPr>
                <a:r>
                  <a:rPr lang="en-US" sz="800" dirty="0">
                    <a:solidFill>
                      <a:srgbClr val="000000"/>
                    </a:solidFill>
                    <a:latin typeface="Libre Baskerville"/>
                  </a:rPr>
                  <a:t>Agência de bacia</a:t>
                </a:r>
              </a:p>
            </p:txBody>
          </p:sp>
          <p:sp>
            <p:nvSpPr>
              <p:cNvPr id="119" name="TextBox 36">
                <a:extLst>
                  <a:ext uri="{FF2B5EF4-FFF2-40B4-BE49-F238E27FC236}">
                    <a16:creationId xmlns:a16="http://schemas.microsoft.com/office/drawing/2014/main" id="{FB950E64-C81D-D74A-8122-87E1ED603988}"/>
                  </a:ext>
                </a:extLst>
              </p:cNvPr>
              <p:cNvSpPr txBox="1"/>
              <p:nvPr/>
            </p:nvSpPr>
            <p:spPr>
              <a:xfrm rot="18900000">
                <a:off x="859043" y="1869104"/>
                <a:ext cx="556561" cy="10012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06"/>
                  </a:lnSpc>
                </a:pPr>
                <a:r>
                  <a:rPr lang="en-US" sz="800" dirty="0">
                    <a:solidFill>
                      <a:srgbClr val="000000"/>
                    </a:solidFill>
                    <a:latin typeface="Libre Baskerville"/>
                  </a:rPr>
                  <a:t>Indígena</a:t>
                </a:r>
              </a:p>
            </p:txBody>
          </p:sp>
          <p:sp>
            <p:nvSpPr>
              <p:cNvPr id="120" name="TextBox 37">
                <a:extLst>
                  <a:ext uri="{FF2B5EF4-FFF2-40B4-BE49-F238E27FC236}">
                    <a16:creationId xmlns:a16="http://schemas.microsoft.com/office/drawing/2014/main" id="{8D680830-B64C-FA4E-A7C3-9827EDBC5642}"/>
                  </a:ext>
                </a:extLst>
              </p:cNvPr>
              <p:cNvSpPr txBox="1"/>
              <p:nvPr/>
            </p:nvSpPr>
            <p:spPr>
              <a:xfrm rot="18900000">
                <a:off x="1328467" y="1802824"/>
                <a:ext cx="592719" cy="24562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06"/>
                  </a:lnSpc>
                </a:pPr>
                <a:r>
                  <a:rPr lang="en-US" sz="800" dirty="0">
                    <a:solidFill>
                      <a:srgbClr val="000000"/>
                    </a:solidFill>
                    <a:latin typeface="Libre Baskerville"/>
                  </a:rPr>
                  <a:t>Não participa</a:t>
                </a:r>
              </a:p>
            </p:txBody>
          </p:sp>
          <p:sp>
            <p:nvSpPr>
              <p:cNvPr id="121" name="TextBox 38">
                <a:extLst>
                  <a:ext uri="{FF2B5EF4-FFF2-40B4-BE49-F238E27FC236}">
                    <a16:creationId xmlns:a16="http://schemas.microsoft.com/office/drawing/2014/main" id="{E23F1288-FD4B-C049-ADEA-5665C70DE9AF}"/>
                  </a:ext>
                </a:extLst>
              </p:cNvPr>
              <p:cNvSpPr txBox="1"/>
              <p:nvPr/>
            </p:nvSpPr>
            <p:spPr>
              <a:xfrm rot="18900000">
                <a:off x="1466368" y="1933296"/>
                <a:ext cx="961750" cy="24562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06"/>
                  </a:lnSpc>
                </a:pPr>
                <a:r>
                  <a:rPr lang="en-US" sz="800" dirty="0">
                    <a:solidFill>
                      <a:srgbClr val="000000"/>
                    </a:solidFill>
                    <a:latin typeface="Libre Baskerville"/>
                  </a:rPr>
                  <a:t>Associações /coletivos</a:t>
                </a:r>
              </a:p>
            </p:txBody>
          </p:sp>
          <p:sp>
            <p:nvSpPr>
              <p:cNvPr id="122" name="TextBox 39">
                <a:extLst>
                  <a:ext uri="{FF2B5EF4-FFF2-40B4-BE49-F238E27FC236}">
                    <a16:creationId xmlns:a16="http://schemas.microsoft.com/office/drawing/2014/main" id="{EBD1A22B-9D9D-F241-8522-9797F508EF89}"/>
                  </a:ext>
                </a:extLst>
              </p:cNvPr>
              <p:cNvSpPr txBox="1"/>
              <p:nvPr/>
            </p:nvSpPr>
            <p:spPr>
              <a:xfrm rot="18900000">
                <a:off x="2213019" y="1878428"/>
                <a:ext cx="617582" cy="10012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06"/>
                  </a:lnSpc>
                </a:pPr>
                <a:r>
                  <a:rPr lang="en-US" sz="800" dirty="0">
                    <a:solidFill>
                      <a:srgbClr val="000000"/>
                    </a:solidFill>
                    <a:latin typeface="Libre Baskerville"/>
                  </a:rPr>
                  <a:t>Município</a:t>
                </a:r>
              </a:p>
            </p:txBody>
          </p:sp>
          <p:sp>
            <p:nvSpPr>
              <p:cNvPr id="123" name="TextBox 40">
                <a:extLst>
                  <a:ext uri="{FF2B5EF4-FFF2-40B4-BE49-F238E27FC236}">
                    <a16:creationId xmlns:a16="http://schemas.microsoft.com/office/drawing/2014/main" id="{A0A0D1FD-4EA2-5B45-AFF3-3278AB8094EC}"/>
                  </a:ext>
                </a:extLst>
              </p:cNvPr>
              <p:cNvSpPr txBox="1"/>
              <p:nvPr/>
            </p:nvSpPr>
            <p:spPr>
              <a:xfrm rot="18900000">
                <a:off x="2754664" y="1774851"/>
                <a:ext cx="513596" cy="24562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06"/>
                  </a:lnSpc>
                </a:pPr>
                <a:r>
                  <a:rPr lang="en-US" sz="800" dirty="0">
                    <a:solidFill>
                      <a:srgbClr val="000000"/>
                    </a:solidFill>
                    <a:latin typeface="Libre Baskerville"/>
                  </a:rPr>
                  <a:t>Gov federal</a:t>
                </a:r>
              </a:p>
            </p:txBody>
          </p:sp>
          <p:sp>
            <p:nvSpPr>
              <p:cNvPr id="124" name="TextBox 41">
                <a:extLst>
                  <a:ext uri="{FF2B5EF4-FFF2-40B4-BE49-F238E27FC236}">
                    <a16:creationId xmlns:a16="http://schemas.microsoft.com/office/drawing/2014/main" id="{377E03A4-9BCE-AF41-96AD-4BEFA24FB93B}"/>
                  </a:ext>
                </a:extLst>
              </p:cNvPr>
              <p:cNvSpPr txBox="1"/>
              <p:nvPr/>
            </p:nvSpPr>
            <p:spPr>
              <a:xfrm rot="18900000">
                <a:off x="3263380" y="1819235"/>
                <a:ext cx="448191" cy="10012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06"/>
                  </a:lnSpc>
                </a:pPr>
                <a:r>
                  <a:rPr lang="en-US" sz="800" dirty="0">
                    <a:solidFill>
                      <a:srgbClr val="000000"/>
                    </a:solidFill>
                    <a:latin typeface="Libre Baskerville"/>
                  </a:rPr>
                  <a:t>Outros</a:t>
                </a:r>
              </a:p>
            </p:txBody>
          </p:sp>
          <p:sp>
            <p:nvSpPr>
              <p:cNvPr id="125" name="TextBox 42">
                <a:extLst>
                  <a:ext uri="{FF2B5EF4-FFF2-40B4-BE49-F238E27FC236}">
                    <a16:creationId xmlns:a16="http://schemas.microsoft.com/office/drawing/2014/main" id="{34F80150-B63D-D548-A23B-51B4D0E081DE}"/>
                  </a:ext>
                </a:extLst>
              </p:cNvPr>
              <p:cNvSpPr txBox="1"/>
              <p:nvPr/>
            </p:nvSpPr>
            <p:spPr>
              <a:xfrm rot="18900000">
                <a:off x="3277646" y="1933409"/>
                <a:ext cx="962067" cy="24562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06"/>
                  </a:lnSpc>
                </a:pPr>
                <a:r>
                  <a:rPr lang="en-US" sz="800" dirty="0">
                    <a:solidFill>
                      <a:srgbClr val="000000"/>
                    </a:solidFill>
                    <a:latin typeface="Libre Baskerville"/>
                  </a:rPr>
                  <a:t>Instituições de Ensino</a:t>
                </a:r>
              </a:p>
            </p:txBody>
          </p:sp>
          <p:sp>
            <p:nvSpPr>
              <p:cNvPr id="126" name="TextBox 43">
                <a:extLst>
                  <a:ext uri="{FF2B5EF4-FFF2-40B4-BE49-F238E27FC236}">
                    <a16:creationId xmlns:a16="http://schemas.microsoft.com/office/drawing/2014/main" id="{2E2511D5-02B6-0143-ACD6-80561443D633}"/>
                  </a:ext>
                </a:extLst>
              </p:cNvPr>
              <p:cNvSpPr txBox="1"/>
              <p:nvPr/>
            </p:nvSpPr>
            <p:spPr>
              <a:xfrm rot="18900000">
                <a:off x="3818899" y="1824957"/>
                <a:ext cx="966430" cy="24562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06"/>
                  </a:lnSpc>
                </a:pPr>
                <a:r>
                  <a:rPr lang="en-US" sz="800" dirty="0">
                    <a:solidFill>
                      <a:srgbClr val="000000"/>
                    </a:solidFill>
                    <a:latin typeface="Libre Baskerville"/>
                  </a:rPr>
                  <a:t>Empresa / Federações</a:t>
                </a:r>
              </a:p>
            </p:txBody>
          </p:sp>
          <p:sp>
            <p:nvSpPr>
              <p:cNvPr id="127" name="TextBox 44">
                <a:extLst>
                  <a:ext uri="{FF2B5EF4-FFF2-40B4-BE49-F238E27FC236}">
                    <a16:creationId xmlns:a16="http://schemas.microsoft.com/office/drawing/2014/main" id="{B6E5DB1C-215A-8449-BBC9-B00552C465EC}"/>
                  </a:ext>
                </a:extLst>
              </p:cNvPr>
              <p:cNvSpPr txBox="1"/>
              <p:nvPr/>
            </p:nvSpPr>
            <p:spPr>
              <a:xfrm rot="18900000">
                <a:off x="4379207" y="1777284"/>
                <a:ext cx="831589" cy="24562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06"/>
                  </a:lnSpc>
                </a:pPr>
                <a:r>
                  <a:rPr lang="en-US" sz="800" dirty="0">
                    <a:solidFill>
                      <a:srgbClr val="000000"/>
                    </a:solidFill>
                    <a:latin typeface="Libre Baskerville"/>
                  </a:rPr>
                  <a:t>Secretaria Estadual</a:t>
                </a:r>
              </a:p>
            </p:txBody>
          </p:sp>
          <p:sp>
            <p:nvSpPr>
              <p:cNvPr id="128" name="TextBox 45">
                <a:extLst>
                  <a:ext uri="{FF2B5EF4-FFF2-40B4-BE49-F238E27FC236}">
                    <a16:creationId xmlns:a16="http://schemas.microsoft.com/office/drawing/2014/main" id="{06EDB2B1-E804-FC45-8EC0-3F7B2106456C}"/>
                  </a:ext>
                </a:extLst>
              </p:cNvPr>
              <p:cNvSpPr txBox="1"/>
              <p:nvPr/>
            </p:nvSpPr>
            <p:spPr>
              <a:xfrm rot="18900000">
                <a:off x="5011574" y="1800812"/>
                <a:ext cx="684249" cy="24562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06"/>
                  </a:lnSpc>
                </a:pPr>
                <a:r>
                  <a:rPr lang="en-US" sz="800" dirty="0">
                    <a:solidFill>
                      <a:srgbClr val="000000"/>
                    </a:solidFill>
                    <a:latin typeface="Libre Baskerville"/>
                  </a:rPr>
                  <a:t>Não identificou</a:t>
                </a:r>
              </a:p>
            </p:txBody>
          </p:sp>
          <p:sp>
            <p:nvSpPr>
              <p:cNvPr id="130" name="TextBox 47">
                <a:extLst>
                  <a:ext uri="{FF2B5EF4-FFF2-40B4-BE49-F238E27FC236}">
                    <a16:creationId xmlns:a16="http://schemas.microsoft.com/office/drawing/2014/main" id="{08E7A289-EB56-AA43-959B-955A95C3D22B}"/>
                  </a:ext>
                </a:extLst>
              </p:cNvPr>
              <p:cNvSpPr txBox="1"/>
              <p:nvPr/>
            </p:nvSpPr>
            <p:spPr>
              <a:xfrm>
                <a:off x="0" y="296534"/>
                <a:ext cx="195557" cy="1259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706"/>
                  </a:lnSpc>
                </a:pPr>
                <a:endParaRPr lang="en-US" sz="800" dirty="0">
                  <a:solidFill>
                    <a:srgbClr val="000000"/>
                  </a:solidFill>
                  <a:latin typeface="Libre Baskerville"/>
                </a:endParaRPr>
              </a:p>
            </p:txBody>
          </p:sp>
          <p:sp>
            <p:nvSpPr>
              <p:cNvPr id="133" name="TextBox 50">
                <a:extLst>
                  <a:ext uri="{FF2B5EF4-FFF2-40B4-BE49-F238E27FC236}">
                    <a16:creationId xmlns:a16="http://schemas.microsoft.com/office/drawing/2014/main" id="{26D3E7CA-7D26-A34E-8061-375C9A2F23D5}"/>
                  </a:ext>
                </a:extLst>
              </p:cNvPr>
              <p:cNvSpPr txBox="1"/>
              <p:nvPr/>
            </p:nvSpPr>
            <p:spPr>
              <a:xfrm>
                <a:off x="65126" y="1243284"/>
                <a:ext cx="130433" cy="1259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706"/>
                  </a:lnSpc>
                </a:pPr>
                <a:endParaRPr lang="en-US" sz="800" dirty="0">
                  <a:solidFill>
                    <a:srgbClr val="000000"/>
                  </a:solidFill>
                  <a:latin typeface="Libre Baskerville"/>
                </a:endParaRPr>
              </a:p>
            </p:txBody>
          </p:sp>
          <p:grpSp>
            <p:nvGrpSpPr>
              <p:cNvPr id="135" name="Group 52">
                <a:extLst>
                  <a:ext uri="{FF2B5EF4-FFF2-40B4-BE49-F238E27FC236}">
                    <a16:creationId xmlns:a16="http://schemas.microsoft.com/office/drawing/2014/main" id="{6EE15F05-0416-DA41-A109-27A19562835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38297" y="51079"/>
                <a:ext cx="5397844" cy="1577918"/>
                <a:chOff x="0" y="0"/>
                <a:chExt cx="23568898" cy="6889747"/>
              </a:xfrm>
            </p:grpSpPr>
            <p:sp>
              <p:nvSpPr>
                <p:cNvPr id="136" name="Freeform 53">
                  <a:extLst>
                    <a:ext uri="{FF2B5EF4-FFF2-40B4-BE49-F238E27FC236}">
                      <a16:creationId xmlns:a16="http://schemas.microsoft.com/office/drawing/2014/main" id="{8D1494D4-5560-774A-A2D6-E234E7A9CC07}"/>
                    </a:ext>
                  </a:extLst>
                </p:cNvPr>
                <p:cNvSpPr/>
                <p:nvPr/>
              </p:nvSpPr>
              <p:spPr>
                <a:xfrm>
                  <a:off x="0" y="6808987"/>
                  <a:ext cx="1816769" cy="80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6769" h="80759">
                      <a:moveTo>
                        <a:pt x="0" y="80760"/>
                      </a:moveTo>
                      <a:lnTo>
                        <a:pt x="0" y="80760"/>
                      </a:lnTo>
                      <a:cubicBezTo>
                        <a:pt x="0" y="59341"/>
                        <a:pt x="8508" y="38800"/>
                        <a:pt x="23654" y="23654"/>
                      </a:cubicBezTo>
                      <a:cubicBezTo>
                        <a:pt x="38799" y="8509"/>
                        <a:pt x="59341" y="0"/>
                        <a:pt x="80759" y="0"/>
                      </a:cubicBezTo>
                      <a:lnTo>
                        <a:pt x="1736010" y="0"/>
                      </a:lnTo>
                      <a:cubicBezTo>
                        <a:pt x="1757429" y="0"/>
                        <a:pt x="1777970" y="8509"/>
                        <a:pt x="1793115" y="23654"/>
                      </a:cubicBezTo>
                      <a:cubicBezTo>
                        <a:pt x="1808261" y="38800"/>
                        <a:pt x="1816769" y="59341"/>
                        <a:pt x="1816769" y="80760"/>
                      </a:cubicBezTo>
                      <a:lnTo>
                        <a:pt x="1816769" y="80760"/>
                      </a:lnTo>
                      <a:close/>
                    </a:path>
                  </a:pathLst>
                </a:custGeom>
                <a:solidFill>
                  <a:srgbClr val="186D61"/>
                </a:solidFill>
              </p:spPr>
            </p:sp>
            <p:sp>
              <p:nvSpPr>
                <p:cNvPr id="137" name="Freeform 54">
                  <a:extLst>
                    <a:ext uri="{FF2B5EF4-FFF2-40B4-BE49-F238E27FC236}">
                      <a16:creationId xmlns:a16="http://schemas.microsoft.com/office/drawing/2014/main" id="{8D1B73CF-04A6-FA45-831B-266E951B814F}"/>
                    </a:ext>
                  </a:extLst>
                </p:cNvPr>
                <p:cNvSpPr/>
                <p:nvPr/>
              </p:nvSpPr>
              <p:spPr>
                <a:xfrm>
                  <a:off x="1977466" y="6467256"/>
                  <a:ext cx="1816769" cy="422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6769" h="422491">
                      <a:moveTo>
                        <a:pt x="0" y="422491"/>
                      </a:moveTo>
                      <a:lnTo>
                        <a:pt x="0" y="145342"/>
                      </a:lnTo>
                      <a:cubicBezTo>
                        <a:pt x="0" y="106795"/>
                        <a:pt x="15313" y="69826"/>
                        <a:pt x="42570" y="42570"/>
                      </a:cubicBezTo>
                      <a:cubicBezTo>
                        <a:pt x="69826" y="15313"/>
                        <a:pt x="106795" y="0"/>
                        <a:pt x="145342" y="0"/>
                      </a:cubicBezTo>
                      <a:lnTo>
                        <a:pt x="1671428" y="0"/>
                      </a:lnTo>
                      <a:cubicBezTo>
                        <a:pt x="1709975" y="0"/>
                        <a:pt x="1746943" y="15313"/>
                        <a:pt x="1774200" y="42570"/>
                      </a:cubicBezTo>
                      <a:cubicBezTo>
                        <a:pt x="1801457" y="69826"/>
                        <a:pt x="1816769" y="106795"/>
                        <a:pt x="1816769" y="145342"/>
                      </a:cubicBezTo>
                      <a:lnTo>
                        <a:pt x="1816769" y="422491"/>
                      </a:lnTo>
                      <a:close/>
                    </a:path>
                  </a:pathLst>
                </a:custGeom>
                <a:solidFill>
                  <a:srgbClr val="186D61"/>
                </a:solidFill>
              </p:spPr>
            </p:sp>
            <p:sp>
              <p:nvSpPr>
                <p:cNvPr id="138" name="Freeform 55">
                  <a:extLst>
                    <a:ext uri="{FF2B5EF4-FFF2-40B4-BE49-F238E27FC236}">
                      <a16:creationId xmlns:a16="http://schemas.microsoft.com/office/drawing/2014/main" id="{318EEB92-BE7F-4742-A1E4-ED82A12284EB}"/>
                    </a:ext>
                  </a:extLst>
                </p:cNvPr>
                <p:cNvSpPr/>
                <p:nvPr/>
              </p:nvSpPr>
              <p:spPr>
                <a:xfrm>
                  <a:off x="3954933" y="6442453"/>
                  <a:ext cx="1816769" cy="44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6769" h="447294">
                      <a:moveTo>
                        <a:pt x="0" y="447294"/>
                      </a:moveTo>
                      <a:lnTo>
                        <a:pt x="0" y="145342"/>
                      </a:lnTo>
                      <a:cubicBezTo>
                        <a:pt x="0" y="106795"/>
                        <a:pt x="15312" y="69826"/>
                        <a:pt x="42569" y="42570"/>
                      </a:cubicBezTo>
                      <a:cubicBezTo>
                        <a:pt x="69826" y="15313"/>
                        <a:pt x="106794" y="0"/>
                        <a:pt x="145341" y="0"/>
                      </a:cubicBezTo>
                      <a:lnTo>
                        <a:pt x="1671427" y="0"/>
                      </a:lnTo>
                      <a:cubicBezTo>
                        <a:pt x="1709974" y="0"/>
                        <a:pt x="1746942" y="15313"/>
                        <a:pt x="1774199" y="42570"/>
                      </a:cubicBezTo>
                      <a:cubicBezTo>
                        <a:pt x="1801456" y="69826"/>
                        <a:pt x="1816769" y="106795"/>
                        <a:pt x="1816769" y="145342"/>
                      </a:cubicBezTo>
                      <a:lnTo>
                        <a:pt x="1816769" y="447294"/>
                      </a:lnTo>
                      <a:close/>
                    </a:path>
                  </a:pathLst>
                </a:custGeom>
                <a:solidFill>
                  <a:srgbClr val="186D61"/>
                </a:solidFill>
              </p:spPr>
            </p:sp>
            <p:sp>
              <p:nvSpPr>
                <p:cNvPr id="139" name="Freeform 56">
                  <a:extLst>
                    <a:ext uri="{FF2B5EF4-FFF2-40B4-BE49-F238E27FC236}">
                      <a16:creationId xmlns:a16="http://schemas.microsoft.com/office/drawing/2014/main" id="{F904A940-7B0A-154C-8010-090BF606BCE8}"/>
                    </a:ext>
                  </a:extLst>
                </p:cNvPr>
                <p:cNvSpPr/>
                <p:nvPr/>
              </p:nvSpPr>
              <p:spPr>
                <a:xfrm>
                  <a:off x="5932399" y="6326705"/>
                  <a:ext cx="1816769" cy="563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6769" h="563042">
                      <a:moveTo>
                        <a:pt x="0" y="563042"/>
                      </a:moveTo>
                      <a:lnTo>
                        <a:pt x="0" y="145342"/>
                      </a:lnTo>
                      <a:cubicBezTo>
                        <a:pt x="0" y="65072"/>
                        <a:pt x="65071" y="0"/>
                        <a:pt x="145341" y="0"/>
                      </a:cubicBezTo>
                      <a:lnTo>
                        <a:pt x="1671428" y="0"/>
                      </a:lnTo>
                      <a:cubicBezTo>
                        <a:pt x="1751697" y="0"/>
                        <a:pt x="1816769" y="65072"/>
                        <a:pt x="1816769" y="145342"/>
                      </a:cubicBezTo>
                      <a:lnTo>
                        <a:pt x="1816769" y="563042"/>
                      </a:lnTo>
                      <a:close/>
                    </a:path>
                  </a:pathLst>
                </a:custGeom>
                <a:solidFill>
                  <a:srgbClr val="186D61"/>
                </a:solidFill>
              </p:spPr>
            </p:sp>
            <p:sp>
              <p:nvSpPr>
                <p:cNvPr id="140" name="Freeform 57">
                  <a:extLst>
                    <a:ext uri="{FF2B5EF4-FFF2-40B4-BE49-F238E27FC236}">
                      <a16:creationId xmlns:a16="http://schemas.microsoft.com/office/drawing/2014/main" id="{8DB210B4-B1CA-1246-A972-8996DAD74660}"/>
                    </a:ext>
                  </a:extLst>
                </p:cNvPr>
                <p:cNvSpPr/>
                <p:nvPr/>
              </p:nvSpPr>
              <p:spPr>
                <a:xfrm>
                  <a:off x="7909865" y="6100722"/>
                  <a:ext cx="1816769" cy="78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6769" h="789025">
                      <a:moveTo>
                        <a:pt x="0" y="789025"/>
                      </a:moveTo>
                      <a:lnTo>
                        <a:pt x="0" y="145341"/>
                      </a:lnTo>
                      <a:cubicBezTo>
                        <a:pt x="0" y="65071"/>
                        <a:pt x="65072" y="0"/>
                        <a:pt x="145342" y="0"/>
                      </a:cubicBezTo>
                      <a:lnTo>
                        <a:pt x="1671428" y="0"/>
                      </a:lnTo>
                      <a:cubicBezTo>
                        <a:pt x="1751697" y="0"/>
                        <a:pt x="1816769" y="65071"/>
                        <a:pt x="1816769" y="145341"/>
                      </a:cubicBezTo>
                      <a:lnTo>
                        <a:pt x="1816769" y="789025"/>
                      </a:lnTo>
                      <a:close/>
                    </a:path>
                  </a:pathLst>
                </a:custGeom>
                <a:solidFill>
                  <a:srgbClr val="186D61"/>
                </a:solidFill>
              </p:spPr>
            </p:sp>
            <p:sp>
              <p:nvSpPr>
                <p:cNvPr id="141" name="Freeform 58">
                  <a:extLst>
                    <a:ext uri="{FF2B5EF4-FFF2-40B4-BE49-F238E27FC236}">
                      <a16:creationId xmlns:a16="http://schemas.microsoft.com/office/drawing/2014/main" id="{EAE366A3-C941-9C4C-9C03-4EA54A4E017C}"/>
                    </a:ext>
                  </a:extLst>
                </p:cNvPr>
                <p:cNvSpPr/>
                <p:nvPr/>
              </p:nvSpPr>
              <p:spPr>
                <a:xfrm>
                  <a:off x="9887331" y="6037336"/>
                  <a:ext cx="1816769" cy="8524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6769" h="852411">
                      <a:moveTo>
                        <a:pt x="0" y="852411"/>
                      </a:moveTo>
                      <a:lnTo>
                        <a:pt x="0" y="145342"/>
                      </a:lnTo>
                      <a:cubicBezTo>
                        <a:pt x="0" y="65072"/>
                        <a:pt x="65072" y="0"/>
                        <a:pt x="145342" y="0"/>
                      </a:cubicBezTo>
                      <a:lnTo>
                        <a:pt x="1671428" y="0"/>
                      </a:lnTo>
                      <a:cubicBezTo>
                        <a:pt x="1751697" y="0"/>
                        <a:pt x="1816769" y="65072"/>
                        <a:pt x="1816769" y="145342"/>
                      </a:cubicBezTo>
                      <a:lnTo>
                        <a:pt x="1816769" y="852411"/>
                      </a:lnTo>
                      <a:close/>
                    </a:path>
                  </a:pathLst>
                </a:custGeom>
                <a:solidFill>
                  <a:srgbClr val="186D61"/>
                </a:solidFill>
              </p:spPr>
            </p:sp>
            <p:sp>
              <p:nvSpPr>
                <p:cNvPr id="142" name="Freeform 59">
                  <a:extLst>
                    <a:ext uri="{FF2B5EF4-FFF2-40B4-BE49-F238E27FC236}">
                      <a16:creationId xmlns:a16="http://schemas.microsoft.com/office/drawing/2014/main" id="{C9054744-0327-C44B-AAA9-6EC973D4E033}"/>
                    </a:ext>
                  </a:extLst>
                </p:cNvPr>
                <p:cNvSpPr/>
                <p:nvPr/>
              </p:nvSpPr>
              <p:spPr>
                <a:xfrm>
                  <a:off x="11864797" y="4458206"/>
                  <a:ext cx="1816769" cy="2431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6769" h="2431541">
                      <a:moveTo>
                        <a:pt x="0" y="2431541"/>
                      </a:moveTo>
                      <a:lnTo>
                        <a:pt x="0" y="145342"/>
                      </a:lnTo>
                      <a:cubicBezTo>
                        <a:pt x="0" y="106795"/>
                        <a:pt x="15313" y="69827"/>
                        <a:pt x="42570" y="42570"/>
                      </a:cubicBezTo>
                      <a:cubicBezTo>
                        <a:pt x="69826" y="15312"/>
                        <a:pt x="106795" y="0"/>
                        <a:pt x="145342" y="0"/>
                      </a:cubicBezTo>
                      <a:lnTo>
                        <a:pt x="1671428" y="0"/>
                      </a:lnTo>
                      <a:cubicBezTo>
                        <a:pt x="1709974" y="0"/>
                        <a:pt x="1746943" y="15312"/>
                        <a:pt x="1774200" y="42570"/>
                      </a:cubicBezTo>
                      <a:cubicBezTo>
                        <a:pt x="1801457" y="69827"/>
                        <a:pt x="1816769" y="106795"/>
                        <a:pt x="1816769" y="145342"/>
                      </a:cubicBezTo>
                      <a:lnTo>
                        <a:pt x="1816769" y="2431541"/>
                      </a:lnTo>
                      <a:close/>
                    </a:path>
                  </a:pathLst>
                </a:custGeom>
                <a:solidFill>
                  <a:srgbClr val="186D61"/>
                </a:solidFill>
              </p:spPr>
            </p:sp>
            <p:sp>
              <p:nvSpPr>
                <p:cNvPr id="143" name="Freeform 60">
                  <a:extLst>
                    <a:ext uri="{FF2B5EF4-FFF2-40B4-BE49-F238E27FC236}">
                      <a16:creationId xmlns:a16="http://schemas.microsoft.com/office/drawing/2014/main" id="{2D9F551F-6C88-1946-80B4-F7534DC55A12}"/>
                    </a:ext>
                  </a:extLst>
                </p:cNvPr>
                <p:cNvSpPr/>
                <p:nvPr/>
              </p:nvSpPr>
              <p:spPr>
                <a:xfrm>
                  <a:off x="13842264" y="3397185"/>
                  <a:ext cx="1816770" cy="3492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6770" h="3492562">
                      <a:moveTo>
                        <a:pt x="0" y="3492562"/>
                      </a:moveTo>
                      <a:lnTo>
                        <a:pt x="0" y="145341"/>
                      </a:lnTo>
                      <a:cubicBezTo>
                        <a:pt x="0" y="65071"/>
                        <a:pt x="65072" y="0"/>
                        <a:pt x="145341" y="0"/>
                      </a:cubicBezTo>
                      <a:lnTo>
                        <a:pt x="1671428" y="0"/>
                      </a:lnTo>
                      <a:cubicBezTo>
                        <a:pt x="1751697" y="0"/>
                        <a:pt x="1816769" y="65071"/>
                        <a:pt x="1816769" y="145341"/>
                      </a:cubicBezTo>
                      <a:lnTo>
                        <a:pt x="1816769" y="3492562"/>
                      </a:lnTo>
                      <a:close/>
                    </a:path>
                  </a:pathLst>
                </a:custGeom>
                <a:solidFill>
                  <a:srgbClr val="186D61"/>
                </a:solidFill>
              </p:spPr>
            </p:sp>
            <p:sp>
              <p:nvSpPr>
                <p:cNvPr id="144" name="Freeform 61">
                  <a:extLst>
                    <a:ext uri="{FF2B5EF4-FFF2-40B4-BE49-F238E27FC236}">
                      <a16:creationId xmlns:a16="http://schemas.microsoft.com/office/drawing/2014/main" id="{E1C95630-AA16-9B4D-8623-F281147E5583}"/>
                    </a:ext>
                  </a:extLst>
                </p:cNvPr>
                <p:cNvSpPr/>
                <p:nvPr/>
              </p:nvSpPr>
              <p:spPr>
                <a:xfrm>
                  <a:off x="15819731" y="2967265"/>
                  <a:ext cx="1816768" cy="3922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6768" h="3922482">
                      <a:moveTo>
                        <a:pt x="0" y="3922482"/>
                      </a:moveTo>
                      <a:lnTo>
                        <a:pt x="0" y="145341"/>
                      </a:lnTo>
                      <a:cubicBezTo>
                        <a:pt x="0" y="65071"/>
                        <a:pt x="65072" y="0"/>
                        <a:pt x="145341" y="0"/>
                      </a:cubicBezTo>
                      <a:lnTo>
                        <a:pt x="1671426" y="0"/>
                      </a:lnTo>
                      <a:cubicBezTo>
                        <a:pt x="1751696" y="0"/>
                        <a:pt x="1816768" y="65071"/>
                        <a:pt x="1816768" y="145341"/>
                      </a:cubicBezTo>
                      <a:lnTo>
                        <a:pt x="1816768" y="3922482"/>
                      </a:lnTo>
                      <a:close/>
                    </a:path>
                  </a:pathLst>
                </a:custGeom>
                <a:solidFill>
                  <a:srgbClr val="186D61"/>
                </a:solidFill>
              </p:spPr>
            </p:sp>
            <p:sp>
              <p:nvSpPr>
                <p:cNvPr id="145" name="Freeform 62">
                  <a:extLst>
                    <a:ext uri="{FF2B5EF4-FFF2-40B4-BE49-F238E27FC236}">
                      <a16:creationId xmlns:a16="http://schemas.microsoft.com/office/drawing/2014/main" id="{40013253-D513-E345-A63C-8A6791B0D64E}"/>
                    </a:ext>
                  </a:extLst>
                </p:cNvPr>
                <p:cNvSpPr/>
                <p:nvPr/>
              </p:nvSpPr>
              <p:spPr>
                <a:xfrm>
                  <a:off x="17797196" y="2931438"/>
                  <a:ext cx="1816770" cy="3958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6770" h="3958309">
                      <a:moveTo>
                        <a:pt x="0" y="3958309"/>
                      </a:moveTo>
                      <a:lnTo>
                        <a:pt x="0" y="145342"/>
                      </a:lnTo>
                      <a:cubicBezTo>
                        <a:pt x="0" y="65072"/>
                        <a:pt x="65072" y="0"/>
                        <a:pt x="145341" y="0"/>
                      </a:cubicBezTo>
                      <a:lnTo>
                        <a:pt x="1671428" y="0"/>
                      </a:lnTo>
                      <a:cubicBezTo>
                        <a:pt x="1751698" y="0"/>
                        <a:pt x="1816770" y="65072"/>
                        <a:pt x="1816770" y="145342"/>
                      </a:cubicBezTo>
                      <a:lnTo>
                        <a:pt x="1816770" y="3958309"/>
                      </a:lnTo>
                      <a:close/>
                    </a:path>
                  </a:pathLst>
                </a:custGeom>
                <a:solidFill>
                  <a:srgbClr val="186D61"/>
                </a:solidFill>
              </p:spPr>
            </p:sp>
            <p:sp>
              <p:nvSpPr>
                <p:cNvPr id="146" name="Freeform 63">
                  <a:extLst>
                    <a:ext uri="{FF2B5EF4-FFF2-40B4-BE49-F238E27FC236}">
                      <a16:creationId xmlns:a16="http://schemas.microsoft.com/office/drawing/2014/main" id="{18DACB6C-B93C-0947-879D-9326B7ECC9BE}"/>
                    </a:ext>
                  </a:extLst>
                </p:cNvPr>
                <p:cNvSpPr/>
                <p:nvPr/>
              </p:nvSpPr>
              <p:spPr>
                <a:xfrm>
                  <a:off x="19774663" y="2487738"/>
                  <a:ext cx="1816768" cy="4402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6768" h="4402008">
                      <a:moveTo>
                        <a:pt x="0" y="4402009"/>
                      </a:moveTo>
                      <a:lnTo>
                        <a:pt x="0" y="145342"/>
                      </a:lnTo>
                      <a:cubicBezTo>
                        <a:pt x="0" y="65072"/>
                        <a:pt x="65072" y="0"/>
                        <a:pt x="145341" y="0"/>
                      </a:cubicBezTo>
                      <a:lnTo>
                        <a:pt x="1671426" y="0"/>
                      </a:lnTo>
                      <a:cubicBezTo>
                        <a:pt x="1751696" y="0"/>
                        <a:pt x="1816768" y="65072"/>
                        <a:pt x="1816768" y="145342"/>
                      </a:cubicBezTo>
                      <a:lnTo>
                        <a:pt x="1816768" y="4402009"/>
                      </a:lnTo>
                      <a:close/>
                    </a:path>
                  </a:pathLst>
                </a:custGeom>
                <a:solidFill>
                  <a:srgbClr val="186D61"/>
                </a:solidFill>
              </p:spPr>
            </p:sp>
            <p:sp>
              <p:nvSpPr>
                <p:cNvPr id="147" name="Freeform 64">
                  <a:extLst>
                    <a:ext uri="{FF2B5EF4-FFF2-40B4-BE49-F238E27FC236}">
                      <a16:creationId xmlns:a16="http://schemas.microsoft.com/office/drawing/2014/main" id="{97B2E6AE-22C4-FE42-9E84-C13992B1313A}"/>
                    </a:ext>
                  </a:extLst>
                </p:cNvPr>
                <p:cNvSpPr/>
                <p:nvPr/>
              </p:nvSpPr>
              <p:spPr>
                <a:xfrm>
                  <a:off x="21752128" y="619239"/>
                  <a:ext cx="1816770" cy="6270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6770" h="6270508">
                      <a:moveTo>
                        <a:pt x="0" y="6270508"/>
                      </a:moveTo>
                      <a:lnTo>
                        <a:pt x="0" y="145342"/>
                      </a:lnTo>
                      <a:cubicBezTo>
                        <a:pt x="0" y="106795"/>
                        <a:pt x="15312" y="69826"/>
                        <a:pt x="42570" y="42570"/>
                      </a:cubicBezTo>
                      <a:cubicBezTo>
                        <a:pt x="69827" y="15313"/>
                        <a:pt x="106795" y="0"/>
                        <a:pt x="145342" y="0"/>
                      </a:cubicBezTo>
                      <a:lnTo>
                        <a:pt x="1671428" y="0"/>
                      </a:lnTo>
                      <a:cubicBezTo>
                        <a:pt x="1709975" y="0"/>
                        <a:pt x="1746943" y="15313"/>
                        <a:pt x="1774200" y="42570"/>
                      </a:cubicBezTo>
                      <a:cubicBezTo>
                        <a:pt x="1801458" y="69826"/>
                        <a:pt x="1816770" y="106795"/>
                        <a:pt x="1816770" y="145342"/>
                      </a:cubicBezTo>
                      <a:lnTo>
                        <a:pt x="1816770" y="6270508"/>
                      </a:lnTo>
                      <a:close/>
                    </a:path>
                  </a:pathLst>
                </a:custGeom>
                <a:solidFill>
                  <a:srgbClr val="186D61"/>
                </a:solidFill>
              </p:spPr>
            </p:sp>
          </p:grpSp>
        </p:grpSp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CBBEBE80-814F-D04D-A160-3DC9EF8C91F2}"/>
                </a:ext>
              </a:extLst>
            </p:cNvPr>
            <p:cNvGrpSpPr/>
            <p:nvPr/>
          </p:nvGrpSpPr>
          <p:grpSpPr>
            <a:xfrm>
              <a:off x="4120475" y="1912026"/>
              <a:ext cx="4672258" cy="1223774"/>
              <a:chOff x="4120475" y="1912026"/>
              <a:chExt cx="4672258" cy="1223774"/>
            </a:xfrm>
          </p:grpSpPr>
          <p:grpSp>
            <p:nvGrpSpPr>
              <p:cNvPr id="5" name="Agrupar 4">
                <a:extLst>
                  <a:ext uri="{FF2B5EF4-FFF2-40B4-BE49-F238E27FC236}">
                    <a16:creationId xmlns:a16="http://schemas.microsoft.com/office/drawing/2014/main" id="{F4B0362D-5047-D947-AB84-A225EF8F5FB5}"/>
                  </a:ext>
                </a:extLst>
              </p:cNvPr>
              <p:cNvGrpSpPr/>
              <p:nvPr/>
            </p:nvGrpSpPr>
            <p:grpSpPr>
              <a:xfrm>
                <a:off x="4120475" y="2315340"/>
                <a:ext cx="4281876" cy="820460"/>
                <a:chOff x="4120475" y="2315340"/>
                <a:chExt cx="4281876" cy="820460"/>
              </a:xfrm>
            </p:grpSpPr>
            <p:grpSp>
              <p:nvGrpSpPr>
                <p:cNvPr id="4" name="Agrupar 3">
                  <a:extLst>
                    <a:ext uri="{FF2B5EF4-FFF2-40B4-BE49-F238E27FC236}">
                      <a16:creationId xmlns:a16="http://schemas.microsoft.com/office/drawing/2014/main" id="{BA3683E0-0EE6-7442-8615-CAF5558EFFD2}"/>
                    </a:ext>
                  </a:extLst>
                </p:cNvPr>
                <p:cNvGrpSpPr/>
                <p:nvPr/>
              </p:nvGrpSpPr>
              <p:grpSpPr>
                <a:xfrm>
                  <a:off x="4120475" y="2938823"/>
                  <a:ext cx="2325627" cy="196977"/>
                  <a:chOff x="4120475" y="2938823"/>
                  <a:chExt cx="2325627" cy="196977"/>
                </a:xfrm>
              </p:grpSpPr>
              <p:sp>
                <p:nvSpPr>
                  <p:cNvPr id="161" name="TextBox 10">
                    <a:extLst>
                      <a:ext uri="{FF2B5EF4-FFF2-40B4-BE49-F238E27FC236}">
                        <a16:creationId xmlns:a16="http://schemas.microsoft.com/office/drawing/2014/main" id="{A34DC838-CFF6-EE4B-B3AA-BD83A6A18D82}"/>
                      </a:ext>
                    </a:extLst>
                  </p:cNvPr>
                  <p:cNvSpPr txBox="1"/>
                  <p:nvPr/>
                </p:nvSpPr>
                <p:spPr>
                  <a:xfrm>
                    <a:off x="4120475" y="3003347"/>
                    <a:ext cx="416140" cy="130677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algn="ctr">
                      <a:lnSpc>
                        <a:spcPts val="1072"/>
                      </a:lnSpc>
                      <a:defRPr sz="1200">
                        <a:solidFill>
                          <a:srgbClr val="84898D">
                            <a:lumMod val="50000"/>
                          </a:srgbClr>
                        </a:solidFill>
                        <a:latin typeface="Kulim Park"/>
                      </a:defRPr>
                    </a:lvl1pPr>
                  </a:lstStyle>
                  <a:p>
                    <a:r>
                      <a:rPr lang="en-US" sz="800" dirty="0"/>
                      <a:t>O,27%</a:t>
                    </a:r>
                  </a:p>
                </p:txBody>
              </p:sp>
              <p:sp>
                <p:nvSpPr>
                  <p:cNvPr id="162" name="TextBox 10">
                    <a:extLst>
                      <a:ext uri="{FF2B5EF4-FFF2-40B4-BE49-F238E27FC236}">
                        <a16:creationId xmlns:a16="http://schemas.microsoft.com/office/drawing/2014/main" id="{FD6BD5FD-4387-1141-9F08-01EBB00F6683}"/>
                      </a:ext>
                    </a:extLst>
                  </p:cNvPr>
                  <p:cNvSpPr txBox="1"/>
                  <p:nvPr/>
                </p:nvSpPr>
                <p:spPr>
                  <a:xfrm>
                    <a:off x="4551313" y="3002473"/>
                    <a:ext cx="416140" cy="130677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algn="ctr">
                      <a:lnSpc>
                        <a:spcPts val="1072"/>
                      </a:lnSpc>
                      <a:defRPr sz="1200">
                        <a:solidFill>
                          <a:srgbClr val="84898D">
                            <a:lumMod val="50000"/>
                          </a:srgbClr>
                        </a:solidFill>
                        <a:latin typeface="Kulim Park"/>
                      </a:defRPr>
                    </a:lvl1pPr>
                  </a:lstStyle>
                  <a:p>
                    <a:r>
                      <a:rPr lang="en-US" sz="800" dirty="0"/>
                      <a:t>1,51%</a:t>
                    </a:r>
                  </a:p>
                </p:txBody>
              </p:sp>
              <p:sp>
                <p:nvSpPr>
                  <p:cNvPr id="163" name="TextBox 10">
                    <a:extLst>
                      <a:ext uri="{FF2B5EF4-FFF2-40B4-BE49-F238E27FC236}">
                        <a16:creationId xmlns:a16="http://schemas.microsoft.com/office/drawing/2014/main" id="{F6AC4B56-70DF-E247-90D5-AE0037C56A73}"/>
                      </a:ext>
                    </a:extLst>
                  </p:cNvPr>
                  <p:cNvSpPr txBox="1"/>
                  <p:nvPr/>
                </p:nvSpPr>
                <p:spPr>
                  <a:xfrm>
                    <a:off x="4903542" y="3005123"/>
                    <a:ext cx="416140" cy="130677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algn="ctr">
                      <a:lnSpc>
                        <a:spcPts val="1072"/>
                      </a:lnSpc>
                      <a:defRPr sz="1200">
                        <a:solidFill>
                          <a:srgbClr val="84898D">
                            <a:lumMod val="50000"/>
                          </a:srgbClr>
                        </a:solidFill>
                        <a:latin typeface="Kulim Park"/>
                      </a:defRPr>
                    </a:lvl1pPr>
                  </a:lstStyle>
                  <a:p>
                    <a:r>
                      <a:rPr lang="en-US" sz="800" dirty="0"/>
                      <a:t>1,60%</a:t>
                    </a:r>
                  </a:p>
                </p:txBody>
              </p:sp>
              <p:sp>
                <p:nvSpPr>
                  <p:cNvPr id="164" name="TextBox 10">
                    <a:extLst>
                      <a:ext uri="{FF2B5EF4-FFF2-40B4-BE49-F238E27FC236}">
                        <a16:creationId xmlns:a16="http://schemas.microsoft.com/office/drawing/2014/main" id="{14F6BCFD-F3DE-4448-8BF2-DBB5F79DB54E}"/>
                      </a:ext>
                    </a:extLst>
                  </p:cNvPr>
                  <p:cNvSpPr txBox="1"/>
                  <p:nvPr/>
                </p:nvSpPr>
                <p:spPr>
                  <a:xfrm>
                    <a:off x="5282864" y="3004249"/>
                    <a:ext cx="416140" cy="130677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algn="ctr">
                      <a:lnSpc>
                        <a:spcPts val="1072"/>
                      </a:lnSpc>
                      <a:defRPr sz="1200">
                        <a:solidFill>
                          <a:srgbClr val="84898D">
                            <a:lumMod val="50000"/>
                          </a:srgbClr>
                        </a:solidFill>
                        <a:latin typeface="Kulim Park"/>
                      </a:defRPr>
                    </a:lvl1pPr>
                  </a:lstStyle>
                  <a:p>
                    <a:r>
                      <a:rPr lang="en-US" sz="800" dirty="0"/>
                      <a:t>2,02%</a:t>
                    </a:r>
                  </a:p>
                </p:txBody>
              </p:sp>
              <p:sp>
                <p:nvSpPr>
                  <p:cNvPr id="166" name="TextBox 10">
                    <a:extLst>
                      <a:ext uri="{FF2B5EF4-FFF2-40B4-BE49-F238E27FC236}">
                        <a16:creationId xmlns:a16="http://schemas.microsoft.com/office/drawing/2014/main" id="{EC859358-11F2-FC4F-9975-53A1D16F53A2}"/>
                      </a:ext>
                    </a:extLst>
                  </p:cNvPr>
                  <p:cNvSpPr txBox="1"/>
                  <p:nvPr/>
                </p:nvSpPr>
                <p:spPr>
                  <a:xfrm>
                    <a:off x="5680691" y="2939697"/>
                    <a:ext cx="416140" cy="130677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algn="ctr">
                      <a:lnSpc>
                        <a:spcPts val="1072"/>
                      </a:lnSpc>
                      <a:defRPr sz="1200">
                        <a:solidFill>
                          <a:srgbClr val="84898D">
                            <a:lumMod val="50000"/>
                          </a:srgbClr>
                        </a:solidFill>
                        <a:latin typeface="Kulim Park"/>
                      </a:defRPr>
                    </a:lvl1pPr>
                  </a:lstStyle>
                  <a:p>
                    <a:r>
                      <a:rPr lang="en-US" sz="800" dirty="0"/>
                      <a:t>2,84%</a:t>
                    </a:r>
                  </a:p>
                </p:txBody>
              </p:sp>
              <p:sp>
                <p:nvSpPr>
                  <p:cNvPr id="167" name="TextBox 10">
                    <a:extLst>
                      <a:ext uri="{FF2B5EF4-FFF2-40B4-BE49-F238E27FC236}">
                        <a16:creationId xmlns:a16="http://schemas.microsoft.com/office/drawing/2014/main" id="{F7C51E8D-C941-8B48-A839-5E1BA14EF718}"/>
                      </a:ext>
                    </a:extLst>
                  </p:cNvPr>
                  <p:cNvSpPr txBox="1"/>
                  <p:nvPr/>
                </p:nvSpPr>
                <p:spPr>
                  <a:xfrm>
                    <a:off x="6029962" y="2938823"/>
                    <a:ext cx="416140" cy="130677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algn="ctr">
                      <a:lnSpc>
                        <a:spcPts val="1072"/>
                      </a:lnSpc>
                      <a:defRPr sz="1200">
                        <a:solidFill>
                          <a:srgbClr val="84898D">
                            <a:lumMod val="50000"/>
                          </a:srgbClr>
                        </a:solidFill>
                        <a:latin typeface="Kulim Park"/>
                      </a:defRPr>
                    </a:lvl1pPr>
                  </a:lstStyle>
                  <a:p>
                    <a:r>
                      <a:rPr lang="en-US" sz="800" dirty="0"/>
                      <a:t>3,07%</a:t>
                    </a:r>
                  </a:p>
                </p:txBody>
              </p:sp>
            </p:grpSp>
            <p:sp>
              <p:nvSpPr>
                <p:cNvPr id="168" name="TextBox 10">
                  <a:extLst>
                    <a:ext uri="{FF2B5EF4-FFF2-40B4-BE49-F238E27FC236}">
                      <a16:creationId xmlns:a16="http://schemas.microsoft.com/office/drawing/2014/main" id="{D99E7F5E-DBE2-9E44-96F5-C67E26341D9C}"/>
                    </a:ext>
                  </a:extLst>
                </p:cNvPr>
                <p:cNvSpPr txBox="1"/>
                <p:nvPr/>
              </p:nvSpPr>
              <p:spPr>
                <a:xfrm>
                  <a:off x="6443349" y="2675786"/>
                  <a:ext cx="416140" cy="130677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algn="ctr">
                    <a:lnSpc>
                      <a:spcPts val="1072"/>
                    </a:lnSpc>
                    <a:defRPr sz="1200">
                      <a:solidFill>
                        <a:srgbClr val="84898D">
                          <a:lumMod val="50000"/>
                        </a:srgbClr>
                      </a:solidFill>
                      <a:latin typeface="Kulim Park"/>
                    </a:defRPr>
                  </a:lvl1pPr>
                </a:lstStyle>
                <a:p>
                  <a:r>
                    <a:rPr lang="en-US" sz="800" dirty="0"/>
                    <a:t>8,80%</a:t>
                  </a:r>
                </a:p>
              </p:txBody>
            </p:sp>
            <p:sp>
              <p:nvSpPr>
                <p:cNvPr id="169" name="TextBox 10">
                  <a:extLst>
                    <a:ext uri="{FF2B5EF4-FFF2-40B4-BE49-F238E27FC236}">
                      <a16:creationId xmlns:a16="http://schemas.microsoft.com/office/drawing/2014/main" id="{E3DBC24E-42E1-9344-93D6-E31566C9F1C3}"/>
                    </a:ext>
                  </a:extLst>
                </p:cNvPr>
                <p:cNvSpPr txBox="1"/>
                <p:nvPr/>
              </p:nvSpPr>
              <p:spPr>
                <a:xfrm>
                  <a:off x="6812986" y="2446860"/>
                  <a:ext cx="416140" cy="130677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algn="ctr">
                    <a:lnSpc>
                      <a:spcPts val="1072"/>
                    </a:lnSpc>
                    <a:defRPr sz="1200">
                      <a:solidFill>
                        <a:srgbClr val="84898D">
                          <a:lumMod val="50000"/>
                        </a:srgbClr>
                      </a:solidFill>
                      <a:latin typeface="Kulim Park"/>
                    </a:defRPr>
                  </a:lvl1pPr>
                </a:lstStyle>
                <a:p>
                  <a:r>
                    <a:rPr lang="en-US" sz="800" dirty="0"/>
                    <a:t>12,65%</a:t>
                  </a:r>
                </a:p>
              </p:txBody>
            </p:sp>
            <p:sp>
              <p:nvSpPr>
                <p:cNvPr id="170" name="TextBox 10">
                  <a:extLst>
                    <a:ext uri="{FF2B5EF4-FFF2-40B4-BE49-F238E27FC236}">
                      <a16:creationId xmlns:a16="http://schemas.microsoft.com/office/drawing/2014/main" id="{54EBA534-09CE-9147-8CA5-227A5EEF0F5A}"/>
                    </a:ext>
                  </a:extLst>
                </p:cNvPr>
                <p:cNvSpPr txBox="1"/>
                <p:nvPr/>
              </p:nvSpPr>
              <p:spPr>
                <a:xfrm>
                  <a:off x="7213677" y="2383895"/>
                  <a:ext cx="416140" cy="130677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algn="ctr">
                    <a:lnSpc>
                      <a:spcPts val="1072"/>
                    </a:lnSpc>
                    <a:defRPr sz="1200">
                      <a:solidFill>
                        <a:srgbClr val="84898D">
                          <a:lumMod val="50000"/>
                        </a:srgbClr>
                      </a:solidFill>
                      <a:latin typeface="Kulim Park"/>
                    </a:defRPr>
                  </a:lvl1pPr>
                </a:lstStyle>
                <a:p>
                  <a:r>
                    <a:rPr lang="en-US" sz="800" dirty="0"/>
                    <a:t>14,21%</a:t>
                  </a:r>
                </a:p>
              </p:txBody>
            </p:sp>
            <p:sp>
              <p:nvSpPr>
                <p:cNvPr id="171" name="TextBox 10">
                  <a:extLst>
                    <a:ext uri="{FF2B5EF4-FFF2-40B4-BE49-F238E27FC236}">
                      <a16:creationId xmlns:a16="http://schemas.microsoft.com/office/drawing/2014/main" id="{B3A86169-66AF-7044-B451-90D20B83EA1B}"/>
                    </a:ext>
                  </a:extLst>
                </p:cNvPr>
                <p:cNvSpPr txBox="1"/>
                <p:nvPr/>
              </p:nvSpPr>
              <p:spPr>
                <a:xfrm>
                  <a:off x="7592999" y="2383021"/>
                  <a:ext cx="416140" cy="130677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algn="ctr">
                    <a:lnSpc>
                      <a:spcPts val="1072"/>
                    </a:lnSpc>
                    <a:defRPr sz="1200">
                      <a:solidFill>
                        <a:srgbClr val="84898D">
                          <a:lumMod val="50000"/>
                        </a:srgbClr>
                      </a:solidFill>
                      <a:latin typeface="Kulim Park"/>
                    </a:defRPr>
                  </a:lvl1pPr>
                </a:lstStyle>
                <a:p>
                  <a:r>
                    <a:rPr lang="en-US" sz="800" dirty="0"/>
                    <a:t>14,34%</a:t>
                  </a:r>
                </a:p>
              </p:txBody>
            </p:sp>
            <p:sp>
              <p:nvSpPr>
                <p:cNvPr id="172" name="TextBox 10">
                  <a:extLst>
                    <a:ext uri="{FF2B5EF4-FFF2-40B4-BE49-F238E27FC236}">
                      <a16:creationId xmlns:a16="http://schemas.microsoft.com/office/drawing/2014/main" id="{74C3A698-D653-714B-BA14-E113FF0C622B}"/>
                    </a:ext>
                  </a:extLst>
                </p:cNvPr>
                <p:cNvSpPr txBox="1"/>
                <p:nvPr/>
              </p:nvSpPr>
              <p:spPr>
                <a:xfrm>
                  <a:off x="7986211" y="2315340"/>
                  <a:ext cx="416140" cy="130677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algn="ctr">
                    <a:lnSpc>
                      <a:spcPts val="1072"/>
                    </a:lnSpc>
                    <a:defRPr sz="1200">
                      <a:solidFill>
                        <a:srgbClr val="84898D">
                          <a:lumMod val="50000"/>
                        </a:srgbClr>
                      </a:solidFill>
                      <a:latin typeface="Kulim Park"/>
                    </a:defRPr>
                  </a:lvl1pPr>
                </a:lstStyle>
                <a:p>
                  <a:r>
                    <a:rPr lang="en-US" sz="800" dirty="0"/>
                    <a:t>15,95%</a:t>
                  </a:r>
                </a:p>
              </p:txBody>
            </p:sp>
          </p:grpSp>
          <p:sp>
            <p:nvSpPr>
              <p:cNvPr id="173" name="TextBox 10">
                <a:extLst>
                  <a:ext uri="{FF2B5EF4-FFF2-40B4-BE49-F238E27FC236}">
                    <a16:creationId xmlns:a16="http://schemas.microsoft.com/office/drawing/2014/main" id="{9163D460-8C42-894C-8F0F-C754C33A57C2}"/>
                  </a:ext>
                </a:extLst>
              </p:cNvPr>
              <p:cNvSpPr txBox="1"/>
              <p:nvPr/>
            </p:nvSpPr>
            <p:spPr>
              <a:xfrm>
                <a:off x="8376593" y="1912026"/>
                <a:ext cx="416140" cy="13067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algn="ctr">
                  <a:lnSpc>
                    <a:spcPts val="1072"/>
                  </a:lnSpc>
                  <a:defRPr sz="1200">
                    <a:solidFill>
                      <a:srgbClr val="84898D">
                        <a:lumMod val="50000"/>
                      </a:srgbClr>
                    </a:solidFill>
                    <a:latin typeface="Kulim Park"/>
                  </a:defRPr>
                </a:lvl1pPr>
              </a:lstStyle>
              <a:p>
                <a:r>
                  <a:rPr lang="en-US" sz="800" dirty="0"/>
                  <a:t>22,73%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9601076"/>
      </p:ext>
    </p:extLst>
  </p:cSld>
  <p:clrMapOvr>
    <a:masterClrMapping/>
  </p:clrMapOvr>
</p:sld>
</file>

<file path=ppt/theme/theme1.xml><?xml version="1.0" encoding="utf-8"?>
<a:theme xmlns:a="http://schemas.openxmlformats.org/drawingml/2006/main" name="Gregory template">
  <a:themeElements>
    <a:clrScheme name="Custom 347">
      <a:dk1>
        <a:srgbClr val="122431"/>
      </a:dk1>
      <a:lt1>
        <a:srgbClr val="FFFFFF"/>
      </a:lt1>
      <a:dk2>
        <a:srgbClr val="84898D"/>
      </a:dk2>
      <a:lt2>
        <a:srgbClr val="ECEFF3"/>
      </a:lt2>
      <a:accent1>
        <a:srgbClr val="FEC200"/>
      </a:accent1>
      <a:accent2>
        <a:srgbClr val="A2EAE9"/>
      </a:accent2>
      <a:accent3>
        <a:srgbClr val="0B6AB1"/>
      </a:accent3>
      <a:accent4>
        <a:srgbClr val="FF981F"/>
      </a:accent4>
      <a:accent5>
        <a:srgbClr val="FFE03F"/>
      </a:accent5>
      <a:accent6>
        <a:srgbClr val="023E69"/>
      </a:accent6>
      <a:hlink>
        <a:srgbClr val="0B6AB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regory template">
  <a:themeElements>
    <a:clrScheme name="Custom 347">
      <a:dk1>
        <a:srgbClr val="122431"/>
      </a:dk1>
      <a:lt1>
        <a:srgbClr val="FFFFFF"/>
      </a:lt1>
      <a:dk2>
        <a:srgbClr val="84898D"/>
      </a:dk2>
      <a:lt2>
        <a:srgbClr val="ECEFF3"/>
      </a:lt2>
      <a:accent1>
        <a:srgbClr val="FEC200"/>
      </a:accent1>
      <a:accent2>
        <a:srgbClr val="A2EAE9"/>
      </a:accent2>
      <a:accent3>
        <a:srgbClr val="0B6AB1"/>
      </a:accent3>
      <a:accent4>
        <a:srgbClr val="FF981F"/>
      </a:accent4>
      <a:accent5>
        <a:srgbClr val="FFE03F"/>
      </a:accent5>
      <a:accent6>
        <a:srgbClr val="023E69"/>
      </a:accent6>
      <a:hlink>
        <a:srgbClr val="0B6AB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6500</TotalTime>
  <Words>2477</Words>
  <Application>Microsoft Office PowerPoint</Application>
  <PresentationFormat>Apresentação na tela (16:9)</PresentationFormat>
  <Paragraphs>480</Paragraphs>
  <Slides>23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23</vt:i4>
      </vt:variant>
    </vt:vector>
  </HeadingPairs>
  <TitlesOfParts>
    <vt:vector size="31" baseType="lpstr">
      <vt:lpstr>Libre Baskerville</vt:lpstr>
      <vt:lpstr>Montserrat</vt:lpstr>
      <vt:lpstr>Calibri</vt:lpstr>
      <vt:lpstr>Libre Baskerville Bold</vt:lpstr>
      <vt:lpstr>Arial</vt:lpstr>
      <vt:lpstr>Kulim Park</vt:lpstr>
      <vt:lpstr>Gregory template</vt:lpstr>
      <vt:lpstr>1_Gregory template</vt:lpstr>
      <vt:lpstr>Elaboração do Novo Plano Nacional de Recursos Hídricos PNRH 2022-2040</vt:lpstr>
      <vt:lpstr> Documento Base</vt:lpstr>
      <vt:lpstr>Integração entre os níveis de planejamento</vt:lpstr>
      <vt:lpstr>Articulação com as Políticas e Planos Setoriais</vt:lpstr>
      <vt:lpstr>Documento Base</vt:lpstr>
      <vt:lpstr>| Processo de Construção do PNRH</vt:lpstr>
      <vt:lpstr>Processo Participativo </vt:lpstr>
      <vt:lpstr>Processo Participativo – 1ª Fase</vt:lpstr>
      <vt:lpstr>Processo Participativo – 1ª Fase</vt:lpstr>
      <vt:lpstr>Processo Participativo – Oficinas Regionais </vt:lpstr>
      <vt:lpstr>Processo Participativo – Oficinas Setoriais </vt:lpstr>
      <vt:lpstr>Processo Participativo – Cenários Prospectivos  </vt:lpstr>
      <vt:lpstr>Processo Participativo – Oficinas Temáticas </vt:lpstr>
      <vt:lpstr>Apresentação do PowerPoint</vt:lpstr>
      <vt:lpstr>Documento Base</vt:lpstr>
      <vt:lpstr>Proposta de Programas e Subprogramas do PNRH</vt:lpstr>
      <vt:lpstr>Proposta de Programas e Subprogramas do PNRH</vt:lpstr>
      <vt:lpstr>Proposta de Programas e Subprogramas do PNRH</vt:lpstr>
      <vt:lpstr>Proposta de Programas e Subprogramas do PNRH</vt:lpstr>
      <vt:lpstr>Proposta de Programas e Subprogramas do PNRH</vt:lpstr>
      <vt:lpstr>Proposta de Programas e Subprogramas do PNRH</vt:lpstr>
      <vt:lpstr>Oficinas de Pactuação das Metas do PNRH 2022-2040</vt:lpstr>
      <vt:lpstr>Outros canais de participação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Cristiane Collet Battiston</dc:creator>
  <cp:lastModifiedBy>Ari Domiciano Costa Azevedo</cp:lastModifiedBy>
  <cp:revision>132</cp:revision>
  <cp:lastPrinted>2021-08-23T19:34:43Z</cp:lastPrinted>
  <dcterms:modified xsi:type="dcterms:W3CDTF">2022-07-08T14:09:57Z</dcterms:modified>
</cp:coreProperties>
</file>