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8" r:id="rId2"/>
    <p:sldId id="270" r:id="rId3"/>
    <p:sldId id="271" r:id="rId4"/>
    <p:sldId id="272" r:id="rId5"/>
    <p:sldId id="273" r:id="rId6"/>
    <p:sldId id="274" r:id="rId7"/>
    <p:sldId id="280" r:id="rId8"/>
    <p:sldId id="275" r:id="rId9"/>
    <p:sldId id="276" r:id="rId10"/>
    <p:sldId id="277" r:id="rId11"/>
    <p:sldId id="278" r:id="rId12"/>
    <p:sldId id="27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66FF99"/>
    <a:srgbClr val="FFFFCC"/>
    <a:srgbClr val="4D3E2F"/>
    <a:srgbClr val="E8EECC"/>
    <a:srgbClr val="FFFFFF"/>
    <a:srgbClr val="8B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98A16-3882-48F6-83F6-35B6D7A6BB36}" v="20" dt="2021-12-10T22:02:42.635"/>
    <p1510:client id="{CFE05028-452A-4C6D-91D2-11B68B4F5865}" v="279" dt="2021-12-11T15:14:49.40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7" autoAdjust="0"/>
    <p:restoredTop sz="95294" autoAdjust="0"/>
  </p:normalViewPr>
  <p:slideViewPr>
    <p:cSldViewPr snapToGrid="0">
      <p:cViewPr varScale="1">
        <p:scale>
          <a:sx n="67" d="100"/>
          <a:sy n="67" d="100"/>
        </p:scale>
        <p:origin x="62" y="451"/>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Lanna" userId="bb59cd11531e29fa" providerId="LiveId" clId="{CFE05028-452A-4C6D-91D2-11B68B4F5865}"/>
    <pc:docChg chg="undo custSel addSld delSld modSld">
      <pc:chgData name="Eduardo Lanna" userId="bb59cd11531e29fa" providerId="LiveId" clId="{CFE05028-452A-4C6D-91D2-11B68B4F5865}" dt="2021-12-11T15:15:25.650" v="1794" actId="167"/>
      <pc:docMkLst>
        <pc:docMk/>
      </pc:docMkLst>
      <pc:sldChg chg="addSp modSp mod modAnim">
        <pc:chgData name="Eduardo Lanna" userId="bb59cd11531e29fa" providerId="LiveId" clId="{CFE05028-452A-4C6D-91D2-11B68B4F5865}" dt="2021-12-11T15:15:25.650" v="1794" actId="167"/>
        <pc:sldMkLst>
          <pc:docMk/>
          <pc:sldMk cId="2349042084" sldId="270"/>
        </pc:sldMkLst>
        <pc:spChg chg="mod">
          <ac:chgData name="Eduardo Lanna" userId="bb59cd11531e29fa" providerId="LiveId" clId="{CFE05028-452A-4C6D-91D2-11B68B4F5865}" dt="2021-12-11T14:39:02.726" v="1388" actId="20577"/>
          <ac:spMkLst>
            <pc:docMk/>
            <pc:sldMk cId="2349042084" sldId="270"/>
            <ac:spMk id="5" creationId="{F1B8964B-BE51-416B-BAE1-2AF83F012071}"/>
          </ac:spMkLst>
        </pc:spChg>
        <pc:spChg chg="mod">
          <ac:chgData name="Eduardo Lanna" userId="bb59cd11531e29fa" providerId="LiveId" clId="{CFE05028-452A-4C6D-91D2-11B68B4F5865}" dt="2021-12-11T14:39:24.585" v="1422" actId="20577"/>
          <ac:spMkLst>
            <pc:docMk/>
            <pc:sldMk cId="2349042084" sldId="270"/>
            <ac:spMk id="9" creationId="{303C6892-99E5-4148-9CA0-2D82A6260320}"/>
          </ac:spMkLst>
        </pc:spChg>
        <pc:picChg chg="add mod ord">
          <ac:chgData name="Eduardo Lanna" userId="bb59cd11531e29fa" providerId="LiveId" clId="{CFE05028-452A-4C6D-91D2-11B68B4F5865}" dt="2021-12-11T15:15:25.650" v="1794" actId="167"/>
          <ac:picMkLst>
            <pc:docMk/>
            <pc:sldMk cId="2349042084" sldId="270"/>
            <ac:picMk id="6" creationId="{30A104DF-52E1-4C7F-B2DE-BEED1B5455A2}"/>
          </ac:picMkLst>
        </pc:picChg>
      </pc:sldChg>
      <pc:sldChg chg="addSp modSp mod modAnim">
        <pc:chgData name="Eduardo Lanna" userId="bb59cd11531e29fa" providerId="LiveId" clId="{CFE05028-452A-4C6D-91D2-11B68B4F5865}" dt="2021-12-11T15:15:09.399" v="1792" actId="167"/>
        <pc:sldMkLst>
          <pc:docMk/>
          <pc:sldMk cId="669552491" sldId="271"/>
        </pc:sldMkLst>
        <pc:spChg chg="mod">
          <ac:chgData name="Eduardo Lanna" userId="bb59cd11531e29fa" providerId="LiveId" clId="{CFE05028-452A-4C6D-91D2-11B68B4F5865}" dt="2021-12-11T14:11:37.579" v="28" actId="1076"/>
          <ac:spMkLst>
            <pc:docMk/>
            <pc:sldMk cId="669552491" sldId="271"/>
            <ac:spMk id="6" creationId="{F1D1BDC5-52AE-47DC-9C87-EF3E4E0AA0D5}"/>
          </ac:spMkLst>
        </pc:spChg>
        <pc:graphicFrameChg chg="mod">
          <ac:chgData name="Eduardo Lanna" userId="bb59cd11531e29fa" providerId="LiveId" clId="{CFE05028-452A-4C6D-91D2-11B68B4F5865}" dt="2021-12-11T14:11:09.487" v="27" actId="14100"/>
          <ac:graphicFrameMkLst>
            <pc:docMk/>
            <pc:sldMk cId="669552491" sldId="271"/>
            <ac:graphicFrameMk id="4" creationId="{C137C8ED-1359-4AE9-AB58-D03BC2F1B169}"/>
          </ac:graphicFrameMkLst>
        </pc:graphicFrameChg>
        <pc:picChg chg="add mod ord">
          <ac:chgData name="Eduardo Lanna" userId="bb59cd11531e29fa" providerId="LiveId" clId="{CFE05028-452A-4C6D-91D2-11B68B4F5865}" dt="2021-12-11T15:15:09.399" v="1792" actId="167"/>
          <ac:picMkLst>
            <pc:docMk/>
            <pc:sldMk cId="669552491" sldId="271"/>
            <ac:picMk id="7" creationId="{4A859E27-54A0-4FD1-93F9-B809388E4F91}"/>
          </ac:picMkLst>
        </pc:picChg>
      </pc:sldChg>
      <pc:sldChg chg="addSp modSp mod modAnim">
        <pc:chgData name="Eduardo Lanna" userId="bb59cd11531e29fa" providerId="LiveId" clId="{CFE05028-452A-4C6D-91D2-11B68B4F5865}" dt="2021-12-11T15:15:16.340" v="1793" actId="167"/>
        <pc:sldMkLst>
          <pc:docMk/>
          <pc:sldMk cId="1760303161" sldId="272"/>
        </pc:sldMkLst>
        <pc:picChg chg="add mod ord">
          <ac:chgData name="Eduardo Lanna" userId="bb59cd11531e29fa" providerId="LiveId" clId="{CFE05028-452A-4C6D-91D2-11B68B4F5865}" dt="2021-12-11T15:15:16.340" v="1793" actId="167"/>
          <ac:picMkLst>
            <pc:docMk/>
            <pc:sldMk cId="1760303161" sldId="272"/>
            <ac:picMk id="6" creationId="{660189AE-5CAF-41C4-BE09-788B669F2474}"/>
          </ac:picMkLst>
        </pc:picChg>
      </pc:sldChg>
      <pc:sldChg chg="addSp delSp modSp mod modAnim">
        <pc:chgData name="Eduardo Lanna" userId="bb59cd11531e29fa" providerId="LiveId" clId="{CFE05028-452A-4C6D-91D2-11B68B4F5865}" dt="2021-12-11T15:15:00.785" v="1791" actId="478"/>
        <pc:sldMkLst>
          <pc:docMk/>
          <pc:sldMk cId="209585350" sldId="273"/>
        </pc:sldMkLst>
        <pc:graphicFrameChg chg="add mod modGraphic">
          <ac:chgData name="Eduardo Lanna" userId="bb59cd11531e29fa" providerId="LiveId" clId="{CFE05028-452A-4C6D-91D2-11B68B4F5865}" dt="2021-12-11T14:34:41.076" v="1338" actId="552"/>
          <ac:graphicFrameMkLst>
            <pc:docMk/>
            <pc:sldMk cId="209585350" sldId="273"/>
            <ac:graphicFrameMk id="2" creationId="{65288CA6-1217-4159-8F1F-64439F81B7FC}"/>
          </ac:graphicFrameMkLst>
        </pc:graphicFrameChg>
        <pc:graphicFrameChg chg="add mod modGraphic">
          <ac:chgData name="Eduardo Lanna" userId="bb59cd11531e29fa" providerId="LiveId" clId="{CFE05028-452A-4C6D-91D2-11B68B4F5865}" dt="2021-12-11T14:34:41.076" v="1338" actId="552"/>
          <ac:graphicFrameMkLst>
            <pc:docMk/>
            <pc:sldMk cId="209585350" sldId="273"/>
            <ac:graphicFrameMk id="3" creationId="{AB251E89-7A4C-4E78-AE57-2379709D4213}"/>
          </ac:graphicFrameMkLst>
        </pc:graphicFrameChg>
        <pc:graphicFrameChg chg="add mod">
          <ac:chgData name="Eduardo Lanna" userId="bb59cd11531e29fa" providerId="LiveId" clId="{CFE05028-452A-4C6D-91D2-11B68B4F5865}" dt="2021-12-11T14:34:41.076" v="1338" actId="552"/>
          <ac:graphicFrameMkLst>
            <pc:docMk/>
            <pc:sldMk cId="209585350" sldId="273"/>
            <ac:graphicFrameMk id="4" creationId="{9BFAFC05-199F-406F-8A3C-6C8CA43250EC}"/>
          </ac:graphicFrameMkLst>
        </pc:graphicFrameChg>
        <pc:graphicFrameChg chg="mod modGraphic">
          <ac:chgData name="Eduardo Lanna" userId="bb59cd11531e29fa" providerId="LiveId" clId="{CFE05028-452A-4C6D-91D2-11B68B4F5865}" dt="2021-12-11T14:34:41.076" v="1338" actId="552"/>
          <ac:graphicFrameMkLst>
            <pc:docMk/>
            <pc:sldMk cId="209585350" sldId="273"/>
            <ac:graphicFrameMk id="7" creationId="{EE2D7FEB-C788-4C54-812B-66ADA2BF77DA}"/>
          </ac:graphicFrameMkLst>
        </pc:graphicFrameChg>
        <pc:picChg chg="add del mod">
          <ac:chgData name="Eduardo Lanna" userId="bb59cd11531e29fa" providerId="LiveId" clId="{CFE05028-452A-4C6D-91D2-11B68B4F5865}" dt="2021-12-11T15:15:00.785" v="1791" actId="478"/>
          <ac:picMkLst>
            <pc:docMk/>
            <pc:sldMk cId="209585350" sldId="273"/>
            <ac:picMk id="8" creationId="{BE8B7FEA-E69B-42F1-BD9E-95D6181BFDEC}"/>
          </ac:picMkLst>
        </pc:picChg>
      </pc:sldChg>
      <pc:sldChg chg="addSp delSp modSp mod">
        <pc:chgData name="Eduardo Lanna" userId="bb59cd11531e29fa" providerId="LiveId" clId="{CFE05028-452A-4C6D-91D2-11B68B4F5865}" dt="2021-12-11T15:14:49.401" v="1790"/>
        <pc:sldMkLst>
          <pc:docMk/>
          <pc:sldMk cId="2032736262" sldId="274"/>
        </pc:sldMkLst>
        <pc:spChg chg="mod">
          <ac:chgData name="Eduardo Lanna" userId="bb59cd11531e29fa" providerId="LiveId" clId="{CFE05028-452A-4C6D-91D2-11B68B4F5865}" dt="2021-12-11T14:27:21.016" v="1068" actId="14100"/>
          <ac:spMkLst>
            <pc:docMk/>
            <pc:sldMk cId="2032736262" sldId="274"/>
            <ac:spMk id="2" creationId="{2D320B77-FEA8-4639-904A-52169D7C8B94}"/>
          </ac:spMkLst>
        </pc:spChg>
        <pc:graphicFrameChg chg="mod">
          <ac:chgData name="Eduardo Lanna" userId="bb59cd11531e29fa" providerId="LiveId" clId="{CFE05028-452A-4C6D-91D2-11B68B4F5865}" dt="2021-12-11T14:37:03.857" v="1356" actId="1035"/>
          <ac:graphicFrameMkLst>
            <pc:docMk/>
            <pc:sldMk cId="2032736262" sldId="274"/>
            <ac:graphicFrameMk id="9" creationId="{6589D19C-405F-431B-B2BE-2CFEF7D64288}"/>
          </ac:graphicFrameMkLst>
        </pc:graphicFrameChg>
        <pc:picChg chg="add del mod">
          <ac:chgData name="Eduardo Lanna" userId="bb59cd11531e29fa" providerId="LiveId" clId="{CFE05028-452A-4C6D-91D2-11B68B4F5865}" dt="2021-12-11T15:14:49.401" v="1790"/>
          <ac:picMkLst>
            <pc:docMk/>
            <pc:sldMk cId="2032736262" sldId="274"/>
            <ac:picMk id="5" creationId="{D603067F-BC55-4A1C-A4EA-FC3285D70868}"/>
          </ac:picMkLst>
        </pc:picChg>
      </pc:sldChg>
      <pc:sldChg chg="addSp delSp modSp mod modAnim">
        <pc:chgData name="Eduardo Lanna" userId="bb59cd11531e29fa" providerId="LiveId" clId="{CFE05028-452A-4C6D-91D2-11B68B4F5865}" dt="2021-12-11T15:06:15.177" v="1774"/>
        <pc:sldMkLst>
          <pc:docMk/>
          <pc:sldMk cId="2063278442" sldId="275"/>
        </pc:sldMkLst>
        <pc:spChg chg="mod">
          <ac:chgData name="Eduardo Lanna" userId="bb59cd11531e29fa" providerId="LiveId" clId="{CFE05028-452A-4C6D-91D2-11B68B4F5865}" dt="2021-12-11T14:40:01.298" v="1427" actId="20577"/>
          <ac:spMkLst>
            <pc:docMk/>
            <pc:sldMk cId="2063278442" sldId="275"/>
            <ac:spMk id="2" creationId="{5B73F34A-BFA9-4F5D-BA80-BE3113CA2EC0}"/>
          </ac:spMkLst>
        </pc:spChg>
        <pc:grpChg chg="add del mod ord">
          <ac:chgData name="Eduardo Lanna" userId="bb59cd11531e29fa" providerId="LiveId" clId="{CFE05028-452A-4C6D-91D2-11B68B4F5865}" dt="2021-12-11T14:56:38.175" v="1652" actId="21"/>
          <ac:grpSpMkLst>
            <pc:docMk/>
            <pc:sldMk cId="2063278442" sldId="275"/>
            <ac:grpSpMk id="9" creationId="{367C22E9-F58F-4AF9-A017-62F473761369}"/>
          </ac:grpSpMkLst>
        </pc:grpChg>
        <pc:graphicFrameChg chg="add mod modGraphic">
          <ac:chgData name="Eduardo Lanna" userId="bb59cd11531e29fa" providerId="LiveId" clId="{CFE05028-452A-4C6D-91D2-11B68B4F5865}" dt="2021-12-11T14:30:10.297" v="1131" actId="20577"/>
          <ac:graphicFrameMkLst>
            <pc:docMk/>
            <pc:sldMk cId="2063278442" sldId="275"/>
            <ac:graphicFrameMk id="3" creationId="{58EEDC82-0B1C-4D38-8E61-4217B25F2AE4}"/>
          </ac:graphicFrameMkLst>
        </pc:graphicFrameChg>
        <pc:graphicFrameChg chg="add mod modGraphic">
          <ac:chgData name="Eduardo Lanna" userId="bb59cd11531e29fa" providerId="LiveId" clId="{CFE05028-452A-4C6D-91D2-11B68B4F5865}" dt="2021-12-11T14:30:15.748" v="1133" actId="20577"/>
          <ac:graphicFrameMkLst>
            <pc:docMk/>
            <pc:sldMk cId="2063278442" sldId="275"/>
            <ac:graphicFrameMk id="5" creationId="{B8A6E818-1415-418E-B1F7-D39364966273}"/>
          </ac:graphicFrameMkLst>
        </pc:graphicFrameChg>
        <pc:graphicFrameChg chg="add mod modGraphic">
          <ac:chgData name="Eduardo Lanna" userId="bb59cd11531e29fa" providerId="LiveId" clId="{CFE05028-452A-4C6D-91D2-11B68B4F5865}" dt="2021-12-11T14:30:19.184" v="1135" actId="20577"/>
          <ac:graphicFrameMkLst>
            <pc:docMk/>
            <pc:sldMk cId="2063278442" sldId="275"/>
            <ac:graphicFrameMk id="6" creationId="{5DD41938-12B3-4C28-9DB3-CD1D22CAEDFF}"/>
          </ac:graphicFrameMkLst>
        </pc:graphicFrameChg>
        <pc:graphicFrameChg chg="add mod ord modGraphic">
          <ac:chgData name="Eduardo Lanna" userId="bb59cd11531e29fa" providerId="LiveId" clId="{CFE05028-452A-4C6D-91D2-11B68B4F5865}" dt="2021-12-11T14:54:17.896" v="1547" actId="166"/>
          <ac:graphicFrameMkLst>
            <pc:docMk/>
            <pc:sldMk cId="2063278442" sldId="275"/>
            <ac:graphicFrameMk id="7" creationId="{BDEF7373-83BB-46FD-8AF1-234EC296094E}"/>
          </ac:graphicFrameMkLst>
        </pc:graphicFrameChg>
        <pc:graphicFrameChg chg="modGraphic">
          <ac:chgData name="Eduardo Lanna" userId="bb59cd11531e29fa" providerId="LiveId" clId="{CFE05028-452A-4C6D-91D2-11B68B4F5865}" dt="2021-12-11T14:15:26.907" v="66" actId="21"/>
          <ac:graphicFrameMkLst>
            <pc:docMk/>
            <pc:sldMk cId="2063278442" sldId="275"/>
            <ac:graphicFrameMk id="8" creationId="{39A72586-42C8-458C-BCF5-341FA0CE7595}"/>
          </ac:graphicFrameMkLst>
        </pc:graphicFrameChg>
        <pc:picChg chg="add mod">
          <ac:chgData name="Eduardo Lanna" userId="bb59cd11531e29fa" providerId="LiveId" clId="{CFE05028-452A-4C6D-91D2-11B68B4F5865}" dt="2021-12-11T14:54:13.016" v="1546" actId="1076"/>
          <ac:picMkLst>
            <pc:docMk/>
            <pc:sldMk cId="2063278442" sldId="275"/>
            <ac:picMk id="10" creationId="{29CB8F00-61B3-4672-9B29-8CE0AF1F8900}"/>
          </ac:picMkLst>
        </pc:picChg>
        <pc:picChg chg="add mod">
          <ac:chgData name="Eduardo Lanna" userId="bb59cd11531e29fa" providerId="LiveId" clId="{CFE05028-452A-4C6D-91D2-11B68B4F5865}" dt="2021-12-11T14:51:24.632" v="1483"/>
          <ac:picMkLst>
            <pc:docMk/>
            <pc:sldMk cId="2063278442" sldId="275"/>
            <ac:picMk id="11" creationId="{81733060-8F8E-443C-85B2-268648C48CB0}"/>
          </ac:picMkLst>
        </pc:picChg>
        <pc:picChg chg="add mod ord">
          <ac:chgData name="Eduardo Lanna" userId="bb59cd11531e29fa" providerId="LiveId" clId="{CFE05028-452A-4C6D-91D2-11B68B4F5865}" dt="2021-12-11T15:05:29.089" v="1769" actId="14100"/>
          <ac:picMkLst>
            <pc:docMk/>
            <pc:sldMk cId="2063278442" sldId="275"/>
            <ac:picMk id="12" creationId="{00FE9017-3CED-4AF3-A687-2E4C36DE8081}"/>
          </ac:picMkLst>
        </pc:picChg>
      </pc:sldChg>
      <pc:sldChg chg="addSp modSp mod modAnim">
        <pc:chgData name="Eduardo Lanna" userId="bb59cd11531e29fa" providerId="LiveId" clId="{CFE05028-452A-4C6D-91D2-11B68B4F5865}" dt="2021-12-11T15:06:11.727" v="1773"/>
        <pc:sldMkLst>
          <pc:docMk/>
          <pc:sldMk cId="1113522398" sldId="276"/>
        </pc:sldMkLst>
        <pc:spChg chg="mod">
          <ac:chgData name="Eduardo Lanna" userId="bb59cd11531e29fa" providerId="LiveId" clId="{CFE05028-452A-4C6D-91D2-11B68B4F5865}" dt="2021-12-11T14:40:30.852" v="1466" actId="20577"/>
          <ac:spMkLst>
            <pc:docMk/>
            <pc:sldMk cId="1113522398" sldId="276"/>
            <ac:spMk id="5" creationId="{9F79C028-7FAF-4431-BB68-018BAAA92D09}"/>
          </ac:spMkLst>
        </pc:spChg>
        <pc:graphicFrameChg chg="add mod modGraphic">
          <ac:chgData name="Eduardo Lanna" userId="bb59cd11531e29fa" providerId="LiveId" clId="{CFE05028-452A-4C6D-91D2-11B68B4F5865}" dt="2021-12-11T14:30:24.422" v="1137" actId="20577"/>
          <ac:graphicFrameMkLst>
            <pc:docMk/>
            <pc:sldMk cId="1113522398" sldId="276"/>
            <ac:graphicFrameMk id="2" creationId="{7721D080-DB7B-4C88-9911-57FBD0AB46EB}"/>
          </ac:graphicFrameMkLst>
        </pc:graphicFrameChg>
        <pc:graphicFrameChg chg="add mod modGraphic">
          <ac:chgData name="Eduardo Lanna" userId="bb59cd11531e29fa" providerId="LiveId" clId="{CFE05028-452A-4C6D-91D2-11B68B4F5865}" dt="2021-12-11T14:30:29.050" v="1139" actId="20577"/>
          <ac:graphicFrameMkLst>
            <pc:docMk/>
            <pc:sldMk cId="1113522398" sldId="276"/>
            <ac:graphicFrameMk id="3" creationId="{1B45030A-FA4D-4EAE-BB6D-A623AA0889C3}"/>
          </ac:graphicFrameMkLst>
        </pc:graphicFrameChg>
        <pc:graphicFrameChg chg="add mod modGraphic">
          <ac:chgData name="Eduardo Lanna" userId="bb59cd11531e29fa" providerId="LiveId" clId="{CFE05028-452A-4C6D-91D2-11B68B4F5865}" dt="2021-12-11T14:30:33.300" v="1141" actId="20577"/>
          <ac:graphicFrameMkLst>
            <pc:docMk/>
            <pc:sldMk cId="1113522398" sldId="276"/>
            <ac:graphicFrameMk id="6" creationId="{6D137B6E-A5B5-402A-9126-A2E8FEB88E94}"/>
          </ac:graphicFrameMkLst>
        </pc:graphicFrameChg>
        <pc:graphicFrameChg chg="modGraphic">
          <ac:chgData name="Eduardo Lanna" userId="bb59cd11531e29fa" providerId="LiveId" clId="{CFE05028-452A-4C6D-91D2-11B68B4F5865}" dt="2021-12-11T14:18:56.096" v="117" actId="21"/>
          <ac:graphicFrameMkLst>
            <pc:docMk/>
            <pc:sldMk cId="1113522398" sldId="276"/>
            <ac:graphicFrameMk id="7" creationId="{A34EDFB4-F129-4926-BAF7-C947956D9D77}"/>
          </ac:graphicFrameMkLst>
        </pc:graphicFrameChg>
        <pc:graphicFrameChg chg="add mod modGraphic">
          <ac:chgData name="Eduardo Lanna" userId="bb59cd11531e29fa" providerId="LiveId" clId="{CFE05028-452A-4C6D-91D2-11B68B4F5865}" dt="2021-12-11T14:30:37.520" v="1143" actId="20577"/>
          <ac:graphicFrameMkLst>
            <pc:docMk/>
            <pc:sldMk cId="1113522398" sldId="276"/>
            <ac:graphicFrameMk id="8" creationId="{E09AF3A2-302C-44C3-9D85-7780F30056BE}"/>
          </ac:graphicFrameMkLst>
        </pc:graphicFrameChg>
        <pc:graphicFrameChg chg="add mod modGraphic">
          <ac:chgData name="Eduardo Lanna" userId="bb59cd11531e29fa" providerId="LiveId" clId="{CFE05028-452A-4C6D-91D2-11B68B4F5865}" dt="2021-12-11T14:30:41.101" v="1145" actId="20577"/>
          <ac:graphicFrameMkLst>
            <pc:docMk/>
            <pc:sldMk cId="1113522398" sldId="276"/>
            <ac:graphicFrameMk id="9" creationId="{0585A59E-916E-4995-8A03-A9036E3BF178}"/>
          </ac:graphicFrameMkLst>
        </pc:graphicFrameChg>
        <pc:graphicFrameChg chg="add mod modGraphic">
          <ac:chgData name="Eduardo Lanna" userId="bb59cd11531e29fa" providerId="LiveId" clId="{CFE05028-452A-4C6D-91D2-11B68B4F5865}" dt="2021-12-11T14:30:45.353" v="1147" actId="20577"/>
          <ac:graphicFrameMkLst>
            <pc:docMk/>
            <pc:sldMk cId="1113522398" sldId="276"/>
            <ac:graphicFrameMk id="10" creationId="{C17F4BBB-73A3-4A8A-B43F-208FFF7FD192}"/>
          </ac:graphicFrameMkLst>
        </pc:graphicFrameChg>
        <pc:graphicFrameChg chg="add mod modGraphic">
          <ac:chgData name="Eduardo Lanna" userId="bb59cd11531e29fa" providerId="LiveId" clId="{CFE05028-452A-4C6D-91D2-11B68B4F5865}" dt="2021-12-11T14:30:49.355" v="1149" actId="20577"/>
          <ac:graphicFrameMkLst>
            <pc:docMk/>
            <pc:sldMk cId="1113522398" sldId="276"/>
            <ac:graphicFrameMk id="11" creationId="{7CFBDE0C-1BBC-4F91-AE82-E18AAC170C2D}"/>
          </ac:graphicFrameMkLst>
        </pc:graphicFrameChg>
        <pc:graphicFrameChg chg="add mod modGraphic">
          <ac:chgData name="Eduardo Lanna" userId="bb59cd11531e29fa" providerId="LiveId" clId="{CFE05028-452A-4C6D-91D2-11B68B4F5865}" dt="2021-12-11T14:30:53.763" v="1151" actId="20577"/>
          <ac:graphicFrameMkLst>
            <pc:docMk/>
            <pc:sldMk cId="1113522398" sldId="276"/>
            <ac:graphicFrameMk id="12" creationId="{A71BA3C1-C5A4-4C41-89C6-9D7C2896E231}"/>
          </ac:graphicFrameMkLst>
        </pc:graphicFrameChg>
        <pc:graphicFrameChg chg="add mod modGraphic">
          <ac:chgData name="Eduardo Lanna" userId="bb59cd11531e29fa" providerId="LiveId" clId="{CFE05028-452A-4C6D-91D2-11B68B4F5865}" dt="2021-12-11T14:30:57.256" v="1153" actId="20577"/>
          <ac:graphicFrameMkLst>
            <pc:docMk/>
            <pc:sldMk cId="1113522398" sldId="276"/>
            <ac:graphicFrameMk id="13" creationId="{30F49DDD-7396-44BE-8991-09B87791E1E0}"/>
          </ac:graphicFrameMkLst>
        </pc:graphicFrameChg>
        <pc:picChg chg="add mod ord">
          <ac:chgData name="Eduardo Lanna" userId="bb59cd11531e29fa" providerId="LiveId" clId="{CFE05028-452A-4C6D-91D2-11B68B4F5865}" dt="2021-12-11T15:01:51.336" v="1725" actId="167"/>
          <ac:picMkLst>
            <pc:docMk/>
            <pc:sldMk cId="1113522398" sldId="276"/>
            <ac:picMk id="14" creationId="{2D42A7C4-CF38-453E-B0EF-97AD43E27148}"/>
          </ac:picMkLst>
        </pc:picChg>
      </pc:sldChg>
      <pc:sldChg chg="addSp modSp mod modAnim">
        <pc:chgData name="Eduardo Lanna" userId="bb59cd11531e29fa" providerId="LiveId" clId="{CFE05028-452A-4C6D-91D2-11B68B4F5865}" dt="2021-12-11T15:03:04.567" v="1740" actId="14100"/>
        <pc:sldMkLst>
          <pc:docMk/>
          <pc:sldMk cId="3271620242" sldId="277"/>
        </pc:sldMkLst>
        <pc:spChg chg="mod">
          <ac:chgData name="Eduardo Lanna" userId="bb59cd11531e29fa" providerId="LiveId" clId="{CFE05028-452A-4C6D-91D2-11B68B4F5865}" dt="2021-12-11T14:40:35.801" v="1468" actId="27636"/>
          <ac:spMkLst>
            <pc:docMk/>
            <pc:sldMk cId="3271620242" sldId="277"/>
            <ac:spMk id="2" creationId="{00BD59F3-9CFD-49AD-B691-DE6542DF6B0B}"/>
          </ac:spMkLst>
        </pc:spChg>
        <pc:graphicFrameChg chg="modGraphic">
          <ac:chgData name="Eduardo Lanna" userId="bb59cd11531e29fa" providerId="LiveId" clId="{CFE05028-452A-4C6D-91D2-11B68B4F5865}" dt="2021-12-11T14:22:38.755" v="693" actId="21"/>
          <ac:graphicFrameMkLst>
            <pc:docMk/>
            <pc:sldMk cId="3271620242" sldId="277"/>
            <ac:graphicFrameMk id="4" creationId="{841C27CC-0156-4675-BB1A-1C3D45935C7B}"/>
          </ac:graphicFrameMkLst>
        </pc:graphicFrameChg>
        <pc:graphicFrameChg chg="add mod modGraphic">
          <ac:chgData name="Eduardo Lanna" userId="bb59cd11531e29fa" providerId="LiveId" clId="{CFE05028-452A-4C6D-91D2-11B68B4F5865}" dt="2021-12-11T14:31:06.084" v="1155" actId="20577"/>
          <ac:graphicFrameMkLst>
            <pc:docMk/>
            <pc:sldMk cId="3271620242" sldId="277"/>
            <ac:graphicFrameMk id="5" creationId="{6E0E0A4D-C318-4EE2-971A-5C933B72304C}"/>
          </ac:graphicFrameMkLst>
        </pc:graphicFrameChg>
        <pc:graphicFrameChg chg="add mod modGraphic">
          <ac:chgData name="Eduardo Lanna" userId="bb59cd11531e29fa" providerId="LiveId" clId="{CFE05028-452A-4C6D-91D2-11B68B4F5865}" dt="2021-12-11T14:31:09.792" v="1157" actId="20577"/>
          <ac:graphicFrameMkLst>
            <pc:docMk/>
            <pc:sldMk cId="3271620242" sldId="277"/>
            <ac:graphicFrameMk id="6" creationId="{F77EF621-9152-4FA0-909D-D74454D29780}"/>
          </ac:graphicFrameMkLst>
        </pc:graphicFrameChg>
        <pc:graphicFrameChg chg="add mod modGraphic">
          <ac:chgData name="Eduardo Lanna" userId="bb59cd11531e29fa" providerId="LiveId" clId="{CFE05028-452A-4C6D-91D2-11B68B4F5865}" dt="2021-12-11T14:31:13.063" v="1159" actId="20577"/>
          <ac:graphicFrameMkLst>
            <pc:docMk/>
            <pc:sldMk cId="3271620242" sldId="277"/>
            <ac:graphicFrameMk id="7" creationId="{54BDF1E9-BA9B-4C9A-945F-B231DAB55A13}"/>
          </ac:graphicFrameMkLst>
        </pc:graphicFrameChg>
        <pc:picChg chg="add mod ord">
          <ac:chgData name="Eduardo Lanna" userId="bb59cd11531e29fa" providerId="LiveId" clId="{CFE05028-452A-4C6D-91D2-11B68B4F5865}" dt="2021-12-11T15:03:04.567" v="1740" actId="14100"/>
          <ac:picMkLst>
            <pc:docMk/>
            <pc:sldMk cId="3271620242" sldId="277"/>
            <ac:picMk id="8" creationId="{8F966742-7061-4648-9EC3-94EBAE3DDBDE}"/>
          </ac:picMkLst>
        </pc:picChg>
      </pc:sldChg>
      <pc:sldChg chg="addSp modSp mod modAnim">
        <pc:chgData name="Eduardo Lanna" userId="bb59cd11531e29fa" providerId="LiveId" clId="{CFE05028-452A-4C6D-91D2-11B68B4F5865}" dt="2021-12-11T15:03:49.377" v="1747" actId="167"/>
        <pc:sldMkLst>
          <pc:docMk/>
          <pc:sldMk cId="2877133235" sldId="278"/>
        </pc:sldMkLst>
        <pc:spChg chg="mod">
          <ac:chgData name="Eduardo Lanna" userId="bb59cd11531e29fa" providerId="LiveId" clId="{CFE05028-452A-4C6D-91D2-11B68B4F5865}" dt="2021-12-11T14:40:42.564" v="1469" actId="20577"/>
          <ac:spMkLst>
            <pc:docMk/>
            <pc:sldMk cId="2877133235" sldId="278"/>
            <ac:spMk id="2" creationId="{1335A630-A733-4CAC-B226-3E5831A16D1F}"/>
          </ac:spMkLst>
        </pc:spChg>
        <pc:graphicFrameChg chg="modGraphic">
          <ac:chgData name="Eduardo Lanna" userId="bb59cd11531e29fa" providerId="LiveId" clId="{CFE05028-452A-4C6D-91D2-11B68B4F5865}" dt="2021-12-11T14:24:11.969" v="797" actId="21"/>
          <ac:graphicFrameMkLst>
            <pc:docMk/>
            <pc:sldMk cId="2877133235" sldId="278"/>
            <ac:graphicFrameMk id="4" creationId="{F672B8C4-F3CB-498A-9C1B-04D9840916C4}"/>
          </ac:graphicFrameMkLst>
        </pc:graphicFrameChg>
        <pc:graphicFrameChg chg="add mod modGraphic">
          <ac:chgData name="Eduardo Lanna" userId="bb59cd11531e29fa" providerId="LiveId" clId="{CFE05028-452A-4C6D-91D2-11B68B4F5865}" dt="2021-12-11T14:31:17.929" v="1161" actId="20577"/>
          <ac:graphicFrameMkLst>
            <pc:docMk/>
            <pc:sldMk cId="2877133235" sldId="278"/>
            <ac:graphicFrameMk id="5" creationId="{3BBE75DE-A710-4329-8104-F0A498E9B3AD}"/>
          </ac:graphicFrameMkLst>
        </pc:graphicFrameChg>
        <pc:graphicFrameChg chg="add mod modGraphic">
          <ac:chgData name="Eduardo Lanna" userId="bb59cd11531e29fa" providerId="LiveId" clId="{CFE05028-452A-4C6D-91D2-11B68B4F5865}" dt="2021-12-11T14:31:20.809" v="1163" actId="20577"/>
          <ac:graphicFrameMkLst>
            <pc:docMk/>
            <pc:sldMk cId="2877133235" sldId="278"/>
            <ac:graphicFrameMk id="6" creationId="{9E9B6681-A885-4887-9915-6BE7D1848783}"/>
          </ac:graphicFrameMkLst>
        </pc:graphicFrameChg>
        <pc:graphicFrameChg chg="add mod modGraphic">
          <ac:chgData name="Eduardo Lanna" userId="bb59cd11531e29fa" providerId="LiveId" clId="{CFE05028-452A-4C6D-91D2-11B68B4F5865}" dt="2021-12-11T14:31:24.767" v="1165" actId="20577"/>
          <ac:graphicFrameMkLst>
            <pc:docMk/>
            <pc:sldMk cId="2877133235" sldId="278"/>
            <ac:graphicFrameMk id="7" creationId="{AB61E774-C688-4894-A758-C34AD146012F}"/>
          </ac:graphicFrameMkLst>
        </pc:graphicFrameChg>
        <pc:graphicFrameChg chg="add mod modGraphic">
          <ac:chgData name="Eduardo Lanna" userId="bb59cd11531e29fa" providerId="LiveId" clId="{CFE05028-452A-4C6D-91D2-11B68B4F5865}" dt="2021-12-11T14:31:28.153" v="1167" actId="20577"/>
          <ac:graphicFrameMkLst>
            <pc:docMk/>
            <pc:sldMk cId="2877133235" sldId="278"/>
            <ac:graphicFrameMk id="8" creationId="{50EC73C9-6951-46D3-9CEA-ACA4C6C9DD28}"/>
          </ac:graphicFrameMkLst>
        </pc:graphicFrameChg>
        <pc:picChg chg="add mod ord">
          <ac:chgData name="Eduardo Lanna" userId="bb59cd11531e29fa" providerId="LiveId" clId="{CFE05028-452A-4C6D-91D2-11B68B4F5865}" dt="2021-12-11T15:03:49.377" v="1747" actId="167"/>
          <ac:picMkLst>
            <pc:docMk/>
            <pc:sldMk cId="2877133235" sldId="278"/>
            <ac:picMk id="9" creationId="{85EC8FF2-76BF-43C8-8B9F-CC3008FE7DE1}"/>
          </ac:picMkLst>
        </pc:picChg>
      </pc:sldChg>
      <pc:sldChg chg="addSp modSp mod modAnim">
        <pc:chgData name="Eduardo Lanna" userId="bb59cd11531e29fa" providerId="LiveId" clId="{CFE05028-452A-4C6D-91D2-11B68B4F5865}" dt="2021-12-11T15:04:21.028" v="1752" actId="167"/>
        <pc:sldMkLst>
          <pc:docMk/>
          <pc:sldMk cId="1711947331" sldId="279"/>
        </pc:sldMkLst>
        <pc:spChg chg="mod">
          <ac:chgData name="Eduardo Lanna" userId="bb59cd11531e29fa" providerId="LiveId" clId="{CFE05028-452A-4C6D-91D2-11B68B4F5865}" dt="2021-12-11T14:40:47.659" v="1470" actId="20577"/>
          <ac:spMkLst>
            <pc:docMk/>
            <pc:sldMk cId="1711947331" sldId="279"/>
            <ac:spMk id="2" creationId="{429AF7AD-C47A-4F99-8653-64447D34409A}"/>
          </ac:spMkLst>
        </pc:spChg>
        <pc:graphicFrameChg chg="modGraphic">
          <ac:chgData name="Eduardo Lanna" userId="bb59cd11531e29fa" providerId="LiveId" clId="{CFE05028-452A-4C6D-91D2-11B68B4F5865}" dt="2021-12-11T14:25:36.563" v="994" actId="21"/>
          <ac:graphicFrameMkLst>
            <pc:docMk/>
            <pc:sldMk cId="1711947331" sldId="279"/>
            <ac:graphicFrameMk id="4" creationId="{6AA027F7-EA98-4A15-A959-C79E6D3C99A7}"/>
          </ac:graphicFrameMkLst>
        </pc:graphicFrameChg>
        <pc:graphicFrameChg chg="add mod modGraphic">
          <ac:chgData name="Eduardo Lanna" userId="bb59cd11531e29fa" providerId="LiveId" clId="{CFE05028-452A-4C6D-91D2-11B68B4F5865}" dt="2021-12-11T14:31:33.782" v="1169" actId="20577"/>
          <ac:graphicFrameMkLst>
            <pc:docMk/>
            <pc:sldMk cId="1711947331" sldId="279"/>
            <ac:graphicFrameMk id="5" creationId="{28428F54-D921-4A04-8B07-12E01D1325CA}"/>
          </ac:graphicFrameMkLst>
        </pc:graphicFrameChg>
        <pc:graphicFrameChg chg="add mod modGraphic">
          <ac:chgData name="Eduardo Lanna" userId="bb59cd11531e29fa" providerId="LiveId" clId="{CFE05028-452A-4C6D-91D2-11B68B4F5865}" dt="2021-12-11T14:31:38.987" v="1173" actId="20577"/>
          <ac:graphicFrameMkLst>
            <pc:docMk/>
            <pc:sldMk cId="1711947331" sldId="279"/>
            <ac:graphicFrameMk id="6" creationId="{DE675AD0-B0EB-4754-8487-3ACDFA979077}"/>
          </ac:graphicFrameMkLst>
        </pc:graphicFrameChg>
        <pc:picChg chg="add mod ord">
          <ac:chgData name="Eduardo Lanna" userId="bb59cd11531e29fa" providerId="LiveId" clId="{CFE05028-452A-4C6D-91D2-11B68B4F5865}" dt="2021-12-11T15:04:21.028" v="1752" actId="167"/>
          <ac:picMkLst>
            <pc:docMk/>
            <pc:sldMk cId="1711947331" sldId="279"/>
            <ac:picMk id="7" creationId="{F8D62B64-22D0-42E6-A0D2-27EF64FF4518}"/>
          </ac:picMkLst>
        </pc:picChg>
      </pc:sldChg>
      <pc:sldChg chg="modSp new mod">
        <pc:chgData name="Eduardo Lanna" userId="bb59cd11531e29fa" providerId="LiveId" clId="{CFE05028-452A-4C6D-91D2-11B68B4F5865}" dt="2021-12-11T14:41:20.374" v="1482" actId="20577"/>
        <pc:sldMkLst>
          <pc:docMk/>
          <pc:sldMk cId="1097019351" sldId="280"/>
        </pc:sldMkLst>
        <pc:spChg chg="mod">
          <ac:chgData name="Eduardo Lanna" userId="bb59cd11531e29fa" providerId="LiveId" clId="{CFE05028-452A-4C6D-91D2-11B68B4F5865}" dt="2021-12-11T14:41:20.374" v="1482" actId="20577"/>
          <ac:spMkLst>
            <pc:docMk/>
            <pc:sldMk cId="1097019351" sldId="280"/>
            <ac:spMk id="2" creationId="{B37CA5A0-1307-404F-8BE7-1908B53BCA2A}"/>
          </ac:spMkLst>
        </pc:spChg>
      </pc:sldChg>
      <pc:sldChg chg="addSp delSp modSp new del mod modClrScheme chgLayout">
        <pc:chgData name="Eduardo Lanna" userId="bb59cd11531e29fa" providerId="LiveId" clId="{CFE05028-452A-4C6D-91D2-11B68B4F5865}" dt="2021-12-11T15:06:44.388" v="1775" actId="47"/>
        <pc:sldMkLst>
          <pc:docMk/>
          <pc:sldMk cId="2967863472" sldId="281"/>
        </pc:sldMkLst>
        <pc:spChg chg="mod ord">
          <ac:chgData name="Eduardo Lanna" userId="bb59cd11531e29fa" providerId="LiveId" clId="{CFE05028-452A-4C6D-91D2-11B68B4F5865}" dt="2021-12-11T14:56:48.977" v="1654" actId="700"/>
          <ac:spMkLst>
            <pc:docMk/>
            <pc:sldMk cId="2967863472" sldId="281"/>
            <ac:spMk id="2" creationId="{29C25538-D82A-4608-9AE5-BECB40E254F9}"/>
          </ac:spMkLst>
        </pc:spChg>
        <pc:spChg chg="add mod ord">
          <ac:chgData name="Eduardo Lanna" userId="bb59cd11531e29fa" providerId="LiveId" clId="{CFE05028-452A-4C6D-91D2-11B68B4F5865}" dt="2021-12-11T14:56:48.977" v="1654" actId="700"/>
          <ac:spMkLst>
            <pc:docMk/>
            <pc:sldMk cId="2967863472" sldId="281"/>
            <ac:spMk id="3" creationId="{3EEFCB47-AC31-476E-9E8A-13ECF286EE6C}"/>
          </ac:spMkLst>
        </pc:spChg>
        <pc:grpChg chg="add del mod">
          <ac:chgData name="Eduardo Lanna" userId="bb59cd11531e29fa" providerId="LiveId" clId="{CFE05028-452A-4C6D-91D2-11B68B4F5865}" dt="2021-12-11T14:56:57.833" v="1657" actId="478"/>
          <ac:grpSpMkLst>
            <pc:docMk/>
            <pc:sldMk cId="2967863472" sldId="281"/>
            <ac:grpSpMk id="4" creationId="{3E82D2CA-5C41-40C8-AA0B-1C7139968418}"/>
          </ac:grpSpMkLst>
        </pc:grpChg>
        <pc:picChg chg="mod topLvl">
          <ac:chgData name="Eduardo Lanna" userId="bb59cd11531e29fa" providerId="LiveId" clId="{CFE05028-452A-4C6D-91D2-11B68B4F5865}" dt="2021-12-11T14:57:56.576" v="1681" actId="29295"/>
          <ac:picMkLst>
            <pc:docMk/>
            <pc:sldMk cId="2967863472" sldId="281"/>
            <ac:picMk id="5" creationId="{51C88F6F-B863-49EE-99AF-CD7F40D77653}"/>
          </ac:picMkLst>
        </pc:picChg>
        <pc:picChg chg="del mod topLvl">
          <ac:chgData name="Eduardo Lanna" userId="bb59cd11531e29fa" providerId="LiveId" clId="{CFE05028-452A-4C6D-91D2-11B68B4F5865}" dt="2021-12-11T14:56:57.833" v="1657" actId="478"/>
          <ac:picMkLst>
            <pc:docMk/>
            <pc:sldMk cId="2967863472" sldId="281"/>
            <ac:picMk id="6" creationId="{33A6E8A1-C9B3-4BDF-92A4-1B26E572D01E}"/>
          </ac:picMkLst>
        </pc:picChg>
      </pc:sldChg>
      <pc:sldChg chg="addSp delSp modSp new del mod">
        <pc:chgData name="Eduardo Lanna" userId="bb59cd11531e29fa" providerId="LiveId" clId="{CFE05028-452A-4C6D-91D2-11B68B4F5865}" dt="2021-12-11T15:06:44.388" v="1775" actId="47"/>
        <pc:sldMkLst>
          <pc:docMk/>
          <pc:sldMk cId="3628560775" sldId="282"/>
        </pc:sldMkLst>
        <pc:grpChg chg="add del mod">
          <ac:chgData name="Eduardo Lanna" userId="bb59cd11531e29fa" providerId="LiveId" clId="{CFE05028-452A-4C6D-91D2-11B68B4F5865}" dt="2021-12-11T14:58:26.129" v="1685" actId="478"/>
          <ac:grpSpMkLst>
            <pc:docMk/>
            <pc:sldMk cId="3628560775" sldId="282"/>
            <ac:grpSpMk id="4" creationId="{23ACA730-F22B-40E9-90F6-4537D673AB2F}"/>
          </ac:grpSpMkLst>
        </pc:grpChg>
        <pc:picChg chg="add mod topLvl">
          <ac:chgData name="Eduardo Lanna" userId="bb59cd11531e29fa" providerId="LiveId" clId="{CFE05028-452A-4C6D-91D2-11B68B4F5865}" dt="2021-12-11T14:59:17.376" v="1702" actId="29295"/>
          <ac:picMkLst>
            <pc:docMk/>
            <pc:sldMk cId="3628560775" sldId="282"/>
            <ac:picMk id="5" creationId="{75E2A0CD-9D5A-4EED-8416-3A1F2E1EB95A}"/>
          </ac:picMkLst>
        </pc:picChg>
        <pc:picChg chg="add del mod topLvl">
          <ac:chgData name="Eduardo Lanna" userId="bb59cd11531e29fa" providerId="LiveId" clId="{CFE05028-452A-4C6D-91D2-11B68B4F5865}" dt="2021-12-11T14:58:26.129" v="1685" actId="478"/>
          <ac:picMkLst>
            <pc:docMk/>
            <pc:sldMk cId="3628560775" sldId="282"/>
            <ac:picMk id="6" creationId="{FC931D6B-5EB8-42F3-A328-82B9CC54CD4F}"/>
          </ac:picMkLst>
        </pc:picChg>
      </pc:sldChg>
      <pc:sldChg chg="addSp delSp modSp new del mod">
        <pc:chgData name="Eduardo Lanna" userId="bb59cd11531e29fa" providerId="LiveId" clId="{CFE05028-452A-4C6D-91D2-11B68B4F5865}" dt="2021-12-11T15:06:44.388" v="1775" actId="47"/>
        <pc:sldMkLst>
          <pc:docMk/>
          <pc:sldMk cId="1111674903" sldId="283"/>
        </pc:sldMkLst>
        <pc:grpChg chg="add del mod">
          <ac:chgData name="Eduardo Lanna" userId="bb59cd11531e29fa" providerId="LiveId" clId="{CFE05028-452A-4C6D-91D2-11B68B4F5865}" dt="2021-12-11T14:59:35.111" v="1705" actId="478"/>
          <ac:grpSpMkLst>
            <pc:docMk/>
            <pc:sldMk cId="1111674903" sldId="283"/>
            <ac:grpSpMk id="4" creationId="{54F1B7D1-A35F-4959-9621-87BD71067E0E}"/>
          </ac:grpSpMkLst>
        </pc:grpChg>
        <pc:picChg chg="add mod topLvl">
          <ac:chgData name="Eduardo Lanna" userId="bb59cd11531e29fa" providerId="LiveId" clId="{CFE05028-452A-4C6D-91D2-11B68B4F5865}" dt="2021-12-11T14:59:46.734" v="1707" actId="29295"/>
          <ac:picMkLst>
            <pc:docMk/>
            <pc:sldMk cId="1111674903" sldId="283"/>
            <ac:picMk id="5" creationId="{F3C8FBF9-AD63-4CF7-9585-5E450408855F}"/>
          </ac:picMkLst>
        </pc:picChg>
        <pc:picChg chg="add del mod topLvl">
          <ac:chgData name="Eduardo Lanna" userId="bb59cd11531e29fa" providerId="LiveId" clId="{CFE05028-452A-4C6D-91D2-11B68B4F5865}" dt="2021-12-11T14:59:35.111" v="1705" actId="478"/>
          <ac:picMkLst>
            <pc:docMk/>
            <pc:sldMk cId="1111674903" sldId="283"/>
            <ac:picMk id="6" creationId="{5F9151AF-6F1E-4E19-A2FE-7280AE6E6B6E}"/>
          </ac:picMkLst>
        </pc:picChg>
      </pc:sldChg>
      <pc:sldChg chg="addSp delSp modSp new del mod">
        <pc:chgData name="Eduardo Lanna" userId="bb59cd11531e29fa" providerId="LiveId" clId="{CFE05028-452A-4C6D-91D2-11B68B4F5865}" dt="2021-12-11T15:06:44.388" v="1775" actId="47"/>
        <pc:sldMkLst>
          <pc:docMk/>
          <pc:sldMk cId="3133474025" sldId="284"/>
        </pc:sldMkLst>
        <pc:grpChg chg="add del mod">
          <ac:chgData name="Eduardo Lanna" userId="bb59cd11531e29fa" providerId="LiveId" clId="{CFE05028-452A-4C6D-91D2-11B68B4F5865}" dt="2021-12-11T15:00:07.943" v="1710" actId="478"/>
          <ac:grpSpMkLst>
            <pc:docMk/>
            <pc:sldMk cId="3133474025" sldId="284"/>
            <ac:grpSpMk id="4" creationId="{A3610885-9AEB-445D-8A74-6BF0852E1F89}"/>
          </ac:grpSpMkLst>
        </pc:grpChg>
        <pc:picChg chg="add mod topLvl">
          <ac:chgData name="Eduardo Lanna" userId="bb59cd11531e29fa" providerId="LiveId" clId="{CFE05028-452A-4C6D-91D2-11B68B4F5865}" dt="2021-12-11T15:00:19.437" v="1712" actId="29295"/>
          <ac:picMkLst>
            <pc:docMk/>
            <pc:sldMk cId="3133474025" sldId="284"/>
            <ac:picMk id="5" creationId="{F10489D9-8097-4FE4-833E-43E6CF5B5D4F}"/>
          </ac:picMkLst>
        </pc:picChg>
        <pc:picChg chg="add del mod topLvl">
          <ac:chgData name="Eduardo Lanna" userId="bb59cd11531e29fa" providerId="LiveId" clId="{CFE05028-452A-4C6D-91D2-11B68B4F5865}" dt="2021-12-11T15:00:07.943" v="1710" actId="478"/>
          <ac:picMkLst>
            <pc:docMk/>
            <pc:sldMk cId="3133474025" sldId="284"/>
            <ac:picMk id="6" creationId="{796D5C34-92A4-4CF1-8FF0-ED1192AFF618}"/>
          </ac:picMkLst>
        </pc:picChg>
      </pc:sldChg>
      <pc:sldChg chg="addSp delSp modSp new del mod">
        <pc:chgData name="Eduardo Lanna" userId="bb59cd11531e29fa" providerId="LiveId" clId="{CFE05028-452A-4C6D-91D2-11B68B4F5865}" dt="2021-12-11T15:06:44.388" v="1775" actId="47"/>
        <pc:sldMkLst>
          <pc:docMk/>
          <pc:sldMk cId="2217006735" sldId="285"/>
        </pc:sldMkLst>
        <pc:grpChg chg="add del mod">
          <ac:chgData name="Eduardo Lanna" userId="bb59cd11531e29fa" providerId="LiveId" clId="{CFE05028-452A-4C6D-91D2-11B68B4F5865}" dt="2021-12-11T15:00:35.649" v="1715" actId="478"/>
          <ac:grpSpMkLst>
            <pc:docMk/>
            <pc:sldMk cId="2217006735" sldId="285"/>
            <ac:grpSpMk id="4" creationId="{CD83CB05-8940-46FE-84CE-F9DD7DCDBD4D}"/>
          </ac:grpSpMkLst>
        </pc:grpChg>
        <pc:picChg chg="add mod topLvl">
          <ac:chgData name="Eduardo Lanna" userId="bb59cd11531e29fa" providerId="LiveId" clId="{CFE05028-452A-4C6D-91D2-11B68B4F5865}" dt="2021-12-11T15:00:43.565" v="1717" actId="29295"/>
          <ac:picMkLst>
            <pc:docMk/>
            <pc:sldMk cId="2217006735" sldId="285"/>
            <ac:picMk id="5" creationId="{A6775792-1D77-43C0-A63F-1A7505F82195}"/>
          </ac:picMkLst>
        </pc:picChg>
        <pc:picChg chg="add del mod topLvl">
          <ac:chgData name="Eduardo Lanna" userId="bb59cd11531e29fa" providerId="LiveId" clId="{CFE05028-452A-4C6D-91D2-11B68B4F5865}" dt="2021-12-11T15:00:35.649" v="1715" actId="478"/>
          <ac:picMkLst>
            <pc:docMk/>
            <pc:sldMk cId="2217006735" sldId="285"/>
            <ac:picMk id="6" creationId="{52B87193-FEC7-4256-8430-9800438175B0}"/>
          </ac:picMkLst>
        </pc:picChg>
      </pc:sldChg>
      <pc:sldChg chg="add del">
        <pc:chgData name="Eduardo Lanna" userId="bb59cd11531e29fa" providerId="LiveId" clId="{CFE05028-452A-4C6D-91D2-11B68B4F5865}" dt="2021-12-11T15:02:16.912" v="1727"/>
        <pc:sldMkLst>
          <pc:docMk/>
          <pc:sldMk cId="2848752799" sldId="286"/>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12/13/2021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12/13/2021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753410"/>
            <a:ext cx="5029200" cy="51901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grpSp>
        <p:nvGrpSpPr>
          <p:cNvPr id="4" name="Group 3">
            <a:extLst>
              <a:ext uri="{FF2B5EF4-FFF2-40B4-BE49-F238E27FC236}">
                <a16:creationId xmlns:a16="http://schemas.microsoft.com/office/drawing/2014/main" id="{EBA52275-A9DB-4127-B715-4C9FFFDC3AF5}"/>
              </a:ext>
            </a:extLst>
          </p:cNvPr>
          <p:cNvGrpSpPr/>
          <p:nvPr userDrawn="1"/>
        </p:nvGrpSpPr>
        <p:grpSpPr>
          <a:xfrm>
            <a:off x="4667259" y="33411"/>
            <a:ext cx="7376290" cy="720000"/>
            <a:chOff x="4667259" y="33411"/>
            <a:chExt cx="7376290" cy="720000"/>
          </a:xfrm>
        </p:grpSpPr>
        <p:pic>
          <p:nvPicPr>
            <p:cNvPr id="12" name="image1.png">
              <a:extLst>
                <a:ext uri="{FF2B5EF4-FFF2-40B4-BE49-F238E27FC236}">
                  <a16:creationId xmlns:a16="http://schemas.microsoft.com/office/drawing/2014/main" id="{29890C95-1605-4623-892D-4EAEB01709EA}"/>
                </a:ext>
              </a:extLst>
            </p:cNvPr>
            <p:cNvPicPr>
              <a:picLocks noChangeAspect="1"/>
            </p:cNvPicPr>
            <p:nvPr userDrawn="1"/>
          </p:nvPicPr>
          <p:blipFill>
            <a:blip r:embed="rId5" cstate="print"/>
            <a:stretch>
              <a:fillRect/>
            </a:stretch>
          </p:blipFill>
          <p:spPr>
            <a:xfrm>
              <a:off x="10596692" y="33411"/>
              <a:ext cx="1446857" cy="720000"/>
            </a:xfrm>
            <a:prstGeom prst="rect">
              <a:avLst/>
            </a:prstGeom>
          </p:spPr>
        </p:pic>
        <p:pic>
          <p:nvPicPr>
            <p:cNvPr id="13" name="Picture 2">
              <a:extLst>
                <a:ext uri="{FF2B5EF4-FFF2-40B4-BE49-F238E27FC236}">
                  <a16:creationId xmlns:a16="http://schemas.microsoft.com/office/drawing/2014/main" id="{91D24BFD-E196-4C73-8466-71877A8D9A7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67259" y="33411"/>
              <a:ext cx="5872341" cy="7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a:extLst>
              <a:ext uri="{FF2B5EF4-FFF2-40B4-BE49-F238E27FC236}">
                <a16:creationId xmlns:a16="http://schemas.microsoft.com/office/drawing/2014/main" id="{1A803A90-BCF1-4BA1-BEB8-25B363EEEA9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54713" y="78411"/>
            <a:ext cx="630000"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F5E267DB-C21D-4BC6-93B3-7F954A43DDB6}" type="datetime1">
              <a:rPr lang="en-US" smtClean="0"/>
              <a:t>12/13/2021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50F5C172-8291-4670-B4F9-1E33FF02222D}" type="datetime1">
              <a:rPr lang="en-US" smtClean="0"/>
              <a:t>12/13/2021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EDF70-C674-4EF2-BF2D-73561EB2B9A7}"/>
              </a:ext>
            </a:extLst>
          </p:cNvPr>
          <p:cNvSpPr>
            <a:spLocks noGrp="1"/>
          </p:cNvSpPr>
          <p:nvPr>
            <p:ph type="sldNum" sz="quarter" idx="10"/>
          </p:nvPr>
        </p:nvSpPr>
        <p:spPr>
          <a:xfrm>
            <a:off x="-1" y="6629399"/>
            <a:ext cx="631121" cy="228599"/>
          </a:xfrm>
        </p:spPr>
        <p:txBody>
          <a:bodyPr/>
          <a:lstStyle/>
          <a:p>
            <a:fld id="{9CD8D479-8942-46E8-A226-A4E01F7A105C}" type="slidenum">
              <a:rPr lang="en-US" smtClean="0"/>
              <a:pPr/>
              <a:t>‹#›</a:t>
            </a:fld>
            <a:r>
              <a:rPr lang="en-US" dirty="0"/>
              <a:t>/37</a:t>
            </a:r>
          </a:p>
        </p:txBody>
      </p:sp>
      <p:sp>
        <p:nvSpPr>
          <p:cNvPr id="4" name="Date Placeholder 3">
            <a:extLst>
              <a:ext uri="{FF2B5EF4-FFF2-40B4-BE49-F238E27FC236}">
                <a16:creationId xmlns:a16="http://schemas.microsoft.com/office/drawing/2014/main" id="{9C37EBBC-2F15-4C37-807F-A78595251047}"/>
              </a:ext>
            </a:extLst>
          </p:cNvPr>
          <p:cNvSpPr>
            <a:spLocks noGrp="1"/>
          </p:cNvSpPr>
          <p:nvPr>
            <p:ph type="dt" sz="half" idx="11"/>
          </p:nvPr>
        </p:nvSpPr>
        <p:spPr>
          <a:xfrm>
            <a:off x="631121" y="6629400"/>
            <a:ext cx="822944" cy="228600"/>
          </a:xfrm>
        </p:spPr>
        <p:txBody>
          <a:bodyPr/>
          <a:lstStyle/>
          <a:p>
            <a:fld id="{AA9E30A7-223D-4036-AF85-D57E0E8A274C}" type="datetime1">
              <a:rPr lang="en-US" smtClean="0"/>
              <a:t>12/13/2021</a:t>
            </a:fld>
            <a:endParaRPr lang="en-US" dirty="0"/>
          </a:p>
        </p:txBody>
      </p:sp>
      <p:sp>
        <p:nvSpPr>
          <p:cNvPr id="5" name="Footer Placeholder 4">
            <a:extLst>
              <a:ext uri="{FF2B5EF4-FFF2-40B4-BE49-F238E27FC236}">
                <a16:creationId xmlns:a16="http://schemas.microsoft.com/office/drawing/2014/main" id="{048AC9F7-3D6D-4515-A98D-58A83B0FB07F}"/>
              </a:ext>
            </a:extLst>
          </p:cNvPr>
          <p:cNvSpPr>
            <a:spLocks noGrp="1"/>
          </p:cNvSpPr>
          <p:nvPr>
            <p:ph type="ftr" sz="quarter" idx="12"/>
          </p:nvPr>
        </p:nvSpPr>
        <p:spPr/>
        <p:txBody>
          <a:bodyPr/>
          <a:lstStyle/>
          <a:p>
            <a:r>
              <a:rPr lang="en-US"/>
              <a:t>Add a footer</a:t>
            </a:r>
            <a:endParaRPr lang="en-US" dirty="0"/>
          </a:p>
        </p:txBody>
      </p:sp>
      <p:pic>
        <p:nvPicPr>
          <p:cNvPr id="6" name="Picture 2">
            <a:extLst>
              <a:ext uri="{FF2B5EF4-FFF2-40B4-BE49-F238E27FC236}">
                <a16:creationId xmlns:a16="http://schemas.microsoft.com/office/drawing/2014/main" id="{1118BF88-13BF-4628-8884-4186964EF5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1121" y="2476981"/>
            <a:ext cx="11157447" cy="136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6F54E7B-72F1-42CD-8AD4-2150E7C377CE}"/>
              </a:ext>
            </a:extLst>
          </p:cNvPr>
          <p:cNvSpPr/>
          <p:nvPr userDrawn="1"/>
        </p:nvSpPr>
        <p:spPr>
          <a:xfrm>
            <a:off x="1637716" y="0"/>
            <a:ext cx="10554284" cy="120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881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2C8CEA7-D2A8-4515-B085-F65749081D0D}" type="datetime1">
              <a:rPr lang="en-US" smtClean="0"/>
              <a:t>12/13/2021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5" name="image1.png">
            <a:extLst>
              <a:ext uri="{FF2B5EF4-FFF2-40B4-BE49-F238E27FC236}">
                <a16:creationId xmlns:a16="http://schemas.microsoft.com/office/drawing/2014/main" id="{39975258-6846-4244-AEAB-290FAFE4C2EA}"/>
              </a:ext>
            </a:extLst>
          </p:cNvPr>
          <p:cNvPicPr>
            <a:picLocks noChangeAspect="1"/>
          </p:cNvPicPr>
          <p:nvPr userDrawn="1"/>
        </p:nvPicPr>
        <p:blipFill>
          <a:blip r:embed="rId4" cstate="print"/>
          <a:stretch>
            <a:fillRect/>
          </a:stretch>
        </p:blipFill>
        <p:spPr>
          <a:xfrm>
            <a:off x="10596692" y="33411"/>
            <a:ext cx="1446857" cy="720000"/>
          </a:xfrm>
          <a:prstGeom prst="rect">
            <a:avLst/>
          </a:prstGeom>
        </p:spPr>
      </p:pic>
      <p:pic>
        <p:nvPicPr>
          <p:cNvPr id="2050" name="Picture 2">
            <a:extLst>
              <a:ext uri="{FF2B5EF4-FFF2-40B4-BE49-F238E27FC236}">
                <a16:creationId xmlns:a16="http://schemas.microsoft.com/office/drawing/2014/main" id="{5280CD83-280A-4787-8A49-4EE6D54172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67259" y="33411"/>
            <a:ext cx="587234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EDB1406-8E7B-4D7D-A6AB-4384FF51DD7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54713" y="78411"/>
            <a:ext cx="630000"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1ED355D1-F1BF-4367-B2A4-A632D043FE0C}" type="datetime1">
              <a:rPr lang="en-US" smtClean="0"/>
              <a:t>12/13/2021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7760C48F-23BD-4CD4-BFEE-4BE72EB25E8F}" type="datetime1">
              <a:rPr lang="en-US" smtClean="0"/>
              <a:t>12/13/2021</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endParaRPr dirty="0"/>
          </a:p>
        </p:txBody>
      </p:sp>
      <p:sp>
        <p:nvSpPr>
          <p:cNvPr id="3" name="Date Placeholder 2"/>
          <p:cNvSpPr>
            <a:spLocks noGrp="1"/>
          </p:cNvSpPr>
          <p:nvPr>
            <p:ph type="dt" sz="half" idx="10"/>
          </p:nvPr>
        </p:nvSpPr>
        <p:spPr/>
        <p:txBody>
          <a:bodyPr/>
          <a:lstStyle/>
          <a:p>
            <a:fld id="{9E7F61F2-1074-4E4E-A6BE-98A2B58CDFCD}" type="datetime1">
              <a:rPr lang="en-US" smtClean="0"/>
              <a:t>12/13/2021</a:t>
            </a:fld>
            <a:endParaRPr lang="en-US" dirty="0"/>
          </a:p>
        </p:txBody>
      </p:sp>
      <p:sp>
        <p:nvSpPr>
          <p:cNvPr id="4" name="Footer Placeholder 3"/>
          <p:cNvSpPr>
            <a:spLocks noGrp="1"/>
          </p:cNvSpPr>
          <p:nvPr>
            <p:ph type="ftr" sz="quarter" idx="11"/>
          </p:nvPr>
        </p:nvSpPr>
        <p:spPr/>
        <p:txBody>
          <a:bodyPr/>
          <a:lstStyle>
            <a:lvl1pPr>
              <a:defRPr/>
            </a:lvl1pPr>
          </a:lstStyle>
          <a:p>
            <a:r>
              <a:rPr lang="en-US"/>
              <a:t>Add a footer</a:t>
            </a:r>
            <a:endParaRPr lang="en-US"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281C91EE-EE99-4C41-80D7-95D850DBAD82}" type="datetime1">
              <a:rPr lang="en-US" smtClean="0"/>
              <a:t>12/13/2021</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A547EC4A-946C-4D4B-BEFA-B1311A76449E}" type="datetime1">
              <a:rPr lang="en-US" smtClean="0"/>
              <a:t>12/13/2021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70089A8-211E-4D3B-893C-72D243F85643}" type="datetime1">
              <a:rPr lang="en-US" smtClean="0"/>
              <a:t>12/13/2021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837818" y="753411"/>
            <a:ext cx="10582657" cy="706242"/>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837819" y="1566000"/>
            <a:ext cx="10582656" cy="48728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1" y="6629400"/>
            <a:ext cx="627389" cy="228600"/>
          </a:xfrm>
          <a:prstGeom prst="rect">
            <a:avLst/>
          </a:prstGeom>
        </p:spPr>
        <p:txBody>
          <a:bodyPr vert="horz" lIns="91440" tIns="45720" rIns="91440" bIns="45720" rtlCol="0" anchor="ctr"/>
          <a:lstStyle>
            <a:lvl1pPr algn="r">
              <a:defRPr sz="1100" b="1">
                <a:solidFill>
                  <a:schemeClr val="accent1">
                    <a:lumMod val="50000"/>
                  </a:schemeClr>
                </a:solidFill>
              </a:defRPr>
            </a:lvl1pPr>
          </a:lstStyle>
          <a:p>
            <a:fld id="{9CD8D479-8942-46E8-A226-A4E01F7A105C}" type="slidenum">
              <a:rPr lang="en-US" smtClean="0"/>
              <a:pPr/>
              <a:t>‹#›</a:t>
            </a:fld>
            <a:r>
              <a:rPr lang="en-US" dirty="0"/>
              <a:t>/37</a:t>
            </a:r>
          </a:p>
        </p:txBody>
      </p:sp>
      <p:sp>
        <p:nvSpPr>
          <p:cNvPr id="4" name="Date Placeholder 3"/>
          <p:cNvSpPr>
            <a:spLocks noGrp="1"/>
          </p:cNvSpPr>
          <p:nvPr>
            <p:ph type="dt" sz="half" idx="2"/>
          </p:nvPr>
        </p:nvSpPr>
        <p:spPr>
          <a:xfrm>
            <a:off x="737117" y="6629400"/>
            <a:ext cx="716947"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5FEA13F6-5126-4E99-9CEF-5F897CD939C3}" type="datetime1">
              <a:rPr lang="en-US" smtClean="0"/>
              <a:t>12/13/2021</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pic>
        <p:nvPicPr>
          <p:cNvPr id="9" name="image1.png">
            <a:extLst>
              <a:ext uri="{FF2B5EF4-FFF2-40B4-BE49-F238E27FC236}">
                <a16:creationId xmlns:a16="http://schemas.microsoft.com/office/drawing/2014/main" id="{E87F7D8A-7AED-4C2E-8532-344AEA028E13}"/>
              </a:ext>
            </a:extLst>
          </p:cNvPr>
          <p:cNvPicPr>
            <a:picLocks noChangeAspect="1"/>
          </p:cNvPicPr>
          <p:nvPr userDrawn="1"/>
        </p:nvPicPr>
        <p:blipFill>
          <a:blip r:embed="rId14" cstate="print"/>
          <a:stretch>
            <a:fillRect/>
          </a:stretch>
        </p:blipFill>
        <p:spPr>
          <a:xfrm>
            <a:off x="10596692" y="33411"/>
            <a:ext cx="1446857" cy="720000"/>
          </a:xfrm>
          <a:prstGeom prst="rect">
            <a:avLst/>
          </a:prstGeom>
        </p:spPr>
      </p:pic>
      <p:pic>
        <p:nvPicPr>
          <p:cNvPr id="12" name="Picture 2">
            <a:extLst>
              <a:ext uri="{FF2B5EF4-FFF2-40B4-BE49-F238E27FC236}">
                <a16:creationId xmlns:a16="http://schemas.microsoft.com/office/drawing/2014/main" id="{DD117646-4864-451E-95B8-92938DB9A9D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67259" y="33411"/>
            <a:ext cx="587234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19BF721-4FA0-468B-8F5D-345F1E5957E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54713" y="78411"/>
            <a:ext cx="630000"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400" b="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Visio_Drawing.vsdx"/></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1166327"/>
            <a:ext cx="4846320" cy="4654181"/>
          </a:xfrm>
        </p:spPr>
        <p:txBody>
          <a:bodyPr>
            <a:normAutofit fontScale="90000"/>
          </a:bodyPr>
          <a:lstStyle/>
          <a:p>
            <a:r>
              <a:rPr lang="pt-BR" sz="4000" b="1" dirty="0"/>
              <a:t>CENÁRIOS PROSPECTIVOS </a:t>
            </a:r>
            <a:r>
              <a:rPr lang="pt-BR" sz="2400" b="1" dirty="0"/>
              <a:t>PARA O</a:t>
            </a:r>
            <a:r>
              <a:rPr lang="pt-BR" sz="4000" b="1" dirty="0"/>
              <a:t> </a:t>
            </a:r>
            <a:br>
              <a:rPr lang="pt-BR" sz="4000" b="1" dirty="0"/>
            </a:br>
            <a:r>
              <a:rPr lang="pt-BR" sz="4000" b="1" dirty="0"/>
              <a:t>PNRH 2022-2040</a:t>
            </a:r>
            <a:br>
              <a:rPr lang="pt-BR" sz="4000" dirty="0"/>
            </a:br>
            <a:br>
              <a:rPr lang="pt-BR" sz="4000" dirty="0"/>
            </a:br>
            <a:br>
              <a:rPr lang="pt-BR" sz="4000" dirty="0"/>
            </a:br>
            <a:r>
              <a:rPr lang="pt-BR" sz="4000" i="1" dirty="0"/>
              <a:t>Resumo para Oficina Nacional de Consolidação dos Programas e Ações</a:t>
            </a:r>
            <a:endParaRPr lang="pt-BR" i="1" dirty="0"/>
          </a:p>
        </p:txBody>
      </p:sp>
      <p:sp>
        <p:nvSpPr>
          <p:cNvPr id="9" name="Subtitle 2">
            <a:extLst>
              <a:ext uri="{FF2B5EF4-FFF2-40B4-BE49-F238E27FC236}">
                <a16:creationId xmlns:a16="http://schemas.microsoft.com/office/drawing/2014/main" id="{B21DD7FB-7B1B-4908-A5FD-BB961975CA3E}"/>
              </a:ext>
            </a:extLst>
          </p:cNvPr>
          <p:cNvSpPr txBox="1">
            <a:spLocks/>
          </p:cNvSpPr>
          <p:nvPr/>
        </p:nvSpPr>
        <p:spPr>
          <a:xfrm>
            <a:off x="1576663" y="6058901"/>
            <a:ext cx="5021434" cy="4480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1"/>
                </a:solidFill>
              </a:rPr>
              <a:t>ANTONIO EDUARDO LANNA, Consultor</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3698F79A-E91D-4025-BA13-BBE48B132C42}"/>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3683668" y="1887834"/>
            <a:ext cx="4824664" cy="4629288"/>
          </a:xfrm>
          <a:prstGeom prst="rect">
            <a:avLst/>
          </a:prstGeom>
        </p:spPr>
      </p:pic>
      <p:sp>
        <p:nvSpPr>
          <p:cNvPr id="2" name="Title 1">
            <a:extLst>
              <a:ext uri="{FF2B5EF4-FFF2-40B4-BE49-F238E27FC236}">
                <a16:creationId xmlns:a16="http://schemas.microsoft.com/office/drawing/2014/main" id="{00BD59F3-9CFD-49AD-B691-DE6542DF6B0B}"/>
              </a:ext>
            </a:extLst>
          </p:cNvPr>
          <p:cNvSpPr>
            <a:spLocks noGrp="1"/>
          </p:cNvSpPr>
          <p:nvPr>
            <p:ph type="title"/>
          </p:nvPr>
        </p:nvSpPr>
        <p:spPr/>
        <p:txBody>
          <a:bodyPr>
            <a:normAutofit/>
          </a:bodyPr>
          <a:lstStyle/>
          <a:p>
            <a:r>
              <a:rPr lang="pt-BR" dirty="0"/>
              <a:t>REGIÃO CENTRO-OESTE</a:t>
            </a:r>
          </a:p>
        </p:txBody>
      </p:sp>
      <p:sp>
        <p:nvSpPr>
          <p:cNvPr id="3" name="Slide Number Placeholder 2">
            <a:extLst>
              <a:ext uri="{FF2B5EF4-FFF2-40B4-BE49-F238E27FC236}">
                <a16:creationId xmlns:a16="http://schemas.microsoft.com/office/drawing/2014/main" id="{0728E842-92CD-4540-A945-665276DA69D8}"/>
              </a:ext>
            </a:extLst>
          </p:cNvPr>
          <p:cNvSpPr>
            <a:spLocks noGrp="1"/>
          </p:cNvSpPr>
          <p:nvPr>
            <p:ph type="sldNum" sz="quarter" idx="12"/>
          </p:nvPr>
        </p:nvSpPr>
        <p:spPr/>
        <p:txBody>
          <a:bodyPr/>
          <a:lstStyle/>
          <a:p>
            <a:endParaRPr lang="pt-BR" dirty="0"/>
          </a:p>
        </p:txBody>
      </p:sp>
      <p:graphicFrame>
        <p:nvGraphicFramePr>
          <p:cNvPr id="4" name="Table 3">
            <a:extLst>
              <a:ext uri="{FF2B5EF4-FFF2-40B4-BE49-F238E27FC236}">
                <a16:creationId xmlns:a16="http://schemas.microsoft.com/office/drawing/2014/main" id="{841C27CC-0156-4675-BB1A-1C3D45935C7B}"/>
              </a:ext>
            </a:extLst>
          </p:cNvPr>
          <p:cNvGraphicFramePr>
            <a:graphicFrameLocks noGrp="1"/>
          </p:cNvGraphicFramePr>
          <p:nvPr>
            <p:extLst>
              <p:ext uri="{D42A27DB-BD31-4B8C-83A1-F6EECF244321}">
                <p14:modId xmlns:p14="http://schemas.microsoft.com/office/powerpoint/2010/main" val="1904581719"/>
              </p:ext>
            </p:extLst>
          </p:nvPr>
        </p:nvGraphicFramePr>
        <p:xfrm>
          <a:off x="837818" y="1658301"/>
          <a:ext cx="10582658" cy="243840"/>
        </p:xfrm>
        <a:graphic>
          <a:graphicData uri="http://schemas.openxmlformats.org/drawingml/2006/table">
            <a:tbl>
              <a:tblPr firstRow="1" firstCol="1" bandRow="1"/>
              <a:tblGrid>
                <a:gridCol w="2447356">
                  <a:extLst>
                    <a:ext uri="{9D8B030D-6E8A-4147-A177-3AD203B41FA5}">
                      <a16:colId xmlns:a16="http://schemas.microsoft.com/office/drawing/2014/main" val="4196412135"/>
                    </a:ext>
                  </a:extLst>
                </a:gridCol>
                <a:gridCol w="5319325">
                  <a:extLst>
                    <a:ext uri="{9D8B030D-6E8A-4147-A177-3AD203B41FA5}">
                      <a16:colId xmlns:a16="http://schemas.microsoft.com/office/drawing/2014/main" val="3299384301"/>
                    </a:ext>
                  </a:extLst>
                </a:gridCol>
                <a:gridCol w="2815977">
                  <a:extLst>
                    <a:ext uri="{9D8B030D-6E8A-4147-A177-3AD203B41FA5}">
                      <a16:colId xmlns:a16="http://schemas.microsoft.com/office/drawing/2014/main" val="82793235"/>
                    </a:ext>
                  </a:extLst>
                </a:gridCol>
              </a:tblGrid>
              <a:tr h="0">
                <a:tc>
                  <a:txBody>
                    <a:bodyPr/>
                    <a:lstStyle/>
                    <a:p>
                      <a:pPr indent="0" algn="just">
                        <a:lnSpc>
                          <a:spcPct val="100000"/>
                        </a:lnSpc>
                        <a:spcBef>
                          <a:spcPts val="0"/>
                        </a:spcBef>
                        <a:spcAft>
                          <a:spcPts val="0"/>
                        </a:spcAft>
                      </a:pPr>
                      <a:r>
                        <a:rPr lang="pt-BR" sz="1600" b="1">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TEMA</a:t>
                      </a:r>
                      <a:endParaRPr lang="pt-BR"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600" b="1">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ELEMENTOS DIRETIVOS PARA AS ESTRATÉGIAS</a:t>
                      </a:r>
                      <a:endParaRPr lang="pt-BR"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600" b="1" dirty="0">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LOCALIZAÇÃO</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extLst>
                  <a:ext uri="{0D108BD9-81ED-4DB2-BD59-A6C34878D82A}">
                    <a16:rowId xmlns:a16="http://schemas.microsoft.com/office/drawing/2014/main" val="69713506"/>
                  </a:ext>
                </a:extLst>
              </a:tr>
            </a:tbl>
          </a:graphicData>
        </a:graphic>
      </p:graphicFrame>
      <p:graphicFrame>
        <p:nvGraphicFramePr>
          <p:cNvPr id="5" name="Table 4">
            <a:extLst>
              <a:ext uri="{FF2B5EF4-FFF2-40B4-BE49-F238E27FC236}">
                <a16:creationId xmlns:a16="http://schemas.microsoft.com/office/drawing/2014/main" id="{6E0E0A4D-C318-4EE2-971A-5C933B72304C}"/>
              </a:ext>
            </a:extLst>
          </p:cNvPr>
          <p:cNvGraphicFramePr>
            <a:graphicFrameLocks noGrp="1"/>
          </p:cNvGraphicFramePr>
          <p:nvPr>
            <p:extLst>
              <p:ext uri="{D42A27DB-BD31-4B8C-83A1-F6EECF244321}">
                <p14:modId xmlns:p14="http://schemas.microsoft.com/office/powerpoint/2010/main" val="2257713383"/>
              </p:ext>
            </p:extLst>
          </p:nvPr>
        </p:nvGraphicFramePr>
        <p:xfrm>
          <a:off x="838200" y="1917506"/>
          <a:ext cx="10582658" cy="731520"/>
        </p:xfrm>
        <a:graphic>
          <a:graphicData uri="http://schemas.openxmlformats.org/drawingml/2006/table">
            <a:tbl>
              <a:tblPr firstRow="1" firstCol="1" bandRow="1"/>
              <a:tblGrid>
                <a:gridCol w="2447356">
                  <a:extLst>
                    <a:ext uri="{9D8B030D-6E8A-4147-A177-3AD203B41FA5}">
                      <a16:colId xmlns:a16="http://schemas.microsoft.com/office/drawing/2014/main" val="1733551301"/>
                    </a:ext>
                  </a:extLst>
                </a:gridCol>
                <a:gridCol w="5319325">
                  <a:extLst>
                    <a:ext uri="{9D8B030D-6E8A-4147-A177-3AD203B41FA5}">
                      <a16:colId xmlns:a16="http://schemas.microsoft.com/office/drawing/2014/main" val="1252773368"/>
                    </a:ext>
                  </a:extLst>
                </a:gridCol>
                <a:gridCol w="2815977">
                  <a:extLst>
                    <a:ext uri="{9D8B030D-6E8A-4147-A177-3AD203B41FA5}">
                      <a16:colId xmlns:a16="http://schemas.microsoft.com/office/drawing/2014/main" val="786487335"/>
                    </a:ext>
                  </a:extLst>
                </a:gridCol>
              </a:tblGrid>
              <a:tr h="0">
                <a:tc>
                  <a:txBody>
                    <a:bodyPr/>
                    <a:lstStyle/>
                    <a:p>
                      <a:pPr indent="0" algn="just">
                        <a:lnSpc>
                          <a:spcPct val="100000"/>
                        </a:lnSpc>
                        <a:spcBef>
                          <a:spcPts val="0"/>
                        </a:spcBef>
                        <a:spcAft>
                          <a:spcPts val="0"/>
                        </a:spcAft>
                      </a:pPr>
                      <a:r>
                        <a:rPr lang="pt-BR" sz="16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1 Orientações para a expansão da irrigação</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Identificar e indicar áreas potencialmente irrigáveis com menores impactos sobre usos concorrentes: navegação e geração de energia elétrica, visando ordenar a expansão;</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Áreas Adicionalmente Irrigáveis, de acordo com Atlas de Irrigação (ANA, 2021);</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912153"/>
                  </a:ext>
                </a:extLst>
              </a:tr>
            </a:tbl>
          </a:graphicData>
        </a:graphic>
      </p:graphicFrame>
      <p:graphicFrame>
        <p:nvGraphicFramePr>
          <p:cNvPr id="6" name="Table 5">
            <a:extLst>
              <a:ext uri="{FF2B5EF4-FFF2-40B4-BE49-F238E27FC236}">
                <a16:creationId xmlns:a16="http://schemas.microsoft.com/office/drawing/2014/main" id="{F77EF621-9152-4FA0-909D-D74454D29780}"/>
              </a:ext>
            </a:extLst>
          </p:cNvPr>
          <p:cNvGraphicFramePr>
            <a:graphicFrameLocks noGrp="1"/>
          </p:cNvGraphicFramePr>
          <p:nvPr>
            <p:extLst>
              <p:ext uri="{D42A27DB-BD31-4B8C-83A1-F6EECF244321}">
                <p14:modId xmlns:p14="http://schemas.microsoft.com/office/powerpoint/2010/main" val="2794484163"/>
              </p:ext>
            </p:extLst>
          </p:nvPr>
        </p:nvGraphicFramePr>
        <p:xfrm>
          <a:off x="838200" y="2656957"/>
          <a:ext cx="10582658" cy="731520"/>
        </p:xfrm>
        <a:graphic>
          <a:graphicData uri="http://schemas.openxmlformats.org/drawingml/2006/table">
            <a:tbl>
              <a:tblPr firstRow="1" firstCol="1" bandRow="1"/>
              <a:tblGrid>
                <a:gridCol w="2447356">
                  <a:extLst>
                    <a:ext uri="{9D8B030D-6E8A-4147-A177-3AD203B41FA5}">
                      <a16:colId xmlns:a16="http://schemas.microsoft.com/office/drawing/2014/main" val="3277121304"/>
                    </a:ext>
                  </a:extLst>
                </a:gridCol>
                <a:gridCol w="5319325">
                  <a:extLst>
                    <a:ext uri="{9D8B030D-6E8A-4147-A177-3AD203B41FA5}">
                      <a16:colId xmlns:a16="http://schemas.microsoft.com/office/drawing/2014/main" val="211491344"/>
                    </a:ext>
                  </a:extLst>
                </a:gridCol>
                <a:gridCol w="2815977">
                  <a:extLst>
                    <a:ext uri="{9D8B030D-6E8A-4147-A177-3AD203B41FA5}">
                      <a16:colId xmlns:a16="http://schemas.microsoft.com/office/drawing/2014/main" val="725621063"/>
                    </a:ext>
                  </a:extLst>
                </a:gridCol>
              </a:tblGrid>
              <a:tr h="0">
                <a:tc>
                  <a:txBody>
                    <a:bodyPr/>
                    <a:lstStyle/>
                    <a:p>
                      <a:pPr indent="0" algn="just">
                        <a:lnSpc>
                          <a:spcPct val="100000"/>
                        </a:lnSpc>
                        <a:spcBef>
                          <a:spcPts val="0"/>
                        </a:spcBef>
                        <a:spcAft>
                          <a:spcPts val="0"/>
                        </a:spcAft>
                      </a:pPr>
                      <a:r>
                        <a:rPr lang="pt-BR" sz="16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2 Controle da redução das vazões de estiagem</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Identificar  áreas de recarga de aquíferos regionais, para criação de áreas de restrição de uso para proteção dos recursos hídricos;</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Áreas de recarga de aquíferos;</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89883"/>
                  </a:ext>
                </a:extLst>
              </a:tr>
            </a:tbl>
          </a:graphicData>
        </a:graphic>
      </p:graphicFrame>
      <p:graphicFrame>
        <p:nvGraphicFramePr>
          <p:cNvPr id="7" name="Table 6">
            <a:extLst>
              <a:ext uri="{FF2B5EF4-FFF2-40B4-BE49-F238E27FC236}">
                <a16:creationId xmlns:a16="http://schemas.microsoft.com/office/drawing/2014/main" id="{54BDF1E9-BA9B-4C9A-945F-B231DAB55A13}"/>
              </a:ext>
            </a:extLst>
          </p:cNvPr>
          <p:cNvGraphicFramePr>
            <a:graphicFrameLocks noGrp="1"/>
          </p:cNvGraphicFramePr>
          <p:nvPr>
            <p:extLst>
              <p:ext uri="{D42A27DB-BD31-4B8C-83A1-F6EECF244321}">
                <p14:modId xmlns:p14="http://schemas.microsoft.com/office/powerpoint/2010/main" val="359260509"/>
              </p:ext>
            </p:extLst>
          </p:nvPr>
        </p:nvGraphicFramePr>
        <p:xfrm>
          <a:off x="838200" y="3403407"/>
          <a:ext cx="10582658" cy="975360"/>
        </p:xfrm>
        <a:graphic>
          <a:graphicData uri="http://schemas.openxmlformats.org/drawingml/2006/table">
            <a:tbl>
              <a:tblPr firstRow="1" firstCol="1" bandRow="1"/>
              <a:tblGrid>
                <a:gridCol w="2447356">
                  <a:extLst>
                    <a:ext uri="{9D8B030D-6E8A-4147-A177-3AD203B41FA5}">
                      <a16:colId xmlns:a16="http://schemas.microsoft.com/office/drawing/2014/main" val="950430088"/>
                    </a:ext>
                  </a:extLst>
                </a:gridCol>
                <a:gridCol w="5319325">
                  <a:extLst>
                    <a:ext uri="{9D8B030D-6E8A-4147-A177-3AD203B41FA5}">
                      <a16:colId xmlns:a16="http://schemas.microsoft.com/office/drawing/2014/main" val="3589372297"/>
                    </a:ext>
                  </a:extLst>
                </a:gridCol>
                <a:gridCol w="2815977">
                  <a:extLst>
                    <a:ext uri="{9D8B030D-6E8A-4147-A177-3AD203B41FA5}">
                      <a16:colId xmlns:a16="http://schemas.microsoft.com/office/drawing/2014/main" val="1554543512"/>
                    </a:ext>
                  </a:extLst>
                </a:gridCol>
              </a:tblGrid>
              <a:tr h="0">
                <a:tc>
                  <a:txBody>
                    <a:bodyPr/>
                    <a:lstStyle/>
                    <a:p>
                      <a:pPr indent="0" algn="just">
                        <a:lnSpc>
                          <a:spcPct val="100000"/>
                        </a:lnSpc>
                        <a:spcBef>
                          <a:spcPts val="0"/>
                        </a:spcBef>
                        <a:spcAft>
                          <a:spcPts val="0"/>
                        </a:spcAft>
                      </a:pPr>
                      <a:r>
                        <a:rPr lang="pt-BR" sz="16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3 Suprimento hídrico ao eixo Brasília-Goiânia</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Aumentar a disponibilidade hídrica, em ação conjunta com os governos do DF e de GO, para aumento da segurança hídrica que deve ser considerada como questão de segurança nacional.</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Eixo Brasília-Goiânia.</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870068"/>
                  </a:ext>
                </a:extLst>
              </a:tr>
            </a:tbl>
          </a:graphicData>
        </a:graphic>
      </p:graphicFrame>
    </p:spTree>
    <p:extLst>
      <p:ext uri="{BB962C8B-B14F-4D97-AF65-F5344CB8AC3E}">
        <p14:creationId xmlns:p14="http://schemas.microsoft.com/office/powerpoint/2010/main" val="327162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85EC8FF2-76BF-43C8-8B9F-CC3008FE7DE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449955" y="1850954"/>
            <a:ext cx="5292089" cy="4163541"/>
          </a:xfrm>
          <a:prstGeom prst="rect">
            <a:avLst/>
          </a:prstGeom>
        </p:spPr>
      </p:pic>
      <p:sp>
        <p:nvSpPr>
          <p:cNvPr id="2" name="Title 1">
            <a:extLst>
              <a:ext uri="{FF2B5EF4-FFF2-40B4-BE49-F238E27FC236}">
                <a16:creationId xmlns:a16="http://schemas.microsoft.com/office/drawing/2014/main" id="{1335A630-A733-4CAC-B226-3E5831A16D1F}"/>
              </a:ext>
            </a:extLst>
          </p:cNvPr>
          <p:cNvSpPr>
            <a:spLocks noGrp="1"/>
          </p:cNvSpPr>
          <p:nvPr>
            <p:ph type="title"/>
          </p:nvPr>
        </p:nvSpPr>
        <p:spPr/>
        <p:txBody>
          <a:bodyPr>
            <a:normAutofit/>
          </a:bodyPr>
          <a:lstStyle/>
          <a:p>
            <a:r>
              <a:rPr lang="pt-BR" dirty="0"/>
              <a:t>REGIÃO SUDESTE</a:t>
            </a:r>
          </a:p>
        </p:txBody>
      </p:sp>
      <p:sp>
        <p:nvSpPr>
          <p:cNvPr id="3" name="Slide Number Placeholder 2">
            <a:extLst>
              <a:ext uri="{FF2B5EF4-FFF2-40B4-BE49-F238E27FC236}">
                <a16:creationId xmlns:a16="http://schemas.microsoft.com/office/drawing/2014/main" id="{67CE6740-1E40-43DC-89C2-1064BAFFB098}"/>
              </a:ext>
            </a:extLst>
          </p:cNvPr>
          <p:cNvSpPr>
            <a:spLocks noGrp="1"/>
          </p:cNvSpPr>
          <p:nvPr>
            <p:ph type="sldNum" sz="quarter" idx="12"/>
          </p:nvPr>
        </p:nvSpPr>
        <p:spPr/>
        <p:txBody>
          <a:bodyPr/>
          <a:lstStyle/>
          <a:p>
            <a:endParaRPr lang="pt-BR" dirty="0"/>
          </a:p>
        </p:txBody>
      </p:sp>
      <p:graphicFrame>
        <p:nvGraphicFramePr>
          <p:cNvPr id="4" name="Table 3">
            <a:extLst>
              <a:ext uri="{FF2B5EF4-FFF2-40B4-BE49-F238E27FC236}">
                <a16:creationId xmlns:a16="http://schemas.microsoft.com/office/drawing/2014/main" id="{F672B8C4-F3CB-498A-9C1B-04D9840916C4}"/>
              </a:ext>
            </a:extLst>
          </p:cNvPr>
          <p:cNvGraphicFramePr>
            <a:graphicFrameLocks noGrp="1"/>
          </p:cNvGraphicFramePr>
          <p:nvPr>
            <p:extLst>
              <p:ext uri="{D42A27DB-BD31-4B8C-83A1-F6EECF244321}">
                <p14:modId xmlns:p14="http://schemas.microsoft.com/office/powerpoint/2010/main" val="269312186"/>
              </p:ext>
            </p:extLst>
          </p:nvPr>
        </p:nvGraphicFramePr>
        <p:xfrm>
          <a:off x="837817" y="1565275"/>
          <a:ext cx="10582657" cy="311240"/>
        </p:xfrm>
        <a:graphic>
          <a:graphicData uri="http://schemas.openxmlformats.org/drawingml/2006/table">
            <a:tbl>
              <a:tblPr firstRow="1" firstCol="1" bandRow="1"/>
              <a:tblGrid>
                <a:gridCol w="2641287">
                  <a:extLst>
                    <a:ext uri="{9D8B030D-6E8A-4147-A177-3AD203B41FA5}">
                      <a16:colId xmlns:a16="http://schemas.microsoft.com/office/drawing/2014/main" val="4139442724"/>
                    </a:ext>
                  </a:extLst>
                </a:gridCol>
                <a:gridCol w="5129677">
                  <a:extLst>
                    <a:ext uri="{9D8B030D-6E8A-4147-A177-3AD203B41FA5}">
                      <a16:colId xmlns:a16="http://schemas.microsoft.com/office/drawing/2014/main" val="2942124057"/>
                    </a:ext>
                  </a:extLst>
                </a:gridCol>
                <a:gridCol w="2811693">
                  <a:extLst>
                    <a:ext uri="{9D8B030D-6E8A-4147-A177-3AD203B41FA5}">
                      <a16:colId xmlns:a16="http://schemas.microsoft.com/office/drawing/2014/main" val="1783846926"/>
                    </a:ext>
                  </a:extLst>
                </a:gridCol>
              </a:tblGrid>
              <a:tr h="311240">
                <a:tc>
                  <a:txBody>
                    <a:bodyPr/>
                    <a:lstStyle/>
                    <a:p>
                      <a:pPr indent="0" algn="just">
                        <a:lnSpc>
                          <a:spcPct val="100000"/>
                        </a:lnSpc>
                        <a:spcBef>
                          <a:spcPts val="0"/>
                        </a:spcBef>
                        <a:spcAft>
                          <a:spcPts val="0"/>
                        </a:spcAft>
                      </a:pPr>
                      <a:r>
                        <a:rPr lang="pt-BR" sz="1600" b="1">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TEMA</a:t>
                      </a:r>
                      <a:endParaRPr lang="pt-BR" sz="160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600" b="1">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ELEMENTOS DIRETIVOS PARA AS ESTRATÉGIAS</a:t>
                      </a:r>
                      <a:endParaRPr lang="pt-BR" sz="160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600" b="1" dirty="0">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LOCALIZAÇÃO</a:t>
                      </a:r>
                      <a:endParaRPr lang="pt-BR"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extLst>
                  <a:ext uri="{0D108BD9-81ED-4DB2-BD59-A6C34878D82A}">
                    <a16:rowId xmlns:a16="http://schemas.microsoft.com/office/drawing/2014/main" val="4256208464"/>
                  </a:ext>
                </a:extLst>
              </a:tr>
            </a:tbl>
          </a:graphicData>
        </a:graphic>
      </p:graphicFrame>
      <p:graphicFrame>
        <p:nvGraphicFramePr>
          <p:cNvPr id="5" name="Table 4">
            <a:extLst>
              <a:ext uri="{FF2B5EF4-FFF2-40B4-BE49-F238E27FC236}">
                <a16:creationId xmlns:a16="http://schemas.microsoft.com/office/drawing/2014/main" id="{3BBE75DE-A710-4329-8104-F0A498E9B3AD}"/>
              </a:ext>
            </a:extLst>
          </p:cNvPr>
          <p:cNvGraphicFramePr>
            <a:graphicFrameLocks noGrp="1"/>
          </p:cNvGraphicFramePr>
          <p:nvPr>
            <p:extLst>
              <p:ext uri="{D42A27DB-BD31-4B8C-83A1-F6EECF244321}">
                <p14:modId xmlns:p14="http://schemas.microsoft.com/office/powerpoint/2010/main" val="3552726284"/>
              </p:ext>
            </p:extLst>
          </p:nvPr>
        </p:nvGraphicFramePr>
        <p:xfrm>
          <a:off x="838200" y="1871786"/>
          <a:ext cx="10582657" cy="975360"/>
        </p:xfrm>
        <a:graphic>
          <a:graphicData uri="http://schemas.openxmlformats.org/drawingml/2006/table">
            <a:tbl>
              <a:tblPr firstRow="1" firstCol="1" bandRow="1"/>
              <a:tblGrid>
                <a:gridCol w="2641287">
                  <a:extLst>
                    <a:ext uri="{9D8B030D-6E8A-4147-A177-3AD203B41FA5}">
                      <a16:colId xmlns:a16="http://schemas.microsoft.com/office/drawing/2014/main" val="3600471646"/>
                    </a:ext>
                  </a:extLst>
                </a:gridCol>
                <a:gridCol w="5129677">
                  <a:extLst>
                    <a:ext uri="{9D8B030D-6E8A-4147-A177-3AD203B41FA5}">
                      <a16:colId xmlns:a16="http://schemas.microsoft.com/office/drawing/2014/main" val="750896469"/>
                    </a:ext>
                  </a:extLst>
                </a:gridCol>
                <a:gridCol w="2811693">
                  <a:extLst>
                    <a:ext uri="{9D8B030D-6E8A-4147-A177-3AD203B41FA5}">
                      <a16:colId xmlns:a16="http://schemas.microsoft.com/office/drawing/2014/main" val="1421121024"/>
                    </a:ext>
                  </a:extLst>
                </a:gridCol>
              </a:tblGrid>
              <a:tr h="974725">
                <a:tc>
                  <a:txBody>
                    <a:bodyPr/>
                    <a:lstStyle/>
                    <a:p>
                      <a:pPr indent="0" algn="just">
                        <a:lnSpc>
                          <a:spcPct val="100000"/>
                        </a:lnSpc>
                        <a:spcBef>
                          <a:spcPts val="0"/>
                        </a:spcBef>
                        <a:spcAft>
                          <a:spcPts val="0"/>
                        </a:spcAft>
                      </a:pPr>
                      <a:r>
                        <a:rPr lang="pt-BR" sz="16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1 Governança hídrica em bacias hidrográficas críticas</a:t>
                      </a:r>
                      <a:endParaRPr lang="pt-BR"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Institucionalizar formas de compatibilização dos interesses em situações de conflitos de uso de água no âmbito do conselho máximo do SINGREH, o CNRH, e que atenda à segurança jurídica dos decisores;</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Em toda região, como exemplo a ser reproduzido nas demais regiões brasileiras;</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57368"/>
                  </a:ext>
                </a:extLst>
              </a:tr>
            </a:tbl>
          </a:graphicData>
        </a:graphic>
      </p:graphicFrame>
      <p:graphicFrame>
        <p:nvGraphicFramePr>
          <p:cNvPr id="6" name="Table 5">
            <a:extLst>
              <a:ext uri="{FF2B5EF4-FFF2-40B4-BE49-F238E27FC236}">
                <a16:creationId xmlns:a16="http://schemas.microsoft.com/office/drawing/2014/main" id="{9E9B6681-A885-4887-9915-6BE7D1848783}"/>
              </a:ext>
            </a:extLst>
          </p:cNvPr>
          <p:cNvGraphicFramePr>
            <a:graphicFrameLocks noGrp="1"/>
          </p:cNvGraphicFramePr>
          <p:nvPr>
            <p:extLst>
              <p:ext uri="{D42A27DB-BD31-4B8C-83A1-F6EECF244321}">
                <p14:modId xmlns:p14="http://schemas.microsoft.com/office/powerpoint/2010/main" val="877032004"/>
              </p:ext>
            </p:extLst>
          </p:nvPr>
        </p:nvGraphicFramePr>
        <p:xfrm>
          <a:off x="838200" y="2843572"/>
          <a:ext cx="10582657" cy="740411"/>
        </p:xfrm>
        <a:graphic>
          <a:graphicData uri="http://schemas.openxmlformats.org/drawingml/2006/table">
            <a:tbl>
              <a:tblPr firstRow="1" firstCol="1" bandRow="1"/>
              <a:tblGrid>
                <a:gridCol w="2641287">
                  <a:extLst>
                    <a:ext uri="{9D8B030D-6E8A-4147-A177-3AD203B41FA5}">
                      <a16:colId xmlns:a16="http://schemas.microsoft.com/office/drawing/2014/main" val="4077297686"/>
                    </a:ext>
                  </a:extLst>
                </a:gridCol>
                <a:gridCol w="5129677">
                  <a:extLst>
                    <a:ext uri="{9D8B030D-6E8A-4147-A177-3AD203B41FA5}">
                      <a16:colId xmlns:a16="http://schemas.microsoft.com/office/drawing/2014/main" val="1352837090"/>
                    </a:ext>
                  </a:extLst>
                </a:gridCol>
                <a:gridCol w="2811693">
                  <a:extLst>
                    <a:ext uri="{9D8B030D-6E8A-4147-A177-3AD203B41FA5}">
                      <a16:colId xmlns:a16="http://schemas.microsoft.com/office/drawing/2014/main" val="2355485686"/>
                    </a:ext>
                  </a:extLst>
                </a:gridCol>
              </a:tblGrid>
              <a:tr h="740411">
                <a:tc>
                  <a:txBody>
                    <a:bodyPr/>
                    <a:lstStyle/>
                    <a:p>
                      <a:pPr indent="0" algn="just">
                        <a:lnSpc>
                          <a:spcPct val="100000"/>
                        </a:lnSpc>
                        <a:spcBef>
                          <a:spcPts val="0"/>
                        </a:spcBef>
                        <a:spcAft>
                          <a:spcPts val="0"/>
                        </a:spcAft>
                      </a:pPr>
                      <a:r>
                        <a:rPr lang="pt-BR" sz="16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2 Orientações para a expansão da irrigação</a:t>
                      </a:r>
                      <a:endParaRPr lang="pt-BR"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Identificar e indicar áreas potencialmente irrigáveis com menores impactos sobre usos concorrentes: abastecimento humano e geração de energia elétrica;</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Áreas Adicionalmente Irrigáveis, de acordo com Atlas de Irrigação (ANA, 2021);</a:t>
                      </a:r>
                      <a:endParaRPr lang="pt-BR" sz="2000" dirty="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835364"/>
                  </a:ext>
                </a:extLst>
              </a:tr>
            </a:tbl>
          </a:graphicData>
        </a:graphic>
      </p:graphicFrame>
      <p:graphicFrame>
        <p:nvGraphicFramePr>
          <p:cNvPr id="7" name="Table 6">
            <a:extLst>
              <a:ext uri="{FF2B5EF4-FFF2-40B4-BE49-F238E27FC236}">
                <a16:creationId xmlns:a16="http://schemas.microsoft.com/office/drawing/2014/main" id="{AB61E774-C688-4894-A758-C34AD146012F}"/>
              </a:ext>
            </a:extLst>
          </p:cNvPr>
          <p:cNvGraphicFramePr>
            <a:graphicFrameLocks noGrp="1"/>
          </p:cNvGraphicFramePr>
          <p:nvPr>
            <p:extLst>
              <p:ext uri="{D42A27DB-BD31-4B8C-83A1-F6EECF244321}">
                <p14:modId xmlns:p14="http://schemas.microsoft.com/office/powerpoint/2010/main" val="2691284225"/>
              </p:ext>
            </p:extLst>
          </p:nvPr>
        </p:nvGraphicFramePr>
        <p:xfrm>
          <a:off x="838200" y="3599344"/>
          <a:ext cx="10582657" cy="1463040"/>
        </p:xfrm>
        <a:graphic>
          <a:graphicData uri="http://schemas.openxmlformats.org/drawingml/2006/table">
            <a:tbl>
              <a:tblPr firstRow="1" firstCol="1" bandRow="1"/>
              <a:tblGrid>
                <a:gridCol w="2641287">
                  <a:extLst>
                    <a:ext uri="{9D8B030D-6E8A-4147-A177-3AD203B41FA5}">
                      <a16:colId xmlns:a16="http://schemas.microsoft.com/office/drawing/2014/main" val="2107855779"/>
                    </a:ext>
                  </a:extLst>
                </a:gridCol>
                <a:gridCol w="5129677">
                  <a:extLst>
                    <a:ext uri="{9D8B030D-6E8A-4147-A177-3AD203B41FA5}">
                      <a16:colId xmlns:a16="http://schemas.microsoft.com/office/drawing/2014/main" val="3765039953"/>
                    </a:ext>
                  </a:extLst>
                </a:gridCol>
                <a:gridCol w="2811693">
                  <a:extLst>
                    <a:ext uri="{9D8B030D-6E8A-4147-A177-3AD203B41FA5}">
                      <a16:colId xmlns:a16="http://schemas.microsoft.com/office/drawing/2014/main" val="3016194204"/>
                    </a:ext>
                  </a:extLst>
                </a:gridCol>
              </a:tblGrid>
              <a:tr h="1380930">
                <a:tc>
                  <a:txBody>
                    <a:bodyPr/>
                    <a:lstStyle/>
                    <a:p>
                      <a:pPr indent="0" algn="just">
                        <a:lnSpc>
                          <a:spcPct val="100000"/>
                        </a:lnSpc>
                        <a:spcBef>
                          <a:spcPts val="0"/>
                        </a:spcBef>
                        <a:spcAft>
                          <a:spcPts val="0"/>
                        </a:spcAft>
                      </a:pPr>
                      <a:r>
                        <a:rPr lang="pt-BR" sz="16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3 Revitalização e Despoluição de Bacias Hidrográficas </a:t>
                      </a:r>
                      <a:endParaRPr lang="pt-BR"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Alterar as Resoluções do CNRH referentes ao enquadramento, para maior envolvimento das empresas prestadoras de serviços de saneamento básico para que os programas de efetivação do enquadramento façam parte dos Contratos de Concessão que sejam firmados com estas empresas e regulados pela ANA.</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Em toda região, nas bacias mais poluídas, e que demandem medidas de efetivação dos enquadramentos </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429654"/>
                  </a:ext>
                </a:extLst>
              </a:tr>
            </a:tbl>
          </a:graphicData>
        </a:graphic>
      </p:graphicFrame>
      <p:graphicFrame>
        <p:nvGraphicFramePr>
          <p:cNvPr id="8" name="Table 7">
            <a:extLst>
              <a:ext uri="{FF2B5EF4-FFF2-40B4-BE49-F238E27FC236}">
                <a16:creationId xmlns:a16="http://schemas.microsoft.com/office/drawing/2014/main" id="{50EC73C9-6951-46D3-9CEA-ACA4C6C9DD28}"/>
              </a:ext>
            </a:extLst>
          </p:cNvPr>
          <p:cNvGraphicFramePr>
            <a:graphicFrameLocks noGrp="1"/>
          </p:cNvGraphicFramePr>
          <p:nvPr>
            <p:extLst>
              <p:ext uri="{D42A27DB-BD31-4B8C-83A1-F6EECF244321}">
                <p14:modId xmlns:p14="http://schemas.microsoft.com/office/powerpoint/2010/main" val="3585840989"/>
              </p:ext>
            </p:extLst>
          </p:nvPr>
        </p:nvGraphicFramePr>
        <p:xfrm>
          <a:off x="838200" y="5073588"/>
          <a:ext cx="10582657" cy="975360"/>
        </p:xfrm>
        <a:graphic>
          <a:graphicData uri="http://schemas.openxmlformats.org/drawingml/2006/table">
            <a:tbl>
              <a:tblPr firstRow="1" firstCol="1" bandRow="1"/>
              <a:tblGrid>
                <a:gridCol w="2641287">
                  <a:extLst>
                    <a:ext uri="{9D8B030D-6E8A-4147-A177-3AD203B41FA5}">
                      <a16:colId xmlns:a16="http://schemas.microsoft.com/office/drawing/2014/main" val="2286458921"/>
                    </a:ext>
                  </a:extLst>
                </a:gridCol>
                <a:gridCol w="5129677">
                  <a:extLst>
                    <a:ext uri="{9D8B030D-6E8A-4147-A177-3AD203B41FA5}">
                      <a16:colId xmlns:a16="http://schemas.microsoft.com/office/drawing/2014/main" val="926980390"/>
                    </a:ext>
                  </a:extLst>
                </a:gridCol>
                <a:gridCol w="2811693">
                  <a:extLst>
                    <a:ext uri="{9D8B030D-6E8A-4147-A177-3AD203B41FA5}">
                      <a16:colId xmlns:a16="http://schemas.microsoft.com/office/drawing/2014/main" val="3224762983"/>
                    </a:ext>
                  </a:extLst>
                </a:gridCol>
              </a:tblGrid>
              <a:tr h="974725">
                <a:tc>
                  <a:txBody>
                    <a:bodyPr/>
                    <a:lstStyle/>
                    <a:p>
                      <a:pPr indent="0" algn="just">
                        <a:lnSpc>
                          <a:spcPct val="100000"/>
                        </a:lnSpc>
                        <a:spcBef>
                          <a:spcPts val="0"/>
                        </a:spcBef>
                        <a:spcAft>
                          <a:spcPts val="0"/>
                        </a:spcAft>
                      </a:pPr>
                      <a:r>
                        <a:rPr lang="pt-BR" sz="16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4 Gerenciamento de acidentes hídricos</a:t>
                      </a:r>
                      <a:endParaRPr lang="pt-BR"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a:effectLst/>
                          <a:latin typeface="Corbel" panose="020B0503020204020204" pitchFamily="34" charset="0"/>
                          <a:ea typeface="Calibri" panose="020F0502020204030204" pitchFamily="34" charset="0"/>
                          <a:cs typeface="Times New Roman" panose="02020603050405020304" pitchFamily="18" charset="0"/>
                        </a:rPr>
                        <a:t>Considerar no Programa Nacional de Segurança Hídrica o risco de acidentes que poluam gravemente os mananciais hídricos, com medidas para os reduzir, e para proteger e compensar as populações na eventualidade de ocorrência;</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Corbel" panose="020B0503020204020204" pitchFamily="34" charset="0"/>
                          <a:ea typeface="Calibri" panose="020F0502020204030204" pitchFamily="34" charset="0"/>
                          <a:cs typeface="Times New Roman" panose="02020603050405020304" pitchFamily="18" charset="0"/>
                        </a:rPr>
                        <a:t>Em bacias sujeitas a riscos de poluição acidental grave.</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659042"/>
                  </a:ext>
                </a:extLst>
              </a:tr>
            </a:tbl>
          </a:graphicData>
        </a:graphic>
      </p:graphicFrame>
    </p:spTree>
    <p:extLst>
      <p:ext uri="{BB962C8B-B14F-4D97-AF65-F5344CB8AC3E}">
        <p14:creationId xmlns:p14="http://schemas.microsoft.com/office/powerpoint/2010/main" val="287713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F8D62B64-22D0-42E6-A0D2-27EF64FF451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255913" y="2269439"/>
            <a:ext cx="3680173" cy="4372911"/>
          </a:xfrm>
          <a:prstGeom prst="rect">
            <a:avLst/>
          </a:prstGeom>
        </p:spPr>
      </p:pic>
      <p:sp>
        <p:nvSpPr>
          <p:cNvPr id="2" name="Title 1">
            <a:extLst>
              <a:ext uri="{FF2B5EF4-FFF2-40B4-BE49-F238E27FC236}">
                <a16:creationId xmlns:a16="http://schemas.microsoft.com/office/drawing/2014/main" id="{429AF7AD-C47A-4F99-8653-64447D34409A}"/>
              </a:ext>
            </a:extLst>
          </p:cNvPr>
          <p:cNvSpPr>
            <a:spLocks noGrp="1"/>
          </p:cNvSpPr>
          <p:nvPr>
            <p:ph type="title"/>
          </p:nvPr>
        </p:nvSpPr>
        <p:spPr/>
        <p:txBody>
          <a:bodyPr/>
          <a:lstStyle/>
          <a:p>
            <a:r>
              <a:rPr lang="pt-BR" dirty="0"/>
              <a:t>REGIÃO SUL</a:t>
            </a:r>
          </a:p>
        </p:txBody>
      </p:sp>
      <p:sp>
        <p:nvSpPr>
          <p:cNvPr id="3" name="Slide Number Placeholder 2">
            <a:extLst>
              <a:ext uri="{FF2B5EF4-FFF2-40B4-BE49-F238E27FC236}">
                <a16:creationId xmlns:a16="http://schemas.microsoft.com/office/drawing/2014/main" id="{9EA71ADA-EF5E-4FB2-BDE4-BC479A92D8EB}"/>
              </a:ext>
            </a:extLst>
          </p:cNvPr>
          <p:cNvSpPr>
            <a:spLocks noGrp="1"/>
          </p:cNvSpPr>
          <p:nvPr>
            <p:ph type="sldNum" sz="quarter" idx="12"/>
          </p:nvPr>
        </p:nvSpPr>
        <p:spPr/>
        <p:txBody>
          <a:bodyPr/>
          <a:lstStyle/>
          <a:p>
            <a:endParaRPr lang="pt-BR" dirty="0"/>
          </a:p>
        </p:txBody>
      </p:sp>
      <p:graphicFrame>
        <p:nvGraphicFramePr>
          <p:cNvPr id="4" name="Table 3">
            <a:extLst>
              <a:ext uri="{FF2B5EF4-FFF2-40B4-BE49-F238E27FC236}">
                <a16:creationId xmlns:a16="http://schemas.microsoft.com/office/drawing/2014/main" id="{6AA027F7-EA98-4A15-A959-C79E6D3C99A7}"/>
              </a:ext>
            </a:extLst>
          </p:cNvPr>
          <p:cNvGraphicFramePr>
            <a:graphicFrameLocks noGrp="1"/>
          </p:cNvGraphicFramePr>
          <p:nvPr>
            <p:extLst>
              <p:ext uri="{D42A27DB-BD31-4B8C-83A1-F6EECF244321}">
                <p14:modId xmlns:p14="http://schemas.microsoft.com/office/powerpoint/2010/main" val="3341852183"/>
              </p:ext>
            </p:extLst>
          </p:nvPr>
        </p:nvGraphicFramePr>
        <p:xfrm>
          <a:off x="837818" y="1987073"/>
          <a:ext cx="10582656" cy="243840"/>
        </p:xfrm>
        <a:graphic>
          <a:graphicData uri="http://schemas.openxmlformats.org/drawingml/2006/table">
            <a:tbl>
              <a:tblPr firstRow="1" firstCol="1" bandRow="1"/>
              <a:tblGrid>
                <a:gridCol w="2311235">
                  <a:extLst>
                    <a:ext uri="{9D8B030D-6E8A-4147-A177-3AD203B41FA5}">
                      <a16:colId xmlns:a16="http://schemas.microsoft.com/office/drawing/2014/main" val="1873467942"/>
                    </a:ext>
                  </a:extLst>
                </a:gridCol>
                <a:gridCol w="5293663">
                  <a:extLst>
                    <a:ext uri="{9D8B030D-6E8A-4147-A177-3AD203B41FA5}">
                      <a16:colId xmlns:a16="http://schemas.microsoft.com/office/drawing/2014/main" val="1431475012"/>
                    </a:ext>
                  </a:extLst>
                </a:gridCol>
                <a:gridCol w="2977758">
                  <a:extLst>
                    <a:ext uri="{9D8B030D-6E8A-4147-A177-3AD203B41FA5}">
                      <a16:colId xmlns:a16="http://schemas.microsoft.com/office/drawing/2014/main" val="313051911"/>
                    </a:ext>
                  </a:extLst>
                </a:gridCol>
              </a:tblGrid>
              <a:tr h="0">
                <a:tc>
                  <a:txBody>
                    <a:bodyPr/>
                    <a:lstStyle/>
                    <a:p>
                      <a:pPr indent="0" algn="just">
                        <a:lnSpc>
                          <a:spcPct val="100000"/>
                        </a:lnSpc>
                        <a:spcBef>
                          <a:spcPts val="0"/>
                        </a:spcBef>
                        <a:spcAft>
                          <a:spcPts val="0"/>
                        </a:spcAft>
                      </a:pPr>
                      <a:r>
                        <a:rPr lang="pt-BR" sz="1600" b="1">
                          <a:solidFill>
                            <a:srgbClr val="FFFFFF"/>
                          </a:solidFill>
                          <a:effectLst/>
                          <a:latin typeface="+mj-lt"/>
                          <a:ea typeface="Calibri" panose="020F0502020204030204" pitchFamily="34" charset="0"/>
                          <a:cs typeface="Times New Roman" panose="02020603050405020304" pitchFamily="18" charset="0"/>
                        </a:rPr>
                        <a:t>TEMA</a:t>
                      </a:r>
                      <a:endParaRPr lang="pt-BR"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600" b="1">
                          <a:solidFill>
                            <a:srgbClr val="FFFFFF"/>
                          </a:solidFill>
                          <a:effectLst/>
                          <a:latin typeface="+mj-lt"/>
                          <a:ea typeface="Calibri" panose="020F0502020204030204" pitchFamily="34" charset="0"/>
                          <a:cs typeface="Times New Roman" panose="02020603050405020304" pitchFamily="18" charset="0"/>
                        </a:rPr>
                        <a:t>ELEMENTOS DIRETIVOS PARA AS ESTRATÉGIAS</a:t>
                      </a:r>
                      <a:endParaRPr lang="pt-BR"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600" b="1" dirty="0">
                          <a:solidFill>
                            <a:srgbClr val="FFFFFF"/>
                          </a:solidFill>
                          <a:effectLst/>
                          <a:latin typeface="+mj-lt"/>
                          <a:ea typeface="Calibri" panose="020F0502020204030204" pitchFamily="34" charset="0"/>
                          <a:cs typeface="Times New Roman" panose="02020603050405020304" pitchFamily="18" charset="0"/>
                        </a:rPr>
                        <a:t>LOCALIZAÇÃO</a:t>
                      </a:r>
                      <a:endParaRPr lang="pt-BR"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extLst>
                  <a:ext uri="{0D108BD9-81ED-4DB2-BD59-A6C34878D82A}">
                    <a16:rowId xmlns:a16="http://schemas.microsoft.com/office/drawing/2014/main" val="505730426"/>
                  </a:ext>
                </a:extLst>
              </a:tr>
            </a:tbl>
          </a:graphicData>
        </a:graphic>
      </p:graphicFrame>
      <p:graphicFrame>
        <p:nvGraphicFramePr>
          <p:cNvPr id="5" name="Table 4">
            <a:extLst>
              <a:ext uri="{FF2B5EF4-FFF2-40B4-BE49-F238E27FC236}">
                <a16:creationId xmlns:a16="http://schemas.microsoft.com/office/drawing/2014/main" id="{28428F54-D921-4A04-8B07-12E01D1325CA}"/>
              </a:ext>
            </a:extLst>
          </p:cNvPr>
          <p:cNvGraphicFramePr>
            <a:graphicFrameLocks noGrp="1"/>
          </p:cNvGraphicFramePr>
          <p:nvPr>
            <p:extLst>
              <p:ext uri="{D42A27DB-BD31-4B8C-83A1-F6EECF244321}">
                <p14:modId xmlns:p14="http://schemas.microsoft.com/office/powerpoint/2010/main" val="4165422867"/>
              </p:ext>
            </p:extLst>
          </p:nvPr>
        </p:nvGraphicFramePr>
        <p:xfrm>
          <a:off x="838200" y="2245478"/>
          <a:ext cx="10582656" cy="731520"/>
        </p:xfrm>
        <a:graphic>
          <a:graphicData uri="http://schemas.openxmlformats.org/drawingml/2006/table">
            <a:tbl>
              <a:tblPr firstRow="1" firstCol="1" bandRow="1"/>
              <a:tblGrid>
                <a:gridCol w="2311235">
                  <a:extLst>
                    <a:ext uri="{9D8B030D-6E8A-4147-A177-3AD203B41FA5}">
                      <a16:colId xmlns:a16="http://schemas.microsoft.com/office/drawing/2014/main" val="1739573289"/>
                    </a:ext>
                  </a:extLst>
                </a:gridCol>
                <a:gridCol w="5293663">
                  <a:extLst>
                    <a:ext uri="{9D8B030D-6E8A-4147-A177-3AD203B41FA5}">
                      <a16:colId xmlns:a16="http://schemas.microsoft.com/office/drawing/2014/main" val="414153746"/>
                    </a:ext>
                  </a:extLst>
                </a:gridCol>
                <a:gridCol w="2977758">
                  <a:extLst>
                    <a:ext uri="{9D8B030D-6E8A-4147-A177-3AD203B41FA5}">
                      <a16:colId xmlns:a16="http://schemas.microsoft.com/office/drawing/2014/main" val="651021838"/>
                    </a:ext>
                  </a:extLst>
                </a:gridCol>
              </a:tblGrid>
              <a:tr h="0">
                <a:tc>
                  <a:txBody>
                    <a:bodyPr/>
                    <a:lstStyle/>
                    <a:p>
                      <a:pPr indent="0" algn="just">
                        <a:lnSpc>
                          <a:spcPct val="100000"/>
                        </a:lnSpc>
                        <a:spcBef>
                          <a:spcPts val="0"/>
                        </a:spcBef>
                        <a:spcAft>
                          <a:spcPts val="0"/>
                        </a:spcAft>
                      </a:pPr>
                      <a:r>
                        <a:rPr lang="pt-BR" sz="1600" dirty="0">
                          <a:solidFill>
                            <a:srgbClr val="000000"/>
                          </a:solidFill>
                          <a:effectLst/>
                          <a:latin typeface="+mj-lt"/>
                          <a:ea typeface="Calibri" panose="020F0502020204030204" pitchFamily="34" charset="0"/>
                          <a:cs typeface="Times New Roman" panose="02020603050405020304" pitchFamily="18" charset="0"/>
                        </a:rPr>
                        <a:t>1 Orientações para a expansão da irrigação</a:t>
                      </a:r>
                      <a:endParaRPr lang="pt-BR"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mj-lt"/>
                          <a:ea typeface="Calibri" panose="020F0502020204030204" pitchFamily="34" charset="0"/>
                          <a:cs typeface="Times New Roman" panose="02020603050405020304" pitchFamily="18" charset="0"/>
                        </a:rPr>
                        <a:t>Identificar e indicar áreas potencialmente irrigáveis com menores impactos sobre usos concorrentes: abastecimento humano e geração de energia elétrica;</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mj-lt"/>
                          <a:ea typeface="Calibri" panose="020F0502020204030204" pitchFamily="34" charset="0"/>
                          <a:cs typeface="Times New Roman" panose="02020603050405020304" pitchFamily="18" charset="0"/>
                        </a:rPr>
                        <a:t>Áreas Adicionalmente Irrigáveis, de acordo com Atlas de Irrigação (ANA, 2021a);</a:t>
                      </a:r>
                      <a:endParaRPr lang="pt-BR" sz="2000" dirty="0">
                        <a:effectLst/>
                        <a:latin typeface="+mj-lt"/>
                        <a:ea typeface="Calibri" panose="020F0502020204030204" pitchFamily="34" charset="0"/>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46619"/>
                  </a:ext>
                </a:extLst>
              </a:tr>
            </a:tbl>
          </a:graphicData>
        </a:graphic>
      </p:graphicFrame>
      <p:graphicFrame>
        <p:nvGraphicFramePr>
          <p:cNvPr id="6" name="Table 5">
            <a:extLst>
              <a:ext uri="{FF2B5EF4-FFF2-40B4-BE49-F238E27FC236}">
                <a16:creationId xmlns:a16="http://schemas.microsoft.com/office/drawing/2014/main" id="{DE675AD0-B0EB-4754-8487-3ACDFA979077}"/>
              </a:ext>
            </a:extLst>
          </p:cNvPr>
          <p:cNvGraphicFramePr>
            <a:graphicFrameLocks noGrp="1"/>
          </p:cNvGraphicFramePr>
          <p:nvPr>
            <p:extLst>
              <p:ext uri="{D42A27DB-BD31-4B8C-83A1-F6EECF244321}">
                <p14:modId xmlns:p14="http://schemas.microsoft.com/office/powerpoint/2010/main" val="1058019859"/>
              </p:ext>
            </p:extLst>
          </p:nvPr>
        </p:nvGraphicFramePr>
        <p:xfrm>
          <a:off x="838200" y="2992855"/>
          <a:ext cx="10582656" cy="1463040"/>
        </p:xfrm>
        <a:graphic>
          <a:graphicData uri="http://schemas.openxmlformats.org/drawingml/2006/table">
            <a:tbl>
              <a:tblPr firstRow="1" firstCol="1" bandRow="1"/>
              <a:tblGrid>
                <a:gridCol w="2311235">
                  <a:extLst>
                    <a:ext uri="{9D8B030D-6E8A-4147-A177-3AD203B41FA5}">
                      <a16:colId xmlns:a16="http://schemas.microsoft.com/office/drawing/2014/main" val="4041296799"/>
                    </a:ext>
                  </a:extLst>
                </a:gridCol>
                <a:gridCol w="5293663">
                  <a:extLst>
                    <a:ext uri="{9D8B030D-6E8A-4147-A177-3AD203B41FA5}">
                      <a16:colId xmlns:a16="http://schemas.microsoft.com/office/drawing/2014/main" val="527262309"/>
                    </a:ext>
                  </a:extLst>
                </a:gridCol>
                <a:gridCol w="2977758">
                  <a:extLst>
                    <a:ext uri="{9D8B030D-6E8A-4147-A177-3AD203B41FA5}">
                      <a16:colId xmlns:a16="http://schemas.microsoft.com/office/drawing/2014/main" val="2875291502"/>
                    </a:ext>
                  </a:extLst>
                </a:gridCol>
              </a:tblGrid>
              <a:tr h="0">
                <a:tc>
                  <a:txBody>
                    <a:bodyPr/>
                    <a:lstStyle/>
                    <a:p>
                      <a:pPr indent="0" algn="just">
                        <a:lnSpc>
                          <a:spcPct val="100000"/>
                        </a:lnSpc>
                        <a:spcBef>
                          <a:spcPts val="0"/>
                        </a:spcBef>
                        <a:spcAft>
                          <a:spcPts val="0"/>
                        </a:spcAft>
                      </a:pPr>
                      <a:r>
                        <a:rPr lang="pt-BR" sz="1600" dirty="0">
                          <a:solidFill>
                            <a:srgbClr val="000000"/>
                          </a:solidFill>
                          <a:effectLst/>
                          <a:latin typeface="+mj-lt"/>
                          <a:ea typeface="Calibri" panose="020F0502020204030204" pitchFamily="34" charset="0"/>
                          <a:cs typeface="Times New Roman" panose="02020603050405020304" pitchFamily="18" charset="0"/>
                        </a:rPr>
                        <a:t>2 Revitalização e Despoluição de Bacias Hidrográficas </a:t>
                      </a:r>
                      <a:endParaRPr lang="pt-BR"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600" dirty="0">
                          <a:effectLst/>
                          <a:latin typeface="+mj-lt"/>
                          <a:ea typeface="Calibri" panose="020F0502020204030204" pitchFamily="34" charset="0"/>
                          <a:cs typeface="Times New Roman" panose="02020603050405020304" pitchFamily="18" charset="0"/>
                        </a:rPr>
                        <a:t>Alterar as Resoluções do CNRH referentes ao enquadramento, para maior envolvimento das empresas prestadoras de serviços de saneamento básico para que os programas de efetivação do enquadramento façam parte dos Contratos de Concessão que sejam firmados com estas empresas e regulados pela ANA.</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600" dirty="0">
                          <a:effectLst/>
                          <a:latin typeface="+mj-lt"/>
                          <a:ea typeface="Calibri" panose="020F0502020204030204" pitchFamily="34" charset="0"/>
                          <a:cs typeface="Times New Roman" panose="02020603050405020304" pitchFamily="18" charset="0"/>
                        </a:rPr>
                        <a:t>Em toda região, nas bacias mais poluídas, e que demandem medidas de efetivação dos enquadramentos </a:t>
                      </a:r>
                    </a:p>
                  </a:txBody>
                  <a:tcPr marL="49761" marR="49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937012"/>
                  </a:ext>
                </a:extLst>
              </a:tr>
            </a:tbl>
          </a:graphicData>
        </a:graphic>
      </p:graphicFrame>
    </p:spTree>
    <p:extLst>
      <p:ext uri="{BB962C8B-B14F-4D97-AF65-F5344CB8AC3E}">
        <p14:creationId xmlns:p14="http://schemas.microsoft.com/office/powerpoint/2010/main" val="171194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B8ADB-5710-4811-ABB3-548E9A015005}"/>
              </a:ext>
            </a:extLst>
          </p:cNvPr>
          <p:cNvSpPr>
            <a:spLocks noGrp="1"/>
          </p:cNvSpPr>
          <p:nvPr>
            <p:ph type="sldNum" sz="quarter" idx="10"/>
          </p:nvPr>
        </p:nvSpPr>
        <p:spPr/>
        <p:txBody>
          <a:bodyPr/>
          <a:lstStyle/>
          <a:p>
            <a:fld id="{9CD8D479-8942-46E8-A226-A4E01F7A105C}" type="slidenum">
              <a:rPr lang="en-US" smtClean="0"/>
              <a:pPr/>
              <a:t>13</a:t>
            </a:fld>
            <a:endParaRPr lang="en-US" dirty="0"/>
          </a:p>
        </p:txBody>
      </p:sp>
    </p:spTree>
    <p:extLst>
      <p:ext uri="{BB962C8B-B14F-4D97-AF65-F5344CB8AC3E}">
        <p14:creationId xmlns:p14="http://schemas.microsoft.com/office/powerpoint/2010/main" val="315926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30A104DF-52E1-4C7F-B2DE-BEED1B5455A2}"/>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3170322" y="753411"/>
            <a:ext cx="5851355" cy="5859804"/>
          </a:xfrm>
          <a:prstGeom prst="rect">
            <a:avLst/>
          </a:prstGeom>
        </p:spPr>
      </p:pic>
      <p:sp>
        <p:nvSpPr>
          <p:cNvPr id="2" name="Title 1">
            <a:extLst>
              <a:ext uri="{FF2B5EF4-FFF2-40B4-BE49-F238E27FC236}">
                <a16:creationId xmlns:a16="http://schemas.microsoft.com/office/drawing/2014/main" id="{52C93FAF-50D8-4526-BE4F-E7CA447CD6D6}"/>
              </a:ext>
            </a:extLst>
          </p:cNvPr>
          <p:cNvSpPr>
            <a:spLocks noGrp="1"/>
          </p:cNvSpPr>
          <p:nvPr>
            <p:ph type="title"/>
          </p:nvPr>
        </p:nvSpPr>
        <p:spPr/>
        <p:txBody>
          <a:bodyPr/>
          <a:lstStyle/>
          <a:p>
            <a:r>
              <a:rPr lang="pt-BR" dirty="0"/>
              <a:t>APRESENTAÇÃO</a:t>
            </a:r>
          </a:p>
        </p:txBody>
      </p:sp>
      <p:sp>
        <p:nvSpPr>
          <p:cNvPr id="5" name="Rectangle 1">
            <a:extLst>
              <a:ext uri="{FF2B5EF4-FFF2-40B4-BE49-F238E27FC236}">
                <a16:creationId xmlns:a16="http://schemas.microsoft.com/office/drawing/2014/main" id="{F1B8964B-BE51-416B-BAE1-2AF83F012071}"/>
              </a:ext>
            </a:extLst>
          </p:cNvPr>
          <p:cNvSpPr>
            <a:spLocks noGrp="1" noChangeArrowheads="1"/>
          </p:cNvSpPr>
          <p:nvPr>
            <p:ph sz="half" idx="1"/>
          </p:nvPr>
        </p:nvSpPr>
        <p:spPr bwMode="auto">
          <a:xfrm>
            <a:off x="1045030" y="1556281"/>
            <a:ext cx="497477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539750"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5753100"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None/>
              <a:tabLst>
                <a:tab pos="914400" algn="l"/>
                <a:tab pos="5753100" algn="r"/>
              </a:tabLst>
            </a:pPr>
            <a:r>
              <a:rPr kumimoji="0" lang="pt-BR" altLang="pt-BR" sz="2800" i="0" u="none" strike="noStrike" cap="none" normalizeH="0" baseline="0" dirty="0">
                <a:ln>
                  <a:noFill/>
                </a:ln>
                <a:solidFill>
                  <a:schemeClr val="tx1"/>
                </a:solidFill>
                <a:effectLst/>
                <a:ea typeface="MS Mincho" panose="02020609040205080304" pitchFamily="49" charset="-128"/>
                <a:cs typeface="Arial" panose="020B0604020202020204" pitchFamily="34" charset="0"/>
              </a:rPr>
              <a:t>1. Metodologia;</a:t>
            </a:r>
          </a:p>
          <a:p>
            <a:pPr marL="0" marR="0" lvl="0" indent="0" defTabSz="914400" rtl="0" eaLnBrk="0" fontAlgn="base" latinLnBrk="0" hangingPunct="0">
              <a:lnSpc>
                <a:spcPct val="100000"/>
              </a:lnSpc>
              <a:spcBef>
                <a:spcPct val="0"/>
              </a:spcBef>
              <a:spcAft>
                <a:spcPct val="0"/>
              </a:spcAft>
              <a:buClrTx/>
              <a:buSzTx/>
              <a:buNone/>
              <a:tabLst>
                <a:tab pos="914400" algn="l"/>
                <a:tab pos="5753100" algn="r"/>
              </a:tabLst>
            </a:pPr>
            <a:r>
              <a:rPr lang="pt-BR" altLang="pt-BR" sz="2800" dirty="0">
                <a:ea typeface="MS Mincho" panose="02020609040205080304" pitchFamily="49" charset="-128"/>
                <a:cs typeface="Arial" panose="020B0604020202020204" pitchFamily="34" charset="0"/>
              </a:rPr>
              <a:t>2. Conversação estratégica;</a:t>
            </a:r>
          </a:p>
          <a:p>
            <a:pPr marL="0" marR="0" lvl="0" indent="0" algn="just" defTabSz="914400" rtl="0" eaLnBrk="0" fontAlgn="base" latinLnBrk="0" hangingPunct="0">
              <a:lnSpc>
                <a:spcPct val="100000"/>
              </a:lnSpc>
              <a:spcBef>
                <a:spcPct val="0"/>
              </a:spcBef>
              <a:spcAft>
                <a:spcPct val="0"/>
              </a:spcAft>
              <a:buClrTx/>
              <a:buSzTx/>
              <a:buNone/>
              <a:tabLst>
                <a:tab pos="914400" algn="l"/>
                <a:tab pos="5753100" algn="r"/>
              </a:tabLst>
            </a:pPr>
            <a:r>
              <a:rPr kumimoji="0" lang="pt-BR" altLang="pt-BR" sz="2800" i="0" u="none" strike="noStrike" cap="none" normalizeH="0" baseline="0" dirty="0">
                <a:ln>
                  <a:noFill/>
                </a:ln>
                <a:solidFill>
                  <a:schemeClr val="tx1"/>
                </a:solidFill>
                <a:effectLst/>
                <a:ea typeface="MS Mincho" panose="02020609040205080304" pitchFamily="49" charset="-128"/>
                <a:cs typeface="Arial" panose="020B0604020202020204" pitchFamily="34" charset="0"/>
              </a:rPr>
              <a:t>3. Sementes de futuro;</a:t>
            </a:r>
          </a:p>
          <a:p>
            <a:pPr marL="0" marR="0" lvl="0" indent="0" algn="just" defTabSz="914400" rtl="0" eaLnBrk="0" fontAlgn="base" latinLnBrk="0" hangingPunct="0">
              <a:lnSpc>
                <a:spcPct val="100000"/>
              </a:lnSpc>
              <a:spcBef>
                <a:spcPct val="0"/>
              </a:spcBef>
              <a:spcAft>
                <a:spcPct val="0"/>
              </a:spcAft>
              <a:buClrTx/>
              <a:buSzTx/>
              <a:buNone/>
              <a:tabLst>
                <a:tab pos="914400" algn="l"/>
                <a:tab pos="5753100" algn="r"/>
              </a:tabLst>
            </a:pPr>
            <a:r>
              <a:rPr lang="pt-BR" altLang="pt-BR" sz="2800" dirty="0">
                <a:ea typeface="MS Mincho" panose="02020609040205080304" pitchFamily="49" charset="-128"/>
                <a:cs typeface="Arial" panose="020B0604020202020204" pitchFamily="34" charset="0"/>
              </a:rPr>
              <a:t>4. Cenários para o PNRH 2022-2040;</a:t>
            </a:r>
          </a:p>
          <a:p>
            <a:pPr marL="685800" lvl="1" indent="-457200" algn="just">
              <a:lnSpc>
                <a:spcPct val="100000"/>
              </a:lnSpc>
            </a:pPr>
            <a:endParaRPr kumimoji="0" lang="pt-BR" altLang="pt-BR" sz="2000" i="0" u="none" strike="noStrike" cap="none" normalizeH="0" dirty="0">
              <a:ln>
                <a:noFill/>
              </a:ln>
              <a:solidFill>
                <a:schemeClr val="tx1"/>
              </a:solidFill>
              <a:effectLst/>
              <a:ea typeface="MS Mincho" panose="02020609040205080304" pitchFamily="49" charset="-128"/>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lain"/>
              <a:tabLst>
                <a:tab pos="914400" algn="l"/>
                <a:tab pos="5753100" algn="r"/>
              </a:tabLst>
            </a:pPr>
            <a:endParaRPr kumimoji="0" lang="pt-BR" altLang="pt-BR" sz="2800" i="0" u="none" strike="noStrike" cap="none" normalizeH="0" dirty="0">
              <a:ln>
                <a:noFill/>
              </a:ln>
              <a:solidFill>
                <a:schemeClr val="tx1"/>
              </a:solidFill>
              <a:effectLst/>
              <a:ea typeface="MS Mincho" panose="02020609040205080304" pitchFamily="49" charset="-128"/>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lain"/>
              <a:tabLst>
                <a:tab pos="914400" algn="l"/>
                <a:tab pos="5753100" algn="r"/>
              </a:tabLst>
            </a:pPr>
            <a:endParaRPr kumimoji="0" lang="pt-BR" altLang="pt-BR" sz="2800" i="0" u="none" strike="noStrike" cap="none" normalizeH="0" baseline="0" dirty="0">
              <a:ln>
                <a:noFill/>
              </a:ln>
              <a:solidFill>
                <a:schemeClr val="tx1"/>
              </a:solidFill>
              <a:effectLst/>
            </a:endParaRPr>
          </a:p>
        </p:txBody>
      </p:sp>
      <p:sp>
        <p:nvSpPr>
          <p:cNvPr id="9" name="Content Placeholder 8">
            <a:extLst>
              <a:ext uri="{FF2B5EF4-FFF2-40B4-BE49-F238E27FC236}">
                <a16:creationId xmlns:a16="http://schemas.microsoft.com/office/drawing/2014/main" id="{303C6892-99E5-4148-9CA0-2D82A6260320}"/>
              </a:ext>
            </a:extLst>
          </p:cNvPr>
          <p:cNvSpPr>
            <a:spLocks noGrp="1"/>
          </p:cNvSpPr>
          <p:nvPr>
            <p:ph sz="half" idx="2"/>
          </p:nvPr>
        </p:nvSpPr>
        <p:spPr/>
        <p:txBody>
          <a:bodyPr/>
          <a:lstStyle/>
          <a:p>
            <a:pPr marL="457200" marR="0" lvl="0" indent="-457200" algn="just" defTabSz="914400" rtl="0" eaLnBrk="0" fontAlgn="base" latinLnBrk="0" hangingPunct="0">
              <a:lnSpc>
                <a:spcPct val="100000"/>
              </a:lnSpc>
              <a:spcBef>
                <a:spcPct val="0"/>
              </a:spcBef>
              <a:spcAft>
                <a:spcPct val="0"/>
              </a:spcAft>
              <a:buClrTx/>
              <a:buSzTx/>
              <a:buFontTx/>
              <a:buAutoNum type="arabicPeriod" startAt="5"/>
              <a:tabLst>
                <a:tab pos="914400" algn="l"/>
                <a:tab pos="5753100" algn="r"/>
              </a:tabLst>
            </a:pPr>
            <a:r>
              <a:rPr lang="pt-BR" altLang="pt-BR" sz="2800" dirty="0">
                <a:ea typeface="MS Mincho" panose="02020609040205080304" pitchFamily="49" charset="-128"/>
                <a:cs typeface="Arial" panose="020B0604020202020204" pitchFamily="34" charset="0"/>
              </a:rPr>
              <a:t>Elementos norteadores para as estratégias:</a:t>
            </a:r>
          </a:p>
          <a:p>
            <a:pPr marL="685800" lvl="1" indent="-457200" algn="just">
              <a:lnSpc>
                <a:spcPct val="100000"/>
              </a:lnSpc>
            </a:pPr>
            <a:r>
              <a:rPr kumimoji="0" lang="pt-BR" altLang="pt-BR" sz="2000" i="0" u="none" strike="noStrike" cap="none" normalizeH="0" dirty="0">
                <a:ln>
                  <a:noFill/>
                </a:ln>
                <a:solidFill>
                  <a:schemeClr val="tx1"/>
                </a:solidFill>
                <a:effectLst/>
                <a:ea typeface="MS Mincho" panose="02020609040205080304" pitchFamily="49" charset="-128"/>
                <a:cs typeface="Arial" panose="020B0604020202020204" pitchFamily="34" charset="0"/>
              </a:rPr>
              <a:t>Região Norte;</a:t>
            </a:r>
          </a:p>
          <a:p>
            <a:pPr marL="685800" lvl="1" indent="-457200" algn="just">
              <a:lnSpc>
                <a:spcPct val="100000"/>
              </a:lnSpc>
            </a:pPr>
            <a:r>
              <a:rPr lang="pt-BR" altLang="pt-BR" sz="2000" dirty="0">
                <a:ea typeface="MS Mincho" panose="02020609040205080304" pitchFamily="49" charset="-128"/>
                <a:cs typeface="Arial" panose="020B0604020202020204" pitchFamily="34" charset="0"/>
              </a:rPr>
              <a:t>Região Nordeste;</a:t>
            </a:r>
          </a:p>
          <a:p>
            <a:pPr marL="685800" lvl="1" indent="-457200" algn="just">
              <a:lnSpc>
                <a:spcPct val="100000"/>
              </a:lnSpc>
            </a:pPr>
            <a:r>
              <a:rPr kumimoji="0" lang="pt-BR" altLang="pt-BR" sz="2000" i="0" u="none" strike="noStrike" cap="none" normalizeH="0" dirty="0">
                <a:ln>
                  <a:noFill/>
                </a:ln>
                <a:solidFill>
                  <a:schemeClr val="tx1"/>
                </a:solidFill>
                <a:effectLst/>
                <a:ea typeface="MS Mincho" panose="02020609040205080304" pitchFamily="49" charset="-128"/>
                <a:cs typeface="Arial" panose="020B0604020202020204" pitchFamily="34" charset="0"/>
              </a:rPr>
              <a:t>Região Centro-Oeste;</a:t>
            </a:r>
          </a:p>
          <a:p>
            <a:pPr marL="685800" lvl="1" indent="-457200" algn="just">
              <a:lnSpc>
                <a:spcPct val="100000"/>
              </a:lnSpc>
            </a:pPr>
            <a:r>
              <a:rPr lang="pt-BR" altLang="pt-BR" sz="2000" dirty="0">
                <a:ea typeface="MS Mincho" panose="02020609040205080304" pitchFamily="49" charset="-128"/>
                <a:cs typeface="Arial" panose="020B0604020202020204" pitchFamily="34" charset="0"/>
              </a:rPr>
              <a:t>Região Sudeste;</a:t>
            </a:r>
          </a:p>
          <a:p>
            <a:pPr marL="685800" lvl="1" indent="-457200" algn="just">
              <a:lnSpc>
                <a:spcPct val="100000"/>
              </a:lnSpc>
            </a:pPr>
            <a:r>
              <a:rPr kumimoji="0" lang="pt-BR" altLang="pt-BR" sz="2000" i="0" u="none" strike="noStrike" cap="none" normalizeH="0" dirty="0">
                <a:ln>
                  <a:noFill/>
                </a:ln>
                <a:solidFill>
                  <a:schemeClr val="tx1"/>
                </a:solidFill>
                <a:effectLst/>
                <a:ea typeface="MS Mincho" panose="02020609040205080304" pitchFamily="49" charset="-128"/>
                <a:cs typeface="Arial" panose="020B0604020202020204" pitchFamily="34" charset="0"/>
              </a:rPr>
              <a:t>Região Sul.</a:t>
            </a:r>
          </a:p>
        </p:txBody>
      </p:sp>
      <p:sp>
        <p:nvSpPr>
          <p:cNvPr id="4" name="Slide Number Placeholder 3">
            <a:extLst>
              <a:ext uri="{FF2B5EF4-FFF2-40B4-BE49-F238E27FC236}">
                <a16:creationId xmlns:a16="http://schemas.microsoft.com/office/drawing/2014/main" id="{ED89BC83-6A89-4D16-A4FA-9D638503989E}"/>
              </a:ext>
            </a:extLst>
          </p:cNvPr>
          <p:cNvSpPr>
            <a:spLocks noGrp="1"/>
          </p:cNvSpPr>
          <p:nvPr>
            <p:ph type="sldNum" sz="quarter" idx="12"/>
          </p:nvPr>
        </p:nvSpPr>
        <p:spPr/>
        <p:txBody>
          <a:bodyPr/>
          <a:lstStyle/>
          <a:p>
            <a:fld id="{9CD8D479-8942-46E8-A226-A4E01F7A105C}" type="slidenum">
              <a:rPr lang="pt-BR" smtClean="0"/>
              <a:t>2</a:t>
            </a:fld>
            <a:endParaRPr lang="pt-BR"/>
          </a:p>
        </p:txBody>
      </p:sp>
    </p:spTree>
    <p:extLst>
      <p:ext uri="{BB962C8B-B14F-4D97-AF65-F5344CB8AC3E}">
        <p14:creationId xmlns:p14="http://schemas.microsoft.com/office/powerpoint/2010/main" val="234904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4A859E27-54A0-4FD1-93F9-B809388E4F91}"/>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3170322" y="753411"/>
            <a:ext cx="5851355" cy="5859804"/>
          </a:xfrm>
          <a:prstGeom prst="rect">
            <a:avLst/>
          </a:prstGeom>
        </p:spPr>
      </p:pic>
      <p:sp>
        <p:nvSpPr>
          <p:cNvPr id="2" name="Title 1">
            <a:extLst>
              <a:ext uri="{FF2B5EF4-FFF2-40B4-BE49-F238E27FC236}">
                <a16:creationId xmlns:a16="http://schemas.microsoft.com/office/drawing/2014/main" id="{673065A3-616F-475C-8077-90EA188FFCB6}"/>
              </a:ext>
            </a:extLst>
          </p:cNvPr>
          <p:cNvSpPr>
            <a:spLocks noGrp="1"/>
          </p:cNvSpPr>
          <p:nvPr>
            <p:ph type="title"/>
          </p:nvPr>
        </p:nvSpPr>
        <p:spPr/>
        <p:txBody>
          <a:bodyPr/>
          <a:lstStyle/>
          <a:p>
            <a:r>
              <a:rPr lang="pt-BR" dirty="0"/>
              <a:t>Metodologia</a:t>
            </a:r>
          </a:p>
        </p:txBody>
      </p:sp>
      <p:sp>
        <p:nvSpPr>
          <p:cNvPr id="3" name="Slide Number Placeholder 2">
            <a:extLst>
              <a:ext uri="{FF2B5EF4-FFF2-40B4-BE49-F238E27FC236}">
                <a16:creationId xmlns:a16="http://schemas.microsoft.com/office/drawing/2014/main" id="{9C937690-7FBB-4E4C-BCC1-890272989427}"/>
              </a:ext>
            </a:extLst>
          </p:cNvPr>
          <p:cNvSpPr>
            <a:spLocks noGrp="1"/>
          </p:cNvSpPr>
          <p:nvPr>
            <p:ph type="sldNum" sz="quarter" idx="12"/>
          </p:nvPr>
        </p:nvSpPr>
        <p:spPr/>
        <p:txBody>
          <a:bodyPr/>
          <a:lstStyle/>
          <a:p>
            <a:endParaRPr lang="pt-BR" dirty="0"/>
          </a:p>
        </p:txBody>
      </p:sp>
      <p:graphicFrame>
        <p:nvGraphicFramePr>
          <p:cNvPr id="4" name="Object 3">
            <a:extLst>
              <a:ext uri="{FF2B5EF4-FFF2-40B4-BE49-F238E27FC236}">
                <a16:creationId xmlns:a16="http://schemas.microsoft.com/office/drawing/2014/main" id="{C137C8ED-1359-4AE9-AB58-D03BC2F1B169}"/>
              </a:ext>
            </a:extLst>
          </p:cNvPr>
          <p:cNvGraphicFramePr>
            <a:graphicFrameLocks noChangeAspect="1"/>
          </p:cNvGraphicFramePr>
          <p:nvPr>
            <p:extLst>
              <p:ext uri="{D42A27DB-BD31-4B8C-83A1-F6EECF244321}">
                <p14:modId xmlns:p14="http://schemas.microsoft.com/office/powerpoint/2010/main" val="144944926"/>
              </p:ext>
            </p:extLst>
          </p:nvPr>
        </p:nvGraphicFramePr>
        <p:xfrm>
          <a:off x="2391131" y="445579"/>
          <a:ext cx="8031164" cy="6464809"/>
        </p:xfrm>
        <a:graphic>
          <a:graphicData uri="http://schemas.openxmlformats.org/presentationml/2006/ole">
            <mc:AlternateContent xmlns:mc="http://schemas.openxmlformats.org/markup-compatibility/2006">
              <mc:Choice xmlns:v="urn:schemas-microsoft-com:vml" Requires="v">
                <p:oleObj spid="_x0000_s1030" name="Visio" r:id="rId4" imgW="5776031" imgH="4648027" progId="Visio.Drawing.15">
                  <p:embed/>
                </p:oleObj>
              </mc:Choice>
              <mc:Fallback>
                <p:oleObj name="Visio" r:id="rId4" imgW="5776031" imgH="4648027" progId="Visio.Drawing.15">
                  <p:embed/>
                  <p:pic>
                    <p:nvPicPr>
                      <p:cNvPr id="4" name="Object 3">
                        <a:extLst>
                          <a:ext uri="{FF2B5EF4-FFF2-40B4-BE49-F238E27FC236}">
                            <a16:creationId xmlns:a16="http://schemas.microsoft.com/office/drawing/2014/main" id="{C137C8ED-1359-4AE9-AB58-D03BC2F1B169}"/>
                          </a:ext>
                        </a:extLst>
                      </p:cNvPr>
                      <p:cNvPicPr>
                        <a:picLocks noChangeAspect="1" noChangeArrowheads="1"/>
                      </p:cNvPicPr>
                      <p:nvPr/>
                    </p:nvPicPr>
                    <p:blipFill>
                      <a:blip r:embed="rId5"/>
                      <a:srcRect/>
                      <a:stretch>
                        <a:fillRect/>
                      </a:stretch>
                    </p:blipFill>
                    <p:spPr bwMode="auto">
                      <a:xfrm>
                        <a:off x="2391131" y="445579"/>
                        <a:ext cx="8031164" cy="6464809"/>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41F85854-8CA7-4735-A8A0-D319C03ABF01}"/>
              </a:ext>
            </a:extLst>
          </p:cNvPr>
          <p:cNvSpPr txBox="1"/>
          <p:nvPr/>
        </p:nvSpPr>
        <p:spPr>
          <a:xfrm>
            <a:off x="763172" y="4749278"/>
            <a:ext cx="3719737" cy="954107"/>
          </a:xfrm>
          <a:prstGeom prst="rect">
            <a:avLst/>
          </a:prstGeom>
          <a:noFill/>
        </p:spPr>
        <p:txBody>
          <a:bodyPr wrap="square" rtlCol="0">
            <a:spAutoFit/>
          </a:bodyPr>
          <a:lstStyle/>
          <a:p>
            <a:r>
              <a:rPr lang="pt-BR" sz="1400" dirty="0">
                <a:effectLst/>
                <a:latin typeface="Arial" panose="020B0604020202020204" pitchFamily="34" charset="0"/>
                <a:ea typeface="Calibri" panose="020F0502020204030204" pitchFamily="34" charset="0"/>
                <a:cs typeface="Times New Roman" panose="02020603050405020304" pitchFamily="18" charset="0"/>
              </a:rPr>
              <a:t>VAN DER </a:t>
            </a:r>
            <a:r>
              <a:rPr lang="pt-BR" sz="1400" dirty="0" err="1">
                <a:effectLst/>
                <a:latin typeface="Arial" panose="020B0604020202020204" pitchFamily="34" charset="0"/>
                <a:ea typeface="Calibri" panose="020F0502020204030204" pitchFamily="34" charset="0"/>
                <a:cs typeface="Times New Roman" panose="02020603050405020304" pitchFamily="18" charset="0"/>
              </a:rPr>
              <a:t>HAIJDEN</a:t>
            </a:r>
            <a:r>
              <a:rPr lang="pt-BR" sz="1400" dirty="0">
                <a:effectLst/>
                <a:latin typeface="Arial" panose="020B0604020202020204" pitchFamily="34" charset="0"/>
                <a:ea typeface="Calibri" panose="020F0502020204030204" pitchFamily="34" charset="0"/>
                <a:cs typeface="Times New Roman" panose="02020603050405020304" pitchFamily="18" charset="0"/>
              </a:rPr>
              <a:t>. K.  </a:t>
            </a:r>
            <a:r>
              <a:rPr lang="pt-BR" sz="1400" b="1" dirty="0">
                <a:effectLst/>
                <a:latin typeface="Arial" panose="020B0604020202020204" pitchFamily="34" charset="0"/>
                <a:ea typeface="Calibri" panose="020F0502020204030204" pitchFamily="34" charset="0"/>
                <a:cs typeface="Times New Roman" panose="02020603050405020304" pitchFamily="18" charset="0"/>
              </a:rPr>
              <a:t>Planejamento por Cenários - A Arte da Conversação Estratégica</a:t>
            </a:r>
            <a:r>
              <a:rPr lang="pt-BR" sz="1400" dirty="0">
                <a:effectLst/>
                <a:latin typeface="Arial" panose="020B0604020202020204" pitchFamily="34" charset="0"/>
                <a:ea typeface="Calibri" panose="020F0502020204030204" pitchFamily="34" charset="0"/>
                <a:cs typeface="Times New Roman" panose="02020603050405020304" pitchFamily="18" charset="0"/>
              </a:rPr>
              <a:t>. Editora Bookman. 2ª. Edição. Porto Alegre: 2009.</a:t>
            </a:r>
            <a:endParaRPr lang="pt-BR" sz="1400" dirty="0"/>
          </a:p>
        </p:txBody>
      </p:sp>
      <p:sp>
        <p:nvSpPr>
          <p:cNvPr id="6" name="Thought Bubble: Cloud 5">
            <a:extLst>
              <a:ext uri="{FF2B5EF4-FFF2-40B4-BE49-F238E27FC236}">
                <a16:creationId xmlns:a16="http://schemas.microsoft.com/office/drawing/2014/main" id="{F1D1BDC5-52AE-47DC-9C87-EF3E4E0AA0D5}"/>
              </a:ext>
            </a:extLst>
          </p:cNvPr>
          <p:cNvSpPr/>
          <p:nvPr/>
        </p:nvSpPr>
        <p:spPr>
          <a:xfrm>
            <a:off x="8517910" y="1352710"/>
            <a:ext cx="2565918" cy="1968987"/>
          </a:xfrm>
          <a:prstGeom prst="cloud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dirty="0"/>
              <a:t>Projeções do Atlas de Abastecimento Humano (ANA, 2021)</a:t>
            </a:r>
          </a:p>
        </p:txBody>
      </p:sp>
    </p:spTree>
    <p:extLst>
      <p:ext uri="{BB962C8B-B14F-4D97-AF65-F5344CB8AC3E}">
        <p14:creationId xmlns:p14="http://schemas.microsoft.com/office/powerpoint/2010/main" val="66955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660189AE-5CAF-41C4-BE09-788B669F2474}"/>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3170322" y="753411"/>
            <a:ext cx="5851355" cy="5859804"/>
          </a:xfrm>
          <a:prstGeom prst="rect">
            <a:avLst/>
          </a:prstGeom>
        </p:spPr>
      </p:pic>
      <p:sp>
        <p:nvSpPr>
          <p:cNvPr id="2" name="Title 1">
            <a:extLst>
              <a:ext uri="{FF2B5EF4-FFF2-40B4-BE49-F238E27FC236}">
                <a16:creationId xmlns:a16="http://schemas.microsoft.com/office/drawing/2014/main" id="{64CBA72E-CB8F-44CE-93B2-3B467B9D34F7}"/>
              </a:ext>
            </a:extLst>
          </p:cNvPr>
          <p:cNvSpPr>
            <a:spLocks noGrp="1"/>
          </p:cNvSpPr>
          <p:nvPr>
            <p:ph type="title"/>
          </p:nvPr>
        </p:nvSpPr>
        <p:spPr/>
        <p:txBody>
          <a:bodyPr/>
          <a:lstStyle/>
          <a:p>
            <a:r>
              <a:rPr lang="pt-BR" dirty="0"/>
              <a:t>Conversações estratégicas</a:t>
            </a:r>
          </a:p>
        </p:txBody>
      </p:sp>
      <p:sp>
        <p:nvSpPr>
          <p:cNvPr id="4" name="Content Placeholder 3">
            <a:extLst>
              <a:ext uri="{FF2B5EF4-FFF2-40B4-BE49-F238E27FC236}">
                <a16:creationId xmlns:a16="http://schemas.microsoft.com/office/drawing/2014/main" id="{EB13B000-41E2-44D9-990E-78A99583F5D5}"/>
              </a:ext>
            </a:extLst>
          </p:cNvPr>
          <p:cNvSpPr>
            <a:spLocks noGrp="1"/>
          </p:cNvSpPr>
          <p:nvPr>
            <p:ph sz="half" idx="1"/>
          </p:nvPr>
        </p:nvSpPr>
        <p:spPr/>
        <p:txBody>
          <a:bodyPr>
            <a:normAutofit/>
          </a:bodyPr>
          <a:lstStyle/>
          <a:p>
            <a:pPr marL="457200" indent="-457200">
              <a:buFont typeface="+mj-lt"/>
              <a:buAutoNum type="arabicPeriod"/>
            </a:pPr>
            <a:r>
              <a:rPr lang="pt-BR" sz="2000" dirty="0">
                <a:effectLst>
                  <a:outerShdw blurRad="38100" dist="38100" dir="2700000" algn="tl">
                    <a:srgbClr val="000000">
                      <a:alpha val="43137"/>
                    </a:srgbClr>
                  </a:outerShdw>
                </a:effectLst>
              </a:rPr>
              <a:t>Núcleo Central</a:t>
            </a:r>
            <a:r>
              <a:rPr lang="pt-BR" sz="2000" dirty="0"/>
              <a:t>: r</a:t>
            </a:r>
            <a:r>
              <a:rPr lang="pt-BR" sz="2000" dirty="0">
                <a:effectLst/>
                <a:ea typeface="Calibri" panose="020F0502020204030204" pitchFamily="34" charset="0"/>
                <a:cs typeface="Times New Roman" panose="02020603050405020304" pitchFamily="18" charset="0"/>
              </a:rPr>
              <a:t>epresentantes do Ministério de Desenvolvimento Regional - MDR e da Agência Nacional de Águas e Saneamento Básico – ANA;</a:t>
            </a:r>
          </a:p>
          <a:p>
            <a:pPr marL="342900" indent="-342900">
              <a:buFont typeface="+mj-lt"/>
              <a:buAutoNum type="arabicPeriod"/>
            </a:pPr>
            <a:r>
              <a:rPr lang="pt-B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Eventos participativos</a:t>
            </a:r>
            <a:r>
              <a:rPr lang="pt-BR" sz="2000" dirty="0">
                <a:effectLst/>
                <a:ea typeface="Calibri" panose="020F0502020204030204" pitchFamily="34" charset="0"/>
                <a:cs typeface="Times New Roman" panose="02020603050405020304" pitchFamily="18" charset="0"/>
              </a:rPr>
              <a:t> programados pelo MDR para subsidiar a elaboração do PNRH 2022-2040;</a:t>
            </a:r>
          </a:p>
          <a:p>
            <a:pPr marL="342900" indent="-342900">
              <a:buFont typeface="+mj-lt"/>
              <a:buAutoNum type="arabicPeriod"/>
            </a:pPr>
            <a:r>
              <a:rPr lang="pt-B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Oficina Nacional de Cenários</a:t>
            </a:r>
            <a:r>
              <a:rPr lang="pt-BR" sz="2000" dirty="0">
                <a:effectLst/>
                <a:ea typeface="Calibri" panose="020F0502020204030204" pitchFamily="34" charset="0"/>
                <a:cs typeface="Times New Roman" panose="02020603050405020304" pitchFamily="18" charset="0"/>
              </a:rPr>
              <a:t> em 13/7/2021, com Grupos de Discussão de</a:t>
            </a:r>
          </a:p>
          <a:p>
            <a:pPr lvl="1"/>
            <a:r>
              <a:rPr lang="pt-BR" sz="2000" dirty="0">
                <a:effectLst/>
                <a:ea typeface="Calibri" panose="020F0502020204030204" pitchFamily="34" charset="0"/>
                <a:cs typeface="Times New Roman" panose="02020603050405020304" pitchFamily="18" charset="0"/>
              </a:rPr>
              <a:t>1) Região Sul, </a:t>
            </a:r>
          </a:p>
          <a:p>
            <a:pPr lvl="1"/>
            <a:r>
              <a:rPr lang="pt-BR" sz="2000" dirty="0">
                <a:effectLst/>
                <a:ea typeface="Calibri" panose="020F0502020204030204" pitchFamily="34" charset="0"/>
                <a:cs typeface="Times New Roman" panose="02020603050405020304" pitchFamily="18" charset="0"/>
              </a:rPr>
              <a:t>2) Região Sudeste, </a:t>
            </a:r>
          </a:p>
          <a:p>
            <a:pPr lvl="1"/>
            <a:r>
              <a:rPr lang="pt-BR" sz="2000" dirty="0">
                <a:effectLst/>
                <a:ea typeface="Calibri" panose="020F0502020204030204" pitchFamily="34" charset="0"/>
                <a:cs typeface="Times New Roman" panose="02020603050405020304" pitchFamily="18" charset="0"/>
              </a:rPr>
              <a:t>3) Região Nordeste e </a:t>
            </a:r>
          </a:p>
          <a:p>
            <a:pPr lvl="1"/>
            <a:r>
              <a:rPr lang="pt-BR" sz="2000" dirty="0">
                <a:effectLst/>
                <a:ea typeface="Calibri" panose="020F0502020204030204" pitchFamily="34" charset="0"/>
                <a:cs typeface="Times New Roman" panose="02020603050405020304" pitchFamily="18" charset="0"/>
              </a:rPr>
              <a:t>4) Região Centro-Oeste e Norte;</a:t>
            </a:r>
          </a:p>
          <a:p>
            <a:endParaRPr lang="pt-BR" sz="2000" dirty="0"/>
          </a:p>
        </p:txBody>
      </p:sp>
      <p:sp>
        <p:nvSpPr>
          <p:cNvPr id="5" name="Content Placeholder 4">
            <a:extLst>
              <a:ext uri="{FF2B5EF4-FFF2-40B4-BE49-F238E27FC236}">
                <a16:creationId xmlns:a16="http://schemas.microsoft.com/office/drawing/2014/main" id="{093A15D2-F2D6-474D-92C5-03C49F50D984}"/>
              </a:ext>
            </a:extLst>
          </p:cNvPr>
          <p:cNvSpPr>
            <a:spLocks noGrp="1"/>
          </p:cNvSpPr>
          <p:nvPr>
            <p:ph sz="half" idx="2"/>
          </p:nvPr>
        </p:nvSpPr>
        <p:spPr/>
        <p:txBody>
          <a:bodyPr>
            <a:normAutofit/>
          </a:bodyPr>
          <a:lstStyle/>
          <a:p>
            <a:pPr marL="457200" indent="-457200">
              <a:buFont typeface="+mj-lt"/>
              <a:buAutoNum type="arabicPeriod" startAt="4"/>
            </a:pPr>
            <a:r>
              <a:rPr lang="pt-B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Questionário 1</a:t>
            </a:r>
            <a:r>
              <a:rPr lang="pt-BR" sz="2000" dirty="0">
                <a:effectLst/>
                <a:ea typeface="Calibri" panose="020F0502020204030204" pitchFamily="34" charset="0"/>
                <a:cs typeface="Times New Roman" panose="02020603050405020304" pitchFamily="18" charset="0"/>
              </a:rPr>
              <a:t>: visões sobre o futuro dos recursos hídricos sob as óticas setoriais, 4/6/2021;</a:t>
            </a:r>
          </a:p>
          <a:p>
            <a:pPr marL="342900" indent="-342900">
              <a:buFont typeface="+mj-lt"/>
              <a:buAutoNum type="arabicPeriod" startAt="4"/>
            </a:pPr>
            <a:r>
              <a:rPr lang="pt-B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Questionário 2</a:t>
            </a:r>
            <a:r>
              <a:rPr lang="pt-BR" sz="2000" dirty="0">
                <a:effectLst/>
                <a:ea typeface="Calibri" panose="020F0502020204030204" pitchFamily="34" charset="0"/>
                <a:cs typeface="Times New Roman" panose="02020603050405020304" pitchFamily="18" charset="0"/>
              </a:rPr>
              <a:t>: visões sobre o futuro dos recursos hídricos sob as óticas regionais, 13/7/2021;</a:t>
            </a:r>
          </a:p>
          <a:p>
            <a:pPr marL="342900" indent="-342900">
              <a:buFont typeface="+mj-lt"/>
              <a:buAutoNum type="arabicPeriod" startAt="4"/>
            </a:pPr>
            <a:r>
              <a:rPr lang="pt-BR"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Entrevistas com especialistas</a:t>
            </a:r>
            <a:r>
              <a:rPr lang="pt-BR" sz="2000" dirty="0">
                <a:ea typeface="Calibri" panose="020F0502020204030204" pitchFamily="34" charset="0"/>
                <a:cs typeface="Times New Roman" panose="02020603050405020304" pitchFamily="18" charset="0"/>
              </a:rPr>
              <a:t>, submetendo os cenários, em setembro de 2021.</a:t>
            </a:r>
            <a:endParaRPr lang="pt-BR" sz="2000" dirty="0">
              <a:effectLs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C5954A8-8B65-4FB8-85F1-7A8365F8911D}"/>
              </a:ext>
            </a:extLst>
          </p:cNvPr>
          <p:cNvSpPr>
            <a:spLocks noGrp="1"/>
          </p:cNvSpPr>
          <p:nvPr>
            <p:ph type="sldNum" sz="quarter" idx="12"/>
          </p:nvPr>
        </p:nvSpPr>
        <p:spPr/>
        <p:txBody>
          <a:bodyPr/>
          <a:lstStyle/>
          <a:p>
            <a:endParaRPr lang="pt-BR" dirty="0"/>
          </a:p>
        </p:txBody>
      </p:sp>
    </p:spTree>
    <p:extLst>
      <p:ext uri="{BB962C8B-B14F-4D97-AF65-F5344CB8AC3E}">
        <p14:creationId xmlns:p14="http://schemas.microsoft.com/office/powerpoint/2010/main" val="176030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BFFD31-E61C-499C-A2E4-63675A8FACB0}"/>
              </a:ext>
            </a:extLst>
          </p:cNvPr>
          <p:cNvSpPr>
            <a:spLocks noGrp="1"/>
          </p:cNvSpPr>
          <p:nvPr>
            <p:ph type="title"/>
          </p:nvPr>
        </p:nvSpPr>
        <p:spPr/>
        <p:txBody>
          <a:bodyPr/>
          <a:lstStyle/>
          <a:p>
            <a:r>
              <a:rPr lang="pt-BR" dirty="0"/>
              <a:t>SEMENTES DE FUTURO ADOTADAS</a:t>
            </a:r>
          </a:p>
        </p:txBody>
      </p:sp>
      <p:sp>
        <p:nvSpPr>
          <p:cNvPr id="5" name="Slide Number Placeholder 4">
            <a:extLst>
              <a:ext uri="{FF2B5EF4-FFF2-40B4-BE49-F238E27FC236}">
                <a16:creationId xmlns:a16="http://schemas.microsoft.com/office/drawing/2014/main" id="{337263F1-CF7F-4B0A-BB0E-B3E09BB5DB06}"/>
              </a:ext>
            </a:extLst>
          </p:cNvPr>
          <p:cNvSpPr>
            <a:spLocks noGrp="1"/>
          </p:cNvSpPr>
          <p:nvPr>
            <p:ph type="sldNum" sz="quarter" idx="12"/>
          </p:nvPr>
        </p:nvSpPr>
        <p:spPr/>
        <p:txBody>
          <a:bodyPr/>
          <a:lstStyle/>
          <a:p>
            <a:fld id="{9CD8D479-8942-46E8-A226-A4E01F7A105C}" type="slidenum">
              <a:rPr lang="pt-BR" smtClean="0"/>
              <a:t>5</a:t>
            </a:fld>
            <a:endParaRPr lang="pt-BR"/>
          </a:p>
        </p:txBody>
      </p:sp>
      <p:graphicFrame>
        <p:nvGraphicFramePr>
          <p:cNvPr id="7" name="Table 6">
            <a:extLst>
              <a:ext uri="{FF2B5EF4-FFF2-40B4-BE49-F238E27FC236}">
                <a16:creationId xmlns:a16="http://schemas.microsoft.com/office/drawing/2014/main" id="{EE2D7FEB-C788-4C54-812B-66ADA2BF77DA}"/>
              </a:ext>
            </a:extLst>
          </p:cNvPr>
          <p:cNvGraphicFramePr>
            <a:graphicFrameLocks noGrp="1"/>
          </p:cNvGraphicFramePr>
          <p:nvPr>
            <p:extLst>
              <p:ext uri="{D42A27DB-BD31-4B8C-83A1-F6EECF244321}">
                <p14:modId xmlns:p14="http://schemas.microsoft.com/office/powerpoint/2010/main" val="3780817960"/>
              </p:ext>
            </p:extLst>
          </p:nvPr>
        </p:nvGraphicFramePr>
        <p:xfrm>
          <a:off x="838200" y="1733616"/>
          <a:ext cx="10561951" cy="548640"/>
        </p:xfrm>
        <a:graphic>
          <a:graphicData uri="http://schemas.openxmlformats.org/drawingml/2006/table">
            <a:tbl>
              <a:tblPr firstRow="1" firstCol="1" bandRow="1"/>
              <a:tblGrid>
                <a:gridCol w="1889789">
                  <a:extLst>
                    <a:ext uri="{9D8B030D-6E8A-4147-A177-3AD203B41FA5}">
                      <a16:colId xmlns:a16="http://schemas.microsoft.com/office/drawing/2014/main" val="38418330"/>
                    </a:ext>
                  </a:extLst>
                </a:gridCol>
                <a:gridCol w="5506053">
                  <a:extLst>
                    <a:ext uri="{9D8B030D-6E8A-4147-A177-3AD203B41FA5}">
                      <a16:colId xmlns:a16="http://schemas.microsoft.com/office/drawing/2014/main" val="1512831800"/>
                    </a:ext>
                  </a:extLst>
                </a:gridCol>
                <a:gridCol w="3166109">
                  <a:extLst>
                    <a:ext uri="{9D8B030D-6E8A-4147-A177-3AD203B41FA5}">
                      <a16:colId xmlns:a16="http://schemas.microsoft.com/office/drawing/2014/main" val="700148756"/>
                    </a:ext>
                  </a:extLst>
                </a:gridCol>
              </a:tblGrid>
              <a:tr h="0">
                <a:tc rowSpan="2">
                  <a:txBody>
                    <a:bodyPr/>
                    <a:lstStyle/>
                    <a:p>
                      <a:pPr indent="0" algn="just">
                        <a:lnSpc>
                          <a:spcPct val="100000"/>
                        </a:lnSpc>
                        <a:spcBef>
                          <a:spcPts val="0"/>
                        </a:spcBef>
                        <a:spcAft>
                          <a:spcPts val="0"/>
                        </a:spcAft>
                      </a:pPr>
                      <a:r>
                        <a:rPr lang="pt-BR" sz="1800" b="1" dirty="0">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VARIÁVEIS</a:t>
                      </a:r>
                      <a:endParaRPr lang="pt-BR" sz="1800" dirty="0">
                        <a:effectLst/>
                        <a:latin typeface="Corbel" panose="020B0503020204020204" pitchFamily="34" charset="0"/>
                        <a:ea typeface="Calibri" panose="020F0502020204030204" pitchFamily="34" charset="0"/>
                        <a:cs typeface="Times New Roman" panose="02020603050405020304" pitchFamily="18" charset="0"/>
                      </a:endParaRPr>
                    </a:p>
                  </a:txBody>
                  <a:tcPr marL="83127" marR="83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gridSpan="2">
                  <a:txBody>
                    <a:bodyPr/>
                    <a:lstStyle/>
                    <a:p>
                      <a:pPr indent="0" algn="ctr">
                        <a:lnSpc>
                          <a:spcPct val="100000"/>
                        </a:lnSpc>
                        <a:spcBef>
                          <a:spcPts val="0"/>
                        </a:spcBef>
                        <a:spcAft>
                          <a:spcPts val="0"/>
                        </a:spcAft>
                      </a:pPr>
                      <a:r>
                        <a:rPr lang="pt-BR" sz="1800" b="1" dirty="0">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DIMENSÕES</a:t>
                      </a:r>
                      <a:endParaRPr lang="pt-BR" sz="1800" dirty="0">
                        <a:effectLst/>
                        <a:latin typeface="Corbel" panose="020B0503020204020204" pitchFamily="34" charset="0"/>
                        <a:ea typeface="Calibri" panose="020F0502020204030204" pitchFamily="34" charset="0"/>
                        <a:cs typeface="Times New Roman" panose="02020603050405020304" pitchFamily="18" charset="0"/>
                      </a:endParaRPr>
                    </a:p>
                  </a:txBody>
                  <a:tcPr marL="83127" marR="83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hMerge="1">
                  <a:txBody>
                    <a:bodyPr/>
                    <a:lstStyle/>
                    <a:p>
                      <a:endParaRPr lang="pt-BR"/>
                    </a:p>
                  </a:txBody>
                  <a:tcPr/>
                </a:tc>
                <a:extLst>
                  <a:ext uri="{0D108BD9-81ED-4DB2-BD59-A6C34878D82A}">
                    <a16:rowId xmlns:a16="http://schemas.microsoft.com/office/drawing/2014/main" val="2026768910"/>
                  </a:ext>
                </a:extLst>
              </a:tr>
              <a:tr h="0">
                <a:tc vMerge="1">
                  <a:txBody>
                    <a:bodyPr/>
                    <a:lstStyle/>
                    <a:p>
                      <a:endParaRPr lang="pt-BR"/>
                    </a:p>
                  </a:txBody>
                  <a:tcPr/>
                </a:tc>
                <a:tc>
                  <a:txBody>
                    <a:bodyPr/>
                    <a:lstStyle/>
                    <a:p>
                      <a:pPr indent="0" algn="ctr">
                        <a:lnSpc>
                          <a:spcPct val="100000"/>
                        </a:lnSpc>
                        <a:spcBef>
                          <a:spcPts val="0"/>
                        </a:spcBef>
                        <a:spcAft>
                          <a:spcPts val="0"/>
                        </a:spcAft>
                      </a:pPr>
                      <a:r>
                        <a:rPr lang="pt-BR" sz="1800" b="1" dirty="0">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ECONOMIA</a:t>
                      </a:r>
                      <a:endParaRPr lang="pt-BR"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indent="0" algn="ctr">
                        <a:lnSpc>
                          <a:spcPct val="100000"/>
                        </a:lnSpc>
                        <a:spcBef>
                          <a:spcPts val="0"/>
                        </a:spcBef>
                        <a:spcAft>
                          <a:spcPts val="0"/>
                        </a:spcAft>
                      </a:pPr>
                      <a:r>
                        <a:rPr lang="pt-BR" sz="1800" b="1" dirty="0">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SOCIEDADE/ AMBIENTE</a:t>
                      </a:r>
                      <a:endParaRPr lang="pt-BR"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extLst>
                  <a:ext uri="{0D108BD9-81ED-4DB2-BD59-A6C34878D82A}">
                    <a16:rowId xmlns:a16="http://schemas.microsoft.com/office/drawing/2014/main" val="1622353726"/>
                  </a:ext>
                </a:extLst>
              </a:tr>
            </a:tbl>
          </a:graphicData>
        </a:graphic>
      </p:graphicFrame>
      <p:graphicFrame>
        <p:nvGraphicFramePr>
          <p:cNvPr id="2" name="Table 1">
            <a:extLst>
              <a:ext uri="{FF2B5EF4-FFF2-40B4-BE49-F238E27FC236}">
                <a16:creationId xmlns:a16="http://schemas.microsoft.com/office/drawing/2014/main" id="{65288CA6-1217-4159-8F1F-64439F81B7FC}"/>
              </a:ext>
            </a:extLst>
          </p:cNvPr>
          <p:cNvGraphicFramePr>
            <a:graphicFrameLocks noGrp="1"/>
          </p:cNvGraphicFramePr>
          <p:nvPr>
            <p:extLst>
              <p:ext uri="{D42A27DB-BD31-4B8C-83A1-F6EECF244321}">
                <p14:modId xmlns:p14="http://schemas.microsoft.com/office/powerpoint/2010/main" val="3167176436"/>
              </p:ext>
            </p:extLst>
          </p:nvPr>
        </p:nvGraphicFramePr>
        <p:xfrm>
          <a:off x="838200" y="2271836"/>
          <a:ext cx="10561951" cy="2194560"/>
        </p:xfrm>
        <a:graphic>
          <a:graphicData uri="http://schemas.openxmlformats.org/drawingml/2006/table">
            <a:tbl>
              <a:tblPr firstRow="1" firstCol="1" bandRow="1"/>
              <a:tblGrid>
                <a:gridCol w="1889789">
                  <a:extLst>
                    <a:ext uri="{9D8B030D-6E8A-4147-A177-3AD203B41FA5}">
                      <a16:colId xmlns:a16="http://schemas.microsoft.com/office/drawing/2014/main" val="1588982561"/>
                    </a:ext>
                  </a:extLst>
                </a:gridCol>
                <a:gridCol w="5506053">
                  <a:extLst>
                    <a:ext uri="{9D8B030D-6E8A-4147-A177-3AD203B41FA5}">
                      <a16:colId xmlns:a16="http://schemas.microsoft.com/office/drawing/2014/main" val="1639328380"/>
                    </a:ext>
                  </a:extLst>
                </a:gridCol>
                <a:gridCol w="3166109">
                  <a:extLst>
                    <a:ext uri="{9D8B030D-6E8A-4147-A177-3AD203B41FA5}">
                      <a16:colId xmlns:a16="http://schemas.microsoft.com/office/drawing/2014/main" val="3312455471"/>
                    </a:ext>
                  </a:extLst>
                </a:gridCol>
              </a:tblGrid>
              <a:tr h="0">
                <a:tc rowSpan="4">
                  <a:txBody>
                    <a:bodyPr/>
                    <a:lstStyle/>
                    <a:p>
                      <a:pPr indent="0" algn="just">
                        <a:lnSpc>
                          <a:spcPct val="100000"/>
                        </a:lnSpc>
                        <a:spcBef>
                          <a:spcPts val="0"/>
                        </a:spcBef>
                        <a:spcAft>
                          <a:spcPts val="0"/>
                        </a:spcAft>
                      </a:pPr>
                      <a:r>
                        <a:rPr lang="pt-BR" sz="18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 Tendências de Peso</a:t>
                      </a:r>
                      <a:endParaRPr lang="pt-BR" sz="1800" dirty="0">
                        <a:effectLst/>
                        <a:latin typeface="Corbel" panose="020B0503020204020204" pitchFamily="34" charset="0"/>
                        <a:ea typeface="Calibri" panose="020F0502020204030204" pitchFamily="34" charset="0"/>
                        <a:cs typeface="Times New Roman" panose="02020603050405020304" pitchFamily="18" charset="0"/>
                      </a:endParaRPr>
                    </a:p>
                  </a:txBody>
                  <a:tcPr marL="83127" marR="83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1 Alterações no regime hidrológico devido ao uso e à ocupação do solo e, a variabilidades e mudanças climáticas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5 Demandas socioambientais: melhorias na distribuição de renda e na proteção ambiental</a:t>
                      </a:r>
                    </a:p>
                  </a:txBody>
                  <a:tcPr marL="83127" marR="83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724822"/>
                  </a:ext>
                </a:extLst>
              </a:tr>
              <a:tr h="0">
                <a:tc vMerge="1">
                  <a:txBody>
                    <a:bodyPr/>
                    <a:lstStyle/>
                    <a:p>
                      <a:endParaRPr lang="pt-BR"/>
                    </a:p>
                  </a:txBody>
                  <a:tcPr/>
                </a:tc>
                <a:tc>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2 Pressões por crescimento econômico, geração de emprego e renda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440350053"/>
                  </a:ext>
                </a:extLst>
              </a:tr>
              <a:tr h="0">
                <a:tc vMerge="1">
                  <a:txBody>
                    <a:bodyPr/>
                    <a:lstStyle/>
                    <a:p>
                      <a:endParaRPr lang="pt-BR"/>
                    </a:p>
                  </a:txBody>
                  <a:tcPr/>
                </a:tc>
                <a:tc>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3 Crescimento da população humana: gradual redução e tendendo à estabilização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3007926839"/>
                  </a:ext>
                </a:extLst>
              </a:tr>
              <a:tr h="0">
                <a:tc vMerge="1">
                  <a:txBody>
                    <a:bodyPr/>
                    <a:lstStyle/>
                    <a:p>
                      <a:endParaRPr lang="pt-BR"/>
                    </a:p>
                  </a:txBody>
                  <a:tcPr/>
                </a:tc>
                <a:tc>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4 Produção agropecuária crescente e mais “</a:t>
                      </a:r>
                      <a:r>
                        <a:rPr lang="pt-BR" sz="1800" dirty="0" err="1">
                          <a:effectLst/>
                          <a:latin typeface="Corbel" panose="020B0503020204020204" pitchFamily="34" charset="0"/>
                          <a:ea typeface="Calibri" panose="020F0502020204030204" pitchFamily="34" charset="0"/>
                          <a:cs typeface="Times New Roman" panose="02020603050405020304" pitchFamily="18" charset="0"/>
                        </a:rPr>
                        <a:t>tecnificada</a:t>
                      </a:r>
                      <a:r>
                        <a:rPr lang="pt-BR" sz="1800" dirty="0">
                          <a:effectLst/>
                          <a:latin typeface="Corbel" panose="020B0503020204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3241110948"/>
                  </a:ext>
                </a:extLst>
              </a:tr>
            </a:tbl>
          </a:graphicData>
        </a:graphic>
      </p:graphicFrame>
      <p:graphicFrame>
        <p:nvGraphicFramePr>
          <p:cNvPr id="3" name="Table 2">
            <a:extLst>
              <a:ext uri="{FF2B5EF4-FFF2-40B4-BE49-F238E27FC236}">
                <a16:creationId xmlns:a16="http://schemas.microsoft.com/office/drawing/2014/main" id="{AB251E89-7A4C-4E78-AE57-2379709D4213}"/>
              </a:ext>
            </a:extLst>
          </p:cNvPr>
          <p:cNvGraphicFramePr>
            <a:graphicFrameLocks noGrp="1"/>
          </p:cNvGraphicFramePr>
          <p:nvPr>
            <p:extLst>
              <p:ext uri="{D42A27DB-BD31-4B8C-83A1-F6EECF244321}">
                <p14:modId xmlns:p14="http://schemas.microsoft.com/office/powerpoint/2010/main" val="4105705064"/>
              </p:ext>
            </p:extLst>
          </p:nvPr>
        </p:nvGraphicFramePr>
        <p:xfrm>
          <a:off x="838200" y="4476428"/>
          <a:ext cx="10561951" cy="1097280"/>
        </p:xfrm>
        <a:graphic>
          <a:graphicData uri="http://schemas.openxmlformats.org/drawingml/2006/table">
            <a:tbl>
              <a:tblPr firstRow="1" firstCol="1" bandRow="1"/>
              <a:tblGrid>
                <a:gridCol w="1889789">
                  <a:extLst>
                    <a:ext uri="{9D8B030D-6E8A-4147-A177-3AD203B41FA5}">
                      <a16:colId xmlns:a16="http://schemas.microsoft.com/office/drawing/2014/main" val="1476556559"/>
                    </a:ext>
                  </a:extLst>
                </a:gridCol>
                <a:gridCol w="5506053">
                  <a:extLst>
                    <a:ext uri="{9D8B030D-6E8A-4147-A177-3AD203B41FA5}">
                      <a16:colId xmlns:a16="http://schemas.microsoft.com/office/drawing/2014/main" val="1908258914"/>
                    </a:ext>
                  </a:extLst>
                </a:gridCol>
                <a:gridCol w="3166109">
                  <a:extLst>
                    <a:ext uri="{9D8B030D-6E8A-4147-A177-3AD203B41FA5}">
                      <a16:colId xmlns:a16="http://schemas.microsoft.com/office/drawing/2014/main" val="3727704009"/>
                    </a:ext>
                  </a:extLst>
                </a:gridCol>
              </a:tblGrid>
              <a:tr h="0">
                <a:tc rowSpan="4">
                  <a:txBody>
                    <a:bodyPr/>
                    <a:lstStyle/>
                    <a:p>
                      <a:pPr indent="0" algn="just">
                        <a:lnSpc>
                          <a:spcPct val="100000"/>
                        </a:lnSpc>
                        <a:spcBef>
                          <a:spcPts val="0"/>
                        </a:spcBef>
                        <a:spcAft>
                          <a:spcPts val="0"/>
                        </a:spcAft>
                      </a:pPr>
                      <a:r>
                        <a:rPr lang="pt-BR" sz="18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II Incertezas Críticas</a:t>
                      </a:r>
                      <a:endParaRPr lang="pt-BR" sz="1800" dirty="0">
                        <a:effectLst/>
                        <a:latin typeface="Corbel" panose="020B0503020204020204" pitchFamily="34" charset="0"/>
                        <a:ea typeface="Calibri" panose="020F0502020204030204" pitchFamily="34" charset="0"/>
                        <a:cs typeface="Times New Roman" panose="02020603050405020304" pitchFamily="18" charset="0"/>
                      </a:endParaRPr>
                    </a:p>
                  </a:txBody>
                  <a:tcPr marL="83127" marR="83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r>
                        <a:rPr lang="pt-BR" dirty="0"/>
                        <a:t>1 Demanda mundial por produtos brasileiros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0" algn="l">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6 Exigências mundiais relacionadas ao meio ambiente e à equidade social</a:t>
                      </a:r>
                    </a:p>
                  </a:txBody>
                  <a:tcPr marL="83127" marR="83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346122"/>
                  </a:ext>
                </a:extLst>
              </a:tr>
              <a:tr h="0">
                <a:tc vMerge="1">
                  <a:txBody>
                    <a:bodyPr/>
                    <a:lstStyle/>
                    <a:p>
                      <a:endParaRPr lang="pt-BR"/>
                    </a:p>
                  </a:txBody>
                  <a:tcPr/>
                </a:tc>
                <a:tc>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2 Geração de energia elétrica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790158160"/>
                  </a:ext>
                </a:extLst>
              </a:tr>
              <a:tr h="0">
                <a:tc vMerge="1">
                  <a:txBody>
                    <a:bodyPr/>
                    <a:lstStyle/>
                    <a:p>
                      <a:endParaRPr lang="pt-BR"/>
                    </a:p>
                  </a:txBody>
                  <a:tcPr/>
                </a:tc>
                <a:tc>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3 Produção industrial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3814523095"/>
                  </a:ext>
                </a:extLst>
              </a:tr>
              <a:tr h="0">
                <a:tc vMerge="1">
                  <a:txBody>
                    <a:bodyPr/>
                    <a:lstStyle/>
                    <a:p>
                      <a:endParaRPr lang="pt-BR"/>
                    </a:p>
                  </a:txBody>
                  <a:tcPr/>
                </a:tc>
                <a:tc>
                  <a:txBody>
                    <a:bodyPr/>
                    <a:lstStyle/>
                    <a:p>
                      <a:pPr indent="0" algn="just">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4 Produção minerária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144899852"/>
                  </a:ext>
                </a:extLst>
              </a:tr>
            </a:tbl>
          </a:graphicData>
        </a:graphic>
      </p:graphicFrame>
      <p:graphicFrame>
        <p:nvGraphicFramePr>
          <p:cNvPr id="4" name="Table 3">
            <a:extLst>
              <a:ext uri="{FF2B5EF4-FFF2-40B4-BE49-F238E27FC236}">
                <a16:creationId xmlns:a16="http://schemas.microsoft.com/office/drawing/2014/main" id="{9BFAFC05-199F-406F-8A3C-6C8CA43250EC}"/>
              </a:ext>
            </a:extLst>
          </p:cNvPr>
          <p:cNvGraphicFramePr>
            <a:graphicFrameLocks noGrp="1"/>
          </p:cNvGraphicFramePr>
          <p:nvPr>
            <p:extLst>
              <p:ext uri="{D42A27DB-BD31-4B8C-83A1-F6EECF244321}">
                <p14:modId xmlns:p14="http://schemas.microsoft.com/office/powerpoint/2010/main" val="1338387732"/>
              </p:ext>
            </p:extLst>
          </p:nvPr>
        </p:nvGraphicFramePr>
        <p:xfrm>
          <a:off x="838200" y="5577442"/>
          <a:ext cx="10561951" cy="822960"/>
        </p:xfrm>
        <a:graphic>
          <a:graphicData uri="http://schemas.openxmlformats.org/drawingml/2006/table">
            <a:tbl>
              <a:tblPr firstRow="1" firstCol="1" bandRow="1"/>
              <a:tblGrid>
                <a:gridCol w="1889789">
                  <a:extLst>
                    <a:ext uri="{9D8B030D-6E8A-4147-A177-3AD203B41FA5}">
                      <a16:colId xmlns:a16="http://schemas.microsoft.com/office/drawing/2014/main" val="805607404"/>
                    </a:ext>
                  </a:extLst>
                </a:gridCol>
                <a:gridCol w="8672162">
                  <a:extLst>
                    <a:ext uri="{9D8B030D-6E8A-4147-A177-3AD203B41FA5}">
                      <a16:colId xmlns:a16="http://schemas.microsoft.com/office/drawing/2014/main" val="27114855"/>
                    </a:ext>
                  </a:extLst>
                </a:gridCol>
              </a:tblGrid>
              <a:tr h="0">
                <a:tc>
                  <a:txBody>
                    <a:bodyPr/>
                    <a:lstStyle/>
                    <a:p>
                      <a:pPr indent="0" algn="just">
                        <a:lnSpc>
                          <a:spcPct val="100000"/>
                        </a:lnSpc>
                        <a:spcBef>
                          <a:spcPts val="0"/>
                        </a:spcBef>
                        <a:spcAft>
                          <a:spcPts val="0"/>
                        </a:spcAft>
                      </a:pPr>
                      <a:r>
                        <a:rPr lang="pt-BR" sz="18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III Fatos portadores de futuro</a:t>
                      </a:r>
                      <a:endParaRPr lang="pt-BR"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l">
                        <a:lnSpc>
                          <a:spcPct val="100000"/>
                        </a:lnSpc>
                        <a:spcBef>
                          <a:spcPts val="0"/>
                        </a:spcBef>
                        <a:spcAft>
                          <a:spcPts val="0"/>
                        </a:spcAft>
                      </a:pPr>
                      <a:r>
                        <a:rPr lang="pt-BR" sz="1800" dirty="0">
                          <a:effectLst/>
                          <a:latin typeface="Corbel" panose="020B0503020204020204" pitchFamily="34" charset="0"/>
                          <a:ea typeface="Calibri" panose="020F0502020204030204" pitchFamily="34" charset="0"/>
                          <a:cs typeface="Times New Roman" panose="02020603050405020304" pitchFamily="18" charset="0"/>
                        </a:rPr>
                        <a:t>1 Transição energética (descarbonização da economia) e tecnológica</a:t>
                      </a:r>
                    </a:p>
                  </a:txBody>
                  <a:tcPr marL="83127" marR="831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110014"/>
                  </a:ext>
                </a:extLst>
              </a:tr>
            </a:tbl>
          </a:graphicData>
        </a:graphic>
      </p:graphicFrame>
    </p:spTree>
    <p:extLst>
      <p:ext uri="{BB962C8B-B14F-4D97-AF65-F5344CB8AC3E}">
        <p14:creationId xmlns:p14="http://schemas.microsoft.com/office/powerpoint/2010/main" val="20958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0B77-FEA8-4639-904A-52169D7C8B94}"/>
              </a:ext>
            </a:extLst>
          </p:cNvPr>
          <p:cNvSpPr>
            <a:spLocks noGrp="1"/>
          </p:cNvSpPr>
          <p:nvPr>
            <p:ph type="title"/>
          </p:nvPr>
        </p:nvSpPr>
        <p:spPr>
          <a:xfrm>
            <a:off x="627388" y="2672600"/>
            <a:ext cx="3953943" cy="1345977"/>
          </a:xfrm>
        </p:spPr>
        <p:txBody>
          <a:bodyPr>
            <a:noAutofit/>
          </a:bodyPr>
          <a:lstStyle/>
          <a:p>
            <a:r>
              <a:rPr lang="pt-BR" sz="3600" dirty="0"/>
              <a:t>CENÁRIOS PARA O PNRH 2022-2040</a:t>
            </a:r>
          </a:p>
        </p:txBody>
      </p:sp>
      <p:sp>
        <p:nvSpPr>
          <p:cNvPr id="3" name="Slide Number Placeholder 2">
            <a:extLst>
              <a:ext uri="{FF2B5EF4-FFF2-40B4-BE49-F238E27FC236}">
                <a16:creationId xmlns:a16="http://schemas.microsoft.com/office/drawing/2014/main" id="{E18CB235-3305-48AD-A4C4-6CAF76AF33D5}"/>
              </a:ext>
            </a:extLst>
          </p:cNvPr>
          <p:cNvSpPr>
            <a:spLocks noGrp="1"/>
          </p:cNvSpPr>
          <p:nvPr>
            <p:ph type="sldNum" sz="quarter" idx="12"/>
          </p:nvPr>
        </p:nvSpPr>
        <p:spPr/>
        <p:txBody>
          <a:bodyPr/>
          <a:lstStyle/>
          <a:p>
            <a:endParaRPr lang="pt-BR" dirty="0"/>
          </a:p>
        </p:txBody>
      </p:sp>
      <p:graphicFrame>
        <p:nvGraphicFramePr>
          <p:cNvPr id="9" name="Object 8">
            <a:extLst>
              <a:ext uri="{FF2B5EF4-FFF2-40B4-BE49-F238E27FC236}">
                <a16:creationId xmlns:a16="http://schemas.microsoft.com/office/drawing/2014/main" id="{6589D19C-405F-431B-B2BE-2CFEF7D64288}"/>
              </a:ext>
            </a:extLst>
          </p:cNvPr>
          <p:cNvGraphicFramePr>
            <a:graphicFrameLocks noChangeAspect="1"/>
          </p:cNvGraphicFramePr>
          <p:nvPr>
            <p:extLst>
              <p:ext uri="{D42A27DB-BD31-4B8C-83A1-F6EECF244321}">
                <p14:modId xmlns:p14="http://schemas.microsoft.com/office/powerpoint/2010/main" val="1291395384"/>
              </p:ext>
            </p:extLst>
          </p:nvPr>
        </p:nvGraphicFramePr>
        <p:xfrm>
          <a:off x="4530725" y="-251284"/>
          <a:ext cx="7080250" cy="6931025"/>
        </p:xfrm>
        <a:graphic>
          <a:graphicData uri="http://schemas.openxmlformats.org/presentationml/2006/ole">
            <mc:AlternateContent xmlns:mc="http://schemas.openxmlformats.org/markup-compatibility/2006">
              <mc:Choice xmlns:v="urn:schemas-microsoft-com:vml" Requires="v">
                <p:oleObj spid="_x0000_s2054" name="Visio" r:id="rId3" imgW="5821538" imgH="5699634" progId="Visio.Drawing.15">
                  <p:embed/>
                </p:oleObj>
              </mc:Choice>
              <mc:Fallback>
                <p:oleObj name="Visio" r:id="rId3" imgW="5821538" imgH="5699634" progId="Visio.Drawing.15">
                  <p:embed/>
                  <p:pic>
                    <p:nvPicPr>
                      <p:cNvPr id="9" name="Object 8">
                        <a:extLst>
                          <a:ext uri="{FF2B5EF4-FFF2-40B4-BE49-F238E27FC236}">
                            <a16:creationId xmlns:a16="http://schemas.microsoft.com/office/drawing/2014/main" id="{6589D19C-405F-431B-B2BE-2CFEF7D64288}"/>
                          </a:ext>
                        </a:extLst>
                      </p:cNvPr>
                      <p:cNvPicPr/>
                      <p:nvPr/>
                    </p:nvPicPr>
                    <p:blipFill>
                      <a:blip r:embed="rId4"/>
                      <a:stretch>
                        <a:fillRect/>
                      </a:stretch>
                    </p:blipFill>
                    <p:spPr>
                      <a:xfrm>
                        <a:off x="4530725" y="-251284"/>
                        <a:ext cx="7080250" cy="6931025"/>
                      </a:xfrm>
                      <a:prstGeom prst="rect">
                        <a:avLst/>
                      </a:prstGeom>
                    </p:spPr>
                  </p:pic>
                </p:oleObj>
              </mc:Fallback>
            </mc:AlternateContent>
          </a:graphicData>
        </a:graphic>
      </p:graphicFrame>
    </p:spTree>
    <p:extLst>
      <p:ext uri="{BB962C8B-B14F-4D97-AF65-F5344CB8AC3E}">
        <p14:creationId xmlns:p14="http://schemas.microsoft.com/office/powerpoint/2010/main" val="2032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A5A0-1307-404F-8BE7-1908B53BCA2A}"/>
              </a:ext>
            </a:extLst>
          </p:cNvPr>
          <p:cNvSpPr>
            <a:spLocks noGrp="1"/>
          </p:cNvSpPr>
          <p:nvPr>
            <p:ph type="title"/>
          </p:nvPr>
        </p:nvSpPr>
        <p:spPr/>
        <p:txBody>
          <a:bodyPr>
            <a:normAutofit fontScale="90000"/>
          </a:bodyPr>
          <a:lstStyle/>
          <a:p>
            <a:r>
              <a:rPr lang="pt-BR" dirty="0"/>
              <a:t>ELEMENTOS NORTEADORES DAS ESTRATÉGIAS POR REGIÃO</a:t>
            </a:r>
          </a:p>
        </p:txBody>
      </p:sp>
      <p:sp>
        <p:nvSpPr>
          <p:cNvPr id="3" name="Text Placeholder 2">
            <a:extLst>
              <a:ext uri="{FF2B5EF4-FFF2-40B4-BE49-F238E27FC236}">
                <a16:creationId xmlns:a16="http://schemas.microsoft.com/office/drawing/2014/main" id="{28CA4E55-18F3-4FC8-964C-FA6C88A3B7F6}"/>
              </a:ext>
            </a:extLst>
          </p:cNvPr>
          <p:cNvSpPr>
            <a:spLocks noGrp="1"/>
          </p:cNvSpPr>
          <p:nvPr>
            <p:ph type="body" idx="1"/>
          </p:nvPr>
        </p:nvSpPr>
        <p:spPr/>
        <p:txBody>
          <a:bodyPr>
            <a:normAutofit fontScale="92500"/>
          </a:bodyPr>
          <a:lstStyle/>
          <a:p>
            <a:r>
              <a:rPr lang="pt-BR" dirty="0"/>
              <a:t>Além dos usuais, de aperfeiçoamento do que já  existe...</a:t>
            </a:r>
          </a:p>
        </p:txBody>
      </p:sp>
    </p:spTree>
    <p:extLst>
      <p:ext uri="{BB962C8B-B14F-4D97-AF65-F5344CB8AC3E}">
        <p14:creationId xmlns:p14="http://schemas.microsoft.com/office/powerpoint/2010/main" val="10970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00FE9017-3CED-4AF3-A687-2E4C36DE8081}"/>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saturation sat="96000"/>
                    </a14:imgEffect>
                  </a14:imgLayer>
                </a14:imgProps>
              </a:ext>
              <a:ext uri="{28A0092B-C50C-407E-A947-70E740481C1C}">
                <a14:useLocalDpi xmlns:a14="http://schemas.microsoft.com/office/drawing/2010/main" val="0"/>
              </a:ext>
            </a:extLst>
          </a:blip>
          <a:stretch>
            <a:fillRect/>
          </a:stretch>
        </p:blipFill>
        <p:spPr>
          <a:xfrm>
            <a:off x="2559347" y="1676112"/>
            <a:ext cx="6653233" cy="4783351"/>
          </a:xfrm>
          <a:prstGeom prst="rect">
            <a:avLst/>
          </a:prstGeom>
        </p:spPr>
      </p:pic>
      <p:sp>
        <p:nvSpPr>
          <p:cNvPr id="2" name="Title 1">
            <a:extLst>
              <a:ext uri="{FF2B5EF4-FFF2-40B4-BE49-F238E27FC236}">
                <a16:creationId xmlns:a16="http://schemas.microsoft.com/office/drawing/2014/main" id="{5B73F34A-BFA9-4F5D-BA80-BE3113CA2EC0}"/>
              </a:ext>
            </a:extLst>
          </p:cNvPr>
          <p:cNvSpPr>
            <a:spLocks noGrp="1"/>
          </p:cNvSpPr>
          <p:nvPr>
            <p:ph type="title"/>
          </p:nvPr>
        </p:nvSpPr>
        <p:spPr/>
        <p:txBody>
          <a:bodyPr/>
          <a:lstStyle/>
          <a:p>
            <a:r>
              <a:rPr lang="pt-BR" dirty="0"/>
              <a:t>REGIÃO NORTE</a:t>
            </a:r>
          </a:p>
        </p:txBody>
      </p:sp>
      <p:sp>
        <p:nvSpPr>
          <p:cNvPr id="4" name="Slide Number Placeholder 3">
            <a:extLst>
              <a:ext uri="{FF2B5EF4-FFF2-40B4-BE49-F238E27FC236}">
                <a16:creationId xmlns:a16="http://schemas.microsoft.com/office/drawing/2014/main" id="{F83CCFD6-97B0-4ADD-9B30-69F06D5F6DA7}"/>
              </a:ext>
            </a:extLst>
          </p:cNvPr>
          <p:cNvSpPr>
            <a:spLocks noGrp="1"/>
          </p:cNvSpPr>
          <p:nvPr>
            <p:ph type="sldNum" sz="quarter" idx="12"/>
          </p:nvPr>
        </p:nvSpPr>
        <p:spPr/>
        <p:txBody>
          <a:bodyPr/>
          <a:lstStyle/>
          <a:p>
            <a:fld id="{9CD8D479-8942-46E8-A226-A4E01F7A105C}" type="slidenum">
              <a:rPr lang="pt-BR" smtClean="0"/>
              <a:t>8</a:t>
            </a:fld>
            <a:endParaRPr lang="pt-BR"/>
          </a:p>
        </p:txBody>
      </p:sp>
      <p:graphicFrame>
        <p:nvGraphicFramePr>
          <p:cNvPr id="8" name="Table 7">
            <a:extLst>
              <a:ext uri="{FF2B5EF4-FFF2-40B4-BE49-F238E27FC236}">
                <a16:creationId xmlns:a16="http://schemas.microsoft.com/office/drawing/2014/main" id="{39A72586-42C8-458C-BCF5-341FA0CE7595}"/>
              </a:ext>
            </a:extLst>
          </p:cNvPr>
          <p:cNvGraphicFramePr>
            <a:graphicFrameLocks noGrp="1"/>
          </p:cNvGraphicFramePr>
          <p:nvPr>
            <p:extLst>
              <p:ext uri="{D42A27DB-BD31-4B8C-83A1-F6EECF244321}">
                <p14:modId xmlns:p14="http://schemas.microsoft.com/office/powerpoint/2010/main" val="1227567162"/>
              </p:ext>
            </p:extLst>
          </p:nvPr>
        </p:nvGraphicFramePr>
        <p:xfrm>
          <a:off x="905069" y="1481681"/>
          <a:ext cx="10515406" cy="213360"/>
        </p:xfrm>
        <a:graphic>
          <a:graphicData uri="http://schemas.openxmlformats.org/drawingml/2006/table">
            <a:tbl>
              <a:tblPr firstRow="1" firstCol="1" bandRow="1"/>
              <a:tblGrid>
                <a:gridCol w="2015413">
                  <a:extLst>
                    <a:ext uri="{9D8B030D-6E8A-4147-A177-3AD203B41FA5}">
                      <a16:colId xmlns:a16="http://schemas.microsoft.com/office/drawing/2014/main" val="2547758776"/>
                    </a:ext>
                  </a:extLst>
                </a:gridCol>
                <a:gridCol w="5505061">
                  <a:extLst>
                    <a:ext uri="{9D8B030D-6E8A-4147-A177-3AD203B41FA5}">
                      <a16:colId xmlns:a16="http://schemas.microsoft.com/office/drawing/2014/main" val="1712288715"/>
                    </a:ext>
                  </a:extLst>
                </a:gridCol>
                <a:gridCol w="2994932">
                  <a:extLst>
                    <a:ext uri="{9D8B030D-6E8A-4147-A177-3AD203B41FA5}">
                      <a16:colId xmlns:a16="http://schemas.microsoft.com/office/drawing/2014/main" val="294304101"/>
                    </a:ext>
                  </a:extLst>
                </a:gridCol>
              </a:tblGrid>
              <a:tr h="0">
                <a:tc>
                  <a:txBody>
                    <a:bodyPr/>
                    <a:lstStyle/>
                    <a:p>
                      <a:pPr indent="0" algn="just">
                        <a:lnSpc>
                          <a:spcPct val="100000"/>
                        </a:lnSpc>
                        <a:spcBef>
                          <a:spcPts val="0"/>
                        </a:spcBef>
                        <a:spcAft>
                          <a:spcPts val="0"/>
                        </a:spcAft>
                      </a:pPr>
                      <a:r>
                        <a:rPr lang="pt-BR"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TEMA</a:t>
                      </a:r>
                      <a:endParaRPr lang="pt-BR" sz="1400">
                        <a:effectLst/>
                        <a:latin typeface="Arial" panose="020B0604020202020204" pitchFamily="34" charset="0"/>
                        <a:ea typeface="Calibri" panose="020F0502020204030204" pitchFamily="34" charset="0"/>
                        <a:cs typeface="Times New Roman" panose="02020603050405020304" pitchFamily="18" charset="0"/>
                      </a:endParaRP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ELEMENTOS DIRETIVOS PARA AS ESTRATÉGIAS</a:t>
                      </a:r>
                      <a:endParaRPr lang="pt-BR" sz="1400">
                        <a:effectLst/>
                        <a:latin typeface="Arial" panose="020B0604020202020204" pitchFamily="34" charset="0"/>
                        <a:ea typeface="Calibri" panose="020F0502020204030204" pitchFamily="34" charset="0"/>
                        <a:cs typeface="Times New Roman" panose="02020603050405020304" pitchFamily="18" charset="0"/>
                      </a:endParaRP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LOCALIZAÇÃO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extLst>
                  <a:ext uri="{0D108BD9-81ED-4DB2-BD59-A6C34878D82A}">
                    <a16:rowId xmlns:a16="http://schemas.microsoft.com/office/drawing/2014/main" val="3138477887"/>
                  </a:ext>
                </a:extLst>
              </a:tr>
            </a:tbl>
          </a:graphicData>
        </a:graphic>
      </p:graphicFrame>
      <p:graphicFrame>
        <p:nvGraphicFramePr>
          <p:cNvPr id="3" name="Table 2">
            <a:extLst>
              <a:ext uri="{FF2B5EF4-FFF2-40B4-BE49-F238E27FC236}">
                <a16:creationId xmlns:a16="http://schemas.microsoft.com/office/drawing/2014/main" id="{58EEDC82-0B1C-4D38-8E61-4217B25F2AE4}"/>
              </a:ext>
            </a:extLst>
          </p:cNvPr>
          <p:cNvGraphicFramePr>
            <a:graphicFrameLocks noGrp="1"/>
          </p:cNvGraphicFramePr>
          <p:nvPr>
            <p:extLst>
              <p:ext uri="{D42A27DB-BD31-4B8C-83A1-F6EECF244321}">
                <p14:modId xmlns:p14="http://schemas.microsoft.com/office/powerpoint/2010/main" val="3834140300"/>
              </p:ext>
            </p:extLst>
          </p:nvPr>
        </p:nvGraphicFramePr>
        <p:xfrm>
          <a:off x="912466" y="3210589"/>
          <a:ext cx="10515406" cy="640080"/>
        </p:xfrm>
        <a:graphic>
          <a:graphicData uri="http://schemas.openxmlformats.org/drawingml/2006/table">
            <a:tbl>
              <a:tblPr firstRow="1" firstCol="1" bandRow="1"/>
              <a:tblGrid>
                <a:gridCol w="2015413">
                  <a:extLst>
                    <a:ext uri="{9D8B030D-6E8A-4147-A177-3AD203B41FA5}">
                      <a16:colId xmlns:a16="http://schemas.microsoft.com/office/drawing/2014/main" val="646748139"/>
                    </a:ext>
                  </a:extLst>
                </a:gridCol>
                <a:gridCol w="5505061">
                  <a:extLst>
                    <a:ext uri="{9D8B030D-6E8A-4147-A177-3AD203B41FA5}">
                      <a16:colId xmlns:a16="http://schemas.microsoft.com/office/drawing/2014/main" val="1118019889"/>
                    </a:ext>
                  </a:extLst>
                </a:gridCol>
                <a:gridCol w="2994932">
                  <a:extLst>
                    <a:ext uri="{9D8B030D-6E8A-4147-A177-3AD203B41FA5}">
                      <a16:colId xmlns:a16="http://schemas.microsoft.com/office/drawing/2014/main" val="1297765580"/>
                    </a:ext>
                  </a:extLst>
                </a:gridCol>
              </a:tblGrid>
              <a:tr h="0">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Implantação de hidrelétricas;</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Avaliar impactos do barramento na navegação, e propor medidas de compatibilização, incluindo a implantação de eclusas;</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Corpos de água usados ou potencialmente utilizáveis como hidrovias;</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106554"/>
                  </a:ext>
                </a:extLst>
              </a:tr>
            </a:tbl>
          </a:graphicData>
        </a:graphic>
      </p:graphicFrame>
      <p:graphicFrame>
        <p:nvGraphicFramePr>
          <p:cNvPr id="5" name="Table 4">
            <a:extLst>
              <a:ext uri="{FF2B5EF4-FFF2-40B4-BE49-F238E27FC236}">
                <a16:creationId xmlns:a16="http://schemas.microsoft.com/office/drawing/2014/main" id="{B8A6E818-1415-418E-B1F7-D39364966273}"/>
              </a:ext>
            </a:extLst>
          </p:cNvPr>
          <p:cNvGraphicFramePr>
            <a:graphicFrameLocks noGrp="1"/>
          </p:cNvGraphicFramePr>
          <p:nvPr>
            <p:extLst>
              <p:ext uri="{D42A27DB-BD31-4B8C-83A1-F6EECF244321}">
                <p14:modId xmlns:p14="http://schemas.microsoft.com/office/powerpoint/2010/main" val="1359174953"/>
              </p:ext>
            </p:extLst>
          </p:nvPr>
        </p:nvGraphicFramePr>
        <p:xfrm>
          <a:off x="912466" y="3872697"/>
          <a:ext cx="10515406" cy="1280160"/>
        </p:xfrm>
        <a:graphic>
          <a:graphicData uri="http://schemas.openxmlformats.org/drawingml/2006/table">
            <a:tbl>
              <a:tblPr firstRow="1" firstCol="1" bandRow="1"/>
              <a:tblGrid>
                <a:gridCol w="2015413">
                  <a:extLst>
                    <a:ext uri="{9D8B030D-6E8A-4147-A177-3AD203B41FA5}">
                      <a16:colId xmlns:a16="http://schemas.microsoft.com/office/drawing/2014/main" val="3556873422"/>
                    </a:ext>
                  </a:extLst>
                </a:gridCol>
                <a:gridCol w="5505061">
                  <a:extLst>
                    <a:ext uri="{9D8B030D-6E8A-4147-A177-3AD203B41FA5}">
                      <a16:colId xmlns:a16="http://schemas.microsoft.com/office/drawing/2014/main" val="2166921797"/>
                    </a:ext>
                  </a:extLst>
                </a:gridCol>
                <a:gridCol w="2994932">
                  <a:extLst>
                    <a:ext uri="{9D8B030D-6E8A-4147-A177-3AD203B41FA5}">
                      <a16:colId xmlns:a16="http://schemas.microsoft.com/office/drawing/2014/main" val="2982216534"/>
                    </a:ext>
                  </a:extLst>
                </a:gridCol>
              </a:tblGrid>
              <a:tr h="0">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Implantação de reservatórios de hidrelétricas;</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Avaliar impactos ambientais dos reservatórios, em alinhamento com área ambiental, MMA; </a:t>
                      </a:r>
                    </a:p>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Buscar a indicação de rios que onde poderão ser implantados reservatórios, compensados por rios que sejam declarados livres de interrupções, como forma de proteção ao ambiente e à povos que ocupam a região, em alinhamento com o MME;</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Rios onde seja cogitada a implantação de reservatórios de regularização;</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85163"/>
                  </a:ext>
                </a:extLst>
              </a:tr>
            </a:tbl>
          </a:graphicData>
        </a:graphic>
      </p:graphicFrame>
      <p:graphicFrame>
        <p:nvGraphicFramePr>
          <p:cNvPr id="6" name="Table 5">
            <a:extLst>
              <a:ext uri="{FF2B5EF4-FFF2-40B4-BE49-F238E27FC236}">
                <a16:creationId xmlns:a16="http://schemas.microsoft.com/office/drawing/2014/main" id="{5DD41938-12B3-4C28-9DB3-CD1D22CAEDFF}"/>
              </a:ext>
            </a:extLst>
          </p:cNvPr>
          <p:cNvGraphicFramePr>
            <a:graphicFrameLocks noGrp="1"/>
          </p:cNvGraphicFramePr>
          <p:nvPr>
            <p:extLst>
              <p:ext uri="{D42A27DB-BD31-4B8C-83A1-F6EECF244321}">
                <p14:modId xmlns:p14="http://schemas.microsoft.com/office/powerpoint/2010/main" val="1683669185"/>
              </p:ext>
            </p:extLst>
          </p:nvPr>
        </p:nvGraphicFramePr>
        <p:xfrm>
          <a:off x="894283" y="5160245"/>
          <a:ext cx="10515406" cy="1280160"/>
        </p:xfrm>
        <a:graphic>
          <a:graphicData uri="http://schemas.openxmlformats.org/drawingml/2006/table">
            <a:tbl>
              <a:tblPr firstRow="1" firstCol="1" bandRow="1"/>
              <a:tblGrid>
                <a:gridCol w="2015413">
                  <a:extLst>
                    <a:ext uri="{9D8B030D-6E8A-4147-A177-3AD203B41FA5}">
                      <a16:colId xmlns:a16="http://schemas.microsoft.com/office/drawing/2014/main" val="3387545836"/>
                    </a:ext>
                  </a:extLst>
                </a:gridCol>
                <a:gridCol w="5505061">
                  <a:extLst>
                    <a:ext uri="{9D8B030D-6E8A-4147-A177-3AD203B41FA5}">
                      <a16:colId xmlns:a16="http://schemas.microsoft.com/office/drawing/2014/main" val="1568025789"/>
                    </a:ext>
                  </a:extLst>
                </a:gridCol>
                <a:gridCol w="2994932">
                  <a:extLst>
                    <a:ext uri="{9D8B030D-6E8A-4147-A177-3AD203B41FA5}">
                      <a16:colId xmlns:a16="http://schemas.microsoft.com/office/drawing/2014/main" val="1034407732"/>
                    </a:ext>
                  </a:extLst>
                </a:gridCol>
              </a:tblGrid>
              <a:tr h="0">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Expansão da irrigação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Considerar o potencial de irrigação total e efetivo, e os conflitos que possam ser estabelecidos com a geração de energia elétrica, em alinhamento com o MME, e com a proteção ambiental, com alinhamento com o MMA.  </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Em especial no Pará, no curto e médio prazos, devido ao alto potencial efetivo; e, no longo prazo no Pará, Roraima, Tocantins e Amazonas, em áreas identificadas pelo Atlas de Irrigação (ANA, 2021).</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006928"/>
                  </a:ext>
                </a:extLst>
              </a:tr>
            </a:tbl>
          </a:graphicData>
        </a:graphic>
      </p:graphicFrame>
      <p:graphicFrame>
        <p:nvGraphicFramePr>
          <p:cNvPr id="7" name="Table 6">
            <a:extLst>
              <a:ext uri="{FF2B5EF4-FFF2-40B4-BE49-F238E27FC236}">
                <a16:creationId xmlns:a16="http://schemas.microsoft.com/office/drawing/2014/main" id="{BDEF7373-83BB-46FD-8AF1-234EC296094E}"/>
              </a:ext>
            </a:extLst>
          </p:cNvPr>
          <p:cNvGraphicFramePr>
            <a:graphicFrameLocks noGrp="1"/>
          </p:cNvGraphicFramePr>
          <p:nvPr>
            <p:extLst>
              <p:ext uri="{D42A27DB-BD31-4B8C-83A1-F6EECF244321}">
                <p14:modId xmlns:p14="http://schemas.microsoft.com/office/powerpoint/2010/main" val="1954069496"/>
              </p:ext>
            </p:extLst>
          </p:nvPr>
        </p:nvGraphicFramePr>
        <p:xfrm>
          <a:off x="912848" y="1695907"/>
          <a:ext cx="10515406" cy="1493520"/>
        </p:xfrm>
        <a:graphic>
          <a:graphicData uri="http://schemas.openxmlformats.org/drawingml/2006/table">
            <a:tbl>
              <a:tblPr firstRow="1" firstCol="1" bandRow="1"/>
              <a:tblGrid>
                <a:gridCol w="2015413">
                  <a:extLst>
                    <a:ext uri="{9D8B030D-6E8A-4147-A177-3AD203B41FA5}">
                      <a16:colId xmlns:a16="http://schemas.microsoft.com/office/drawing/2014/main" val="3279680844"/>
                    </a:ext>
                  </a:extLst>
                </a:gridCol>
                <a:gridCol w="5505061">
                  <a:extLst>
                    <a:ext uri="{9D8B030D-6E8A-4147-A177-3AD203B41FA5}">
                      <a16:colId xmlns:a16="http://schemas.microsoft.com/office/drawing/2014/main" val="608343982"/>
                    </a:ext>
                  </a:extLst>
                </a:gridCol>
                <a:gridCol w="2994932">
                  <a:extLst>
                    <a:ext uri="{9D8B030D-6E8A-4147-A177-3AD203B41FA5}">
                      <a16:colId xmlns:a16="http://schemas.microsoft.com/office/drawing/2014/main" val="1563410649"/>
                    </a:ext>
                  </a:extLst>
                </a:gridCol>
              </a:tblGrid>
              <a:tr h="0">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Política de Recursos Hídricos para a Amazônia: planejamento, áreas de restrição, enquadramento e outorga;</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Elaborar uma política de recursos hídricos para a Amazônia, considerando os usos de água e a proteção ambiental, e tendo por referência as projeções de mudanças climáticas que afetem a região, e por esta via, as demais regiões;</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Região Hidrográfica da Amazônia;</a:t>
                      </a:r>
                    </a:p>
                  </a:txBody>
                  <a:tcPr marL="35715" marR="35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704638"/>
                  </a:ext>
                </a:extLst>
              </a:tr>
            </a:tbl>
          </a:graphicData>
        </a:graphic>
      </p:graphicFrame>
    </p:spTree>
    <p:extLst>
      <p:ext uri="{BB962C8B-B14F-4D97-AF65-F5344CB8AC3E}">
        <p14:creationId xmlns:p14="http://schemas.microsoft.com/office/powerpoint/2010/main" val="206327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2D42A7C4-CF38-453E-B0EF-97AD43E2714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866958" y="1541472"/>
            <a:ext cx="4625532" cy="5104782"/>
          </a:xfrm>
          <a:prstGeom prst="rect">
            <a:avLst/>
          </a:prstGeom>
          <a:effectLst>
            <a:softEdge rad="152400"/>
          </a:effectLst>
        </p:spPr>
      </p:pic>
      <p:sp>
        <p:nvSpPr>
          <p:cNvPr id="5" name="Title 4">
            <a:extLst>
              <a:ext uri="{FF2B5EF4-FFF2-40B4-BE49-F238E27FC236}">
                <a16:creationId xmlns:a16="http://schemas.microsoft.com/office/drawing/2014/main" id="{9F79C028-7FAF-4431-BB68-018BAAA92D09}"/>
              </a:ext>
            </a:extLst>
          </p:cNvPr>
          <p:cNvSpPr>
            <a:spLocks noGrp="1"/>
          </p:cNvSpPr>
          <p:nvPr>
            <p:ph type="title"/>
          </p:nvPr>
        </p:nvSpPr>
        <p:spPr/>
        <p:txBody>
          <a:bodyPr/>
          <a:lstStyle/>
          <a:p>
            <a:r>
              <a:rPr lang="pt-BR" dirty="0"/>
              <a:t>REGIÃO NORDESTE</a:t>
            </a:r>
          </a:p>
        </p:txBody>
      </p:sp>
      <p:sp>
        <p:nvSpPr>
          <p:cNvPr id="4" name="Slide Number Placeholder 3">
            <a:extLst>
              <a:ext uri="{FF2B5EF4-FFF2-40B4-BE49-F238E27FC236}">
                <a16:creationId xmlns:a16="http://schemas.microsoft.com/office/drawing/2014/main" id="{33062D23-743F-4792-ACFF-2835F8F6D20A}"/>
              </a:ext>
            </a:extLst>
          </p:cNvPr>
          <p:cNvSpPr>
            <a:spLocks noGrp="1"/>
          </p:cNvSpPr>
          <p:nvPr>
            <p:ph type="sldNum" sz="quarter" idx="12"/>
          </p:nvPr>
        </p:nvSpPr>
        <p:spPr/>
        <p:txBody>
          <a:bodyPr/>
          <a:lstStyle/>
          <a:p>
            <a:fld id="{9CD8D479-8942-46E8-A226-A4E01F7A105C}" type="slidenum">
              <a:rPr lang="pt-BR" smtClean="0"/>
              <a:t>9</a:t>
            </a:fld>
            <a:endParaRPr lang="pt-BR"/>
          </a:p>
        </p:txBody>
      </p:sp>
      <p:graphicFrame>
        <p:nvGraphicFramePr>
          <p:cNvPr id="7" name="Table 6">
            <a:extLst>
              <a:ext uri="{FF2B5EF4-FFF2-40B4-BE49-F238E27FC236}">
                <a16:creationId xmlns:a16="http://schemas.microsoft.com/office/drawing/2014/main" id="{A34EDFB4-F129-4926-BAF7-C947956D9D77}"/>
              </a:ext>
            </a:extLst>
          </p:cNvPr>
          <p:cNvGraphicFramePr>
            <a:graphicFrameLocks noGrp="1"/>
          </p:cNvGraphicFramePr>
          <p:nvPr>
            <p:extLst>
              <p:ext uri="{D42A27DB-BD31-4B8C-83A1-F6EECF244321}">
                <p14:modId xmlns:p14="http://schemas.microsoft.com/office/powerpoint/2010/main" val="827355103"/>
              </p:ext>
            </p:extLst>
          </p:nvPr>
        </p:nvGraphicFramePr>
        <p:xfrm>
          <a:off x="837818" y="1487702"/>
          <a:ext cx="10582657" cy="213360"/>
        </p:xfrm>
        <a:graphic>
          <a:graphicData uri="http://schemas.openxmlformats.org/drawingml/2006/table">
            <a:tbl>
              <a:tblPr firstRow="1" firstCol="1" bandRow="1"/>
              <a:tblGrid>
                <a:gridCol w="2798690">
                  <a:extLst>
                    <a:ext uri="{9D8B030D-6E8A-4147-A177-3AD203B41FA5}">
                      <a16:colId xmlns:a16="http://schemas.microsoft.com/office/drawing/2014/main" val="4271489133"/>
                    </a:ext>
                  </a:extLst>
                </a:gridCol>
                <a:gridCol w="5443772">
                  <a:extLst>
                    <a:ext uri="{9D8B030D-6E8A-4147-A177-3AD203B41FA5}">
                      <a16:colId xmlns:a16="http://schemas.microsoft.com/office/drawing/2014/main" val="1601109926"/>
                    </a:ext>
                  </a:extLst>
                </a:gridCol>
                <a:gridCol w="2340195">
                  <a:extLst>
                    <a:ext uri="{9D8B030D-6E8A-4147-A177-3AD203B41FA5}">
                      <a16:colId xmlns:a16="http://schemas.microsoft.com/office/drawing/2014/main" val="3296785425"/>
                    </a:ext>
                  </a:extLst>
                </a:gridCol>
              </a:tblGrid>
              <a:tr h="166986">
                <a:tc>
                  <a:txBody>
                    <a:bodyPr/>
                    <a:lstStyle/>
                    <a:p>
                      <a:pPr indent="0" algn="just">
                        <a:lnSpc>
                          <a:spcPct val="100000"/>
                        </a:lnSpc>
                        <a:spcBef>
                          <a:spcPts val="0"/>
                        </a:spcBef>
                        <a:spcAft>
                          <a:spcPts val="0"/>
                        </a:spcAft>
                      </a:pPr>
                      <a:r>
                        <a:rPr lang="pt-BR"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TEMA</a:t>
                      </a:r>
                      <a:endParaRPr lang="pt-BR" sz="140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ELEMENTOS DIRETIVOS PARA AS ESTRATÉGIAS</a:t>
                      </a:r>
                      <a:endParaRPr lang="pt-BR" sz="140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indent="0" algn="just">
                        <a:lnSpc>
                          <a:spcPct val="100000"/>
                        </a:lnSpc>
                        <a:spcBef>
                          <a:spcPts val="0"/>
                        </a:spcBef>
                        <a:spcAft>
                          <a:spcPts val="0"/>
                        </a:spcAft>
                      </a:pPr>
                      <a:r>
                        <a:rPr lang="pt-BR"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LOCALIZAÇÃO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extLst>
                  <a:ext uri="{0D108BD9-81ED-4DB2-BD59-A6C34878D82A}">
                    <a16:rowId xmlns:a16="http://schemas.microsoft.com/office/drawing/2014/main" val="1495996956"/>
                  </a:ext>
                </a:extLst>
              </a:tr>
            </a:tbl>
          </a:graphicData>
        </a:graphic>
      </p:graphicFrame>
      <p:graphicFrame>
        <p:nvGraphicFramePr>
          <p:cNvPr id="2" name="Table 1">
            <a:extLst>
              <a:ext uri="{FF2B5EF4-FFF2-40B4-BE49-F238E27FC236}">
                <a16:creationId xmlns:a16="http://schemas.microsoft.com/office/drawing/2014/main" id="{7721D080-DB7B-4C88-9911-57FBD0AB46EB}"/>
              </a:ext>
            </a:extLst>
          </p:cNvPr>
          <p:cNvGraphicFramePr>
            <a:graphicFrameLocks noGrp="1"/>
          </p:cNvGraphicFramePr>
          <p:nvPr>
            <p:extLst>
              <p:ext uri="{D42A27DB-BD31-4B8C-83A1-F6EECF244321}">
                <p14:modId xmlns:p14="http://schemas.microsoft.com/office/powerpoint/2010/main" val="3628117632"/>
              </p:ext>
            </p:extLst>
          </p:nvPr>
        </p:nvGraphicFramePr>
        <p:xfrm>
          <a:off x="838200" y="1714566"/>
          <a:ext cx="10582657" cy="853440"/>
        </p:xfrm>
        <a:graphic>
          <a:graphicData uri="http://schemas.openxmlformats.org/drawingml/2006/table">
            <a:tbl>
              <a:tblPr firstRow="1" firstCol="1" bandRow="1"/>
              <a:tblGrid>
                <a:gridCol w="2798690">
                  <a:extLst>
                    <a:ext uri="{9D8B030D-6E8A-4147-A177-3AD203B41FA5}">
                      <a16:colId xmlns:a16="http://schemas.microsoft.com/office/drawing/2014/main" val="2300162068"/>
                    </a:ext>
                  </a:extLst>
                </a:gridCol>
                <a:gridCol w="5443772">
                  <a:extLst>
                    <a:ext uri="{9D8B030D-6E8A-4147-A177-3AD203B41FA5}">
                      <a16:colId xmlns:a16="http://schemas.microsoft.com/office/drawing/2014/main" val="3869747688"/>
                    </a:ext>
                  </a:extLst>
                </a:gridCol>
                <a:gridCol w="2340195">
                  <a:extLst>
                    <a:ext uri="{9D8B030D-6E8A-4147-A177-3AD203B41FA5}">
                      <a16:colId xmlns:a16="http://schemas.microsoft.com/office/drawing/2014/main" val="1146514184"/>
                    </a:ext>
                  </a:extLst>
                </a:gridCol>
              </a:tblGrid>
              <a:tr h="790210">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Política de Recursos Hídricos para o Nordeste brasileiro;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Desenvolver uma política de recursos hídricos específica; CBH e </a:t>
                      </a:r>
                      <a:r>
                        <a:rPr lang="pt-BR" sz="1400" dirty="0" err="1">
                          <a:effectLst/>
                          <a:latin typeface="Arial" panose="020B0604020202020204" pitchFamily="34" charset="0"/>
                          <a:ea typeface="Calibri" panose="020F0502020204030204" pitchFamily="34" charset="0"/>
                          <a:cs typeface="Times New Roman" panose="02020603050405020304" pitchFamily="18" charset="0"/>
                        </a:rPr>
                        <a:t>CONSUs</a:t>
                      </a:r>
                      <a:r>
                        <a:rPr lang="pt-BR" sz="1400" dirty="0">
                          <a:effectLst/>
                          <a:latin typeface="Arial" panose="020B0604020202020204" pitchFamily="34" charset="0"/>
                          <a:ea typeface="Calibri" panose="020F0502020204030204" pitchFamily="34" charset="0"/>
                          <a:cs typeface="Times New Roman" panose="02020603050405020304" pitchFamily="18" charset="0"/>
                        </a:rPr>
                        <a:t>; transposições integrando bacias hidrográficas e suas considerações como unidade de planejamento; critérios de outorga e a sustentabilidade financeira dos sistemas adutores;</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Região Nordeste;</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120588"/>
                  </a:ext>
                </a:extLst>
              </a:tr>
            </a:tbl>
          </a:graphicData>
        </a:graphic>
      </p:graphicFrame>
      <p:graphicFrame>
        <p:nvGraphicFramePr>
          <p:cNvPr id="3" name="Table 2">
            <a:extLst>
              <a:ext uri="{FF2B5EF4-FFF2-40B4-BE49-F238E27FC236}">
                <a16:creationId xmlns:a16="http://schemas.microsoft.com/office/drawing/2014/main" id="{1B45030A-FA4D-4EAE-BB6D-A623AA0889C3}"/>
              </a:ext>
            </a:extLst>
          </p:cNvPr>
          <p:cNvGraphicFramePr>
            <a:graphicFrameLocks noGrp="1"/>
          </p:cNvGraphicFramePr>
          <p:nvPr>
            <p:extLst>
              <p:ext uri="{D42A27DB-BD31-4B8C-83A1-F6EECF244321}">
                <p14:modId xmlns:p14="http://schemas.microsoft.com/office/powerpoint/2010/main" val="193200803"/>
              </p:ext>
            </p:extLst>
          </p:nvPr>
        </p:nvGraphicFramePr>
        <p:xfrm>
          <a:off x="838200" y="2554331"/>
          <a:ext cx="10582657" cy="426720"/>
        </p:xfrm>
        <a:graphic>
          <a:graphicData uri="http://schemas.openxmlformats.org/drawingml/2006/table">
            <a:tbl>
              <a:tblPr firstRow="1" firstCol="1" bandRow="1"/>
              <a:tblGrid>
                <a:gridCol w="2798690">
                  <a:extLst>
                    <a:ext uri="{9D8B030D-6E8A-4147-A177-3AD203B41FA5}">
                      <a16:colId xmlns:a16="http://schemas.microsoft.com/office/drawing/2014/main" val="153785599"/>
                    </a:ext>
                  </a:extLst>
                </a:gridCol>
                <a:gridCol w="5443772">
                  <a:extLst>
                    <a:ext uri="{9D8B030D-6E8A-4147-A177-3AD203B41FA5}">
                      <a16:colId xmlns:a16="http://schemas.microsoft.com/office/drawing/2014/main" val="3614631899"/>
                    </a:ext>
                  </a:extLst>
                </a:gridCol>
                <a:gridCol w="2340195">
                  <a:extLst>
                    <a:ext uri="{9D8B030D-6E8A-4147-A177-3AD203B41FA5}">
                      <a16:colId xmlns:a16="http://schemas.microsoft.com/office/drawing/2014/main" val="3611209762"/>
                    </a:ext>
                  </a:extLst>
                </a:gridCol>
              </a:tblGrid>
              <a:tr h="344973">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Capacidade de suporte da bacia do rio São Francisco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Racionalizar a apropriação das águas da bacia São Francisco: múltiplos usos e múltiplas dominialidades de água;</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Bacia do rio São Francisco;</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536261"/>
                  </a:ext>
                </a:extLst>
              </a:tr>
            </a:tbl>
          </a:graphicData>
        </a:graphic>
      </p:graphicFrame>
      <p:graphicFrame>
        <p:nvGraphicFramePr>
          <p:cNvPr id="6" name="Table 5">
            <a:extLst>
              <a:ext uri="{FF2B5EF4-FFF2-40B4-BE49-F238E27FC236}">
                <a16:creationId xmlns:a16="http://schemas.microsoft.com/office/drawing/2014/main" id="{6D137B6E-A5B5-402A-9126-A2E8FEB88E94}"/>
              </a:ext>
            </a:extLst>
          </p:cNvPr>
          <p:cNvGraphicFramePr>
            <a:graphicFrameLocks noGrp="1"/>
          </p:cNvGraphicFramePr>
          <p:nvPr>
            <p:extLst>
              <p:ext uri="{D42A27DB-BD31-4B8C-83A1-F6EECF244321}">
                <p14:modId xmlns:p14="http://schemas.microsoft.com/office/powerpoint/2010/main" val="811452160"/>
              </p:ext>
            </p:extLst>
          </p:nvPr>
        </p:nvGraphicFramePr>
        <p:xfrm>
          <a:off x="828869" y="3002186"/>
          <a:ext cx="10582657" cy="640080"/>
        </p:xfrm>
        <a:graphic>
          <a:graphicData uri="http://schemas.openxmlformats.org/drawingml/2006/table">
            <a:tbl>
              <a:tblPr firstRow="1" firstCol="1" bandRow="1"/>
              <a:tblGrid>
                <a:gridCol w="2798690">
                  <a:extLst>
                    <a:ext uri="{9D8B030D-6E8A-4147-A177-3AD203B41FA5}">
                      <a16:colId xmlns:a16="http://schemas.microsoft.com/office/drawing/2014/main" val="2508456309"/>
                    </a:ext>
                  </a:extLst>
                </a:gridCol>
                <a:gridCol w="5443772">
                  <a:extLst>
                    <a:ext uri="{9D8B030D-6E8A-4147-A177-3AD203B41FA5}">
                      <a16:colId xmlns:a16="http://schemas.microsoft.com/office/drawing/2014/main" val="2403610137"/>
                    </a:ext>
                  </a:extLst>
                </a:gridCol>
                <a:gridCol w="2340195">
                  <a:extLst>
                    <a:ext uri="{9D8B030D-6E8A-4147-A177-3AD203B41FA5}">
                      <a16:colId xmlns:a16="http://schemas.microsoft.com/office/drawing/2014/main" val="3806709852"/>
                    </a:ext>
                  </a:extLst>
                </a:gridCol>
              </a:tblGrid>
              <a:tr h="611953">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Interconexão, integração e aumento de eficiência dos sistemas adutores de água;</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a:effectLst/>
                          <a:latin typeface="Arial" panose="020B0604020202020204" pitchFamily="34" charset="0"/>
                          <a:ea typeface="Calibri" panose="020F0502020204030204" pitchFamily="34" charset="0"/>
                          <a:cs typeface="Times New Roman" panose="02020603050405020304" pitchFamily="18" charset="0"/>
                        </a:rPr>
                        <a:t>Promover a eficiência operacional dos sistemas adutores e o aumento da segurança hídrica dos usuários de água por eles supridos, por meios de interconexões e integração operacional.</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Sistemas adutores de água das </a:t>
                      </a:r>
                      <a:r>
                        <a:rPr lang="pt-BR" sz="1400" dirty="0" err="1">
                          <a:effectLst/>
                          <a:latin typeface="Arial" panose="020B0604020202020204" pitchFamily="34" charset="0"/>
                          <a:ea typeface="Calibri" panose="020F0502020204030204" pitchFamily="34" charset="0"/>
                          <a:cs typeface="Times New Roman" panose="02020603050405020304" pitchFamily="18" charset="0"/>
                        </a:rPr>
                        <a:t>UFs</a:t>
                      </a:r>
                      <a:r>
                        <a:rPr lang="pt-BR" sz="1400" dirty="0">
                          <a:effectLst/>
                          <a:latin typeface="Arial" panose="020B0604020202020204" pitchFamily="34" charset="0"/>
                          <a:ea typeface="Calibri" panose="020F0502020204030204" pitchFamily="34" charset="0"/>
                          <a:cs typeface="Times New Roman" panose="02020603050405020304" pitchFamily="18" charset="0"/>
                        </a:rPr>
                        <a:t>, especialmente os interconectados pelo PISF;</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05980"/>
                  </a:ext>
                </a:extLst>
              </a:tr>
            </a:tbl>
          </a:graphicData>
        </a:graphic>
      </p:graphicFrame>
      <p:graphicFrame>
        <p:nvGraphicFramePr>
          <p:cNvPr id="8" name="Table 7">
            <a:extLst>
              <a:ext uri="{FF2B5EF4-FFF2-40B4-BE49-F238E27FC236}">
                <a16:creationId xmlns:a16="http://schemas.microsoft.com/office/drawing/2014/main" id="{E09AF3A2-302C-44C3-9D85-7780F30056BE}"/>
              </a:ext>
            </a:extLst>
          </p:cNvPr>
          <p:cNvGraphicFramePr>
            <a:graphicFrameLocks noGrp="1"/>
          </p:cNvGraphicFramePr>
          <p:nvPr>
            <p:extLst>
              <p:ext uri="{D42A27DB-BD31-4B8C-83A1-F6EECF244321}">
                <p14:modId xmlns:p14="http://schemas.microsoft.com/office/powerpoint/2010/main" val="2001431139"/>
              </p:ext>
            </p:extLst>
          </p:nvPr>
        </p:nvGraphicFramePr>
        <p:xfrm>
          <a:off x="838200" y="3655340"/>
          <a:ext cx="10582657" cy="426720"/>
        </p:xfrm>
        <a:graphic>
          <a:graphicData uri="http://schemas.openxmlformats.org/drawingml/2006/table">
            <a:tbl>
              <a:tblPr firstRow="1" firstCol="1" bandRow="1"/>
              <a:tblGrid>
                <a:gridCol w="2798690">
                  <a:extLst>
                    <a:ext uri="{9D8B030D-6E8A-4147-A177-3AD203B41FA5}">
                      <a16:colId xmlns:a16="http://schemas.microsoft.com/office/drawing/2014/main" val="3547611956"/>
                    </a:ext>
                  </a:extLst>
                </a:gridCol>
                <a:gridCol w="5443772">
                  <a:extLst>
                    <a:ext uri="{9D8B030D-6E8A-4147-A177-3AD203B41FA5}">
                      <a16:colId xmlns:a16="http://schemas.microsoft.com/office/drawing/2014/main" val="4126686833"/>
                    </a:ext>
                  </a:extLst>
                </a:gridCol>
                <a:gridCol w="2340195">
                  <a:extLst>
                    <a:ext uri="{9D8B030D-6E8A-4147-A177-3AD203B41FA5}">
                      <a16:colId xmlns:a16="http://schemas.microsoft.com/office/drawing/2014/main" val="507279987"/>
                    </a:ext>
                  </a:extLst>
                </a:gridCol>
              </a:tblGrid>
              <a:tr h="390859">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Aumento da eficiência de uso de água; </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Reduzir perdas físicas nos sistemas públicos de distribuição de água para abastecimento público e das lâminas de irrigação;</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Em toda região;</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305189"/>
                  </a:ext>
                </a:extLst>
              </a:tr>
            </a:tbl>
          </a:graphicData>
        </a:graphic>
      </p:graphicFrame>
      <p:graphicFrame>
        <p:nvGraphicFramePr>
          <p:cNvPr id="9" name="Table 8">
            <a:extLst>
              <a:ext uri="{FF2B5EF4-FFF2-40B4-BE49-F238E27FC236}">
                <a16:creationId xmlns:a16="http://schemas.microsoft.com/office/drawing/2014/main" id="{0585A59E-916E-4995-8A03-A9036E3BF178}"/>
              </a:ext>
            </a:extLst>
          </p:cNvPr>
          <p:cNvGraphicFramePr>
            <a:graphicFrameLocks noGrp="1"/>
          </p:cNvGraphicFramePr>
          <p:nvPr>
            <p:extLst>
              <p:ext uri="{D42A27DB-BD31-4B8C-83A1-F6EECF244321}">
                <p14:modId xmlns:p14="http://schemas.microsoft.com/office/powerpoint/2010/main" val="4030161185"/>
              </p:ext>
            </p:extLst>
          </p:nvPr>
        </p:nvGraphicFramePr>
        <p:xfrm>
          <a:off x="838200" y="4093863"/>
          <a:ext cx="10582657" cy="426720"/>
        </p:xfrm>
        <a:graphic>
          <a:graphicData uri="http://schemas.openxmlformats.org/drawingml/2006/table">
            <a:tbl>
              <a:tblPr firstRow="1" firstCol="1" bandRow="1"/>
              <a:tblGrid>
                <a:gridCol w="2798690">
                  <a:extLst>
                    <a:ext uri="{9D8B030D-6E8A-4147-A177-3AD203B41FA5}">
                      <a16:colId xmlns:a16="http://schemas.microsoft.com/office/drawing/2014/main" val="904231923"/>
                    </a:ext>
                  </a:extLst>
                </a:gridCol>
                <a:gridCol w="5443772">
                  <a:extLst>
                    <a:ext uri="{9D8B030D-6E8A-4147-A177-3AD203B41FA5}">
                      <a16:colId xmlns:a16="http://schemas.microsoft.com/office/drawing/2014/main" val="233791925"/>
                    </a:ext>
                  </a:extLst>
                </a:gridCol>
                <a:gridCol w="2340195">
                  <a:extLst>
                    <a:ext uri="{9D8B030D-6E8A-4147-A177-3AD203B41FA5}">
                      <a16:colId xmlns:a16="http://schemas.microsoft.com/office/drawing/2014/main" val="2138153791"/>
                    </a:ext>
                  </a:extLst>
                </a:gridCol>
              </a:tblGrid>
              <a:tr h="255980">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Conflito de uso de água com a geração de energia elétrica;</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a:effectLst/>
                          <a:latin typeface="Arial" panose="020B0604020202020204" pitchFamily="34" charset="0"/>
                          <a:ea typeface="Calibri" panose="020F0502020204030204" pitchFamily="34" charset="0"/>
                          <a:cs typeface="Times New Roman" panose="02020603050405020304" pitchFamily="18" charset="0"/>
                        </a:rPr>
                        <a:t>Buscar a compatibilização dos usos de água para geração de energia elétrica com os demais usos de água;</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Rio São Francisco;</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412104"/>
                  </a:ext>
                </a:extLst>
              </a:tr>
            </a:tbl>
          </a:graphicData>
        </a:graphic>
      </p:graphicFrame>
      <p:graphicFrame>
        <p:nvGraphicFramePr>
          <p:cNvPr id="10" name="Table 9">
            <a:extLst>
              <a:ext uri="{FF2B5EF4-FFF2-40B4-BE49-F238E27FC236}">
                <a16:creationId xmlns:a16="http://schemas.microsoft.com/office/drawing/2014/main" id="{C17F4BBB-73A3-4A8A-B43F-208FFF7FD192}"/>
              </a:ext>
            </a:extLst>
          </p:cNvPr>
          <p:cNvGraphicFramePr>
            <a:graphicFrameLocks noGrp="1"/>
          </p:cNvGraphicFramePr>
          <p:nvPr>
            <p:extLst>
              <p:ext uri="{D42A27DB-BD31-4B8C-83A1-F6EECF244321}">
                <p14:modId xmlns:p14="http://schemas.microsoft.com/office/powerpoint/2010/main" val="4212896109"/>
              </p:ext>
            </p:extLst>
          </p:nvPr>
        </p:nvGraphicFramePr>
        <p:xfrm>
          <a:off x="838200" y="4513748"/>
          <a:ext cx="10582657" cy="426720"/>
        </p:xfrm>
        <a:graphic>
          <a:graphicData uri="http://schemas.openxmlformats.org/drawingml/2006/table">
            <a:tbl>
              <a:tblPr firstRow="1" firstCol="1" bandRow="1"/>
              <a:tblGrid>
                <a:gridCol w="2798690">
                  <a:extLst>
                    <a:ext uri="{9D8B030D-6E8A-4147-A177-3AD203B41FA5}">
                      <a16:colId xmlns:a16="http://schemas.microsoft.com/office/drawing/2014/main" val="2223119550"/>
                    </a:ext>
                  </a:extLst>
                </a:gridCol>
                <a:gridCol w="5443772">
                  <a:extLst>
                    <a:ext uri="{9D8B030D-6E8A-4147-A177-3AD203B41FA5}">
                      <a16:colId xmlns:a16="http://schemas.microsoft.com/office/drawing/2014/main" val="4099022132"/>
                    </a:ext>
                  </a:extLst>
                </a:gridCol>
                <a:gridCol w="2340195">
                  <a:extLst>
                    <a:ext uri="{9D8B030D-6E8A-4147-A177-3AD203B41FA5}">
                      <a16:colId xmlns:a16="http://schemas.microsoft.com/office/drawing/2014/main" val="1575315199"/>
                    </a:ext>
                  </a:extLst>
                </a:gridCol>
              </a:tblGrid>
              <a:tr h="344973">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Revitalização/despoluição de Mananciais de Abastecimento;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Despoluir corpos hídricos usados para abastecimento público, em especial os reservatórios de regularização no semiárido;</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Em toda região, com ênfase no semiárido;</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789090"/>
                  </a:ext>
                </a:extLst>
              </a:tr>
            </a:tbl>
          </a:graphicData>
        </a:graphic>
      </p:graphicFrame>
      <p:graphicFrame>
        <p:nvGraphicFramePr>
          <p:cNvPr id="11" name="Table 10">
            <a:extLst>
              <a:ext uri="{FF2B5EF4-FFF2-40B4-BE49-F238E27FC236}">
                <a16:creationId xmlns:a16="http://schemas.microsoft.com/office/drawing/2014/main" id="{7CFBDE0C-1BBC-4F91-AE82-E18AAC170C2D}"/>
              </a:ext>
            </a:extLst>
          </p:cNvPr>
          <p:cNvGraphicFramePr>
            <a:graphicFrameLocks noGrp="1"/>
          </p:cNvGraphicFramePr>
          <p:nvPr>
            <p:extLst>
              <p:ext uri="{D42A27DB-BD31-4B8C-83A1-F6EECF244321}">
                <p14:modId xmlns:p14="http://schemas.microsoft.com/office/powerpoint/2010/main" val="2356165404"/>
              </p:ext>
            </p:extLst>
          </p:nvPr>
        </p:nvGraphicFramePr>
        <p:xfrm>
          <a:off x="838200" y="4952281"/>
          <a:ext cx="10582657" cy="433966"/>
        </p:xfrm>
        <a:graphic>
          <a:graphicData uri="http://schemas.openxmlformats.org/drawingml/2006/table">
            <a:tbl>
              <a:tblPr firstRow="1" firstCol="1" bandRow="1"/>
              <a:tblGrid>
                <a:gridCol w="2798690">
                  <a:extLst>
                    <a:ext uri="{9D8B030D-6E8A-4147-A177-3AD203B41FA5}">
                      <a16:colId xmlns:a16="http://schemas.microsoft.com/office/drawing/2014/main" val="3518235910"/>
                    </a:ext>
                  </a:extLst>
                </a:gridCol>
                <a:gridCol w="5443772">
                  <a:extLst>
                    <a:ext uri="{9D8B030D-6E8A-4147-A177-3AD203B41FA5}">
                      <a16:colId xmlns:a16="http://schemas.microsoft.com/office/drawing/2014/main" val="2909476835"/>
                    </a:ext>
                  </a:extLst>
                </a:gridCol>
                <a:gridCol w="2340195">
                  <a:extLst>
                    <a:ext uri="{9D8B030D-6E8A-4147-A177-3AD203B41FA5}">
                      <a16:colId xmlns:a16="http://schemas.microsoft.com/office/drawing/2014/main" val="2558887910"/>
                    </a:ext>
                  </a:extLst>
                </a:gridCol>
              </a:tblGrid>
              <a:tr h="433966">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 Integração da bacia do Tocantins com a bacia do São Francisco;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Avaliar propostas de integração, quanto às viabilidades econômica e financeira,, e os impactos ambientais e sociais;</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Bacia do rio São Francisco;</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424520"/>
                  </a:ext>
                </a:extLst>
              </a:tr>
            </a:tbl>
          </a:graphicData>
        </a:graphic>
      </p:graphicFrame>
      <p:graphicFrame>
        <p:nvGraphicFramePr>
          <p:cNvPr id="12" name="Table 11">
            <a:extLst>
              <a:ext uri="{FF2B5EF4-FFF2-40B4-BE49-F238E27FC236}">
                <a16:creationId xmlns:a16="http://schemas.microsoft.com/office/drawing/2014/main" id="{A71BA3C1-C5A4-4C41-89C6-9D7C2896E231}"/>
              </a:ext>
            </a:extLst>
          </p:cNvPr>
          <p:cNvGraphicFramePr>
            <a:graphicFrameLocks noGrp="1"/>
          </p:cNvGraphicFramePr>
          <p:nvPr>
            <p:extLst>
              <p:ext uri="{D42A27DB-BD31-4B8C-83A1-F6EECF244321}">
                <p14:modId xmlns:p14="http://schemas.microsoft.com/office/powerpoint/2010/main" val="1165948510"/>
              </p:ext>
            </p:extLst>
          </p:nvPr>
        </p:nvGraphicFramePr>
        <p:xfrm>
          <a:off x="838200" y="5400153"/>
          <a:ext cx="10582657" cy="426720"/>
        </p:xfrm>
        <a:graphic>
          <a:graphicData uri="http://schemas.openxmlformats.org/drawingml/2006/table">
            <a:tbl>
              <a:tblPr firstRow="1" firstCol="1" bandRow="1"/>
              <a:tblGrid>
                <a:gridCol w="2798690">
                  <a:extLst>
                    <a:ext uri="{9D8B030D-6E8A-4147-A177-3AD203B41FA5}">
                      <a16:colId xmlns:a16="http://schemas.microsoft.com/office/drawing/2014/main" val="3011478935"/>
                    </a:ext>
                  </a:extLst>
                </a:gridCol>
                <a:gridCol w="5443772">
                  <a:extLst>
                    <a:ext uri="{9D8B030D-6E8A-4147-A177-3AD203B41FA5}">
                      <a16:colId xmlns:a16="http://schemas.microsoft.com/office/drawing/2014/main" val="1930758736"/>
                    </a:ext>
                  </a:extLst>
                </a:gridCol>
                <a:gridCol w="2340195">
                  <a:extLst>
                    <a:ext uri="{9D8B030D-6E8A-4147-A177-3AD203B41FA5}">
                      <a16:colId xmlns:a16="http://schemas.microsoft.com/office/drawing/2014/main" val="409476328"/>
                    </a:ext>
                  </a:extLst>
                </a:gridCol>
              </a:tblGrid>
              <a:tr h="355403">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 Aprimorar o suporte financeiro ao PISF</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Buscar formas de promoção da sustentabilidade financeira do Operador Nacional e dos Operadores Estaduais do PISF;</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PISF</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969066"/>
                  </a:ext>
                </a:extLst>
              </a:tr>
            </a:tbl>
          </a:graphicData>
        </a:graphic>
      </p:graphicFrame>
      <p:graphicFrame>
        <p:nvGraphicFramePr>
          <p:cNvPr id="13" name="Table 12">
            <a:extLst>
              <a:ext uri="{FF2B5EF4-FFF2-40B4-BE49-F238E27FC236}">
                <a16:creationId xmlns:a16="http://schemas.microsoft.com/office/drawing/2014/main" id="{30F49DDD-7396-44BE-8991-09B87791E1E0}"/>
              </a:ext>
            </a:extLst>
          </p:cNvPr>
          <p:cNvGraphicFramePr>
            <a:graphicFrameLocks noGrp="1"/>
          </p:cNvGraphicFramePr>
          <p:nvPr>
            <p:extLst>
              <p:ext uri="{D42A27DB-BD31-4B8C-83A1-F6EECF244321}">
                <p14:modId xmlns:p14="http://schemas.microsoft.com/office/powerpoint/2010/main" val="1964211223"/>
              </p:ext>
            </p:extLst>
          </p:nvPr>
        </p:nvGraphicFramePr>
        <p:xfrm>
          <a:off x="838200" y="5848024"/>
          <a:ext cx="10582657" cy="640080"/>
        </p:xfrm>
        <a:graphic>
          <a:graphicData uri="http://schemas.openxmlformats.org/drawingml/2006/table">
            <a:tbl>
              <a:tblPr firstRow="1" firstCol="1" bandRow="1"/>
              <a:tblGrid>
                <a:gridCol w="2798690">
                  <a:extLst>
                    <a:ext uri="{9D8B030D-6E8A-4147-A177-3AD203B41FA5}">
                      <a16:colId xmlns:a16="http://schemas.microsoft.com/office/drawing/2014/main" val="2113053224"/>
                    </a:ext>
                  </a:extLst>
                </a:gridCol>
                <a:gridCol w="5443772">
                  <a:extLst>
                    <a:ext uri="{9D8B030D-6E8A-4147-A177-3AD203B41FA5}">
                      <a16:colId xmlns:a16="http://schemas.microsoft.com/office/drawing/2014/main" val="421344215"/>
                    </a:ext>
                  </a:extLst>
                </a:gridCol>
                <a:gridCol w="2340195">
                  <a:extLst>
                    <a:ext uri="{9D8B030D-6E8A-4147-A177-3AD203B41FA5}">
                      <a16:colId xmlns:a16="http://schemas.microsoft.com/office/drawing/2014/main" val="2859961161"/>
                    </a:ext>
                  </a:extLst>
                </a:gridCol>
              </a:tblGrid>
              <a:tr h="433966">
                <a:tc>
                  <a:txBody>
                    <a:bodyPr/>
                    <a:lstStyle/>
                    <a:p>
                      <a:pPr indent="0" algn="just">
                        <a:lnSpc>
                          <a:spcPct val="100000"/>
                        </a:lnSpc>
                        <a:spcBef>
                          <a:spcPts val="0"/>
                        </a:spcBef>
                        <a:spcAft>
                          <a:spcPts val="0"/>
                        </a:spcAft>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 Dessalinização de águas salobras e salinas (do mar);</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Promover programa de desenvolvimento da dessalinização em âmbito nacional, com alcance de economias de escala para aquisição e desenvolvimento de equipamentos e tecnologias.</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Região Nordeste.</a:t>
                      </a:r>
                    </a:p>
                  </a:txBody>
                  <a:tcPr marL="26698" marR="2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931323"/>
                  </a:ext>
                </a:extLst>
              </a:tr>
            </a:tbl>
          </a:graphicData>
        </a:graphic>
      </p:graphicFrame>
    </p:spTree>
    <p:extLst>
      <p:ext uri="{BB962C8B-B14F-4D97-AF65-F5344CB8AC3E}">
        <p14:creationId xmlns:p14="http://schemas.microsoft.com/office/powerpoint/2010/main" val="111352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2139</TotalTime>
  <Words>1487</Words>
  <Application>Microsoft Office PowerPoint</Application>
  <PresentationFormat>Widescreen</PresentationFormat>
  <Paragraphs>143</Paragraphs>
  <Slides>13</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Corbel</vt:lpstr>
      <vt:lpstr>Ecology 16x9</vt:lpstr>
      <vt:lpstr>Visio</vt:lpstr>
      <vt:lpstr>CENÁRIOS PROSPECTIVOS PARA O  PNRH 2022-2040   Resumo para Oficina Nacional de Consolidação dos Programas e Ações</vt:lpstr>
      <vt:lpstr>APRESENTAÇÃO</vt:lpstr>
      <vt:lpstr>Metodologia</vt:lpstr>
      <vt:lpstr>Conversações estratégicas</vt:lpstr>
      <vt:lpstr>SEMENTES DE FUTURO ADOTADAS</vt:lpstr>
      <vt:lpstr>CENÁRIOS PARA O PNRH 2022-2040</vt:lpstr>
      <vt:lpstr>ELEMENTOS NORTEADORES DAS ESTRATÉGIAS POR REGIÃO</vt:lpstr>
      <vt:lpstr>REGIÃO NORTE</vt:lpstr>
      <vt:lpstr>REGIÃO NORDESTE</vt:lpstr>
      <vt:lpstr>REGIÃO CENTRO-OESTE</vt:lpstr>
      <vt:lpstr>REGIÃO SUDESTE</vt:lpstr>
      <vt:lpstr>REGIÃO SUL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Estratégias e arranjos institucionais voltados à implementação de Planos de Recursos Hídricos nas bacias hidrográficas interestaduais.</dc:title>
  <dc:creator>Antonio Eduardo Leao Lanna</dc:creator>
  <cp:lastModifiedBy>Eduardo Lanna</cp:lastModifiedBy>
  <cp:revision>27</cp:revision>
  <dcterms:created xsi:type="dcterms:W3CDTF">2020-08-03T11:52:56Z</dcterms:created>
  <dcterms:modified xsi:type="dcterms:W3CDTF">2021-12-13T13:02:52Z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