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AECA-27E7-4F3C-A375-2EA43104EFAB}" type="datetimeFigureOut">
              <a:rPr lang="pt-BR" smtClean="0"/>
              <a:t>18/08/2009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96990-5BD2-44C6-A5C1-478D052B3B22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Resultados da priorização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GT Água e Floresta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Aprimoramento Institucional</a:t>
            </a:r>
            <a:endParaRPr lang="pt-BR" dirty="0"/>
          </a:p>
        </p:txBody>
      </p:sp>
      <p:pic>
        <p:nvPicPr>
          <p:cNvPr id="2050" name="Gráfico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08208"/>
            <a:ext cx="7929618" cy="360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Aprimoramento Legal</a:t>
            </a:r>
            <a:endParaRPr lang="pt-BR" dirty="0"/>
          </a:p>
        </p:txBody>
      </p:sp>
      <p:pic>
        <p:nvPicPr>
          <p:cNvPr id="3074" name="Gráfico 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7715304" cy="456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áfico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16075"/>
            <a:ext cx="7000923" cy="381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Bacia</a:t>
            </a:r>
            <a:r>
              <a:rPr kumimoji="0" lang="pt-BR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pt-BR" sz="4400" dirty="0" smtClean="0">
                <a:latin typeface="+mj-lt"/>
                <a:ea typeface="+mj-ea"/>
                <a:cs typeface="+mj-cs"/>
              </a:rPr>
              <a:t>Hidrográfica</a:t>
            </a:r>
            <a:endParaRPr kumimoji="0" lang="pt-B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Difusão de Informações</a:t>
            </a:r>
            <a:endParaRPr lang="pt-BR" dirty="0"/>
          </a:p>
        </p:txBody>
      </p:sp>
      <p:pic>
        <p:nvPicPr>
          <p:cNvPr id="4098" name="Gráfico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929618" cy="408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	</a:t>
            </a:r>
            <a:r>
              <a:rPr lang="pt-BR" dirty="0" smtClean="0"/>
              <a:t>Fomento a Pesquisa e Capacitação</a:t>
            </a:r>
            <a:endParaRPr lang="pt-BR" dirty="0"/>
          </a:p>
        </p:txBody>
      </p:sp>
      <p:pic>
        <p:nvPicPr>
          <p:cNvPr id="5122" name="Gráfico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800105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Office PowerPoint</Application>
  <PresentationFormat>Apresentação na tela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Resultados da priorização</vt:lpstr>
      <vt:lpstr>Aprimoramento Institucional</vt:lpstr>
      <vt:lpstr>Aprimoramento Legal</vt:lpstr>
      <vt:lpstr>Slide 4</vt:lpstr>
      <vt:lpstr>Difusão de Informações</vt:lpstr>
      <vt:lpstr> Fomento a Pesquisa e Capacitação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da priorização</dc:title>
  <dc:creator>Angelo J. R. Lima</dc:creator>
  <cp:lastModifiedBy>Angelo J. R. Lima</cp:lastModifiedBy>
  <cp:revision>4</cp:revision>
  <dcterms:created xsi:type="dcterms:W3CDTF">2009-08-18T14:05:07Z</dcterms:created>
  <dcterms:modified xsi:type="dcterms:W3CDTF">2009-08-18T14:15:59Z</dcterms:modified>
</cp:coreProperties>
</file>