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42" d="100"/>
          <a:sy n="42" d="100"/>
        </p:scale>
        <p:origin x="220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317E4-6194-247A-9D04-1E237F591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CFF2F7-9646-AB43-9A37-0B5172312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2BFD8E-D51F-4B2D-B4C4-87B4E31A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6DE21C-7FE2-E287-8DD9-7EC0667E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C8AEE3-A71C-C952-5983-9C064B67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0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EBC0A-D505-1392-071B-571747B99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770D48-F8F6-AD48-CB8D-4F8D01266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DCFCF1-6B9C-D772-40A5-1FBE562D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527A30-6D68-75C1-8C0E-CC895352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8FE3E3-5C61-A871-8E4E-CCAB24FD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88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478F5C-25EA-63ED-01A1-FF3759F6D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99C427-CF6A-DD23-9ABF-0F8D3E016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217DF5-5986-632C-6A8A-99263F6A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091487-FD14-F2DB-7ED9-FC9B7ECF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6D930A-256F-8110-B575-6196E92B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09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EAB93-3EB0-8CED-005F-4A1AABC7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A4247A-852E-5659-D25E-4266F8C7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328540-F3C0-9BBA-A327-9EE0DF43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B2C72C-98B6-72CC-4AEE-F8F48A00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6C0515-6A73-9A18-3E97-17391D32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74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3E713-F033-6013-F55C-6A20981E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AA71F5-F15A-CE1C-5C68-73707DFD7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FCF550-A203-AAFD-1874-4980BB99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7C6557-D57E-3A96-A05C-EA9B7461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D4592A-C2C3-1A27-DB7F-1EDB254D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7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A330B-A864-6805-A68D-3359703B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C30281-75D9-6AC1-06EF-E6A4887625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61FD36-0C55-1792-C88D-934ABACCA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515AF0-65F4-DE44-4E8B-C0E5867D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CA634B-35FE-4C11-B0FE-9795ADEC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3FB21C-B6F6-E77B-BA18-D8ACED32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25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63AFC-1F41-7E09-35F4-B474FFDFC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EB47CC-9C34-3BDE-E0EF-4D0ABFB87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A705525-FF34-4B60-0A0A-09E2BB101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AA6F0A-4632-3F6D-1F99-0E4D647A9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EDC518-2C01-0C36-757D-E23A8D41D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22FD2C3-A3CC-EF0B-6ABA-2D865CD4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F518AE5-71EF-59C1-8B9E-29C69E0F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E47AA5-6D25-9F5A-456E-B413AD5B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96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81D83-93C3-2EBD-1658-85066D35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05AD7E-9CA8-D8B2-BF47-254613F6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557CA4-025B-0934-9394-4D633803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18489F7-712F-B1B8-2A14-2C79FC1F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8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D7CE4E-D103-8A3A-E4D8-92CC14E6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9F5AF54-DB7C-FC77-3223-1055B160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FADA3D5-0F09-A259-350F-D61C8ECD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72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91088-CF55-E993-FBDD-CA7C530D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1C7C85-440D-DC4A-3910-338A03CB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B7D1E5-E492-9072-DA47-6F2B65315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D86533-1498-B1A0-98A2-4DA150AC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FD6DBD-8ABF-F3D4-B708-551AFA5D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9DC285-2274-02AC-2A0C-73CCC56B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59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21B8B-1ED8-BC0D-DED7-1D0096DA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2B44C08-AF61-593E-EBE1-4BD2E3CCA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AEA5EC-6FAF-873E-DEE0-6157D9327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D4E10C-A365-51D9-D3C1-F396A3EE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E7FAC3-4268-EE05-978E-DB6D1E1F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4ADECC-47A9-0E84-203A-B23A245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6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DFB67AB-4439-C82E-7581-D4EC078AD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D80B49-EDFA-7042-CFDB-99EAF5A9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7612A-C53A-4986-A131-2716AABE1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1DED42-5E5A-4326-A406-33004E3BFD97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12858-1A6A-927C-DE8A-A331114A4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5810C5-D645-DF8B-7FDC-A42C486BA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417326-860F-4C13-82B5-C8E36CF0B6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9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orma&#10;&#10;Descrição gerada automaticamente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4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59D0CBF-18E0-8933-E8A6-B97532D97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9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1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2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6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9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8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9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71D8EC4-93CE-8C9D-A6E5-329C3E549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Lemes De Melo</dc:creator>
  <cp:lastModifiedBy>Bruna Cardoso Araújo</cp:lastModifiedBy>
  <cp:revision>2</cp:revision>
  <dcterms:created xsi:type="dcterms:W3CDTF">2024-04-09T18:55:04Z</dcterms:created>
  <dcterms:modified xsi:type="dcterms:W3CDTF">2024-07-02T17:35:09Z</dcterms:modified>
</cp:coreProperties>
</file>